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7" r:id="rId2"/>
    <p:sldId id="258" r:id="rId3"/>
    <p:sldId id="349" r:id="rId4"/>
    <p:sldId id="331" r:id="rId5"/>
    <p:sldId id="289" r:id="rId6"/>
    <p:sldId id="347" r:id="rId7"/>
    <p:sldId id="345" r:id="rId8"/>
    <p:sldId id="334" r:id="rId9"/>
    <p:sldId id="332" r:id="rId10"/>
    <p:sldId id="337" r:id="rId11"/>
    <p:sldId id="338" r:id="rId12"/>
    <p:sldId id="342" r:id="rId13"/>
    <p:sldId id="343" r:id="rId14"/>
    <p:sldId id="336" r:id="rId15"/>
    <p:sldId id="333" r:id="rId16"/>
    <p:sldId id="350" r:id="rId17"/>
    <p:sldId id="348" r:id="rId18"/>
    <p:sldId id="352" r:id="rId19"/>
    <p:sldId id="339" r:id="rId20"/>
    <p:sldId id="290" r:id="rId21"/>
    <p:sldId id="291" r:id="rId22"/>
    <p:sldId id="292" r:id="rId23"/>
    <p:sldId id="293" r:id="rId24"/>
    <p:sldId id="353" r:id="rId25"/>
    <p:sldId id="294" r:id="rId26"/>
    <p:sldId id="295" r:id="rId27"/>
    <p:sldId id="296" r:id="rId28"/>
    <p:sldId id="351" r:id="rId29"/>
    <p:sldId id="317" r:id="rId30"/>
    <p:sldId id="318" r:id="rId31"/>
    <p:sldId id="313" r:id="rId32"/>
    <p:sldId id="302" r:id="rId33"/>
    <p:sldId id="316" r:id="rId34"/>
    <p:sldId id="315" r:id="rId35"/>
    <p:sldId id="319" r:id="rId36"/>
    <p:sldId id="320" r:id="rId37"/>
    <p:sldId id="314" r:id="rId38"/>
    <p:sldId id="304" r:id="rId39"/>
    <p:sldId id="268" r:id="rId40"/>
    <p:sldId id="321" r:id="rId41"/>
    <p:sldId id="322" r:id="rId42"/>
    <p:sldId id="328" r:id="rId43"/>
    <p:sldId id="341" r:id="rId44"/>
    <p:sldId id="301" r:id="rId45"/>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p:restoredTop sz="77266"/>
  </p:normalViewPr>
  <p:slideViewPr>
    <p:cSldViewPr snapToGrid="0">
      <p:cViewPr>
        <p:scale>
          <a:sx n="84" d="100"/>
          <a:sy n="84" d="100"/>
        </p:scale>
        <p:origin x="3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C0E9D-61BA-4678-B1E8-F1E040D06CD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F8D216F-A363-43C0-AC05-D225E7A717A4}">
      <dgm:prSet/>
      <dgm:spPr/>
      <dgm:t>
        <a:bodyPr/>
        <a:lstStyle/>
        <a:p>
          <a:r>
            <a:rPr lang="en-US" dirty="0"/>
            <a:t>A leader’s behavior is the best predictor of his leadership influences, and as a result, is the best determinant of his or her leadership success.</a:t>
          </a:r>
        </a:p>
      </dgm:t>
    </dgm:pt>
    <dgm:pt modelId="{93EBE7C3-5DA4-491E-97CD-8315F4BE2FA3}" type="parTrans" cxnId="{00BF6DBA-E896-4427-AABC-535FB562266C}">
      <dgm:prSet/>
      <dgm:spPr/>
      <dgm:t>
        <a:bodyPr/>
        <a:lstStyle/>
        <a:p>
          <a:endParaRPr lang="en-US"/>
        </a:p>
      </dgm:t>
    </dgm:pt>
    <dgm:pt modelId="{7EFF2A78-A775-43C4-B65F-49D52F1E3381}" type="sibTrans" cxnId="{00BF6DBA-E896-4427-AABC-535FB562266C}">
      <dgm:prSet/>
      <dgm:spPr/>
      <dgm:t>
        <a:bodyPr/>
        <a:lstStyle/>
        <a:p>
          <a:endParaRPr lang="en-US"/>
        </a:p>
      </dgm:t>
    </dgm:pt>
    <dgm:pt modelId="{03D4ED05-F412-4EE9-AA97-AC6B6A1B0BC6}">
      <dgm:prSet/>
      <dgm:spPr/>
      <dgm:t>
        <a:bodyPr/>
        <a:lstStyle/>
        <a:p>
          <a:r>
            <a:rPr lang="en-US" dirty="0"/>
            <a:t>Anyone can be made a leader by teaching them the most appropriate behavioral response for any given situation.</a:t>
          </a:r>
        </a:p>
      </dgm:t>
    </dgm:pt>
    <dgm:pt modelId="{DA7806DD-0739-4E3E-A4CC-EE268EF5A701}" type="parTrans" cxnId="{6A48594F-371D-4EAC-97B3-D99280513C50}">
      <dgm:prSet/>
      <dgm:spPr/>
      <dgm:t>
        <a:bodyPr/>
        <a:lstStyle/>
        <a:p>
          <a:endParaRPr lang="en-US"/>
        </a:p>
      </dgm:t>
    </dgm:pt>
    <dgm:pt modelId="{D2987CBC-3571-4113-80DA-8EAA8991E2DC}" type="sibTrans" cxnId="{6A48594F-371D-4EAC-97B3-D99280513C50}">
      <dgm:prSet/>
      <dgm:spPr/>
      <dgm:t>
        <a:bodyPr/>
        <a:lstStyle/>
        <a:p>
          <a:endParaRPr lang="en-US"/>
        </a:p>
      </dgm:t>
    </dgm:pt>
    <dgm:pt modelId="{44638506-38AF-48EA-A4C2-00A13067D5E8}" type="pres">
      <dgm:prSet presAssocID="{F65C0E9D-61BA-4678-B1E8-F1E040D06CDE}" presName="root" presStyleCnt="0">
        <dgm:presLayoutVars>
          <dgm:dir/>
          <dgm:resizeHandles val="exact"/>
        </dgm:presLayoutVars>
      </dgm:prSet>
      <dgm:spPr/>
    </dgm:pt>
    <dgm:pt modelId="{BCB0E589-3BFF-4D2D-8526-8A30FB6F5941}" type="pres">
      <dgm:prSet presAssocID="{FF8D216F-A363-43C0-AC05-D225E7A717A4}" presName="compNode" presStyleCnt="0"/>
      <dgm:spPr/>
    </dgm:pt>
    <dgm:pt modelId="{388C20F2-0306-450F-99C0-ADD5BCA11C2F}" type="pres">
      <dgm:prSet presAssocID="{FF8D216F-A363-43C0-AC05-D225E7A717A4}" presName="bgRect" presStyleLbl="bgShp" presStyleIdx="0" presStyleCnt="2"/>
      <dgm:spPr/>
    </dgm:pt>
    <dgm:pt modelId="{C0C59505-5B73-4A9A-8B4E-66058FDAC9B6}" type="pres">
      <dgm:prSet presAssocID="{FF8D216F-A363-43C0-AC05-D225E7A717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7484511B-24DE-4D4C-9A73-AF8E7EB50613}" type="pres">
      <dgm:prSet presAssocID="{FF8D216F-A363-43C0-AC05-D225E7A717A4}" presName="spaceRect" presStyleCnt="0"/>
      <dgm:spPr/>
    </dgm:pt>
    <dgm:pt modelId="{E7B16C90-E5F8-4817-8ABD-839CD70C94F6}" type="pres">
      <dgm:prSet presAssocID="{FF8D216F-A363-43C0-AC05-D225E7A717A4}" presName="parTx" presStyleLbl="revTx" presStyleIdx="0" presStyleCnt="2">
        <dgm:presLayoutVars>
          <dgm:chMax val="0"/>
          <dgm:chPref val="0"/>
        </dgm:presLayoutVars>
      </dgm:prSet>
      <dgm:spPr/>
    </dgm:pt>
    <dgm:pt modelId="{83F2BADA-5622-4057-9417-43620BF0E544}" type="pres">
      <dgm:prSet presAssocID="{7EFF2A78-A775-43C4-B65F-49D52F1E3381}" presName="sibTrans" presStyleCnt="0"/>
      <dgm:spPr/>
    </dgm:pt>
    <dgm:pt modelId="{A9B00D45-2C1E-4BCA-B6FC-3E4448CEDF2B}" type="pres">
      <dgm:prSet presAssocID="{03D4ED05-F412-4EE9-AA97-AC6B6A1B0BC6}" presName="compNode" presStyleCnt="0"/>
      <dgm:spPr/>
    </dgm:pt>
    <dgm:pt modelId="{C39D0B52-8D66-4176-8953-F1E85EDA6605}" type="pres">
      <dgm:prSet presAssocID="{03D4ED05-F412-4EE9-AA97-AC6B6A1B0BC6}" presName="bgRect" presStyleLbl="bgShp" presStyleIdx="1" presStyleCnt="2"/>
      <dgm:spPr/>
    </dgm:pt>
    <dgm:pt modelId="{B7E53FB4-1E20-4C4B-BC72-3BEAA96638E0}" type="pres">
      <dgm:prSet presAssocID="{03D4ED05-F412-4EE9-AA97-AC6B6A1B0B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01BEB5E8-AE71-4A39-8B3D-F570BB664C88}" type="pres">
      <dgm:prSet presAssocID="{03D4ED05-F412-4EE9-AA97-AC6B6A1B0BC6}" presName="spaceRect" presStyleCnt="0"/>
      <dgm:spPr/>
    </dgm:pt>
    <dgm:pt modelId="{AD722737-1F6E-4A3C-B204-81749AE40650}" type="pres">
      <dgm:prSet presAssocID="{03D4ED05-F412-4EE9-AA97-AC6B6A1B0BC6}" presName="parTx" presStyleLbl="revTx" presStyleIdx="1" presStyleCnt="2">
        <dgm:presLayoutVars>
          <dgm:chMax val="0"/>
          <dgm:chPref val="0"/>
        </dgm:presLayoutVars>
      </dgm:prSet>
      <dgm:spPr/>
    </dgm:pt>
  </dgm:ptLst>
  <dgm:cxnLst>
    <dgm:cxn modelId="{20258240-D618-46CF-AC34-5F0334E1FB9A}" type="presOf" srcId="{03D4ED05-F412-4EE9-AA97-AC6B6A1B0BC6}" destId="{AD722737-1F6E-4A3C-B204-81749AE40650}" srcOrd="0" destOrd="0" presId="urn:microsoft.com/office/officeart/2018/2/layout/IconVerticalSolidList"/>
    <dgm:cxn modelId="{6A48594F-371D-4EAC-97B3-D99280513C50}" srcId="{F65C0E9D-61BA-4678-B1E8-F1E040D06CDE}" destId="{03D4ED05-F412-4EE9-AA97-AC6B6A1B0BC6}" srcOrd="1" destOrd="0" parTransId="{DA7806DD-0739-4E3E-A4CC-EE268EF5A701}" sibTransId="{D2987CBC-3571-4113-80DA-8EAA8991E2DC}"/>
    <dgm:cxn modelId="{00BF6DBA-E896-4427-AABC-535FB562266C}" srcId="{F65C0E9D-61BA-4678-B1E8-F1E040D06CDE}" destId="{FF8D216F-A363-43C0-AC05-D225E7A717A4}" srcOrd="0" destOrd="0" parTransId="{93EBE7C3-5DA4-491E-97CD-8315F4BE2FA3}" sibTransId="{7EFF2A78-A775-43C4-B65F-49D52F1E3381}"/>
    <dgm:cxn modelId="{2C7E8ABC-30FA-4731-B629-1CC13C0E93E9}" type="presOf" srcId="{F65C0E9D-61BA-4678-B1E8-F1E040D06CDE}" destId="{44638506-38AF-48EA-A4C2-00A13067D5E8}" srcOrd="0" destOrd="0" presId="urn:microsoft.com/office/officeart/2018/2/layout/IconVerticalSolidList"/>
    <dgm:cxn modelId="{24C64EEE-A6ED-4583-A430-17D5299D7E08}" type="presOf" srcId="{FF8D216F-A363-43C0-AC05-D225E7A717A4}" destId="{E7B16C90-E5F8-4817-8ABD-839CD70C94F6}" srcOrd="0" destOrd="0" presId="urn:microsoft.com/office/officeart/2018/2/layout/IconVerticalSolidList"/>
    <dgm:cxn modelId="{8EBC3E71-FF72-42EE-B837-F8E84F60A1DF}" type="presParOf" srcId="{44638506-38AF-48EA-A4C2-00A13067D5E8}" destId="{BCB0E589-3BFF-4D2D-8526-8A30FB6F5941}" srcOrd="0" destOrd="0" presId="urn:microsoft.com/office/officeart/2018/2/layout/IconVerticalSolidList"/>
    <dgm:cxn modelId="{51C1A396-D894-45C3-B415-699C46D61309}" type="presParOf" srcId="{BCB0E589-3BFF-4D2D-8526-8A30FB6F5941}" destId="{388C20F2-0306-450F-99C0-ADD5BCA11C2F}" srcOrd="0" destOrd="0" presId="urn:microsoft.com/office/officeart/2018/2/layout/IconVerticalSolidList"/>
    <dgm:cxn modelId="{D65EBDA4-0206-4713-92E5-87A051494887}" type="presParOf" srcId="{BCB0E589-3BFF-4D2D-8526-8A30FB6F5941}" destId="{C0C59505-5B73-4A9A-8B4E-66058FDAC9B6}" srcOrd="1" destOrd="0" presId="urn:microsoft.com/office/officeart/2018/2/layout/IconVerticalSolidList"/>
    <dgm:cxn modelId="{B67160D9-89A2-4B2D-AB7B-D64B1626828B}" type="presParOf" srcId="{BCB0E589-3BFF-4D2D-8526-8A30FB6F5941}" destId="{7484511B-24DE-4D4C-9A73-AF8E7EB50613}" srcOrd="2" destOrd="0" presId="urn:microsoft.com/office/officeart/2018/2/layout/IconVerticalSolidList"/>
    <dgm:cxn modelId="{2E300568-9DFD-46E2-9555-E66EC5B8E1E1}" type="presParOf" srcId="{BCB0E589-3BFF-4D2D-8526-8A30FB6F5941}" destId="{E7B16C90-E5F8-4817-8ABD-839CD70C94F6}" srcOrd="3" destOrd="0" presId="urn:microsoft.com/office/officeart/2018/2/layout/IconVerticalSolidList"/>
    <dgm:cxn modelId="{5B7E7F4D-9B5A-4DA6-A089-C8FA96C3CC20}" type="presParOf" srcId="{44638506-38AF-48EA-A4C2-00A13067D5E8}" destId="{83F2BADA-5622-4057-9417-43620BF0E544}" srcOrd="1" destOrd="0" presId="urn:microsoft.com/office/officeart/2018/2/layout/IconVerticalSolidList"/>
    <dgm:cxn modelId="{3A708AF5-B4B6-43E5-A866-95A3DBC711D5}" type="presParOf" srcId="{44638506-38AF-48EA-A4C2-00A13067D5E8}" destId="{A9B00D45-2C1E-4BCA-B6FC-3E4448CEDF2B}" srcOrd="2" destOrd="0" presId="urn:microsoft.com/office/officeart/2018/2/layout/IconVerticalSolidList"/>
    <dgm:cxn modelId="{AA170FEF-18C1-40F9-853C-82CA7A89C7DA}" type="presParOf" srcId="{A9B00D45-2C1E-4BCA-B6FC-3E4448CEDF2B}" destId="{C39D0B52-8D66-4176-8953-F1E85EDA6605}" srcOrd="0" destOrd="0" presId="urn:microsoft.com/office/officeart/2018/2/layout/IconVerticalSolidList"/>
    <dgm:cxn modelId="{6D7FA741-BEA3-4FE5-94BF-2D71AAD7A3B5}" type="presParOf" srcId="{A9B00D45-2C1E-4BCA-B6FC-3E4448CEDF2B}" destId="{B7E53FB4-1E20-4C4B-BC72-3BEAA96638E0}" srcOrd="1" destOrd="0" presId="urn:microsoft.com/office/officeart/2018/2/layout/IconVerticalSolidList"/>
    <dgm:cxn modelId="{D4005FDC-1D80-42B4-999F-BD8E39E815DB}" type="presParOf" srcId="{A9B00D45-2C1E-4BCA-B6FC-3E4448CEDF2B}" destId="{01BEB5E8-AE71-4A39-8B3D-F570BB664C88}" srcOrd="2" destOrd="0" presId="urn:microsoft.com/office/officeart/2018/2/layout/IconVerticalSolidList"/>
    <dgm:cxn modelId="{63EC3ABC-9A69-469D-92CF-82284FCA5D36}" type="presParOf" srcId="{A9B00D45-2C1E-4BCA-B6FC-3E4448CEDF2B}" destId="{AD722737-1F6E-4A3C-B204-81749AE406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20F2-0306-450F-99C0-ADD5BCA11C2F}">
      <dsp:nvSpPr>
        <dsp:cNvPr id="0" name=""/>
        <dsp:cNvSpPr/>
      </dsp:nvSpPr>
      <dsp:spPr>
        <a:xfrm>
          <a:off x="0" y="748474"/>
          <a:ext cx="10298000" cy="1381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59505-5B73-4A9A-8B4E-66058FDAC9B6}">
      <dsp:nvSpPr>
        <dsp:cNvPr id="0" name=""/>
        <dsp:cNvSpPr/>
      </dsp:nvSpPr>
      <dsp:spPr>
        <a:xfrm>
          <a:off x="417994" y="1059379"/>
          <a:ext cx="759990" cy="759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B16C90-E5F8-4817-8ABD-839CD70C94F6}">
      <dsp:nvSpPr>
        <dsp:cNvPr id="0" name=""/>
        <dsp:cNvSpPr/>
      </dsp:nvSpPr>
      <dsp:spPr>
        <a:xfrm>
          <a:off x="1595979" y="748474"/>
          <a:ext cx="8702021" cy="13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41" tIns="146241" rIns="146241" bIns="146241" numCol="1" spcCol="1270" anchor="ctr" anchorCtr="0">
          <a:noAutofit/>
        </a:bodyPr>
        <a:lstStyle/>
        <a:p>
          <a:pPr marL="0" lvl="0" indent="0" algn="l" defTabSz="1111250">
            <a:lnSpc>
              <a:spcPct val="90000"/>
            </a:lnSpc>
            <a:spcBef>
              <a:spcPct val="0"/>
            </a:spcBef>
            <a:spcAft>
              <a:spcPct val="35000"/>
            </a:spcAft>
            <a:buNone/>
          </a:pPr>
          <a:r>
            <a:rPr lang="en-US" sz="2500" kern="1200" dirty="0"/>
            <a:t>A leader’s behavior is the best predictor of his leadership influences, and as a result, is the best determinant of his or her leadership success.</a:t>
          </a:r>
        </a:p>
      </dsp:txBody>
      <dsp:txXfrm>
        <a:off x="1595979" y="748474"/>
        <a:ext cx="8702021" cy="1381800"/>
      </dsp:txXfrm>
    </dsp:sp>
    <dsp:sp modelId="{C39D0B52-8D66-4176-8953-F1E85EDA6605}">
      <dsp:nvSpPr>
        <dsp:cNvPr id="0" name=""/>
        <dsp:cNvSpPr/>
      </dsp:nvSpPr>
      <dsp:spPr>
        <a:xfrm>
          <a:off x="0" y="2475724"/>
          <a:ext cx="10298000" cy="1381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53FB4-1E20-4C4B-BC72-3BEAA96638E0}">
      <dsp:nvSpPr>
        <dsp:cNvPr id="0" name=""/>
        <dsp:cNvSpPr/>
      </dsp:nvSpPr>
      <dsp:spPr>
        <a:xfrm>
          <a:off x="417994" y="2786630"/>
          <a:ext cx="759990" cy="759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722737-1F6E-4A3C-B204-81749AE40650}">
      <dsp:nvSpPr>
        <dsp:cNvPr id="0" name=""/>
        <dsp:cNvSpPr/>
      </dsp:nvSpPr>
      <dsp:spPr>
        <a:xfrm>
          <a:off x="1595979" y="2475724"/>
          <a:ext cx="8702021" cy="13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41" tIns="146241" rIns="146241" bIns="146241" numCol="1" spcCol="1270" anchor="ctr" anchorCtr="0">
          <a:noAutofit/>
        </a:bodyPr>
        <a:lstStyle/>
        <a:p>
          <a:pPr marL="0" lvl="0" indent="0" algn="l" defTabSz="1111250">
            <a:lnSpc>
              <a:spcPct val="90000"/>
            </a:lnSpc>
            <a:spcBef>
              <a:spcPct val="0"/>
            </a:spcBef>
            <a:spcAft>
              <a:spcPct val="35000"/>
            </a:spcAft>
            <a:buNone/>
          </a:pPr>
          <a:r>
            <a:rPr lang="en-US" sz="2500" kern="1200" dirty="0"/>
            <a:t>Anyone can be made a leader by teaching them the most appropriate behavioral response for any given situation.</a:t>
          </a:r>
        </a:p>
      </dsp:txBody>
      <dsp:txXfrm>
        <a:off x="1595979" y="2475724"/>
        <a:ext cx="8702021" cy="1381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BE461-6932-EC47-89A6-637D387558A0}" type="datetimeFigureOut">
              <a:rPr lang="en-TH" smtClean="0"/>
              <a:t>22/7/2022 R</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7F372-0F55-244C-BA5E-32ED0FD4C358}" type="slidenum">
              <a:rPr lang="en-TH" smtClean="0"/>
              <a:t>‹#›</a:t>
            </a:fld>
            <a:endParaRPr lang="en-TH"/>
          </a:p>
        </p:txBody>
      </p:sp>
    </p:spTree>
    <p:extLst>
      <p:ext uri="{BB962C8B-B14F-4D97-AF65-F5344CB8AC3E}">
        <p14:creationId xmlns:p14="http://schemas.microsoft.com/office/powerpoint/2010/main" val="150126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age.slidesharecdn.com/leadership2-131023080013-phpapp01/95/leadership-2-31-638.jpg?cb=13825152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key difference between trait and behavioral theories of leadership is that trait theory states that leaders have inborn traits, whereas behavioral theory rejects inborn virtues of leaders and states that leaders can be trained. ... Trait and behavioral theories are two such popular theories of leadership.</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14</a:t>
            </a:fld>
            <a:endParaRPr lang="en-TH"/>
          </a:p>
        </p:txBody>
      </p:sp>
    </p:spTree>
    <p:extLst>
      <p:ext uri="{BB962C8B-B14F-4D97-AF65-F5344CB8AC3E}">
        <p14:creationId xmlns:p14="http://schemas.microsoft.com/office/powerpoint/2010/main" val="99268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A343A"/>
                </a:solidFill>
                <a:effectLst/>
                <a:latin typeface="Europa"/>
              </a:rPr>
              <a:t>In contrast, process leadership suggests that leadership is an event that depends on the interaction between the leader and the follower. Process theory makes leadership available to everyone, rather than restricting it to people with special qualities only. As a process, it can be observed, learned, and trained (Northouse 2018: 7).</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b="0" i="0" u="none" strike="noStrike" kern="1200" dirty="0">
              <a:solidFill>
                <a:schemeClr val="tx1"/>
              </a:solidFill>
              <a:effectLst/>
              <a:latin typeface="+mn-lt"/>
              <a:ea typeface="+mn-ea"/>
              <a:cs typeface="+mn-cs"/>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kern="1200" dirty="0">
                <a:solidFill>
                  <a:schemeClr val="tx1"/>
                </a:solidFill>
                <a:effectLst/>
                <a:latin typeface="+mn-lt"/>
                <a:ea typeface="+mn-ea"/>
                <a:cs typeface="+mn-cs"/>
              </a:rPr>
              <a:t>Integrative Leadership Theories Attempt to combine the trait, behavioral, and contingency theories to explain successful, influencing leader–follower relationships</a:t>
            </a:r>
            <a:endParaRPr lang="en-TH" dirty="0"/>
          </a:p>
        </p:txBody>
      </p:sp>
    </p:spTree>
    <p:extLst>
      <p:ext uri="{BB962C8B-B14F-4D97-AF65-F5344CB8AC3E}">
        <p14:creationId xmlns:p14="http://schemas.microsoft.com/office/powerpoint/2010/main" val="262832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Integrative Leadership Theories Attempt to combine the trait, behavioral, and contingency theories to explain successful, influencing leader–follower relationships</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16</a:t>
            </a:fld>
            <a:endParaRPr lang="en-TH"/>
          </a:p>
        </p:txBody>
      </p:sp>
    </p:spTree>
    <p:extLst>
      <p:ext uri="{BB962C8B-B14F-4D97-AF65-F5344CB8AC3E}">
        <p14:creationId xmlns:p14="http://schemas.microsoft.com/office/powerpoint/2010/main" val="360844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Situational Approach to leadership teaches us that leadership is a changing, fluid role that should adapt to the development stage of the subordinate. Leadership styles in the situational approach are also flexible based on needs and include directing, coaching, supporting, and delegating. </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18</a:t>
            </a:fld>
            <a:endParaRPr lang="en-TH"/>
          </a:p>
        </p:txBody>
      </p:sp>
    </p:spTree>
    <p:extLst>
      <p:ext uri="{BB962C8B-B14F-4D97-AF65-F5344CB8AC3E}">
        <p14:creationId xmlns:p14="http://schemas.microsoft.com/office/powerpoint/2010/main" val="282702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980b7881fd_3_1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980b7881fd_3_1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98a5a597f1_0_11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98a5a597f1_0_11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25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98a5a597f1_0_11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98a5a597f1_0_11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7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980b7881fd_3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980b7881fd_3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53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980b7881f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980b7881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5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1.Challenge the process - First, find a process that you believe needs to be improved the most. •</a:t>
            </a:r>
          </a:p>
          <a:p>
            <a:r>
              <a:rPr lang="en-US" dirty="0"/>
              <a:t> Inspire a shared vision - Next, share your vision in words that can be understood by your followers. </a:t>
            </a:r>
          </a:p>
          <a:p>
            <a:r>
              <a:rPr lang="en-US" dirty="0"/>
              <a:t>2.Enable others to act - Give them the tools and methods to solve the problem. </a:t>
            </a:r>
          </a:p>
          <a:p>
            <a:r>
              <a:rPr lang="en-US" dirty="0"/>
              <a:t>3.Model the way - When the process gets tough, get your hands dirty. A boss tells others what to do; a leader shows that it can be done. </a:t>
            </a:r>
          </a:p>
          <a:p>
            <a:r>
              <a:rPr lang="en-US" dirty="0"/>
              <a:t>4.Encourage the heart - Share the glory with your followers' hearts, while keeping the pains within your own.</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24</a:t>
            </a:fld>
            <a:endParaRPr lang="en-TH"/>
          </a:p>
        </p:txBody>
      </p:sp>
    </p:spTree>
    <p:extLst>
      <p:ext uri="{BB962C8B-B14F-4D97-AF65-F5344CB8AC3E}">
        <p14:creationId xmlns:p14="http://schemas.microsoft.com/office/powerpoint/2010/main" val="40191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80b7881fd_3_2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80b7881fd_3_2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2934" name="Google Shape;2934;g98a5a597f1_0_11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5" name="Google Shape;2935;g98a5a597f1_0_11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88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98a5a597f1_0_11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98a5a597f1_0_1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422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9"/>
        <p:cNvGrpSpPr/>
        <p:nvPr/>
      </p:nvGrpSpPr>
      <p:grpSpPr>
        <a:xfrm>
          <a:off x="0" y="0"/>
          <a:ext cx="0" cy="0"/>
          <a:chOff x="0" y="0"/>
          <a:chExt cx="0" cy="0"/>
        </a:xfrm>
      </p:grpSpPr>
      <p:sp>
        <p:nvSpPr>
          <p:cNvPr id="2620" name="Google Shape;2620;g98a5a597f1_0_1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1" name="Google Shape;2621;g98a5a597f1_0_1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h-TH" sz="1200" b="1" kern="0" dirty="0">
                <a:solidFill>
                  <a:srgbClr val="000000"/>
                </a:solidFill>
                <a:latin typeface="Cordia New" panose="020B0304020202020204" pitchFamily="34" charset="-34"/>
                <a:cs typeface="+mn-cs"/>
                <a:sym typeface="Arial"/>
              </a:rPr>
              <a:t>(มีความสามารถในการเป็นผู้นำ)</a:t>
            </a:r>
            <a:endParaRPr dirty="0"/>
          </a:p>
        </p:txBody>
      </p:sp>
    </p:spTree>
    <p:extLst>
      <p:ext uri="{BB962C8B-B14F-4D97-AF65-F5344CB8AC3E}">
        <p14:creationId xmlns:p14="http://schemas.microsoft.com/office/powerpoint/2010/main" val="2205189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B3835"/>
                </a:solidFill>
                <a:latin typeface="Source Sans Pro" panose="020B0503030403020204" pitchFamily="34" charset="0"/>
              </a:rPr>
              <a:t>Discussion Question Some people say the hard skills (finance, quantitative analysis) are more important for managers than soft skills (developing relationships, leadership), and some say the opposite is true.</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28</a:t>
            </a:fld>
            <a:endParaRPr lang="en-TH"/>
          </a:p>
        </p:txBody>
      </p:sp>
    </p:spTree>
    <p:extLst>
      <p:ext uri="{BB962C8B-B14F-4D97-AF65-F5344CB8AC3E}">
        <p14:creationId xmlns:p14="http://schemas.microsoft.com/office/powerpoint/2010/main" val="223853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Hai Di Lao (in Chinese: </a:t>
            </a:r>
            <a:r>
              <a:rPr lang="zh-CN" altLang="en-US" dirty="0"/>
              <a:t>海底捞</a:t>
            </a:r>
            <a:r>
              <a:rPr lang="en-US" altLang="zh-CN" dirty="0"/>
              <a:t>) </a:t>
            </a:r>
            <a:r>
              <a:rPr lang="en-US" dirty="0"/>
              <a:t>is a popular hot pot restaurant chain with 130 eateries in 35 Chinese cities, and 6 branches overseas[1]. The hot pot restaurant business is extremely competitive because it is quite challenging to distinguish oneself from others in taste. Hai Di Lao, however, stood out due to its exceptional customer service, introduction of showmanship into the restaurant business, and standardized lean supply chain management.</a:t>
            </a:r>
          </a:p>
          <a:p>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31</a:t>
            </a:fld>
            <a:endParaRPr lang="en-TH"/>
          </a:p>
        </p:txBody>
      </p:sp>
    </p:spTree>
    <p:extLst>
      <p:ext uri="{BB962C8B-B14F-4D97-AF65-F5344CB8AC3E}">
        <p14:creationId xmlns:p14="http://schemas.microsoft.com/office/powerpoint/2010/main" val="408895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98a5a597f1_0_11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98a5a597f1_0_1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a:solidFill>
                  <a:schemeClr val="tx1"/>
                </a:solidFill>
                <a:effectLst/>
                <a:latin typeface="+mn-lt"/>
                <a:ea typeface="+mn-ea"/>
                <a:cs typeface="+mn-cs"/>
              </a:rPr>
              <a:t>Learn to lead yourself first. ...</a:t>
            </a:r>
          </a:p>
          <a:p>
            <a:r>
              <a:rPr lang="en-US" sz="1200" b="0" i="0" kern="1200" dirty="0">
                <a:solidFill>
                  <a:schemeClr val="tx1"/>
                </a:solidFill>
                <a:effectLst/>
                <a:latin typeface="+mn-lt"/>
                <a:ea typeface="+mn-ea"/>
                <a:cs typeface="+mn-cs"/>
              </a:rPr>
              <a:t>Seek feedback: up, down, and across. ...</a:t>
            </a:r>
          </a:p>
          <a:p>
            <a:r>
              <a:rPr lang="en-US" sz="1200" b="0" i="0" kern="1200" dirty="0">
                <a:solidFill>
                  <a:schemeClr val="tx1"/>
                </a:solidFill>
                <a:effectLst/>
                <a:latin typeface="+mn-lt"/>
                <a:ea typeface="+mn-ea"/>
                <a:cs typeface="+mn-cs"/>
              </a:rPr>
              <a:t>Be open to new ideas. ...</a:t>
            </a:r>
          </a:p>
          <a:p>
            <a:r>
              <a:rPr lang="en-US" sz="1200" b="0" i="0" kern="1200" dirty="0">
                <a:solidFill>
                  <a:schemeClr val="tx1"/>
                </a:solidFill>
                <a:effectLst/>
                <a:latin typeface="+mn-lt"/>
                <a:ea typeface="+mn-ea"/>
                <a:cs typeface="+mn-cs"/>
              </a:rPr>
              <a:t>Push yourself outside of your comfort zone. ...</a:t>
            </a:r>
          </a:p>
          <a:p>
            <a:r>
              <a:rPr lang="en-US" sz="1200" b="0" i="0" kern="1200" dirty="0">
                <a:solidFill>
                  <a:schemeClr val="tx1"/>
                </a:solidFill>
                <a:effectLst/>
                <a:latin typeface="+mn-lt"/>
                <a:ea typeface="+mn-ea"/>
                <a:cs typeface="+mn-cs"/>
              </a:rPr>
              <a:t>Pay attention to team dynamics. ...</a:t>
            </a:r>
          </a:p>
          <a:p>
            <a:r>
              <a:rPr lang="en-US" sz="1200" b="0" i="0" kern="1200" dirty="0">
                <a:solidFill>
                  <a:schemeClr val="tx1"/>
                </a:solidFill>
                <a:effectLst/>
                <a:latin typeface="+mn-lt"/>
                <a:ea typeface="+mn-ea"/>
                <a:cs typeface="+mn-cs"/>
              </a:rPr>
              <a:t>Measure the performance of your team along several dimensions.</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91add18b7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91add18b7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kern="1200" dirty="0">
                <a:solidFill>
                  <a:schemeClr val="tx1"/>
                </a:solidFill>
                <a:effectLst/>
                <a:latin typeface="+mn-lt"/>
                <a:ea typeface="+mn-ea"/>
                <a:cs typeface="+mn-cs"/>
              </a:rPr>
              <a:t>Rather, team members seek a leader who </a:t>
            </a:r>
            <a:r>
              <a:rPr lang="en-US" sz="1200" b="1" i="0" kern="1200" dirty="0">
                <a:solidFill>
                  <a:schemeClr val="tx1"/>
                </a:solidFill>
                <a:effectLst/>
                <a:latin typeface="+mn-lt"/>
                <a:ea typeface="+mn-ea"/>
                <a:cs typeface="+mn-cs"/>
              </a:rPr>
              <a:t>believes in themselves and in their ability to make good decisions</a:t>
            </a:r>
            <a:r>
              <a:rPr lang="en-US" sz="1200" b="0" i="0" kern="1200" dirty="0">
                <a:solidFill>
                  <a:schemeClr val="tx1"/>
                </a:solidFill>
                <a:effectLst/>
                <a:latin typeface="+mn-lt"/>
                <a:ea typeface="+mn-ea"/>
                <a:cs typeface="+mn-cs"/>
              </a:rPr>
              <a:t>. Additionally, a self-confident leader will naturally possess many other important leadership qualities like decision-making skills, effective communication, and courage</a:t>
            </a:r>
            <a:endParaRPr dirty="0"/>
          </a:p>
        </p:txBody>
      </p:sp>
    </p:spTree>
    <p:extLst>
      <p:ext uri="{BB962C8B-B14F-4D97-AF65-F5344CB8AC3E}">
        <p14:creationId xmlns:p14="http://schemas.microsoft.com/office/powerpoint/2010/main" val="317949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980b7881f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980b7881f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79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3</a:t>
            </a:fld>
            <a:endParaRPr lang="en-TH"/>
          </a:p>
        </p:txBody>
      </p:sp>
    </p:spTree>
    <p:extLst>
      <p:ext uri="{BB962C8B-B14F-4D97-AF65-F5344CB8AC3E}">
        <p14:creationId xmlns:p14="http://schemas.microsoft.com/office/powerpoint/2010/main" val="6626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Leadership Theories Are explanations of some aspects of leadership Have practical value because they are used to better understand, predict, and control successful leadership</a:t>
            </a:r>
            <a:endParaRPr lang="en-TH" dirty="0"/>
          </a:p>
        </p:txBody>
      </p:sp>
    </p:spTree>
    <p:extLst>
      <p:ext uri="{BB962C8B-B14F-4D97-AF65-F5344CB8AC3E}">
        <p14:creationId xmlns:p14="http://schemas.microsoft.com/office/powerpoint/2010/main" val="41233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91add18b7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91add18b7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Leadership Theory is a description of the nature of leadership. In order to predict and control the effectiveness of leaders Paradigm in Leadership Studies</a:t>
            </a:r>
            <a:r>
              <a:rPr lang="th-TH" dirty="0"/>
              <a:t> </a:t>
            </a:r>
            <a:r>
              <a:rPr lang="en-US" dirty="0"/>
              <a:t>has evolved in sequence In the beginning, the focus was on education. Leader Features The next phase focuses on the behavior of the leaders and the leaders according to the situation. At present, the perspective process in leadership education has changed with the combination of the same concepts. emerged as a new paradigm (New Paradigm) or Integrated Leadership Theory.</a:t>
            </a:r>
          </a:p>
          <a:p>
            <a:pPr marL="0" lvl="0" indent="0" algn="l" rtl="0">
              <a:spcBef>
                <a:spcPts val="0"/>
              </a:spcBef>
              <a:spcAft>
                <a:spcPts val="0"/>
              </a:spcAft>
              <a:buNone/>
            </a:pPr>
            <a:r>
              <a:rPr lang="en-US" dirty="0"/>
              <a:t>Leaders according to evolution can be divided into 4 paradigms as follows (Lussier and Achua. 2001: 16 - 17).</a:t>
            </a:r>
            <a:endParaRPr dirty="0"/>
          </a:p>
        </p:txBody>
      </p:sp>
    </p:spTree>
    <p:extLst>
      <p:ext uri="{BB962C8B-B14F-4D97-AF65-F5344CB8AC3E}">
        <p14:creationId xmlns:p14="http://schemas.microsoft.com/office/powerpoint/2010/main" val="241699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95335" lvl="1" indent="-285750" algn="thaiDist" defTabSz="1219170">
              <a:lnSpc>
                <a:spcPct val="150000"/>
              </a:lnSpc>
              <a:buClr>
                <a:srgbClr val="000000"/>
              </a:buClr>
              <a:buFont typeface="Arial" panose="020B0604020202020204" pitchFamily="34" charset="0"/>
              <a:buChar char="•"/>
            </a:pPr>
            <a:r>
              <a:rPr lang="en-US" sz="1600" kern="0" dirty="0">
                <a:solidFill>
                  <a:srgbClr val="000000"/>
                </a:solidFill>
                <a:latin typeface="+mn-lt"/>
                <a:ea typeface="DengXian" panose="02010600030101010101" pitchFamily="2" charset="-122"/>
                <a:cs typeface="Cordia New" panose="020B0304020202020204" pitchFamily="34" charset="-34"/>
                <a:sym typeface="Arial"/>
              </a:rPr>
              <a:t>Theory of Trait Leadership : </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What type of person makes a good leader ? </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Leadership emerges from traits.</a:t>
            </a:r>
          </a:p>
          <a:p>
            <a:pPr marL="895335" lvl="1" indent="-285750" algn="thaiDist" defTabSz="1219170">
              <a:lnSpc>
                <a:spcPct val="150000"/>
              </a:lnSpc>
              <a:buClr>
                <a:srgbClr val="000000"/>
              </a:buClr>
              <a:buFont typeface="Arial" panose="020B0604020202020204" pitchFamily="34" charset="0"/>
              <a:buChar char="•"/>
            </a:pPr>
            <a:r>
              <a:rPr lang="en-US" sz="1600" kern="0" dirty="0">
                <a:solidFill>
                  <a:srgbClr val="000000"/>
                </a:solidFill>
                <a:latin typeface="+mn-lt"/>
                <a:ea typeface="DengXian" panose="02010600030101010101" pitchFamily="2" charset="-122"/>
                <a:cs typeface="Cordia New" panose="020B0304020202020204" pitchFamily="34" charset="-34"/>
                <a:sym typeface="Arial"/>
              </a:rPr>
              <a:t>Theory of Behavioral Leadership : </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What does a good leader do?</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Focus on how leaders behave. </a:t>
            </a:r>
          </a:p>
          <a:p>
            <a:pPr marL="895335" lvl="1" indent="-285750" algn="thaiDist" defTabSz="1219170">
              <a:lnSpc>
                <a:spcPct val="150000"/>
              </a:lnSpc>
              <a:buClr>
                <a:srgbClr val="000000"/>
              </a:buClr>
              <a:buFont typeface="Arial" panose="020B0604020202020204" pitchFamily="34" charset="0"/>
              <a:buChar char="•"/>
            </a:pPr>
            <a:r>
              <a:rPr lang="en-US" sz="1600" kern="0" dirty="0">
                <a:solidFill>
                  <a:srgbClr val="000000"/>
                </a:solidFill>
                <a:latin typeface="+mn-lt"/>
                <a:ea typeface="DengXian" panose="02010600030101010101" pitchFamily="2" charset="-122"/>
                <a:cs typeface="Cordia New" panose="020B0304020202020204" pitchFamily="34" charset="-34"/>
                <a:sym typeface="Arial"/>
              </a:rPr>
              <a:t>Theory of Integrative Leadership:</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What is the source of the leader’s power?</a:t>
            </a:r>
          </a:p>
          <a:p>
            <a:pPr marL="609585" lvl="1" algn="thaiDist" defTabSz="1219170">
              <a:lnSpc>
                <a:spcPct val="150000"/>
              </a:lnSpc>
              <a:buClr>
                <a:srgbClr val="000000"/>
              </a:buClr>
            </a:pPr>
            <a:r>
              <a:rPr lang="en-US" sz="1600" kern="0" dirty="0">
                <a:solidFill>
                  <a:srgbClr val="000000"/>
                </a:solidFill>
                <a:latin typeface="+mn-lt"/>
                <a:ea typeface="DengXian" panose="02010600030101010101" pitchFamily="2" charset="-122"/>
                <a:cs typeface="Cordia New" panose="020B0304020202020204" pitchFamily="34" charset="-34"/>
                <a:sym typeface="Arial"/>
              </a:rPr>
              <a:t>Different way leaders use power and influence to get thing done.</a:t>
            </a:r>
          </a:p>
          <a:p>
            <a:pPr marL="895335" lvl="1" indent="-285750" algn="thaiDist" defTabSz="1219170">
              <a:lnSpc>
                <a:spcPct val="150000"/>
              </a:lnSpc>
              <a:buClr>
                <a:srgbClr val="000000"/>
              </a:buClr>
              <a:buFont typeface="Arial" panose="020B0604020202020204" pitchFamily="34" charset="0"/>
              <a:buChar char="•"/>
            </a:pPr>
            <a:r>
              <a:rPr lang="en-US" sz="1600" kern="0" dirty="0">
                <a:solidFill>
                  <a:srgbClr val="000000"/>
                </a:solidFill>
                <a:latin typeface="+mn-lt"/>
                <a:ea typeface="DengXian" panose="02010600030101010101" pitchFamily="2" charset="-122"/>
                <a:cs typeface="Cordia New" panose="020B0304020202020204" pitchFamily="34" charset="-34"/>
                <a:sym typeface="Arial"/>
              </a:rPr>
              <a:t>Theory of Situational Leadership</a:t>
            </a:r>
            <a:r>
              <a:rPr lang="en-TH" sz="1600" kern="0" dirty="0">
                <a:solidFill>
                  <a:srgbClr val="000000"/>
                </a:solidFill>
                <a:latin typeface="+mn-lt"/>
                <a:ea typeface="DengXian" panose="02010600030101010101" pitchFamily="2" charset="-122"/>
                <a:cs typeface="Cordia New" panose="020B0304020202020204" pitchFamily="34" charset="-34"/>
                <a:sym typeface="Arial"/>
              </a:rPr>
              <a:t>:</a:t>
            </a:r>
          </a:p>
          <a:p>
            <a:pPr marL="609585" lvl="1" algn="thaiDist" defTabSz="1219170">
              <a:lnSpc>
                <a:spcPct val="150000"/>
              </a:lnSpc>
              <a:buClr>
                <a:srgbClr val="000000"/>
              </a:buClr>
            </a:pPr>
            <a:r>
              <a:rPr lang="en-TH" sz="1600" kern="0" dirty="0">
                <a:solidFill>
                  <a:srgbClr val="000000"/>
                </a:solidFill>
                <a:latin typeface="+mn-lt"/>
                <a:ea typeface="DengXian" panose="02010600030101010101" pitchFamily="2" charset="-122"/>
                <a:cs typeface="Cordia New" panose="020B0304020202020204" pitchFamily="34" charset="-34"/>
                <a:sym typeface="Arial"/>
              </a:rPr>
              <a:t>How does the situation influence a good leadership do?</a:t>
            </a:r>
          </a:p>
          <a:p>
            <a:pPr marL="609585" lvl="1" algn="thaiDist" defTabSz="1219170">
              <a:lnSpc>
                <a:spcPct val="150000"/>
              </a:lnSpc>
              <a:buClr>
                <a:srgbClr val="000000"/>
              </a:buClr>
            </a:pPr>
            <a:r>
              <a:rPr lang="en-TH" sz="1600" kern="0" dirty="0">
                <a:solidFill>
                  <a:srgbClr val="000000"/>
                </a:solidFill>
                <a:latin typeface="+mn-lt"/>
                <a:ea typeface="DengXian" panose="02010600030101010101" pitchFamily="2" charset="-122"/>
                <a:cs typeface="Cordia New" panose="020B0304020202020204" pitchFamily="34" charset="-34"/>
                <a:sym typeface="Arial"/>
              </a:rPr>
              <a:t>Predict which leadership style best in each cicumstance.</a:t>
            </a:r>
          </a:p>
          <a:p>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7</a:t>
            </a:fld>
            <a:endParaRPr lang="en-TH"/>
          </a:p>
        </p:txBody>
      </p:sp>
    </p:spTree>
    <p:extLst>
      <p:ext uri="{BB962C8B-B14F-4D97-AF65-F5344CB8AC3E}">
        <p14:creationId xmlns:p14="http://schemas.microsoft.com/office/powerpoint/2010/main" val="350304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Leadership Theory Classifications The four leadership theory classifications include: Trait Contingency Behavioral Integrative</a:t>
            </a:r>
          </a:p>
          <a:p>
            <a:r>
              <a:rPr lang="en-US" sz="1200" b="0" i="0" u="none" strike="noStrike" kern="1200" dirty="0">
                <a:solidFill>
                  <a:schemeClr val="tx1"/>
                </a:solidFill>
                <a:effectLst/>
                <a:latin typeface="+mn-lt"/>
                <a:ea typeface="+mn-ea"/>
                <a:cs typeface="+mn-cs"/>
                <a:hlinkClick r:id="rId3" tooltip="Leadership Trait Theories&#10;Attempt to explain distinctive&#10;ch..."/>
              </a:rPr>
              <a:t> </a:t>
            </a:r>
            <a:r>
              <a:rPr lang="en-US" sz="1200" b="0" i="0" kern="1200" dirty="0">
                <a:solidFill>
                  <a:schemeClr val="tx1"/>
                </a:solidFill>
                <a:effectLst/>
                <a:latin typeface="+mn-lt"/>
                <a:ea typeface="+mn-ea"/>
                <a:cs typeface="+mn-cs"/>
              </a:rPr>
              <a:t>Leadership Trait Theories Attempt to explain distinctive characteristics accounting for leadership effectiveness to identify a set of physical and psychological traits that all successful leaders possess High energy level Appearance Aggressiveness Persuasiveness Dominance Self-reliance</a:t>
            </a:r>
          </a:p>
          <a:p>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8</a:t>
            </a:fld>
            <a:endParaRPr lang="en-TH"/>
          </a:p>
        </p:txBody>
      </p:sp>
    </p:spTree>
    <p:extLst>
      <p:ext uri="{BB962C8B-B14F-4D97-AF65-F5344CB8AC3E}">
        <p14:creationId xmlns:p14="http://schemas.microsoft.com/office/powerpoint/2010/main" val="252337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According to</a:t>
            </a:r>
            <a:r>
              <a:rPr lang="th-TH" dirty="0"/>
              <a:t> </a:t>
            </a:r>
            <a:r>
              <a:rPr lang="en-US" dirty="0"/>
              <a:t>Name.., history is shaped by extraordinary leaders. This ability to lead is something that people are simply born with, Carlyle believed, and not something that could be developed. Carlyle's ideas inspired early research on leadership, which almost entirely focused on inheritable traits.</a:t>
            </a:r>
          </a:p>
          <a:p>
            <a:endParaRPr lang="en-US" dirty="0"/>
          </a:p>
          <a:p>
            <a:r>
              <a:rPr lang="en-US" dirty="0"/>
              <a:t>Carlyle's theory of leadership was based on the rationale that:</a:t>
            </a:r>
          </a:p>
          <a:p>
            <a:endParaRPr lang="en-US" dirty="0"/>
          </a:p>
          <a:p>
            <a:r>
              <a:rPr lang="en-US" dirty="0"/>
              <a:t>Certain traits produce certain patterns of behavior.</a:t>
            </a:r>
          </a:p>
          <a:p>
            <a:r>
              <a:rPr lang="en-US" dirty="0"/>
              <a:t>Patterns are consistent across different situations.</a:t>
            </a:r>
          </a:p>
          <a:p>
            <a:r>
              <a:rPr lang="en-US" dirty="0"/>
              <a:t>People are "born" with leadership traits.</a:t>
            </a:r>
          </a:p>
          <a:p>
            <a:endParaRPr lang="en-TH" dirty="0"/>
          </a:p>
        </p:txBody>
      </p:sp>
    </p:spTree>
    <p:extLst>
      <p:ext uri="{BB962C8B-B14F-4D97-AF65-F5344CB8AC3E}">
        <p14:creationId xmlns:p14="http://schemas.microsoft.com/office/powerpoint/2010/main" val="403139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Behavioral Leadership Theories • Attempt to explain distinctive styles used by effective leaders, or to define the nature of their work • What the leader actually does on the job (behavior)</a:t>
            </a:r>
            <a:endParaRPr lang="en-TH" dirty="0"/>
          </a:p>
        </p:txBody>
      </p:sp>
      <p:sp>
        <p:nvSpPr>
          <p:cNvPr id="4" name="Slide Number Placeholder 3"/>
          <p:cNvSpPr>
            <a:spLocks noGrp="1"/>
          </p:cNvSpPr>
          <p:nvPr>
            <p:ph type="sldNum" sz="quarter" idx="5"/>
          </p:nvPr>
        </p:nvSpPr>
        <p:spPr/>
        <p:txBody>
          <a:bodyPr/>
          <a:lstStyle/>
          <a:p>
            <a:fld id="{A687F372-0F55-244C-BA5E-32ED0FD4C358}" type="slidenum">
              <a:rPr lang="en-TH" smtClean="0"/>
              <a:t>12</a:t>
            </a:fld>
            <a:endParaRPr lang="en-TH"/>
          </a:p>
        </p:txBody>
      </p:sp>
    </p:spTree>
    <p:extLst>
      <p:ext uri="{BB962C8B-B14F-4D97-AF65-F5344CB8AC3E}">
        <p14:creationId xmlns:p14="http://schemas.microsoft.com/office/powerpoint/2010/main" val="129107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05603" y="1944533"/>
            <a:ext cx="4476800" cy="1961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6667">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7528133" y="3882288"/>
            <a:ext cx="3631600" cy="10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239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28077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7980767" y="1425196"/>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5070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897833" y="1425200"/>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878400" y="3829984"/>
            <a:ext cx="33512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75145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B620-B99F-8747-BC79-C57A934EECB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DA205B44-079D-E443-88C6-E9943AD88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384B58E-D3E2-0A42-BEE4-3CF9DB800208}"/>
              </a:ext>
            </a:extLst>
          </p:cNvPr>
          <p:cNvSpPr>
            <a:spLocks noGrp="1"/>
          </p:cNvSpPr>
          <p:nvPr>
            <p:ph type="dt" sz="half" idx="10"/>
          </p:nvPr>
        </p:nvSpPr>
        <p:spPr/>
        <p:txBody>
          <a:bodyPr/>
          <a:lstStyle/>
          <a:p>
            <a:fld id="{E005AE81-0815-7941-8D47-478BC2AFFDAA}" type="datetimeFigureOut">
              <a:rPr lang="en-TH" smtClean="0"/>
              <a:t>19/7/2022 R</a:t>
            </a:fld>
            <a:endParaRPr lang="en-TH"/>
          </a:p>
        </p:txBody>
      </p:sp>
      <p:sp>
        <p:nvSpPr>
          <p:cNvPr id="5" name="Footer Placeholder 4">
            <a:extLst>
              <a:ext uri="{FF2B5EF4-FFF2-40B4-BE49-F238E27FC236}">
                <a16:creationId xmlns:a16="http://schemas.microsoft.com/office/drawing/2014/main" id="{D610CDDA-42A6-4943-8C2A-9E1DC2B7654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C4E8170F-B5F4-EB44-9134-28BE699BCBD7}"/>
              </a:ext>
            </a:extLst>
          </p:cNvPr>
          <p:cNvSpPr>
            <a:spLocks noGrp="1"/>
          </p:cNvSpPr>
          <p:nvPr>
            <p:ph type="sldNum" sz="quarter" idx="12"/>
          </p:nvPr>
        </p:nvSpPr>
        <p:spPr/>
        <p:txBody>
          <a:bodyPr/>
          <a:lstStyle/>
          <a:p>
            <a:fld id="{3D365226-349D-1045-B597-66DAE8619974}" type="slidenum">
              <a:rPr lang="en-TH" smtClean="0"/>
              <a:t>‹#›</a:t>
            </a:fld>
            <a:endParaRPr lang="en-TH"/>
          </a:p>
        </p:txBody>
      </p:sp>
    </p:spTree>
    <p:extLst>
      <p:ext uri="{BB962C8B-B14F-4D97-AF65-F5344CB8AC3E}">
        <p14:creationId xmlns:p14="http://schemas.microsoft.com/office/powerpoint/2010/main" val="12430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325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321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709699" y="395969"/>
            <a:ext cx="87724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77387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071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241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42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704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449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15732036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83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ideo" Target="https://www.youtube.com/embed/Xfyv_6lcM2o?feature=oembed" TargetMode="Externa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1xqNowRnnCQ?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5704307" y="1874300"/>
            <a:ext cx="6246993" cy="1961600"/>
          </a:xfrm>
          <a:prstGeom prst="rect">
            <a:avLst/>
          </a:prstGeom>
        </p:spPr>
        <p:txBody>
          <a:bodyPr spcFirstLastPara="1" wrap="square" lIns="121900" tIns="121900" rIns="121900" bIns="121900" anchor="b" anchorCtr="0">
            <a:noAutofit/>
          </a:bodyPr>
          <a:lstStyle/>
          <a:p>
            <a:pPr lvl="0"/>
            <a:r>
              <a:rPr lang="en-TH" b="1" dirty="0">
                <a:latin typeface="Calibri" panose="020F0502020204030204" pitchFamily="34" charset="0"/>
                <a:ea typeface="DengXian" panose="02010600030101010101" pitchFamily="2" charset="-122"/>
                <a:cs typeface="Cordia New" panose="020B0304020202020204" pitchFamily="34" charset="-34"/>
              </a:rPr>
              <a:t>Lesson 2</a:t>
            </a:r>
            <a:br>
              <a:rPr lang="en-TH" b="1" dirty="0">
                <a:latin typeface="Calibri" panose="020F0502020204030204" pitchFamily="34" charset="0"/>
                <a:ea typeface="DengXian" panose="02010600030101010101" pitchFamily="2" charset="-122"/>
                <a:cs typeface="Cordia New" panose="020B0304020202020204" pitchFamily="34" charset="-34"/>
              </a:rPr>
            </a:br>
            <a:r>
              <a:rPr lang="en-US" dirty="0"/>
              <a:t> </a:t>
            </a:r>
            <a:br>
              <a:rPr lang="en-US" dirty="0"/>
            </a:br>
            <a:r>
              <a:rPr lang="en-US" sz="4400" dirty="0"/>
              <a:t>GEN0111 Building Leadership Skill</a:t>
            </a:r>
            <a:endParaRPr dirty="0"/>
          </a:p>
        </p:txBody>
      </p:sp>
      <p:sp>
        <p:nvSpPr>
          <p:cNvPr id="60" name="Google Shape;60;p17"/>
          <p:cNvSpPr txBox="1">
            <a:spLocks noGrp="1"/>
          </p:cNvSpPr>
          <p:nvPr>
            <p:ph type="subTitle" idx="1"/>
          </p:nvPr>
        </p:nvSpPr>
        <p:spPr>
          <a:xfrm>
            <a:off x="7092814" y="4606236"/>
            <a:ext cx="3631600" cy="1031200"/>
          </a:xfrm>
          <a:prstGeom prst="rect">
            <a:avLst/>
          </a:prstGeom>
        </p:spPr>
        <p:txBody>
          <a:bodyPr spcFirstLastPara="1" wrap="square" lIns="121900" tIns="121900" rIns="121900" bIns="121900" anchor="t" anchorCtr="0">
            <a:noAutofit/>
          </a:bodyPr>
          <a:lstStyle/>
          <a:p>
            <a:pPr marL="0" indent="0">
              <a:lnSpc>
                <a:spcPct val="115000"/>
              </a:lnSpc>
              <a:buClr>
                <a:schemeClr val="dk1"/>
              </a:buClr>
              <a:buSzPts val="1100"/>
            </a:pPr>
            <a:r>
              <a:rPr lang="en-US" dirty="0" err="1"/>
              <a:t>Aj.Montipa</a:t>
            </a:r>
            <a:r>
              <a:rPr lang="en-US" dirty="0"/>
              <a:t> </a:t>
            </a:r>
            <a:r>
              <a:rPr lang="en-US" dirty="0" err="1"/>
              <a:t>Vilasthip</a:t>
            </a:r>
            <a:endParaRPr lang="en-US" dirty="0"/>
          </a:p>
          <a:p>
            <a:pPr marL="0" indent="0">
              <a:lnSpc>
                <a:spcPct val="115000"/>
              </a:lnSpc>
              <a:buClr>
                <a:schemeClr val="dk1"/>
              </a:buClr>
              <a:buSzPts val="1100"/>
            </a:pPr>
            <a:r>
              <a:rPr lang="en-US" dirty="0"/>
              <a:t>(Ben)</a:t>
            </a:r>
            <a:endParaRPr dirty="0"/>
          </a:p>
        </p:txBody>
      </p:sp>
      <p:sp>
        <p:nvSpPr>
          <p:cNvPr id="61" name="Google Shape;61;p17"/>
          <p:cNvSpPr/>
          <p:nvPr/>
        </p:nvSpPr>
        <p:spPr>
          <a:xfrm>
            <a:off x="-29252300" y="2052168"/>
            <a:ext cx="33" cy="33"/>
          </a:xfrm>
          <a:custGeom>
            <a:avLst/>
            <a:gdLst/>
            <a:ahLst/>
            <a:cxnLst/>
            <a:rect l="l" t="t" r="r" b="b"/>
            <a:pathLst>
              <a:path w="1" h="1" fill="none" extrusionOk="0">
                <a:moveTo>
                  <a:pt x="1" y="0"/>
                </a:moveTo>
                <a:close/>
              </a:path>
            </a:pathLst>
          </a:custGeom>
          <a:noFill/>
          <a:ln w="150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62;p17"/>
          <p:cNvSpPr/>
          <p:nvPr/>
        </p:nvSpPr>
        <p:spPr>
          <a:xfrm>
            <a:off x="-29237700" y="1956000"/>
            <a:ext cx="79600" cy="96200"/>
          </a:xfrm>
          <a:custGeom>
            <a:avLst/>
            <a:gdLst/>
            <a:ahLst/>
            <a:cxnLst/>
            <a:rect l="l" t="t" r="r" b="b"/>
            <a:pathLst>
              <a:path w="2388" h="2886" extrusionOk="0">
                <a:moveTo>
                  <a:pt x="2387" y="1"/>
                </a:moveTo>
                <a:cubicBezTo>
                  <a:pt x="2368" y="1"/>
                  <a:pt x="2248" y="160"/>
                  <a:pt x="2029" y="399"/>
                </a:cubicBezTo>
                <a:cubicBezTo>
                  <a:pt x="1771" y="677"/>
                  <a:pt x="1492" y="1035"/>
                  <a:pt x="1174" y="1433"/>
                </a:cubicBezTo>
                <a:cubicBezTo>
                  <a:pt x="856" y="1791"/>
                  <a:pt x="557" y="2169"/>
                  <a:pt x="339" y="2448"/>
                </a:cubicBezTo>
                <a:cubicBezTo>
                  <a:pt x="140" y="2726"/>
                  <a:pt x="0" y="2885"/>
                  <a:pt x="0" y="2885"/>
                </a:cubicBezTo>
                <a:cubicBezTo>
                  <a:pt x="0" y="2885"/>
                  <a:pt x="160" y="2746"/>
                  <a:pt x="378" y="2487"/>
                </a:cubicBezTo>
                <a:cubicBezTo>
                  <a:pt x="617" y="2249"/>
                  <a:pt x="935" y="1891"/>
                  <a:pt x="1254" y="1493"/>
                </a:cubicBezTo>
                <a:cubicBezTo>
                  <a:pt x="1572" y="1095"/>
                  <a:pt x="1870" y="737"/>
                  <a:pt x="2069" y="458"/>
                </a:cubicBezTo>
                <a:cubicBezTo>
                  <a:pt x="2288" y="180"/>
                  <a:pt x="2387" y="1"/>
                  <a:pt x="23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63;p17"/>
          <p:cNvSpPr/>
          <p:nvPr/>
        </p:nvSpPr>
        <p:spPr>
          <a:xfrm>
            <a:off x="-29742966" y="1956001"/>
            <a:ext cx="73633" cy="90900"/>
          </a:xfrm>
          <a:custGeom>
            <a:avLst/>
            <a:gdLst/>
            <a:ahLst/>
            <a:cxnLst/>
            <a:rect l="l" t="t" r="r" b="b"/>
            <a:pathLst>
              <a:path w="2209" h="2727" extrusionOk="0">
                <a:moveTo>
                  <a:pt x="21" y="0"/>
                </a:moveTo>
                <a:cubicBezTo>
                  <a:pt x="21" y="0"/>
                  <a:pt x="20" y="0"/>
                  <a:pt x="20" y="1"/>
                </a:cubicBezTo>
                <a:cubicBezTo>
                  <a:pt x="0" y="41"/>
                  <a:pt x="478" y="657"/>
                  <a:pt x="1074" y="1393"/>
                </a:cubicBezTo>
                <a:cubicBezTo>
                  <a:pt x="1661" y="2137"/>
                  <a:pt x="2152" y="2727"/>
                  <a:pt x="2187" y="2727"/>
                </a:cubicBezTo>
                <a:cubicBezTo>
                  <a:pt x="2188" y="2727"/>
                  <a:pt x="2188" y="2726"/>
                  <a:pt x="2188" y="2726"/>
                </a:cubicBezTo>
                <a:cubicBezTo>
                  <a:pt x="2208" y="2686"/>
                  <a:pt x="1731" y="2070"/>
                  <a:pt x="1134" y="1314"/>
                </a:cubicBezTo>
                <a:cubicBezTo>
                  <a:pt x="547" y="590"/>
                  <a:pt x="56" y="0"/>
                  <a:pt x="2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64;p17"/>
          <p:cNvSpPr/>
          <p:nvPr/>
        </p:nvSpPr>
        <p:spPr>
          <a:xfrm>
            <a:off x="-31442466" y="1867067"/>
            <a:ext cx="86233" cy="69100"/>
          </a:xfrm>
          <a:custGeom>
            <a:avLst/>
            <a:gdLst/>
            <a:ahLst/>
            <a:cxnLst/>
            <a:rect l="l" t="t" r="r" b="b"/>
            <a:pathLst>
              <a:path w="2587" h="2073" extrusionOk="0">
                <a:moveTo>
                  <a:pt x="42" y="1"/>
                </a:moveTo>
                <a:cubicBezTo>
                  <a:pt x="41" y="1"/>
                  <a:pt x="40" y="2"/>
                  <a:pt x="40" y="3"/>
                </a:cubicBezTo>
                <a:cubicBezTo>
                  <a:pt x="0" y="43"/>
                  <a:pt x="577" y="500"/>
                  <a:pt x="1293" y="1057"/>
                </a:cubicBezTo>
                <a:cubicBezTo>
                  <a:pt x="1975" y="1622"/>
                  <a:pt x="2542" y="2073"/>
                  <a:pt x="2584" y="2073"/>
                </a:cubicBezTo>
                <a:cubicBezTo>
                  <a:pt x="2585" y="2073"/>
                  <a:pt x="2586" y="2072"/>
                  <a:pt x="2586" y="2072"/>
                </a:cubicBezTo>
                <a:cubicBezTo>
                  <a:pt x="2586" y="2052"/>
                  <a:pt x="2467" y="1933"/>
                  <a:pt x="2248" y="1734"/>
                </a:cubicBezTo>
                <a:cubicBezTo>
                  <a:pt x="2029" y="1535"/>
                  <a:pt x="1691" y="1256"/>
                  <a:pt x="1353" y="978"/>
                </a:cubicBezTo>
                <a:cubicBezTo>
                  <a:pt x="995" y="719"/>
                  <a:pt x="677" y="461"/>
                  <a:pt x="438" y="282"/>
                </a:cubicBezTo>
                <a:cubicBezTo>
                  <a:pt x="217" y="116"/>
                  <a:pt x="64" y="1"/>
                  <a:pt x="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65;p17"/>
          <p:cNvSpPr/>
          <p:nvPr/>
        </p:nvSpPr>
        <p:spPr>
          <a:xfrm>
            <a:off x="-30738933" y="1868401"/>
            <a:ext cx="86900" cy="67767"/>
          </a:xfrm>
          <a:custGeom>
            <a:avLst/>
            <a:gdLst/>
            <a:ahLst/>
            <a:cxnLst/>
            <a:rect l="l" t="t" r="r" b="b"/>
            <a:pathLst>
              <a:path w="2607" h="2033" extrusionOk="0">
                <a:moveTo>
                  <a:pt x="2561" y="0"/>
                </a:moveTo>
                <a:cubicBezTo>
                  <a:pt x="2499" y="0"/>
                  <a:pt x="1941" y="443"/>
                  <a:pt x="1254" y="958"/>
                </a:cubicBezTo>
                <a:cubicBezTo>
                  <a:pt x="557" y="1535"/>
                  <a:pt x="0" y="2012"/>
                  <a:pt x="20" y="2032"/>
                </a:cubicBezTo>
                <a:cubicBezTo>
                  <a:pt x="21" y="2032"/>
                  <a:pt x="21" y="2033"/>
                  <a:pt x="22" y="2033"/>
                </a:cubicBezTo>
                <a:cubicBezTo>
                  <a:pt x="67" y="2033"/>
                  <a:pt x="653" y="1621"/>
                  <a:pt x="1333" y="1057"/>
                </a:cubicBezTo>
                <a:cubicBezTo>
                  <a:pt x="2029" y="500"/>
                  <a:pt x="2606" y="23"/>
                  <a:pt x="2566" y="3"/>
                </a:cubicBezTo>
                <a:cubicBezTo>
                  <a:pt x="2566" y="1"/>
                  <a:pt x="2564" y="0"/>
                  <a:pt x="25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6" name="Google Shape;66;p17"/>
          <p:cNvGrpSpPr/>
          <p:nvPr/>
        </p:nvGrpSpPr>
        <p:grpSpPr>
          <a:xfrm>
            <a:off x="560426" y="639424"/>
            <a:ext cx="6092711" cy="5584099"/>
            <a:chOff x="420319" y="543805"/>
            <a:chExt cx="4569533" cy="4188074"/>
          </a:xfrm>
        </p:grpSpPr>
        <p:sp>
          <p:nvSpPr>
            <p:cNvPr id="67" name="Google Shape;67;p17"/>
            <p:cNvSpPr/>
            <p:nvPr/>
          </p:nvSpPr>
          <p:spPr>
            <a:xfrm>
              <a:off x="452769" y="4155806"/>
              <a:ext cx="4336134" cy="5565"/>
            </a:xfrm>
            <a:custGeom>
              <a:avLst/>
              <a:gdLst/>
              <a:ahLst/>
              <a:cxnLst/>
              <a:rect l="l" t="t" r="r" b="b"/>
              <a:pathLst>
                <a:path w="109092" h="140" extrusionOk="0">
                  <a:moveTo>
                    <a:pt x="54546" y="1"/>
                  </a:moveTo>
                  <a:cubicBezTo>
                    <a:pt x="24409" y="1"/>
                    <a:pt x="0" y="40"/>
                    <a:pt x="0" y="80"/>
                  </a:cubicBezTo>
                  <a:cubicBezTo>
                    <a:pt x="0" y="120"/>
                    <a:pt x="24409" y="140"/>
                    <a:pt x="54546" y="140"/>
                  </a:cubicBezTo>
                  <a:cubicBezTo>
                    <a:pt x="84664" y="140"/>
                    <a:pt x="109092" y="100"/>
                    <a:pt x="109092" y="80"/>
                  </a:cubicBezTo>
                  <a:cubicBezTo>
                    <a:pt x="109092" y="40"/>
                    <a:pt x="84664" y="21"/>
                    <a:pt x="54546" y="1"/>
                  </a:cubicBezTo>
                  <a:close/>
                </a:path>
              </a:pathLst>
            </a:custGeom>
            <a:solidFill>
              <a:srgbClr val="43478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68;p17"/>
            <p:cNvSpPr/>
            <p:nvPr/>
          </p:nvSpPr>
          <p:spPr>
            <a:xfrm>
              <a:off x="1281402" y="4307601"/>
              <a:ext cx="356622" cy="286268"/>
            </a:xfrm>
            <a:custGeom>
              <a:avLst/>
              <a:gdLst/>
              <a:ahLst/>
              <a:cxnLst/>
              <a:rect l="l" t="t" r="r" b="b"/>
              <a:pathLst>
                <a:path w="8972" h="7202" extrusionOk="0">
                  <a:moveTo>
                    <a:pt x="0" y="1"/>
                  </a:moveTo>
                  <a:lnTo>
                    <a:pt x="20" y="7182"/>
                  </a:lnTo>
                  <a:lnTo>
                    <a:pt x="8972" y="7202"/>
                  </a:lnTo>
                  <a:cubicBezTo>
                    <a:pt x="8932" y="6347"/>
                    <a:pt x="4297" y="4616"/>
                    <a:pt x="4297" y="4616"/>
                  </a:cubicBezTo>
                  <a:lnTo>
                    <a:pt x="4476" y="21"/>
                  </a:lnTo>
                  <a:lnTo>
                    <a:pt x="0"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69;p17"/>
            <p:cNvSpPr/>
            <p:nvPr/>
          </p:nvSpPr>
          <p:spPr>
            <a:xfrm>
              <a:off x="1282197" y="4568279"/>
              <a:ext cx="358204" cy="29294"/>
            </a:xfrm>
            <a:custGeom>
              <a:avLst/>
              <a:gdLst/>
              <a:ahLst/>
              <a:cxnLst/>
              <a:rect l="l" t="t" r="r" b="b"/>
              <a:pathLst>
                <a:path w="9012" h="737" extrusionOk="0">
                  <a:moveTo>
                    <a:pt x="20" y="1"/>
                  </a:moveTo>
                  <a:lnTo>
                    <a:pt x="0" y="717"/>
                  </a:lnTo>
                  <a:lnTo>
                    <a:pt x="8952" y="737"/>
                  </a:lnTo>
                  <a:cubicBezTo>
                    <a:pt x="9011" y="478"/>
                    <a:pt x="8614" y="299"/>
                    <a:pt x="8614" y="299"/>
                  </a:cubicBezTo>
                  <a:lnTo>
                    <a:pt x="2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70;p17"/>
            <p:cNvSpPr/>
            <p:nvPr/>
          </p:nvSpPr>
          <p:spPr>
            <a:xfrm>
              <a:off x="1602415" y="4343971"/>
              <a:ext cx="244373" cy="253873"/>
            </a:xfrm>
            <a:custGeom>
              <a:avLst/>
              <a:gdLst/>
              <a:ahLst/>
              <a:cxnLst/>
              <a:rect l="l" t="t" r="r" b="b"/>
              <a:pathLst>
                <a:path w="6148" h="6387" extrusionOk="0">
                  <a:moveTo>
                    <a:pt x="1115" y="1"/>
                  </a:moveTo>
                  <a:lnTo>
                    <a:pt x="1" y="6386"/>
                  </a:lnTo>
                  <a:lnTo>
                    <a:pt x="5531" y="6386"/>
                  </a:lnTo>
                  <a:lnTo>
                    <a:pt x="6147" y="359"/>
                  </a:lnTo>
                  <a:lnTo>
                    <a:pt x="111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71;p17"/>
            <p:cNvSpPr/>
            <p:nvPr/>
          </p:nvSpPr>
          <p:spPr>
            <a:xfrm>
              <a:off x="1609530" y="4570143"/>
              <a:ext cx="217503" cy="9500"/>
            </a:xfrm>
            <a:custGeom>
              <a:avLst/>
              <a:gdLst/>
              <a:ahLst/>
              <a:cxnLst/>
              <a:rect l="l" t="t" r="r" b="b"/>
              <a:pathLst>
                <a:path w="5472" h="239" extrusionOk="0">
                  <a:moveTo>
                    <a:pt x="796" y="0"/>
                  </a:moveTo>
                  <a:cubicBezTo>
                    <a:pt x="299" y="0"/>
                    <a:pt x="1" y="40"/>
                    <a:pt x="1" y="60"/>
                  </a:cubicBezTo>
                  <a:cubicBezTo>
                    <a:pt x="1" y="80"/>
                    <a:pt x="299" y="100"/>
                    <a:pt x="796" y="139"/>
                  </a:cubicBezTo>
                  <a:cubicBezTo>
                    <a:pt x="1333" y="159"/>
                    <a:pt x="2010" y="179"/>
                    <a:pt x="2726" y="199"/>
                  </a:cubicBezTo>
                  <a:cubicBezTo>
                    <a:pt x="3482" y="239"/>
                    <a:pt x="4178" y="239"/>
                    <a:pt x="4675" y="239"/>
                  </a:cubicBezTo>
                  <a:cubicBezTo>
                    <a:pt x="5173" y="239"/>
                    <a:pt x="5471" y="199"/>
                    <a:pt x="5471" y="179"/>
                  </a:cubicBezTo>
                  <a:cubicBezTo>
                    <a:pt x="5471" y="159"/>
                    <a:pt x="5153" y="139"/>
                    <a:pt x="4675" y="139"/>
                  </a:cubicBezTo>
                  <a:cubicBezTo>
                    <a:pt x="4118" y="100"/>
                    <a:pt x="3462" y="80"/>
                    <a:pt x="2726" y="60"/>
                  </a:cubicBezTo>
                  <a:cubicBezTo>
                    <a:pt x="1990" y="0"/>
                    <a:pt x="1294" y="0"/>
                    <a:pt x="79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72;p17"/>
            <p:cNvSpPr/>
            <p:nvPr/>
          </p:nvSpPr>
          <p:spPr>
            <a:xfrm>
              <a:off x="1602415" y="4571693"/>
              <a:ext cx="221438" cy="26154"/>
            </a:xfrm>
            <a:custGeom>
              <a:avLst/>
              <a:gdLst/>
              <a:ahLst/>
              <a:cxnLst/>
              <a:rect l="l" t="t" r="r" b="b"/>
              <a:pathLst>
                <a:path w="5571" h="658" extrusionOk="0">
                  <a:moveTo>
                    <a:pt x="100" y="1"/>
                  </a:moveTo>
                  <a:lnTo>
                    <a:pt x="1" y="598"/>
                  </a:lnTo>
                  <a:lnTo>
                    <a:pt x="1" y="657"/>
                  </a:lnTo>
                  <a:lnTo>
                    <a:pt x="5531" y="657"/>
                  </a:lnTo>
                  <a:lnTo>
                    <a:pt x="5571" y="140"/>
                  </a:lnTo>
                  <a:lnTo>
                    <a:pt x="10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3;p17"/>
            <p:cNvSpPr/>
            <p:nvPr/>
          </p:nvSpPr>
          <p:spPr>
            <a:xfrm>
              <a:off x="1708386" y="4384316"/>
              <a:ext cx="30884" cy="192978"/>
            </a:xfrm>
            <a:custGeom>
              <a:avLst/>
              <a:gdLst/>
              <a:ahLst/>
              <a:cxnLst/>
              <a:rect l="l" t="t" r="r" b="b"/>
              <a:pathLst>
                <a:path w="777" h="4855" extrusionOk="0">
                  <a:moveTo>
                    <a:pt x="755" y="0"/>
                  </a:moveTo>
                  <a:cubicBezTo>
                    <a:pt x="713" y="0"/>
                    <a:pt x="516" y="1087"/>
                    <a:pt x="319" y="2427"/>
                  </a:cubicBezTo>
                  <a:cubicBezTo>
                    <a:pt x="120" y="3760"/>
                    <a:pt x="0" y="4854"/>
                    <a:pt x="20" y="4854"/>
                  </a:cubicBezTo>
                  <a:cubicBezTo>
                    <a:pt x="80" y="4854"/>
                    <a:pt x="279" y="3760"/>
                    <a:pt x="438" y="2447"/>
                  </a:cubicBezTo>
                  <a:cubicBezTo>
                    <a:pt x="637" y="1095"/>
                    <a:pt x="776" y="0"/>
                    <a:pt x="756" y="0"/>
                  </a:cubicBezTo>
                  <a:cubicBezTo>
                    <a:pt x="756" y="0"/>
                    <a:pt x="755" y="0"/>
                    <a:pt x="7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74;p17"/>
            <p:cNvSpPr/>
            <p:nvPr/>
          </p:nvSpPr>
          <p:spPr>
            <a:xfrm>
              <a:off x="1626940" y="4463377"/>
              <a:ext cx="192978" cy="113124"/>
            </a:xfrm>
            <a:custGeom>
              <a:avLst/>
              <a:gdLst/>
              <a:ahLst/>
              <a:cxnLst/>
              <a:rect l="l" t="t" r="r" b="b"/>
              <a:pathLst>
                <a:path w="4855" h="2846" extrusionOk="0">
                  <a:moveTo>
                    <a:pt x="2527" y="1"/>
                  </a:moveTo>
                  <a:cubicBezTo>
                    <a:pt x="1950" y="1"/>
                    <a:pt x="1393" y="180"/>
                    <a:pt x="995" y="498"/>
                  </a:cubicBezTo>
                  <a:cubicBezTo>
                    <a:pt x="597" y="796"/>
                    <a:pt x="358" y="1194"/>
                    <a:pt x="199" y="1552"/>
                  </a:cubicBezTo>
                  <a:cubicBezTo>
                    <a:pt x="80" y="1890"/>
                    <a:pt x="40" y="2229"/>
                    <a:pt x="40" y="2428"/>
                  </a:cubicBezTo>
                  <a:lnTo>
                    <a:pt x="40" y="2666"/>
                  </a:lnTo>
                  <a:cubicBezTo>
                    <a:pt x="60" y="2706"/>
                    <a:pt x="60" y="2746"/>
                    <a:pt x="60" y="2746"/>
                  </a:cubicBezTo>
                  <a:cubicBezTo>
                    <a:pt x="80" y="2746"/>
                    <a:pt x="0" y="2268"/>
                    <a:pt x="299" y="1592"/>
                  </a:cubicBezTo>
                  <a:cubicBezTo>
                    <a:pt x="458" y="1254"/>
                    <a:pt x="697" y="896"/>
                    <a:pt x="1075" y="597"/>
                  </a:cubicBezTo>
                  <a:cubicBezTo>
                    <a:pt x="1452" y="299"/>
                    <a:pt x="1970" y="120"/>
                    <a:pt x="2527" y="120"/>
                  </a:cubicBezTo>
                  <a:cubicBezTo>
                    <a:pt x="3064" y="120"/>
                    <a:pt x="3581" y="319"/>
                    <a:pt x="3939" y="617"/>
                  </a:cubicBezTo>
                  <a:cubicBezTo>
                    <a:pt x="4317" y="956"/>
                    <a:pt x="4516" y="1333"/>
                    <a:pt x="4635" y="1672"/>
                  </a:cubicBezTo>
                  <a:cubicBezTo>
                    <a:pt x="4854" y="2368"/>
                    <a:pt x="4715" y="2845"/>
                    <a:pt x="4735" y="2845"/>
                  </a:cubicBezTo>
                  <a:cubicBezTo>
                    <a:pt x="4735" y="2845"/>
                    <a:pt x="4735" y="2825"/>
                    <a:pt x="4755" y="2746"/>
                  </a:cubicBezTo>
                  <a:cubicBezTo>
                    <a:pt x="4794" y="2686"/>
                    <a:pt x="4794" y="2607"/>
                    <a:pt x="4814" y="2527"/>
                  </a:cubicBezTo>
                  <a:cubicBezTo>
                    <a:pt x="4834" y="2328"/>
                    <a:pt x="4834" y="2030"/>
                    <a:pt x="4735" y="1652"/>
                  </a:cubicBezTo>
                  <a:cubicBezTo>
                    <a:pt x="4615" y="1294"/>
                    <a:pt x="4377" y="876"/>
                    <a:pt x="4019" y="558"/>
                  </a:cubicBezTo>
                  <a:cubicBezTo>
                    <a:pt x="3641" y="200"/>
                    <a:pt x="3084" y="1"/>
                    <a:pt x="25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5;p17"/>
            <p:cNvSpPr/>
            <p:nvPr/>
          </p:nvSpPr>
          <p:spPr>
            <a:xfrm>
              <a:off x="1639250" y="4147875"/>
              <a:ext cx="229720" cy="253851"/>
            </a:xfrm>
            <a:custGeom>
              <a:avLst/>
              <a:gdLst/>
              <a:ahLst/>
              <a:cxnLst/>
              <a:rect l="l" t="t" r="r" b="b"/>
              <a:pathLst>
                <a:path w="6148" h="6387" extrusionOk="0">
                  <a:moveTo>
                    <a:pt x="1115" y="1"/>
                  </a:moveTo>
                  <a:lnTo>
                    <a:pt x="1" y="6386"/>
                  </a:lnTo>
                  <a:lnTo>
                    <a:pt x="5531" y="6386"/>
                  </a:lnTo>
                  <a:lnTo>
                    <a:pt x="6147" y="359"/>
                  </a:lnTo>
                  <a:lnTo>
                    <a:pt x="111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76;p17"/>
            <p:cNvSpPr/>
            <p:nvPr/>
          </p:nvSpPr>
          <p:spPr>
            <a:xfrm rot="1551268">
              <a:off x="979103" y="2899101"/>
              <a:ext cx="508460" cy="1731673"/>
            </a:xfrm>
            <a:custGeom>
              <a:avLst/>
              <a:gdLst/>
              <a:ahLst/>
              <a:cxnLst/>
              <a:rect l="l" t="t" r="r" b="b"/>
              <a:pathLst>
                <a:path w="12792" h="43566" extrusionOk="0">
                  <a:moveTo>
                    <a:pt x="796" y="1"/>
                  </a:moveTo>
                  <a:cubicBezTo>
                    <a:pt x="498" y="1950"/>
                    <a:pt x="0" y="3283"/>
                    <a:pt x="160" y="5929"/>
                  </a:cubicBezTo>
                  <a:cubicBezTo>
                    <a:pt x="239" y="6864"/>
                    <a:pt x="1333" y="8674"/>
                    <a:pt x="1512" y="10743"/>
                  </a:cubicBezTo>
                  <a:cubicBezTo>
                    <a:pt x="1612" y="11996"/>
                    <a:pt x="1691" y="13229"/>
                    <a:pt x="1751" y="14483"/>
                  </a:cubicBezTo>
                  <a:cubicBezTo>
                    <a:pt x="1831" y="15696"/>
                    <a:pt x="1930" y="16909"/>
                    <a:pt x="2348" y="18063"/>
                  </a:cubicBezTo>
                  <a:cubicBezTo>
                    <a:pt x="2706" y="18919"/>
                    <a:pt x="3223" y="19694"/>
                    <a:pt x="3482" y="20590"/>
                  </a:cubicBezTo>
                  <a:cubicBezTo>
                    <a:pt x="3939" y="22280"/>
                    <a:pt x="3342" y="24091"/>
                    <a:pt x="3720" y="25821"/>
                  </a:cubicBezTo>
                  <a:cubicBezTo>
                    <a:pt x="4039" y="27254"/>
                    <a:pt x="5073" y="28507"/>
                    <a:pt x="5272" y="29959"/>
                  </a:cubicBezTo>
                  <a:cubicBezTo>
                    <a:pt x="5570" y="32028"/>
                    <a:pt x="4238" y="34176"/>
                    <a:pt x="4934" y="36126"/>
                  </a:cubicBezTo>
                  <a:cubicBezTo>
                    <a:pt x="5292" y="37101"/>
                    <a:pt x="6088" y="37876"/>
                    <a:pt x="6326" y="38891"/>
                  </a:cubicBezTo>
                  <a:cubicBezTo>
                    <a:pt x="6505" y="39667"/>
                    <a:pt x="6326" y="40502"/>
                    <a:pt x="6485" y="41278"/>
                  </a:cubicBezTo>
                  <a:cubicBezTo>
                    <a:pt x="6751" y="42491"/>
                    <a:pt x="8949" y="43433"/>
                    <a:pt x="10274" y="43433"/>
                  </a:cubicBezTo>
                  <a:cubicBezTo>
                    <a:pt x="10340" y="43433"/>
                    <a:pt x="10403" y="43431"/>
                    <a:pt x="10464" y="43426"/>
                  </a:cubicBezTo>
                  <a:lnTo>
                    <a:pt x="10464" y="43566"/>
                  </a:lnTo>
                  <a:cubicBezTo>
                    <a:pt x="12274" y="42472"/>
                    <a:pt x="12791" y="39169"/>
                    <a:pt x="12035" y="37180"/>
                  </a:cubicBezTo>
                  <a:cubicBezTo>
                    <a:pt x="11260" y="35191"/>
                    <a:pt x="9907" y="33401"/>
                    <a:pt x="9688" y="31272"/>
                  </a:cubicBezTo>
                  <a:cubicBezTo>
                    <a:pt x="9509" y="29641"/>
                    <a:pt x="10046" y="27950"/>
                    <a:pt x="9668" y="26358"/>
                  </a:cubicBezTo>
                  <a:cubicBezTo>
                    <a:pt x="9151" y="24230"/>
                    <a:pt x="7023" y="22559"/>
                    <a:pt x="7062" y="20351"/>
                  </a:cubicBezTo>
                  <a:cubicBezTo>
                    <a:pt x="7062" y="19098"/>
                    <a:pt x="7759" y="17924"/>
                    <a:pt x="7699" y="16691"/>
                  </a:cubicBezTo>
                  <a:cubicBezTo>
                    <a:pt x="7619" y="15179"/>
                    <a:pt x="6466" y="13985"/>
                    <a:pt x="5710" y="12633"/>
                  </a:cubicBezTo>
                  <a:cubicBezTo>
                    <a:pt x="4596" y="10603"/>
                    <a:pt x="4516" y="8196"/>
                    <a:pt x="4118" y="5869"/>
                  </a:cubicBezTo>
                  <a:cubicBezTo>
                    <a:pt x="3720" y="3581"/>
                    <a:pt x="2845" y="1115"/>
                    <a:pt x="79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77;p17"/>
            <p:cNvSpPr/>
            <p:nvPr/>
          </p:nvSpPr>
          <p:spPr>
            <a:xfrm>
              <a:off x="4222074" y="1548025"/>
              <a:ext cx="90944" cy="113879"/>
            </a:xfrm>
            <a:custGeom>
              <a:avLst/>
              <a:gdLst/>
              <a:ahLst/>
              <a:cxnLst/>
              <a:rect l="l" t="t" r="r" b="b"/>
              <a:pathLst>
                <a:path w="2288" h="2865" extrusionOk="0">
                  <a:moveTo>
                    <a:pt x="0" y="0"/>
                  </a:moveTo>
                  <a:lnTo>
                    <a:pt x="0" y="0"/>
                  </a:lnTo>
                  <a:cubicBezTo>
                    <a:pt x="637" y="1035"/>
                    <a:pt x="1412" y="1989"/>
                    <a:pt x="2288" y="2865"/>
                  </a:cubicBez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78;p17"/>
            <p:cNvSpPr/>
            <p:nvPr/>
          </p:nvSpPr>
          <p:spPr>
            <a:xfrm>
              <a:off x="4221279" y="1547230"/>
              <a:ext cx="92534" cy="114674"/>
            </a:xfrm>
            <a:custGeom>
              <a:avLst/>
              <a:gdLst/>
              <a:ahLst/>
              <a:cxnLst/>
              <a:rect l="l" t="t" r="r" b="b"/>
              <a:pathLst>
                <a:path w="2328" h="2885" extrusionOk="0">
                  <a:moveTo>
                    <a:pt x="0" y="0"/>
                  </a:moveTo>
                  <a:cubicBezTo>
                    <a:pt x="0" y="0"/>
                    <a:pt x="100" y="199"/>
                    <a:pt x="259" y="458"/>
                  </a:cubicBezTo>
                  <a:cubicBezTo>
                    <a:pt x="458" y="756"/>
                    <a:pt x="716" y="1134"/>
                    <a:pt x="1035" y="1532"/>
                  </a:cubicBezTo>
                  <a:cubicBezTo>
                    <a:pt x="1353" y="1930"/>
                    <a:pt x="1671" y="2248"/>
                    <a:pt x="1910" y="2507"/>
                  </a:cubicBezTo>
                  <a:cubicBezTo>
                    <a:pt x="2129" y="2746"/>
                    <a:pt x="2308" y="2885"/>
                    <a:pt x="2308" y="2885"/>
                  </a:cubicBezTo>
                  <a:cubicBezTo>
                    <a:pt x="2328" y="2885"/>
                    <a:pt x="2168" y="2726"/>
                    <a:pt x="1930" y="2447"/>
                  </a:cubicBezTo>
                  <a:cubicBezTo>
                    <a:pt x="1711" y="2208"/>
                    <a:pt x="1413" y="1850"/>
                    <a:pt x="1094" y="1452"/>
                  </a:cubicBezTo>
                  <a:cubicBezTo>
                    <a:pt x="796" y="1055"/>
                    <a:pt x="517" y="697"/>
                    <a:pt x="318" y="418"/>
                  </a:cubicBezTo>
                  <a:cubicBezTo>
                    <a:pt x="120" y="140"/>
                    <a:pt x="0"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79;p17"/>
            <p:cNvSpPr/>
            <p:nvPr/>
          </p:nvSpPr>
          <p:spPr>
            <a:xfrm>
              <a:off x="3610854" y="1545640"/>
              <a:ext cx="90944" cy="113124"/>
            </a:xfrm>
            <a:custGeom>
              <a:avLst/>
              <a:gdLst/>
              <a:ahLst/>
              <a:cxnLst/>
              <a:rect l="l" t="t" r="r" b="b"/>
              <a:pathLst>
                <a:path w="2288" h="2846" extrusionOk="0">
                  <a:moveTo>
                    <a:pt x="2288" y="1"/>
                  </a:moveTo>
                  <a:cubicBezTo>
                    <a:pt x="1900" y="478"/>
                    <a:pt x="1522" y="950"/>
                    <a:pt x="1144" y="1423"/>
                  </a:cubicBezTo>
                  <a:lnTo>
                    <a:pt x="1144" y="1423"/>
                  </a:lnTo>
                  <a:lnTo>
                    <a:pt x="2288" y="1"/>
                  </a:lnTo>
                  <a:close/>
                  <a:moveTo>
                    <a:pt x="1144" y="1423"/>
                  </a:moveTo>
                  <a:lnTo>
                    <a:pt x="0" y="2845"/>
                  </a:lnTo>
                  <a:cubicBezTo>
                    <a:pt x="388" y="2368"/>
                    <a:pt x="766" y="1895"/>
                    <a:pt x="1144" y="14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0;p17"/>
            <p:cNvSpPr/>
            <p:nvPr/>
          </p:nvSpPr>
          <p:spPr>
            <a:xfrm>
              <a:off x="3609264" y="1547150"/>
              <a:ext cx="93329" cy="112408"/>
            </a:xfrm>
            <a:custGeom>
              <a:avLst/>
              <a:gdLst/>
              <a:ahLst/>
              <a:cxnLst/>
              <a:rect l="l" t="t" r="r" b="b"/>
              <a:pathLst>
                <a:path w="2348" h="2828" extrusionOk="0">
                  <a:moveTo>
                    <a:pt x="2325" y="1"/>
                  </a:moveTo>
                  <a:cubicBezTo>
                    <a:pt x="2277" y="1"/>
                    <a:pt x="1771" y="623"/>
                    <a:pt x="1134" y="1395"/>
                  </a:cubicBezTo>
                  <a:cubicBezTo>
                    <a:pt x="498" y="2151"/>
                    <a:pt x="0" y="2807"/>
                    <a:pt x="20" y="2827"/>
                  </a:cubicBezTo>
                  <a:cubicBezTo>
                    <a:pt x="40" y="2827"/>
                    <a:pt x="597" y="2210"/>
                    <a:pt x="1214" y="1435"/>
                  </a:cubicBezTo>
                  <a:cubicBezTo>
                    <a:pt x="1850" y="659"/>
                    <a:pt x="2348" y="22"/>
                    <a:pt x="2328" y="2"/>
                  </a:cubicBezTo>
                  <a:cubicBezTo>
                    <a:pt x="2327" y="1"/>
                    <a:pt x="2326" y="1"/>
                    <a:pt x="23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1;p17"/>
            <p:cNvSpPr/>
            <p:nvPr/>
          </p:nvSpPr>
          <p:spPr>
            <a:xfrm>
              <a:off x="2419218" y="1112336"/>
              <a:ext cx="104419" cy="84624"/>
            </a:xfrm>
            <a:custGeom>
              <a:avLst/>
              <a:gdLst/>
              <a:ahLst/>
              <a:cxnLst/>
              <a:rect l="l" t="t" r="r" b="b"/>
              <a:pathLst>
                <a:path w="2627" h="2129" extrusionOk="0">
                  <a:moveTo>
                    <a:pt x="1" y="0"/>
                  </a:moveTo>
                  <a:cubicBezTo>
                    <a:pt x="663" y="555"/>
                    <a:pt x="1349" y="1097"/>
                    <a:pt x="2032" y="1647"/>
                  </a:cubicBezTo>
                  <a:lnTo>
                    <a:pt x="2032" y="1647"/>
                  </a:lnTo>
                  <a:lnTo>
                    <a:pt x="1" y="0"/>
                  </a:lnTo>
                  <a:close/>
                  <a:moveTo>
                    <a:pt x="2032" y="1647"/>
                  </a:moveTo>
                  <a:lnTo>
                    <a:pt x="2627" y="2129"/>
                  </a:lnTo>
                  <a:cubicBezTo>
                    <a:pt x="2429" y="1967"/>
                    <a:pt x="2231" y="1807"/>
                    <a:pt x="2032" y="164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2;p17"/>
            <p:cNvSpPr/>
            <p:nvPr/>
          </p:nvSpPr>
          <p:spPr>
            <a:xfrm>
              <a:off x="2417628" y="1112216"/>
              <a:ext cx="106009" cy="84783"/>
            </a:xfrm>
            <a:custGeom>
              <a:avLst/>
              <a:gdLst/>
              <a:ahLst/>
              <a:cxnLst/>
              <a:rect l="l" t="t" r="r" b="b"/>
              <a:pathLst>
                <a:path w="2667" h="2133" extrusionOk="0">
                  <a:moveTo>
                    <a:pt x="46" y="1"/>
                  </a:moveTo>
                  <a:cubicBezTo>
                    <a:pt x="43" y="1"/>
                    <a:pt x="42" y="2"/>
                    <a:pt x="41" y="3"/>
                  </a:cubicBezTo>
                  <a:cubicBezTo>
                    <a:pt x="1" y="23"/>
                    <a:pt x="598" y="521"/>
                    <a:pt x="1334" y="1117"/>
                  </a:cubicBezTo>
                  <a:cubicBezTo>
                    <a:pt x="2034" y="1701"/>
                    <a:pt x="2621" y="2132"/>
                    <a:pt x="2664" y="2132"/>
                  </a:cubicBezTo>
                  <a:cubicBezTo>
                    <a:pt x="2665" y="2132"/>
                    <a:pt x="2666" y="2132"/>
                    <a:pt x="2667" y="2132"/>
                  </a:cubicBezTo>
                  <a:cubicBezTo>
                    <a:pt x="2667" y="2112"/>
                    <a:pt x="2110" y="1615"/>
                    <a:pt x="1374" y="1018"/>
                  </a:cubicBezTo>
                  <a:cubicBezTo>
                    <a:pt x="687" y="445"/>
                    <a:pt x="109" y="1"/>
                    <a:pt x="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p17"/>
            <p:cNvSpPr/>
            <p:nvPr/>
          </p:nvSpPr>
          <p:spPr>
            <a:xfrm>
              <a:off x="1583455" y="1117821"/>
              <a:ext cx="102829" cy="79179"/>
            </a:xfrm>
            <a:custGeom>
              <a:avLst/>
              <a:gdLst/>
              <a:ahLst/>
              <a:cxnLst/>
              <a:rect l="l" t="t" r="r" b="b"/>
              <a:pathLst>
                <a:path w="2587" h="1992" extrusionOk="0">
                  <a:moveTo>
                    <a:pt x="2565" y="1"/>
                  </a:moveTo>
                  <a:cubicBezTo>
                    <a:pt x="2539" y="1"/>
                    <a:pt x="1954" y="412"/>
                    <a:pt x="1273" y="956"/>
                  </a:cubicBezTo>
                  <a:cubicBezTo>
                    <a:pt x="557" y="1494"/>
                    <a:pt x="0" y="1971"/>
                    <a:pt x="40" y="1991"/>
                  </a:cubicBezTo>
                  <a:cubicBezTo>
                    <a:pt x="40" y="1991"/>
                    <a:pt x="41" y="1991"/>
                    <a:pt x="42" y="1991"/>
                  </a:cubicBezTo>
                  <a:cubicBezTo>
                    <a:pt x="85" y="1991"/>
                    <a:pt x="652" y="1562"/>
                    <a:pt x="1333" y="1056"/>
                  </a:cubicBezTo>
                  <a:cubicBezTo>
                    <a:pt x="2049" y="499"/>
                    <a:pt x="2586" y="21"/>
                    <a:pt x="2566" y="2"/>
                  </a:cubicBezTo>
                  <a:cubicBezTo>
                    <a:pt x="2566" y="1"/>
                    <a:pt x="2566" y="1"/>
                    <a:pt x="256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4" name="Google Shape;84;p17"/>
            <p:cNvGrpSpPr/>
            <p:nvPr/>
          </p:nvGrpSpPr>
          <p:grpSpPr>
            <a:xfrm>
              <a:off x="1581070" y="543805"/>
              <a:ext cx="2759604" cy="1115739"/>
              <a:chOff x="1457857" y="1022430"/>
              <a:chExt cx="2484787" cy="1004627"/>
            </a:xfrm>
          </p:grpSpPr>
          <p:sp>
            <p:nvSpPr>
              <p:cNvPr id="85" name="Google Shape;85;p17"/>
              <p:cNvSpPr/>
              <p:nvPr/>
            </p:nvSpPr>
            <p:spPr>
              <a:xfrm>
                <a:off x="3316820" y="1119960"/>
                <a:ext cx="625824" cy="907098"/>
              </a:xfrm>
              <a:custGeom>
                <a:avLst/>
                <a:gdLst/>
                <a:ahLst/>
                <a:cxnLst/>
                <a:rect l="l" t="t" r="r" b="b"/>
                <a:pathLst>
                  <a:path w="17486" h="25345" extrusionOk="0">
                    <a:moveTo>
                      <a:pt x="0" y="1"/>
                    </a:moveTo>
                    <a:lnTo>
                      <a:pt x="0" y="25344"/>
                    </a:lnTo>
                    <a:lnTo>
                      <a:pt x="17486" y="25344"/>
                    </a:lnTo>
                    <a:lnTo>
                      <a:pt x="17486"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6;p17"/>
              <p:cNvSpPr/>
              <p:nvPr/>
            </p:nvSpPr>
            <p:spPr>
              <a:xfrm>
                <a:off x="3285503" y="1119960"/>
                <a:ext cx="625824" cy="907098"/>
              </a:xfrm>
              <a:custGeom>
                <a:avLst/>
                <a:gdLst/>
                <a:ahLst/>
                <a:cxnLst/>
                <a:rect l="l" t="t" r="r" b="b"/>
                <a:pathLst>
                  <a:path w="17486" h="25345" extrusionOk="0">
                    <a:moveTo>
                      <a:pt x="0" y="1"/>
                    </a:moveTo>
                    <a:lnTo>
                      <a:pt x="0" y="25344"/>
                    </a:lnTo>
                    <a:lnTo>
                      <a:pt x="17486" y="25344"/>
                    </a:lnTo>
                    <a:lnTo>
                      <a:pt x="17486"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7"/>
              <p:cNvSpPr/>
              <p:nvPr/>
            </p:nvSpPr>
            <p:spPr>
              <a:xfrm>
                <a:off x="3363097" y="1218205"/>
                <a:ext cx="469923" cy="709859"/>
              </a:xfrm>
              <a:custGeom>
                <a:avLst/>
                <a:gdLst/>
                <a:ahLst/>
                <a:cxnLst/>
                <a:rect l="l" t="t" r="r" b="b"/>
                <a:pathLst>
                  <a:path w="13130" h="19834" extrusionOk="0">
                    <a:moveTo>
                      <a:pt x="0" y="1"/>
                    </a:moveTo>
                    <a:lnTo>
                      <a:pt x="0" y="19834"/>
                    </a:lnTo>
                    <a:lnTo>
                      <a:pt x="13130" y="19834"/>
                    </a:lnTo>
                    <a:lnTo>
                      <a:pt x="13130"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8;p17"/>
              <p:cNvSpPr/>
              <p:nvPr/>
            </p:nvSpPr>
            <p:spPr>
              <a:xfrm>
                <a:off x="3360234" y="1216093"/>
                <a:ext cx="473502" cy="714118"/>
              </a:xfrm>
              <a:custGeom>
                <a:avLst/>
                <a:gdLst/>
                <a:ahLst/>
                <a:cxnLst/>
                <a:rect l="l" t="t" r="r" b="b"/>
                <a:pathLst>
                  <a:path w="13230" h="19953" extrusionOk="0">
                    <a:moveTo>
                      <a:pt x="13210" y="19794"/>
                    </a:moveTo>
                    <a:lnTo>
                      <a:pt x="13210" y="19833"/>
                    </a:lnTo>
                    <a:lnTo>
                      <a:pt x="13210" y="19933"/>
                    </a:lnTo>
                    <a:cubicBezTo>
                      <a:pt x="13210" y="19933"/>
                      <a:pt x="13229" y="19893"/>
                      <a:pt x="13210" y="19794"/>
                    </a:cubicBezTo>
                    <a:close/>
                    <a:moveTo>
                      <a:pt x="1" y="0"/>
                    </a:moveTo>
                    <a:lnTo>
                      <a:pt x="1" y="60"/>
                    </a:lnTo>
                    <a:lnTo>
                      <a:pt x="1" y="19893"/>
                    </a:lnTo>
                    <a:lnTo>
                      <a:pt x="1" y="19953"/>
                    </a:lnTo>
                    <a:lnTo>
                      <a:pt x="60" y="19953"/>
                    </a:lnTo>
                    <a:cubicBezTo>
                      <a:pt x="4079" y="19933"/>
                      <a:pt x="7361" y="19933"/>
                      <a:pt x="9649" y="19933"/>
                    </a:cubicBezTo>
                    <a:lnTo>
                      <a:pt x="13210" y="19933"/>
                    </a:lnTo>
                    <a:cubicBezTo>
                      <a:pt x="13210" y="19933"/>
                      <a:pt x="13130" y="19933"/>
                      <a:pt x="13011" y="19893"/>
                    </a:cubicBezTo>
                    <a:lnTo>
                      <a:pt x="9689" y="19893"/>
                    </a:lnTo>
                    <a:cubicBezTo>
                      <a:pt x="7412" y="19893"/>
                      <a:pt x="4132" y="19873"/>
                      <a:pt x="160" y="19873"/>
                    </a:cubicBezTo>
                    <a:lnTo>
                      <a:pt x="160" y="19873"/>
                    </a:lnTo>
                    <a:lnTo>
                      <a:pt x="160" y="140"/>
                    </a:lnTo>
                    <a:lnTo>
                      <a:pt x="13190" y="140"/>
                    </a:lnTo>
                    <a:cubicBezTo>
                      <a:pt x="13190" y="5962"/>
                      <a:pt x="13210" y="10893"/>
                      <a:pt x="13210" y="14383"/>
                    </a:cubicBezTo>
                    <a:cubicBezTo>
                      <a:pt x="13210" y="10897"/>
                      <a:pt x="13229" y="5954"/>
                      <a:pt x="13229" y="140"/>
                    </a:cubicBezTo>
                    <a:lnTo>
                      <a:pt x="13229" y="140"/>
                    </a:lnTo>
                    <a:lnTo>
                      <a:pt x="13229" y="140"/>
                    </a:lnTo>
                    <a:lnTo>
                      <a:pt x="13229" y="140"/>
                    </a:lnTo>
                    <a:cubicBezTo>
                      <a:pt x="13229" y="113"/>
                      <a:pt x="13229" y="86"/>
                      <a:pt x="13229" y="60"/>
                    </a:cubicBezTo>
                    <a:lnTo>
                      <a:pt x="1322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9;p17"/>
              <p:cNvSpPr/>
              <p:nvPr/>
            </p:nvSpPr>
            <p:spPr>
              <a:xfrm>
                <a:off x="3529702" y="1362047"/>
                <a:ext cx="157369" cy="447124"/>
              </a:xfrm>
              <a:custGeom>
                <a:avLst/>
                <a:gdLst/>
                <a:ahLst/>
                <a:cxnLst/>
                <a:rect l="l" t="t" r="r" b="b"/>
                <a:pathLst>
                  <a:path w="4397" h="12493" extrusionOk="0">
                    <a:moveTo>
                      <a:pt x="0" y="0"/>
                    </a:moveTo>
                    <a:lnTo>
                      <a:pt x="0" y="12493"/>
                    </a:lnTo>
                    <a:lnTo>
                      <a:pt x="4397" y="12493"/>
                    </a:lnTo>
                    <a:lnTo>
                      <a:pt x="4397"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90;p17"/>
              <p:cNvSpPr/>
              <p:nvPr/>
            </p:nvSpPr>
            <p:spPr>
              <a:xfrm>
                <a:off x="1461400" y="1022430"/>
                <a:ext cx="876461" cy="588817"/>
              </a:xfrm>
              <a:custGeom>
                <a:avLst/>
                <a:gdLst/>
                <a:ahLst/>
                <a:cxnLst/>
                <a:rect l="l" t="t" r="r" b="b"/>
                <a:pathLst>
                  <a:path w="24489" h="16452" extrusionOk="0">
                    <a:moveTo>
                      <a:pt x="24489" y="0"/>
                    </a:moveTo>
                    <a:lnTo>
                      <a:pt x="1" y="100"/>
                    </a:lnTo>
                    <a:lnTo>
                      <a:pt x="836" y="16452"/>
                    </a:lnTo>
                    <a:lnTo>
                      <a:pt x="24489" y="16452"/>
                    </a:lnTo>
                    <a:lnTo>
                      <a:pt x="2448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91;p17"/>
              <p:cNvSpPr/>
              <p:nvPr/>
            </p:nvSpPr>
            <p:spPr>
              <a:xfrm>
                <a:off x="1461400" y="1026690"/>
                <a:ext cx="846577" cy="583842"/>
              </a:xfrm>
              <a:custGeom>
                <a:avLst/>
                <a:gdLst/>
                <a:ahLst/>
                <a:cxnLst/>
                <a:rect l="l" t="t" r="r" b="b"/>
                <a:pathLst>
                  <a:path w="23654" h="16313" extrusionOk="0">
                    <a:moveTo>
                      <a:pt x="1" y="1"/>
                    </a:moveTo>
                    <a:lnTo>
                      <a:pt x="1" y="16313"/>
                    </a:lnTo>
                    <a:lnTo>
                      <a:pt x="23653" y="16313"/>
                    </a:lnTo>
                    <a:lnTo>
                      <a:pt x="23653"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92;p17"/>
              <p:cNvSpPr/>
              <p:nvPr/>
            </p:nvSpPr>
            <p:spPr>
              <a:xfrm>
                <a:off x="1457857" y="1022430"/>
                <a:ext cx="854379" cy="591680"/>
              </a:xfrm>
              <a:custGeom>
                <a:avLst/>
                <a:gdLst/>
                <a:ahLst/>
                <a:cxnLst/>
                <a:rect l="l" t="t" r="r" b="b"/>
                <a:pathLst>
                  <a:path w="23872" h="16532" extrusionOk="0">
                    <a:moveTo>
                      <a:pt x="23633" y="219"/>
                    </a:moveTo>
                    <a:lnTo>
                      <a:pt x="23633" y="16312"/>
                    </a:lnTo>
                    <a:lnTo>
                      <a:pt x="219" y="16312"/>
                    </a:lnTo>
                    <a:lnTo>
                      <a:pt x="219" y="219"/>
                    </a:lnTo>
                    <a:close/>
                    <a:moveTo>
                      <a:pt x="1" y="0"/>
                    </a:moveTo>
                    <a:lnTo>
                      <a:pt x="1" y="16531"/>
                    </a:lnTo>
                    <a:lnTo>
                      <a:pt x="23872" y="16531"/>
                    </a:lnTo>
                    <a:lnTo>
                      <a:pt x="23872"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93;p17"/>
              <p:cNvSpPr/>
              <p:nvPr/>
            </p:nvSpPr>
            <p:spPr>
              <a:xfrm>
                <a:off x="1552559" y="1098593"/>
                <a:ext cx="663582" cy="438606"/>
              </a:xfrm>
              <a:custGeom>
                <a:avLst/>
                <a:gdLst/>
                <a:ahLst/>
                <a:cxnLst/>
                <a:rect l="l" t="t" r="r" b="b"/>
                <a:pathLst>
                  <a:path w="18541" h="12255" extrusionOk="0">
                    <a:moveTo>
                      <a:pt x="0" y="1"/>
                    </a:moveTo>
                    <a:lnTo>
                      <a:pt x="0" y="12255"/>
                    </a:lnTo>
                    <a:lnTo>
                      <a:pt x="18540" y="12255"/>
                    </a:lnTo>
                    <a:lnTo>
                      <a:pt x="18540"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94;p17"/>
              <p:cNvSpPr/>
              <p:nvPr/>
            </p:nvSpPr>
            <p:spPr>
              <a:xfrm>
                <a:off x="1550411" y="1097913"/>
                <a:ext cx="666446" cy="442150"/>
              </a:xfrm>
              <a:custGeom>
                <a:avLst/>
                <a:gdLst/>
                <a:ahLst/>
                <a:cxnLst/>
                <a:rect l="l" t="t" r="r" b="b"/>
                <a:pathLst>
                  <a:path w="18621" h="12354" extrusionOk="0">
                    <a:moveTo>
                      <a:pt x="1" y="0"/>
                    </a:moveTo>
                    <a:lnTo>
                      <a:pt x="1" y="60"/>
                    </a:lnTo>
                    <a:lnTo>
                      <a:pt x="1" y="12314"/>
                    </a:lnTo>
                    <a:lnTo>
                      <a:pt x="1" y="12353"/>
                    </a:lnTo>
                    <a:lnTo>
                      <a:pt x="18620" y="12353"/>
                    </a:lnTo>
                    <a:lnTo>
                      <a:pt x="18620" y="12314"/>
                    </a:lnTo>
                    <a:cubicBezTo>
                      <a:pt x="18620" y="8554"/>
                      <a:pt x="18600" y="5490"/>
                      <a:pt x="18600" y="3362"/>
                    </a:cubicBezTo>
                    <a:lnTo>
                      <a:pt x="18600" y="895"/>
                    </a:lnTo>
                    <a:lnTo>
                      <a:pt x="18600" y="259"/>
                    </a:lnTo>
                    <a:lnTo>
                      <a:pt x="18600" y="20"/>
                    </a:lnTo>
                    <a:cubicBezTo>
                      <a:pt x="18600" y="20"/>
                      <a:pt x="18600" y="100"/>
                      <a:pt x="18541" y="259"/>
                    </a:cubicBezTo>
                    <a:lnTo>
                      <a:pt x="18541" y="895"/>
                    </a:lnTo>
                    <a:lnTo>
                      <a:pt x="18541" y="3362"/>
                    </a:lnTo>
                    <a:cubicBezTo>
                      <a:pt x="18541" y="5479"/>
                      <a:pt x="18521" y="8521"/>
                      <a:pt x="18521" y="12234"/>
                    </a:cubicBezTo>
                    <a:lnTo>
                      <a:pt x="100" y="12234"/>
                    </a:lnTo>
                    <a:lnTo>
                      <a:pt x="100" y="80"/>
                    </a:lnTo>
                    <a:lnTo>
                      <a:pt x="100" y="80"/>
                    </a:lnTo>
                    <a:cubicBezTo>
                      <a:pt x="5525" y="79"/>
                      <a:pt x="10118" y="60"/>
                      <a:pt x="13368" y="60"/>
                    </a:cubicBezTo>
                    <a:cubicBezTo>
                      <a:pt x="14201" y="40"/>
                      <a:pt x="14942" y="30"/>
                      <a:pt x="15588" y="25"/>
                    </a:cubicBezTo>
                    <a:lnTo>
                      <a:pt x="15588" y="25"/>
                    </a:lnTo>
                    <a:cubicBezTo>
                      <a:pt x="16229" y="30"/>
                      <a:pt x="16776" y="40"/>
                      <a:pt x="17228" y="60"/>
                    </a:cubicBezTo>
                    <a:lnTo>
                      <a:pt x="18461" y="60"/>
                    </a:lnTo>
                    <a:cubicBezTo>
                      <a:pt x="18560" y="20"/>
                      <a:pt x="18600" y="20"/>
                      <a:pt x="18600" y="20"/>
                    </a:cubicBezTo>
                    <a:lnTo>
                      <a:pt x="18600" y="20"/>
                    </a:lnTo>
                    <a:lnTo>
                      <a:pt x="18600" y="20"/>
                    </a:lnTo>
                    <a:lnTo>
                      <a:pt x="17208" y="20"/>
                    </a:lnTo>
                    <a:cubicBezTo>
                      <a:pt x="16764" y="20"/>
                      <a:pt x="16222" y="20"/>
                      <a:pt x="15588" y="25"/>
                    </a:cubicBezTo>
                    <a:lnTo>
                      <a:pt x="15588" y="25"/>
                    </a:lnTo>
                    <a:cubicBezTo>
                      <a:pt x="14958" y="20"/>
                      <a:pt x="14237" y="20"/>
                      <a:pt x="13428" y="20"/>
                    </a:cubicBezTo>
                    <a:cubicBezTo>
                      <a:pt x="10146" y="20"/>
                      <a:pt x="5511" y="0"/>
                      <a:pt x="40"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95;p17"/>
              <p:cNvSpPr/>
              <p:nvPr/>
            </p:nvSpPr>
            <p:spPr>
              <a:xfrm>
                <a:off x="1687811" y="1236029"/>
                <a:ext cx="417240" cy="146703"/>
              </a:xfrm>
              <a:custGeom>
                <a:avLst/>
                <a:gdLst/>
                <a:ahLst/>
                <a:cxnLst/>
                <a:rect l="l" t="t" r="r" b="b"/>
                <a:pathLst>
                  <a:path w="11658" h="4099" extrusionOk="0">
                    <a:moveTo>
                      <a:pt x="1" y="0"/>
                    </a:moveTo>
                    <a:lnTo>
                      <a:pt x="1" y="4098"/>
                    </a:lnTo>
                    <a:lnTo>
                      <a:pt x="11658" y="4098"/>
                    </a:lnTo>
                    <a:lnTo>
                      <a:pt x="11658"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6" name="Google Shape;96;p17"/>
            <p:cNvSpPr/>
            <p:nvPr/>
          </p:nvSpPr>
          <p:spPr>
            <a:xfrm>
              <a:off x="420319" y="3631549"/>
              <a:ext cx="468912" cy="989218"/>
            </a:xfrm>
            <a:custGeom>
              <a:avLst/>
              <a:gdLst/>
              <a:ahLst/>
              <a:cxnLst/>
              <a:rect l="l" t="t" r="r" b="b"/>
              <a:pathLst>
                <a:path w="11797" h="24887" extrusionOk="0">
                  <a:moveTo>
                    <a:pt x="100" y="1"/>
                  </a:moveTo>
                  <a:cubicBezTo>
                    <a:pt x="0" y="2109"/>
                    <a:pt x="477" y="4218"/>
                    <a:pt x="1472" y="6088"/>
                  </a:cubicBezTo>
                  <a:cubicBezTo>
                    <a:pt x="1870" y="6844"/>
                    <a:pt x="2367" y="7560"/>
                    <a:pt x="2487" y="8395"/>
                  </a:cubicBezTo>
                  <a:cubicBezTo>
                    <a:pt x="2705" y="9768"/>
                    <a:pt x="1969" y="11160"/>
                    <a:pt x="2288" y="12513"/>
                  </a:cubicBezTo>
                  <a:cubicBezTo>
                    <a:pt x="2686" y="14025"/>
                    <a:pt x="4396" y="15039"/>
                    <a:pt x="4496" y="16611"/>
                  </a:cubicBezTo>
                  <a:cubicBezTo>
                    <a:pt x="4575" y="17924"/>
                    <a:pt x="3441" y="19117"/>
                    <a:pt x="3541" y="20430"/>
                  </a:cubicBezTo>
                  <a:cubicBezTo>
                    <a:pt x="3581" y="21007"/>
                    <a:pt x="3839" y="21524"/>
                    <a:pt x="4138" y="22002"/>
                  </a:cubicBezTo>
                  <a:cubicBezTo>
                    <a:pt x="5147" y="23652"/>
                    <a:pt x="6611" y="24809"/>
                    <a:pt x="8806" y="24809"/>
                  </a:cubicBezTo>
                  <a:cubicBezTo>
                    <a:pt x="8861" y="24809"/>
                    <a:pt x="8916" y="24808"/>
                    <a:pt x="8972" y="24807"/>
                  </a:cubicBezTo>
                  <a:lnTo>
                    <a:pt x="11796" y="24886"/>
                  </a:lnTo>
                  <a:lnTo>
                    <a:pt x="11796" y="24886"/>
                  </a:lnTo>
                  <a:lnTo>
                    <a:pt x="9807" y="18441"/>
                  </a:lnTo>
                  <a:cubicBezTo>
                    <a:pt x="10026" y="17526"/>
                    <a:pt x="9429" y="16611"/>
                    <a:pt x="8753" y="15935"/>
                  </a:cubicBezTo>
                  <a:cubicBezTo>
                    <a:pt x="8076" y="15258"/>
                    <a:pt x="7261" y="14661"/>
                    <a:pt x="6923" y="13806"/>
                  </a:cubicBezTo>
                  <a:cubicBezTo>
                    <a:pt x="6346" y="12374"/>
                    <a:pt x="7082" y="10524"/>
                    <a:pt x="6127" y="9330"/>
                  </a:cubicBezTo>
                  <a:cubicBezTo>
                    <a:pt x="5550" y="8634"/>
                    <a:pt x="4496" y="8395"/>
                    <a:pt x="3998" y="7659"/>
                  </a:cubicBezTo>
                  <a:cubicBezTo>
                    <a:pt x="3740" y="7261"/>
                    <a:pt x="3660" y="6784"/>
                    <a:pt x="3541" y="6307"/>
                  </a:cubicBezTo>
                  <a:cubicBezTo>
                    <a:pt x="2984" y="3959"/>
                    <a:pt x="1790" y="1731"/>
                    <a:pt x="1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97;p17"/>
            <p:cNvSpPr/>
            <p:nvPr/>
          </p:nvSpPr>
          <p:spPr>
            <a:xfrm>
              <a:off x="848853" y="3244116"/>
              <a:ext cx="442042" cy="1383760"/>
            </a:xfrm>
            <a:custGeom>
              <a:avLst/>
              <a:gdLst/>
              <a:ahLst/>
              <a:cxnLst/>
              <a:rect l="l" t="t" r="r" b="b"/>
              <a:pathLst>
                <a:path w="11121" h="34813" extrusionOk="0">
                  <a:moveTo>
                    <a:pt x="10703" y="0"/>
                  </a:moveTo>
                  <a:lnTo>
                    <a:pt x="10584" y="40"/>
                  </a:lnTo>
                  <a:cubicBezTo>
                    <a:pt x="9987" y="338"/>
                    <a:pt x="9470" y="796"/>
                    <a:pt x="9092" y="1333"/>
                  </a:cubicBezTo>
                  <a:cubicBezTo>
                    <a:pt x="8694" y="1870"/>
                    <a:pt x="8396" y="2467"/>
                    <a:pt x="8177" y="3064"/>
                  </a:cubicBezTo>
                  <a:cubicBezTo>
                    <a:pt x="7699" y="4277"/>
                    <a:pt x="7560" y="5510"/>
                    <a:pt x="7321" y="6744"/>
                  </a:cubicBezTo>
                  <a:cubicBezTo>
                    <a:pt x="7103" y="7917"/>
                    <a:pt x="6804" y="9131"/>
                    <a:pt x="6188" y="10145"/>
                  </a:cubicBezTo>
                  <a:cubicBezTo>
                    <a:pt x="5889" y="10643"/>
                    <a:pt x="5511" y="11120"/>
                    <a:pt x="5193" y="11578"/>
                  </a:cubicBezTo>
                  <a:cubicBezTo>
                    <a:pt x="4875" y="12075"/>
                    <a:pt x="4596" y="12612"/>
                    <a:pt x="4497" y="13169"/>
                  </a:cubicBezTo>
                  <a:cubicBezTo>
                    <a:pt x="4338" y="14363"/>
                    <a:pt x="4994" y="15377"/>
                    <a:pt x="4875" y="16451"/>
                  </a:cubicBezTo>
                  <a:cubicBezTo>
                    <a:pt x="4815" y="16988"/>
                    <a:pt x="4616" y="17486"/>
                    <a:pt x="4377" y="17923"/>
                  </a:cubicBezTo>
                  <a:cubicBezTo>
                    <a:pt x="4119" y="18361"/>
                    <a:pt x="3820" y="18799"/>
                    <a:pt x="3542" y="19216"/>
                  </a:cubicBezTo>
                  <a:cubicBezTo>
                    <a:pt x="3283" y="19634"/>
                    <a:pt x="3005" y="20072"/>
                    <a:pt x="2806" y="20510"/>
                  </a:cubicBezTo>
                  <a:cubicBezTo>
                    <a:pt x="2607" y="20967"/>
                    <a:pt x="2507" y="21464"/>
                    <a:pt x="2448" y="21922"/>
                  </a:cubicBezTo>
                  <a:cubicBezTo>
                    <a:pt x="2388" y="22877"/>
                    <a:pt x="2527" y="23772"/>
                    <a:pt x="2448" y="24607"/>
                  </a:cubicBezTo>
                  <a:cubicBezTo>
                    <a:pt x="2408" y="25463"/>
                    <a:pt x="2110" y="26239"/>
                    <a:pt x="1791" y="26935"/>
                  </a:cubicBezTo>
                  <a:cubicBezTo>
                    <a:pt x="1453" y="27631"/>
                    <a:pt x="1095" y="28248"/>
                    <a:pt x="757" y="28845"/>
                  </a:cubicBezTo>
                  <a:cubicBezTo>
                    <a:pt x="618" y="29143"/>
                    <a:pt x="458" y="29441"/>
                    <a:pt x="339" y="29740"/>
                  </a:cubicBezTo>
                  <a:cubicBezTo>
                    <a:pt x="220" y="30038"/>
                    <a:pt x="160" y="30337"/>
                    <a:pt x="100" y="30635"/>
                  </a:cubicBezTo>
                  <a:cubicBezTo>
                    <a:pt x="1" y="31212"/>
                    <a:pt x="21" y="31749"/>
                    <a:pt x="100" y="32226"/>
                  </a:cubicBezTo>
                  <a:cubicBezTo>
                    <a:pt x="220" y="33201"/>
                    <a:pt x="598" y="33858"/>
                    <a:pt x="916" y="34255"/>
                  </a:cubicBezTo>
                  <a:cubicBezTo>
                    <a:pt x="996" y="34355"/>
                    <a:pt x="1055" y="34434"/>
                    <a:pt x="1135" y="34514"/>
                  </a:cubicBezTo>
                  <a:cubicBezTo>
                    <a:pt x="1214" y="34594"/>
                    <a:pt x="1254" y="34633"/>
                    <a:pt x="1314" y="34653"/>
                  </a:cubicBezTo>
                  <a:cubicBezTo>
                    <a:pt x="1473" y="34713"/>
                    <a:pt x="1533" y="34733"/>
                    <a:pt x="1533" y="34733"/>
                  </a:cubicBezTo>
                  <a:cubicBezTo>
                    <a:pt x="1533" y="34713"/>
                    <a:pt x="1314" y="34594"/>
                    <a:pt x="976" y="34216"/>
                  </a:cubicBezTo>
                  <a:cubicBezTo>
                    <a:pt x="677" y="33818"/>
                    <a:pt x="339" y="33141"/>
                    <a:pt x="220" y="32206"/>
                  </a:cubicBezTo>
                  <a:cubicBezTo>
                    <a:pt x="160" y="31729"/>
                    <a:pt x="140" y="31212"/>
                    <a:pt x="240" y="30635"/>
                  </a:cubicBezTo>
                  <a:cubicBezTo>
                    <a:pt x="279" y="30356"/>
                    <a:pt x="359" y="30058"/>
                    <a:pt x="478" y="29760"/>
                  </a:cubicBezTo>
                  <a:cubicBezTo>
                    <a:pt x="618" y="29461"/>
                    <a:pt x="757" y="29183"/>
                    <a:pt x="916" y="28864"/>
                  </a:cubicBezTo>
                  <a:cubicBezTo>
                    <a:pt x="1234" y="28268"/>
                    <a:pt x="1612" y="27651"/>
                    <a:pt x="1950" y="26955"/>
                  </a:cubicBezTo>
                  <a:cubicBezTo>
                    <a:pt x="2308" y="26258"/>
                    <a:pt x="2607" y="25483"/>
                    <a:pt x="2647" y="24607"/>
                  </a:cubicBezTo>
                  <a:cubicBezTo>
                    <a:pt x="2726" y="23752"/>
                    <a:pt x="2567" y="22837"/>
                    <a:pt x="2647" y="21922"/>
                  </a:cubicBezTo>
                  <a:cubicBezTo>
                    <a:pt x="2667" y="21464"/>
                    <a:pt x="2766" y="21007"/>
                    <a:pt x="2965" y="20569"/>
                  </a:cubicBezTo>
                  <a:cubicBezTo>
                    <a:pt x="3164" y="20112"/>
                    <a:pt x="3422" y="19714"/>
                    <a:pt x="3721" y="19296"/>
                  </a:cubicBezTo>
                  <a:cubicBezTo>
                    <a:pt x="3999" y="18858"/>
                    <a:pt x="4298" y="18441"/>
                    <a:pt x="4556" y="18003"/>
                  </a:cubicBezTo>
                  <a:cubicBezTo>
                    <a:pt x="4815" y="17545"/>
                    <a:pt x="5034" y="17028"/>
                    <a:pt x="5093" y="16471"/>
                  </a:cubicBezTo>
                  <a:cubicBezTo>
                    <a:pt x="5213" y="15357"/>
                    <a:pt x="4556" y="14323"/>
                    <a:pt x="4715" y="13229"/>
                  </a:cubicBezTo>
                  <a:cubicBezTo>
                    <a:pt x="4795" y="12672"/>
                    <a:pt x="5054" y="12174"/>
                    <a:pt x="5392" y="11677"/>
                  </a:cubicBezTo>
                  <a:cubicBezTo>
                    <a:pt x="5710" y="11200"/>
                    <a:pt x="6088" y="10742"/>
                    <a:pt x="6386" y="10245"/>
                  </a:cubicBezTo>
                  <a:cubicBezTo>
                    <a:pt x="7003" y="9191"/>
                    <a:pt x="7321" y="7997"/>
                    <a:pt x="7540" y="6784"/>
                  </a:cubicBezTo>
                  <a:cubicBezTo>
                    <a:pt x="7779" y="5570"/>
                    <a:pt x="7938" y="4317"/>
                    <a:pt x="8396" y="3123"/>
                  </a:cubicBezTo>
                  <a:cubicBezTo>
                    <a:pt x="8614" y="2526"/>
                    <a:pt x="8893" y="1950"/>
                    <a:pt x="9291" y="1452"/>
                  </a:cubicBezTo>
                  <a:cubicBezTo>
                    <a:pt x="9646" y="985"/>
                    <a:pt x="10106" y="571"/>
                    <a:pt x="10621" y="292"/>
                  </a:cubicBezTo>
                  <a:lnTo>
                    <a:pt x="10621" y="292"/>
                  </a:lnTo>
                  <a:cubicBezTo>
                    <a:pt x="10622" y="294"/>
                    <a:pt x="10623" y="296"/>
                    <a:pt x="10624" y="298"/>
                  </a:cubicBezTo>
                  <a:cubicBezTo>
                    <a:pt x="10703" y="935"/>
                    <a:pt x="10823" y="1592"/>
                    <a:pt x="10902" y="2228"/>
                  </a:cubicBezTo>
                  <a:cubicBezTo>
                    <a:pt x="10982" y="2885"/>
                    <a:pt x="11021" y="3501"/>
                    <a:pt x="10982" y="4138"/>
                  </a:cubicBezTo>
                  <a:cubicBezTo>
                    <a:pt x="10962" y="4476"/>
                    <a:pt x="10962" y="4794"/>
                    <a:pt x="10902" y="5093"/>
                  </a:cubicBezTo>
                  <a:cubicBezTo>
                    <a:pt x="10823" y="5391"/>
                    <a:pt x="10703" y="5689"/>
                    <a:pt x="10604" y="5968"/>
                  </a:cubicBezTo>
                  <a:cubicBezTo>
                    <a:pt x="10365" y="6525"/>
                    <a:pt x="10106" y="7102"/>
                    <a:pt x="9927" y="7718"/>
                  </a:cubicBezTo>
                  <a:cubicBezTo>
                    <a:pt x="9728" y="8315"/>
                    <a:pt x="9689" y="8952"/>
                    <a:pt x="9629" y="9549"/>
                  </a:cubicBezTo>
                  <a:cubicBezTo>
                    <a:pt x="9569" y="10145"/>
                    <a:pt x="9510" y="10742"/>
                    <a:pt x="9430" y="11339"/>
                  </a:cubicBezTo>
                  <a:cubicBezTo>
                    <a:pt x="9311" y="12493"/>
                    <a:pt x="9231" y="13686"/>
                    <a:pt x="8774" y="14721"/>
                  </a:cubicBezTo>
                  <a:cubicBezTo>
                    <a:pt x="8535" y="15218"/>
                    <a:pt x="8217" y="15676"/>
                    <a:pt x="7998" y="16213"/>
                  </a:cubicBezTo>
                  <a:cubicBezTo>
                    <a:pt x="7739" y="16730"/>
                    <a:pt x="7640" y="17267"/>
                    <a:pt x="7620" y="17824"/>
                  </a:cubicBezTo>
                  <a:cubicBezTo>
                    <a:pt x="7580" y="18918"/>
                    <a:pt x="7719" y="19953"/>
                    <a:pt x="7421" y="20927"/>
                  </a:cubicBezTo>
                  <a:cubicBezTo>
                    <a:pt x="7142" y="21882"/>
                    <a:pt x="6526" y="22698"/>
                    <a:pt x="6227" y="23593"/>
                  </a:cubicBezTo>
                  <a:cubicBezTo>
                    <a:pt x="5909" y="24508"/>
                    <a:pt x="6048" y="25463"/>
                    <a:pt x="6188" y="26298"/>
                  </a:cubicBezTo>
                  <a:cubicBezTo>
                    <a:pt x="6327" y="27154"/>
                    <a:pt x="6446" y="27969"/>
                    <a:pt x="6287" y="28725"/>
                  </a:cubicBezTo>
                  <a:cubicBezTo>
                    <a:pt x="6128" y="29461"/>
                    <a:pt x="5591" y="30018"/>
                    <a:pt x="5253" y="30615"/>
                  </a:cubicBezTo>
                  <a:cubicBezTo>
                    <a:pt x="5093" y="30913"/>
                    <a:pt x="4954" y="31232"/>
                    <a:pt x="4914" y="31550"/>
                  </a:cubicBezTo>
                  <a:cubicBezTo>
                    <a:pt x="4855" y="31868"/>
                    <a:pt x="4855" y="32167"/>
                    <a:pt x="4855" y="32465"/>
                  </a:cubicBezTo>
                  <a:cubicBezTo>
                    <a:pt x="4835" y="32763"/>
                    <a:pt x="4835" y="33042"/>
                    <a:pt x="4735" y="33281"/>
                  </a:cubicBezTo>
                  <a:cubicBezTo>
                    <a:pt x="4661" y="33522"/>
                    <a:pt x="4518" y="33694"/>
                    <a:pt x="4354" y="33845"/>
                  </a:cubicBezTo>
                  <a:lnTo>
                    <a:pt x="4354" y="33845"/>
                  </a:lnTo>
                  <a:cubicBezTo>
                    <a:pt x="4528" y="33706"/>
                    <a:pt x="4718" y="33511"/>
                    <a:pt x="4795" y="33241"/>
                  </a:cubicBezTo>
                  <a:cubicBezTo>
                    <a:pt x="4895" y="33002"/>
                    <a:pt x="4895" y="32704"/>
                    <a:pt x="4914" y="32405"/>
                  </a:cubicBezTo>
                  <a:cubicBezTo>
                    <a:pt x="4934" y="32107"/>
                    <a:pt x="4914" y="31809"/>
                    <a:pt x="4954" y="31510"/>
                  </a:cubicBezTo>
                  <a:cubicBezTo>
                    <a:pt x="5014" y="31212"/>
                    <a:pt x="5133" y="30874"/>
                    <a:pt x="5312" y="30615"/>
                  </a:cubicBezTo>
                  <a:cubicBezTo>
                    <a:pt x="5631" y="30038"/>
                    <a:pt x="6188" y="29461"/>
                    <a:pt x="6347" y="28685"/>
                  </a:cubicBezTo>
                  <a:cubicBezTo>
                    <a:pt x="6546" y="27910"/>
                    <a:pt x="6406" y="27074"/>
                    <a:pt x="6247" y="26239"/>
                  </a:cubicBezTo>
                  <a:cubicBezTo>
                    <a:pt x="6128" y="25383"/>
                    <a:pt x="5989" y="24468"/>
                    <a:pt x="6307" y="23593"/>
                  </a:cubicBezTo>
                  <a:cubicBezTo>
                    <a:pt x="6605" y="22718"/>
                    <a:pt x="7202" y="21922"/>
                    <a:pt x="7520" y="20927"/>
                  </a:cubicBezTo>
                  <a:cubicBezTo>
                    <a:pt x="7819" y="19933"/>
                    <a:pt x="7679" y="18858"/>
                    <a:pt x="7719" y="17804"/>
                  </a:cubicBezTo>
                  <a:cubicBezTo>
                    <a:pt x="7739" y="17267"/>
                    <a:pt x="7839" y="16730"/>
                    <a:pt x="8077" y="16233"/>
                  </a:cubicBezTo>
                  <a:cubicBezTo>
                    <a:pt x="8296" y="15735"/>
                    <a:pt x="8614" y="15258"/>
                    <a:pt x="8833" y="14741"/>
                  </a:cubicBezTo>
                  <a:cubicBezTo>
                    <a:pt x="9331" y="13666"/>
                    <a:pt x="9410" y="12473"/>
                    <a:pt x="9529" y="11319"/>
                  </a:cubicBezTo>
                  <a:cubicBezTo>
                    <a:pt x="9609" y="10722"/>
                    <a:pt x="9669" y="10125"/>
                    <a:pt x="9728" y="9509"/>
                  </a:cubicBezTo>
                  <a:cubicBezTo>
                    <a:pt x="9808" y="8912"/>
                    <a:pt x="9868" y="8295"/>
                    <a:pt x="10027" y="7718"/>
                  </a:cubicBezTo>
                  <a:cubicBezTo>
                    <a:pt x="10206" y="7122"/>
                    <a:pt x="10464" y="6565"/>
                    <a:pt x="10703" y="5988"/>
                  </a:cubicBezTo>
                  <a:cubicBezTo>
                    <a:pt x="10823" y="5689"/>
                    <a:pt x="10962" y="5411"/>
                    <a:pt x="11021" y="5073"/>
                  </a:cubicBezTo>
                  <a:cubicBezTo>
                    <a:pt x="11081" y="4735"/>
                    <a:pt x="11101" y="4416"/>
                    <a:pt x="11101" y="4098"/>
                  </a:cubicBezTo>
                  <a:cubicBezTo>
                    <a:pt x="11121" y="3442"/>
                    <a:pt x="11101" y="2805"/>
                    <a:pt x="11021" y="2149"/>
                  </a:cubicBezTo>
                  <a:cubicBezTo>
                    <a:pt x="10962" y="1512"/>
                    <a:pt x="10823" y="855"/>
                    <a:pt x="10763" y="219"/>
                  </a:cubicBezTo>
                  <a:cubicBezTo>
                    <a:pt x="10763" y="159"/>
                    <a:pt x="10763" y="139"/>
                    <a:pt x="10743" y="119"/>
                  </a:cubicBezTo>
                  <a:lnTo>
                    <a:pt x="10703" y="0"/>
                  </a:lnTo>
                  <a:close/>
                  <a:moveTo>
                    <a:pt x="1533" y="34733"/>
                  </a:moveTo>
                  <a:cubicBezTo>
                    <a:pt x="1533" y="34733"/>
                    <a:pt x="1549" y="34736"/>
                    <a:pt x="1581" y="34741"/>
                  </a:cubicBezTo>
                  <a:lnTo>
                    <a:pt x="1581" y="34741"/>
                  </a:lnTo>
                  <a:cubicBezTo>
                    <a:pt x="1549" y="34733"/>
                    <a:pt x="1533" y="34733"/>
                    <a:pt x="1533" y="34733"/>
                  </a:cubicBezTo>
                  <a:close/>
                  <a:moveTo>
                    <a:pt x="4354" y="33845"/>
                  </a:moveTo>
                  <a:lnTo>
                    <a:pt x="4354" y="33845"/>
                  </a:lnTo>
                  <a:cubicBezTo>
                    <a:pt x="4348" y="33849"/>
                    <a:pt x="4343" y="33853"/>
                    <a:pt x="4338" y="33858"/>
                  </a:cubicBezTo>
                  <a:cubicBezTo>
                    <a:pt x="3960" y="34156"/>
                    <a:pt x="3562" y="34355"/>
                    <a:pt x="3224" y="34494"/>
                  </a:cubicBezTo>
                  <a:cubicBezTo>
                    <a:pt x="2865" y="34613"/>
                    <a:pt x="2547" y="34653"/>
                    <a:pt x="2308" y="34713"/>
                  </a:cubicBezTo>
                  <a:cubicBezTo>
                    <a:pt x="2110" y="34745"/>
                    <a:pt x="1946" y="34754"/>
                    <a:pt x="1821" y="34754"/>
                  </a:cubicBezTo>
                  <a:cubicBezTo>
                    <a:pt x="1709" y="34754"/>
                    <a:pt x="1628" y="34747"/>
                    <a:pt x="1581" y="34741"/>
                  </a:cubicBezTo>
                  <a:lnTo>
                    <a:pt x="1581" y="34741"/>
                  </a:lnTo>
                  <a:cubicBezTo>
                    <a:pt x="1618" y="34750"/>
                    <a:pt x="1676" y="34769"/>
                    <a:pt x="1751" y="34812"/>
                  </a:cubicBezTo>
                  <a:cubicBezTo>
                    <a:pt x="1871" y="34812"/>
                    <a:pt x="2070" y="34812"/>
                    <a:pt x="2328" y="34753"/>
                  </a:cubicBezTo>
                  <a:cubicBezTo>
                    <a:pt x="2567" y="34713"/>
                    <a:pt x="2865" y="34633"/>
                    <a:pt x="3224" y="34514"/>
                  </a:cubicBezTo>
                  <a:cubicBezTo>
                    <a:pt x="3562" y="34375"/>
                    <a:pt x="3940" y="34196"/>
                    <a:pt x="4318" y="33877"/>
                  </a:cubicBezTo>
                  <a:cubicBezTo>
                    <a:pt x="4330" y="33867"/>
                    <a:pt x="4342" y="33856"/>
                    <a:pt x="4354" y="3384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98;p17"/>
            <p:cNvSpPr/>
            <p:nvPr/>
          </p:nvSpPr>
          <p:spPr>
            <a:xfrm>
              <a:off x="909748" y="3311331"/>
              <a:ext cx="344777" cy="1313366"/>
            </a:xfrm>
            <a:custGeom>
              <a:avLst/>
              <a:gdLst/>
              <a:ahLst/>
              <a:cxnLst/>
              <a:rect l="l" t="t" r="r" b="b"/>
              <a:pathLst>
                <a:path w="8674" h="33042" extrusionOk="0">
                  <a:moveTo>
                    <a:pt x="8674" y="0"/>
                  </a:moveTo>
                  <a:cubicBezTo>
                    <a:pt x="8674" y="2"/>
                    <a:pt x="8673" y="22"/>
                    <a:pt x="8654" y="60"/>
                  </a:cubicBezTo>
                  <a:cubicBezTo>
                    <a:pt x="8634" y="119"/>
                    <a:pt x="8634" y="219"/>
                    <a:pt x="8594" y="318"/>
                  </a:cubicBezTo>
                  <a:cubicBezTo>
                    <a:pt x="8634" y="219"/>
                    <a:pt x="8634" y="139"/>
                    <a:pt x="8654" y="80"/>
                  </a:cubicBezTo>
                  <a:cubicBezTo>
                    <a:pt x="8673" y="22"/>
                    <a:pt x="8674" y="2"/>
                    <a:pt x="8674" y="0"/>
                  </a:cubicBezTo>
                  <a:close/>
                  <a:moveTo>
                    <a:pt x="8594" y="318"/>
                  </a:moveTo>
                  <a:cubicBezTo>
                    <a:pt x="8554" y="537"/>
                    <a:pt x="8475" y="875"/>
                    <a:pt x="8375" y="1293"/>
                  </a:cubicBezTo>
                  <a:cubicBezTo>
                    <a:pt x="8276" y="1711"/>
                    <a:pt x="8037" y="2188"/>
                    <a:pt x="7799" y="2745"/>
                  </a:cubicBezTo>
                  <a:cubicBezTo>
                    <a:pt x="7580" y="3322"/>
                    <a:pt x="7361" y="3998"/>
                    <a:pt x="7162" y="4734"/>
                  </a:cubicBezTo>
                  <a:cubicBezTo>
                    <a:pt x="6963" y="5490"/>
                    <a:pt x="6764" y="6326"/>
                    <a:pt x="6565" y="7201"/>
                  </a:cubicBezTo>
                  <a:cubicBezTo>
                    <a:pt x="6366" y="8096"/>
                    <a:pt x="6167" y="9051"/>
                    <a:pt x="5690" y="9946"/>
                  </a:cubicBezTo>
                  <a:cubicBezTo>
                    <a:pt x="5471" y="10384"/>
                    <a:pt x="5213" y="10861"/>
                    <a:pt x="4994" y="11359"/>
                  </a:cubicBezTo>
                  <a:cubicBezTo>
                    <a:pt x="4795" y="11856"/>
                    <a:pt x="4675" y="12433"/>
                    <a:pt x="4596" y="12970"/>
                  </a:cubicBezTo>
                  <a:cubicBezTo>
                    <a:pt x="4476" y="14104"/>
                    <a:pt x="4278" y="15218"/>
                    <a:pt x="3999" y="16352"/>
                  </a:cubicBezTo>
                  <a:cubicBezTo>
                    <a:pt x="3462" y="18639"/>
                    <a:pt x="2945" y="20867"/>
                    <a:pt x="2467" y="22857"/>
                  </a:cubicBezTo>
                  <a:cubicBezTo>
                    <a:pt x="1970" y="24846"/>
                    <a:pt x="1532" y="26636"/>
                    <a:pt x="1174" y="28148"/>
                  </a:cubicBezTo>
                  <a:cubicBezTo>
                    <a:pt x="816" y="29640"/>
                    <a:pt x="518" y="30854"/>
                    <a:pt x="299" y="31729"/>
                  </a:cubicBezTo>
                  <a:cubicBezTo>
                    <a:pt x="200" y="32147"/>
                    <a:pt x="120" y="32465"/>
                    <a:pt x="80" y="32684"/>
                  </a:cubicBezTo>
                  <a:cubicBezTo>
                    <a:pt x="40" y="32783"/>
                    <a:pt x="21" y="32883"/>
                    <a:pt x="21" y="32942"/>
                  </a:cubicBezTo>
                  <a:cubicBezTo>
                    <a:pt x="21" y="33002"/>
                    <a:pt x="1" y="33042"/>
                    <a:pt x="1" y="33042"/>
                  </a:cubicBezTo>
                  <a:cubicBezTo>
                    <a:pt x="1" y="33042"/>
                    <a:pt x="21" y="33022"/>
                    <a:pt x="21" y="32962"/>
                  </a:cubicBezTo>
                  <a:cubicBezTo>
                    <a:pt x="40" y="32903"/>
                    <a:pt x="80" y="32823"/>
                    <a:pt x="100" y="32724"/>
                  </a:cubicBezTo>
                  <a:cubicBezTo>
                    <a:pt x="180" y="32505"/>
                    <a:pt x="239" y="32167"/>
                    <a:pt x="339" y="31749"/>
                  </a:cubicBezTo>
                  <a:cubicBezTo>
                    <a:pt x="578" y="30913"/>
                    <a:pt x="876" y="29680"/>
                    <a:pt x="1274" y="28188"/>
                  </a:cubicBezTo>
                  <a:cubicBezTo>
                    <a:pt x="1632" y="26676"/>
                    <a:pt x="2109" y="24886"/>
                    <a:pt x="2607" y="22916"/>
                  </a:cubicBezTo>
                  <a:cubicBezTo>
                    <a:pt x="3084" y="20927"/>
                    <a:pt x="3621" y="18739"/>
                    <a:pt x="4178" y="16431"/>
                  </a:cubicBezTo>
                  <a:cubicBezTo>
                    <a:pt x="4417" y="15278"/>
                    <a:pt x="4616" y="14124"/>
                    <a:pt x="4755" y="13030"/>
                  </a:cubicBezTo>
                  <a:cubicBezTo>
                    <a:pt x="4815" y="12473"/>
                    <a:pt x="4914" y="11956"/>
                    <a:pt x="5113" y="11458"/>
                  </a:cubicBezTo>
                  <a:cubicBezTo>
                    <a:pt x="5312" y="10961"/>
                    <a:pt x="5571" y="10523"/>
                    <a:pt x="5789" y="10046"/>
                  </a:cubicBezTo>
                  <a:cubicBezTo>
                    <a:pt x="6287" y="9111"/>
                    <a:pt x="6486" y="8156"/>
                    <a:pt x="6665" y="7261"/>
                  </a:cubicBezTo>
                  <a:cubicBezTo>
                    <a:pt x="6864" y="6366"/>
                    <a:pt x="7043" y="5530"/>
                    <a:pt x="7242" y="4794"/>
                  </a:cubicBezTo>
                  <a:cubicBezTo>
                    <a:pt x="7441" y="4038"/>
                    <a:pt x="7659" y="3382"/>
                    <a:pt x="7858" y="2805"/>
                  </a:cubicBezTo>
                  <a:cubicBezTo>
                    <a:pt x="8057" y="2228"/>
                    <a:pt x="8296" y="1751"/>
                    <a:pt x="8395" y="1313"/>
                  </a:cubicBezTo>
                  <a:cubicBezTo>
                    <a:pt x="8495" y="895"/>
                    <a:pt x="8554" y="557"/>
                    <a:pt x="8594" y="31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99;p17"/>
            <p:cNvSpPr/>
            <p:nvPr/>
          </p:nvSpPr>
          <p:spPr>
            <a:xfrm>
              <a:off x="513610" y="2893807"/>
              <a:ext cx="508461" cy="1731678"/>
            </a:xfrm>
            <a:custGeom>
              <a:avLst/>
              <a:gdLst/>
              <a:ahLst/>
              <a:cxnLst/>
              <a:rect l="l" t="t" r="r" b="b"/>
              <a:pathLst>
                <a:path w="12792" h="43566" extrusionOk="0">
                  <a:moveTo>
                    <a:pt x="796" y="1"/>
                  </a:moveTo>
                  <a:cubicBezTo>
                    <a:pt x="498" y="1950"/>
                    <a:pt x="0" y="3283"/>
                    <a:pt x="160" y="5929"/>
                  </a:cubicBezTo>
                  <a:cubicBezTo>
                    <a:pt x="239" y="6864"/>
                    <a:pt x="1333" y="8674"/>
                    <a:pt x="1512" y="10743"/>
                  </a:cubicBezTo>
                  <a:cubicBezTo>
                    <a:pt x="1612" y="11996"/>
                    <a:pt x="1691" y="13229"/>
                    <a:pt x="1751" y="14483"/>
                  </a:cubicBezTo>
                  <a:cubicBezTo>
                    <a:pt x="1831" y="15696"/>
                    <a:pt x="1930" y="16909"/>
                    <a:pt x="2348" y="18063"/>
                  </a:cubicBezTo>
                  <a:cubicBezTo>
                    <a:pt x="2706" y="18919"/>
                    <a:pt x="3223" y="19694"/>
                    <a:pt x="3482" y="20590"/>
                  </a:cubicBezTo>
                  <a:cubicBezTo>
                    <a:pt x="3939" y="22280"/>
                    <a:pt x="3342" y="24091"/>
                    <a:pt x="3720" y="25821"/>
                  </a:cubicBezTo>
                  <a:cubicBezTo>
                    <a:pt x="4039" y="27254"/>
                    <a:pt x="5073" y="28507"/>
                    <a:pt x="5272" y="29959"/>
                  </a:cubicBezTo>
                  <a:cubicBezTo>
                    <a:pt x="5570" y="32028"/>
                    <a:pt x="4238" y="34176"/>
                    <a:pt x="4934" y="36126"/>
                  </a:cubicBezTo>
                  <a:cubicBezTo>
                    <a:pt x="5292" y="37101"/>
                    <a:pt x="6088" y="37876"/>
                    <a:pt x="6326" y="38891"/>
                  </a:cubicBezTo>
                  <a:cubicBezTo>
                    <a:pt x="6505" y="39667"/>
                    <a:pt x="6326" y="40502"/>
                    <a:pt x="6485" y="41278"/>
                  </a:cubicBezTo>
                  <a:cubicBezTo>
                    <a:pt x="6751" y="42491"/>
                    <a:pt x="8949" y="43433"/>
                    <a:pt x="10274" y="43433"/>
                  </a:cubicBezTo>
                  <a:cubicBezTo>
                    <a:pt x="10340" y="43433"/>
                    <a:pt x="10403" y="43431"/>
                    <a:pt x="10464" y="43426"/>
                  </a:cubicBezTo>
                  <a:lnTo>
                    <a:pt x="10464" y="43566"/>
                  </a:lnTo>
                  <a:cubicBezTo>
                    <a:pt x="12274" y="42472"/>
                    <a:pt x="12791" y="39169"/>
                    <a:pt x="12035" y="37180"/>
                  </a:cubicBezTo>
                  <a:cubicBezTo>
                    <a:pt x="11260" y="35191"/>
                    <a:pt x="9907" y="33401"/>
                    <a:pt x="9688" y="31272"/>
                  </a:cubicBezTo>
                  <a:cubicBezTo>
                    <a:pt x="9509" y="29641"/>
                    <a:pt x="10046" y="27950"/>
                    <a:pt x="9668" y="26358"/>
                  </a:cubicBezTo>
                  <a:cubicBezTo>
                    <a:pt x="9151" y="24230"/>
                    <a:pt x="7023" y="22559"/>
                    <a:pt x="7062" y="20351"/>
                  </a:cubicBezTo>
                  <a:cubicBezTo>
                    <a:pt x="7062" y="19098"/>
                    <a:pt x="7759" y="17924"/>
                    <a:pt x="7699" y="16691"/>
                  </a:cubicBezTo>
                  <a:cubicBezTo>
                    <a:pt x="7619" y="15179"/>
                    <a:pt x="6466" y="13985"/>
                    <a:pt x="5710" y="12633"/>
                  </a:cubicBezTo>
                  <a:cubicBezTo>
                    <a:pt x="4596" y="10603"/>
                    <a:pt x="4516" y="8196"/>
                    <a:pt x="4118" y="5869"/>
                  </a:cubicBezTo>
                  <a:cubicBezTo>
                    <a:pt x="3720" y="3581"/>
                    <a:pt x="2845" y="1115"/>
                    <a:pt x="79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0;p17"/>
            <p:cNvSpPr/>
            <p:nvPr/>
          </p:nvSpPr>
          <p:spPr>
            <a:xfrm>
              <a:off x="565005" y="2972113"/>
              <a:ext cx="366122" cy="1648643"/>
            </a:xfrm>
            <a:custGeom>
              <a:avLst/>
              <a:gdLst/>
              <a:ahLst/>
              <a:cxnLst/>
              <a:rect l="l" t="t" r="r" b="b"/>
              <a:pathLst>
                <a:path w="9211" h="41477" extrusionOk="0">
                  <a:moveTo>
                    <a:pt x="0" y="0"/>
                  </a:moveTo>
                  <a:lnTo>
                    <a:pt x="0" y="99"/>
                  </a:lnTo>
                  <a:cubicBezTo>
                    <a:pt x="0" y="179"/>
                    <a:pt x="20" y="298"/>
                    <a:pt x="40" y="418"/>
                  </a:cubicBezTo>
                  <a:cubicBezTo>
                    <a:pt x="100" y="696"/>
                    <a:pt x="140" y="1114"/>
                    <a:pt x="239" y="1651"/>
                  </a:cubicBezTo>
                  <a:cubicBezTo>
                    <a:pt x="339" y="2188"/>
                    <a:pt x="637" y="2785"/>
                    <a:pt x="856" y="3501"/>
                  </a:cubicBezTo>
                  <a:cubicBezTo>
                    <a:pt x="1114" y="4237"/>
                    <a:pt x="1333" y="5073"/>
                    <a:pt x="1552" y="6027"/>
                  </a:cubicBezTo>
                  <a:cubicBezTo>
                    <a:pt x="1791" y="6962"/>
                    <a:pt x="1950" y="7977"/>
                    <a:pt x="2149" y="9111"/>
                  </a:cubicBezTo>
                  <a:cubicBezTo>
                    <a:pt x="2348" y="10225"/>
                    <a:pt x="2547" y="11438"/>
                    <a:pt x="3124" y="12612"/>
                  </a:cubicBezTo>
                  <a:cubicBezTo>
                    <a:pt x="3382" y="13189"/>
                    <a:pt x="3681" y="13786"/>
                    <a:pt x="3899" y="14402"/>
                  </a:cubicBezTo>
                  <a:cubicBezTo>
                    <a:pt x="4118" y="15019"/>
                    <a:pt x="4218" y="15695"/>
                    <a:pt x="4297" y="16372"/>
                  </a:cubicBezTo>
                  <a:cubicBezTo>
                    <a:pt x="4397" y="17764"/>
                    <a:pt x="4596" y="19177"/>
                    <a:pt x="4874" y="20609"/>
                  </a:cubicBezTo>
                  <a:cubicBezTo>
                    <a:pt x="5431" y="23493"/>
                    <a:pt x="5988" y="26258"/>
                    <a:pt x="6485" y="28745"/>
                  </a:cubicBezTo>
                  <a:cubicBezTo>
                    <a:pt x="7003" y="31232"/>
                    <a:pt x="7480" y="33479"/>
                    <a:pt x="7878" y="35369"/>
                  </a:cubicBezTo>
                  <a:cubicBezTo>
                    <a:pt x="8276" y="37219"/>
                    <a:pt x="8594" y="38771"/>
                    <a:pt x="8853" y="39845"/>
                  </a:cubicBezTo>
                  <a:cubicBezTo>
                    <a:pt x="8972" y="40362"/>
                    <a:pt x="9052" y="40760"/>
                    <a:pt x="9111" y="41059"/>
                  </a:cubicBezTo>
                  <a:cubicBezTo>
                    <a:pt x="9145" y="41160"/>
                    <a:pt x="9165" y="41247"/>
                    <a:pt x="9182" y="41332"/>
                  </a:cubicBezTo>
                  <a:lnTo>
                    <a:pt x="9182" y="41332"/>
                  </a:lnTo>
                  <a:cubicBezTo>
                    <a:pt x="9170" y="41261"/>
                    <a:pt x="9167" y="41173"/>
                    <a:pt x="9151" y="41059"/>
                  </a:cubicBezTo>
                  <a:cubicBezTo>
                    <a:pt x="9091" y="40760"/>
                    <a:pt x="9012" y="40362"/>
                    <a:pt x="8892" y="39845"/>
                  </a:cubicBezTo>
                  <a:cubicBezTo>
                    <a:pt x="8674" y="38771"/>
                    <a:pt x="8375" y="37259"/>
                    <a:pt x="7997" y="35369"/>
                  </a:cubicBezTo>
                  <a:cubicBezTo>
                    <a:pt x="7599" y="33479"/>
                    <a:pt x="7162" y="31232"/>
                    <a:pt x="6625" y="28725"/>
                  </a:cubicBezTo>
                  <a:cubicBezTo>
                    <a:pt x="6127" y="26219"/>
                    <a:pt x="5590" y="23473"/>
                    <a:pt x="5013" y="20589"/>
                  </a:cubicBezTo>
                  <a:cubicBezTo>
                    <a:pt x="4735" y="19157"/>
                    <a:pt x="4576" y="17724"/>
                    <a:pt x="4436" y="16332"/>
                  </a:cubicBezTo>
                  <a:cubicBezTo>
                    <a:pt x="4377" y="15636"/>
                    <a:pt x="4277" y="14979"/>
                    <a:pt x="4019" y="14323"/>
                  </a:cubicBezTo>
                  <a:cubicBezTo>
                    <a:pt x="3800" y="13686"/>
                    <a:pt x="3502" y="13109"/>
                    <a:pt x="3243" y="12532"/>
                  </a:cubicBezTo>
                  <a:cubicBezTo>
                    <a:pt x="2706" y="11379"/>
                    <a:pt x="2487" y="10205"/>
                    <a:pt x="2288" y="9071"/>
                  </a:cubicBezTo>
                  <a:cubicBezTo>
                    <a:pt x="2089" y="7957"/>
                    <a:pt x="1910" y="6903"/>
                    <a:pt x="1691" y="5968"/>
                  </a:cubicBezTo>
                  <a:cubicBezTo>
                    <a:pt x="1453" y="5033"/>
                    <a:pt x="1214" y="4177"/>
                    <a:pt x="955" y="3461"/>
                  </a:cubicBezTo>
                  <a:cubicBezTo>
                    <a:pt x="717" y="2745"/>
                    <a:pt x="438" y="2148"/>
                    <a:pt x="319" y="1591"/>
                  </a:cubicBezTo>
                  <a:cubicBezTo>
                    <a:pt x="219" y="1074"/>
                    <a:pt x="140" y="656"/>
                    <a:pt x="100" y="378"/>
                  </a:cubicBezTo>
                  <a:cubicBezTo>
                    <a:pt x="60" y="259"/>
                    <a:pt x="40" y="159"/>
                    <a:pt x="40" y="60"/>
                  </a:cubicBezTo>
                  <a:cubicBezTo>
                    <a:pt x="20" y="60"/>
                    <a:pt x="0" y="0"/>
                    <a:pt x="0" y="0"/>
                  </a:cubicBezTo>
                  <a:close/>
                  <a:moveTo>
                    <a:pt x="9182" y="41332"/>
                  </a:moveTo>
                  <a:cubicBezTo>
                    <a:pt x="9184" y="41348"/>
                    <a:pt x="9187" y="41363"/>
                    <a:pt x="9191" y="41377"/>
                  </a:cubicBezTo>
                  <a:cubicBezTo>
                    <a:pt x="9188" y="41362"/>
                    <a:pt x="9185" y="41347"/>
                    <a:pt x="9182" y="41332"/>
                  </a:cubicBezTo>
                  <a:close/>
                  <a:moveTo>
                    <a:pt x="9191" y="41377"/>
                  </a:moveTo>
                  <a:cubicBezTo>
                    <a:pt x="9211" y="41456"/>
                    <a:pt x="9211" y="41476"/>
                    <a:pt x="9211" y="41476"/>
                  </a:cubicBezTo>
                  <a:cubicBezTo>
                    <a:pt x="9211" y="41476"/>
                    <a:pt x="9211" y="41437"/>
                    <a:pt x="9191" y="4137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1;p17"/>
            <p:cNvSpPr/>
            <p:nvPr/>
          </p:nvSpPr>
          <p:spPr>
            <a:xfrm>
              <a:off x="4089233" y="3270827"/>
              <a:ext cx="900619" cy="1243846"/>
            </a:xfrm>
            <a:custGeom>
              <a:avLst/>
              <a:gdLst/>
              <a:ahLst/>
              <a:cxnLst/>
              <a:rect l="l" t="t" r="r" b="b"/>
              <a:pathLst>
                <a:path w="22658" h="31293" extrusionOk="0">
                  <a:moveTo>
                    <a:pt x="19715" y="1"/>
                  </a:moveTo>
                  <a:cubicBezTo>
                    <a:pt x="19595" y="1"/>
                    <a:pt x="19475" y="8"/>
                    <a:pt x="19356" y="24"/>
                  </a:cubicBezTo>
                  <a:cubicBezTo>
                    <a:pt x="18162" y="164"/>
                    <a:pt x="17128" y="999"/>
                    <a:pt x="16412" y="1954"/>
                  </a:cubicBezTo>
                  <a:cubicBezTo>
                    <a:pt x="15695" y="2949"/>
                    <a:pt x="15238" y="4102"/>
                    <a:pt x="14780" y="5216"/>
                  </a:cubicBezTo>
                  <a:cubicBezTo>
                    <a:pt x="14323" y="6330"/>
                    <a:pt x="13806" y="7464"/>
                    <a:pt x="13010" y="8379"/>
                  </a:cubicBezTo>
                  <a:cubicBezTo>
                    <a:pt x="12782" y="8590"/>
                    <a:pt x="12523" y="8831"/>
                    <a:pt x="12234" y="8831"/>
                  </a:cubicBezTo>
                  <a:cubicBezTo>
                    <a:pt x="12195" y="8831"/>
                    <a:pt x="12155" y="8826"/>
                    <a:pt x="12115" y="8817"/>
                  </a:cubicBezTo>
                  <a:cubicBezTo>
                    <a:pt x="11796" y="8757"/>
                    <a:pt x="11598" y="8379"/>
                    <a:pt x="11538" y="8021"/>
                  </a:cubicBezTo>
                  <a:cubicBezTo>
                    <a:pt x="11498" y="7683"/>
                    <a:pt x="11538" y="7305"/>
                    <a:pt x="11438" y="6987"/>
                  </a:cubicBezTo>
                  <a:cubicBezTo>
                    <a:pt x="11268" y="6351"/>
                    <a:pt x="10613" y="5981"/>
                    <a:pt x="9965" y="5981"/>
                  </a:cubicBezTo>
                  <a:cubicBezTo>
                    <a:pt x="9782" y="5981"/>
                    <a:pt x="9600" y="6010"/>
                    <a:pt x="9429" y="6072"/>
                  </a:cubicBezTo>
                  <a:cubicBezTo>
                    <a:pt x="8653" y="6330"/>
                    <a:pt x="8136" y="7106"/>
                    <a:pt x="7937" y="7922"/>
                  </a:cubicBezTo>
                  <a:cubicBezTo>
                    <a:pt x="7738" y="8757"/>
                    <a:pt x="7778" y="9593"/>
                    <a:pt x="7858" y="10448"/>
                  </a:cubicBezTo>
                  <a:cubicBezTo>
                    <a:pt x="7977" y="12000"/>
                    <a:pt x="8116" y="13551"/>
                    <a:pt x="8236" y="15123"/>
                  </a:cubicBezTo>
                  <a:cubicBezTo>
                    <a:pt x="8275" y="15939"/>
                    <a:pt x="8275" y="16953"/>
                    <a:pt x="7579" y="17411"/>
                  </a:cubicBezTo>
                  <a:cubicBezTo>
                    <a:pt x="7360" y="17551"/>
                    <a:pt x="7102" y="17610"/>
                    <a:pt x="6836" y="17610"/>
                  </a:cubicBezTo>
                  <a:cubicBezTo>
                    <a:pt x="6499" y="17610"/>
                    <a:pt x="6149" y="17515"/>
                    <a:pt x="5849" y="17371"/>
                  </a:cubicBezTo>
                  <a:cubicBezTo>
                    <a:pt x="4993" y="17013"/>
                    <a:pt x="4257" y="16416"/>
                    <a:pt x="3740" y="15640"/>
                  </a:cubicBezTo>
                  <a:cubicBezTo>
                    <a:pt x="3342" y="15043"/>
                    <a:pt x="3004" y="14347"/>
                    <a:pt x="2367" y="14089"/>
                  </a:cubicBezTo>
                  <a:cubicBezTo>
                    <a:pt x="2225" y="14034"/>
                    <a:pt x="2079" y="14008"/>
                    <a:pt x="1932" y="14008"/>
                  </a:cubicBezTo>
                  <a:cubicBezTo>
                    <a:pt x="1282" y="14008"/>
                    <a:pt x="634" y="14509"/>
                    <a:pt x="358" y="15143"/>
                  </a:cubicBezTo>
                  <a:cubicBezTo>
                    <a:pt x="0" y="15919"/>
                    <a:pt x="179" y="16774"/>
                    <a:pt x="199" y="17629"/>
                  </a:cubicBezTo>
                  <a:cubicBezTo>
                    <a:pt x="398" y="22682"/>
                    <a:pt x="1790" y="28192"/>
                    <a:pt x="6346" y="30898"/>
                  </a:cubicBezTo>
                  <a:cubicBezTo>
                    <a:pt x="7292" y="31169"/>
                    <a:pt x="8209" y="31292"/>
                    <a:pt x="9111" y="31292"/>
                  </a:cubicBezTo>
                  <a:cubicBezTo>
                    <a:pt x="10789" y="31292"/>
                    <a:pt x="12415" y="30867"/>
                    <a:pt x="14084" y="30182"/>
                  </a:cubicBezTo>
                  <a:cubicBezTo>
                    <a:pt x="16690" y="29048"/>
                    <a:pt x="18898" y="27118"/>
                    <a:pt x="20589" y="24831"/>
                  </a:cubicBezTo>
                  <a:cubicBezTo>
                    <a:pt x="21066" y="24174"/>
                    <a:pt x="21504" y="23478"/>
                    <a:pt x="21703" y="22682"/>
                  </a:cubicBezTo>
                  <a:cubicBezTo>
                    <a:pt x="21902" y="21886"/>
                    <a:pt x="21783" y="20991"/>
                    <a:pt x="21265" y="20355"/>
                  </a:cubicBezTo>
                  <a:cubicBezTo>
                    <a:pt x="20815" y="19825"/>
                    <a:pt x="20141" y="19602"/>
                    <a:pt x="19438" y="19602"/>
                  </a:cubicBezTo>
                  <a:cubicBezTo>
                    <a:pt x="18901" y="19602"/>
                    <a:pt x="18347" y="19733"/>
                    <a:pt x="17864" y="19957"/>
                  </a:cubicBezTo>
                  <a:cubicBezTo>
                    <a:pt x="17267" y="20235"/>
                    <a:pt x="16710" y="20633"/>
                    <a:pt x="16073" y="20812"/>
                  </a:cubicBezTo>
                  <a:cubicBezTo>
                    <a:pt x="15896" y="20861"/>
                    <a:pt x="15710" y="20886"/>
                    <a:pt x="15527" y="20886"/>
                  </a:cubicBezTo>
                  <a:cubicBezTo>
                    <a:pt x="15030" y="20886"/>
                    <a:pt x="14550" y="20702"/>
                    <a:pt x="14303" y="20295"/>
                  </a:cubicBezTo>
                  <a:cubicBezTo>
                    <a:pt x="13985" y="19718"/>
                    <a:pt x="14203" y="18942"/>
                    <a:pt x="14681" y="18465"/>
                  </a:cubicBezTo>
                  <a:cubicBezTo>
                    <a:pt x="15119" y="18007"/>
                    <a:pt x="15775" y="17749"/>
                    <a:pt x="16372" y="17470"/>
                  </a:cubicBezTo>
                  <a:cubicBezTo>
                    <a:pt x="18023" y="16734"/>
                    <a:pt x="19575" y="15660"/>
                    <a:pt x="20887" y="14387"/>
                  </a:cubicBezTo>
                  <a:cubicBezTo>
                    <a:pt x="21544" y="13770"/>
                    <a:pt x="22180" y="12795"/>
                    <a:pt x="21783" y="11980"/>
                  </a:cubicBezTo>
                  <a:cubicBezTo>
                    <a:pt x="21504" y="11383"/>
                    <a:pt x="20768" y="11144"/>
                    <a:pt x="20112" y="11105"/>
                  </a:cubicBezTo>
                  <a:cubicBezTo>
                    <a:pt x="20060" y="11103"/>
                    <a:pt x="20008" y="11102"/>
                    <a:pt x="19956" y="11102"/>
                  </a:cubicBezTo>
                  <a:cubicBezTo>
                    <a:pt x="19632" y="11102"/>
                    <a:pt x="19299" y="11129"/>
                    <a:pt x="18969" y="11129"/>
                  </a:cubicBezTo>
                  <a:cubicBezTo>
                    <a:pt x="18697" y="11129"/>
                    <a:pt x="18426" y="11111"/>
                    <a:pt x="18162" y="11045"/>
                  </a:cubicBezTo>
                  <a:cubicBezTo>
                    <a:pt x="17585" y="10906"/>
                    <a:pt x="17008" y="10388"/>
                    <a:pt x="17168" y="9812"/>
                  </a:cubicBezTo>
                  <a:cubicBezTo>
                    <a:pt x="17227" y="9493"/>
                    <a:pt x="17506" y="9274"/>
                    <a:pt x="17764" y="9076"/>
                  </a:cubicBezTo>
                  <a:cubicBezTo>
                    <a:pt x="19117" y="7922"/>
                    <a:pt x="20370" y="6569"/>
                    <a:pt x="21365" y="5077"/>
                  </a:cubicBezTo>
                  <a:cubicBezTo>
                    <a:pt x="22061" y="4082"/>
                    <a:pt x="22658" y="2829"/>
                    <a:pt x="22260" y="1656"/>
                  </a:cubicBezTo>
                  <a:cubicBezTo>
                    <a:pt x="21920" y="635"/>
                    <a:pt x="20805" y="1"/>
                    <a:pt x="1971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02;p17"/>
            <p:cNvSpPr/>
            <p:nvPr/>
          </p:nvSpPr>
          <p:spPr>
            <a:xfrm>
              <a:off x="4361236" y="3297061"/>
              <a:ext cx="559061" cy="1213796"/>
            </a:xfrm>
            <a:custGeom>
              <a:avLst/>
              <a:gdLst/>
              <a:ahLst/>
              <a:cxnLst/>
              <a:rect l="l" t="t" r="r" b="b"/>
              <a:pathLst>
                <a:path w="14065" h="30537" extrusionOk="0">
                  <a:moveTo>
                    <a:pt x="14064" y="1"/>
                  </a:moveTo>
                  <a:lnTo>
                    <a:pt x="14064" y="1"/>
                  </a:lnTo>
                  <a:cubicBezTo>
                    <a:pt x="14005" y="61"/>
                    <a:pt x="13925" y="140"/>
                    <a:pt x="13826" y="240"/>
                  </a:cubicBezTo>
                  <a:cubicBezTo>
                    <a:pt x="13627" y="458"/>
                    <a:pt x="13308" y="757"/>
                    <a:pt x="12930" y="1155"/>
                  </a:cubicBezTo>
                  <a:cubicBezTo>
                    <a:pt x="12155" y="1950"/>
                    <a:pt x="11080" y="3164"/>
                    <a:pt x="9947" y="4815"/>
                  </a:cubicBezTo>
                  <a:cubicBezTo>
                    <a:pt x="9370" y="5611"/>
                    <a:pt x="8793" y="6546"/>
                    <a:pt x="8176" y="7540"/>
                  </a:cubicBezTo>
                  <a:cubicBezTo>
                    <a:pt x="7559" y="8535"/>
                    <a:pt x="6943" y="9609"/>
                    <a:pt x="6286" y="10783"/>
                  </a:cubicBezTo>
                  <a:cubicBezTo>
                    <a:pt x="5650" y="11917"/>
                    <a:pt x="5013" y="13170"/>
                    <a:pt x="4476" y="14503"/>
                  </a:cubicBezTo>
                  <a:cubicBezTo>
                    <a:pt x="4178" y="15179"/>
                    <a:pt x="3959" y="15875"/>
                    <a:pt x="3700" y="16572"/>
                  </a:cubicBezTo>
                  <a:cubicBezTo>
                    <a:pt x="3462" y="17268"/>
                    <a:pt x="3203" y="17984"/>
                    <a:pt x="2964" y="18700"/>
                  </a:cubicBezTo>
                  <a:cubicBezTo>
                    <a:pt x="1970" y="21585"/>
                    <a:pt x="1114" y="24409"/>
                    <a:pt x="577" y="26995"/>
                  </a:cubicBezTo>
                  <a:cubicBezTo>
                    <a:pt x="0" y="29581"/>
                    <a:pt x="338" y="28448"/>
                    <a:pt x="318" y="30477"/>
                  </a:cubicBezTo>
                  <a:lnTo>
                    <a:pt x="438" y="30536"/>
                  </a:lnTo>
                  <a:cubicBezTo>
                    <a:pt x="498" y="28547"/>
                    <a:pt x="139" y="29681"/>
                    <a:pt x="716" y="27095"/>
                  </a:cubicBezTo>
                  <a:cubicBezTo>
                    <a:pt x="1293" y="24509"/>
                    <a:pt x="2129" y="21684"/>
                    <a:pt x="3103" y="18800"/>
                  </a:cubicBezTo>
                  <a:cubicBezTo>
                    <a:pt x="3362" y="18083"/>
                    <a:pt x="3601" y="17367"/>
                    <a:pt x="3859" y="16671"/>
                  </a:cubicBezTo>
                  <a:cubicBezTo>
                    <a:pt x="4078" y="15955"/>
                    <a:pt x="4317" y="15279"/>
                    <a:pt x="4595" y="14602"/>
                  </a:cubicBezTo>
                  <a:cubicBezTo>
                    <a:pt x="5152" y="13269"/>
                    <a:pt x="5769" y="12036"/>
                    <a:pt x="6386" y="10882"/>
                  </a:cubicBezTo>
                  <a:cubicBezTo>
                    <a:pt x="7002" y="9709"/>
                    <a:pt x="7659" y="8614"/>
                    <a:pt x="8256" y="7620"/>
                  </a:cubicBezTo>
                  <a:cubicBezTo>
                    <a:pt x="8872" y="6605"/>
                    <a:pt x="9449" y="5670"/>
                    <a:pt x="10026" y="4855"/>
                  </a:cubicBezTo>
                  <a:cubicBezTo>
                    <a:pt x="11140" y="3224"/>
                    <a:pt x="12214" y="1990"/>
                    <a:pt x="12950" y="1175"/>
                  </a:cubicBezTo>
                  <a:cubicBezTo>
                    <a:pt x="13348" y="777"/>
                    <a:pt x="13647" y="458"/>
                    <a:pt x="13846" y="260"/>
                  </a:cubicBezTo>
                  <a:cubicBezTo>
                    <a:pt x="13945" y="160"/>
                    <a:pt x="14025" y="61"/>
                    <a:pt x="14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7"/>
            <p:cNvSpPr/>
            <p:nvPr/>
          </p:nvSpPr>
          <p:spPr>
            <a:xfrm>
              <a:off x="4464822" y="3510553"/>
              <a:ext cx="75124" cy="362187"/>
            </a:xfrm>
            <a:custGeom>
              <a:avLst/>
              <a:gdLst/>
              <a:ahLst/>
              <a:cxnLst/>
              <a:rect l="l" t="t" r="r" b="b"/>
              <a:pathLst>
                <a:path w="1890" h="9112" extrusionOk="0">
                  <a:moveTo>
                    <a:pt x="0" y="1"/>
                  </a:moveTo>
                  <a:lnTo>
                    <a:pt x="0" y="1"/>
                  </a:lnTo>
                  <a:cubicBezTo>
                    <a:pt x="0" y="1"/>
                    <a:pt x="20" y="140"/>
                    <a:pt x="80" y="359"/>
                  </a:cubicBezTo>
                  <a:cubicBezTo>
                    <a:pt x="119" y="578"/>
                    <a:pt x="199" y="936"/>
                    <a:pt x="299" y="1334"/>
                  </a:cubicBezTo>
                  <a:cubicBezTo>
                    <a:pt x="497" y="2149"/>
                    <a:pt x="716" y="3283"/>
                    <a:pt x="955" y="4556"/>
                  </a:cubicBezTo>
                  <a:cubicBezTo>
                    <a:pt x="1174" y="5830"/>
                    <a:pt x="1393" y="6963"/>
                    <a:pt x="1572" y="7799"/>
                  </a:cubicBezTo>
                  <a:cubicBezTo>
                    <a:pt x="1651" y="8197"/>
                    <a:pt x="1751" y="8535"/>
                    <a:pt x="1790" y="8754"/>
                  </a:cubicBezTo>
                  <a:cubicBezTo>
                    <a:pt x="1850" y="8992"/>
                    <a:pt x="1890" y="9112"/>
                    <a:pt x="1890" y="9112"/>
                  </a:cubicBezTo>
                  <a:cubicBezTo>
                    <a:pt x="1890" y="9112"/>
                    <a:pt x="1870" y="8953"/>
                    <a:pt x="1850" y="8754"/>
                  </a:cubicBezTo>
                  <a:cubicBezTo>
                    <a:pt x="1790" y="8515"/>
                    <a:pt x="1751" y="8197"/>
                    <a:pt x="1671" y="7799"/>
                  </a:cubicBezTo>
                  <a:cubicBezTo>
                    <a:pt x="1512" y="6944"/>
                    <a:pt x="1313" y="5810"/>
                    <a:pt x="1094" y="4556"/>
                  </a:cubicBezTo>
                  <a:cubicBezTo>
                    <a:pt x="875" y="3283"/>
                    <a:pt x="617" y="2149"/>
                    <a:pt x="398" y="1334"/>
                  </a:cubicBezTo>
                  <a:cubicBezTo>
                    <a:pt x="299" y="896"/>
                    <a:pt x="199" y="578"/>
                    <a:pt x="119" y="359"/>
                  </a:cubicBezTo>
                  <a:cubicBezTo>
                    <a:pt x="60" y="140"/>
                    <a:pt x="0"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7"/>
            <p:cNvSpPr/>
            <p:nvPr/>
          </p:nvSpPr>
          <p:spPr>
            <a:xfrm>
              <a:off x="4539152" y="3761211"/>
              <a:ext cx="422247" cy="110898"/>
            </a:xfrm>
            <a:custGeom>
              <a:avLst/>
              <a:gdLst/>
              <a:ahLst/>
              <a:cxnLst/>
              <a:rect l="l" t="t" r="r" b="b"/>
              <a:pathLst>
                <a:path w="10623" h="2790" extrusionOk="0">
                  <a:moveTo>
                    <a:pt x="10165" y="1"/>
                  </a:moveTo>
                  <a:cubicBezTo>
                    <a:pt x="9887" y="21"/>
                    <a:pt x="9489" y="61"/>
                    <a:pt x="8992" y="140"/>
                  </a:cubicBezTo>
                  <a:cubicBezTo>
                    <a:pt x="7997" y="299"/>
                    <a:pt x="6664" y="558"/>
                    <a:pt x="5192" y="956"/>
                  </a:cubicBezTo>
                  <a:cubicBezTo>
                    <a:pt x="3720" y="1354"/>
                    <a:pt x="2427" y="1791"/>
                    <a:pt x="1492" y="2129"/>
                  </a:cubicBezTo>
                  <a:cubicBezTo>
                    <a:pt x="1015" y="2308"/>
                    <a:pt x="637" y="2448"/>
                    <a:pt x="398" y="2587"/>
                  </a:cubicBezTo>
                  <a:cubicBezTo>
                    <a:pt x="119" y="2706"/>
                    <a:pt x="0" y="2786"/>
                    <a:pt x="0" y="2786"/>
                  </a:cubicBezTo>
                  <a:cubicBezTo>
                    <a:pt x="3" y="2788"/>
                    <a:pt x="7" y="2790"/>
                    <a:pt x="13" y="2790"/>
                  </a:cubicBezTo>
                  <a:cubicBezTo>
                    <a:pt x="53" y="2790"/>
                    <a:pt x="175" y="2733"/>
                    <a:pt x="418" y="2647"/>
                  </a:cubicBezTo>
                  <a:cubicBezTo>
                    <a:pt x="696" y="2547"/>
                    <a:pt x="1074" y="2408"/>
                    <a:pt x="1532" y="2249"/>
                  </a:cubicBezTo>
                  <a:cubicBezTo>
                    <a:pt x="2467" y="1931"/>
                    <a:pt x="3780" y="1533"/>
                    <a:pt x="5252" y="1135"/>
                  </a:cubicBezTo>
                  <a:cubicBezTo>
                    <a:pt x="6704" y="737"/>
                    <a:pt x="8057" y="439"/>
                    <a:pt x="9031" y="260"/>
                  </a:cubicBezTo>
                  <a:cubicBezTo>
                    <a:pt x="9529" y="160"/>
                    <a:pt x="9927" y="120"/>
                    <a:pt x="10185" y="61"/>
                  </a:cubicBezTo>
                  <a:cubicBezTo>
                    <a:pt x="10464" y="41"/>
                    <a:pt x="10623" y="1"/>
                    <a:pt x="1062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7"/>
            <p:cNvSpPr/>
            <p:nvPr/>
          </p:nvSpPr>
          <p:spPr>
            <a:xfrm>
              <a:off x="4132718" y="3830811"/>
              <a:ext cx="256218" cy="529806"/>
            </a:xfrm>
            <a:custGeom>
              <a:avLst/>
              <a:gdLst/>
              <a:ahLst/>
              <a:cxnLst/>
              <a:rect l="l" t="t" r="r" b="b"/>
              <a:pathLst>
                <a:path w="6446" h="13329" extrusionOk="0">
                  <a:moveTo>
                    <a:pt x="0" y="1"/>
                  </a:moveTo>
                  <a:cubicBezTo>
                    <a:pt x="0" y="1"/>
                    <a:pt x="0" y="60"/>
                    <a:pt x="60" y="160"/>
                  </a:cubicBezTo>
                  <a:cubicBezTo>
                    <a:pt x="120" y="279"/>
                    <a:pt x="179" y="398"/>
                    <a:pt x="259" y="557"/>
                  </a:cubicBezTo>
                  <a:cubicBezTo>
                    <a:pt x="418" y="896"/>
                    <a:pt x="677" y="1373"/>
                    <a:pt x="955" y="1970"/>
                  </a:cubicBezTo>
                  <a:cubicBezTo>
                    <a:pt x="1552" y="3183"/>
                    <a:pt x="2308" y="4854"/>
                    <a:pt x="3163" y="6724"/>
                  </a:cubicBezTo>
                  <a:cubicBezTo>
                    <a:pt x="3999" y="8594"/>
                    <a:pt x="4774" y="10245"/>
                    <a:pt x="5391" y="11439"/>
                  </a:cubicBezTo>
                  <a:cubicBezTo>
                    <a:pt x="5690" y="12036"/>
                    <a:pt x="5968" y="12513"/>
                    <a:pt x="6147" y="12831"/>
                  </a:cubicBezTo>
                  <a:cubicBezTo>
                    <a:pt x="6247" y="12990"/>
                    <a:pt x="6326" y="13110"/>
                    <a:pt x="6366" y="13209"/>
                  </a:cubicBezTo>
                  <a:cubicBezTo>
                    <a:pt x="6426" y="13289"/>
                    <a:pt x="6445" y="13329"/>
                    <a:pt x="6445" y="13329"/>
                  </a:cubicBezTo>
                  <a:cubicBezTo>
                    <a:pt x="6445" y="13329"/>
                    <a:pt x="6426" y="13289"/>
                    <a:pt x="6386" y="13189"/>
                  </a:cubicBezTo>
                  <a:cubicBezTo>
                    <a:pt x="6326" y="13070"/>
                    <a:pt x="6266" y="12931"/>
                    <a:pt x="6187" y="12792"/>
                  </a:cubicBezTo>
                  <a:cubicBezTo>
                    <a:pt x="6028" y="12433"/>
                    <a:pt x="5809" y="11976"/>
                    <a:pt x="5491" y="11379"/>
                  </a:cubicBezTo>
                  <a:cubicBezTo>
                    <a:pt x="4894" y="10146"/>
                    <a:pt x="4138" y="8495"/>
                    <a:pt x="3283" y="6625"/>
                  </a:cubicBezTo>
                  <a:cubicBezTo>
                    <a:pt x="2447" y="4755"/>
                    <a:pt x="1671" y="3084"/>
                    <a:pt x="1055" y="1890"/>
                  </a:cubicBezTo>
                  <a:cubicBezTo>
                    <a:pt x="756" y="1294"/>
                    <a:pt x="478" y="816"/>
                    <a:pt x="299" y="498"/>
                  </a:cubicBezTo>
                  <a:cubicBezTo>
                    <a:pt x="199" y="359"/>
                    <a:pt x="120" y="219"/>
                    <a:pt x="80" y="120"/>
                  </a:cubicBezTo>
                  <a:cubicBezTo>
                    <a:pt x="20" y="60"/>
                    <a:pt x="0"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7"/>
            <p:cNvSpPr/>
            <p:nvPr/>
          </p:nvSpPr>
          <p:spPr>
            <a:xfrm>
              <a:off x="4388901" y="4136163"/>
              <a:ext cx="554331" cy="226844"/>
            </a:xfrm>
            <a:custGeom>
              <a:avLst/>
              <a:gdLst/>
              <a:ahLst/>
              <a:cxnLst/>
              <a:rect l="l" t="t" r="r" b="b"/>
              <a:pathLst>
                <a:path w="13946" h="5707" extrusionOk="0">
                  <a:moveTo>
                    <a:pt x="13934" y="1"/>
                  </a:moveTo>
                  <a:cubicBezTo>
                    <a:pt x="13917" y="1"/>
                    <a:pt x="13876" y="29"/>
                    <a:pt x="13806" y="57"/>
                  </a:cubicBezTo>
                  <a:cubicBezTo>
                    <a:pt x="13667" y="116"/>
                    <a:pt x="13547" y="156"/>
                    <a:pt x="13368" y="216"/>
                  </a:cubicBezTo>
                  <a:cubicBezTo>
                    <a:pt x="13010" y="335"/>
                    <a:pt x="12513" y="534"/>
                    <a:pt x="11856" y="773"/>
                  </a:cubicBezTo>
                  <a:cubicBezTo>
                    <a:pt x="10603" y="1270"/>
                    <a:pt x="8853" y="1966"/>
                    <a:pt x="6943" y="2802"/>
                  </a:cubicBezTo>
                  <a:cubicBezTo>
                    <a:pt x="5013" y="3618"/>
                    <a:pt x="3303" y="4334"/>
                    <a:pt x="2029" y="4851"/>
                  </a:cubicBezTo>
                  <a:lnTo>
                    <a:pt x="538" y="5448"/>
                  </a:lnTo>
                  <a:cubicBezTo>
                    <a:pt x="398" y="5527"/>
                    <a:pt x="259" y="5587"/>
                    <a:pt x="160" y="5627"/>
                  </a:cubicBezTo>
                  <a:lnTo>
                    <a:pt x="0" y="5706"/>
                  </a:lnTo>
                  <a:cubicBezTo>
                    <a:pt x="0" y="5706"/>
                    <a:pt x="40" y="5686"/>
                    <a:pt x="160" y="5647"/>
                  </a:cubicBezTo>
                  <a:cubicBezTo>
                    <a:pt x="279" y="5607"/>
                    <a:pt x="398" y="5547"/>
                    <a:pt x="577" y="5507"/>
                  </a:cubicBezTo>
                  <a:cubicBezTo>
                    <a:pt x="955" y="5368"/>
                    <a:pt x="1453" y="5189"/>
                    <a:pt x="2089" y="4930"/>
                  </a:cubicBezTo>
                  <a:cubicBezTo>
                    <a:pt x="3362" y="4433"/>
                    <a:pt x="5093" y="3737"/>
                    <a:pt x="7003" y="2921"/>
                  </a:cubicBezTo>
                  <a:cubicBezTo>
                    <a:pt x="8932" y="2106"/>
                    <a:pt x="10643" y="1370"/>
                    <a:pt x="11916" y="852"/>
                  </a:cubicBezTo>
                  <a:lnTo>
                    <a:pt x="13408" y="256"/>
                  </a:lnTo>
                  <a:cubicBezTo>
                    <a:pt x="13547" y="176"/>
                    <a:pt x="13707" y="136"/>
                    <a:pt x="13806" y="77"/>
                  </a:cubicBezTo>
                  <a:lnTo>
                    <a:pt x="13945" y="17"/>
                  </a:lnTo>
                  <a:cubicBezTo>
                    <a:pt x="13945" y="5"/>
                    <a:pt x="13942" y="1"/>
                    <a:pt x="1393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07;p17"/>
            <p:cNvSpPr/>
            <p:nvPr/>
          </p:nvSpPr>
          <p:spPr>
            <a:xfrm>
              <a:off x="3759475" y="1059310"/>
              <a:ext cx="296563" cy="706885"/>
            </a:xfrm>
            <a:custGeom>
              <a:avLst/>
              <a:gdLst/>
              <a:ahLst/>
              <a:cxnLst/>
              <a:rect l="l" t="t" r="r" b="b"/>
              <a:pathLst>
                <a:path w="7461" h="17784" extrusionOk="0">
                  <a:moveTo>
                    <a:pt x="5289" y="0"/>
                  </a:moveTo>
                  <a:cubicBezTo>
                    <a:pt x="3881" y="0"/>
                    <a:pt x="2521" y="861"/>
                    <a:pt x="1911" y="1792"/>
                  </a:cubicBezTo>
                  <a:cubicBezTo>
                    <a:pt x="1115" y="3025"/>
                    <a:pt x="777" y="4457"/>
                    <a:pt x="538" y="5910"/>
                  </a:cubicBezTo>
                  <a:cubicBezTo>
                    <a:pt x="61" y="8854"/>
                    <a:pt x="1" y="11877"/>
                    <a:pt x="319" y="14861"/>
                  </a:cubicBezTo>
                  <a:cubicBezTo>
                    <a:pt x="419" y="15717"/>
                    <a:pt x="598" y="16691"/>
                    <a:pt x="1254" y="17268"/>
                  </a:cubicBezTo>
                  <a:cubicBezTo>
                    <a:pt x="1709" y="17640"/>
                    <a:pt x="2287" y="17783"/>
                    <a:pt x="2871" y="17783"/>
                  </a:cubicBezTo>
                  <a:cubicBezTo>
                    <a:pt x="3130" y="17783"/>
                    <a:pt x="3390" y="17755"/>
                    <a:pt x="3641" y="17706"/>
                  </a:cubicBezTo>
                  <a:cubicBezTo>
                    <a:pt x="4397" y="17587"/>
                    <a:pt x="5133" y="17288"/>
                    <a:pt x="5630" y="16711"/>
                  </a:cubicBezTo>
                  <a:cubicBezTo>
                    <a:pt x="6386" y="15816"/>
                    <a:pt x="6287" y="14523"/>
                    <a:pt x="6207" y="13369"/>
                  </a:cubicBezTo>
                  <a:cubicBezTo>
                    <a:pt x="5929" y="9351"/>
                    <a:pt x="6367" y="5333"/>
                    <a:pt x="7461" y="1474"/>
                  </a:cubicBezTo>
                  <a:lnTo>
                    <a:pt x="6565" y="260"/>
                  </a:lnTo>
                  <a:cubicBezTo>
                    <a:pt x="6149" y="79"/>
                    <a:pt x="5717" y="0"/>
                    <a:pt x="5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08;p17"/>
            <p:cNvSpPr/>
            <p:nvPr/>
          </p:nvSpPr>
          <p:spPr>
            <a:xfrm>
              <a:off x="3866241" y="1049174"/>
              <a:ext cx="570906" cy="944143"/>
            </a:xfrm>
            <a:custGeom>
              <a:avLst/>
              <a:gdLst/>
              <a:ahLst/>
              <a:cxnLst/>
              <a:rect l="l" t="t" r="r" b="b"/>
              <a:pathLst>
                <a:path w="14363" h="23753" extrusionOk="0">
                  <a:moveTo>
                    <a:pt x="4084" y="1"/>
                  </a:moveTo>
                  <a:cubicBezTo>
                    <a:pt x="2387" y="1"/>
                    <a:pt x="655" y="833"/>
                    <a:pt x="0" y="2126"/>
                  </a:cubicBezTo>
                  <a:lnTo>
                    <a:pt x="4397" y="3439"/>
                  </a:lnTo>
                  <a:cubicBezTo>
                    <a:pt x="3919" y="5926"/>
                    <a:pt x="3482" y="8472"/>
                    <a:pt x="3501" y="10999"/>
                  </a:cubicBezTo>
                  <a:cubicBezTo>
                    <a:pt x="3521" y="13565"/>
                    <a:pt x="4058" y="16151"/>
                    <a:pt x="5451" y="18299"/>
                  </a:cubicBezTo>
                  <a:cubicBezTo>
                    <a:pt x="6605" y="20109"/>
                    <a:pt x="8335" y="21502"/>
                    <a:pt x="10026" y="22835"/>
                  </a:cubicBezTo>
                  <a:cubicBezTo>
                    <a:pt x="10576" y="23278"/>
                    <a:pt x="11204" y="23752"/>
                    <a:pt x="11897" y="23752"/>
                  </a:cubicBezTo>
                  <a:cubicBezTo>
                    <a:pt x="11982" y="23752"/>
                    <a:pt x="12068" y="23745"/>
                    <a:pt x="12155" y="23730"/>
                  </a:cubicBezTo>
                  <a:cubicBezTo>
                    <a:pt x="12771" y="23630"/>
                    <a:pt x="13269" y="23113"/>
                    <a:pt x="13607" y="22576"/>
                  </a:cubicBezTo>
                  <a:cubicBezTo>
                    <a:pt x="14224" y="21502"/>
                    <a:pt x="14363" y="20189"/>
                    <a:pt x="14005" y="18995"/>
                  </a:cubicBezTo>
                  <a:cubicBezTo>
                    <a:pt x="13070" y="16111"/>
                    <a:pt x="9529" y="14719"/>
                    <a:pt x="8554" y="11854"/>
                  </a:cubicBezTo>
                  <a:cubicBezTo>
                    <a:pt x="7719" y="9387"/>
                    <a:pt x="9111" y="6722"/>
                    <a:pt x="8952" y="4136"/>
                  </a:cubicBezTo>
                  <a:cubicBezTo>
                    <a:pt x="8813" y="2345"/>
                    <a:pt x="7003" y="615"/>
                    <a:pt x="5312" y="157"/>
                  </a:cubicBezTo>
                  <a:cubicBezTo>
                    <a:pt x="4915" y="51"/>
                    <a:pt x="4501" y="1"/>
                    <a:pt x="408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09;p17"/>
            <p:cNvSpPr/>
            <p:nvPr/>
          </p:nvSpPr>
          <p:spPr>
            <a:xfrm>
              <a:off x="3825101" y="1087890"/>
              <a:ext cx="333727" cy="635974"/>
            </a:xfrm>
            <a:custGeom>
              <a:avLst/>
              <a:gdLst/>
              <a:ahLst/>
              <a:cxnLst/>
              <a:rect l="l" t="t" r="r" b="b"/>
              <a:pathLst>
                <a:path w="8396" h="16000" extrusionOk="0">
                  <a:moveTo>
                    <a:pt x="4297" y="1"/>
                  </a:moveTo>
                  <a:cubicBezTo>
                    <a:pt x="2415" y="1"/>
                    <a:pt x="779" y="1452"/>
                    <a:pt x="498" y="3360"/>
                  </a:cubicBezTo>
                  <a:cubicBezTo>
                    <a:pt x="240" y="5151"/>
                    <a:pt x="1" y="6941"/>
                    <a:pt x="1" y="7598"/>
                  </a:cubicBezTo>
                  <a:cubicBezTo>
                    <a:pt x="41" y="9567"/>
                    <a:pt x="1175" y="10323"/>
                    <a:pt x="1652" y="10562"/>
                  </a:cubicBezTo>
                  <a:cubicBezTo>
                    <a:pt x="1752" y="10601"/>
                    <a:pt x="2050" y="10681"/>
                    <a:pt x="2169" y="10681"/>
                  </a:cubicBezTo>
                  <a:lnTo>
                    <a:pt x="2169" y="10701"/>
                  </a:lnTo>
                  <a:lnTo>
                    <a:pt x="1732" y="12969"/>
                  </a:lnTo>
                  <a:cubicBezTo>
                    <a:pt x="1533" y="14441"/>
                    <a:pt x="2348" y="15774"/>
                    <a:pt x="3840" y="15972"/>
                  </a:cubicBezTo>
                  <a:cubicBezTo>
                    <a:pt x="3965" y="15991"/>
                    <a:pt x="4087" y="16000"/>
                    <a:pt x="4206" y="16000"/>
                  </a:cubicBezTo>
                  <a:cubicBezTo>
                    <a:pt x="5515" y="16000"/>
                    <a:pt x="6486" y="14933"/>
                    <a:pt x="6705" y="13565"/>
                  </a:cubicBezTo>
                  <a:lnTo>
                    <a:pt x="8117" y="4315"/>
                  </a:lnTo>
                  <a:cubicBezTo>
                    <a:pt x="8396" y="2167"/>
                    <a:pt x="6844" y="237"/>
                    <a:pt x="4656" y="19"/>
                  </a:cubicBezTo>
                  <a:cubicBezTo>
                    <a:pt x="4535" y="7"/>
                    <a:pt x="4416" y="1"/>
                    <a:pt x="429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10;p17"/>
            <p:cNvSpPr/>
            <p:nvPr/>
          </p:nvSpPr>
          <p:spPr>
            <a:xfrm>
              <a:off x="3862266" y="1251934"/>
              <a:ext cx="25359" cy="23412"/>
            </a:xfrm>
            <a:custGeom>
              <a:avLst/>
              <a:gdLst/>
              <a:ahLst/>
              <a:cxnLst/>
              <a:rect l="l" t="t" r="r" b="b"/>
              <a:pathLst>
                <a:path w="638" h="589" extrusionOk="0">
                  <a:moveTo>
                    <a:pt x="296" y="1"/>
                  </a:moveTo>
                  <a:cubicBezTo>
                    <a:pt x="175" y="1"/>
                    <a:pt x="55" y="93"/>
                    <a:pt x="21" y="228"/>
                  </a:cubicBezTo>
                  <a:cubicBezTo>
                    <a:pt x="1" y="407"/>
                    <a:pt x="100" y="566"/>
                    <a:pt x="260" y="586"/>
                  </a:cubicBezTo>
                  <a:cubicBezTo>
                    <a:pt x="275" y="588"/>
                    <a:pt x="290" y="589"/>
                    <a:pt x="305" y="589"/>
                  </a:cubicBezTo>
                  <a:cubicBezTo>
                    <a:pt x="465" y="589"/>
                    <a:pt x="599" y="495"/>
                    <a:pt x="618" y="367"/>
                  </a:cubicBezTo>
                  <a:cubicBezTo>
                    <a:pt x="637" y="188"/>
                    <a:pt x="538" y="29"/>
                    <a:pt x="359" y="9"/>
                  </a:cubicBezTo>
                  <a:cubicBezTo>
                    <a:pt x="338" y="3"/>
                    <a:pt x="317" y="1"/>
                    <a:pt x="29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11;p17"/>
            <p:cNvSpPr/>
            <p:nvPr/>
          </p:nvSpPr>
          <p:spPr>
            <a:xfrm>
              <a:off x="3863061" y="1233133"/>
              <a:ext cx="49089" cy="17012"/>
            </a:xfrm>
            <a:custGeom>
              <a:avLst/>
              <a:gdLst/>
              <a:ahLst/>
              <a:cxnLst/>
              <a:rect l="l" t="t" r="r" b="b"/>
              <a:pathLst>
                <a:path w="1235" h="428" extrusionOk="0">
                  <a:moveTo>
                    <a:pt x="556" y="1"/>
                  </a:moveTo>
                  <a:cubicBezTo>
                    <a:pt x="386" y="1"/>
                    <a:pt x="226" y="50"/>
                    <a:pt x="140" y="84"/>
                  </a:cubicBezTo>
                  <a:cubicBezTo>
                    <a:pt x="21" y="164"/>
                    <a:pt x="1" y="244"/>
                    <a:pt x="1" y="263"/>
                  </a:cubicBezTo>
                  <a:cubicBezTo>
                    <a:pt x="3" y="269"/>
                    <a:pt x="10" y="271"/>
                    <a:pt x="21" y="271"/>
                  </a:cubicBezTo>
                  <a:cubicBezTo>
                    <a:pt x="82" y="271"/>
                    <a:pt x="271" y="197"/>
                    <a:pt x="498" y="197"/>
                  </a:cubicBezTo>
                  <a:cubicBezTo>
                    <a:pt x="537" y="197"/>
                    <a:pt x="577" y="199"/>
                    <a:pt x="617" y="204"/>
                  </a:cubicBezTo>
                  <a:cubicBezTo>
                    <a:pt x="907" y="258"/>
                    <a:pt x="1131" y="428"/>
                    <a:pt x="1199" y="428"/>
                  </a:cubicBezTo>
                  <a:cubicBezTo>
                    <a:pt x="1206" y="428"/>
                    <a:pt x="1211" y="426"/>
                    <a:pt x="1214" y="423"/>
                  </a:cubicBezTo>
                  <a:cubicBezTo>
                    <a:pt x="1234" y="403"/>
                    <a:pt x="1214" y="323"/>
                    <a:pt x="1115" y="224"/>
                  </a:cubicBezTo>
                  <a:cubicBezTo>
                    <a:pt x="1015" y="124"/>
                    <a:pt x="836" y="45"/>
                    <a:pt x="637" y="5"/>
                  </a:cubicBezTo>
                  <a:cubicBezTo>
                    <a:pt x="610" y="2"/>
                    <a:pt x="583" y="1"/>
                    <a:pt x="55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12;p17"/>
            <p:cNvSpPr/>
            <p:nvPr/>
          </p:nvSpPr>
          <p:spPr>
            <a:xfrm>
              <a:off x="3987992" y="1271968"/>
              <a:ext cx="25359" cy="23173"/>
            </a:xfrm>
            <a:custGeom>
              <a:avLst/>
              <a:gdLst/>
              <a:ahLst/>
              <a:cxnLst/>
              <a:rect l="l" t="t" r="r" b="b"/>
              <a:pathLst>
                <a:path w="638" h="583" extrusionOk="0">
                  <a:moveTo>
                    <a:pt x="322" y="0"/>
                  </a:moveTo>
                  <a:cubicBezTo>
                    <a:pt x="190" y="0"/>
                    <a:pt x="39" y="94"/>
                    <a:pt x="21" y="221"/>
                  </a:cubicBezTo>
                  <a:cubicBezTo>
                    <a:pt x="1" y="400"/>
                    <a:pt x="80" y="560"/>
                    <a:pt x="259" y="580"/>
                  </a:cubicBezTo>
                  <a:cubicBezTo>
                    <a:pt x="275" y="581"/>
                    <a:pt x="290" y="582"/>
                    <a:pt x="305" y="582"/>
                  </a:cubicBezTo>
                  <a:cubicBezTo>
                    <a:pt x="462" y="582"/>
                    <a:pt x="581" y="488"/>
                    <a:pt x="618" y="361"/>
                  </a:cubicBezTo>
                  <a:cubicBezTo>
                    <a:pt x="637" y="182"/>
                    <a:pt x="538" y="23"/>
                    <a:pt x="359" y="3"/>
                  </a:cubicBezTo>
                  <a:cubicBezTo>
                    <a:pt x="347" y="1"/>
                    <a:pt x="335" y="0"/>
                    <a:pt x="32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13;p17"/>
            <p:cNvSpPr/>
            <p:nvPr/>
          </p:nvSpPr>
          <p:spPr>
            <a:xfrm>
              <a:off x="3992762" y="1255233"/>
              <a:ext cx="49844" cy="16933"/>
            </a:xfrm>
            <a:custGeom>
              <a:avLst/>
              <a:gdLst/>
              <a:ahLst/>
              <a:cxnLst/>
              <a:rect l="l" t="t" r="r" b="b"/>
              <a:pathLst>
                <a:path w="1254" h="426" extrusionOk="0">
                  <a:moveTo>
                    <a:pt x="548" y="1"/>
                  </a:moveTo>
                  <a:cubicBezTo>
                    <a:pt x="388" y="1"/>
                    <a:pt x="241" y="33"/>
                    <a:pt x="159" y="66"/>
                  </a:cubicBezTo>
                  <a:cubicBezTo>
                    <a:pt x="40" y="145"/>
                    <a:pt x="0" y="225"/>
                    <a:pt x="20" y="245"/>
                  </a:cubicBezTo>
                  <a:cubicBezTo>
                    <a:pt x="23" y="254"/>
                    <a:pt x="33" y="258"/>
                    <a:pt x="49" y="258"/>
                  </a:cubicBezTo>
                  <a:cubicBezTo>
                    <a:pt x="116" y="258"/>
                    <a:pt x="283" y="191"/>
                    <a:pt x="485" y="191"/>
                  </a:cubicBezTo>
                  <a:cubicBezTo>
                    <a:pt x="534" y="191"/>
                    <a:pt x="585" y="195"/>
                    <a:pt x="637" y="205"/>
                  </a:cubicBezTo>
                  <a:cubicBezTo>
                    <a:pt x="940" y="243"/>
                    <a:pt x="1171" y="425"/>
                    <a:pt x="1227" y="425"/>
                  </a:cubicBezTo>
                  <a:cubicBezTo>
                    <a:pt x="1229" y="425"/>
                    <a:pt x="1232" y="425"/>
                    <a:pt x="1234" y="424"/>
                  </a:cubicBezTo>
                  <a:cubicBezTo>
                    <a:pt x="1253" y="404"/>
                    <a:pt x="1234" y="324"/>
                    <a:pt x="1134" y="225"/>
                  </a:cubicBezTo>
                  <a:cubicBezTo>
                    <a:pt x="1035" y="125"/>
                    <a:pt x="875" y="26"/>
                    <a:pt x="657" y="6"/>
                  </a:cubicBezTo>
                  <a:cubicBezTo>
                    <a:pt x="620" y="2"/>
                    <a:pt x="584" y="1"/>
                    <a:pt x="54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14;p17"/>
            <p:cNvSpPr/>
            <p:nvPr/>
          </p:nvSpPr>
          <p:spPr>
            <a:xfrm>
              <a:off x="3896291" y="1246687"/>
              <a:ext cx="57754" cy="109427"/>
            </a:xfrm>
            <a:custGeom>
              <a:avLst/>
              <a:gdLst/>
              <a:ahLst/>
              <a:cxnLst/>
              <a:rect l="l" t="t" r="r" b="b"/>
              <a:pathLst>
                <a:path w="1453" h="2753" extrusionOk="0">
                  <a:moveTo>
                    <a:pt x="1430" y="0"/>
                  </a:moveTo>
                  <a:cubicBezTo>
                    <a:pt x="1389" y="0"/>
                    <a:pt x="961" y="682"/>
                    <a:pt x="478" y="1534"/>
                  </a:cubicBezTo>
                  <a:cubicBezTo>
                    <a:pt x="358" y="1753"/>
                    <a:pt x="259" y="1952"/>
                    <a:pt x="140" y="2150"/>
                  </a:cubicBezTo>
                  <a:cubicBezTo>
                    <a:pt x="80" y="2250"/>
                    <a:pt x="0" y="2349"/>
                    <a:pt x="40" y="2489"/>
                  </a:cubicBezTo>
                  <a:cubicBezTo>
                    <a:pt x="60" y="2548"/>
                    <a:pt x="100" y="2608"/>
                    <a:pt x="159" y="2628"/>
                  </a:cubicBezTo>
                  <a:cubicBezTo>
                    <a:pt x="199" y="2648"/>
                    <a:pt x="259" y="2648"/>
                    <a:pt x="299" y="2688"/>
                  </a:cubicBezTo>
                  <a:cubicBezTo>
                    <a:pt x="591" y="2720"/>
                    <a:pt x="777" y="2753"/>
                    <a:pt x="836" y="2753"/>
                  </a:cubicBezTo>
                  <a:cubicBezTo>
                    <a:pt x="849" y="2753"/>
                    <a:pt x="856" y="2751"/>
                    <a:pt x="856" y="2747"/>
                  </a:cubicBezTo>
                  <a:cubicBezTo>
                    <a:pt x="856" y="2727"/>
                    <a:pt x="657" y="2688"/>
                    <a:pt x="338" y="2588"/>
                  </a:cubicBezTo>
                  <a:cubicBezTo>
                    <a:pt x="259" y="2548"/>
                    <a:pt x="159" y="2528"/>
                    <a:pt x="159" y="2489"/>
                  </a:cubicBezTo>
                  <a:cubicBezTo>
                    <a:pt x="159" y="2409"/>
                    <a:pt x="199" y="2330"/>
                    <a:pt x="259" y="2230"/>
                  </a:cubicBezTo>
                  <a:cubicBezTo>
                    <a:pt x="358" y="2031"/>
                    <a:pt x="478" y="1832"/>
                    <a:pt x="617" y="1613"/>
                  </a:cubicBezTo>
                  <a:cubicBezTo>
                    <a:pt x="1075" y="738"/>
                    <a:pt x="1452" y="22"/>
                    <a:pt x="1433" y="2"/>
                  </a:cubicBezTo>
                  <a:cubicBezTo>
                    <a:pt x="1432" y="1"/>
                    <a:pt x="1431" y="0"/>
                    <a:pt x="143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15;p17"/>
            <p:cNvSpPr/>
            <p:nvPr/>
          </p:nvSpPr>
          <p:spPr>
            <a:xfrm>
              <a:off x="3907342" y="1495834"/>
              <a:ext cx="124969" cy="46108"/>
            </a:xfrm>
            <a:custGeom>
              <a:avLst/>
              <a:gdLst/>
              <a:ahLst/>
              <a:cxnLst/>
              <a:rect l="l" t="t" r="r" b="b"/>
              <a:pathLst>
                <a:path w="3144" h="1160" extrusionOk="0">
                  <a:moveTo>
                    <a:pt x="3144" y="0"/>
                  </a:moveTo>
                  <a:lnTo>
                    <a:pt x="3144" y="0"/>
                  </a:lnTo>
                  <a:cubicBezTo>
                    <a:pt x="2177" y="407"/>
                    <a:pt x="1356" y="498"/>
                    <a:pt x="814" y="498"/>
                  </a:cubicBezTo>
                  <a:cubicBezTo>
                    <a:pt x="375" y="498"/>
                    <a:pt x="120" y="438"/>
                    <a:pt x="120" y="438"/>
                  </a:cubicBezTo>
                  <a:lnTo>
                    <a:pt x="1" y="1035"/>
                  </a:lnTo>
                  <a:cubicBezTo>
                    <a:pt x="363" y="1122"/>
                    <a:pt x="688" y="1159"/>
                    <a:pt x="978" y="1159"/>
                  </a:cubicBezTo>
                  <a:cubicBezTo>
                    <a:pt x="2600" y="1159"/>
                    <a:pt x="3144" y="0"/>
                    <a:pt x="314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16;p17"/>
            <p:cNvSpPr/>
            <p:nvPr/>
          </p:nvSpPr>
          <p:spPr>
            <a:xfrm>
              <a:off x="3929482" y="1382192"/>
              <a:ext cx="41179" cy="30487"/>
            </a:xfrm>
            <a:custGeom>
              <a:avLst/>
              <a:gdLst/>
              <a:ahLst/>
              <a:cxnLst/>
              <a:rect l="l" t="t" r="r" b="b"/>
              <a:pathLst>
                <a:path w="1036" h="767" extrusionOk="0">
                  <a:moveTo>
                    <a:pt x="474" y="0"/>
                  </a:moveTo>
                  <a:cubicBezTo>
                    <a:pt x="319" y="0"/>
                    <a:pt x="162" y="52"/>
                    <a:pt x="41" y="174"/>
                  </a:cubicBezTo>
                  <a:cubicBezTo>
                    <a:pt x="1" y="194"/>
                    <a:pt x="1" y="233"/>
                    <a:pt x="21" y="273"/>
                  </a:cubicBezTo>
                  <a:cubicBezTo>
                    <a:pt x="21" y="313"/>
                    <a:pt x="80" y="373"/>
                    <a:pt x="100" y="393"/>
                  </a:cubicBezTo>
                  <a:cubicBezTo>
                    <a:pt x="220" y="512"/>
                    <a:pt x="339" y="631"/>
                    <a:pt x="498" y="711"/>
                  </a:cubicBezTo>
                  <a:cubicBezTo>
                    <a:pt x="561" y="747"/>
                    <a:pt x="635" y="766"/>
                    <a:pt x="708" y="766"/>
                  </a:cubicBezTo>
                  <a:cubicBezTo>
                    <a:pt x="796" y="766"/>
                    <a:pt x="881" y="737"/>
                    <a:pt x="936" y="671"/>
                  </a:cubicBezTo>
                  <a:cubicBezTo>
                    <a:pt x="1035" y="572"/>
                    <a:pt x="1035" y="393"/>
                    <a:pt x="976" y="273"/>
                  </a:cubicBezTo>
                  <a:cubicBezTo>
                    <a:pt x="896" y="134"/>
                    <a:pt x="757" y="35"/>
                    <a:pt x="617" y="15"/>
                  </a:cubicBezTo>
                  <a:cubicBezTo>
                    <a:pt x="571" y="5"/>
                    <a:pt x="522" y="0"/>
                    <a:pt x="47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17;p17"/>
            <p:cNvSpPr/>
            <p:nvPr/>
          </p:nvSpPr>
          <p:spPr>
            <a:xfrm>
              <a:off x="3921572" y="1370903"/>
              <a:ext cx="49089" cy="34303"/>
            </a:xfrm>
            <a:custGeom>
              <a:avLst/>
              <a:gdLst/>
              <a:ahLst/>
              <a:cxnLst/>
              <a:rect l="l" t="t" r="r" b="b"/>
              <a:pathLst>
                <a:path w="1235" h="863" extrusionOk="0">
                  <a:moveTo>
                    <a:pt x="1194" y="0"/>
                  </a:moveTo>
                  <a:cubicBezTo>
                    <a:pt x="1135" y="0"/>
                    <a:pt x="1095" y="358"/>
                    <a:pt x="737" y="577"/>
                  </a:cubicBezTo>
                  <a:cubicBezTo>
                    <a:pt x="399" y="796"/>
                    <a:pt x="21" y="696"/>
                    <a:pt x="1" y="756"/>
                  </a:cubicBezTo>
                  <a:cubicBezTo>
                    <a:pt x="1" y="776"/>
                    <a:pt x="61" y="816"/>
                    <a:pt x="240" y="856"/>
                  </a:cubicBezTo>
                  <a:cubicBezTo>
                    <a:pt x="273" y="860"/>
                    <a:pt x="309" y="862"/>
                    <a:pt x="348" y="862"/>
                  </a:cubicBezTo>
                  <a:cubicBezTo>
                    <a:pt x="497" y="862"/>
                    <a:pt x="683" y="827"/>
                    <a:pt x="856" y="716"/>
                  </a:cubicBezTo>
                  <a:cubicBezTo>
                    <a:pt x="1095" y="597"/>
                    <a:pt x="1194" y="398"/>
                    <a:pt x="1214" y="259"/>
                  </a:cubicBezTo>
                  <a:cubicBezTo>
                    <a:pt x="1234" y="100"/>
                    <a:pt x="1214" y="0"/>
                    <a:pt x="119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18;p17"/>
            <p:cNvSpPr/>
            <p:nvPr/>
          </p:nvSpPr>
          <p:spPr>
            <a:xfrm>
              <a:off x="3990377" y="1233769"/>
              <a:ext cx="60139" cy="22299"/>
            </a:xfrm>
            <a:custGeom>
              <a:avLst/>
              <a:gdLst/>
              <a:ahLst/>
              <a:cxnLst/>
              <a:rect l="l" t="t" r="r" b="b"/>
              <a:pathLst>
                <a:path w="1513" h="561" extrusionOk="0">
                  <a:moveTo>
                    <a:pt x="490" y="1"/>
                  </a:moveTo>
                  <a:cubicBezTo>
                    <a:pt x="400" y="1"/>
                    <a:pt x="322" y="11"/>
                    <a:pt x="259" y="29"/>
                  </a:cubicBezTo>
                  <a:cubicBezTo>
                    <a:pt x="80" y="68"/>
                    <a:pt x="1" y="108"/>
                    <a:pt x="1" y="168"/>
                  </a:cubicBezTo>
                  <a:cubicBezTo>
                    <a:pt x="20" y="267"/>
                    <a:pt x="359" y="267"/>
                    <a:pt x="756" y="367"/>
                  </a:cubicBezTo>
                  <a:cubicBezTo>
                    <a:pt x="1088" y="450"/>
                    <a:pt x="1350" y="560"/>
                    <a:pt x="1452" y="560"/>
                  </a:cubicBezTo>
                  <a:cubicBezTo>
                    <a:pt x="1472" y="560"/>
                    <a:pt x="1486" y="556"/>
                    <a:pt x="1492" y="546"/>
                  </a:cubicBezTo>
                  <a:cubicBezTo>
                    <a:pt x="1512" y="526"/>
                    <a:pt x="1473" y="427"/>
                    <a:pt x="1373" y="327"/>
                  </a:cubicBezTo>
                  <a:cubicBezTo>
                    <a:pt x="1254" y="228"/>
                    <a:pt x="1075" y="88"/>
                    <a:pt x="856" y="49"/>
                  </a:cubicBezTo>
                  <a:cubicBezTo>
                    <a:pt x="725" y="16"/>
                    <a:pt x="599" y="1"/>
                    <a:pt x="49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19;p17"/>
            <p:cNvSpPr/>
            <p:nvPr/>
          </p:nvSpPr>
          <p:spPr>
            <a:xfrm>
              <a:off x="3870971" y="1205468"/>
              <a:ext cx="47499" cy="17211"/>
            </a:xfrm>
            <a:custGeom>
              <a:avLst/>
              <a:gdLst/>
              <a:ahLst/>
              <a:cxnLst/>
              <a:rect l="l" t="t" r="r" b="b"/>
              <a:pathLst>
                <a:path w="1195" h="433" extrusionOk="0">
                  <a:moveTo>
                    <a:pt x="537" y="1"/>
                  </a:moveTo>
                  <a:cubicBezTo>
                    <a:pt x="371" y="1"/>
                    <a:pt x="226" y="50"/>
                    <a:pt x="140" y="84"/>
                  </a:cubicBezTo>
                  <a:cubicBezTo>
                    <a:pt x="41" y="184"/>
                    <a:pt x="1" y="263"/>
                    <a:pt x="21" y="283"/>
                  </a:cubicBezTo>
                  <a:cubicBezTo>
                    <a:pt x="80" y="363"/>
                    <a:pt x="319" y="343"/>
                    <a:pt x="598" y="363"/>
                  </a:cubicBezTo>
                  <a:cubicBezTo>
                    <a:pt x="799" y="377"/>
                    <a:pt x="969" y="433"/>
                    <a:pt x="1077" y="433"/>
                  </a:cubicBezTo>
                  <a:cubicBezTo>
                    <a:pt x="1119" y="433"/>
                    <a:pt x="1152" y="425"/>
                    <a:pt x="1174" y="402"/>
                  </a:cubicBezTo>
                  <a:cubicBezTo>
                    <a:pt x="1194" y="383"/>
                    <a:pt x="1174" y="283"/>
                    <a:pt x="1075" y="204"/>
                  </a:cubicBezTo>
                  <a:cubicBezTo>
                    <a:pt x="975" y="144"/>
                    <a:pt x="816" y="44"/>
                    <a:pt x="617" y="5"/>
                  </a:cubicBezTo>
                  <a:cubicBezTo>
                    <a:pt x="590" y="2"/>
                    <a:pt x="563" y="1"/>
                    <a:pt x="53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20;p17"/>
            <p:cNvSpPr/>
            <p:nvPr/>
          </p:nvSpPr>
          <p:spPr>
            <a:xfrm>
              <a:off x="3905791" y="1081331"/>
              <a:ext cx="266473" cy="234237"/>
            </a:xfrm>
            <a:custGeom>
              <a:avLst/>
              <a:gdLst/>
              <a:ahLst/>
              <a:cxnLst/>
              <a:rect l="l" t="t" r="r" b="b"/>
              <a:pathLst>
                <a:path w="6704" h="5893" extrusionOk="0">
                  <a:moveTo>
                    <a:pt x="2424" y="0"/>
                  </a:moveTo>
                  <a:cubicBezTo>
                    <a:pt x="1581" y="0"/>
                    <a:pt x="735" y="250"/>
                    <a:pt x="60" y="750"/>
                  </a:cubicBezTo>
                  <a:lnTo>
                    <a:pt x="60" y="750"/>
                  </a:lnTo>
                  <a:cubicBezTo>
                    <a:pt x="35" y="642"/>
                    <a:pt x="15" y="533"/>
                    <a:pt x="0" y="422"/>
                  </a:cubicBezTo>
                  <a:lnTo>
                    <a:pt x="0" y="422"/>
                  </a:lnTo>
                  <a:lnTo>
                    <a:pt x="20" y="780"/>
                  </a:lnTo>
                  <a:cubicBezTo>
                    <a:pt x="33" y="770"/>
                    <a:pt x="46" y="760"/>
                    <a:pt x="60" y="750"/>
                  </a:cubicBezTo>
                  <a:lnTo>
                    <a:pt x="60" y="750"/>
                  </a:lnTo>
                  <a:cubicBezTo>
                    <a:pt x="371" y="2109"/>
                    <a:pt x="1460" y="3298"/>
                    <a:pt x="2805" y="3685"/>
                  </a:cubicBezTo>
                  <a:cubicBezTo>
                    <a:pt x="2745" y="3506"/>
                    <a:pt x="2725" y="3307"/>
                    <a:pt x="2686" y="3128"/>
                  </a:cubicBezTo>
                  <a:lnTo>
                    <a:pt x="2686" y="3128"/>
                  </a:lnTo>
                  <a:cubicBezTo>
                    <a:pt x="3322" y="4401"/>
                    <a:pt x="4436" y="5395"/>
                    <a:pt x="5789" y="5893"/>
                  </a:cubicBezTo>
                  <a:cubicBezTo>
                    <a:pt x="6704" y="4321"/>
                    <a:pt x="6366" y="2133"/>
                    <a:pt x="5013" y="939"/>
                  </a:cubicBezTo>
                  <a:cubicBezTo>
                    <a:pt x="4315" y="314"/>
                    <a:pt x="3371" y="0"/>
                    <a:pt x="24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21;p17"/>
            <p:cNvSpPr/>
            <p:nvPr/>
          </p:nvSpPr>
          <p:spPr>
            <a:xfrm>
              <a:off x="4204664" y="1227767"/>
              <a:ext cx="240398" cy="637365"/>
            </a:xfrm>
            <a:custGeom>
              <a:avLst/>
              <a:gdLst/>
              <a:ahLst/>
              <a:cxnLst/>
              <a:rect l="l" t="t" r="r" b="b"/>
              <a:pathLst>
                <a:path w="6048" h="16035" extrusionOk="0">
                  <a:moveTo>
                    <a:pt x="398" y="1"/>
                  </a:moveTo>
                  <a:cubicBezTo>
                    <a:pt x="398" y="1"/>
                    <a:pt x="398" y="40"/>
                    <a:pt x="378" y="180"/>
                  </a:cubicBezTo>
                  <a:cubicBezTo>
                    <a:pt x="378" y="299"/>
                    <a:pt x="359" y="478"/>
                    <a:pt x="339" y="697"/>
                  </a:cubicBezTo>
                  <a:cubicBezTo>
                    <a:pt x="279" y="1135"/>
                    <a:pt x="239" y="1811"/>
                    <a:pt x="160" y="2626"/>
                  </a:cubicBezTo>
                  <a:cubicBezTo>
                    <a:pt x="80" y="3462"/>
                    <a:pt x="0" y="4457"/>
                    <a:pt x="160" y="5551"/>
                  </a:cubicBezTo>
                  <a:cubicBezTo>
                    <a:pt x="239" y="6088"/>
                    <a:pt x="378" y="6665"/>
                    <a:pt x="637" y="7202"/>
                  </a:cubicBezTo>
                  <a:cubicBezTo>
                    <a:pt x="876" y="7759"/>
                    <a:pt x="1274" y="8256"/>
                    <a:pt x="1731" y="8694"/>
                  </a:cubicBezTo>
                  <a:cubicBezTo>
                    <a:pt x="2626" y="9589"/>
                    <a:pt x="3621" y="10285"/>
                    <a:pt x="4357" y="11081"/>
                  </a:cubicBezTo>
                  <a:cubicBezTo>
                    <a:pt x="4735" y="11479"/>
                    <a:pt x="5053" y="11877"/>
                    <a:pt x="5312" y="12314"/>
                  </a:cubicBezTo>
                  <a:cubicBezTo>
                    <a:pt x="5531" y="12732"/>
                    <a:pt x="5710" y="13150"/>
                    <a:pt x="5769" y="13548"/>
                  </a:cubicBezTo>
                  <a:cubicBezTo>
                    <a:pt x="5928" y="14343"/>
                    <a:pt x="5769" y="15040"/>
                    <a:pt x="5570" y="15437"/>
                  </a:cubicBezTo>
                  <a:cubicBezTo>
                    <a:pt x="5411" y="15855"/>
                    <a:pt x="5173" y="16034"/>
                    <a:pt x="5212" y="16034"/>
                  </a:cubicBezTo>
                  <a:cubicBezTo>
                    <a:pt x="5212" y="16034"/>
                    <a:pt x="5252" y="16014"/>
                    <a:pt x="5352" y="15875"/>
                  </a:cubicBezTo>
                  <a:cubicBezTo>
                    <a:pt x="5431" y="15795"/>
                    <a:pt x="5551" y="15636"/>
                    <a:pt x="5650" y="15437"/>
                  </a:cubicBezTo>
                  <a:cubicBezTo>
                    <a:pt x="5869" y="15020"/>
                    <a:pt x="6048" y="14323"/>
                    <a:pt x="5909" y="13508"/>
                  </a:cubicBezTo>
                  <a:cubicBezTo>
                    <a:pt x="5829" y="13110"/>
                    <a:pt x="5670" y="12652"/>
                    <a:pt x="5431" y="12235"/>
                  </a:cubicBezTo>
                  <a:cubicBezTo>
                    <a:pt x="5173" y="11817"/>
                    <a:pt x="4854" y="11379"/>
                    <a:pt x="4476" y="10981"/>
                  </a:cubicBezTo>
                  <a:cubicBezTo>
                    <a:pt x="3720" y="10186"/>
                    <a:pt x="2746" y="9489"/>
                    <a:pt x="1850" y="8594"/>
                  </a:cubicBezTo>
                  <a:cubicBezTo>
                    <a:pt x="1393" y="8157"/>
                    <a:pt x="1035" y="7659"/>
                    <a:pt x="776" y="7142"/>
                  </a:cubicBezTo>
                  <a:cubicBezTo>
                    <a:pt x="538" y="6605"/>
                    <a:pt x="378" y="6068"/>
                    <a:pt x="299" y="5511"/>
                  </a:cubicBezTo>
                  <a:cubicBezTo>
                    <a:pt x="160" y="4437"/>
                    <a:pt x="199" y="3442"/>
                    <a:pt x="259" y="2626"/>
                  </a:cubicBezTo>
                  <a:cubicBezTo>
                    <a:pt x="299" y="1831"/>
                    <a:pt x="359" y="1174"/>
                    <a:pt x="378" y="697"/>
                  </a:cubicBezTo>
                  <a:cubicBezTo>
                    <a:pt x="378" y="478"/>
                    <a:pt x="398" y="299"/>
                    <a:pt x="398" y="180"/>
                  </a:cubicBezTo>
                  <a:lnTo>
                    <a:pt x="39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2;p17"/>
            <p:cNvSpPr/>
            <p:nvPr/>
          </p:nvSpPr>
          <p:spPr>
            <a:xfrm>
              <a:off x="4324070" y="4291781"/>
              <a:ext cx="306023" cy="435761"/>
            </a:xfrm>
            <a:custGeom>
              <a:avLst/>
              <a:gdLst/>
              <a:ahLst/>
              <a:cxnLst/>
              <a:rect l="l" t="t" r="r" b="b"/>
              <a:pathLst>
                <a:path w="7699" h="10963" extrusionOk="0">
                  <a:moveTo>
                    <a:pt x="4118" y="1"/>
                  </a:moveTo>
                  <a:lnTo>
                    <a:pt x="0" y="1413"/>
                  </a:lnTo>
                  <a:cubicBezTo>
                    <a:pt x="0" y="1413"/>
                    <a:pt x="1552" y="6944"/>
                    <a:pt x="1631" y="7441"/>
                  </a:cubicBezTo>
                  <a:cubicBezTo>
                    <a:pt x="1671" y="7878"/>
                    <a:pt x="5610" y="10246"/>
                    <a:pt x="6684" y="10882"/>
                  </a:cubicBezTo>
                  <a:cubicBezTo>
                    <a:pt x="6774" y="10938"/>
                    <a:pt x="6876" y="10963"/>
                    <a:pt x="6980" y="10963"/>
                  </a:cubicBezTo>
                  <a:cubicBezTo>
                    <a:pt x="7061" y="10963"/>
                    <a:pt x="7143" y="10948"/>
                    <a:pt x="7221" y="10922"/>
                  </a:cubicBezTo>
                  <a:cubicBezTo>
                    <a:pt x="7540" y="10763"/>
                    <a:pt x="7699" y="10365"/>
                    <a:pt x="7520" y="10067"/>
                  </a:cubicBezTo>
                  <a:lnTo>
                    <a:pt x="5292" y="5770"/>
                  </a:lnTo>
                  <a:lnTo>
                    <a:pt x="4118"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7"/>
            <p:cNvSpPr/>
            <p:nvPr/>
          </p:nvSpPr>
          <p:spPr>
            <a:xfrm>
              <a:off x="4386516" y="4575394"/>
              <a:ext cx="226958" cy="156486"/>
            </a:xfrm>
            <a:custGeom>
              <a:avLst/>
              <a:gdLst/>
              <a:ahLst/>
              <a:cxnLst/>
              <a:rect l="l" t="t" r="r" b="b"/>
              <a:pathLst>
                <a:path w="5710" h="3937" extrusionOk="0">
                  <a:moveTo>
                    <a:pt x="1" y="1"/>
                  </a:moveTo>
                  <a:lnTo>
                    <a:pt x="60" y="240"/>
                  </a:lnTo>
                  <a:cubicBezTo>
                    <a:pt x="100" y="439"/>
                    <a:pt x="239" y="638"/>
                    <a:pt x="419" y="757"/>
                  </a:cubicBezTo>
                  <a:cubicBezTo>
                    <a:pt x="876" y="1115"/>
                    <a:pt x="2169" y="2030"/>
                    <a:pt x="5133" y="3820"/>
                  </a:cubicBezTo>
                  <a:cubicBezTo>
                    <a:pt x="5242" y="3893"/>
                    <a:pt x="5359" y="3936"/>
                    <a:pt x="5479" y="3936"/>
                  </a:cubicBezTo>
                  <a:cubicBezTo>
                    <a:pt x="5555" y="3936"/>
                    <a:pt x="5632" y="3919"/>
                    <a:pt x="5710" y="3880"/>
                  </a:cubicBez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24;p17"/>
            <p:cNvSpPr/>
            <p:nvPr/>
          </p:nvSpPr>
          <p:spPr>
            <a:xfrm>
              <a:off x="4394426" y="4485676"/>
              <a:ext cx="33269" cy="28659"/>
            </a:xfrm>
            <a:custGeom>
              <a:avLst/>
              <a:gdLst/>
              <a:ahLst/>
              <a:cxnLst/>
              <a:rect l="l" t="t" r="r" b="b"/>
              <a:pathLst>
                <a:path w="837" h="721" extrusionOk="0">
                  <a:moveTo>
                    <a:pt x="425" y="0"/>
                  </a:moveTo>
                  <a:cubicBezTo>
                    <a:pt x="288" y="0"/>
                    <a:pt x="140" y="97"/>
                    <a:pt x="80" y="216"/>
                  </a:cubicBezTo>
                  <a:cubicBezTo>
                    <a:pt x="1" y="395"/>
                    <a:pt x="140" y="613"/>
                    <a:pt x="299" y="693"/>
                  </a:cubicBezTo>
                  <a:cubicBezTo>
                    <a:pt x="342" y="712"/>
                    <a:pt x="387" y="721"/>
                    <a:pt x="431" y="721"/>
                  </a:cubicBezTo>
                  <a:cubicBezTo>
                    <a:pt x="573" y="721"/>
                    <a:pt x="711" y="630"/>
                    <a:pt x="757" y="494"/>
                  </a:cubicBezTo>
                  <a:cubicBezTo>
                    <a:pt x="836" y="315"/>
                    <a:pt x="737" y="116"/>
                    <a:pt x="558" y="36"/>
                  </a:cubicBezTo>
                  <a:cubicBezTo>
                    <a:pt x="517" y="11"/>
                    <a:pt x="472"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25;p17"/>
            <p:cNvSpPr/>
            <p:nvPr/>
          </p:nvSpPr>
          <p:spPr>
            <a:xfrm>
              <a:off x="4536767" y="4602658"/>
              <a:ext cx="41935" cy="34740"/>
            </a:xfrm>
            <a:custGeom>
              <a:avLst/>
              <a:gdLst/>
              <a:ahLst/>
              <a:cxnLst/>
              <a:rect l="l" t="t" r="r" b="b"/>
              <a:pathLst>
                <a:path w="1055" h="874" extrusionOk="0">
                  <a:moveTo>
                    <a:pt x="948" y="1"/>
                  </a:moveTo>
                  <a:cubicBezTo>
                    <a:pt x="916" y="1"/>
                    <a:pt x="879" y="5"/>
                    <a:pt x="836" y="18"/>
                  </a:cubicBezTo>
                  <a:cubicBezTo>
                    <a:pt x="677" y="18"/>
                    <a:pt x="498" y="77"/>
                    <a:pt x="339" y="217"/>
                  </a:cubicBezTo>
                  <a:cubicBezTo>
                    <a:pt x="160" y="336"/>
                    <a:pt x="60" y="515"/>
                    <a:pt x="40" y="654"/>
                  </a:cubicBezTo>
                  <a:cubicBezTo>
                    <a:pt x="0" y="813"/>
                    <a:pt x="0" y="873"/>
                    <a:pt x="40" y="873"/>
                  </a:cubicBezTo>
                  <a:cubicBezTo>
                    <a:pt x="60" y="873"/>
                    <a:pt x="140" y="555"/>
                    <a:pt x="438" y="316"/>
                  </a:cubicBezTo>
                  <a:cubicBezTo>
                    <a:pt x="736" y="57"/>
                    <a:pt x="1055" y="57"/>
                    <a:pt x="1055" y="38"/>
                  </a:cubicBezTo>
                  <a:cubicBezTo>
                    <a:pt x="1055" y="24"/>
                    <a:pt x="1017" y="1"/>
                    <a:pt x="94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26;p17"/>
            <p:cNvSpPr/>
            <p:nvPr/>
          </p:nvSpPr>
          <p:spPr>
            <a:xfrm>
              <a:off x="4559702" y="4640022"/>
              <a:ext cx="41140" cy="24286"/>
            </a:xfrm>
            <a:custGeom>
              <a:avLst/>
              <a:gdLst/>
              <a:ahLst/>
              <a:cxnLst/>
              <a:rect l="l" t="t" r="r" b="b"/>
              <a:pathLst>
                <a:path w="1035" h="611" extrusionOk="0">
                  <a:moveTo>
                    <a:pt x="855" y="0"/>
                  </a:moveTo>
                  <a:cubicBezTo>
                    <a:pt x="736" y="0"/>
                    <a:pt x="574" y="28"/>
                    <a:pt x="418" y="132"/>
                  </a:cubicBezTo>
                  <a:cubicBezTo>
                    <a:pt x="100" y="311"/>
                    <a:pt x="0" y="609"/>
                    <a:pt x="40" y="609"/>
                  </a:cubicBezTo>
                  <a:cubicBezTo>
                    <a:pt x="41" y="610"/>
                    <a:pt x="42" y="611"/>
                    <a:pt x="43" y="611"/>
                  </a:cubicBezTo>
                  <a:cubicBezTo>
                    <a:pt x="72" y="611"/>
                    <a:pt x="211" y="403"/>
                    <a:pt x="478" y="231"/>
                  </a:cubicBezTo>
                  <a:cubicBezTo>
                    <a:pt x="756" y="92"/>
                    <a:pt x="1035" y="72"/>
                    <a:pt x="1035" y="33"/>
                  </a:cubicBezTo>
                  <a:cubicBezTo>
                    <a:pt x="1035" y="23"/>
                    <a:pt x="962" y="0"/>
                    <a:pt x="8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7"/>
            <p:cNvSpPr/>
            <p:nvPr/>
          </p:nvSpPr>
          <p:spPr>
            <a:xfrm>
              <a:off x="4497217" y="4565890"/>
              <a:ext cx="60934" cy="39987"/>
            </a:xfrm>
            <a:custGeom>
              <a:avLst/>
              <a:gdLst/>
              <a:ahLst/>
              <a:cxnLst/>
              <a:rect l="l" t="t" r="r" b="b"/>
              <a:pathLst>
                <a:path w="1533" h="1006" extrusionOk="0">
                  <a:moveTo>
                    <a:pt x="1444" y="1"/>
                  </a:moveTo>
                  <a:cubicBezTo>
                    <a:pt x="1318" y="1"/>
                    <a:pt x="972" y="52"/>
                    <a:pt x="637" y="306"/>
                  </a:cubicBezTo>
                  <a:cubicBezTo>
                    <a:pt x="180" y="585"/>
                    <a:pt x="1" y="982"/>
                    <a:pt x="41" y="1002"/>
                  </a:cubicBezTo>
                  <a:cubicBezTo>
                    <a:pt x="42" y="1004"/>
                    <a:pt x="43" y="1005"/>
                    <a:pt x="45" y="1005"/>
                  </a:cubicBezTo>
                  <a:cubicBezTo>
                    <a:pt x="84" y="1005"/>
                    <a:pt x="301" y="670"/>
                    <a:pt x="697" y="406"/>
                  </a:cubicBezTo>
                  <a:cubicBezTo>
                    <a:pt x="1095" y="147"/>
                    <a:pt x="1532" y="67"/>
                    <a:pt x="1493" y="8"/>
                  </a:cubicBezTo>
                  <a:cubicBezTo>
                    <a:pt x="1493" y="4"/>
                    <a:pt x="1475" y="1"/>
                    <a:pt x="14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28;p17"/>
            <p:cNvSpPr/>
            <p:nvPr/>
          </p:nvSpPr>
          <p:spPr>
            <a:xfrm>
              <a:off x="4477462" y="4518827"/>
              <a:ext cx="60934" cy="18205"/>
            </a:xfrm>
            <a:custGeom>
              <a:avLst/>
              <a:gdLst/>
              <a:ahLst/>
              <a:cxnLst/>
              <a:rect l="l" t="t" r="r" b="b"/>
              <a:pathLst>
                <a:path w="1533" h="458" extrusionOk="0">
                  <a:moveTo>
                    <a:pt x="1167" y="0"/>
                  </a:moveTo>
                  <a:cubicBezTo>
                    <a:pt x="1043" y="0"/>
                    <a:pt x="895" y="15"/>
                    <a:pt x="736" y="58"/>
                  </a:cubicBezTo>
                  <a:cubicBezTo>
                    <a:pt x="279" y="157"/>
                    <a:pt x="0" y="436"/>
                    <a:pt x="40" y="456"/>
                  </a:cubicBezTo>
                  <a:cubicBezTo>
                    <a:pt x="41" y="457"/>
                    <a:pt x="43" y="457"/>
                    <a:pt x="45" y="457"/>
                  </a:cubicBezTo>
                  <a:cubicBezTo>
                    <a:pt x="87" y="457"/>
                    <a:pt x="358" y="272"/>
                    <a:pt x="756" y="177"/>
                  </a:cubicBezTo>
                  <a:cubicBezTo>
                    <a:pt x="1154" y="58"/>
                    <a:pt x="1532" y="98"/>
                    <a:pt x="1532" y="58"/>
                  </a:cubicBezTo>
                  <a:cubicBezTo>
                    <a:pt x="1532" y="45"/>
                    <a:pt x="1386" y="0"/>
                    <a:pt x="116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29;p17"/>
            <p:cNvSpPr/>
            <p:nvPr/>
          </p:nvSpPr>
          <p:spPr>
            <a:xfrm>
              <a:off x="4463232" y="4450697"/>
              <a:ext cx="60934" cy="19079"/>
            </a:xfrm>
            <a:custGeom>
              <a:avLst/>
              <a:gdLst/>
              <a:ahLst/>
              <a:cxnLst/>
              <a:rect l="l" t="t" r="r" b="b"/>
              <a:pathLst>
                <a:path w="1533" h="480" extrusionOk="0">
                  <a:moveTo>
                    <a:pt x="946" y="1"/>
                  </a:moveTo>
                  <a:cubicBezTo>
                    <a:pt x="872" y="1"/>
                    <a:pt x="794" y="7"/>
                    <a:pt x="716" y="21"/>
                  </a:cubicBezTo>
                  <a:cubicBezTo>
                    <a:pt x="458" y="81"/>
                    <a:pt x="299" y="180"/>
                    <a:pt x="159" y="280"/>
                  </a:cubicBezTo>
                  <a:cubicBezTo>
                    <a:pt x="40" y="379"/>
                    <a:pt x="0" y="479"/>
                    <a:pt x="0" y="479"/>
                  </a:cubicBezTo>
                  <a:cubicBezTo>
                    <a:pt x="1" y="480"/>
                    <a:pt x="2" y="480"/>
                    <a:pt x="4" y="480"/>
                  </a:cubicBezTo>
                  <a:cubicBezTo>
                    <a:pt x="43" y="480"/>
                    <a:pt x="316" y="256"/>
                    <a:pt x="736" y="161"/>
                  </a:cubicBezTo>
                  <a:cubicBezTo>
                    <a:pt x="859" y="134"/>
                    <a:pt x="973" y="124"/>
                    <a:pt x="1075" y="124"/>
                  </a:cubicBezTo>
                  <a:cubicBezTo>
                    <a:pt x="1325" y="124"/>
                    <a:pt x="1497" y="182"/>
                    <a:pt x="1527" y="182"/>
                  </a:cubicBezTo>
                  <a:cubicBezTo>
                    <a:pt x="1531" y="182"/>
                    <a:pt x="1532" y="182"/>
                    <a:pt x="1532" y="180"/>
                  </a:cubicBezTo>
                  <a:cubicBezTo>
                    <a:pt x="1532" y="161"/>
                    <a:pt x="1472" y="101"/>
                    <a:pt x="1313" y="61"/>
                  </a:cubicBezTo>
                  <a:cubicBezTo>
                    <a:pt x="1211" y="23"/>
                    <a:pt x="1083" y="1"/>
                    <a:pt x="94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30;p17"/>
            <p:cNvSpPr/>
            <p:nvPr/>
          </p:nvSpPr>
          <p:spPr>
            <a:xfrm>
              <a:off x="4449796" y="4402084"/>
              <a:ext cx="71189" cy="43286"/>
            </a:xfrm>
            <a:custGeom>
              <a:avLst/>
              <a:gdLst/>
              <a:ahLst/>
              <a:cxnLst/>
              <a:rect l="l" t="t" r="r" b="b"/>
              <a:pathLst>
                <a:path w="1791" h="1089" extrusionOk="0">
                  <a:moveTo>
                    <a:pt x="1524" y="102"/>
                  </a:moveTo>
                  <a:cubicBezTo>
                    <a:pt x="1565" y="102"/>
                    <a:pt x="1603" y="116"/>
                    <a:pt x="1631" y="130"/>
                  </a:cubicBezTo>
                  <a:cubicBezTo>
                    <a:pt x="1651" y="190"/>
                    <a:pt x="1651" y="250"/>
                    <a:pt x="1651" y="329"/>
                  </a:cubicBezTo>
                  <a:cubicBezTo>
                    <a:pt x="1575" y="616"/>
                    <a:pt x="1297" y="884"/>
                    <a:pt x="976" y="940"/>
                  </a:cubicBezTo>
                  <a:lnTo>
                    <a:pt x="976" y="940"/>
                  </a:lnTo>
                  <a:cubicBezTo>
                    <a:pt x="971" y="913"/>
                    <a:pt x="964" y="881"/>
                    <a:pt x="955" y="846"/>
                  </a:cubicBezTo>
                  <a:cubicBezTo>
                    <a:pt x="940" y="817"/>
                    <a:pt x="925" y="782"/>
                    <a:pt x="909" y="744"/>
                  </a:cubicBezTo>
                  <a:lnTo>
                    <a:pt x="909" y="744"/>
                  </a:lnTo>
                  <a:cubicBezTo>
                    <a:pt x="967" y="631"/>
                    <a:pt x="1051" y="495"/>
                    <a:pt x="1174" y="349"/>
                  </a:cubicBezTo>
                  <a:cubicBezTo>
                    <a:pt x="1253" y="250"/>
                    <a:pt x="1353" y="150"/>
                    <a:pt x="1472" y="110"/>
                  </a:cubicBezTo>
                  <a:cubicBezTo>
                    <a:pt x="1490" y="105"/>
                    <a:pt x="1507" y="102"/>
                    <a:pt x="1524" y="102"/>
                  </a:cubicBezTo>
                  <a:close/>
                  <a:moveTo>
                    <a:pt x="338" y="190"/>
                  </a:moveTo>
                  <a:cubicBezTo>
                    <a:pt x="458" y="210"/>
                    <a:pt x="557" y="309"/>
                    <a:pt x="637" y="389"/>
                  </a:cubicBezTo>
                  <a:cubicBezTo>
                    <a:pt x="740" y="513"/>
                    <a:pt x="812" y="634"/>
                    <a:pt x="863" y="740"/>
                  </a:cubicBezTo>
                  <a:lnTo>
                    <a:pt x="863" y="740"/>
                  </a:lnTo>
                  <a:cubicBezTo>
                    <a:pt x="852" y="771"/>
                    <a:pt x="843" y="800"/>
                    <a:pt x="836" y="827"/>
                  </a:cubicBezTo>
                  <a:cubicBezTo>
                    <a:pt x="816" y="879"/>
                    <a:pt x="803" y="921"/>
                    <a:pt x="794" y="953"/>
                  </a:cubicBezTo>
                  <a:lnTo>
                    <a:pt x="794" y="953"/>
                  </a:lnTo>
                  <a:cubicBezTo>
                    <a:pt x="492" y="936"/>
                    <a:pt x="228" y="707"/>
                    <a:pt x="159" y="449"/>
                  </a:cubicBezTo>
                  <a:cubicBezTo>
                    <a:pt x="139" y="389"/>
                    <a:pt x="139" y="309"/>
                    <a:pt x="179" y="250"/>
                  </a:cubicBezTo>
                  <a:cubicBezTo>
                    <a:pt x="199" y="210"/>
                    <a:pt x="259" y="190"/>
                    <a:pt x="338" y="190"/>
                  </a:cubicBezTo>
                  <a:close/>
                  <a:moveTo>
                    <a:pt x="886" y="789"/>
                  </a:moveTo>
                  <a:lnTo>
                    <a:pt x="886" y="789"/>
                  </a:lnTo>
                  <a:cubicBezTo>
                    <a:pt x="912" y="848"/>
                    <a:pt x="932" y="900"/>
                    <a:pt x="947" y="944"/>
                  </a:cubicBezTo>
                  <a:lnTo>
                    <a:pt x="947" y="944"/>
                  </a:lnTo>
                  <a:cubicBezTo>
                    <a:pt x="943" y="945"/>
                    <a:pt x="939" y="945"/>
                    <a:pt x="935" y="946"/>
                  </a:cubicBezTo>
                  <a:cubicBezTo>
                    <a:pt x="900" y="952"/>
                    <a:pt x="865" y="955"/>
                    <a:pt x="831" y="955"/>
                  </a:cubicBezTo>
                  <a:cubicBezTo>
                    <a:pt x="826" y="955"/>
                    <a:pt x="820" y="954"/>
                    <a:pt x="815" y="954"/>
                  </a:cubicBezTo>
                  <a:lnTo>
                    <a:pt x="815" y="954"/>
                  </a:lnTo>
                  <a:cubicBezTo>
                    <a:pt x="832" y="912"/>
                    <a:pt x="854" y="855"/>
                    <a:pt x="886" y="789"/>
                  </a:cubicBezTo>
                  <a:close/>
                  <a:moveTo>
                    <a:pt x="1535" y="1"/>
                  </a:moveTo>
                  <a:cubicBezTo>
                    <a:pt x="1505" y="1"/>
                    <a:pt x="1477" y="5"/>
                    <a:pt x="1452" y="11"/>
                  </a:cubicBezTo>
                  <a:cubicBezTo>
                    <a:pt x="1273" y="91"/>
                    <a:pt x="1194" y="210"/>
                    <a:pt x="1134" y="289"/>
                  </a:cubicBezTo>
                  <a:cubicBezTo>
                    <a:pt x="1009" y="429"/>
                    <a:pt x="932" y="568"/>
                    <a:pt x="884" y="687"/>
                  </a:cubicBezTo>
                  <a:lnTo>
                    <a:pt x="884" y="687"/>
                  </a:lnTo>
                  <a:cubicBezTo>
                    <a:pt x="836" y="581"/>
                    <a:pt x="770" y="455"/>
                    <a:pt x="657" y="329"/>
                  </a:cubicBezTo>
                  <a:cubicBezTo>
                    <a:pt x="577" y="230"/>
                    <a:pt x="478" y="110"/>
                    <a:pt x="299" y="91"/>
                  </a:cubicBezTo>
                  <a:cubicBezTo>
                    <a:pt x="277" y="82"/>
                    <a:pt x="256" y="78"/>
                    <a:pt x="235" y="78"/>
                  </a:cubicBezTo>
                  <a:cubicBezTo>
                    <a:pt x="159" y="78"/>
                    <a:pt x="91" y="132"/>
                    <a:pt x="60" y="210"/>
                  </a:cubicBezTo>
                  <a:cubicBezTo>
                    <a:pt x="0" y="309"/>
                    <a:pt x="0" y="409"/>
                    <a:pt x="40" y="488"/>
                  </a:cubicBezTo>
                  <a:cubicBezTo>
                    <a:pt x="133" y="824"/>
                    <a:pt x="453" y="1089"/>
                    <a:pt x="852" y="1089"/>
                  </a:cubicBezTo>
                  <a:cubicBezTo>
                    <a:pt x="879" y="1089"/>
                    <a:pt x="907" y="1088"/>
                    <a:pt x="935" y="1085"/>
                  </a:cubicBezTo>
                  <a:cubicBezTo>
                    <a:pt x="953" y="1083"/>
                    <a:pt x="971" y="1080"/>
                    <a:pt x="988" y="1076"/>
                  </a:cubicBezTo>
                  <a:lnTo>
                    <a:pt x="988" y="1076"/>
                  </a:lnTo>
                  <a:cubicBezTo>
                    <a:pt x="991" y="1082"/>
                    <a:pt x="993" y="1085"/>
                    <a:pt x="995" y="1085"/>
                  </a:cubicBezTo>
                  <a:cubicBezTo>
                    <a:pt x="995" y="1085"/>
                    <a:pt x="995" y="1082"/>
                    <a:pt x="994" y="1075"/>
                  </a:cubicBezTo>
                  <a:lnTo>
                    <a:pt x="994" y="1075"/>
                  </a:lnTo>
                  <a:cubicBezTo>
                    <a:pt x="1383" y="995"/>
                    <a:pt x="1676" y="690"/>
                    <a:pt x="1771" y="349"/>
                  </a:cubicBezTo>
                  <a:cubicBezTo>
                    <a:pt x="1791" y="250"/>
                    <a:pt x="1791" y="150"/>
                    <a:pt x="1731" y="91"/>
                  </a:cubicBezTo>
                  <a:cubicBezTo>
                    <a:pt x="1676" y="22"/>
                    <a:pt x="1602" y="1"/>
                    <a:pt x="15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31;p17"/>
            <p:cNvSpPr/>
            <p:nvPr/>
          </p:nvSpPr>
          <p:spPr>
            <a:xfrm>
              <a:off x="3690709" y="4312371"/>
              <a:ext cx="362942" cy="299703"/>
            </a:xfrm>
            <a:custGeom>
              <a:avLst/>
              <a:gdLst/>
              <a:ahLst/>
              <a:cxnLst/>
              <a:rect l="l" t="t" r="r" b="b"/>
              <a:pathLst>
                <a:path w="9131" h="7540" extrusionOk="0">
                  <a:moveTo>
                    <a:pt x="9012" y="0"/>
                  </a:moveTo>
                  <a:lnTo>
                    <a:pt x="4456" y="100"/>
                  </a:lnTo>
                  <a:lnTo>
                    <a:pt x="4735" y="4794"/>
                  </a:lnTo>
                  <a:cubicBezTo>
                    <a:pt x="4735" y="4794"/>
                    <a:pt x="60" y="6664"/>
                    <a:pt x="0" y="7540"/>
                  </a:cubicBezTo>
                  <a:lnTo>
                    <a:pt x="9131" y="7341"/>
                  </a:lnTo>
                  <a:lnTo>
                    <a:pt x="9012"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32;p17"/>
            <p:cNvSpPr/>
            <p:nvPr/>
          </p:nvSpPr>
          <p:spPr>
            <a:xfrm>
              <a:off x="3970622" y="4484206"/>
              <a:ext cx="31560" cy="28341"/>
            </a:xfrm>
            <a:custGeom>
              <a:avLst/>
              <a:gdLst/>
              <a:ahLst/>
              <a:cxnLst/>
              <a:rect l="l" t="t" r="r" b="b"/>
              <a:pathLst>
                <a:path w="794" h="713" extrusionOk="0">
                  <a:moveTo>
                    <a:pt x="424" y="1"/>
                  </a:moveTo>
                  <a:cubicBezTo>
                    <a:pt x="271" y="1"/>
                    <a:pt x="110" y="115"/>
                    <a:pt x="80" y="253"/>
                  </a:cubicBezTo>
                  <a:cubicBezTo>
                    <a:pt x="0" y="432"/>
                    <a:pt x="179" y="650"/>
                    <a:pt x="358" y="710"/>
                  </a:cubicBezTo>
                  <a:cubicBezTo>
                    <a:pt x="373" y="711"/>
                    <a:pt x="387" y="712"/>
                    <a:pt x="402" y="712"/>
                  </a:cubicBezTo>
                  <a:cubicBezTo>
                    <a:pt x="585" y="712"/>
                    <a:pt x="758" y="598"/>
                    <a:pt x="776" y="432"/>
                  </a:cubicBezTo>
                  <a:cubicBezTo>
                    <a:pt x="794" y="273"/>
                    <a:pt x="702" y="99"/>
                    <a:pt x="557" y="34"/>
                  </a:cubicBezTo>
                  <a:lnTo>
                    <a:pt x="557" y="34"/>
                  </a:lnTo>
                  <a:lnTo>
                    <a:pt x="557" y="34"/>
                  </a:lnTo>
                  <a:cubicBezTo>
                    <a:pt x="516" y="11"/>
                    <a:pt x="470" y="1"/>
                    <a:pt x="42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7"/>
            <p:cNvSpPr/>
            <p:nvPr/>
          </p:nvSpPr>
          <p:spPr>
            <a:xfrm>
              <a:off x="3689119" y="4576984"/>
              <a:ext cx="364524" cy="37999"/>
            </a:xfrm>
            <a:custGeom>
              <a:avLst/>
              <a:gdLst/>
              <a:ahLst/>
              <a:cxnLst/>
              <a:rect l="l" t="t" r="r" b="b"/>
              <a:pathLst>
                <a:path w="9171" h="956" extrusionOk="0">
                  <a:moveTo>
                    <a:pt x="9131" y="1"/>
                  </a:moveTo>
                  <a:lnTo>
                    <a:pt x="398" y="478"/>
                  </a:lnTo>
                  <a:cubicBezTo>
                    <a:pt x="398" y="478"/>
                    <a:pt x="0" y="657"/>
                    <a:pt x="40" y="956"/>
                  </a:cubicBezTo>
                  <a:lnTo>
                    <a:pt x="9171" y="757"/>
                  </a:lnTo>
                  <a:lnTo>
                    <a:pt x="913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7"/>
            <p:cNvSpPr/>
            <p:nvPr/>
          </p:nvSpPr>
          <p:spPr>
            <a:xfrm>
              <a:off x="3872561" y="4499151"/>
              <a:ext cx="34820" cy="22060"/>
            </a:xfrm>
            <a:custGeom>
              <a:avLst/>
              <a:gdLst/>
              <a:ahLst/>
              <a:cxnLst/>
              <a:rect l="l" t="t" r="r" b="b"/>
              <a:pathLst>
                <a:path w="876" h="555" extrusionOk="0">
                  <a:moveTo>
                    <a:pt x="165" y="1"/>
                  </a:moveTo>
                  <a:cubicBezTo>
                    <a:pt x="65" y="1"/>
                    <a:pt x="1" y="26"/>
                    <a:pt x="1" y="56"/>
                  </a:cubicBezTo>
                  <a:cubicBezTo>
                    <a:pt x="1" y="95"/>
                    <a:pt x="239" y="95"/>
                    <a:pt x="458" y="254"/>
                  </a:cubicBezTo>
                  <a:cubicBezTo>
                    <a:pt x="667" y="368"/>
                    <a:pt x="785" y="554"/>
                    <a:pt x="830" y="554"/>
                  </a:cubicBezTo>
                  <a:cubicBezTo>
                    <a:pt x="832" y="554"/>
                    <a:pt x="834" y="554"/>
                    <a:pt x="836" y="553"/>
                  </a:cubicBezTo>
                  <a:cubicBezTo>
                    <a:pt x="876" y="553"/>
                    <a:pt x="796" y="274"/>
                    <a:pt x="538" y="95"/>
                  </a:cubicBezTo>
                  <a:cubicBezTo>
                    <a:pt x="398" y="26"/>
                    <a:pt x="264" y="1"/>
                    <a:pt x="16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7"/>
            <p:cNvSpPr/>
            <p:nvPr/>
          </p:nvSpPr>
          <p:spPr>
            <a:xfrm>
              <a:off x="3835396" y="4516840"/>
              <a:ext cx="26910" cy="27228"/>
            </a:xfrm>
            <a:custGeom>
              <a:avLst/>
              <a:gdLst/>
              <a:ahLst/>
              <a:cxnLst/>
              <a:rect l="l" t="t" r="r" b="b"/>
              <a:pathLst>
                <a:path w="677" h="685" extrusionOk="0">
                  <a:moveTo>
                    <a:pt x="36" y="0"/>
                  </a:moveTo>
                  <a:cubicBezTo>
                    <a:pt x="13" y="0"/>
                    <a:pt x="1" y="4"/>
                    <a:pt x="1" y="8"/>
                  </a:cubicBezTo>
                  <a:cubicBezTo>
                    <a:pt x="1" y="48"/>
                    <a:pt x="180" y="128"/>
                    <a:pt x="359" y="307"/>
                  </a:cubicBezTo>
                  <a:cubicBezTo>
                    <a:pt x="498" y="486"/>
                    <a:pt x="538" y="685"/>
                    <a:pt x="597" y="685"/>
                  </a:cubicBezTo>
                  <a:cubicBezTo>
                    <a:pt x="657" y="685"/>
                    <a:pt x="677" y="426"/>
                    <a:pt x="478" y="207"/>
                  </a:cubicBezTo>
                  <a:cubicBezTo>
                    <a:pt x="295" y="39"/>
                    <a:pt x="111" y="0"/>
                    <a:pt x="3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7"/>
            <p:cNvSpPr/>
            <p:nvPr/>
          </p:nvSpPr>
          <p:spPr>
            <a:xfrm>
              <a:off x="3799025" y="4533653"/>
              <a:ext cx="19795" cy="30209"/>
            </a:xfrm>
            <a:custGeom>
              <a:avLst/>
              <a:gdLst/>
              <a:ahLst/>
              <a:cxnLst/>
              <a:rect l="l" t="t" r="r" b="b"/>
              <a:pathLst>
                <a:path w="498" h="760" extrusionOk="0">
                  <a:moveTo>
                    <a:pt x="31" y="0"/>
                  </a:moveTo>
                  <a:cubicBezTo>
                    <a:pt x="26" y="0"/>
                    <a:pt x="22" y="1"/>
                    <a:pt x="20" y="3"/>
                  </a:cubicBezTo>
                  <a:cubicBezTo>
                    <a:pt x="0" y="23"/>
                    <a:pt x="140" y="182"/>
                    <a:pt x="219" y="381"/>
                  </a:cubicBezTo>
                  <a:cubicBezTo>
                    <a:pt x="339" y="560"/>
                    <a:pt x="339" y="759"/>
                    <a:pt x="398" y="759"/>
                  </a:cubicBezTo>
                  <a:cubicBezTo>
                    <a:pt x="438" y="759"/>
                    <a:pt x="498" y="520"/>
                    <a:pt x="378" y="302"/>
                  </a:cubicBezTo>
                  <a:cubicBezTo>
                    <a:pt x="253" y="86"/>
                    <a:pt x="78" y="0"/>
                    <a:pt x="3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37;p17"/>
            <p:cNvSpPr/>
            <p:nvPr/>
          </p:nvSpPr>
          <p:spPr>
            <a:xfrm>
              <a:off x="3874151" y="4450737"/>
              <a:ext cx="39550" cy="8109"/>
            </a:xfrm>
            <a:custGeom>
              <a:avLst/>
              <a:gdLst/>
              <a:ahLst/>
              <a:cxnLst/>
              <a:rect l="l" t="t" r="r" b="b"/>
              <a:pathLst>
                <a:path w="995" h="204" extrusionOk="0">
                  <a:moveTo>
                    <a:pt x="498" y="0"/>
                  </a:moveTo>
                  <a:cubicBezTo>
                    <a:pt x="219" y="0"/>
                    <a:pt x="0" y="160"/>
                    <a:pt x="20" y="179"/>
                  </a:cubicBezTo>
                  <a:cubicBezTo>
                    <a:pt x="25" y="189"/>
                    <a:pt x="41" y="193"/>
                    <a:pt x="67" y="193"/>
                  </a:cubicBezTo>
                  <a:cubicBezTo>
                    <a:pt x="143" y="193"/>
                    <a:pt x="304" y="160"/>
                    <a:pt x="498" y="160"/>
                  </a:cubicBezTo>
                  <a:cubicBezTo>
                    <a:pt x="702" y="160"/>
                    <a:pt x="878" y="203"/>
                    <a:pt x="949" y="203"/>
                  </a:cubicBezTo>
                  <a:cubicBezTo>
                    <a:pt x="960" y="203"/>
                    <a:pt x="969" y="202"/>
                    <a:pt x="975" y="199"/>
                  </a:cubicBezTo>
                  <a:cubicBezTo>
                    <a:pt x="995" y="179"/>
                    <a:pt x="796" y="0"/>
                    <a:pt x="49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38;p17"/>
            <p:cNvSpPr/>
            <p:nvPr/>
          </p:nvSpPr>
          <p:spPr>
            <a:xfrm>
              <a:off x="3870176" y="4351086"/>
              <a:ext cx="179543" cy="35654"/>
            </a:xfrm>
            <a:custGeom>
              <a:avLst/>
              <a:gdLst/>
              <a:ahLst/>
              <a:cxnLst/>
              <a:rect l="l" t="t" r="r" b="b"/>
              <a:pathLst>
                <a:path w="4517" h="897" extrusionOk="0">
                  <a:moveTo>
                    <a:pt x="4516" y="1"/>
                  </a:moveTo>
                  <a:lnTo>
                    <a:pt x="1" y="41"/>
                  </a:lnTo>
                  <a:lnTo>
                    <a:pt x="41" y="896"/>
                  </a:lnTo>
                  <a:lnTo>
                    <a:pt x="4516" y="737"/>
                  </a:lnTo>
                  <a:lnTo>
                    <a:pt x="4516"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9;p17"/>
            <p:cNvSpPr/>
            <p:nvPr/>
          </p:nvSpPr>
          <p:spPr>
            <a:xfrm>
              <a:off x="3873356" y="4389841"/>
              <a:ext cx="55369" cy="31481"/>
            </a:xfrm>
            <a:custGeom>
              <a:avLst/>
              <a:gdLst/>
              <a:ahLst/>
              <a:cxnLst/>
              <a:rect l="l" t="t" r="r" b="b"/>
              <a:pathLst>
                <a:path w="1393" h="792" extrusionOk="0">
                  <a:moveTo>
                    <a:pt x="1104" y="125"/>
                  </a:moveTo>
                  <a:cubicBezTo>
                    <a:pt x="1139" y="125"/>
                    <a:pt x="1164" y="130"/>
                    <a:pt x="1174" y="140"/>
                  </a:cubicBezTo>
                  <a:lnTo>
                    <a:pt x="1174" y="200"/>
                  </a:lnTo>
                  <a:cubicBezTo>
                    <a:pt x="1154" y="219"/>
                    <a:pt x="1134" y="239"/>
                    <a:pt x="1075" y="259"/>
                  </a:cubicBezTo>
                  <a:cubicBezTo>
                    <a:pt x="1015" y="319"/>
                    <a:pt x="935" y="359"/>
                    <a:pt x="836" y="418"/>
                  </a:cubicBezTo>
                  <a:cubicBezTo>
                    <a:pt x="677" y="498"/>
                    <a:pt x="538" y="558"/>
                    <a:pt x="378" y="597"/>
                  </a:cubicBezTo>
                  <a:cubicBezTo>
                    <a:pt x="244" y="692"/>
                    <a:pt x="127" y="722"/>
                    <a:pt x="66" y="738"/>
                  </a:cubicBezTo>
                  <a:lnTo>
                    <a:pt x="66" y="738"/>
                  </a:lnTo>
                  <a:cubicBezTo>
                    <a:pt x="116" y="690"/>
                    <a:pt x="205" y="579"/>
                    <a:pt x="339" y="458"/>
                  </a:cubicBezTo>
                  <a:cubicBezTo>
                    <a:pt x="438" y="399"/>
                    <a:pt x="577" y="299"/>
                    <a:pt x="736" y="219"/>
                  </a:cubicBezTo>
                  <a:cubicBezTo>
                    <a:pt x="816" y="200"/>
                    <a:pt x="915" y="140"/>
                    <a:pt x="975" y="140"/>
                  </a:cubicBezTo>
                  <a:cubicBezTo>
                    <a:pt x="1025" y="130"/>
                    <a:pt x="1070" y="125"/>
                    <a:pt x="1104" y="125"/>
                  </a:cubicBezTo>
                  <a:close/>
                  <a:moveTo>
                    <a:pt x="1134" y="1"/>
                  </a:moveTo>
                  <a:cubicBezTo>
                    <a:pt x="1055" y="1"/>
                    <a:pt x="1015" y="21"/>
                    <a:pt x="955" y="21"/>
                  </a:cubicBezTo>
                  <a:cubicBezTo>
                    <a:pt x="856" y="40"/>
                    <a:pt x="756" y="100"/>
                    <a:pt x="697" y="120"/>
                  </a:cubicBezTo>
                  <a:cubicBezTo>
                    <a:pt x="518" y="200"/>
                    <a:pt x="358" y="319"/>
                    <a:pt x="259" y="399"/>
                  </a:cubicBezTo>
                  <a:cubicBezTo>
                    <a:pt x="60" y="597"/>
                    <a:pt x="0" y="757"/>
                    <a:pt x="20" y="757"/>
                  </a:cubicBezTo>
                  <a:cubicBezTo>
                    <a:pt x="20" y="776"/>
                    <a:pt x="65" y="791"/>
                    <a:pt x="142" y="791"/>
                  </a:cubicBezTo>
                  <a:cubicBezTo>
                    <a:pt x="219" y="791"/>
                    <a:pt x="329" y="776"/>
                    <a:pt x="458" y="737"/>
                  </a:cubicBezTo>
                  <a:cubicBezTo>
                    <a:pt x="617" y="717"/>
                    <a:pt x="756" y="657"/>
                    <a:pt x="935" y="597"/>
                  </a:cubicBezTo>
                  <a:cubicBezTo>
                    <a:pt x="1015" y="538"/>
                    <a:pt x="1114" y="498"/>
                    <a:pt x="1194" y="438"/>
                  </a:cubicBezTo>
                  <a:cubicBezTo>
                    <a:pt x="1234" y="418"/>
                    <a:pt x="1293" y="399"/>
                    <a:pt x="1313" y="339"/>
                  </a:cubicBezTo>
                  <a:cubicBezTo>
                    <a:pt x="1353" y="299"/>
                    <a:pt x="1393" y="160"/>
                    <a:pt x="1333" y="100"/>
                  </a:cubicBezTo>
                  <a:cubicBezTo>
                    <a:pt x="1274" y="21"/>
                    <a:pt x="1214" y="1"/>
                    <a:pt x="11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0;p17"/>
            <p:cNvSpPr/>
            <p:nvPr/>
          </p:nvSpPr>
          <p:spPr>
            <a:xfrm>
              <a:off x="3849626" y="4366111"/>
              <a:ext cx="30090" cy="56999"/>
            </a:xfrm>
            <a:custGeom>
              <a:avLst/>
              <a:gdLst/>
              <a:ahLst/>
              <a:cxnLst/>
              <a:rect l="l" t="t" r="r" b="b"/>
              <a:pathLst>
                <a:path w="757" h="1434" extrusionOk="0">
                  <a:moveTo>
                    <a:pt x="259" y="1"/>
                  </a:moveTo>
                  <a:cubicBezTo>
                    <a:pt x="160" y="1"/>
                    <a:pt x="80" y="61"/>
                    <a:pt x="60" y="120"/>
                  </a:cubicBezTo>
                  <a:cubicBezTo>
                    <a:pt x="40" y="200"/>
                    <a:pt x="40" y="240"/>
                    <a:pt x="21" y="299"/>
                  </a:cubicBezTo>
                  <a:cubicBezTo>
                    <a:pt x="1" y="399"/>
                    <a:pt x="21" y="498"/>
                    <a:pt x="21" y="598"/>
                  </a:cubicBezTo>
                  <a:cubicBezTo>
                    <a:pt x="40" y="797"/>
                    <a:pt x="140" y="936"/>
                    <a:pt x="219" y="1055"/>
                  </a:cubicBezTo>
                  <a:cubicBezTo>
                    <a:pt x="379" y="1294"/>
                    <a:pt x="578" y="1334"/>
                    <a:pt x="578" y="1334"/>
                  </a:cubicBezTo>
                  <a:cubicBezTo>
                    <a:pt x="617" y="1314"/>
                    <a:pt x="438" y="1234"/>
                    <a:pt x="319" y="1015"/>
                  </a:cubicBezTo>
                  <a:cubicBezTo>
                    <a:pt x="239" y="916"/>
                    <a:pt x="180" y="757"/>
                    <a:pt x="160" y="598"/>
                  </a:cubicBezTo>
                  <a:lnTo>
                    <a:pt x="160" y="319"/>
                  </a:lnTo>
                  <a:cubicBezTo>
                    <a:pt x="160" y="220"/>
                    <a:pt x="219" y="140"/>
                    <a:pt x="239" y="140"/>
                  </a:cubicBezTo>
                  <a:cubicBezTo>
                    <a:pt x="299" y="140"/>
                    <a:pt x="359" y="220"/>
                    <a:pt x="418" y="299"/>
                  </a:cubicBezTo>
                  <a:cubicBezTo>
                    <a:pt x="458" y="359"/>
                    <a:pt x="518" y="458"/>
                    <a:pt x="538" y="538"/>
                  </a:cubicBezTo>
                  <a:cubicBezTo>
                    <a:pt x="597" y="717"/>
                    <a:pt x="637" y="856"/>
                    <a:pt x="637" y="996"/>
                  </a:cubicBezTo>
                  <a:cubicBezTo>
                    <a:pt x="677" y="1254"/>
                    <a:pt x="637" y="1433"/>
                    <a:pt x="657" y="1433"/>
                  </a:cubicBezTo>
                  <a:cubicBezTo>
                    <a:pt x="677" y="1433"/>
                    <a:pt x="757" y="1294"/>
                    <a:pt x="757" y="996"/>
                  </a:cubicBezTo>
                  <a:cubicBezTo>
                    <a:pt x="757" y="836"/>
                    <a:pt x="737" y="657"/>
                    <a:pt x="677" y="498"/>
                  </a:cubicBezTo>
                  <a:cubicBezTo>
                    <a:pt x="657" y="399"/>
                    <a:pt x="617" y="319"/>
                    <a:pt x="558" y="220"/>
                  </a:cubicBezTo>
                  <a:cubicBezTo>
                    <a:pt x="518" y="120"/>
                    <a:pt x="438" y="21"/>
                    <a:pt x="2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1;p17"/>
            <p:cNvSpPr/>
            <p:nvPr/>
          </p:nvSpPr>
          <p:spPr>
            <a:xfrm>
              <a:off x="3617174" y="2312637"/>
              <a:ext cx="968628" cy="2184769"/>
            </a:xfrm>
            <a:custGeom>
              <a:avLst/>
              <a:gdLst/>
              <a:ahLst/>
              <a:cxnLst/>
              <a:rect l="l" t="t" r="r" b="b"/>
              <a:pathLst>
                <a:path w="24369" h="54965" extrusionOk="0">
                  <a:moveTo>
                    <a:pt x="2208" y="0"/>
                  </a:moveTo>
                  <a:cubicBezTo>
                    <a:pt x="2208" y="0"/>
                    <a:pt x="537" y="5650"/>
                    <a:pt x="219" y="7619"/>
                  </a:cubicBezTo>
                  <a:cubicBezTo>
                    <a:pt x="0" y="8912"/>
                    <a:pt x="5113" y="54964"/>
                    <a:pt x="5113" y="54964"/>
                  </a:cubicBezTo>
                  <a:lnTo>
                    <a:pt x="11876" y="54387"/>
                  </a:lnTo>
                  <a:lnTo>
                    <a:pt x="8136" y="10802"/>
                  </a:lnTo>
                  <a:lnTo>
                    <a:pt x="17466" y="54686"/>
                  </a:lnTo>
                  <a:lnTo>
                    <a:pt x="24369" y="54268"/>
                  </a:lnTo>
                  <a:cubicBezTo>
                    <a:pt x="24369" y="54268"/>
                    <a:pt x="16869" y="9390"/>
                    <a:pt x="16471" y="7699"/>
                  </a:cubicBezTo>
                  <a:cubicBezTo>
                    <a:pt x="16073" y="6008"/>
                    <a:pt x="13388" y="179"/>
                    <a:pt x="13388" y="179"/>
                  </a:cubicBezTo>
                  <a:lnTo>
                    <a:pt x="220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2;p17"/>
            <p:cNvSpPr/>
            <p:nvPr/>
          </p:nvSpPr>
          <p:spPr>
            <a:xfrm>
              <a:off x="3872561" y="2396468"/>
              <a:ext cx="66459" cy="338378"/>
            </a:xfrm>
            <a:custGeom>
              <a:avLst/>
              <a:gdLst/>
              <a:ahLst/>
              <a:cxnLst/>
              <a:rect l="l" t="t" r="r" b="b"/>
              <a:pathLst>
                <a:path w="1672" h="8513" extrusionOk="0">
                  <a:moveTo>
                    <a:pt x="1" y="0"/>
                  </a:moveTo>
                  <a:cubicBezTo>
                    <a:pt x="1" y="0"/>
                    <a:pt x="1" y="139"/>
                    <a:pt x="40" y="358"/>
                  </a:cubicBezTo>
                  <a:cubicBezTo>
                    <a:pt x="60" y="597"/>
                    <a:pt x="100" y="935"/>
                    <a:pt x="160" y="1293"/>
                  </a:cubicBezTo>
                  <a:cubicBezTo>
                    <a:pt x="259" y="2089"/>
                    <a:pt x="438" y="3183"/>
                    <a:pt x="597" y="4416"/>
                  </a:cubicBezTo>
                  <a:cubicBezTo>
                    <a:pt x="776" y="5630"/>
                    <a:pt x="955" y="6724"/>
                    <a:pt x="1075" y="7520"/>
                  </a:cubicBezTo>
                  <a:cubicBezTo>
                    <a:pt x="1134" y="7718"/>
                    <a:pt x="1154" y="7898"/>
                    <a:pt x="1174" y="8057"/>
                  </a:cubicBezTo>
                  <a:cubicBezTo>
                    <a:pt x="1214" y="8236"/>
                    <a:pt x="1254" y="8395"/>
                    <a:pt x="1353" y="8455"/>
                  </a:cubicBezTo>
                  <a:cubicBezTo>
                    <a:pt x="1408" y="8498"/>
                    <a:pt x="1469" y="8512"/>
                    <a:pt x="1523" y="8512"/>
                  </a:cubicBezTo>
                  <a:cubicBezTo>
                    <a:pt x="1566" y="8512"/>
                    <a:pt x="1605" y="8503"/>
                    <a:pt x="1632" y="8494"/>
                  </a:cubicBezTo>
                  <a:cubicBezTo>
                    <a:pt x="1672" y="8474"/>
                    <a:pt x="1672" y="8415"/>
                    <a:pt x="1672" y="8415"/>
                  </a:cubicBezTo>
                  <a:cubicBezTo>
                    <a:pt x="1672" y="8411"/>
                    <a:pt x="1671" y="8410"/>
                    <a:pt x="1669" y="8410"/>
                  </a:cubicBezTo>
                  <a:cubicBezTo>
                    <a:pt x="1663" y="8410"/>
                    <a:pt x="1638" y="8445"/>
                    <a:pt x="1572" y="8494"/>
                  </a:cubicBezTo>
                  <a:cubicBezTo>
                    <a:pt x="1559" y="8501"/>
                    <a:pt x="1539" y="8505"/>
                    <a:pt x="1515" y="8505"/>
                  </a:cubicBezTo>
                  <a:cubicBezTo>
                    <a:pt x="1468" y="8505"/>
                    <a:pt x="1406" y="8488"/>
                    <a:pt x="1353" y="8435"/>
                  </a:cubicBezTo>
                  <a:cubicBezTo>
                    <a:pt x="1274" y="8355"/>
                    <a:pt x="1254" y="8216"/>
                    <a:pt x="1234" y="8057"/>
                  </a:cubicBezTo>
                  <a:cubicBezTo>
                    <a:pt x="1194" y="7898"/>
                    <a:pt x="1174" y="7718"/>
                    <a:pt x="1154" y="7520"/>
                  </a:cubicBezTo>
                  <a:cubicBezTo>
                    <a:pt x="1055" y="6724"/>
                    <a:pt x="876" y="5630"/>
                    <a:pt x="697" y="4416"/>
                  </a:cubicBezTo>
                  <a:cubicBezTo>
                    <a:pt x="538" y="3183"/>
                    <a:pt x="359" y="2089"/>
                    <a:pt x="239" y="1293"/>
                  </a:cubicBezTo>
                  <a:cubicBezTo>
                    <a:pt x="180" y="935"/>
                    <a:pt x="140" y="597"/>
                    <a:pt x="80" y="358"/>
                  </a:cubicBezTo>
                  <a:cubicBezTo>
                    <a:pt x="40" y="139"/>
                    <a:pt x="1"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3;p17"/>
            <p:cNvSpPr/>
            <p:nvPr/>
          </p:nvSpPr>
          <p:spPr>
            <a:xfrm>
              <a:off x="3902611" y="2427114"/>
              <a:ext cx="35615" cy="32077"/>
            </a:xfrm>
            <a:custGeom>
              <a:avLst/>
              <a:gdLst/>
              <a:ahLst/>
              <a:cxnLst/>
              <a:rect l="l" t="t" r="r" b="b"/>
              <a:pathLst>
                <a:path w="896" h="807" extrusionOk="0">
                  <a:moveTo>
                    <a:pt x="521" y="1"/>
                  </a:moveTo>
                  <a:cubicBezTo>
                    <a:pt x="411" y="1"/>
                    <a:pt x="333" y="47"/>
                    <a:pt x="299" y="65"/>
                  </a:cubicBezTo>
                  <a:cubicBezTo>
                    <a:pt x="219" y="84"/>
                    <a:pt x="219" y="144"/>
                    <a:pt x="219" y="144"/>
                  </a:cubicBezTo>
                  <a:cubicBezTo>
                    <a:pt x="219" y="146"/>
                    <a:pt x="220" y="147"/>
                    <a:pt x="222" y="147"/>
                  </a:cubicBezTo>
                  <a:cubicBezTo>
                    <a:pt x="239" y="147"/>
                    <a:pt x="319" y="95"/>
                    <a:pt x="455" y="95"/>
                  </a:cubicBezTo>
                  <a:cubicBezTo>
                    <a:pt x="486" y="95"/>
                    <a:pt x="520" y="98"/>
                    <a:pt x="557" y="104"/>
                  </a:cubicBezTo>
                  <a:cubicBezTo>
                    <a:pt x="657" y="144"/>
                    <a:pt x="717" y="204"/>
                    <a:pt x="756" y="343"/>
                  </a:cubicBezTo>
                  <a:cubicBezTo>
                    <a:pt x="756" y="462"/>
                    <a:pt x="697" y="602"/>
                    <a:pt x="577" y="661"/>
                  </a:cubicBezTo>
                  <a:cubicBezTo>
                    <a:pt x="538" y="688"/>
                    <a:pt x="493" y="699"/>
                    <a:pt x="448" y="699"/>
                  </a:cubicBezTo>
                  <a:cubicBezTo>
                    <a:pt x="359" y="699"/>
                    <a:pt x="266" y="655"/>
                    <a:pt x="199" y="602"/>
                  </a:cubicBezTo>
                  <a:cubicBezTo>
                    <a:pt x="120" y="542"/>
                    <a:pt x="100" y="403"/>
                    <a:pt x="100" y="303"/>
                  </a:cubicBezTo>
                  <a:cubicBezTo>
                    <a:pt x="120" y="104"/>
                    <a:pt x="279" y="45"/>
                    <a:pt x="239" y="5"/>
                  </a:cubicBezTo>
                  <a:cubicBezTo>
                    <a:pt x="239" y="3"/>
                    <a:pt x="237" y="1"/>
                    <a:pt x="233" y="1"/>
                  </a:cubicBezTo>
                  <a:cubicBezTo>
                    <a:pt x="203" y="1"/>
                    <a:pt x="73" y="73"/>
                    <a:pt x="20" y="283"/>
                  </a:cubicBezTo>
                  <a:cubicBezTo>
                    <a:pt x="0" y="403"/>
                    <a:pt x="20" y="562"/>
                    <a:pt x="140" y="681"/>
                  </a:cubicBezTo>
                  <a:cubicBezTo>
                    <a:pt x="234" y="748"/>
                    <a:pt x="355" y="807"/>
                    <a:pt x="473" y="807"/>
                  </a:cubicBezTo>
                  <a:cubicBezTo>
                    <a:pt x="529" y="807"/>
                    <a:pt x="585" y="793"/>
                    <a:pt x="637" y="761"/>
                  </a:cubicBezTo>
                  <a:cubicBezTo>
                    <a:pt x="816" y="681"/>
                    <a:pt x="896" y="462"/>
                    <a:pt x="876" y="303"/>
                  </a:cubicBezTo>
                  <a:cubicBezTo>
                    <a:pt x="836" y="144"/>
                    <a:pt x="697" y="45"/>
                    <a:pt x="577" y="5"/>
                  </a:cubicBezTo>
                  <a:cubicBezTo>
                    <a:pt x="558" y="2"/>
                    <a:pt x="539" y="1"/>
                    <a:pt x="52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4;p17"/>
            <p:cNvSpPr/>
            <p:nvPr/>
          </p:nvSpPr>
          <p:spPr>
            <a:xfrm>
              <a:off x="2998838" y="777371"/>
              <a:ext cx="801009" cy="998400"/>
            </a:xfrm>
            <a:custGeom>
              <a:avLst/>
              <a:gdLst/>
              <a:ahLst/>
              <a:cxnLst/>
              <a:rect l="l" t="t" r="r" b="b"/>
              <a:pathLst>
                <a:path w="20152" h="25118" extrusionOk="0">
                  <a:moveTo>
                    <a:pt x="3330" y="0"/>
                  </a:moveTo>
                  <a:cubicBezTo>
                    <a:pt x="3314" y="0"/>
                    <a:pt x="3298" y="4"/>
                    <a:pt x="3282" y="13"/>
                  </a:cubicBezTo>
                  <a:cubicBezTo>
                    <a:pt x="2785" y="291"/>
                    <a:pt x="3839" y="2400"/>
                    <a:pt x="3919" y="2579"/>
                  </a:cubicBezTo>
                  <a:cubicBezTo>
                    <a:pt x="3959" y="2685"/>
                    <a:pt x="3857" y="2782"/>
                    <a:pt x="3767" y="2782"/>
                  </a:cubicBezTo>
                  <a:cubicBezTo>
                    <a:pt x="3722" y="2782"/>
                    <a:pt x="3680" y="2758"/>
                    <a:pt x="3660" y="2698"/>
                  </a:cubicBezTo>
                  <a:cubicBezTo>
                    <a:pt x="3584" y="2451"/>
                    <a:pt x="2728" y="136"/>
                    <a:pt x="2218" y="136"/>
                  </a:cubicBezTo>
                  <a:cubicBezTo>
                    <a:pt x="2194" y="136"/>
                    <a:pt x="2171" y="141"/>
                    <a:pt x="2149" y="152"/>
                  </a:cubicBezTo>
                  <a:cubicBezTo>
                    <a:pt x="1870" y="311"/>
                    <a:pt x="2168" y="749"/>
                    <a:pt x="2168" y="749"/>
                  </a:cubicBezTo>
                  <a:cubicBezTo>
                    <a:pt x="2168" y="749"/>
                    <a:pt x="3223" y="3076"/>
                    <a:pt x="2984" y="3196"/>
                  </a:cubicBezTo>
                  <a:cubicBezTo>
                    <a:pt x="2974" y="3201"/>
                    <a:pt x="2963" y="3203"/>
                    <a:pt x="2951" y="3203"/>
                  </a:cubicBezTo>
                  <a:cubicBezTo>
                    <a:pt x="2690" y="3203"/>
                    <a:pt x="2080" y="1962"/>
                    <a:pt x="1890" y="1505"/>
                  </a:cubicBezTo>
                  <a:cubicBezTo>
                    <a:pt x="1764" y="1203"/>
                    <a:pt x="1599" y="1052"/>
                    <a:pt x="1464" y="1052"/>
                  </a:cubicBezTo>
                  <a:cubicBezTo>
                    <a:pt x="1385" y="1052"/>
                    <a:pt x="1317" y="1104"/>
                    <a:pt x="1273" y="1206"/>
                  </a:cubicBezTo>
                  <a:cubicBezTo>
                    <a:pt x="1174" y="1385"/>
                    <a:pt x="1751" y="2818"/>
                    <a:pt x="1950" y="3295"/>
                  </a:cubicBezTo>
                  <a:cubicBezTo>
                    <a:pt x="2122" y="3675"/>
                    <a:pt x="2580" y="4684"/>
                    <a:pt x="2190" y="4684"/>
                  </a:cubicBezTo>
                  <a:cubicBezTo>
                    <a:pt x="2131" y="4684"/>
                    <a:pt x="2052" y="4660"/>
                    <a:pt x="1950" y="4608"/>
                  </a:cubicBezTo>
                  <a:cubicBezTo>
                    <a:pt x="1474" y="4364"/>
                    <a:pt x="999" y="4270"/>
                    <a:pt x="656" y="4270"/>
                  </a:cubicBezTo>
                  <a:cubicBezTo>
                    <a:pt x="440" y="4270"/>
                    <a:pt x="276" y="4308"/>
                    <a:pt x="199" y="4369"/>
                  </a:cubicBezTo>
                  <a:cubicBezTo>
                    <a:pt x="0" y="4508"/>
                    <a:pt x="139" y="4827"/>
                    <a:pt x="398" y="4827"/>
                  </a:cubicBezTo>
                  <a:cubicBezTo>
                    <a:pt x="637" y="4827"/>
                    <a:pt x="975" y="4966"/>
                    <a:pt x="1253" y="5065"/>
                  </a:cubicBezTo>
                  <a:cubicBezTo>
                    <a:pt x="1472" y="5125"/>
                    <a:pt x="1671" y="5264"/>
                    <a:pt x="1850" y="5404"/>
                  </a:cubicBezTo>
                  <a:cubicBezTo>
                    <a:pt x="2049" y="5583"/>
                    <a:pt x="2228" y="5762"/>
                    <a:pt x="2367" y="5881"/>
                  </a:cubicBezTo>
                  <a:lnTo>
                    <a:pt x="3422" y="8049"/>
                  </a:lnTo>
                  <a:lnTo>
                    <a:pt x="8037" y="17120"/>
                  </a:lnTo>
                  <a:lnTo>
                    <a:pt x="17705" y="25117"/>
                  </a:lnTo>
                  <a:lnTo>
                    <a:pt x="20151" y="20721"/>
                  </a:lnTo>
                  <a:lnTo>
                    <a:pt x="11120" y="13082"/>
                  </a:lnTo>
                  <a:lnTo>
                    <a:pt x="6903" y="6577"/>
                  </a:lnTo>
                  <a:lnTo>
                    <a:pt x="5610" y="4429"/>
                  </a:lnTo>
                  <a:cubicBezTo>
                    <a:pt x="5610" y="4429"/>
                    <a:pt x="5232" y="2300"/>
                    <a:pt x="5033" y="1684"/>
                  </a:cubicBezTo>
                  <a:cubicBezTo>
                    <a:pt x="4735" y="696"/>
                    <a:pt x="4598" y="499"/>
                    <a:pt x="4494" y="499"/>
                  </a:cubicBezTo>
                  <a:cubicBezTo>
                    <a:pt x="4467" y="499"/>
                    <a:pt x="4442" y="513"/>
                    <a:pt x="4416" y="530"/>
                  </a:cubicBezTo>
                  <a:cubicBezTo>
                    <a:pt x="4066" y="696"/>
                    <a:pt x="4845" y="2454"/>
                    <a:pt x="4610" y="2454"/>
                  </a:cubicBezTo>
                  <a:cubicBezTo>
                    <a:pt x="4592" y="2454"/>
                    <a:pt x="4567" y="2443"/>
                    <a:pt x="4536" y="2420"/>
                  </a:cubicBezTo>
                  <a:cubicBezTo>
                    <a:pt x="4097" y="2115"/>
                    <a:pt x="3695" y="0"/>
                    <a:pt x="3330"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p17"/>
            <p:cNvSpPr/>
            <p:nvPr/>
          </p:nvSpPr>
          <p:spPr>
            <a:xfrm>
              <a:off x="4218894" y="2175066"/>
              <a:ext cx="455477" cy="693490"/>
            </a:xfrm>
            <a:custGeom>
              <a:avLst/>
              <a:gdLst/>
              <a:ahLst/>
              <a:cxnLst/>
              <a:rect l="l" t="t" r="r" b="b"/>
              <a:pathLst>
                <a:path w="11459" h="17447" extrusionOk="0">
                  <a:moveTo>
                    <a:pt x="4576" y="0"/>
                  </a:moveTo>
                  <a:lnTo>
                    <a:pt x="1" y="80"/>
                  </a:lnTo>
                  <a:lnTo>
                    <a:pt x="5411" y="14283"/>
                  </a:lnTo>
                  <a:cubicBezTo>
                    <a:pt x="5471" y="14482"/>
                    <a:pt x="5551" y="14701"/>
                    <a:pt x="5610" y="14979"/>
                  </a:cubicBezTo>
                  <a:cubicBezTo>
                    <a:pt x="5670" y="15198"/>
                    <a:pt x="5690" y="15457"/>
                    <a:pt x="5670" y="15676"/>
                  </a:cubicBezTo>
                  <a:cubicBezTo>
                    <a:pt x="5650" y="15954"/>
                    <a:pt x="5570" y="16352"/>
                    <a:pt x="5491" y="16551"/>
                  </a:cubicBezTo>
                  <a:cubicBezTo>
                    <a:pt x="5390" y="16754"/>
                    <a:pt x="5546" y="16971"/>
                    <a:pt x="5742" y="16971"/>
                  </a:cubicBezTo>
                  <a:cubicBezTo>
                    <a:pt x="5777" y="16971"/>
                    <a:pt x="5813" y="16964"/>
                    <a:pt x="5849" y="16949"/>
                  </a:cubicBezTo>
                  <a:cubicBezTo>
                    <a:pt x="6068" y="16829"/>
                    <a:pt x="6386" y="16173"/>
                    <a:pt x="6406" y="15298"/>
                  </a:cubicBezTo>
                  <a:cubicBezTo>
                    <a:pt x="6417" y="15056"/>
                    <a:pt x="6488" y="14963"/>
                    <a:pt x="6592" y="14963"/>
                  </a:cubicBezTo>
                  <a:cubicBezTo>
                    <a:pt x="6866" y="14963"/>
                    <a:pt x="7363" y="15606"/>
                    <a:pt x="7580" y="15894"/>
                  </a:cubicBezTo>
                  <a:cubicBezTo>
                    <a:pt x="7898" y="16292"/>
                    <a:pt x="8932" y="17446"/>
                    <a:pt x="9131" y="17446"/>
                  </a:cubicBezTo>
                  <a:cubicBezTo>
                    <a:pt x="9430" y="17446"/>
                    <a:pt x="9469" y="17128"/>
                    <a:pt x="9151" y="16750"/>
                  </a:cubicBezTo>
                  <a:cubicBezTo>
                    <a:pt x="8833" y="16372"/>
                    <a:pt x="7938" y="15158"/>
                    <a:pt x="8157" y="14999"/>
                  </a:cubicBezTo>
                  <a:cubicBezTo>
                    <a:pt x="8163" y="14995"/>
                    <a:pt x="8172" y="14992"/>
                    <a:pt x="8181" y="14992"/>
                  </a:cubicBezTo>
                  <a:cubicBezTo>
                    <a:pt x="8461" y="14992"/>
                    <a:pt x="9947" y="16849"/>
                    <a:pt x="9947" y="16849"/>
                  </a:cubicBezTo>
                  <a:cubicBezTo>
                    <a:pt x="9947" y="16849"/>
                    <a:pt x="10144" y="17188"/>
                    <a:pt x="10349" y="17188"/>
                  </a:cubicBezTo>
                  <a:cubicBezTo>
                    <a:pt x="10388" y="17188"/>
                    <a:pt x="10426" y="17176"/>
                    <a:pt x="10464" y="17148"/>
                  </a:cubicBezTo>
                  <a:cubicBezTo>
                    <a:pt x="10922" y="16829"/>
                    <a:pt x="9072" y="14840"/>
                    <a:pt x="8893" y="14641"/>
                  </a:cubicBezTo>
                  <a:cubicBezTo>
                    <a:pt x="8803" y="14536"/>
                    <a:pt x="8905" y="14420"/>
                    <a:pt x="9020" y="14420"/>
                  </a:cubicBezTo>
                  <a:cubicBezTo>
                    <a:pt x="9058" y="14420"/>
                    <a:pt x="9097" y="14433"/>
                    <a:pt x="9131" y="14462"/>
                  </a:cubicBezTo>
                  <a:cubicBezTo>
                    <a:pt x="9241" y="14591"/>
                    <a:pt x="10452" y="16209"/>
                    <a:pt x="10998" y="16209"/>
                  </a:cubicBezTo>
                  <a:cubicBezTo>
                    <a:pt x="11044" y="16209"/>
                    <a:pt x="11085" y="16198"/>
                    <a:pt x="11121" y="16173"/>
                  </a:cubicBezTo>
                  <a:cubicBezTo>
                    <a:pt x="11459" y="15914"/>
                    <a:pt x="9629" y="14502"/>
                    <a:pt x="9549" y="13965"/>
                  </a:cubicBezTo>
                  <a:cubicBezTo>
                    <a:pt x="9538" y="13888"/>
                    <a:pt x="9555" y="13856"/>
                    <a:pt x="9592" y="13856"/>
                  </a:cubicBezTo>
                  <a:cubicBezTo>
                    <a:pt x="9808" y="13856"/>
                    <a:pt x="10722" y="14946"/>
                    <a:pt x="11080" y="14946"/>
                  </a:cubicBezTo>
                  <a:cubicBezTo>
                    <a:pt x="11112" y="14946"/>
                    <a:pt x="11138" y="14937"/>
                    <a:pt x="11160" y="14920"/>
                  </a:cubicBezTo>
                  <a:cubicBezTo>
                    <a:pt x="11280" y="14840"/>
                    <a:pt x="11359" y="14761"/>
                    <a:pt x="10444" y="13865"/>
                  </a:cubicBezTo>
                  <a:cubicBezTo>
                    <a:pt x="9987" y="13408"/>
                    <a:pt x="8256" y="12095"/>
                    <a:pt x="8256" y="12095"/>
                  </a:cubicBezTo>
                  <a:lnTo>
                    <a:pt x="4576"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p17"/>
            <p:cNvSpPr/>
            <p:nvPr/>
          </p:nvSpPr>
          <p:spPr>
            <a:xfrm>
              <a:off x="3369656" y="1347173"/>
              <a:ext cx="502936" cy="466566"/>
            </a:xfrm>
            <a:custGeom>
              <a:avLst/>
              <a:gdLst/>
              <a:ahLst/>
              <a:cxnLst/>
              <a:rect l="l" t="t" r="r" b="b"/>
              <a:pathLst>
                <a:path w="12653" h="11738" extrusionOk="0">
                  <a:moveTo>
                    <a:pt x="3243" y="0"/>
                  </a:moveTo>
                  <a:lnTo>
                    <a:pt x="1" y="4337"/>
                  </a:lnTo>
                  <a:cubicBezTo>
                    <a:pt x="1" y="4337"/>
                    <a:pt x="8191" y="11738"/>
                    <a:pt x="8413" y="11738"/>
                  </a:cubicBezTo>
                  <a:cubicBezTo>
                    <a:pt x="8414" y="11738"/>
                    <a:pt x="8415" y="11737"/>
                    <a:pt x="8415" y="11737"/>
                  </a:cubicBezTo>
                  <a:cubicBezTo>
                    <a:pt x="8555" y="11717"/>
                    <a:pt x="12653" y="6466"/>
                    <a:pt x="12653" y="6466"/>
                  </a:cubicBezTo>
                  <a:cubicBezTo>
                    <a:pt x="12653" y="6466"/>
                    <a:pt x="11161" y="5889"/>
                    <a:pt x="10464" y="5491"/>
                  </a:cubicBezTo>
                  <a:lnTo>
                    <a:pt x="3243"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7;p17"/>
            <p:cNvSpPr/>
            <p:nvPr/>
          </p:nvSpPr>
          <p:spPr>
            <a:xfrm>
              <a:off x="3663004" y="1603355"/>
              <a:ext cx="592291" cy="716425"/>
            </a:xfrm>
            <a:custGeom>
              <a:avLst/>
              <a:gdLst/>
              <a:ahLst/>
              <a:cxnLst/>
              <a:rect l="l" t="t" r="r" b="b"/>
              <a:pathLst>
                <a:path w="14901" h="18024" extrusionOk="0">
                  <a:moveTo>
                    <a:pt x="5830" y="1"/>
                  </a:moveTo>
                  <a:lnTo>
                    <a:pt x="5273" y="21"/>
                  </a:lnTo>
                  <a:cubicBezTo>
                    <a:pt x="3681" y="80"/>
                    <a:pt x="2328" y="1115"/>
                    <a:pt x="1831" y="2607"/>
                  </a:cubicBezTo>
                  <a:cubicBezTo>
                    <a:pt x="1274" y="4278"/>
                    <a:pt x="1294" y="4815"/>
                    <a:pt x="936" y="6048"/>
                  </a:cubicBezTo>
                  <a:cubicBezTo>
                    <a:pt x="1" y="8992"/>
                    <a:pt x="1652" y="12613"/>
                    <a:pt x="1652" y="12613"/>
                  </a:cubicBezTo>
                  <a:lnTo>
                    <a:pt x="1075" y="17825"/>
                  </a:lnTo>
                  <a:lnTo>
                    <a:pt x="12255" y="18023"/>
                  </a:lnTo>
                  <a:lnTo>
                    <a:pt x="12812" y="11737"/>
                  </a:lnTo>
                  <a:lnTo>
                    <a:pt x="14901" y="2308"/>
                  </a:lnTo>
                  <a:cubicBezTo>
                    <a:pt x="14901" y="2308"/>
                    <a:pt x="14443" y="299"/>
                    <a:pt x="12673" y="120"/>
                  </a:cubicBezTo>
                  <a:cubicBezTo>
                    <a:pt x="11738" y="80"/>
                    <a:pt x="5830" y="1"/>
                    <a:pt x="583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8;p17"/>
            <p:cNvSpPr/>
            <p:nvPr/>
          </p:nvSpPr>
          <p:spPr>
            <a:xfrm>
              <a:off x="4095553" y="1615995"/>
              <a:ext cx="317113" cy="620750"/>
            </a:xfrm>
            <a:custGeom>
              <a:avLst/>
              <a:gdLst/>
              <a:ahLst/>
              <a:cxnLst/>
              <a:rect l="l" t="t" r="r" b="b"/>
              <a:pathLst>
                <a:path w="7978" h="15617" extrusionOk="0">
                  <a:moveTo>
                    <a:pt x="2109" y="1"/>
                  </a:moveTo>
                  <a:cubicBezTo>
                    <a:pt x="537" y="160"/>
                    <a:pt x="120" y="1572"/>
                    <a:pt x="40" y="2686"/>
                  </a:cubicBezTo>
                  <a:cubicBezTo>
                    <a:pt x="0" y="3343"/>
                    <a:pt x="100" y="3980"/>
                    <a:pt x="279" y="4596"/>
                  </a:cubicBezTo>
                  <a:lnTo>
                    <a:pt x="2944" y="15617"/>
                  </a:lnTo>
                  <a:lnTo>
                    <a:pt x="7977" y="14105"/>
                  </a:lnTo>
                  <a:cubicBezTo>
                    <a:pt x="7977" y="14105"/>
                    <a:pt x="6366" y="6088"/>
                    <a:pt x="5570" y="3045"/>
                  </a:cubicBezTo>
                  <a:cubicBezTo>
                    <a:pt x="4735" y="1"/>
                    <a:pt x="2109" y="1"/>
                    <a:pt x="210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9;p17"/>
            <p:cNvSpPr/>
            <p:nvPr/>
          </p:nvSpPr>
          <p:spPr>
            <a:xfrm>
              <a:off x="3863061" y="1541705"/>
              <a:ext cx="253078" cy="101239"/>
            </a:xfrm>
            <a:custGeom>
              <a:avLst/>
              <a:gdLst/>
              <a:ahLst/>
              <a:cxnLst/>
              <a:rect l="l" t="t" r="r" b="b"/>
              <a:pathLst>
                <a:path w="6367" h="2547" extrusionOk="0">
                  <a:moveTo>
                    <a:pt x="896" y="0"/>
                  </a:moveTo>
                  <a:lnTo>
                    <a:pt x="1" y="1691"/>
                  </a:lnTo>
                  <a:lnTo>
                    <a:pt x="2269" y="2546"/>
                  </a:lnTo>
                  <a:lnTo>
                    <a:pt x="6366" y="2089"/>
                  </a:lnTo>
                  <a:lnTo>
                    <a:pt x="6366" y="0"/>
                  </a:lnTo>
                  <a:lnTo>
                    <a:pt x="2865" y="855"/>
                  </a:lnTo>
                  <a:lnTo>
                    <a:pt x="2388" y="1591"/>
                  </a:lnTo>
                  <a:lnTo>
                    <a:pt x="2388" y="855"/>
                  </a:lnTo>
                  <a:lnTo>
                    <a:pt x="896"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0;p17"/>
            <p:cNvSpPr/>
            <p:nvPr/>
          </p:nvSpPr>
          <p:spPr>
            <a:xfrm>
              <a:off x="3689119" y="1711592"/>
              <a:ext cx="64074" cy="389971"/>
            </a:xfrm>
            <a:custGeom>
              <a:avLst/>
              <a:gdLst/>
              <a:ahLst/>
              <a:cxnLst/>
              <a:rect l="l" t="t" r="r" b="b"/>
              <a:pathLst>
                <a:path w="1612" h="9811" extrusionOk="0">
                  <a:moveTo>
                    <a:pt x="1611" y="1"/>
                  </a:moveTo>
                  <a:cubicBezTo>
                    <a:pt x="1603" y="1"/>
                    <a:pt x="1544" y="121"/>
                    <a:pt x="1433" y="361"/>
                  </a:cubicBezTo>
                  <a:cubicBezTo>
                    <a:pt x="1572" y="142"/>
                    <a:pt x="1612" y="3"/>
                    <a:pt x="1612" y="3"/>
                  </a:cubicBezTo>
                  <a:cubicBezTo>
                    <a:pt x="1612" y="2"/>
                    <a:pt x="1611" y="1"/>
                    <a:pt x="1611" y="1"/>
                  </a:cubicBezTo>
                  <a:close/>
                  <a:moveTo>
                    <a:pt x="1433" y="361"/>
                  </a:moveTo>
                  <a:lnTo>
                    <a:pt x="1433" y="361"/>
                  </a:lnTo>
                  <a:cubicBezTo>
                    <a:pt x="1373" y="461"/>
                    <a:pt x="1274" y="580"/>
                    <a:pt x="1194" y="759"/>
                  </a:cubicBezTo>
                  <a:cubicBezTo>
                    <a:pt x="1114" y="938"/>
                    <a:pt x="1015" y="1097"/>
                    <a:pt x="915" y="1336"/>
                  </a:cubicBezTo>
                  <a:cubicBezTo>
                    <a:pt x="816" y="1535"/>
                    <a:pt x="717" y="1773"/>
                    <a:pt x="617" y="2032"/>
                  </a:cubicBezTo>
                  <a:cubicBezTo>
                    <a:pt x="518" y="2271"/>
                    <a:pt x="458" y="2549"/>
                    <a:pt x="358" y="2848"/>
                  </a:cubicBezTo>
                  <a:cubicBezTo>
                    <a:pt x="199" y="3444"/>
                    <a:pt x="80" y="4081"/>
                    <a:pt x="20" y="4797"/>
                  </a:cubicBezTo>
                  <a:cubicBezTo>
                    <a:pt x="0" y="5493"/>
                    <a:pt x="20" y="6170"/>
                    <a:pt x="100" y="6786"/>
                  </a:cubicBezTo>
                  <a:cubicBezTo>
                    <a:pt x="140" y="7125"/>
                    <a:pt x="179" y="7383"/>
                    <a:pt x="239" y="7662"/>
                  </a:cubicBezTo>
                  <a:cubicBezTo>
                    <a:pt x="299" y="7940"/>
                    <a:pt x="378" y="8179"/>
                    <a:pt x="438" y="8418"/>
                  </a:cubicBezTo>
                  <a:cubicBezTo>
                    <a:pt x="498" y="8636"/>
                    <a:pt x="577" y="8835"/>
                    <a:pt x="637" y="9014"/>
                  </a:cubicBezTo>
                  <a:cubicBezTo>
                    <a:pt x="697" y="9174"/>
                    <a:pt x="776" y="9333"/>
                    <a:pt x="816" y="9452"/>
                  </a:cubicBezTo>
                  <a:cubicBezTo>
                    <a:pt x="915" y="9671"/>
                    <a:pt x="995" y="9810"/>
                    <a:pt x="995" y="9810"/>
                  </a:cubicBezTo>
                  <a:lnTo>
                    <a:pt x="856" y="9432"/>
                  </a:lnTo>
                  <a:cubicBezTo>
                    <a:pt x="796" y="9313"/>
                    <a:pt x="717" y="9154"/>
                    <a:pt x="677" y="8975"/>
                  </a:cubicBezTo>
                  <a:cubicBezTo>
                    <a:pt x="597" y="8815"/>
                    <a:pt x="518" y="8617"/>
                    <a:pt x="478" y="8378"/>
                  </a:cubicBezTo>
                  <a:cubicBezTo>
                    <a:pt x="418" y="8179"/>
                    <a:pt x="358" y="7940"/>
                    <a:pt x="299" y="7662"/>
                  </a:cubicBezTo>
                  <a:cubicBezTo>
                    <a:pt x="219" y="7423"/>
                    <a:pt x="199" y="7125"/>
                    <a:pt x="160" y="6826"/>
                  </a:cubicBezTo>
                  <a:cubicBezTo>
                    <a:pt x="100" y="6190"/>
                    <a:pt x="60" y="5533"/>
                    <a:pt x="100" y="4837"/>
                  </a:cubicBezTo>
                  <a:cubicBezTo>
                    <a:pt x="160" y="4121"/>
                    <a:pt x="279" y="3464"/>
                    <a:pt x="418" y="2868"/>
                  </a:cubicBezTo>
                  <a:cubicBezTo>
                    <a:pt x="498" y="2569"/>
                    <a:pt x="577" y="2291"/>
                    <a:pt x="677" y="2052"/>
                  </a:cubicBezTo>
                  <a:cubicBezTo>
                    <a:pt x="736" y="1793"/>
                    <a:pt x="836" y="1575"/>
                    <a:pt x="935" y="1356"/>
                  </a:cubicBezTo>
                  <a:cubicBezTo>
                    <a:pt x="1035" y="1137"/>
                    <a:pt x="1134" y="958"/>
                    <a:pt x="1214" y="779"/>
                  </a:cubicBezTo>
                  <a:cubicBezTo>
                    <a:pt x="1293" y="600"/>
                    <a:pt x="1373" y="461"/>
                    <a:pt x="1433" y="36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51;p17"/>
            <p:cNvSpPr/>
            <p:nvPr/>
          </p:nvSpPr>
          <p:spPr>
            <a:xfrm>
              <a:off x="3871766" y="1570960"/>
              <a:ext cx="75959" cy="79894"/>
            </a:xfrm>
            <a:custGeom>
              <a:avLst/>
              <a:gdLst/>
              <a:ahLst/>
              <a:cxnLst/>
              <a:rect l="l" t="t" r="r" b="b"/>
              <a:pathLst>
                <a:path w="1911" h="2010" extrusionOk="0">
                  <a:moveTo>
                    <a:pt x="1890" y="0"/>
                  </a:moveTo>
                  <a:cubicBezTo>
                    <a:pt x="1871" y="0"/>
                    <a:pt x="1791" y="159"/>
                    <a:pt x="1672" y="438"/>
                  </a:cubicBezTo>
                  <a:cubicBezTo>
                    <a:pt x="1552" y="736"/>
                    <a:pt x="1393" y="1154"/>
                    <a:pt x="1234" y="1631"/>
                  </a:cubicBezTo>
                  <a:lnTo>
                    <a:pt x="1178" y="1784"/>
                  </a:lnTo>
                  <a:lnTo>
                    <a:pt x="1178" y="1784"/>
                  </a:lnTo>
                  <a:cubicBezTo>
                    <a:pt x="495" y="1357"/>
                    <a:pt x="73" y="913"/>
                    <a:pt x="7" y="913"/>
                  </a:cubicBezTo>
                  <a:cubicBezTo>
                    <a:pt x="4" y="913"/>
                    <a:pt x="2" y="914"/>
                    <a:pt x="1" y="915"/>
                  </a:cubicBezTo>
                  <a:cubicBezTo>
                    <a:pt x="1" y="915"/>
                    <a:pt x="100" y="1054"/>
                    <a:pt x="299" y="1253"/>
                  </a:cubicBezTo>
                  <a:cubicBezTo>
                    <a:pt x="498" y="1452"/>
                    <a:pt x="836" y="1731"/>
                    <a:pt x="1194" y="1950"/>
                  </a:cubicBezTo>
                  <a:lnTo>
                    <a:pt x="1274" y="2009"/>
                  </a:lnTo>
                  <a:lnTo>
                    <a:pt x="1294" y="1930"/>
                  </a:lnTo>
                  <a:lnTo>
                    <a:pt x="1373" y="1711"/>
                  </a:lnTo>
                  <a:lnTo>
                    <a:pt x="1771" y="517"/>
                  </a:lnTo>
                  <a:cubicBezTo>
                    <a:pt x="1871" y="199"/>
                    <a:pt x="1910" y="0"/>
                    <a:pt x="18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2;p17"/>
            <p:cNvSpPr/>
            <p:nvPr/>
          </p:nvSpPr>
          <p:spPr>
            <a:xfrm>
              <a:off x="3976147" y="1575690"/>
              <a:ext cx="85419" cy="86214"/>
            </a:xfrm>
            <a:custGeom>
              <a:avLst/>
              <a:gdLst/>
              <a:ahLst/>
              <a:cxnLst/>
              <a:rect l="l" t="t" r="r" b="b"/>
              <a:pathLst>
                <a:path w="2149" h="2169" extrusionOk="0">
                  <a:moveTo>
                    <a:pt x="0" y="0"/>
                  </a:moveTo>
                  <a:cubicBezTo>
                    <a:pt x="0" y="0"/>
                    <a:pt x="0" y="219"/>
                    <a:pt x="40" y="597"/>
                  </a:cubicBezTo>
                  <a:cubicBezTo>
                    <a:pt x="100" y="935"/>
                    <a:pt x="160" y="1473"/>
                    <a:pt x="239" y="2010"/>
                  </a:cubicBezTo>
                  <a:lnTo>
                    <a:pt x="239" y="2089"/>
                  </a:lnTo>
                  <a:lnTo>
                    <a:pt x="239" y="2169"/>
                  </a:lnTo>
                  <a:lnTo>
                    <a:pt x="319" y="2129"/>
                  </a:lnTo>
                  <a:cubicBezTo>
                    <a:pt x="836" y="1970"/>
                    <a:pt x="1313" y="1791"/>
                    <a:pt x="1632" y="1671"/>
                  </a:cubicBezTo>
                  <a:cubicBezTo>
                    <a:pt x="1950" y="1532"/>
                    <a:pt x="2149" y="1473"/>
                    <a:pt x="2149" y="1433"/>
                  </a:cubicBezTo>
                  <a:cubicBezTo>
                    <a:pt x="2149" y="1430"/>
                    <a:pt x="2145" y="1429"/>
                    <a:pt x="2138" y="1429"/>
                  </a:cubicBezTo>
                  <a:cubicBezTo>
                    <a:pt x="2091" y="1429"/>
                    <a:pt x="1887" y="1488"/>
                    <a:pt x="1592" y="1592"/>
                  </a:cubicBezTo>
                  <a:cubicBezTo>
                    <a:pt x="1270" y="1686"/>
                    <a:pt x="841" y="1817"/>
                    <a:pt x="338" y="1983"/>
                  </a:cubicBezTo>
                  <a:lnTo>
                    <a:pt x="338" y="1983"/>
                  </a:lnTo>
                  <a:cubicBezTo>
                    <a:pt x="259" y="1429"/>
                    <a:pt x="199" y="934"/>
                    <a:pt x="120" y="577"/>
                  </a:cubicBezTo>
                  <a:cubicBezTo>
                    <a:pt x="60" y="219"/>
                    <a:pt x="20" y="0"/>
                    <a:pt x="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3;p17"/>
            <p:cNvSpPr/>
            <p:nvPr/>
          </p:nvSpPr>
          <p:spPr>
            <a:xfrm>
              <a:off x="4133513" y="2231946"/>
              <a:ext cx="25320" cy="79139"/>
            </a:xfrm>
            <a:custGeom>
              <a:avLst/>
              <a:gdLst/>
              <a:ahLst/>
              <a:cxnLst/>
              <a:rect l="l" t="t" r="r" b="b"/>
              <a:pathLst>
                <a:path w="637" h="1991" extrusionOk="0">
                  <a:moveTo>
                    <a:pt x="62" y="1"/>
                  </a:moveTo>
                  <a:cubicBezTo>
                    <a:pt x="61" y="1"/>
                    <a:pt x="60" y="1"/>
                    <a:pt x="60" y="1"/>
                  </a:cubicBezTo>
                  <a:cubicBezTo>
                    <a:pt x="0" y="1"/>
                    <a:pt x="279" y="399"/>
                    <a:pt x="418" y="976"/>
                  </a:cubicBezTo>
                  <a:cubicBezTo>
                    <a:pt x="517" y="1513"/>
                    <a:pt x="358" y="1991"/>
                    <a:pt x="418" y="1991"/>
                  </a:cubicBezTo>
                  <a:cubicBezTo>
                    <a:pt x="438" y="1991"/>
                    <a:pt x="637" y="1533"/>
                    <a:pt x="537" y="936"/>
                  </a:cubicBezTo>
                  <a:cubicBezTo>
                    <a:pt x="440" y="355"/>
                    <a:pt x="98" y="1"/>
                    <a:pt x="6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4;p17"/>
            <p:cNvSpPr/>
            <p:nvPr/>
          </p:nvSpPr>
          <p:spPr>
            <a:xfrm>
              <a:off x="4195959" y="2106260"/>
              <a:ext cx="200093" cy="38278"/>
            </a:xfrm>
            <a:custGeom>
              <a:avLst/>
              <a:gdLst/>
              <a:ahLst/>
              <a:cxnLst/>
              <a:rect l="l" t="t" r="r" b="b"/>
              <a:pathLst>
                <a:path w="5034" h="963" extrusionOk="0">
                  <a:moveTo>
                    <a:pt x="5033" y="0"/>
                  </a:moveTo>
                  <a:cubicBezTo>
                    <a:pt x="4994" y="0"/>
                    <a:pt x="4735" y="60"/>
                    <a:pt x="4278" y="120"/>
                  </a:cubicBezTo>
                  <a:cubicBezTo>
                    <a:pt x="3840" y="219"/>
                    <a:pt x="3203" y="359"/>
                    <a:pt x="2507" y="478"/>
                  </a:cubicBezTo>
                  <a:cubicBezTo>
                    <a:pt x="1851" y="617"/>
                    <a:pt x="1194" y="717"/>
                    <a:pt x="757" y="796"/>
                  </a:cubicBezTo>
                  <a:cubicBezTo>
                    <a:pt x="279" y="876"/>
                    <a:pt x="1" y="916"/>
                    <a:pt x="1" y="955"/>
                  </a:cubicBezTo>
                  <a:cubicBezTo>
                    <a:pt x="1" y="960"/>
                    <a:pt x="19" y="963"/>
                    <a:pt x="54" y="963"/>
                  </a:cubicBezTo>
                  <a:cubicBezTo>
                    <a:pt x="160" y="963"/>
                    <a:pt x="413" y="940"/>
                    <a:pt x="757" y="896"/>
                  </a:cubicBezTo>
                  <a:cubicBezTo>
                    <a:pt x="1234" y="856"/>
                    <a:pt x="1851" y="756"/>
                    <a:pt x="2547" y="617"/>
                  </a:cubicBezTo>
                  <a:cubicBezTo>
                    <a:pt x="3243" y="478"/>
                    <a:pt x="3860" y="359"/>
                    <a:pt x="4297" y="219"/>
                  </a:cubicBezTo>
                  <a:cubicBezTo>
                    <a:pt x="4755" y="100"/>
                    <a:pt x="5033" y="20"/>
                    <a:pt x="503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5;p17"/>
            <p:cNvSpPr/>
            <p:nvPr/>
          </p:nvSpPr>
          <p:spPr>
            <a:xfrm>
              <a:off x="4167499" y="1985661"/>
              <a:ext cx="205618" cy="55926"/>
            </a:xfrm>
            <a:custGeom>
              <a:avLst/>
              <a:gdLst/>
              <a:ahLst/>
              <a:cxnLst/>
              <a:rect l="l" t="t" r="r" b="b"/>
              <a:pathLst>
                <a:path w="5173" h="1407" extrusionOk="0">
                  <a:moveTo>
                    <a:pt x="5138" y="0"/>
                  </a:moveTo>
                  <a:cubicBezTo>
                    <a:pt x="5048" y="0"/>
                    <a:pt x="4790" y="72"/>
                    <a:pt x="4397" y="170"/>
                  </a:cubicBezTo>
                  <a:cubicBezTo>
                    <a:pt x="3939" y="309"/>
                    <a:pt x="3283" y="448"/>
                    <a:pt x="2567" y="627"/>
                  </a:cubicBezTo>
                  <a:cubicBezTo>
                    <a:pt x="1870" y="806"/>
                    <a:pt x="1214" y="966"/>
                    <a:pt x="756" y="1125"/>
                  </a:cubicBezTo>
                  <a:cubicBezTo>
                    <a:pt x="279" y="1264"/>
                    <a:pt x="0" y="1363"/>
                    <a:pt x="0" y="1403"/>
                  </a:cubicBezTo>
                  <a:cubicBezTo>
                    <a:pt x="3" y="1405"/>
                    <a:pt x="7" y="1406"/>
                    <a:pt x="15" y="1406"/>
                  </a:cubicBezTo>
                  <a:cubicBezTo>
                    <a:pt x="80" y="1406"/>
                    <a:pt x="348" y="1331"/>
                    <a:pt x="776" y="1224"/>
                  </a:cubicBezTo>
                  <a:cubicBezTo>
                    <a:pt x="1254" y="1105"/>
                    <a:pt x="1890" y="946"/>
                    <a:pt x="2606" y="767"/>
                  </a:cubicBezTo>
                  <a:cubicBezTo>
                    <a:pt x="3303" y="608"/>
                    <a:pt x="3959" y="429"/>
                    <a:pt x="4437" y="269"/>
                  </a:cubicBezTo>
                  <a:cubicBezTo>
                    <a:pt x="4894" y="130"/>
                    <a:pt x="5173" y="31"/>
                    <a:pt x="5173" y="11"/>
                  </a:cubicBezTo>
                  <a:cubicBezTo>
                    <a:pt x="5169" y="4"/>
                    <a:pt x="5157" y="0"/>
                    <a:pt x="51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6;p17"/>
            <p:cNvSpPr/>
            <p:nvPr/>
          </p:nvSpPr>
          <p:spPr>
            <a:xfrm>
              <a:off x="4144564" y="1937048"/>
              <a:ext cx="68049" cy="299703"/>
            </a:xfrm>
            <a:custGeom>
              <a:avLst/>
              <a:gdLst/>
              <a:ahLst/>
              <a:cxnLst/>
              <a:rect l="l" t="t" r="r" b="b"/>
              <a:pathLst>
                <a:path w="1712" h="7540" extrusionOk="0">
                  <a:moveTo>
                    <a:pt x="1" y="0"/>
                  </a:moveTo>
                  <a:cubicBezTo>
                    <a:pt x="1" y="1"/>
                    <a:pt x="40" y="100"/>
                    <a:pt x="60" y="299"/>
                  </a:cubicBezTo>
                  <a:cubicBezTo>
                    <a:pt x="100" y="518"/>
                    <a:pt x="160" y="796"/>
                    <a:pt x="219" y="1114"/>
                  </a:cubicBezTo>
                  <a:cubicBezTo>
                    <a:pt x="359" y="1791"/>
                    <a:pt x="577" y="2746"/>
                    <a:pt x="796" y="3780"/>
                  </a:cubicBezTo>
                  <a:cubicBezTo>
                    <a:pt x="1055" y="4834"/>
                    <a:pt x="1254" y="5769"/>
                    <a:pt x="1413" y="6446"/>
                  </a:cubicBezTo>
                  <a:cubicBezTo>
                    <a:pt x="1493" y="6764"/>
                    <a:pt x="1572" y="7023"/>
                    <a:pt x="1612" y="7241"/>
                  </a:cubicBezTo>
                  <a:cubicBezTo>
                    <a:pt x="1672" y="7440"/>
                    <a:pt x="1711" y="7540"/>
                    <a:pt x="1711" y="7540"/>
                  </a:cubicBezTo>
                  <a:cubicBezTo>
                    <a:pt x="1711" y="7540"/>
                    <a:pt x="1711" y="7440"/>
                    <a:pt x="1672" y="7241"/>
                  </a:cubicBezTo>
                  <a:cubicBezTo>
                    <a:pt x="1612" y="7023"/>
                    <a:pt x="1572" y="6744"/>
                    <a:pt x="1493" y="6426"/>
                  </a:cubicBezTo>
                  <a:cubicBezTo>
                    <a:pt x="1373" y="5749"/>
                    <a:pt x="1154" y="4814"/>
                    <a:pt x="916" y="3760"/>
                  </a:cubicBezTo>
                  <a:cubicBezTo>
                    <a:pt x="677" y="2706"/>
                    <a:pt x="478" y="1771"/>
                    <a:pt x="299" y="1095"/>
                  </a:cubicBezTo>
                  <a:cubicBezTo>
                    <a:pt x="219" y="776"/>
                    <a:pt x="160" y="518"/>
                    <a:pt x="100" y="299"/>
                  </a:cubicBezTo>
                  <a:cubicBezTo>
                    <a:pt x="60" y="100"/>
                    <a:pt x="1" y="1"/>
                    <a:pt x="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7;p17"/>
            <p:cNvSpPr/>
            <p:nvPr/>
          </p:nvSpPr>
          <p:spPr>
            <a:xfrm>
              <a:off x="3697029" y="1873649"/>
              <a:ext cx="665030" cy="18562"/>
            </a:xfrm>
            <a:custGeom>
              <a:avLst/>
              <a:gdLst/>
              <a:ahLst/>
              <a:cxnLst/>
              <a:rect l="l" t="t" r="r" b="b"/>
              <a:pathLst>
                <a:path w="16731" h="467" extrusionOk="0">
                  <a:moveTo>
                    <a:pt x="176" y="0"/>
                  </a:moveTo>
                  <a:cubicBezTo>
                    <a:pt x="61" y="0"/>
                    <a:pt x="0" y="1"/>
                    <a:pt x="0" y="4"/>
                  </a:cubicBezTo>
                  <a:cubicBezTo>
                    <a:pt x="0" y="64"/>
                    <a:pt x="3720" y="183"/>
                    <a:pt x="8355" y="302"/>
                  </a:cubicBezTo>
                  <a:cubicBezTo>
                    <a:pt x="12240" y="420"/>
                    <a:pt x="15518" y="466"/>
                    <a:pt x="16459" y="466"/>
                  </a:cubicBezTo>
                  <a:cubicBezTo>
                    <a:pt x="16636" y="466"/>
                    <a:pt x="16730" y="465"/>
                    <a:pt x="16730" y="462"/>
                  </a:cubicBezTo>
                  <a:cubicBezTo>
                    <a:pt x="16730" y="442"/>
                    <a:pt x="12970" y="302"/>
                    <a:pt x="8375" y="163"/>
                  </a:cubicBezTo>
                  <a:cubicBezTo>
                    <a:pt x="4346" y="59"/>
                    <a:pt x="969" y="0"/>
                    <a:pt x="1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8;p17"/>
            <p:cNvSpPr/>
            <p:nvPr/>
          </p:nvSpPr>
          <p:spPr>
            <a:xfrm>
              <a:off x="3739720" y="1721966"/>
              <a:ext cx="570946" cy="17768"/>
            </a:xfrm>
            <a:custGeom>
              <a:avLst/>
              <a:gdLst/>
              <a:ahLst/>
              <a:cxnLst/>
              <a:rect l="l" t="t" r="r" b="b"/>
              <a:pathLst>
                <a:path w="14364" h="447" extrusionOk="0">
                  <a:moveTo>
                    <a:pt x="13786" y="1"/>
                  </a:moveTo>
                  <a:cubicBezTo>
                    <a:pt x="13388" y="20"/>
                    <a:pt x="12891" y="40"/>
                    <a:pt x="12254" y="60"/>
                  </a:cubicBezTo>
                  <a:cubicBezTo>
                    <a:pt x="10961" y="120"/>
                    <a:pt x="9171" y="200"/>
                    <a:pt x="7182" y="239"/>
                  </a:cubicBezTo>
                  <a:cubicBezTo>
                    <a:pt x="5193" y="299"/>
                    <a:pt x="3402" y="319"/>
                    <a:pt x="2109" y="339"/>
                  </a:cubicBezTo>
                  <a:cubicBezTo>
                    <a:pt x="1453" y="379"/>
                    <a:pt x="936" y="379"/>
                    <a:pt x="558" y="379"/>
                  </a:cubicBezTo>
                  <a:lnTo>
                    <a:pt x="1" y="379"/>
                  </a:lnTo>
                  <a:cubicBezTo>
                    <a:pt x="1" y="398"/>
                    <a:pt x="40" y="398"/>
                    <a:pt x="140" y="398"/>
                  </a:cubicBezTo>
                  <a:cubicBezTo>
                    <a:pt x="259" y="418"/>
                    <a:pt x="398" y="418"/>
                    <a:pt x="558" y="418"/>
                  </a:cubicBezTo>
                  <a:cubicBezTo>
                    <a:pt x="936" y="438"/>
                    <a:pt x="1453" y="438"/>
                    <a:pt x="2109" y="438"/>
                  </a:cubicBezTo>
                  <a:cubicBezTo>
                    <a:pt x="2456" y="444"/>
                    <a:pt x="2838" y="446"/>
                    <a:pt x="3250" y="446"/>
                  </a:cubicBezTo>
                  <a:cubicBezTo>
                    <a:pt x="4376" y="446"/>
                    <a:pt x="5726" y="428"/>
                    <a:pt x="7182" y="398"/>
                  </a:cubicBezTo>
                  <a:cubicBezTo>
                    <a:pt x="9171" y="339"/>
                    <a:pt x="10961" y="239"/>
                    <a:pt x="12254" y="180"/>
                  </a:cubicBezTo>
                  <a:cubicBezTo>
                    <a:pt x="12891" y="140"/>
                    <a:pt x="13428" y="100"/>
                    <a:pt x="13786" y="80"/>
                  </a:cubicBezTo>
                  <a:cubicBezTo>
                    <a:pt x="13965" y="80"/>
                    <a:pt x="14124" y="40"/>
                    <a:pt x="14224" y="40"/>
                  </a:cubicBezTo>
                  <a:cubicBezTo>
                    <a:pt x="14323" y="20"/>
                    <a:pt x="14363" y="20"/>
                    <a:pt x="14363" y="20"/>
                  </a:cubicBezTo>
                  <a:cubicBezTo>
                    <a:pt x="14363" y="20"/>
                    <a:pt x="14323" y="20"/>
                    <a:pt x="1422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17"/>
            <p:cNvSpPr/>
            <p:nvPr/>
          </p:nvSpPr>
          <p:spPr>
            <a:xfrm>
              <a:off x="3598174" y="1551960"/>
              <a:ext cx="158199" cy="178748"/>
            </a:xfrm>
            <a:custGeom>
              <a:avLst/>
              <a:gdLst/>
              <a:ahLst/>
              <a:cxnLst/>
              <a:rect l="l" t="t" r="r" b="b"/>
              <a:pathLst>
                <a:path w="3980" h="4497" extrusionOk="0">
                  <a:moveTo>
                    <a:pt x="3958" y="0"/>
                  </a:moveTo>
                  <a:cubicBezTo>
                    <a:pt x="3902" y="0"/>
                    <a:pt x="2994" y="988"/>
                    <a:pt x="1930" y="2209"/>
                  </a:cubicBezTo>
                  <a:cubicBezTo>
                    <a:pt x="836" y="3462"/>
                    <a:pt x="1" y="4477"/>
                    <a:pt x="21" y="4496"/>
                  </a:cubicBezTo>
                  <a:cubicBezTo>
                    <a:pt x="21" y="4497"/>
                    <a:pt x="21" y="4497"/>
                    <a:pt x="21" y="4497"/>
                  </a:cubicBezTo>
                  <a:cubicBezTo>
                    <a:pt x="58" y="4497"/>
                    <a:pt x="946" y="3510"/>
                    <a:pt x="2030" y="2288"/>
                  </a:cubicBezTo>
                  <a:cubicBezTo>
                    <a:pt x="3124" y="1035"/>
                    <a:pt x="3979" y="21"/>
                    <a:pt x="3959" y="1"/>
                  </a:cubicBezTo>
                  <a:cubicBezTo>
                    <a:pt x="3959" y="0"/>
                    <a:pt x="3959" y="0"/>
                    <a:pt x="395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60;p17"/>
            <p:cNvSpPr/>
            <p:nvPr/>
          </p:nvSpPr>
          <p:spPr>
            <a:xfrm>
              <a:off x="3704144" y="2033320"/>
              <a:ext cx="452297" cy="44558"/>
            </a:xfrm>
            <a:custGeom>
              <a:avLst/>
              <a:gdLst/>
              <a:ahLst/>
              <a:cxnLst/>
              <a:rect l="l" t="t" r="r" b="b"/>
              <a:pathLst>
                <a:path w="11379" h="1121" extrusionOk="0">
                  <a:moveTo>
                    <a:pt x="41" y="1"/>
                  </a:moveTo>
                  <a:cubicBezTo>
                    <a:pt x="14" y="1"/>
                    <a:pt x="0" y="2"/>
                    <a:pt x="0" y="5"/>
                  </a:cubicBezTo>
                  <a:cubicBezTo>
                    <a:pt x="0" y="25"/>
                    <a:pt x="2527" y="304"/>
                    <a:pt x="5690" y="622"/>
                  </a:cubicBezTo>
                  <a:cubicBezTo>
                    <a:pt x="8681" y="908"/>
                    <a:pt x="11161" y="1121"/>
                    <a:pt x="11365" y="1121"/>
                  </a:cubicBezTo>
                  <a:cubicBezTo>
                    <a:pt x="11374" y="1121"/>
                    <a:pt x="11379" y="1120"/>
                    <a:pt x="11379" y="1119"/>
                  </a:cubicBezTo>
                  <a:cubicBezTo>
                    <a:pt x="11379" y="1060"/>
                    <a:pt x="8853" y="801"/>
                    <a:pt x="5690" y="503"/>
                  </a:cubicBezTo>
                  <a:cubicBezTo>
                    <a:pt x="2778" y="226"/>
                    <a:pt x="378" y="1"/>
                    <a:pt x="4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17"/>
            <p:cNvSpPr/>
            <p:nvPr/>
          </p:nvSpPr>
          <p:spPr>
            <a:xfrm>
              <a:off x="3720760" y="2204003"/>
              <a:ext cx="440452" cy="10494"/>
            </a:xfrm>
            <a:custGeom>
              <a:avLst/>
              <a:gdLst/>
              <a:ahLst/>
              <a:cxnLst/>
              <a:rect l="l" t="t" r="r" b="b"/>
              <a:pathLst>
                <a:path w="11081" h="264" extrusionOk="0">
                  <a:moveTo>
                    <a:pt x="519" y="0"/>
                  </a:moveTo>
                  <a:cubicBezTo>
                    <a:pt x="199" y="0"/>
                    <a:pt x="20" y="3"/>
                    <a:pt x="20" y="8"/>
                  </a:cubicBezTo>
                  <a:cubicBezTo>
                    <a:pt x="0" y="48"/>
                    <a:pt x="2487" y="128"/>
                    <a:pt x="5550" y="207"/>
                  </a:cubicBezTo>
                  <a:cubicBezTo>
                    <a:pt x="7702" y="235"/>
                    <a:pt x="9576" y="263"/>
                    <a:pt x="10489" y="263"/>
                  </a:cubicBezTo>
                  <a:cubicBezTo>
                    <a:pt x="10867" y="263"/>
                    <a:pt x="11080" y="259"/>
                    <a:pt x="11080" y="247"/>
                  </a:cubicBezTo>
                  <a:cubicBezTo>
                    <a:pt x="11080" y="227"/>
                    <a:pt x="8634" y="128"/>
                    <a:pt x="5570" y="48"/>
                  </a:cubicBezTo>
                  <a:cubicBezTo>
                    <a:pt x="3327" y="19"/>
                    <a:pt x="1394" y="0"/>
                    <a:pt x="5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62;p17"/>
            <p:cNvSpPr/>
            <p:nvPr/>
          </p:nvSpPr>
          <p:spPr>
            <a:xfrm>
              <a:off x="3863061" y="1601765"/>
              <a:ext cx="98099" cy="709310"/>
            </a:xfrm>
            <a:custGeom>
              <a:avLst/>
              <a:gdLst/>
              <a:ahLst/>
              <a:cxnLst/>
              <a:rect l="l" t="t" r="r" b="b"/>
              <a:pathLst>
                <a:path w="2468" h="17845" extrusionOk="0">
                  <a:moveTo>
                    <a:pt x="2468" y="1"/>
                  </a:moveTo>
                  <a:cubicBezTo>
                    <a:pt x="2467" y="1"/>
                    <a:pt x="2448" y="61"/>
                    <a:pt x="2388" y="180"/>
                  </a:cubicBezTo>
                  <a:cubicBezTo>
                    <a:pt x="2328" y="319"/>
                    <a:pt x="2288" y="478"/>
                    <a:pt x="2209" y="677"/>
                  </a:cubicBezTo>
                  <a:cubicBezTo>
                    <a:pt x="2090" y="1115"/>
                    <a:pt x="1891" y="1751"/>
                    <a:pt x="1712" y="2547"/>
                  </a:cubicBezTo>
                  <a:cubicBezTo>
                    <a:pt x="1314" y="4139"/>
                    <a:pt x="1035" y="6386"/>
                    <a:pt x="797" y="8873"/>
                  </a:cubicBezTo>
                  <a:cubicBezTo>
                    <a:pt x="677" y="10087"/>
                    <a:pt x="538" y="11280"/>
                    <a:pt x="419" y="12354"/>
                  </a:cubicBezTo>
                  <a:cubicBezTo>
                    <a:pt x="339" y="12871"/>
                    <a:pt x="279" y="13389"/>
                    <a:pt x="220" y="13866"/>
                  </a:cubicBezTo>
                  <a:cubicBezTo>
                    <a:pt x="180" y="14363"/>
                    <a:pt x="120" y="14801"/>
                    <a:pt x="100" y="15199"/>
                  </a:cubicBezTo>
                  <a:cubicBezTo>
                    <a:pt x="21" y="16015"/>
                    <a:pt x="1" y="16691"/>
                    <a:pt x="1" y="17148"/>
                  </a:cubicBezTo>
                  <a:lnTo>
                    <a:pt x="1" y="17666"/>
                  </a:lnTo>
                  <a:lnTo>
                    <a:pt x="1" y="17845"/>
                  </a:lnTo>
                  <a:cubicBezTo>
                    <a:pt x="1" y="17845"/>
                    <a:pt x="21" y="17765"/>
                    <a:pt x="80" y="17646"/>
                  </a:cubicBezTo>
                  <a:cubicBezTo>
                    <a:pt x="80" y="17507"/>
                    <a:pt x="100" y="17347"/>
                    <a:pt x="100" y="17109"/>
                  </a:cubicBezTo>
                  <a:cubicBezTo>
                    <a:pt x="120" y="16651"/>
                    <a:pt x="160" y="15995"/>
                    <a:pt x="220" y="15179"/>
                  </a:cubicBezTo>
                  <a:cubicBezTo>
                    <a:pt x="240" y="14781"/>
                    <a:pt x="299" y="14344"/>
                    <a:pt x="339" y="13866"/>
                  </a:cubicBezTo>
                  <a:cubicBezTo>
                    <a:pt x="399" y="13389"/>
                    <a:pt x="478" y="12891"/>
                    <a:pt x="538" y="12354"/>
                  </a:cubicBezTo>
                  <a:cubicBezTo>
                    <a:pt x="677" y="11280"/>
                    <a:pt x="797" y="10106"/>
                    <a:pt x="916" y="8873"/>
                  </a:cubicBezTo>
                  <a:cubicBezTo>
                    <a:pt x="1174" y="6386"/>
                    <a:pt x="1433" y="4139"/>
                    <a:pt x="1791" y="2547"/>
                  </a:cubicBezTo>
                  <a:cubicBezTo>
                    <a:pt x="1970" y="1751"/>
                    <a:pt x="2149" y="1135"/>
                    <a:pt x="2269" y="677"/>
                  </a:cubicBezTo>
                  <a:cubicBezTo>
                    <a:pt x="2328" y="478"/>
                    <a:pt x="2368" y="319"/>
                    <a:pt x="2408" y="180"/>
                  </a:cubicBezTo>
                  <a:cubicBezTo>
                    <a:pt x="2467" y="81"/>
                    <a:pt x="2468" y="1"/>
                    <a:pt x="246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17"/>
            <p:cNvSpPr/>
            <p:nvPr/>
          </p:nvSpPr>
          <p:spPr>
            <a:xfrm>
              <a:off x="4022812" y="1873808"/>
              <a:ext cx="108354" cy="27705"/>
            </a:xfrm>
            <a:custGeom>
              <a:avLst/>
              <a:gdLst/>
              <a:ahLst/>
              <a:cxnLst/>
              <a:rect l="l" t="t" r="r" b="b"/>
              <a:pathLst>
                <a:path w="2726" h="697" extrusionOk="0">
                  <a:moveTo>
                    <a:pt x="0" y="0"/>
                  </a:moveTo>
                  <a:lnTo>
                    <a:pt x="0" y="696"/>
                  </a:lnTo>
                  <a:lnTo>
                    <a:pt x="2725" y="696"/>
                  </a:lnTo>
                  <a:lnTo>
                    <a:pt x="272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17"/>
            <p:cNvSpPr/>
            <p:nvPr/>
          </p:nvSpPr>
          <p:spPr>
            <a:xfrm>
              <a:off x="4100283" y="1959189"/>
              <a:ext cx="75959" cy="245963"/>
            </a:xfrm>
            <a:custGeom>
              <a:avLst/>
              <a:gdLst/>
              <a:ahLst/>
              <a:cxnLst/>
              <a:rect l="l" t="t" r="r" b="b"/>
              <a:pathLst>
                <a:path w="1911" h="6188" extrusionOk="0">
                  <a:moveTo>
                    <a:pt x="1214" y="0"/>
                  </a:moveTo>
                  <a:cubicBezTo>
                    <a:pt x="1" y="1831"/>
                    <a:pt x="80" y="4417"/>
                    <a:pt x="1413" y="6187"/>
                  </a:cubicBezTo>
                  <a:cubicBezTo>
                    <a:pt x="1592" y="5013"/>
                    <a:pt x="1771" y="3860"/>
                    <a:pt x="1910" y="2706"/>
                  </a:cubicBezTo>
                  <a:lnTo>
                    <a:pt x="121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5;p17"/>
            <p:cNvSpPr/>
            <p:nvPr/>
          </p:nvSpPr>
          <p:spPr>
            <a:xfrm>
              <a:off x="4030722" y="1226535"/>
              <a:ext cx="160544" cy="591138"/>
            </a:xfrm>
            <a:custGeom>
              <a:avLst/>
              <a:gdLst/>
              <a:ahLst/>
              <a:cxnLst/>
              <a:rect l="l" t="t" r="r" b="b"/>
              <a:pathLst>
                <a:path w="4039" h="14872" extrusionOk="0">
                  <a:moveTo>
                    <a:pt x="2729" y="1"/>
                  </a:moveTo>
                  <a:cubicBezTo>
                    <a:pt x="2351" y="1"/>
                    <a:pt x="1965" y="224"/>
                    <a:pt x="1850" y="569"/>
                  </a:cubicBezTo>
                  <a:lnTo>
                    <a:pt x="1373" y="1066"/>
                  </a:lnTo>
                  <a:cubicBezTo>
                    <a:pt x="1691" y="1723"/>
                    <a:pt x="1552" y="2518"/>
                    <a:pt x="1293" y="3214"/>
                  </a:cubicBezTo>
                  <a:cubicBezTo>
                    <a:pt x="1074" y="3911"/>
                    <a:pt x="776" y="4607"/>
                    <a:pt x="836" y="5323"/>
                  </a:cubicBezTo>
                  <a:cubicBezTo>
                    <a:pt x="875" y="5999"/>
                    <a:pt x="1253" y="6616"/>
                    <a:pt x="1293" y="7292"/>
                  </a:cubicBezTo>
                  <a:cubicBezTo>
                    <a:pt x="1412" y="8426"/>
                    <a:pt x="676" y="9461"/>
                    <a:pt x="378" y="10555"/>
                  </a:cubicBezTo>
                  <a:cubicBezTo>
                    <a:pt x="0" y="11967"/>
                    <a:pt x="378" y="13559"/>
                    <a:pt x="1353" y="14653"/>
                  </a:cubicBezTo>
                  <a:cubicBezTo>
                    <a:pt x="1452" y="14752"/>
                    <a:pt x="1572" y="14872"/>
                    <a:pt x="1731" y="14872"/>
                  </a:cubicBezTo>
                  <a:cubicBezTo>
                    <a:pt x="1910" y="14872"/>
                    <a:pt x="2029" y="14693"/>
                    <a:pt x="2069" y="14533"/>
                  </a:cubicBezTo>
                  <a:cubicBezTo>
                    <a:pt x="2089" y="14354"/>
                    <a:pt x="2069" y="14175"/>
                    <a:pt x="2069" y="13996"/>
                  </a:cubicBezTo>
                  <a:cubicBezTo>
                    <a:pt x="1930" y="12385"/>
                    <a:pt x="3501" y="11072"/>
                    <a:pt x="3740" y="9461"/>
                  </a:cubicBezTo>
                  <a:cubicBezTo>
                    <a:pt x="3899" y="8406"/>
                    <a:pt x="3441" y="7372"/>
                    <a:pt x="3402" y="6298"/>
                  </a:cubicBezTo>
                  <a:cubicBezTo>
                    <a:pt x="3322" y="4945"/>
                    <a:pt x="3819" y="3652"/>
                    <a:pt x="3959" y="2339"/>
                  </a:cubicBezTo>
                  <a:cubicBezTo>
                    <a:pt x="4018" y="1902"/>
                    <a:pt x="4038" y="1424"/>
                    <a:pt x="3899" y="967"/>
                  </a:cubicBezTo>
                  <a:cubicBezTo>
                    <a:pt x="3740" y="549"/>
                    <a:pt x="3422" y="151"/>
                    <a:pt x="2964" y="32"/>
                  </a:cubicBezTo>
                  <a:cubicBezTo>
                    <a:pt x="2888" y="11"/>
                    <a:pt x="2809" y="1"/>
                    <a:pt x="272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66;p17"/>
            <p:cNvSpPr/>
            <p:nvPr/>
          </p:nvSpPr>
          <p:spPr>
            <a:xfrm>
              <a:off x="2437423" y="1062172"/>
              <a:ext cx="555881" cy="963103"/>
            </a:xfrm>
            <a:custGeom>
              <a:avLst/>
              <a:gdLst/>
              <a:ahLst/>
              <a:cxnLst/>
              <a:rect l="l" t="t" r="r" b="b"/>
              <a:pathLst>
                <a:path w="13985" h="24230" extrusionOk="0">
                  <a:moveTo>
                    <a:pt x="9069" y="0"/>
                  </a:moveTo>
                  <a:cubicBezTo>
                    <a:pt x="8681" y="0"/>
                    <a:pt x="8499" y="2390"/>
                    <a:pt x="8057" y="2774"/>
                  </a:cubicBezTo>
                  <a:cubicBezTo>
                    <a:pt x="8022" y="2806"/>
                    <a:pt x="7995" y="2820"/>
                    <a:pt x="7974" y="2820"/>
                  </a:cubicBezTo>
                  <a:cubicBezTo>
                    <a:pt x="7729" y="2820"/>
                    <a:pt x="8324" y="852"/>
                    <a:pt x="7957" y="705"/>
                  </a:cubicBezTo>
                  <a:cubicBezTo>
                    <a:pt x="7934" y="699"/>
                    <a:pt x="7912" y="692"/>
                    <a:pt x="7889" y="692"/>
                  </a:cubicBezTo>
                  <a:cubicBezTo>
                    <a:pt x="7774" y="692"/>
                    <a:pt x="7656" y="858"/>
                    <a:pt x="7440" y="2018"/>
                  </a:cubicBezTo>
                  <a:cubicBezTo>
                    <a:pt x="7321" y="2695"/>
                    <a:pt x="7201" y="5062"/>
                    <a:pt x="7201" y="5062"/>
                  </a:cubicBezTo>
                  <a:lnTo>
                    <a:pt x="5968" y="7469"/>
                  </a:lnTo>
                  <a:lnTo>
                    <a:pt x="6008" y="7489"/>
                  </a:lnTo>
                  <a:lnTo>
                    <a:pt x="975" y="18092"/>
                  </a:lnTo>
                  <a:cubicBezTo>
                    <a:pt x="0" y="20618"/>
                    <a:pt x="1572" y="22687"/>
                    <a:pt x="3163" y="23602"/>
                  </a:cubicBezTo>
                  <a:cubicBezTo>
                    <a:pt x="3867" y="24020"/>
                    <a:pt x="4653" y="24230"/>
                    <a:pt x="5438" y="24230"/>
                  </a:cubicBezTo>
                  <a:cubicBezTo>
                    <a:pt x="6295" y="24230"/>
                    <a:pt x="7150" y="23981"/>
                    <a:pt x="7898" y="23482"/>
                  </a:cubicBezTo>
                  <a:lnTo>
                    <a:pt x="13985" y="19424"/>
                  </a:lnTo>
                  <a:lnTo>
                    <a:pt x="11379" y="15147"/>
                  </a:lnTo>
                  <a:lnTo>
                    <a:pt x="6107" y="18489"/>
                  </a:lnTo>
                  <a:lnTo>
                    <a:pt x="9827" y="8265"/>
                  </a:lnTo>
                  <a:lnTo>
                    <a:pt x="10842" y="6255"/>
                  </a:lnTo>
                  <a:cubicBezTo>
                    <a:pt x="10981" y="6076"/>
                    <a:pt x="11140" y="5877"/>
                    <a:pt x="11339" y="5659"/>
                  </a:cubicBezTo>
                  <a:cubicBezTo>
                    <a:pt x="11518" y="5460"/>
                    <a:pt x="11717" y="5301"/>
                    <a:pt x="11936" y="5181"/>
                  </a:cubicBezTo>
                  <a:cubicBezTo>
                    <a:pt x="12214" y="5022"/>
                    <a:pt x="12592" y="4863"/>
                    <a:pt x="12831" y="4843"/>
                  </a:cubicBezTo>
                  <a:cubicBezTo>
                    <a:pt x="13129" y="4783"/>
                    <a:pt x="13209" y="4405"/>
                    <a:pt x="12990" y="4286"/>
                  </a:cubicBezTo>
                  <a:cubicBezTo>
                    <a:pt x="12937" y="4257"/>
                    <a:pt x="12846" y="4241"/>
                    <a:pt x="12727" y="4241"/>
                  </a:cubicBezTo>
                  <a:cubicBezTo>
                    <a:pt x="12364" y="4241"/>
                    <a:pt x="11741" y="4393"/>
                    <a:pt x="11140" y="4783"/>
                  </a:cubicBezTo>
                  <a:cubicBezTo>
                    <a:pt x="11020" y="4861"/>
                    <a:pt x="10929" y="4895"/>
                    <a:pt x="10861" y="4895"/>
                  </a:cubicBezTo>
                  <a:cubicBezTo>
                    <a:pt x="10476" y="4895"/>
                    <a:pt x="10829" y="3810"/>
                    <a:pt x="10981" y="3371"/>
                  </a:cubicBezTo>
                  <a:cubicBezTo>
                    <a:pt x="11120" y="2834"/>
                    <a:pt x="11538" y="1223"/>
                    <a:pt x="11419" y="1043"/>
                  </a:cubicBezTo>
                  <a:cubicBezTo>
                    <a:pt x="11360" y="965"/>
                    <a:pt x="11287" y="926"/>
                    <a:pt x="11210" y="926"/>
                  </a:cubicBezTo>
                  <a:cubicBezTo>
                    <a:pt x="11053" y="926"/>
                    <a:pt x="10882" y="1093"/>
                    <a:pt x="10802" y="1441"/>
                  </a:cubicBezTo>
                  <a:cubicBezTo>
                    <a:pt x="10648" y="1962"/>
                    <a:pt x="10139" y="3415"/>
                    <a:pt x="9854" y="3415"/>
                  </a:cubicBezTo>
                  <a:cubicBezTo>
                    <a:pt x="9845" y="3415"/>
                    <a:pt x="9836" y="3414"/>
                    <a:pt x="9827" y="3411"/>
                  </a:cubicBezTo>
                  <a:cubicBezTo>
                    <a:pt x="9549" y="3311"/>
                    <a:pt x="10404" y="685"/>
                    <a:pt x="10404" y="685"/>
                  </a:cubicBezTo>
                  <a:cubicBezTo>
                    <a:pt x="10404" y="685"/>
                    <a:pt x="10683" y="148"/>
                    <a:pt x="10344" y="29"/>
                  </a:cubicBezTo>
                  <a:cubicBezTo>
                    <a:pt x="10325" y="21"/>
                    <a:pt x="10305" y="17"/>
                    <a:pt x="10285" y="17"/>
                  </a:cubicBezTo>
                  <a:cubicBezTo>
                    <a:pt x="9757" y="17"/>
                    <a:pt x="9109" y="2684"/>
                    <a:pt x="9051" y="2933"/>
                  </a:cubicBezTo>
                  <a:cubicBezTo>
                    <a:pt x="9036" y="3011"/>
                    <a:pt x="8981" y="3043"/>
                    <a:pt x="8925" y="3043"/>
                  </a:cubicBezTo>
                  <a:cubicBezTo>
                    <a:pt x="8837" y="3043"/>
                    <a:pt x="8744" y="2963"/>
                    <a:pt x="8793" y="2854"/>
                  </a:cubicBezTo>
                  <a:cubicBezTo>
                    <a:pt x="8833" y="2655"/>
                    <a:pt x="9688" y="228"/>
                    <a:pt x="9111" y="9"/>
                  </a:cubicBezTo>
                  <a:cubicBezTo>
                    <a:pt x="9097" y="3"/>
                    <a:pt x="9083" y="0"/>
                    <a:pt x="9069"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67;p17"/>
            <p:cNvSpPr/>
            <p:nvPr/>
          </p:nvSpPr>
          <p:spPr>
            <a:xfrm>
              <a:off x="2846997" y="4313921"/>
              <a:ext cx="355867" cy="294217"/>
            </a:xfrm>
            <a:custGeom>
              <a:avLst/>
              <a:gdLst/>
              <a:ahLst/>
              <a:cxnLst/>
              <a:rect l="l" t="t" r="r" b="b"/>
              <a:pathLst>
                <a:path w="8953" h="7402" extrusionOk="0">
                  <a:moveTo>
                    <a:pt x="8833" y="1"/>
                  </a:moveTo>
                  <a:lnTo>
                    <a:pt x="4357" y="120"/>
                  </a:lnTo>
                  <a:lnTo>
                    <a:pt x="4616" y="4716"/>
                  </a:lnTo>
                  <a:cubicBezTo>
                    <a:pt x="4616" y="4716"/>
                    <a:pt x="21" y="6526"/>
                    <a:pt x="1" y="7401"/>
                  </a:cubicBezTo>
                  <a:lnTo>
                    <a:pt x="8952" y="7341"/>
                  </a:lnTo>
                  <a:lnTo>
                    <a:pt x="883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68;p17"/>
            <p:cNvSpPr/>
            <p:nvPr/>
          </p:nvSpPr>
          <p:spPr>
            <a:xfrm>
              <a:off x="3121384" y="4484524"/>
              <a:ext cx="30090" cy="28023"/>
            </a:xfrm>
            <a:custGeom>
              <a:avLst/>
              <a:gdLst/>
              <a:ahLst/>
              <a:cxnLst/>
              <a:rect l="l" t="t" r="r" b="b"/>
              <a:pathLst>
                <a:path w="757" h="705" extrusionOk="0">
                  <a:moveTo>
                    <a:pt x="394" y="1"/>
                  </a:moveTo>
                  <a:cubicBezTo>
                    <a:pt x="257" y="1"/>
                    <a:pt x="91" y="104"/>
                    <a:pt x="60" y="245"/>
                  </a:cubicBezTo>
                  <a:cubicBezTo>
                    <a:pt x="0" y="424"/>
                    <a:pt x="160" y="642"/>
                    <a:pt x="339" y="702"/>
                  </a:cubicBezTo>
                  <a:cubicBezTo>
                    <a:pt x="350" y="703"/>
                    <a:pt x="362" y="704"/>
                    <a:pt x="374" y="704"/>
                  </a:cubicBezTo>
                  <a:cubicBezTo>
                    <a:pt x="526" y="704"/>
                    <a:pt x="700" y="590"/>
                    <a:pt x="736" y="424"/>
                  </a:cubicBezTo>
                  <a:cubicBezTo>
                    <a:pt x="756" y="225"/>
                    <a:pt x="637" y="46"/>
                    <a:pt x="458" y="6"/>
                  </a:cubicBezTo>
                  <a:lnTo>
                    <a:pt x="458" y="6"/>
                  </a:lnTo>
                  <a:lnTo>
                    <a:pt x="481" y="17"/>
                  </a:lnTo>
                  <a:lnTo>
                    <a:pt x="481" y="17"/>
                  </a:lnTo>
                  <a:cubicBezTo>
                    <a:pt x="455" y="6"/>
                    <a:pt x="425" y="1"/>
                    <a:pt x="39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9;p17"/>
            <p:cNvSpPr/>
            <p:nvPr/>
          </p:nvSpPr>
          <p:spPr>
            <a:xfrm>
              <a:off x="2843856" y="4576463"/>
              <a:ext cx="358212" cy="31679"/>
            </a:xfrm>
            <a:custGeom>
              <a:avLst/>
              <a:gdLst/>
              <a:ahLst/>
              <a:cxnLst/>
              <a:rect l="l" t="t" r="r" b="b"/>
              <a:pathLst>
                <a:path w="9012" h="797" extrusionOk="0">
                  <a:moveTo>
                    <a:pt x="9012" y="0"/>
                  </a:moveTo>
                  <a:lnTo>
                    <a:pt x="398" y="319"/>
                  </a:lnTo>
                  <a:cubicBezTo>
                    <a:pt x="398" y="319"/>
                    <a:pt x="0" y="498"/>
                    <a:pt x="60" y="796"/>
                  </a:cubicBezTo>
                  <a:lnTo>
                    <a:pt x="9012" y="736"/>
                  </a:lnTo>
                  <a:lnTo>
                    <a:pt x="901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70;p17"/>
            <p:cNvSpPr/>
            <p:nvPr/>
          </p:nvSpPr>
          <p:spPr>
            <a:xfrm>
              <a:off x="3024118" y="4498476"/>
              <a:ext cx="34820" cy="21941"/>
            </a:xfrm>
            <a:custGeom>
              <a:avLst/>
              <a:gdLst/>
              <a:ahLst/>
              <a:cxnLst/>
              <a:rect l="l" t="t" r="r" b="b"/>
              <a:pathLst>
                <a:path w="876" h="552" extrusionOk="0">
                  <a:moveTo>
                    <a:pt x="149" y="0"/>
                  </a:moveTo>
                  <a:cubicBezTo>
                    <a:pt x="59" y="0"/>
                    <a:pt x="1" y="24"/>
                    <a:pt x="1" y="53"/>
                  </a:cubicBezTo>
                  <a:cubicBezTo>
                    <a:pt x="1" y="92"/>
                    <a:pt x="219" y="92"/>
                    <a:pt x="438" y="232"/>
                  </a:cubicBezTo>
                  <a:cubicBezTo>
                    <a:pt x="666" y="364"/>
                    <a:pt x="785" y="551"/>
                    <a:pt x="813" y="551"/>
                  </a:cubicBezTo>
                  <a:cubicBezTo>
                    <a:pt x="814" y="551"/>
                    <a:pt x="815" y="551"/>
                    <a:pt x="816" y="550"/>
                  </a:cubicBezTo>
                  <a:cubicBezTo>
                    <a:pt x="876" y="550"/>
                    <a:pt x="796" y="271"/>
                    <a:pt x="518" y="112"/>
                  </a:cubicBezTo>
                  <a:cubicBezTo>
                    <a:pt x="383" y="29"/>
                    <a:pt x="247" y="0"/>
                    <a:pt x="1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71;p17"/>
            <p:cNvSpPr/>
            <p:nvPr/>
          </p:nvSpPr>
          <p:spPr>
            <a:xfrm>
              <a:off x="2986953" y="4515568"/>
              <a:ext cx="26154" cy="26910"/>
            </a:xfrm>
            <a:custGeom>
              <a:avLst/>
              <a:gdLst/>
              <a:ahLst/>
              <a:cxnLst/>
              <a:rect l="l" t="t" r="r" b="b"/>
              <a:pathLst>
                <a:path w="658" h="677" extrusionOk="0">
                  <a:moveTo>
                    <a:pt x="58" y="1"/>
                  </a:moveTo>
                  <a:cubicBezTo>
                    <a:pt x="22" y="1"/>
                    <a:pt x="1" y="9"/>
                    <a:pt x="1" y="20"/>
                  </a:cubicBezTo>
                  <a:cubicBezTo>
                    <a:pt x="1" y="60"/>
                    <a:pt x="180" y="140"/>
                    <a:pt x="339" y="319"/>
                  </a:cubicBezTo>
                  <a:cubicBezTo>
                    <a:pt x="478" y="478"/>
                    <a:pt x="538" y="677"/>
                    <a:pt x="578" y="677"/>
                  </a:cubicBezTo>
                  <a:cubicBezTo>
                    <a:pt x="637" y="677"/>
                    <a:pt x="657" y="438"/>
                    <a:pt x="458" y="219"/>
                  </a:cubicBezTo>
                  <a:cubicBezTo>
                    <a:pt x="317" y="50"/>
                    <a:pt x="146" y="1"/>
                    <a:pt x="5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72;p17"/>
            <p:cNvSpPr/>
            <p:nvPr/>
          </p:nvSpPr>
          <p:spPr>
            <a:xfrm>
              <a:off x="2952172" y="4531785"/>
              <a:ext cx="19795" cy="29692"/>
            </a:xfrm>
            <a:custGeom>
              <a:avLst/>
              <a:gdLst/>
              <a:ahLst/>
              <a:cxnLst/>
              <a:rect l="l" t="t" r="r" b="b"/>
              <a:pathLst>
                <a:path w="498" h="747" extrusionOk="0">
                  <a:moveTo>
                    <a:pt x="43" y="1"/>
                  </a:moveTo>
                  <a:cubicBezTo>
                    <a:pt x="31" y="1"/>
                    <a:pt x="24" y="4"/>
                    <a:pt x="20" y="10"/>
                  </a:cubicBezTo>
                  <a:cubicBezTo>
                    <a:pt x="0" y="30"/>
                    <a:pt x="120" y="169"/>
                    <a:pt x="219" y="349"/>
                  </a:cubicBezTo>
                  <a:cubicBezTo>
                    <a:pt x="319" y="567"/>
                    <a:pt x="339" y="746"/>
                    <a:pt x="378" y="746"/>
                  </a:cubicBezTo>
                  <a:cubicBezTo>
                    <a:pt x="438" y="746"/>
                    <a:pt x="498" y="547"/>
                    <a:pt x="359" y="309"/>
                  </a:cubicBezTo>
                  <a:cubicBezTo>
                    <a:pt x="258" y="92"/>
                    <a:pt x="102" y="1"/>
                    <a:pt x="4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73;p17"/>
            <p:cNvSpPr/>
            <p:nvPr/>
          </p:nvSpPr>
          <p:spPr>
            <a:xfrm>
              <a:off x="3025708" y="4450737"/>
              <a:ext cx="39589" cy="8109"/>
            </a:xfrm>
            <a:custGeom>
              <a:avLst/>
              <a:gdLst/>
              <a:ahLst/>
              <a:cxnLst/>
              <a:rect l="l" t="t" r="r" b="b"/>
              <a:pathLst>
                <a:path w="996" h="204" extrusionOk="0">
                  <a:moveTo>
                    <a:pt x="538" y="0"/>
                  </a:moveTo>
                  <a:cubicBezTo>
                    <a:pt x="199" y="0"/>
                    <a:pt x="0" y="160"/>
                    <a:pt x="20" y="179"/>
                  </a:cubicBezTo>
                  <a:cubicBezTo>
                    <a:pt x="30" y="189"/>
                    <a:pt x="50" y="193"/>
                    <a:pt x="78" y="193"/>
                  </a:cubicBezTo>
                  <a:cubicBezTo>
                    <a:pt x="162" y="193"/>
                    <a:pt x="319" y="160"/>
                    <a:pt x="498" y="160"/>
                  </a:cubicBezTo>
                  <a:cubicBezTo>
                    <a:pt x="719" y="160"/>
                    <a:pt x="897" y="203"/>
                    <a:pt x="956" y="203"/>
                  </a:cubicBezTo>
                  <a:cubicBezTo>
                    <a:pt x="966" y="203"/>
                    <a:pt x="972" y="202"/>
                    <a:pt x="975" y="199"/>
                  </a:cubicBezTo>
                  <a:cubicBezTo>
                    <a:pt x="995" y="179"/>
                    <a:pt x="796" y="0"/>
                    <a:pt x="53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74;p17"/>
            <p:cNvSpPr/>
            <p:nvPr/>
          </p:nvSpPr>
          <p:spPr>
            <a:xfrm>
              <a:off x="3024913" y="4392226"/>
              <a:ext cx="54614" cy="30964"/>
            </a:xfrm>
            <a:custGeom>
              <a:avLst/>
              <a:gdLst/>
              <a:ahLst/>
              <a:cxnLst/>
              <a:rect l="l" t="t" r="r" b="b"/>
              <a:pathLst>
                <a:path w="1374" h="779" extrusionOk="0">
                  <a:moveTo>
                    <a:pt x="1124" y="164"/>
                  </a:moveTo>
                  <a:cubicBezTo>
                    <a:pt x="1159" y="164"/>
                    <a:pt x="1184" y="169"/>
                    <a:pt x="1194" y="179"/>
                  </a:cubicBezTo>
                  <a:lnTo>
                    <a:pt x="1194" y="239"/>
                  </a:lnTo>
                  <a:cubicBezTo>
                    <a:pt x="1174" y="259"/>
                    <a:pt x="1134" y="279"/>
                    <a:pt x="1095" y="299"/>
                  </a:cubicBezTo>
                  <a:lnTo>
                    <a:pt x="876" y="458"/>
                  </a:lnTo>
                  <a:cubicBezTo>
                    <a:pt x="717" y="537"/>
                    <a:pt x="577" y="597"/>
                    <a:pt x="438" y="637"/>
                  </a:cubicBezTo>
                  <a:cubicBezTo>
                    <a:pt x="319" y="655"/>
                    <a:pt x="217" y="669"/>
                    <a:pt x="142" y="683"/>
                  </a:cubicBezTo>
                  <a:lnTo>
                    <a:pt x="142" y="683"/>
                  </a:lnTo>
                  <a:cubicBezTo>
                    <a:pt x="197" y="630"/>
                    <a:pt x="270" y="558"/>
                    <a:pt x="359" y="478"/>
                  </a:cubicBezTo>
                  <a:cubicBezTo>
                    <a:pt x="458" y="398"/>
                    <a:pt x="597" y="299"/>
                    <a:pt x="737" y="259"/>
                  </a:cubicBezTo>
                  <a:cubicBezTo>
                    <a:pt x="816" y="239"/>
                    <a:pt x="916" y="179"/>
                    <a:pt x="995" y="179"/>
                  </a:cubicBezTo>
                  <a:cubicBezTo>
                    <a:pt x="1045" y="169"/>
                    <a:pt x="1090" y="164"/>
                    <a:pt x="1124" y="164"/>
                  </a:cubicBezTo>
                  <a:close/>
                  <a:moveTo>
                    <a:pt x="1115" y="0"/>
                  </a:moveTo>
                  <a:cubicBezTo>
                    <a:pt x="1035" y="0"/>
                    <a:pt x="995" y="40"/>
                    <a:pt x="936" y="40"/>
                  </a:cubicBezTo>
                  <a:cubicBezTo>
                    <a:pt x="836" y="60"/>
                    <a:pt x="737" y="80"/>
                    <a:pt x="677" y="140"/>
                  </a:cubicBezTo>
                  <a:cubicBezTo>
                    <a:pt x="498" y="199"/>
                    <a:pt x="379" y="299"/>
                    <a:pt x="279" y="398"/>
                  </a:cubicBezTo>
                  <a:cubicBezTo>
                    <a:pt x="156" y="521"/>
                    <a:pt x="79" y="636"/>
                    <a:pt x="43" y="706"/>
                  </a:cubicBezTo>
                  <a:lnTo>
                    <a:pt x="43" y="706"/>
                  </a:lnTo>
                  <a:cubicBezTo>
                    <a:pt x="15" y="715"/>
                    <a:pt x="1" y="725"/>
                    <a:pt x="1" y="736"/>
                  </a:cubicBezTo>
                  <a:cubicBezTo>
                    <a:pt x="1" y="741"/>
                    <a:pt x="8" y="745"/>
                    <a:pt x="23" y="748"/>
                  </a:cubicBezTo>
                  <a:lnTo>
                    <a:pt x="23" y="748"/>
                  </a:lnTo>
                  <a:cubicBezTo>
                    <a:pt x="17" y="766"/>
                    <a:pt x="16" y="776"/>
                    <a:pt x="20" y="776"/>
                  </a:cubicBezTo>
                  <a:cubicBezTo>
                    <a:pt x="22" y="777"/>
                    <a:pt x="23" y="778"/>
                    <a:pt x="25" y="778"/>
                  </a:cubicBezTo>
                  <a:cubicBezTo>
                    <a:pt x="33" y="778"/>
                    <a:pt x="46" y="770"/>
                    <a:pt x="64" y="755"/>
                  </a:cubicBezTo>
                  <a:lnTo>
                    <a:pt x="64" y="755"/>
                  </a:lnTo>
                  <a:cubicBezTo>
                    <a:pt x="89" y="758"/>
                    <a:pt x="122" y="759"/>
                    <a:pt x="160" y="759"/>
                  </a:cubicBezTo>
                  <a:cubicBezTo>
                    <a:pt x="234" y="759"/>
                    <a:pt x="329" y="753"/>
                    <a:pt x="438" y="736"/>
                  </a:cubicBezTo>
                  <a:cubicBezTo>
                    <a:pt x="597" y="697"/>
                    <a:pt x="737" y="657"/>
                    <a:pt x="916" y="577"/>
                  </a:cubicBezTo>
                  <a:cubicBezTo>
                    <a:pt x="995" y="518"/>
                    <a:pt x="1095" y="498"/>
                    <a:pt x="1174" y="418"/>
                  </a:cubicBezTo>
                  <a:cubicBezTo>
                    <a:pt x="1214" y="398"/>
                    <a:pt x="1274" y="378"/>
                    <a:pt x="1294" y="339"/>
                  </a:cubicBezTo>
                  <a:cubicBezTo>
                    <a:pt x="1353" y="279"/>
                    <a:pt x="1373" y="159"/>
                    <a:pt x="1313" y="100"/>
                  </a:cubicBezTo>
                  <a:cubicBezTo>
                    <a:pt x="1274" y="40"/>
                    <a:pt x="1194" y="0"/>
                    <a:pt x="11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75;p17"/>
            <p:cNvSpPr/>
            <p:nvPr/>
          </p:nvSpPr>
          <p:spPr>
            <a:xfrm>
              <a:off x="3001978" y="4366906"/>
              <a:ext cx="30090" cy="56999"/>
            </a:xfrm>
            <a:custGeom>
              <a:avLst/>
              <a:gdLst/>
              <a:ahLst/>
              <a:cxnLst/>
              <a:rect l="l" t="t" r="r" b="b"/>
              <a:pathLst>
                <a:path w="757" h="1434" extrusionOk="0">
                  <a:moveTo>
                    <a:pt x="259" y="1"/>
                  </a:moveTo>
                  <a:cubicBezTo>
                    <a:pt x="160" y="1"/>
                    <a:pt x="100" y="80"/>
                    <a:pt x="80" y="120"/>
                  </a:cubicBezTo>
                  <a:cubicBezTo>
                    <a:pt x="60" y="180"/>
                    <a:pt x="60" y="239"/>
                    <a:pt x="21" y="299"/>
                  </a:cubicBezTo>
                  <a:cubicBezTo>
                    <a:pt x="1" y="399"/>
                    <a:pt x="21" y="498"/>
                    <a:pt x="21" y="598"/>
                  </a:cubicBezTo>
                  <a:cubicBezTo>
                    <a:pt x="60" y="796"/>
                    <a:pt x="160" y="936"/>
                    <a:pt x="219" y="1035"/>
                  </a:cubicBezTo>
                  <a:cubicBezTo>
                    <a:pt x="399" y="1274"/>
                    <a:pt x="597" y="1314"/>
                    <a:pt x="597" y="1314"/>
                  </a:cubicBezTo>
                  <a:cubicBezTo>
                    <a:pt x="617" y="1294"/>
                    <a:pt x="458" y="1214"/>
                    <a:pt x="319" y="995"/>
                  </a:cubicBezTo>
                  <a:cubicBezTo>
                    <a:pt x="259" y="896"/>
                    <a:pt x="200" y="737"/>
                    <a:pt x="180" y="578"/>
                  </a:cubicBezTo>
                  <a:lnTo>
                    <a:pt x="180" y="319"/>
                  </a:lnTo>
                  <a:cubicBezTo>
                    <a:pt x="180" y="220"/>
                    <a:pt x="239" y="140"/>
                    <a:pt x="259" y="140"/>
                  </a:cubicBezTo>
                  <a:cubicBezTo>
                    <a:pt x="299" y="140"/>
                    <a:pt x="379" y="220"/>
                    <a:pt x="399" y="299"/>
                  </a:cubicBezTo>
                  <a:cubicBezTo>
                    <a:pt x="458" y="379"/>
                    <a:pt x="478" y="438"/>
                    <a:pt x="518" y="538"/>
                  </a:cubicBezTo>
                  <a:cubicBezTo>
                    <a:pt x="578" y="697"/>
                    <a:pt x="617" y="876"/>
                    <a:pt x="617" y="995"/>
                  </a:cubicBezTo>
                  <a:cubicBezTo>
                    <a:pt x="657" y="1274"/>
                    <a:pt x="617" y="1413"/>
                    <a:pt x="657" y="1433"/>
                  </a:cubicBezTo>
                  <a:cubicBezTo>
                    <a:pt x="677" y="1433"/>
                    <a:pt x="757" y="1294"/>
                    <a:pt x="757" y="995"/>
                  </a:cubicBezTo>
                  <a:cubicBezTo>
                    <a:pt x="757" y="836"/>
                    <a:pt x="737" y="697"/>
                    <a:pt x="677" y="498"/>
                  </a:cubicBezTo>
                  <a:cubicBezTo>
                    <a:pt x="657" y="399"/>
                    <a:pt x="597" y="319"/>
                    <a:pt x="558" y="220"/>
                  </a:cubicBezTo>
                  <a:cubicBezTo>
                    <a:pt x="498" y="120"/>
                    <a:pt x="438" y="21"/>
                    <a:pt x="2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76;p17"/>
            <p:cNvSpPr/>
            <p:nvPr/>
          </p:nvSpPr>
          <p:spPr>
            <a:xfrm>
              <a:off x="3466922" y="4310781"/>
              <a:ext cx="355867" cy="298113"/>
            </a:xfrm>
            <a:custGeom>
              <a:avLst/>
              <a:gdLst/>
              <a:ahLst/>
              <a:cxnLst/>
              <a:rect l="l" t="t" r="r" b="b"/>
              <a:pathLst>
                <a:path w="8953" h="7500" extrusionOk="0">
                  <a:moveTo>
                    <a:pt x="8216" y="0"/>
                  </a:moveTo>
                  <a:lnTo>
                    <a:pt x="4218" y="140"/>
                  </a:lnTo>
                  <a:lnTo>
                    <a:pt x="4576" y="4735"/>
                  </a:lnTo>
                  <a:cubicBezTo>
                    <a:pt x="4576" y="4735"/>
                    <a:pt x="20" y="6625"/>
                    <a:pt x="1" y="7500"/>
                  </a:cubicBezTo>
                  <a:lnTo>
                    <a:pt x="8952" y="7162"/>
                  </a:lnTo>
                  <a:lnTo>
                    <a:pt x="8216"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77;p17"/>
            <p:cNvSpPr/>
            <p:nvPr/>
          </p:nvSpPr>
          <p:spPr>
            <a:xfrm>
              <a:off x="3740515" y="4479197"/>
              <a:ext cx="30090" cy="27029"/>
            </a:xfrm>
            <a:custGeom>
              <a:avLst/>
              <a:gdLst/>
              <a:ahLst/>
              <a:cxnLst/>
              <a:rect l="l" t="t" r="r" b="b"/>
              <a:pathLst>
                <a:path w="757" h="680" extrusionOk="0">
                  <a:moveTo>
                    <a:pt x="438" y="1"/>
                  </a:moveTo>
                  <a:lnTo>
                    <a:pt x="489" y="34"/>
                  </a:lnTo>
                  <a:lnTo>
                    <a:pt x="489" y="34"/>
                  </a:lnTo>
                  <a:cubicBezTo>
                    <a:pt x="459" y="16"/>
                    <a:pt x="424" y="7"/>
                    <a:pt x="387" y="7"/>
                  </a:cubicBezTo>
                  <a:cubicBezTo>
                    <a:pt x="251" y="7"/>
                    <a:pt x="91" y="121"/>
                    <a:pt x="60" y="259"/>
                  </a:cubicBezTo>
                  <a:cubicBezTo>
                    <a:pt x="0" y="438"/>
                    <a:pt x="140" y="657"/>
                    <a:pt x="319" y="677"/>
                  </a:cubicBezTo>
                  <a:cubicBezTo>
                    <a:pt x="332" y="678"/>
                    <a:pt x="345" y="679"/>
                    <a:pt x="358" y="679"/>
                  </a:cubicBezTo>
                  <a:cubicBezTo>
                    <a:pt x="526" y="679"/>
                    <a:pt x="698" y="564"/>
                    <a:pt x="717" y="398"/>
                  </a:cubicBezTo>
                  <a:cubicBezTo>
                    <a:pt x="756" y="239"/>
                    <a:pt x="617" y="60"/>
                    <a:pt x="43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78;p17"/>
            <p:cNvSpPr/>
            <p:nvPr/>
          </p:nvSpPr>
          <p:spPr>
            <a:xfrm>
              <a:off x="3464537" y="4565373"/>
              <a:ext cx="358252" cy="43524"/>
            </a:xfrm>
            <a:custGeom>
              <a:avLst/>
              <a:gdLst/>
              <a:ahLst/>
              <a:cxnLst/>
              <a:rect l="l" t="t" r="r" b="b"/>
              <a:pathLst>
                <a:path w="9013" h="1095" extrusionOk="0">
                  <a:moveTo>
                    <a:pt x="8953" y="1"/>
                  </a:moveTo>
                  <a:lnTo>
                    <a:pt x="399" y="618"/>
                  </a:lnTo>
                  <a:cubicBezTo>
                    <a:pt x="399" y="618"/>
                    <a:pt x="1" y="816"/>
                    <a:pt x="80" y="1095"/>
                  </a:cubicBezTo>
                  <a:lnTo>
                    <a:pt x="9012" y="717"/>
                  </a:lnTo>
                  <a:lnTo>
                    <a:pt x="895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79;p17"/>
            <p:cNvSpPr/>
            <p:nvPr/>
          </p:nvSpPr>
          <p:spPr>
            <a:xfrm>
              <a:off x="3642812" y="4495773"/>
              <a:ext cx="35257" cy="20629"/>
            </a:xfrm>
            <a:custGeom>
              <a:avLst/>
              <a:gdLst/>
              <a:ahLst/>
              <a:cxnLst/>
              <a:rect l="l" t="t" r="r" b="b"/>
              <a:pathLst>
                <a:path w="887" h="519" extrusionOk="0">
                  <a:moveTo>
                    <a:pt x="204" y="0"/>
                  </a:moveTo>
                  <a:cubicBezTo>
                    <a:pt x="82" y="0"/>
                    <a:pt x="1" y="30"/>
                    <a:pt x="12" y="41"/>
                  </a:cubicBezTo>
                  <a:cubicBezTo>
                    <a:pt x="12" y="81"/>
                    <a:pt x="250" y="81"/>
                    <a:pt x="469" y="220"/>
                  </a:cubicBezTo>
                  <a:cubicBezTo>
                    <a:pt x="688" y="339"/>
                    <a:pt x="807" y="518"/>
                    <a:pt x="847" y="518"/>
                  </a:cubicBezTo>
                  <a:cubicBezTo>
                    <a:pt x="887" y="518"/>
                    <a:pt x="807" y="240"/>
                    <a:pt x="549" y="81"/>
                  </a:cubicBezTo>
                  <a:cubicBezTo>
                    <a:pt x="425" y="19"/>
                    <a:pt x="302" y="0"/>
                    <a:pt x="20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80;p17"/>
            <p:cNvSpPr/>
            <p:nvPr/>
          </p:nvSpPr>
          <p:spPr>
            <a:xfrm>
              <a:off x="3606680" y="4513660"/>
              <a:ext cx="26353" cy="27267"/>
            </a:xfrm>
            <a:custGeom>
              <a:avLst/>
              <a:gdLst/>
              <a:ahLst/>
              <a:cxnLst/>
              <a:rect l="l" t="t" r="r" b="b"/>
              <a:pathLst>
                <a:path w="663" h="686" extrusionOk="0">
                  <a:moveTo>
                    <a:pt x="35" y="1"/>
                  </a:moveTo>
                  <a:cubicBezTo>
                    <a:pt x="12" y="1"/>
                    <a:pt x="1" y="4"/>
                    <a:pt x="6" y="9"/>
                  </a:cubicBezTo>
                  <a:cubicBezTo>
                    <a:pt x="6" y="68"/>
                    <a:pt x="185" y="108"/>
                    <a:pt x="364" y="307"/>
                  </a:cubicBezTo>
                  <a:cubicBezTo>
                    <a:pt x="503" y="486"/>
                    <a:pt x="563" y="685"/>
                    <a:pt x="602" y="685"/>
                  </a:cubicBezTo>
                  <a:cubicBezTo>
                    <a:pt x="662" y="685"/>
                    <a:pt x="662" y="427"/>
                    <a:pt x="483" y="208"/>
                  </a:cubicBezTo>
                  <a:cubicBezTo>
                    <a:pt x="315" y="40"/>
                    <a:pt x="112" y="1"/>
                    <a:pt x="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81;p17"/>
            <p:cNvSpPr/>
            <p:nvPr/>
          </p:nvSpPr>
          <p:spPr>
            <a:xfrm>
              <a:off x="3571303" y="4530235"/>
              <a:ext cx="19795" cy="29652"/>
            </a:xfrm>
            <a:custGeom>
              <a:avLst/>
              <a:gdLst/>
              <a:ahLst/>
              <a:cxnLst/>
              <a:rect l="l" t="t" r="r" b="b"/>
              <a:pathLst>
                <a:path w="498" h="746" extrusionOk="0">
                  <a:moveTo>
                    <a:pt x="59" y="1"/>
                  </a:moveTo>
                  <a:cubicBezTo>
                    <a:pt x="50" y="1"/>
                    <a:pt x="43" y="4"/>
                    <a:pt x="40" y="10"/>
                  </a:cubicBezTo>
                  <a:cubicBezTo>
                    <a:pt x="0" y="49"/>
                    <a:pt x="160" y="169"/>
                    <a:pt x="259" y="368"/>
                  </a:cubicBezTo>
                  <a:cubicBezTo>
                    <a:pt x="319" y="567"/>
                    <a:pt x="358" y="746"/>
                    <a:pt x="398" y="746"/>
                  </a:cubicBezTo>
                  <a:cubicBezTo>
                    <a:pt x="458" y="746"/>
                    <a:pt x="498" y="507"/>
                    <a:pt x="378" y="288"/>
                  </a:cubicBezTo>
                  <a:cubicBezTo>
                    <a:pt x="276" y="101"/>
                    <a:pt x="116" y="1"/>
                    <a:pt x="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82;p17"/>
            <p:cNvSpPr/>
            <p:nvPr/>
          </p:nvSpPr>
          <p:spPr>
            <a:xfrm>
              <a:off x="3643448" y="4448908"/>
              <a:ext cx="40186" cy="8307"/>
            </a:xfrm>
            <a:custGeom>
              <a:avLst/>
              <a:gdLst/>
              <a:ahLst/>
              <a:cxnLst/>
              <a:rect l="l" t="t" r="r" b="b"/>
              <a:pathLst>
                <a:path w="1011" h="209" extrusionOk="0">
                  <a:moveTo>
                    <a:pt x="418" y="0"/>
                  </a:moveTo>
                  <a:cubicBezTo>
                    <a:pt x="170" y="0"/>
                    <a:pt x="0" y="130"/>
                    <a:pt x="35" y="166"/>
                  </a:cubicBezTo>
                  <a:cubicBezTo>
                    <a:pt x="41" y="182"/>
                    <a:pt x="60" y="188"/>
                    <a:pt x="89" y="188"/>
                  </a:cubicBezTo>
                  <a:cubicBezTo>
                    <a:pt x="168" y="188"/>
                    <a:pt x="325" y="146"/>
                    <a:pt x="513" y="146"/>
                  </a:cubicBezTo>
                  <a:cubicBezTo>
                    <a:pt x="725" y="146"/>
                    <a:pt x="906" y="209"/>
                    <a:pt x="957" y="209"/>
                  </a:cubicBezTo>
                  <a:cubicBezTo>
                    <a:pt x="964" y="209"/>
                    <a:pt x="968" y="208"/>
                    <a:pt x="970" y="206"/>
                  </a:cubicBezTo>
                  <a:cubicBezTo>
                    <a:pt x="1010" y="166"/>
                    <a:pt x="811" y="7"/>
                    <a:pt x="513" y="7"/>
                  </a:cubicBezTo>
                  <a:cubicBezTo>
                    <a:pt x="480" y="2"/>
                    <a:pt x="448" y="0"/>
                    <a:pt x="41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83;p17"/>
            <p:cNvSpPr/>
            <p:nvPr/>
          </p:nvSpPr>
          <p:spPr>
            <a:xfrm>
              <a:off x="3642295" y="4387456"/>
              <a:ext cx="54773" cy="31759"/>
            </a:xfrm>
            <a:custGeom>
              <a:avLst/>
              <a:gdLst/>
              <a:ahLst/>
              <a:cxnLst/>
              <a:rect l="l" t="t" r="r" b="b"/>
              <a:pathLst>
                <a:path w="1378" h="799" extrusionOk="0">
                  <a:moveTo>
                    <a:pt x="1109" y="130"/>
                  </a:moveTo>
                  <a:cubicBezTo>
                    <a:pt x="1144" y="130"/>
                    <a:pt x="1168" y="140"/>
                    <a:pt x="1178" y="160"/>
                  </a:cubicBezTo>
                  <a:lnTo>
                    <a:pt x="1178" y="200"/>
                  </a:lnTo>
                  <a:cubicBezTo>
                    <a:pt x="1159" y="220"/>
                    <a:pt x="1119" y="260"/>
                    <a:pt x="1079" y="279"/>
                  </a:cubicBezTo>
                  <a:lnTo>
                    <a:pt x="860" y="419"/>
                  </a:lnTo>
                  <a:cubicBezTo>
                    <a:pt x="701" y="498"/>
                    <a:pt x="562" y="578"/>
                    <a:pt x="422" y="598"/>
                  </a:cubicBezTo>
                  <a:cubicBezTo>
                    <a:pt x="281" y="692"/>
                    <a:pt x="160" y="731"/>
                    <a:pt x="85" y="750"/>
                  </a:cubicBezTo>
                  <a:lnTo>
                    <a:pt x="85" y="750"/>
                  </a:lnTo>
                  <a:cubicBezTo>
                    <a:pt x="141" y="697"/>
                    <a:pt x="225" y="605"/>
                    <a:pt x="343" y="498"/>
                  </a:cubicBezTo>
                  <a:cubicBezTo>
                    <a:pt x="442" y="419"/>
                    <a:pt x="562" y="319"/>
                    <a:pt x="741" y="260"/>
                  </a:cubicBezTo>
                  <a:cubicBezTo>
                    <a:pt x="800" y="220"/>
                    <a:pt x="900" y="180"/>
                    <a:pt x="979" y="160"/>
                  </a:cubicBezTo>
                  <a:cubicBezTo>
                    <a:pt x="1029" y="140"/>
                    <a:pt x="1074" y="130"/>
                    <a:pt x="1109" y="130"/>
                  </a:cubicBezTo>
                  <a:close/>
                  <a:moveTo>
                    <a:pt x="1099" y="1"/>
                  </a:moveTo>
                  <a:cubicBezTo>
                    <a:pt x="1039" y="1"/>
                    <a:pt x="979" y="21"/>
                    <a:pt x="920" y="21"/>
                  </a:cubicBezTo>
                  <a:cubicBezTo>
                    <a:pt x="820" y="61"/>
                    <a:pt x="741" y="100"/>
                    <a:pt x="661" y="120"/>
                  </a:cubicBezTo>
                  <a:cubicBezTo>
                    <a:pt x="482" y="200"/>
                    <a:pt x="363" y="319"/>
                    <a:pt x="263" y="419"/>
                  </a:cubicBezTo>
                  <a:cubicBezTo>
                    <a:pt x="106" y="576"/>
                    <a:pt x="23" y="721"/>
                    <a:pt x="6" y="775"/>
                  </a:cubicBezTo>
                  <a:lnTo>
                    <a:pt x="6" y="775"/>
                  </a:lnTo>
                  <a:cubicBezTo>
                    <a:pt x="5" y="775"/>
                    <a:pt x="5" y="776"/>
                    <a:pt x="5" y="777"/>
                  </a:cubicBezTo>
                  <a:cubicBezTo>
                    <a:pt x="5" y="777"/>
                    <a:pt x="5" y="777"/>
                    <a:pt x="5" y="777"/>
                  </a:cubicBezTo>
                  <a:lnTo>
                    <a:pt x="5" y="777"/>
                  </a:lnTo>
                  <a:cubicBezTo>
                    <a:pt x="1" y="790"/>
                    <a:pt x="1" y="797"/>
                    <a:pt x="5" y="797"/>
                  </a:cubicBezTo>
                  <a:cubicBezTo>
                    <a:pt x="7" y="798"/>
                    <a:pt x="10" y="799"/>
                    <a:pt x="13" y="799"/>
                  </a:cubicBezTo>
                  <a:cubicBezTo>
                    <a:pt x="20" y="799"/>
                    <a:pt x="27" y="796"/>
                    <a:pt x="36" y="790"/>
                  </a:cubicBezTo>
                  <a:lnTo>
                    <a:pt x="36" y="790"/>
                  </a:lnTo>
                  <a:cubicBezTo>
                    <a:pt x="57" y="794"/>
                    <a:pt x="89" y="797"/>
                    <a:pt x="129" y="797"/>
                  </a:cubicBezTo>
                  <a:cubicBezTo>
                    <a:pt x="209" y="797"/>
                    <a:pt x="323" y="787"/>
                    <a:pt x="462" y="757"/>
                  </a:cubicBezTo>
                  <a:cubicBezTo>
                    <a:pt x="582" y="717"/>
                    <a:pt x="761" y="677"/>
                    <a:pt x="920" y="578"/>
                  </a:cubicBezTo>
                  <a:cubicBezTo>
                    <a:pt x="999" y="518"/>
                    <a:pt x="1099" y="478"/>
                    <a:pt x="1178" y="419"/>
                  </a:cubicBezTo>
                  <a:cubicBezTo>
                    <a:pt x="1238" y="399"/>
                    <a:pt x="1278" y="379"/>
                    <a:pt x="1298" y="319"/>
                  </a:cubicBezTo>
                  <a:cubicBezTo>
                    <a:pt x="1357" y="279"/>
                    <a:pt x="1377" y="140"/>
                    <a:pt x="1298" y="100"/>
                  </a:cubicBezTo>
                  <a:cubicBezTo>
                    <a:pt x="1258" y="21"/>
                    <a:pt x="1178" y="1"/>
                    <a:pt x="109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84;p17"/>
            <p:cNvSpPr/>
            <p:nvPr/>
          </p:nvSpPr>
          <p:spPr>
            <a:xfrm>
              <a:off x="3619519" y="4363766"/>
              <a:ext cx="29295" cy="57754"/>
            </a:xfrm>
            <a:custGeom>
              <a:avLst/>
              <a:gdLst/>
              <a:ahLst/>
              <a:cxnLst/>
              <a:rect l="l" t="t" r="r" b="b"/>
              <a:pathLst>
                <a:path w="737" h="1453" extrusionOk="0">
                  <a:moveTo>
                    <a:pt x="240" y="0"/>
                  </a:moveTo>
                  <a:cubicBezTo>
                    <a:pt x="140" y="0"/>
                    <a:pt x="80" y="80"/>
                    <a:pt x="61" y="120"/>
                  </a:cubicBezTo>
                  <a:cubicBezTo>
                    <a:pt x="41" y="179"/>
                    <a:pt x="41" y="259"/>
                    <a:pt x="1" y="299"/>
                  </a:cubicBezTo>
                  <a:lnTo>
                    <a:pt x="1" y="597"/>
                  </a:lnTo>
                  <a:cubicBezTo>
                    <a:pt x="41" y="796"/>
                    <a:pt x="140" y="955"/>
                    <a:pt x="200" y="1055"/>
                  </a:cubicBezTo>
                  <a:cubicBezTo>
                    <a:pt x="353" y="1241"/>
                    <a:pt x="520" y="1298"/>
                    <a:pt x="566" y="1298"/>
                  </a:cubicBezTo>
                  <a:cubicBezTo>
                    <a:pt x="574" y="1298"/>
                    <a:pt x="578" y="1296"/>
                    <a:pt x="578" y="1293"/>
                  </a:cubicBezTo>
                  <a:cubicBezTo>
                    <a:pt x="598" y="1273"/>
                    <a:pt x="438" y="1194"/>
                    <a:pt x="319" y="975"/>
                  </a:cubicBezTo>
                  <a:cubicBezTo>
                    <a:pt x="240" y="875"/>
                    <a:pt x="180" y="716"/>
                    <a:pt x="160" y="557"/>
                  </a:cubicBezTo>
                  <a:cubicBezTo>
                    <a:pt x="160" y="478"/>
                    <a:pt x="140" y="378"/>
                    <a:pt x="160" y="299"/>
                  </a:cubicBezTo>
                  <a:cubicBezTo>
                    <a:pt x="160" y="199"/>
                    <a:pt x="220" y="120"/>
                    <a:pt x="240" y="120"/>
                  </a:cubicBezTo>
                  <a:cubicBezTo>
                    <a:pt x="279" y="120"/>
                    <a:pt x="359" y="199"/>
                    <a:pt x="419" y="279"/>
                  </a:cubicBezTo>
                  <a:cubicBezTo>
                    <a:pt x="458" y="358"/>
                    <a:pt x="518" y="418"/>
                    <a:pt x="538" y="517"/>
                  </a:cubicBezTo>
                  <a:cubicBezTo>
                    <a:pt x="618" y="677"/>
                    <a:pt x="637" y="856"/>
                    <a:pt x="637" y="975"/>
                  </a:cubicBezTo>
                  <a:cubicBezTo>
                    <a:pt x="657" y="1273"/>
                    <a:pt x="598" y="1413"/>
                    <a:pt x="637" y="1452"/>
                  </a:cubicBezTo>
                  <a:cubicBezTo>
                    <a:pt x="657" y="1452"/>
                    <a:pt x="737" y="1293"/>
                    <a:pt x="737" y="995"/>
                  </a:cubicBezTo>
                  <a:cubicBezTo>
                    <a:pt x="737" y="856"/>
                    <a:pt x="717" y="696"/>
                    <a:pt x="657" y="498"/>
                  </a:cubicBezTo>
                  <a:cubicBezTo>
                    <a:pt x="637" y="398"/>
                    <a:pt x="578" y="318"/>
                    <a:pt x="538" y="219"/>
                  </a:cubicBezTo>
                  <a:cubicBezTo>
                    <a:pt x="478" y="159"/>
                    <a:pt x="419" y="20"/>
                    <a:pt x="2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85;p17"/>
            <p:cNvSpPr/>
            <p:nvPr/>
          </p:nvSpPr>
          <p:spPr>
            <a:xfrm>
              <a:off x="3019388" y="1048022"/>
              <a:ext cx="330547" cy="575119"/>
            </a:xfrm>
            <a:custGeom>
              <a:avLst/>
              <a:gdLst/>
              <a:ahLst/>
              <a:cxnLst/>
              <a:rect l="l" t="t" r="r" b="b"/>
              <a:pathLst>
                <a:path w="8316" h="14469" extrusionOk="0">
                  <a:moveTo>
                    <a:pt x="4250" y="1"/>
                  </a:moveTo>
                  <a:cubicBezTo>
                    <a:pt x="2201" y="1"/>
                    <a:pt x="491" y="1555"/>
                    <a:pt x="319" y="3627"/>
                  </a:cubicBezTo>
                  <a:cubicBezTo>
                    <a:pt x="140" y="5537"/>
                    <a:pt x="0" y="7666"/>
                    <a:pt x="20" y="8700"/>
                  </a:cubicBezTo>
                  <a:cubicBezTo>
                    <a:pt x="40" y="10829"/>
                    <a:pt x="2149" y="11147"/>
                    <a:pt x="2149" y="11147"/>
                  </a:cubicBezTo>
                  <a:cubicBezTo>
                    <a:pt x="2149" y="11147"/>
                    <a:pt x="2129" y="13474"/>
                    <a:pt x="2149" y="14071"/>
                  </a:cubicBezTo>
                  <a:lnTo>
                    <a:pt x="7241" y="14469"/>
                  </a:lnTo>
                  <a:lnTo>
                    <a:pt x="8117" y="4284"/>
                  </a:lnTo>
                  <a:cubicBezTo>
                    <a:pt x="8315" y="2076"/>
                    <a:pt x="6644" y="166"/>
                    <a:pt x="4476" y="7"/>
                  </a:cubicBezTo>
                  <a:cubicBezTo>
                    <a:pt x="4400" y="3"/>
                    <a:pt x="4325" y="1"/>
                    <a:pt x="425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86;p17"/>
            <p:cNvSpPr/>
            <p:nvPr/>
          </p:nvSpPr>
          <p:spPr>
            <a:xfrm>
              <a:off x="3104769" y="1458669"/>
              <a:ext cx="109944" cy="54376"/>
            </a:xfrm>
            <a:custGeom>
              <a:avLst/>
              <a:gdLst/>
              <a:ahLst/>
              <a:cxnLst/>
              <a:rect l="l" t="t" r="r" b="b"/>
              <a:pathLst>
                <a:path w="2766" h="1368" extrusionOk="0">
                  <a:moveTo>
                    <a:pt x="2766" y="0"/>
                  </a:moveTo>
                  <a:lnTo>
                    <a:pt x="2766" y="0"/>
                  </a:lnTo>
                  <a:cubicBezTo>
                    <a:pt x="1610" y="733"/>
                    <a:pt x="495" y="799"/>
                    <a:pt x="127" y="799"/>
                  </a:cubicBezTo>
                  <a:cubicBezTo>
                    <a:pt x="45" y="799"/>
                    <a:pt x="1" y="796"/>
                    <a:pt x="1" y="796"/>
                  </a:cubicBezTo>
                  <a:lnTo>
                    <a:pt x="1" y="1353"/>
                  </a:lnTo>
                  <a:cubicBezTo>
                    <a:pt x="117" y="1363"/>
                    <a:pt x="229" y="1368"/>
                    <a:pt x="337" y="1368"/>
                  </a:cubicBezTo>
                  <a:cubicBezTo>
                    <a:pt x="2180" y="1368"/>
                    <a:pt x="2766" y="1"/>
                    <a:pt x="27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87;p17"/>
            <p:cNvSpPr/>
            <p:nvPr/>
          </p:nvSpPr>
          <p:spPr>
            <a:xfrm>
              <a:off x="3050233" y="1250702"/>
              <a:ext cx="49844" cy="13912"/>
            </a:xfrm>
            <a:custGeom>
              <a:avLst/>
              <a:gdLst/>
              <a:ahLst/>
              <a:cxnLst/>
              <a:rect l="l" t="t" r="r" b="b"/>
              <a:pathLst>
                <a:path w="1254" h="350" extrusionOk="0">
                  <a:moveTo>
                    <a:pt x="637" y="1"/>
                  </a:moveTo>
                  <a:cubicBezTo>
                    <a:pt x="438" y="1"/>
                    <a:pt x="259" y="40"/>
                    <a:pt x="159" y="120"/>
                  </a:cubicBezTo>
                  <a:cubicBezTo>
                    <a:pt x="40" y="180"/>
                    <a:pt x="0" y="259"/>
                    <a:pt x="40" y="299"/>
                  </a:cubicBezTo>
                  <a:cubicBezTo>
                    <a:pt x="42" y="303"/>
                    <a:pt x="46" y="305"/>
                    <a:pt x="53" y="305"/>
                  </a:cubicBezTo>
                  <a:cubicBezTo>
                    <a:pt x="103" y="305"/>
                    <a:pt x="285" y="194"/>
                    <a:pt x="537" y="194"/>
                  </a:cubicBezTo>
                  <a:cubicBezTo>
                    <a:pt x="569" y="194"/>
                    <a:pt x="602" y="195"/>
                    <a:pt x="637" y="199"/>
                  </a:cubicBezTo>
                  <a:cubicBezTo>
                    <a:pt x="913" y="199"/>
                    <a:pt x="1115" y="350"/>
                    <a:pt x="1202" y="350"/>
                  </a:cubicBezTo>
                  <a:cubicBezTo>
                    <a:pt x="1215" y="350"/>
                    <a:pt x="1226" y="346"/>
                    <a:pt x="1233" y="339"/>
                  </a:cubicBezTo>
                  <a:cubicBezTo>
                    <a:pt x="1253" y="319"/>
                    <a:pt x="1214" y="239"/>
                    <a:pt x="1114" y="160"/>
                  </a:cubicBezTo>
                  <a:cubicBezTo>
                    <a:pt x="1015" y="100"/>
                    <a:pt x="836" y="1"/>
                    <a:pt x="63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88;p17"/>
            <p:cNvSpPr/>
            <p:nvPr/>
          </p:nvSpPr>
          <p:spPr>
            <a:xfrm>
              <a:off x="3168844" y="1251060"/>
              <a:ext cx="49844" cy="13554"/>
            </a:xfrm>
            <a:custGeom>
              <a:avLst/>
              <a:gdLst/>
              <a:ahLst/>
              <a:cxnLst/>
              <a:rect l="l" t="t" r="r" b="b"/>
              <a:pathLst>
                <a:path w="1254" h="341" extrusionOk="0">
                  <a:moveTo>
                    <a:pt x="744" y="1"/>
                  </a:moveTo>
                  <a:cubicBezTo>
                    <a:pt x="709" y="1"/>
                    <a:pt x="673" y="4"/>
                    <a:pt x="637" y="11"/>
                  </a:cubicBezTo>
                  <a:cubicBezTo>
                    <a:pt x="438" y="11"/>
                    <a:pt x="259" y="71"/>
                    <a:pt x="159" y="171"/>
                  </a:cubicBezTo>
                  <a:cubicBezTo>
                    <a:pt x="40" y="230"/>
                    <a:pt x="0" y="310"/>
                    <a:pt x="40" y="330"/>
                  </a:cubicBezTo>
                  <a:cubicBezTo>
                    <a:pt x="45" y="337"/>
                    <a:pt x="52" y="340"/>
                    <a:pt x="62" y="340"/>
                  </a:cubicBezTo>
                  <a:cubicBezTo>
                    <a:pt x="134" y="340"/>
                    <a:pt x="339" y="171"/>
                    <a:pt x="637" y="171"/>
                  </a:cubicBezTo>
                  <a:cubicBezTo>
                    <a:pt x="653" y="170"/>
                    <a:pt x="670" y="169"/>
                    <a:pt x="687" y="169"/>
                  </a:cubicBezTo>
                  <a:cubicBezTo>
                    <a:pt x="937" y="169"/>
                    <a:pt x="1142" y="282"/>
                    <a:pt x="1210" y="282"/>
                  </a:cubicBezTo>
                  <a:cubicBezTo>
                    <a:pt x="1223" y="282"/>
                    <a:pt x="1231" y="279"/>
                    <a:pt x="1233" y="270"/>
                  </a:cubicBezTo>
                  <a:cubicBezTo>
                    <a:pt x="1253" y="250"/>
                    <a:pt x="1213" y="171"/>
                    <a:pt x="1114" y="131"/>
                  </a:cubicBezTo>
                  <a:cubicBezTo>
                    <a:pt x="1033" y="66"/>
                    <a:pt x="899" y="1"/>
                    <a:pt x="7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89;p17"/>
            <p:cNvSpPr/>
            <p:nvPr/>
          </p:nvSpPr>
          <p:spPr>
            <a:xfrm>
              <a:off x="3096064" y="1234842"/>
              <a:ext cx="41974" cy="108394"/>
            </a:xfrm>
            <a:custGeom>
              <a:avLst/>
              <a:gdLst/>
              <a:ahLst/>
              <a:cxnLst/>
              <a:rect l="l" t="t" r="r" b="b"/>
              <a:pathLst>
                <a:path w="1056" h="2727" extrusionOk="0">
                  <a:moveTo>
                    <a:pt x="993" y="0"/>
                  </a:moveTo>
                  <a:cubicBezTo>
                    <a:pt x="958" y="0"/>
                    <a:pt x="628" y="703"/>
                    <a:pt x="299" y="1613"/>
                  </a:cubicBezTo>
                  <a:cubicBezTo>
                    <a:pt x="220" y="1832"/>
                    <a:pt x="160" y="2031"/>
                    <a:pt x="80" y="2250"/>
                  </a:cubicBezTo>
                  <a:cubicBezTo>
                    <a:pt x="61" y="2349"/>
                    <a:pt x="1" y="2448"/>
                    <a:pt x="21" y="2568"/>
                  </a:cubicBezTo>
                  <a:cubicBezTo>
                    <a:pt x="41" y="2647"/>
                    <a:pt x="100" y="2667"/>
                    <a:pt x="180" y="2707"/>
                  </a:cubicBezTo>
                  <a:cubicBezTo>
                    <a:pt x="220" y="2727"/>
                    <a:pt x="279" y="2727"/>
                    <a:pt x="319" y="2727"/>
                  </a:cubicBezTo>
                  <a:cubicBezTo>
                    <a:pt x="478" y="2717"/>
                    <a:pt x="608" y="2717"/>
                    <a:pt x="697" y="2717"/>
                  </a:cubicBezTo>
                  <a:cubicBezTo>
                    <a:pt x="787" y="2717"/>
                    <a:pt x="836" y="2717"/>
                    <a:pt x="836" y="2707"/>
                  </a:cubicBezTo>
                  <a:cubicBezTo>
                    <a:pt x="836" y="2667"/>
                    <a:pt x="637" y="2647"/>
                    <a:pt x="319" y="2608"/>
                  </a:cubicBezTo>
                  <a:cubicBezTo>
                    <a:pt x="240" y="2608"/>
                    <a:pt x="140" y="2568"/>
                    <a:pt x="140" y="2528"/>
                  </a:cubicBezTo>
                  <a:cubicBezTo>
                    <a:pt x="120" y="2488"/>
                    <a:pt x="180" y="2389"/>
                    <a:pt x="200" y="2289"/>
                  </a:cubicBezTo>
                  <a:cubicBezTo>
                    <a:pt x="279" y="2090"/>
                    <a:pt x="339" y="1852"/>
                    <a:pt x="439" y="1653"/>
                  </a:cubicBezTo>
                  <a:cubicBezTo>
                    <a:pt x="797" y="758"/>
                    <a:pt x="1055" y="22"/>
                    <a:pt x="996" y="2"/>
                  </a:cubicBezTo>
                  <a:cubicBezTo>
                    <a:pt x="995" y="1"/>
                    <a:pt x="994" y="0"/>
                    <a:pt x="99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90;p17"/>
            <p:cNvSpPr/>
            <p:nvPr/>
          </p:nvSpPr>
          <p:spPr>
            <a:xfrm>
              <a:off x="3126909" y="1351108"/>
              <a:ext cx="43524" cy="37999"/>
            </a:xfrm>
            <a:custGeom>
              <a:avLst/>
              <a:gdLst/>
              <a:ahLst/>
              <a:cxnLst/>
              <a:rect l="l" t="t" r="r" b="b"/>
              <a:pathLst>
                <a:path w="1095" h="956" extrusionOk="0">
                  <a:moveTo>
                    <a:pt x="1015" y="1"/>
                  </a:moveTo>
                  <a:cubicBezTo>
                    <a:pt x="956" y="1"/>
                    <a:pt x="956" y="359"/>
                    <a:pt x="657" y="598"/>
                  </a:cubicBezTo>
                  <a:cubicBezTo>
                    <a:pt x="359" y="856"/>
                    <a:pt x="1" y="817"/>
                    <a:pt x="1" y="876"/>
                  </a:cubicBezTo>
                  <a:cubicBezTo>
                    <a:pt x="1" y="896"/>
                    <a:pt x="60" y="956"/>
                    <a:pt x="239" y="956"/>
                  </a:cubicBezTo>
                  <a:cubicBezTo>
                    <a:pt x="399" y="956"/>
                    <a:pt x="617" y="896"/>
                    <a:pt x="816" y="757"/>
                  </a:cubicBezTo>
                  <a:cubicBezTo>
                    <a:pt x="995" y="598"/>
                    <a:pt x="1095" y="399"/>
                    <a:pt x="1095" y="260"/>
                  </a:cubicBezTo>
                  <a:cubicBezTo>
                    <a:pt x="1095" y="80"/>
                    <a:pt x="1035" y="1"/>
                    <a:pt x="101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91;p17"/>
            <p:cNvSpPr/>
            <p:nvPr/>
          </p:nvSpPr>
          <p:spPr>
            <a:xfrm>
              <a:off x="3172780" y="1194735"/>
              <a:ext cx="60934" cy="16853"/>
            </a:xfrm>
            <a:custGeom>
              <a:avLst/>
              <a:gdLst/>
              <a:ahLst/>
              <a:cxnLst/>
              <a:rect l="l" t="t" r="r" b="b"/>
              <a:pathLst>
                <a:path w="1533" h="424" extrusionOk="0">
                  <a:moveTo>
                    <a:pt x="615" y="0"/>
                  </a:moveTo>
                  <a:cubicBezTo>
                    <a:pt x="463" y="0"/>
                    <a:pt x="325" y="33"/>
                    <a:pt x="239" y="76"/>
                  </a:cubicBezTo>
                  <a:cubicBezTo>
                    <a:pt x="60" y="96"/>
                    <a:pt x="0" y="175"/>
                    <a:pt x="0" y="235"/>
                  </a:cubicBezTo>
                  <a:cubicBezTo>
                    <a:pt x="40" y="334"/>
                    <a:pt x="359" y="275"/>
                    <a:pt x="756" y="334"/>
                  </a:cubicBezTo>
                  <a:cubicBezTo>
                    <a:pt x="1032" y="363"/>
                    <a:pt x="1276" y="424"/>
                    <a:pt x="1403" y="424"/>
                  </a:cubicBezTo>
                  <a:cubicBezTo>
                    <a:pt x="1450" y="424"/>
                    <a:pt x="1482" y="416"/>
                    <a:pt x="1492" y="394"/>
                  </a:cubicBezTo>
                  <a:cubicBezTo>
                    <a:pt x="1532" y="354"/>
                    <a:pt x="1473" y="275"/>
                    <a:pt x="1353" y="195"/>
                  </a:cubicBezTo>
                  <a:cubicBezTo>
                    <a:pt x="1234" y="135"/>
                    <a:pt x="1035" y="36"/>
                    <a:pt x="796" y="16"/>
                  </a:cubicBezTo>
                  <a:cubicBezTo>
                    <a:pt x="735" y="5"/>
                    <a:pt x="674" y="0"/>
                    <a:pt x="6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92;p17"/>
            <p:cNvSpPr/>
            <p:nvPr/>
          </p:nvSpPr>
          <p:spPr>
            <a:xfrm>
              <a:off x="3052578" y="1195371"/>
              <a:ext cx="53024" cy="15661"/>
            </a:xfrm>
            <a:custGeom>
              <a:avLst/>
              <a:gdLst/>
              <a:ahLst/>
              <a:cxnLst/>
              <a:rect l="l" t="t" r="r" b="b"/>
              <a:pathLst>
                <a:path w="1334" h="394" extrusionOk="0">
                  <a:moveTo>
                    <a:pt x="677" y="0"/>
                  </a:moveTo>
                  <a:cubicBezTo>
                    <a:pt x="438" y="0"/>
                    <a:pt x="279" y="60"/>
                    <a:pt x="180" y="159"/>
                  </a:cubicBezTo>
                  <a:cubicBezTo>
                    <a:pt x="41" y="239"/>
                    <a:pt x="1" y="318"/>
                    <a:pt x="41" y="358"/>
                  </a:cubicBezTo>
                  <a:cubicBezTo>
                    <a:pt x="67" y="385"/>
                    <a:pt x="114" y="393"/>
                    <a:pt x="175" y="393"/>
                  </a:cubicBezTo>
                  <a:cubicBezTo>
                    <a:pt x="299" y="393"/>
                    <a:pt x="485" y="358"/>
                    <a:pt x="697" y="358"/>
                  </a:cubicBezTo>
                  <a:cubicBezTo>
                    <a:pt x="732" y="356"/>
                    <a:pt x="767" y="355"/>
                    <a:pt x="802" y="355"/>
                  </a:cubicBezTo>
                  <a:cubicBezTo>
                    <a:pt x="957" y="355"/>
                    <a:pt x="1098" y="374"/>
                    <a:pt x="1194" y="374"/>
                  </a:cubicBezTo>
                  <a:cubicBezTo>
                    <a:pt x="1257" y="374"/>
                    <a:pt x="1300" y="366"/>
                    <a:pt x="1314" y="338"/>
                  </a:cubicBezTo>
                  <a:cubicBezTo>
                    <a:pt x="1334" y="279"/>
                    <a:pt x="1294" y="219"/>
                    <a:pt x="1194" y="139"/>
                  </a:cubicBezTo>
                  <a:cubicBezTo>
                    <a:pt x="1075" y="60"/>
                    <a:pt x="896" y="0"/>
                    <a:pt x="67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93;p17"/>
            <p:cNvSpPr/>
            <p:nvPr/>
          </p:nvSpPr>
          <p:spPr>
            <a:xfrm>
              <a:off x="3250250" y="1075965"/>
              <a:ext cx="110739" cy="240557"/>
            </a:xfrm>
            <a:custGeom>
              <a:avLst/>
              <a:gdLst/>
              <a:ahLst/>
              <a:cxnLst/>
              <a:rect l="l" t="t" r="r" b="b"/>
              <a:pathLst>
                <a:path w="2786" h="6052" extrusionOk="0">
                  <a:moveTo>
                    <a:pt x="1421" y="0"/>
                  </a:moveTo>
                  <a:cubicBezTo>
                    <a:pt x="1337" y="0"/>
                    <a:pt x="1254" y="18"/>
                    <a:pt x="1175" y="60"/>
                  </a:cubicBezTo>
                  <a:cubicBezTo>
                    <a:pt x="817" y="239"/>
                    <a:pt x="339" y="895"/>
                    <a:pt x="81" y="1174"/>
                  </a:cubicBezTo>
                  <a:lnTo>
                    <a:pt x="1" y="1253"/>
                  </a:lnTo>
                  <a:cubicBezTo>
                    <a:pt x="339" y="1532"/>
                    <a:pt x="578" y="1930"/>
                    <a:pt x="618" y="2348"/>
                  </a:cubicBezTo>
                  <a:lnTo>
                    <a:pt x="618" y="2407"/>
                  </a:lnTo>
                  <a:cubicBezTo>
                    <a:pt x="697" y="3004"/>
                    <a:pt x="697" y="3621"/>
                    <a:pt x="777" y="4217"/>
                  </a:cubicBezTo>
                  <a:cubicBezTo>
                    <a:pt x="876" y="4814"/>
                    <a:pt x="1075" y="5431"/>
                    <a:pt x="1513" y="5849"/>
                  </a:cubicBezTo>
                  <a:cubicBezTo>
                    <a:pt x="1626" y="5962"/>
                    <a:pt x="1795" y="6051"/>
                    <a:pt x="1949" y="6051"/>
                  </a:cubicBezTo>
                  <a:cubicBezTo>
                    <a:pt x="2039" y="6051"/>
                    <a:pt x="2123" y="6021"/>
                    <a:pt x="2189" y="5948"/>
                  </a:cubicBezTo>
                  <a:cubicBezTo>
                    <a:pt x="2229" y="5888"/>
                    <a:pt x="2269" y="5769"/>
                    <a:pt x="2269" y="5670"/>
                  </a:cubicBezTo>
                  <a:cubicBezTo>
                    <a:pt x="2388" y="4217"/>
                    <a:pt x="2786" y="2924"/>
                    <a:pt x="2766" y="1393"/>
                  </a:cubicBezTo>
                  <a:cubicBezTo>
                    <a:pt x="2766" y="975"/>
                    <a:pt x="2567" y="597"/>
                    <a:pt x="2229" y="358"/>
                  </a:cubicBezTo>
                  <a:cubicBezTo>
                    <a:pt x="1985" y="191"/>
                    <a:pt x="1695" y="0"/>
                    <a:pt x="14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94;p17"/>
            <p:cNvSpPr/>
            <p:nvPr/>
          </p:nvSpPr>
          <p:spPr>
            <a:xfrm>
              <a:off x="3310351" y="1253643"/>
              <a:ext cx="60855" cy="87764"/>
            </a:xfrm>
            <a:custGeom>
              <a:avLst/>
              <a:gdLst/>
              <a:ahLst/>
              <a:cxnLst/>
              <a:rect l="l" t="t" r="r" b="b"/>
              <a:pathLst>
                <a:path w="1531" h="2208" extrusionOk="0">
                  <a:moveTo>
                    <a:pt x="535" y="0"/>
                  </a:moveTo>
                  <a:cubicBezTo>
                    <a:pt x="288" y="0"/>
                    <a:pt x="88" y="58"/>
                    <a:pt x="80" y="66"/>
                  </a:cubicBezTo>
                  <a:cubicBezTo>
                    <a:pt x="80" y="66"/>
                    <a:pt x="1" y="2095"/>
                    <a:pt x="1" y="2155"/>
                  </a:cubicBezTo>
                  <a:cubicBezTo>
                    <a:pt x="1" y="2161"/>
                    <a:pt x="171" y="2208"/>
                    <a:pt x="396" y="2208"/>
                  </a:cubicBezTo>
                  <a:cubicBezTo>
                    <a:pt x="829" y="2208"/>
                    <a:pt x="1467" y="2036"/>
                    <a:pt x="1493" y="1080"/>
                  </a:cubicBezTo>
                  <a:cubicBezTo>
                    <a:pt x="1531" y="174"/>
                    <a:pt x="962" y="0"/>
                    <a:pt x="535"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95;p17"/>
            <p:cNvSpPr/>
            <p:nvPr/>
          </p:nvSpPr>
          <p:spPr>
            <a:xfrm>
              <a:off x="3328556" y="1272524"/>
              <a:ext cx="27705" cy="50480"/>
            </a:xfrm>
            <a:custGeom>
              <a:avLst/>
              <a:gdLst/>
              <a:ahLst/>
              <a:cxnLst/>
              <a:rect l="l" t="t" r="r" b="b"/>
              <a:pathLst>
                <a:path w="697" h="1270" extrusionOk="0">
                  <a:moveTo>
                    <a:pt x="320" y="1"/>
                  </a:moveTo>
                  <a:cubicBezTo>
                    <a:pt x="280" y="1"/>
                    <a:pt x="234" y="19"/>
                    <a:pt x="219" y="48"/>
                  </a:cubicBezTo>
                  <a:cubicBezTo>
                    <a:pt x="199" y="68"/>
                    <a:pt x="179" y="108"/>
                    <a:pt x="179" y="128"/>
                  </a:cubicBezTo>
                  <a:cubicBezTo>
                    <a:pt x="179" y="188"/>
                    <a:pt x="199" y="207"/>
                    <a:pt x="199" y="207"/>
                  </a:cubicBezTo>
                  <a:cubicBezTo>
                    <a:pt x="199" y="207"/>
                    <a:pt x="199" y="188"/>
                    <a:pt x="219" y="128"/>
                  </a:cubicBezTo>
                  <a:cubicBezTo>
                    <a:pt x="235" y="95"/>
                    <a:pt x="278" y="63"/>
                    <a:pt x="326" y="63"/>
                  </a:cubicBezTo>
                  <a:cubicBezTo>
                    <a:pt x="337" y="63"/>
                    <a:pt x="347" y="65"/>
                    <a:pt x="358" y="68"/>
                  </a:cubicBezTo>
                  <a:cubicBezTo>
                    <a:pt x="438" y="88"/>
                    <a:pt x="498" y="168"/>
                    <a:pt x="537" y="267"/>
                  </a:cubicBezTo>
                  <a:cubicBezTo>
                    <a:pt x="557" y="386"/>
                    <a:pt x="597" y="506"/>
                    <a:pt x="597" y="625"/>
                  </a:cubicBezTo>
                  <a:cubicBezTo>
                    <a:pt x="597" y="884"/>
                    <a:pt x="438" y="1123"/>
                    <a:pt x="299" y="1182"/>
                  </a:cubicBezTo>
                  <a:cubicBezTo>
                    <a:pt x="259" y="1192"/>
                    <a:pt x="219" y="1197"/>
                    <a:pt x="184" y="1197"/>
                  </a:cubicBezTo>
                  <a:cubicBezTo>
                    <a:pt x="150" y="1197"/>
                    <a:pt x="120" y="1192"/>
                    <a:pt x="100" y="1182"/>
                  </a:cubicBezTo>
                  <a:cubicBezTo>
                    <a:pt x="40" y="1162"/>
                    <a:pt x="20" y="1123"/>
                    <a:pt x="20" y="1123"/>
                  </a:cubicBezTo>
                  <a:cubicBezTo>
                    <a:pt x="0" y="1123"/>
                    <a:pt x="20" y="1182"/>
                    <a:pt x="60" y="1202"/>
                  </a:cubicBezTo>
                  <a:cubicBezTo>
                    <a:pt x="90" y="1247"/>
                    <a:pt x="153" y="1269"/>
                    <a:pt x="225" y="1269"/>
                  </a:cubicBezTo>
                  <a:cubicBezTo>
                    <a:pt x="249" y="1269"/>
                    <a:pt x="274" y="1267"/>
                    <a:pt x="299" y="1262"/>
                  </a:cubicBezTo>
                  <a:cubicBezTo>
                    <a:pt x="518" y="1202"/>
                    <a:pt x="677" y="943"/>
                    <a:pt x="697" y="625"/>
                  </a:cubicBezTo>
                  <a:cubicBezTo>
                    <a:pt x="697" y="486"/>
                    <a:pt x="677" y="367"/>
                    <a:pt x="617" y="227"/>
                  </a:cubicBezTo>
                  <a:cubicBezTo>
                    <a:pt x="557" y="128"/>
                    <a:pt x="478" y="9"/>
                    <a:pt x="358" y="9"/>
                  </a:cubicBezTo>
                  <a:cubicBezTo>
                    <a:pt x="348" y="3"/>
                    <a:pt x="334" y="1"/>
                    <a:pt x="320"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6;p17"/>
            <p:cNvSpPr/>
            <p:nvPr/>
          </p:nvSpPr>
          <p:spPr>
            <a:xfrm>
              <a:off x="2965329" y="1017892"/>
              <a:ext cx="348236" cy="158238"/>
            </a:xfrm>
            <a:custGeom>
              <a:avLst/>
              <a:gdLst/>
              <a:ahLst/>
              <a:cxnLst/>
              <a:rect l="l" t="t" r="r" b="b"/>
              <a:pathLst>
                <a:path w="8761" h="3981" extrusionOk="0">
                  <a:moveTo>
                    <a:pt x="6568" y="0"/>
                  </a:moveTo>
                  <a:cubicBezTo>
                    <a:pt x="5947" y="0"/>
                    <a:pt x="5246" y="256"/>
                    <a:pt x="4702" y="427"/>
                  </a:cubicBezTo>
                  <a:cubicBezTo>
                    <a:pt x="4265" y="566"/>
                    <a:pt x="3807" y="765"/>
                    <a:pt x="3330" y="765"/>
                  </a:cubicBezTo>
                  <a:cubicBezTo>
                    <a:pt x="3011" y="745"/>
                    <a:pt x="2713" y="646"/>
                    <a:pt x="2415" y="546"/>
                  </a:cubicBezTo>
                  <a:cubicBezTo>
                    <a:pt x="2142" y="455"/>
                    <a:pt x="1853" y="365"/>
                    <a:pt x="1578" y="365"/>
                  </a:cubicBezTo>
                  <a:cubicBezTo>
                    <a:pt x="1552" y="365"/>
                    <a:pt x="1526" y="365"/>
                    <a:pt x="1500" y="367"/>
                  </a:cubicBezTo>
                  <a:cubicBezTo>
                    <a:pt x="1181" y="407"/>
                    <a:pt x="843" y="566"/>
                    <a:pt x="724" y="845"/>
                  </a:cubicBezTo>
                  <a:cubicBezTo>
                    <a:pt x="626" y="1072"/>
                    <a:pt x="728" y="1392"/>
                    <a:pt x="941" y="1534"/>
                  </a:cubicBezTo>
                  <a:lnTo>
                    <a:pt x="941" y="1534"/>
                  </a:lnTo>
                  <a:cubicBezTo>
                    <a:pt x="892" y="1522"/>
                    <a:pt x="841" y="1516"/>
                    <a:pt x="790" y="1516"/>
                  </a:cubicBezTo>
                  <a:cubicBezTo>
                    <a:pt x="453" y="1516"/>
                    <a:pt x="108" y="1771"/>
                    <a:pt x="47" y="2118"/>
                  </a:cubicBezTo>
                  <a:cubicBezTo>
                    <a:pt x="0" y="2462"/>
                    <a:pt x="273" y="2818"/>
                    <a:pt x="614" y="2906"/>
                  </a:cubicBezTo>
                  <a:lnTo>
                    <a:pt x="614" y="2906"/>
                  </a:lnTo>
                  <a:cubicBezTo>
                    <a:pt x="491" y="2975"/>
                    <a:pt x="394" y="3116"/>
                    <a:pt x="405" y="3252"/>
                  </a:cubicBezTo>
                  <a:cubicBezTo>
                    <a:pt x="425" y="3510"/>
                    <a:pt x="644" y="3709"/>
                    <a:pt x="903" y="3809"/>
                  </a:cubicBezTo>
                  <a:cubicBezTo>
                    <a:pt x="1165" y="3931"/>
                    <a:pt x="1451" y="3980"/>
                    <a:pt x="1740" y="3980"/>
                  </a:cubicBezTo>
                  <a:cubicBezTo>
                    <a:pt x="2110" y="3980"/>
                    <a:pt x="2487" y="3900"/>
                    <a:pt x="2832" y="3789"/>
                  </a:cubicBezTo>
                  <a:cubicBezTo>
                    <a:pt x="3469" y="3590"/>
                    <a:pt x="4066" y="3232"/>
                    <a:pt x="4662" y="3013"/>
                  </a:cubicBezTo>
                  <a:cubicBezTo>
                    <a:pt x="5162" y="2836"/>
                    <a:pt x="5935" y="2541"/>
                    <a:pt x="6549" y="2541"/>
                  </a:cubicBezTo>
                  <a:cubicBezTo>
                    <a:pt x="6694" y="2541"/>
                    <a:pt x="6829" y="2557"/>
                    <a:pt x="6950" y="2595"/>
                  </a:cubicBezTo>
                  <a:cubicBezTo>
                    <a:pt x="7346" y="2739"/>
                    <a:pt x="7644" y="3209"/>
                    <a:pt x="7904" y="3209"/>
                  </a:cubicBezTo>
                  <a:cubicBezTo>
                    <a:pt x="7931" y="3209"/>
                    <a:pt x="7958" y="3203"/>
                    <a:pt x="7985" y="3192"/>
                  </a:cubicBezTo>
                  <a:cubicBezTo>
                    <a:pt x="8243" y="3053"/>
                    <a:pt x="8382" y="2814"/>
                    <a:pt x="8442" y="2535"/>
                  </a:cubicBezTo>
                  <a:cubicBezTo>
                    <a:pt x="8482" y="2277"/>
                    <a:pt x="8462" y="1998"/>
                    <a:pt x="8402" y="1720"/>
                  </a:cubicBezTo>
                  <a:cubicBezTo>
                    <a:pt x="8760" y="1143"/>
                    <a:pt x="7786" y="307"/>
                    <a:pt x="7070" y="69"/>
                  </a:cubicBezTo>
                  <a:cubicBezTo>
                    <a:pt x="6912" y="21"/>
                    <a:pt x="6744" y="0"/>
                    <a:pt x="656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97;p17"/>
            <p:cNvSpPr/>
            <p:nvPr/>
          </p:nvSpPr>
          <p:spPr>
            <a:xfrm>
              <a:off x="3001183" y="1035421"/>
              <a:ext cx="286268" cy="86055"/>
            </a:xfrm>
            <a:custGeom>
              <a:avLst/>
              <a:gdLst/>
              <a:ahLst/>
              <a:cxnLst/>
              <a:rect l="l" t="t" r="r" b="b"/>
              <a:pathLst>
                <a:path w="7202" h="2165" extrusionOk="0">
                  <a:moveTo>
                    <a:pt x="5617" y="1"/>
                  </a:moveTo>
                  <a:cubicBezTo>
                    <a:pt x="5569" y="1"/>
                    <a:pt x="5520" y="2"/>
                    <a:pt x="5471" y="6"/>
                  </a:cubicBezTo>
                  <a:cubicBezTo>
                    <a:pt x="4894" y="65"/>
                    <a:pt x="4298" y="364"/>
                    <a:pt x="3820" y="782"/>
                  </a:cubicBezTo>
                  <a:cubicBezTo>
                    <a:pt x="3363" y="1179"/>
                    <a:pt x="2945" y="1637"/>
                    <a:pt x="2448" y="1856"/>
                  </a:cubicBezTo>
                  <a:cubicBezTo>
                    <a:pt x="2199" y="1965"/>
                    <a:pt x="1940" y="2010"/>
                    <a:pt x="1699" y="2010"/>
                  </a:cubicBezTo>
                  <a:cubicBezTo>
                    <a:pt x="1458" y="2010"/>
                    <a:pt x="1234" y="1965"/>
                    <a:pt x="1055" y="1896"/>
                  </a:cubicBezTo>
                  <a:cubicBezTo>
                    <a:pt x="677" y="1756"/>
                    <a:pt x="399" y="1557"/>
                    <a:pt x="259" y="1378"/>
                  </a:cubicBezTo>
                  <a:cubicBezTo>
                    <a:pt x="100" y="1199"/>
                    <a:pt x="21" y="1100"/>
                    <a:pt x="21" y="1100"/>
                  </a:cubicBezTo>
                  <a:cubicBezTo>
                    <a:pt x="1" y="1100"/>
                    <a:pt x="21" y="1120"/>
                    <a:pt x="41" y="1239"/>
                  </a:cubicBezTo>
                  <a:cubicBezTo>
                    <a:pt x="80" y="1279"/>
                    <a:pt x="120" y="1358"/>
                    <a:pt x="200" y="1458"/>
                  </a:cubicBezTo>
                  <a:cubicBezTo>
                    <a:pt x="339" y="1617"/>
                    <a:pt x="617" y="1876"/>
                    <a:pt x="1015" y="2035"/>
                  </a:cubicBezTo>
                  <a:cubicBezTo>
                    <a:pt x="1224" y="2108"/>
                    <a:pt x="1477" y="2164"/>
                    <a:pt x="1744" y="2164"/>
                  </a:cubicBezTo>
                  <a:cubicBezTo>
                    <a:pt x="1987" y="2164"/>
                    <a:pt x="2241" y="2118"/>
                    <a:pt x="2487" y="1995"/>
                  </a:cubicBezTo>
                  <a:cubicBezTo>
                    <a:pt x="3005" y="1776"/>
                    <a:pt x="3462" y="1299"/>
                    <a:pt x="3920" y="901"/>
                  </a:cubicBezTo>
                  <a:cubicBezTo>
                    <a:pt x="4397" y="483"/>
                    <a:pt x="4914" y="185"/>
                    <a:pt x="5471" y="125"/>
                  </a:cubicBezTo>
                  <a:cubicBezTo>
                    <a:pt x="5519" y="121"/>
                    <a:pt x="5567" y="120"/>
                    <a:pt x="5615" y="120"/>
                  </a:cubicBezTo>
                  <a:cubicBezTo>
                    <a:pt x="6079" y="120"/>
                    <a:pt x="6512" y="292"/>
                    <a:pt x="6764" y="563"/>
                  </a:cubicBezTo>
                  <a:cubicBezTo>
                    <a:pt x="7043" y="861"/>
                    <a:pt x="7102" y="1199"/>
                    <a:pt x="7102" y="1438"/>
                  </a:cubicBezTo>
                  <a:cubicBezTo>
                    <a:pt x="7102" y="1657"/>
                    <a:pt x="7043" y="1776"/>
                    <a:pt x="7063" y="1776"/>
                  </a:cubicBezTo>
                  <a:cubicBezTo>
                    <a:pt x="7063" y="1776"/>
                    <a:pt x="7083" y="1756"/>
                    <a:pt x="7102" y="1697"/>
                  </a:cubicBezTo>
                  <a:cubicBezTo>
                    <a:pt x="7142" y="1617"/>
                    <a:pt x="7182" y="1557"/>
                    <a:pt x="7182" y="1438"/>
                  </a:cubicBezTo>
                  <a:cubicBezTo>
                    <a:pt x="7202" y="1179"/>
                    <a:pt x="7162" y="801"/>
                    <a:pt x="6864" y="483"/>
                  </a:cubicBezTo>
                  <a:cubicBezTo>
                    <a:pt x="6591" y="192"/>
                    <a:pt x="6135" y="1"/>
                    <a:pt x="561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98;p17"/>
            <p:cNvSpPr/>
            <p:nvPr/>
          </p:nvSpPr>
          <p:spPr>
            <a:xfrm>
              <a:off x="3286660" y="1103034"/>
              <a:ext cx="61689" cy="151640"/>
            </a:xfrm>
            <a:custGeom>
              <a:avLst/>
              <a:gdLst/>
              <a:ahLst/>
              <a:cxnLst/>
              <a:rect l="l" t="t" r="r" b="b"/>
              <a:pathLst>
                <a:path w="1552" h="3815" extrusionOk="0">
                  <a:moveTo>
                    <a:pt x="408" y="1"/>
                  </a:moveTo>
                  <a:cubicBezTo>
                    <a:pt x="318" y="1"/>
                    <a:pt x="239" y="15"/>
                    <a:pt x="179" y="35"/>
                  </a:cubicBezTo>
                  <a:cubicBezTo>
                    <a:pt x="60" y="75"/>
                    <a:pt x="0" y="135"/>
                    <a:pt x="0" y="135"/>
                  </a:cubicBezTo>
                  <a:cubicBezTo>
                    <a:pt x="0" y="140"/>
                    <a:pt x="4" y="143"/>
                    <a:pt x="13" y="143"/>
                  </a:cubicBezTo>
                  <a:cubicBezTo>
                    <a:pt x="36" y="143"/>
                    <a:pt x="92" y="124"/>
                    <a:pt x="179" y="95"/>
                  </a:cubicBezTo>
                  <a:cubicBezTo>
                    <a:pt x="279" y="95"/>
                    <a:pt x="458" y="95"/>
                    <a:pt x="656" y="175"/>
                  </a:cubicBezTo>
                  <a:cubicBezTo>
                    <a:pt x="855" y="254"/>
                    <a:pt x="1074" y="413"/>
                    <a:pt x="1194" y="652"/>
                  </a:cubicBezTo>
                  <a:cubicBezTo>
                    <a:pt x="1333" y="891"/>
                    <a:pt x="1373" y="1189"/>
                    <a:pt x="1353" y="1507"/>
                  </a:cubicBezTo>
                  <a:cubicBezTo>
                    <a:pt x="1293" y="2164"/>
                    <a:pt x="875" y="2661"/>
                    <a:pt x="855" y="3139"/>
                  </a:cubicBezTo>
                  <a:cubicBezTo>
                    <a:pt x="816" y="3357"/>
                    <a:pt x="875" y="3536"/>
                    <a:pt x="915" y="3656"/>
                  </a:cubicBezTo>
                  <a:cubicBezTo>
                    <a:pt x="975" y="3755"/>
                    <a:pt x="1054" y="3815"/>
                    <a:pt x="1054" y="3815"/>
                  </a:cubicBezTo>
                  <a:cubicBezTo>
                    <a:pt x="1074" y="3775"/>
                    <a:pt x="895" y="3556"/>
                    <a:pt x="995" y="3119"/>
                  </a:cubicBezTo>
                  <a:cubicBezTo>
                    <a:pt x="1015" y="2920"/>
                    <a:pt x="1114" y="2661"/>
                    <a:pt x="1253" y="2423"/>
                  </a:cubicBezTo>
                  <a:cubicBezTo>
                    <a:pt x="1373" y="2144"/>
                    <a:pt x="1492" y="1846"/>
                    <a:pt x="1512" y="1488"/>
                  </a:cubicBezTo>
                  <a:cubicBezTo>
                    <a:pt x="1552" y="1149"/>
                    <a:pt x="1472" y="791"/>
                    <a:pt x="1313" y="553"/>
                  </a:cubicBezTo>
                  <a:cubicBezTo>
                    <a:pt x="1154" y="274"/>
                    <a:pt x="915" y="135"/>
                    <a:pt x="696" y="55"/>
                  </a:cubicBezTo>
                  <a:cubicBezTo>
                    <a:pt x="597" y="15"/>
                    <a:pt x="497" y="1"/>
                    <a:pt x="408"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99;p17"/>
            <p:cNvSpPr/>
            <p:nvPr/>
          </p:nvSpPr>
          <p:spPr>
            <a:xfrm>
              <a:off x="2883367" y="2508719"/>
              <a:ext cx="949668" cy="1976011"/>
            </a:xfrm>
            <a:custGeom>
              <a:avLst/>
              <a:gdLst/>
              <a:ahLst/>
              <a:cxnLst/>
              <a:rect l="l" t="t" r="r" b="b"/>
              <a:pathLst>
                <a:path w="23892" h="49713" extrusionOk="0">
                  <a:moveTo>
                    <a:pt x="1" y="1"/>
                  </a:moveTo>
                  <a:lnTo>
                    <a:pt x="2487" y="49076"/>
                  </a:lnTo>
                  <a:lnTo>
                    <a:pt x="8773" y="49076"/>
                  </a:lnTo>
                  <a:lnTo>
                    <a:pt x="8018" y="6446"/>
                  </a:lnTo>
                  <a:lnTo>
                    <a:pt x="17347" y="49713"/>
                  </a:lnTo>
                  <a:lnTo>
                    <a:pt x="23892" y="48917"/>
                  </a:lnTo>
                  <a:lnTo>
                    <a:pt x="15577" y="419"/>
                  </a:lnTo>
                  <a:lnTo>
                    <a:pt x="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00;p17"/>
            <p:cNvSpPr/>
            <p:nvPr/>
          </p:nvSpPr>
          <p:spPr>
            <a:xfrm>
              <a:off x="2709425" y="1571715"/>
              <a:ext cx="971808" cy="1001103"/>
            </a:xfrm>
            <a:custGeom>
              <a:avLst/>
              <a:gdLst/>
              <a:ahLst/>
              <a:cxnLst/>
              <a:rect l="l" t="t" r="r" b="b"/>
              <a:pathLst>
                <a:path w="24449" h="25186" extrusionOk="0">
                  <a:moveTo>
                    <a:pt x="9947" y="1"/>
                  </a:moveTo>
                  <a:cubicBezTo>
                    <a:pt x="9648" y="21"/>
                    <a:pt x="9171" y="81"/>
                    <a:pt x="8574" y="140"/>
                  </a:cubicBezTo>
                  <a:cubicBezTo>
                    <a:pt x="7639" y="260"/>
                    <a:pt x="7062" y="419"/>
                    <a:pt x="6625" y="618"/>
                  </a:cubicBezTo>
                  <a:cubicBezTo>
                    <a:pt x="6366" y="717"/>
                    <a:pt x="6127" y="856"/>
                    <a:pt x="5869" y="1016"/>
                  </a:cubicBezTo>
                  <a:cubicBezTo>
                    <a:pt x="4934" y="1632"/>
                    <a:pt x="1174" y="4059"/>
                    <a:pt x="0" y="4895"/>
                  </a:cubicBezTo>
                  <a:lnTo>
                    <a:pt x="2666" y="10027"/>
                  </a:lnTo>
                  <a:lnTo>
                    <a:pt x="4993" y="8555"/>
                  </a:lnTo>
                  <a:lnTo>
                    <a:pt x="4914" y="10286"/>
                  </a:lnTo>
                  <a:cubicBezTo>
                    <a:pt x="4914" y="10286"/>
                    <a:pt x="4675" y="16432"/>
                    <a:pt x="4476" y="20371"/>
                  </a:cubicBezTo>
                  <a:cubicBezTo>
                    <a:pt x="4337" y="23176"/>
                    <a:pt x="4357" y="25185"/>
                    <a:pt x="4357" y="25185"/>
                  </a:cubicBezTo>
                  <a:lnTo>
                    <a:pt x="20589" y="25185"/>
                  </a:lnTo>
                  <a:lnTo>
                    <a:pt x="19396" y="16631"/>
                  </a:lnTo>
                  <a:lnTo>
                    <a:pt x="19097" y="9768"/>
                  </a:lnTo>
                  <a:lnTo>
                    <a:pt x="20370" y="11260"/>
                  </a:lnTo>
                  <a:lnTo>
                    <a:pt x="24448" y="6387"/>
                  </a:lnTo>
                  <a:lnTo>
                    <a:pt x="20291" y="2667"/>
                  </a:lnTo>
                  <a:cubicBezTo>
                    <a:pt x="19256" y="1513"/>
                    <a:pt x="17566" y="299"/>
                    <a:pt x="15815" y="41"/>
                  </a:cubicBezTo>
                  <a:cubicBezTo>
                    <a:pt x="15616" y="21"/>
                    <a:pt x="15417" y="1"/>
                    <a:pt x="15218" y="1"/>
                  </a:cubicBezTo>
                  <a:cubicBezTo>
                    <a:pt x="14333" y="270"/>
                    <a:pt x="13458" y="404"/>
                    <a:pt x="12583" y="404"/>
                  </a:cubicBezTo>
                  <a:cubicBezTo>
                    <a:pt x="11707" y="404"/>
                    <a:pt x="10832" y="270"/>
                    <a:pt x="994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01;p17"/>
            <p:cNvSpPr/>
            <p:nvPr/>
          </p:nvSpPr>
          <p:spPr>
            <a:xfrm>
              <a:off x="2899982" y="1778092"/>
              <a:ext cx="26910" cy="305268"/>
            </a:xfrm>
            <a:custGeom>
              <a:avLst/>
              <a:gdLst/>
              <a:ahLst/>
              <a:cxnLst/>
              <a:rect l="l" t="t" r="r" b="b"/>
              <a:pathLst>
                <a:path w="677" h="7680" extrusionOk="0">
                  <a:moveTo>
                    <a:pt x="657" y="1"/>
                  </a:moveTo>
                  <a:lnTo>
                    <a:pt x="657" y="1"/>
                  </a:lnTo>
                  <a:cubicBezTo>
                    <a:pt x="637" y="1"/>
                    <a:pt x="558" y="419"/>
                    <a:pt x="458" y="1115"/>
                  </a:cubicBezTo>
                  <a:cubicBezTo>
                    <a:pt x="359" y="1811"/>
                    <a:pt x="239" y="2786"/>
                    <a:pt x="160" y="3840"/>
                  </a:cubicBezTo>
                  <a:cubicBezTo>
                    <a:pt x="60" y="4895"/>
                    <a:pt x="40" y="5869"/>
                    <a:pt x="1" y="6566"/>
                  </a:cubicBezTo>
                  <a:cubicBezTo>
                    <a:pt x="1" y="7242"/>
                    <a:pt x="1" y="7680"/>
                    <a:pt x="40" y="7680"/>
                  </a:cubicBezTo>
                  <a:cubicBezTo>
                    <a:pt x="60" y="7680"/>
                    <a:pt x="80" y="7262"/>
                    <a:pt x="140" y="6566"/>
                  </a:cubicBezTo>
                  <a:cubicBezTo>
                    <a:pt x="180" y="5869"/>
                    <a:pt x="239" y="4895"/>
                    <a:pt x="339" y="3840"/>
                  </a:cubicBezTo>
                  <a:cubicBezTo>
                    <a:pt x="438" y="2766"/>
                    <a:pt x="498" y="1811"/>
                    <a:pt x="577" y="1115"/>
                  </a:cubicBezTo>
                  <a:cubicBezTo>
                    <a:pt x="657" y="419"/>
                    <a:pt x="677" y="1"/>
                    <a:pt x="6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02;p17"/>
            <p:cNvSpPr/>
            <p:nvPr/>
          </p:nvSpPr>
          <p:spPr>
            <a:xfrm>
              <a:off x="3455077" y="1813707"/>
              <a:ext cx="17410" cy="209553"/>
            </a:xfrm>
            <a:custGeom>
              <a:avLst/>
              <a:gdLst/>
              <a:ahLst/>
              <a:cxnLst/>
              <a:rect l="l" t="t" r="r" b="b"/>
              <a:pathLst>
                <a:path w="438" h="5272" extrusionOk="0">
                  <a:moveTo>
                    <a:pt x="40" y="0"/>
                  </a:moveTo>
                  <a:cubicBezTo>
                    <a:pt x="20" y="0"/>
                    <a:pt x="0" y="299"/>
                    <a:pt x="0" y="776"/>
                  </a:cubicBezTo>
                  <a:cubicBezTo>
                    <a:pt x="0" y="1253"/>
                    <a:pt x="20" y="1910"/>
                    <a:pt x="60" y="2646"/>
                  </a:cubicBezTo>
                  <a:cubicBezTo>
                    <a:pt x="120" y="3362"/>
                    <a:pt x="199" y="4038"/>
                    <a:pt x="259" y="4496"/>
                  </a:cubicBezTo>
                  <a:cubicBezTo>
                    <a:pt x="338" y="4973"/>
                    <a:pt x="398" y="5272"/>
                    <a:pt x="418" y="5272"/>
                  </a:cubicBezTo>
                  <a:cubicBezTo>
                    <a:pt x="438" y="5272"/>
                    <a:pt x="418" y="4973"/>
                    <a:pt x="398" y="4496"/>
                  </a:cubicBezTo>
                  <a:cubicBezTo>
                    <a:pt x="338" y="3959"/>
                    <a:pt x="299" y="3342"/>
                    <a:pt x="239" y="2646"/>
                  </a:cubicBezTo>
                  <a:cubicBezTo>
                    <a:pt x="199" y="1950"/>
                    <a:pt x="139" y="1313"/>
                    <a:pt x="120" y="776"/>
                  </a:cubicBezTo>
                  <a:cubicBezTo>
                    <a:pt x="100" y="299"/>
                    <a:pt x="60" y="0"/>
                    <a:pt x="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03;p17"/>
            <p:cNvSpPr/>
            <p:nvPr/>
          </p:nvSpPr>
          <p:spPr>
            <a:xfrm>
              <a:off x="3296121" y="1846103"/>
              <a:ext cx="107599" cy="27705"/>
            </a:xfrm>
            <a:custGeom>
              <a:avLst/>
              <a:gdLst/>
              <a:ahLst/>
              <a:cxnLst/>
              <a:rect l="l" t="t" r="r" b="b"/>
              <a:pathLst>
                <a:path w="2707" h="697" extrusionOk="0">
                  <a:moveTo>
                    <a:pt x="1" y="1"/>
                  </a:moveTo>
                  <a:lnTo>
                    <a:pt x="1" y="697"/>
                  </a:lnTo>
                  <a:lnTo>
                    <a:pt x="2706" y="697"/>
                  </a:lnTo>
                  <a:lnTo>
                    <a:pt x="270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04;p17"/>
            <p:cNvSpPr/>
            <p:nvPr/>
          </p:nvSpPr>
          <p:spPr>
            <a:xfrm>
              <a:off x="2897597" y="1636307"/>
              <a:ext cx="606520" cy="131368"/>
            </a:xfrm>
            <a:custGeom>
              <a:avLst/>
              <a:gdLst/>
              <a:ahLst/>
              <a:cxnLst/>
              <a:rect l="l" t="t" r="r" b="b"/>
              <a:pathLst>
                <a:path w="15259" h="3305" extrusionOk="0">
                  <a:moveTo>
                    <a:pt x="755" y="0"/>
                  </a:moveTo>
                  <a:cubicBezTo>
                    <a:pt x="699" y="0"/>
                    <a:pt x="647" y="3"/>
                    <a:pt x="598" y="7"/>
                  </a:cubicBezTo>
                  <a:cubicBezTo>
                    <a:pt x="359" y="67"/>
                    <a:pt x="220" y="107"/>
                    <a:pt x="120" y="166"/>
                  </a:cubicBezTo>
                  <a:cubicBezTo>
                    <a:pt x="61" y="186"/>
                    <a:pt x="41" y="206"/>
                    <a:pt x="21" y="226"/>
                  </a:cubicBezTo>
                  <a:lnTo>
                    <a:pt x="1" y="266"/>
                  </a:lnTo>
                  <a:cubicBezTo>
                    <a:pt x="1" y="267"/>
                    <a:pt x="2" y="268"/>
                    <a:pt x="3" y="268"/>
                  </a:cubicBezTo>
                  <a:cubicBezTo>
                    <a:pt x="25" y="268"/>
                    <a:pt x="224" y="124"/>
                    <a:pt x="618" y="87"/>
                  </a:cubicBezTo>
                  <a:cubicBezTo>
                    <a:pt x="646" y="85"/>
                    <a:pt x="676" y="85"/>
                    <a:pt x="707" y="85"/>
                  </a:cubicBezTo>
                  <a:cubicBezTo>
                    <a:pt x="1125" y="85"/>
                    <a:pt x="1733" y="216"/>
                    <a:pt x="2288" y="624"/>
                  </a:cubicBezTo>
                  <a:cubicBezTo>
                    <a:pt x="2905" y="1061"/>
                    <a:pt x="3502" y="1778"/>
                    <a:pt x="4377" y="2295"/>
                  </a:cubicBezTo>
                  <a:cubicBezTo>
                    <a:pt x="4596" y="2454"/>
                    <a:pt x="4815" y="2553"/>
                    <a:pt x="5073" y="2673"/>
                  </a:cubicBezTo>
                  <a:cubicBezTo>
                    <a:pt x="5312" y="2792"/>
                    <a:pt x="5571" y="2892"/>
                    <a:pt x="5849" y="2971"/>
                  </a:cubicBezTo>
                  <a:cubicBezTo>
                    <a:pt x="6366" y="3150"/>
                    <a:pt x="6904" y="3270"/>
                    <a:pt x="7500" y="3289"/>
                  </a:cubicBezTo>
                  <a:cubicBezTo>
                    <a:pt x="7655" y="3300"/>
                    <a:pt x="7807" y="3305"/>
                    <a:pt x="7959" y="3305"/>
                  </a:cubicBezTo>
                  <a:cubicBezTo>
                    <a:pt x="8394" y="3305"/>
                    <a:pt x="8818" y="3264"/>
                    <a:pt x="9231" y="3190"/>
                  </a:cubicBezTo>
                  <a:cubicBezTo>
                    <a:pt x="9768" y="3091"/>
                    <a:pt x="10265" y="2951"/>
                    <a:pt x="10743" y="2752"/>
                  </a:cubicBezTo>
                  <a:cubicBezTo>
                    <a:pt x="11181" y="2534"/>
                    <a:pt x="11618" y="2295"/>
                    <a:pt x="11976" y="2036"/>
                  </a:cubicBezTo>
                  <a:cubicBezTo>
                    <a:pt x="12334" y="1758"/>
                    <a:pt x="12653" y="1479"/>
                    <a:pt x="12971" y="1280"/>
                  </a:cubicBezTo>
                  <a:cubicBezTo>
                    <a:pt x="13607" y="863"/>
                    <a:pt x="14184" y="684"/>
                    <a:pt x="14622" y="684"/>
                  </a:cubicBezTo>
                  <a:cubicBezTo>
                    <a:pt x="15008" y="684"/>
                    <a:pt x="15224" y="785"/>
                    <a:pt x="15255" y="785"/>
                  </a:cubicBezTo>
                  <a:cubicBezTo>
                    <a:pt x="15257" y="785"/>
                    <a:pt x="15259" y="785"/>
                    <a:pt x="15259" y="783"/>
                  </a:cubicBezTo>
                  <a:lnTo>
                    <a:pt x="15199" y="703"/>
                  </a:lnTo>
                  <a:cubicBezTo>
                    <a:pt x="15159" y="684"/>
                    <a:pt x="15119" y="684"/>
                    <a:pt x="15060" y="664"/>
                  </a:cubicBezTo>
                  <a:cubicBezTo>
                    <a:pt x="14940" y="644"/>
                    <a:pt x="14801" y="584"/>
                    <a:pt x="14562" y="584"/>
                  </a:cubicBezTo>
                  <a:cubicBezTo>
                    <a:pt x="14542" y="583"/>
                    <a:pt x="14520" y="583"/>
                    <a:pt x="14498" y="583"/>
                  </a:cubicBezTo>
                  <a:cubicBezTo>
                    <a:pt x="14083" y="583"/>
                    <a:pt x="13495" y="764"/>
                    <a:pt x="12871" y="1161"/>
                  </a:cubicBezTo>
                  <a:cubicBezTo>
                    <a:pt x="12553" y="1360"/>
                    <a:pt x="12235" y="1638"/>
                    <a:pt x="11857" y="1877"/>
                  </a:cubicBezTo>
                  <a:cubicBezTo>
                    <a:pt x="11479" y="2156"/>
                    <a:pt x="11061" y="2374"/>
                    <a:pt x="10624" y="2573"/>
                  </a:cubicBezTo>
                  <a:cubicBezTo>
                    <a:pt x="10166" y="2772"/>
                    <a:pt x="9649" y="2931"/>
                    <a:pt x="9132" y="3031"/>
                  </a:cubicBezTo>
                  <a:cubicBezTo>
                    <a:pt x="8744" y="3074"/>
                    <a:pt x="8347" y="3107"/>
                    <a:pt x="7939" y="3107"/>
                  </a:cubicBezTo>
                  <a:cubicBezTo>
                    <a:pt x="7781" y="3107"/>
                    <a:pt x="7622" y="3102"/>
                    <a:pt x="7461" y="3091"/>
                  </a:cubicBezTo>
                  <a:cubicBezTo>
                    <a:pt x="6884" y="3071"/>
                    <a:pt x="6347" y="2951"/>
                    <a:pt x="5810" y="2792"/>
                  </a:cubicBezTo>
                  <a:cubicBezTo>
                    <a:pt x="5571" y="2713"/>
                    <a:pt x="5312" y="2613"/>
                    <a:pt x="5073" y="2534"/>
                  </a:cubicBezTo>
                  <a:cubicBezTo>
                    <a:pt x="4855" y="2434"/>
                    <a:pt x="4596" y="2335"/>
                    <a:pt x="4397" y="2175"/>
                  </a:cubicBezTo>
                  <a:cubicBezTo>
                    <a:pt x="3562" y="1678"/>
                    <a:pt x="2965" y="962"/>
                    <a:pt x="2308" y="544"/>
                  </a:cubicBezTo>
                  <a:cubicBezTo>
                    <a:pt x="1764" y="140"/>
                    <a:pt x="1173" y="0"/>
                    <a:pt x="7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05;p17"/>
            <p:cNvSpPr/>
            <p:nvPr/>
          </p:nvSpPr>
          <p:spPr>
            <a:xfrm>
              <a:off x="2735500" y="1812117"/>
              <a:ext cx="174018" cy="63319"/>
            </a:xfrm>
            <a:custGeom>
              <a:avLst/>
              <a:gdLst/>
              <a:ahLst/>
              <a:cxnLst/>
              <a:rect l="l" t="t" r="r" b="b"/>
              <a:pathLst>
                <a:path w="4378" h="1593" extrusionOk="0">
                  <a:moveTo>
                    <a:pt x="1493" y="0"/>
                  </a:moveTo>
                  <a:cubicBezTo>
                    <a:pt x="1194" y="0"/>
                    <a:pt x="916" y="0"/>
                    <a:pt x="697" y="40"/>
                  </a:cubicBezTo>
                  <a:cubicBezTo>
                    <a:pt x="458" y="60"/>
                    <a:pt x="299" y="120"/>
                    <a:pt x="160" y="160"/>
                  </a:cubicBezTo>
                  <a:cubicBezTo>
                    <a:pt x="41" y="219"/>
                    <a:pt x="1" y="239"/>
                    <a:pt x="1" y="239"/>
                  </a:cubicBezTo>
                  <a:cubicBezTo>
                    <a:pt x="1" y="241"/>
                    <a:pt x="3" y="242"/>
                    <a:pt x="7" y="242"/>
                  </a:cubicBezTo>
                  <a:cubicBezTo>
                    <a:pt x="45" y="242"/>
                    <a:pt x="280" y="156"/>
                    <a:pt x="697" y="120"/>
                  </a:cubicBezTo>
                  <a:cubicBezTo>
                    <a:pt x="818" y="87"/>
                    <a:pt x="944" y="72"/>
                    <a:pt x="1083" y="72"/>
                  </a:cubicBezTo>
                  <a:cubicBezTo>
                    <a:pt x="1197" y="72"/>
                    <a:pt x="1319" y="82"/>
                    <a:pt x="1453" y="100"/>
                  </a:cubicBezTo>
                  <a:cubicBezTo>
                    <a:pt x="1732" y="120"/>
                    <a:pt x="2050" y="160"/>
                    <a:pt x="2388" y="259"/>
                  </a:cubicBezTo>
                  <a:cubicBezTo>
                    <a:pt x="2706" y="358"/>
                    <a:pt x="3005" y="498"/>
                    <a:pt x="3243" y="637"/>
                  </a:cubicBezTo>
                  <a:cubicBezTo>
                    <a:pt x="3502" y="796"/>
                    <a:pt x="3701" y="935"/>
                    <a:pt x="3880" y="1094"/>
                  </a:cubicBezTo>
                  <a:cubicBezTo>
                    <a:pt x="4187" y="1344"/>
                    <a:pt x="4327" y="1593"/>
                    <a:pt x="4372" y="1593"/>
                  </a:cubicBezTo>
                  <a:cubicBezTo>
                    <a:pt x="4374" y="1593"/>
                    <a:pt x="4376" y="1593"/>
                    <a:pt x="4377" y="1592"/>
                  </a:cubicBezTo>
                  <a:cubicBezTo>
                    <a:pt x="4377" y="1592"/>
                    <a:pt x="4337" y="1532"/>
                    <a:pt x="4278" y="1453"/>
                  </a:cubicBezTo>
                  <a:cubicBezTo>
                    <a:pt x="4218" y="1413"/>
                    <a:pt x="4178" y="1353"/>
                    <a:pt x="4119" y="1293"/>
                  </a:cubicBezTo>
                  <a:cubicBezTo>
                    <a:pt x="4079" y="1214"/>
                    <a:pt x="3999" y="1134"/>
                    <a:pt x="3920" y="1055"/>
                  </a:cubicBezTo>
                  <a:cubicBezTo>
                    <a:pt x="3780" y="896"/>
                    <a:pt x="3542" y="717"/>
                    <a:pt x="3303" y="557"/>
                  </a:cubicBezTo>
                  <a:cubicBezTo>
                    <a:pt x="3044" y="418"/>
                    <a:pt x="2746" y="259"/>
                    <a:pt x="2428" y="160"/>
                  </a:cubicBezTo>
                  <a:cubicBezTo>
                    <a:pt x="2109" y="60"/>
                    <a:pt x="1791" y="20"/>
                    <a:pt x="14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06;p17"/>
            <p:cNvSpPr/>
            <p:nvPr/>
          </p:nvSpPr>
          <p:spPr>
            <a:xfrm>
              <a:off x="2913417" y="1954458"/>
              <a:ext cx="541691" cy="81603"/>
            </a:xfrm>
            <a:custGeom>
              <a:avLst/>
              <a:gdLst/>
              <a:ahLst/>
              <a:cxnLst/>
              <a:rect l="l" t="t" r="r" b="b"/>
              <a:pathLst>
                <a:path w="13628" h="2053" extrusionOk="0">
                  <a:moveTo>
                    <a:pt x="13627" y="418"/>
                  </a:moveTo>
                  <a:cubicBezTo>
                    <a:pt x="13627" y="418"/>
                    <a:pt x="13587" y="418"/>
                    <a:pt x="13506" y="484"/>
                  </a:cubicBezTo>
                  <a:lnTo>
                    <a:pt x="13506" y="484"/>
                  </a:lnTo>
                  <a:cubicBezTo>
                    <a:pt x="13576" y="435"/>
                    <a:pt x="13627" y="418"/>
                    <a:pt x="13627" y="418"/>
                  </a:cubicBezTo>
                  <a:close/>
                  <a:moveTo>
                    <a:pt x="13506" y="484"/>
                  </a:moveTo>
                  <a:lnTo>
                    <a:pt x="13506" y="484"/>
                  </a:lnTo>
                  <a:cubicBezTo>
                    <a:pt x="13500" y="488"/>
                    <a:pt x="13494" y="493"/>
                    <a:pt x="13488" y="497"/>
                  </a:cubicBezTo>
                  <a:cubicBezTo>
                    <a:pt x="13388" y="537"/>
                    <a:pt x="13269" y="617"/>
                    <a:pt x="13130" y="676"/>
                  </a:cubicBezTo>
                  <a:cubicBezTo>
                    <a:pt x="13111" y="691"/>
                    <a:pt x="13091" y="704"/>
                    <a:pt x="13070" y="716"/>
                  </a:cubicBezTo>
                  <a:lnTo>
                    <a:pt x="13070" y="716"/>
                  </a:lnTo>
                  <a:cubicBezTo>
                    <a:pt x="13070" y="716"/>
                    <a:pt x="13070" y="716"/>
                    <a:pt x="13070" y="716"/>
                  </a:cubicBezTo>
                  <a:cubicBezTo>
                    <a:pt x="13229" y="637"/>
                    <a:pt x="13349" y="577"/>
                    <a:pt x="13448" y="537"/>
                  </a:cubicBezTo>
                  <a:cubicBezTo>
                    <a:pt x="13469" y="516"/>
                    <a:pt x="13489" y="498"/>
                    <a:pt x="13506" y="484"/>
                  </a:cubicBezTo>
                  <a:close/>
                  <a:moveTo>
                    <a:pt x="1" y="0"/>
                  </a:moveTo>
                  <a:cubicBezTo>
                    <a:pt x="80" y="40"/>
                    <a:pt x="200" y="119"/>
                    <a:pt x="339" y="219"/>
                  </a:cubicBezTo>
                  <a:cubicBezTo>
                    <a:pt x="418" y="259"/>
                    <a:pt x="498" y="318"/>
                    <a:pt x="597" y="358"/>
                  </a:cubicBezTo>
                  <a:cubicBezTo>
                    <a:pt x="697" y="418"/>
                    <a:pt x="796" y="497"/>
                    <a:pt x="916" y="537"/>
                  </a:cubicBezTo>
                  <a:cubicBezTo>
                    <a:pt x="1135" y="637"/>
                    <a:pt x="1413" y="796"/>
                    <a:pt x="1711" y="915"/>
                  </a:cubicBezTo>
                  <a:cubicBezTo>
                    <a:pt x="1871" y="955"/>
                    <a:pt x="2010" y="1034"/>
                    <a:pt x="2189" y="1114"/>
                  </a:cubicBezTo>
                  <a:cubicBezTo>
                    <a:pt x="2348" y="1194"/>
                    <a:pt x="2527" y="1233"/>
                    <a:pt x="2706" y="1313"/>
                  </a:cubicBezTo>
                  <a:cubicBezTo>
                    <a:pt x="3064" y="1432"/>
                    <a:pt x="3462" y="1532"/>
                    <a:pt x="3880" y="1651"/>
                  </a:cubicBezTo>
                  <a:cubicBezTo>
                    <a:pt x="4715" y="1850"/>
                    <a:pt x="5670" y="2009"/>
                    <a:pt x="6665" y="2049"/>
                  </a:cubicBezTo>
                  <a:cubicBezTo>
                    <a:pt x="6794" y="2052"/>
                    <a:pt x="6922" y="2053"/>
                    <a:pt x="7048" y="2053"/>
                  </a:cubicBezTo>
                  <a:cubicBezTo>
                    <a:pt x="7920" y="2053"/>
                    <a:pt x="8740" y="1994"/>
                    <a:pt x="9470" y="1890"/>
                  </a:cubicBezTo>
                  <a:cubicBezTo>
                    <a:pt x="9887" y="1810"/>
                    <a:pt x="10285" y="1731"/>
                    <a:pt x="10663" y="1631"/>
                  </a:cubicBezTo>
                  <a:cubicBezTo>
                    <a:pt x="10862" y="1572"/>
                    <a:pt x="11041" y="1532"/>
                    <a:pt x="11220" y="1492"/>
                  </a:cubicBezTo>
                  <a:cubicBezTo>
                    <a:pt x="11379" y="1412"/>
                    <a:pt x="11558" y="1353"/>
                    <a:pt x="11717" y="1313"/>
                  </a:cubicBezTo>
                  <a:cubicBezTo>
                    <a:pt x="12036" y="1214"/>
                    <a:pt x="12274" y="1074"/>
                    <a:pt x="12533" y="995"/>
                  </a:cubicBezTo>
                  <a:cubicBezTo>
                    <a:pt x="12633" y="935"/>
                    <a:pt x="12752" y="895"/>
                    <a:pt x="12851" y="836"/>
                  </a:cubicBezTo>
                  <a:cubicBezTo>
                    <a:pt x="12927" y="790"/>
                    <a:pt x="13003" y="756"/>
                    <a:pt x="13070" y="716"/>
                  </a:cubicBezTo>
                  <a:lnTo>
                    <a:pt x="13070" y="716"/>
                  </a:lnTo>
                  <a:cubicBezTo>
                    <a:pt x="12990" y="736"/>
                    <a:pt x="12891" y="776"/>
                    <a:pt x="12792" y="836"/>
                  </a:cubicBezTo>
                  <a:cubicBezTo>
                    <a:pt x="12692" y="855"/>
                    <a:pt x="12593" y="915"/>
                    <a:pt x="12473" y="955"/>
                  </a:cubicBezTo>
                  <a:cubicBezTo>
                    <a:pt x="12235" y="1054"/>
                    <a:pt x="11976" y="1154"/>
                    <a:pt x="11658" y="1253"/>
                  </a:cubicBezTo>
                  <a:cubicBezTo>
                    <a:pt x="11499" y="1313"/>
                    <a:pt x="11359" y="1353"/>
                    <a:pt x="11180" y="1412"/>
                  </a:cubicBezTo>
                  <a:cubicBezTo>
                    <a:pt x="11041" y="1492"/>
                    <a:pt x="10842" y="1512"/>
                    <a:pt x="10663" y="1552"/>
                  </a:cubicBezTo>
                  <a:cubicBezTo>
                    <a:pt x="10285" y="1651"/>
                    <a:pt x="9887" y="1731"/>
                    <a:pt x="9470" y="1810"/>
                  </a:cubicBezTo>
                  <a:cubicBezTo>
                    <a:pt x="8793" y="1905"/>
                    <a:pt x="8066" y="1962"/>
                    <a:pt x="7299" y="1962"/>
                  </a:cubicBezTo>
                  <a:cubicBezTo>
                    <a:pt x="7097" y="1962"/>
                    <a:pt x="6892" y="1958"/>
                    <a:pt x="6685" y="1950"/>
                  </a:cubicBezTo>
                  <a:cubicBezTo>
                    <a:pt x="5690" y="1930"/>
                    <a:pt x="4775" y="1790"/>
                    <a:pt x="3920" y="1591"/>
                  </a:cubicBezTo>
                  <a:cubicBezTo>
                    <a:pt x="3502" y="1452"/>
                    <a:pt x="3104" y="1353"/>
                    <a:pt x="2746" y="1233"/>
                  </a:cubicBezTo>
                  <a:cubicBezTo>
                    <a:pt x="2587" y="1194"/>
                    <a:pt x="2408" y="1134"/>
                    <a:pt x="2229" y="1054"/>
                  </a:cubicBezTo>
                  <a:cubicBezTo>
                    <a:pt x="2050" y="995"/>
                    <a:pt x="1910" y="915"/>
                    <a:pt x="1751" y="855"/>
                  </a:cubicBezTo>
                  <a:cubicBezTo>
                    <a:pt x="1453" y="736"/>
                    <a:pt x="1194" y="597"/>
                    <a:pt x="956" y="497"/>
                  </a:cubicBezTo>
                  <a:cubicBezTo>
                    <a:pt x="836" y="438"/>
                    <a:pt x="737" y="398"/>
                    <a:pt x="637" y="338"/>
                  </a:cubicBezTo>
                  <a:cubicBezTo>
                    <a:pt x="538" y="298"/>
                    <a:pt x="438" y="239"/>
                    <a:pt x="359" y="199"/>
                  </a:cubicBezTo>
                  <a:cubicBezTo>
                    <a:pt x="220" y="119"/>
                    <a:pt x="100" y="4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07;p17"/>
            <p:cNvSpPr/>
            <p:nvPr/>
          </p:nvSpPr>
          <p:spPr>
            <a:xfrm>
              <a:off x="3451897" y="1798603"/>
              <a:ext cx="178748" cy="89474"/>
            </a:xfrm>
            <a:custGeom>
              <a:avLst/>
              <a:gdLst/>
              <a:ahLst/>
              <a:cxnLst/>
              <a:rect l="l" t="t" r="r" b="b"/>
              <a:pathLst>
                <a:path w="4497" h="2251" extrusionOk="0">
                  <a:moveTo>
                    <a:pt x="3679" y="1"/>
                  </a:moveTo>
                  <a:cubicBezTo>
                    <a:pt x="3208" y="1"/>
                    <a:pt x="2571" y="161"/>
                    <a:pt x="1970" y="500"/>
                  </a:cubicBezTo>
                  <a:cubicBezTo>
                    <a:pt x="1333" y="877"/>
                    <a:pt x="836" y="1335"/>
                    <a:pt x="518" y="1673"/>
                  </a:cubicBezTo>
                  <a:cubicBezTo>
                    <a:pt x="180" y="2031"/>
                    <a:pt x="1" y="2250"/>
                    <a:pt x="1" y="2250"/>
                  </a:cubicBezTo>
                  <a:cubicBezTo>
                    <a:pt x="1" y="2250"/>
                    <a:pt x="219" y="2051"/>
                    <a:pt x="577" y="1733"/>
                  </a:cubicBezTo>
                  <a:cubicBezTo>
                    <a:pt x="916" y="1395"/>
                    <a:pt x="1393" y="957"/>
                    <a:pt x="2010" y="599"/>
                  </a:cubicBezTo>
                  <a:cubicBezTo>
                    <a:pt x="2626" y="261"/>
                    <a:pt x="3283" y="82"/>
                    <a:pt x="3760" y="82"/>
                  </a:cubicBezTo>
                  <a:cubicBezTo>
                    <a:pt x="3800" y="80"/>
                    <a:pt x="3839" y="79"/>
                    <a:pt x="3877" y="79"/>
                  </a:cubicBezTo>
                  <a:cubicBezTo>
                    <a:pt x="4213" y="79"/>
                    <a:pt x="4445" y="144"/>
                    <a:pt x="4489" y="144"/>
                  </a:cubicBezTo>
                  <a:cubicBezTo>
                    <a:pt x="4494" y="144"/>
                    <a:pt x="4496" y="143"/>
                    <a:pt x="4496" y="141"/>
                  </a:cubicBezTo>
                  <a:cubicBezTo>
                    <a:pt x="4496" y="141"/>
                    <a:pt x="4457" y="102"/>
                    <a:pt x="4317" y="82"/>
                  </a:cubicBezTo>
                  <a:cubicBezTo>
                    <a:pt x="4178" y="62"/>
                    <a:pt x="3999" y="2"/>
                    <a:pt x="3760" y="2"/>
                  </a:cubicBezTo>
                  <a:cubicBezTo>
                    <a:pt x="3734" y="1"/>
                    <a:pt x="3707" y="1"/>
                    <a:pt x="367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08;p17"/>
            <p:cNvSpPr/>
            <p:nvPr/>
          </p:nvSpPr>
          <p:spPr>
            <a:xfrm>
              <a:off x="2899982" y="2178206"/>
              <a:ext cx="567766" cy="63319"/>
            </a:xfrm>
            <a:custGeom>
              <a:avLst/>
              <a:gdLst/>
              <a:ahLst/>
              <a:cxnLst/>
              <a:rect l="l" t="t" r="r" b="b"/>
              <a:pathLst>
                <a:path w="14284" h="1593" extrusionOk="0">
                  <a:moveTo>
                    <a:pt x="14283" y="1"/>
                  </a:moveTo>
                  <a:cubicBezTo>
                    <a:pt x="14282" y="1"/>
                    <a:pt x="14223" y="40"/>
                    <a:pt x="14184" y="40"/>
                  </a:cubicBezTo>
                  <a:cubicBezTo>
                    <a:pt x="14085" y="60"/>
                    <a:pt x="13965" y="140"/>
                    <a:pt x="13786" y="180"/>
                  </a:cubicBezTo>
                  <a:cubicBezTo>
                    <a:pt x="13607" y="239"/>
                    <a:pt x="13388" y="339"/>
                    <a:pt x="13130" y="399"/>
                  </a:cubicBezTo>
                  <a:cubicBezTo>
                    <a:pt x="12891" y="478"/>
                    <a:pt x="12612" y="597"/>
                    <a:pt x="12294" y="677"/>
                  </a:cubicBezTo>
                  <a:cubicBezTo>
                    <a:pt x="12135" y="737"/>
                    <a:pt x="11976" y="777"/>
                    <a:pt x="11797" y="836"/>
                  </a:cubicBezTo>
                  <a:cubicBezTo>
                    <a:pt x="11618" y="876"/>
                    <a:pt x="11439" y="896"/>
                    <a:pt x="11240" y="956"/>
                  </a:cubicBezTo>
                  <a:cubicBezTo>
                    <a:pt x="10882" y="1055"/>
                    <a:pt x="10444" y="1135"/>
                    <a:pt x="10026" y="1194"/>
                  </a:cubicBezTo>
                  <a:cubicBezTo>
                    <a:pt x="9151" y="1353"/>
                    <a:pt x="8216" y="1433"/>
                    <a:pt x="7202" y="1453"/>
                  </a:cubicBezTo>
                  <a:cubicBezTo>
                    <a:pt x="6167" y="1453"/>
                    <a:pt x="5212" y="1373"/>
                    <a:pt x="4337" y="1254"/>
                  </a:cubicBezTo>
                  <a:cubicBezTo>
                    <a:pt x="3919" y="1174"/>
                    <a:pt x="3482" y="1135"/>
                    <a:pt x="3124" y="1035"/>
                  </a:cubicBezTo>
                  <a:cubicBezTo>
                    <a:pt x="2945" y="975"/>
                    <a:pt x="2746" y="956"/>
                    <a:pt x="2567" y="896"/>
                  </a:cubicBezTo>
                  <a:cubicBezTo>
                    <a:pt x="2388" y="876"/>
                    <a:pt x="2228" y="836"/>
                    <a:pt x="2069" y="777"/>
                  </a:cubicBezTo>
                  <a:cubicBezTo>
                    <a:pt x="1751" y="697"/>
                    <a:pt x="1453" y="597"/>
                    <a:pt x="1194" y="538"/>
                  </a:cubicBezTo>
                  <a:cubicBezTo>
                    <a:pt x="955" y="458"/>
                    <a:pt x="737" y="379"/>
                    <a:pt x="558" y="299"/>
                  </a:cubicBezTo>
                  <a:cubicBezTo>
                    <a:pt x="398" y="239"/>
                    <a:pt x="259" y="200"/>
                    <a:pt x="160" y="160"/>
                  </a:cubicBezTo>
                  <a:cubicBezTo>
                    <a:pt x="60" y="100"/>
                    <a:pt x="1" y="100"/>
                    <a:pt x="1" y="100"/>
                  </a:cubicBezTo>
                  <a:lnTo>
                    <a:pt x="1" y="100"/>
                  </a:lnTo>
                  <a:cubicBezTo>
                    <a:pt x="1" y="100"/>
                    <a:pt x="40" y="140"/>
                    <a:pt x="140" y="180"/>
                  </a:cubicBezTo>
                  <a:cubicBezTo>
                    <a:pt x="239" y="239"/>
                    <a:pt x="378" y="279"/>
                    <a:pt x="538" y="359"/>
                  </a:cubicBezTo>
                  <a:cubicBezTo>
                    <a:pt x="697" y="438"/>
                    <a:pt x="935" y="538"/>
                    <a:pt x="1174" y="597"/>
                  </a:cubicBezTo>
                  <a:cubicBezTo>
                    <a:pt x="1433" y="677"/>
                    <a:pt x="1691" y="796"/>
                    <a:pt x="2030" y="876"/>
                  </a:cubicBezTo>
                  <a:cubicBezTo>
                    <a:pt x="2169" y="936"/>
                    <a:pt x="2348" y="975"/>
                    <a:pt x="2527" y="1035"/>
                  </a:cubicBezTo>
                  <a:cubicBezTo>
                    <a:pt x="2686" y="1075"/>
                    <a:pt x="2865" y="1095"/>
                    <a:pt x="3064" y="1154"/>
                  </a:cubicBezTo>
                  <a:cubicBezTo>
                    <a:pt x="3462" y="1254"/>
                    <a:pt x="3860" y="1334"/>
                    <a:pt x="4317" y="1393"/>
                  </a:cubicBezTo>
                  <a:cubicBezTo>
                    <a:pt x="5173" y="1532"/>
                    <a:pt x="6147" y="1592"/>
                    <a:pt x="7162" y="1592"/>
                  </a:cubicBezTo>
                  <a:cubicBezTo>
                    <a:pt x="8196" y="1592"/>
                    <a:pt x="9151" y="1493"/>
                    <a:pt x="10026" y="1353"/>
                  </a:cubicBezTo>
                  <a:cubicBezTo>
                    <a:pt x="10444" y="1274"/>
                    <a:pt x="10882" y="1194"/>
                    <a:pt x="11240" y="1095"/>
                  </a:cubicBezTo>
                  <a:cubicBezTo>
                    <a:pt x="11419" y="1055"/>
                    <a:pt x="11618" y="995"/>
                    <a:pt x="11797" y="956"/>
                  </a:cubicBezTo>
                  <a:cubicBezTo>
                    <a:pt x="11976" y="896"/>
                    <a:pt x="12135" y="856"/>
                    <a:pt x="12294" y="796"/>
                  </a:cubicBezTo>
                  <a:cubicBezTo>
                    <a:pt x="12612" y="697"/>
                    <a:pt x="12891" y="597"/>
                    <a:pt x="13130" y="498"/>
                  </a:cubicBezTo>
                  <a:cubicBezTo>
                    <a:pt x="13388" y="438"/>
                    <a:pt x="13587" y="339"/>
                    <a:pt x="13766" y="259"/>
                  </a:cubicBezTo>
                  <a:cubicBezTo>
                    <a:pt x="13925" y="180"/>
                    <a:pt x="14065" y="140"/>
                    <a:pt x="14164" y="80"/>
                  </a:cubicBezTo>
                  <a:cubicBezTo>
                    <a:pt x="14223" y="41"/>
                    <a:pt x="14282" y="1"/>
                    <a:pt x="1428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17"/>
            <p:cNvSpPr/>
            <p:nvPr/>
          </p:nvSpPr>
          <p:spPr>
            <a:xfrm>
              <a:off x="2892867" y="2415150"/>
              <a:ext cx="611250" cy="38278"/>
            </a:xfrm>
            <a:custGeom>
              <a:avLst/>
              <a:gdLst/>
              <a:ahLst/>
              <a:cxnLst/>
              <a:rect l="l" t="t" r="r" b="b"/>
              <a:pathLst>
                <a:path w="15378" h="963" extrusionOk="0">
                  <a:moveTo>
                    <a:pt x="15330" y="576"/>
                  </a:moveTo>
                  <a:cubicBezTo>
                    <a:pt x="15316" y="576"/>
                    <a:pt x="15298" y="578"/>
                    <a:pt x="15278" y="584"/>
                  </a:cubicBezTo>
                  <a:lnTo>
                    <a:pt x="15378" y="584"/>
                  </a:lnTo>
                  <a:cubicBezTo>
                    <a:pt x="15378" y="584"/>
                    <a:pt x="15360" y="576"/>
                    <a:pt x="15330" y="576"/>
                  </a:cubicBezTo>
                  <a:close/>
                  <a:moveTo>
                    <a:pt x="8493" y="0"/>
                  </a:moveTo>
                  <a:cubicBezTo>
                    <a:pt x="8232" y="0"/>
                    <a:pt x="7968" y="3"/>
                    <a:pt x="7699" y="8"/>
                  </a:cubicBezTo>
                  <a:cubicBezTo>
                    <a:pt x="6625" y="47"/>
                    <a:pt x="5610" y="87"/>
                    <a:pt x="4695" y="187"/>
                  </a:cubicBezTo>
                  <a:cubicBezTo>
                    <a:pt x="3740" y="286"/>
                    <a:pt x="2925" y="385"/>
                    <a:pt x="2228" y="505"/>
                  </a:cubicBezTo>
                  <a:cubicBezTo>
                    <a:pt x="1532" y="604"/>
                    <a:pt x="955" y="744"/>
                    <a:pt x="597" y="803"/>
                  </a:cubicBezTo>
                  <a:cubicBezTo>
                    <a:pt x="398" y="863"/>
                    <a:pt x="259" y="883"/>
                    <a:pt x="140" y="903"/>
                  </a:cubicBezTo>
                  <a:cubicBezTo>
                    <a:pt x="40" y="942"/>
                    <a:pt x="0" y="962"/>
                    <a:pt x="0" y="962"/>
                  </a:cubicBezTo>
                  <a:cubicBezTo>
                    <a:pt x="0" y="962"/>
                    <a:pt x="40" y="962"/>
                    <a:pt x="140" y="942"/>
                  </a:cubicBezTo>
                  <a:cubicBezTo>
                    <a:pt x="259" y="903"/>
                    <a:pt x="418" y="883"/>
                    <a:pt x="597" y="863"/>
                  </a:cubicBezTo>
                  <a:cubicBezTo>
                    <a:pt x="995" y="783"/>
                    <a:pt x="1532" y="684"/>
                    <a:pt x="2228" y="584"/>
                  </a:cubicBezTo>
                  <a:cubicBezTo>
                    <a:pt x="2925" y="485"/>
                    <a:pt x="3740" y="385"/>
                    <a:pt x="4675" y="286"/>
                  </a:cubicBezTo>
                  <a:cubicBezTo>
                    <a:pt x="5590" y="206"/>
                    <a:pt x="6605" y="147"/>
                    <a:pt x="7679" y="107"/>
                  </a:cubicBezTo>
                  <a:cubicBezTo>
                    <a:pt x="8753" y="107"/>
                    <a:pt x="9768" y="107"/>
                    <a:pt x="10683" y="167"/>
                  </a:cubicBezTo>
                  <a:cubicBezTo>
                    <a:pt x="11598" y="187"/>
                    <a:pt x="12453" y="266"/>
                    <a:pt x="13150" y="346"/>
                  </a:cubicBezTo>
                  <a:cubicBezTo>
                    <a:pt x="13846" y="405"/>
                    <a:pt x="14383" y="485"/>
                    <a:pt x="14781" y="545"/>
                  </a:cubicBezTo>
                  <a:cubicBezTo>
                    <a:pt x="14960" y="565"/>
                    <a:pt x="15119" y="565"/>
                    <a:pt x="15238" y="584"/>
                  </a:cubicBezTo>
                  <a:lnTo>
                    <a:pt x="15278" y="584"/>
                  </a:lnTo>
                  <a:cubicBezTo>
                    <a:pt x="15159" y="565"/>
                    <a:pt x="15019" y="545"/>
                    <a:pt x="14840" y="505"/>
                  </a:cubicBezTo>
                  <a:cubicBezTo>
                    <a:pt x="14462" y="465"/>
                    <a:pt x="13886" y="366"/>
                    <a:pt x="13189" y="286"/>
                  </a:cubicBezTo>
                  <a:cubicBezTo>
                    <a:pt x="12493" y="187"/>
                    <a:pt x="11658" y="107"/>
                    <a:pt x="10743" y="67"/>
                  </a:cubicBezTo>
                  <a:cubicBezTo>
                    <a:pt x="10026" y="22"/>
                    <a:pt x="9277" y="0"/>
                    <a:pt x="84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17"/>
            <p:cNvSpPr/>
            <p:nvPr/>
          </p:nvSpPr>
          <p:spPr>
            <a:xfrm>
              <a:off x="3538868" y="1831872"/>
              <a:ext cx="189838" cy="359802"/>
            </a:xfrm>
            <a:custGeom>
              <a:avLst/>
              <a:gdLst/>
              <a:ahLst/>
              <a:cxnLst/>
              <a:rect l="l" t="t" r="r" b="b"/>
              <a:pathLst>
                <a:path w="4776" h="9052" extrusionOk="0">
                  <a:moveTo>
                    <a:pt x="3363" y="1"/>
                  </a:moveTo>
                  <a:lnTo>
                    <a:pt x="1" y="4019"/>
                  </a:lnTo>
                  <a:lnTo>
                    <a:pt x="4516" y="9052"/>
                  </a:lnTo>
                  <a:lnTo>
                    <a:pt x="4775" y="6764"/>
                  </a:lnTo>
                  <a:cubicBezTo>
                    <a:pt x="4775" y="6764"/>
                    <a:pt x="3263" y="4138"/>
                    <a:pt x="3959" y="538"/>
                  </a:cubicBezTo>
                  <a:lnTo>
                    <a:pt x="3363" y="1"/>
                  </a:ln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11;p17"/>
            <p:cNvSpPr/>
            <p:nvPr/>
          </p:nvSpPr>
          <p:spPr>
            <a:xfrm>
              <a:off x="853623" y="1073580"/>
              <a:ext cx="555881" cy="805223"/>
            </a:xfrm>
            <a:custGeom>
              <a:avLst/>
              <a:gdLst/>
              <a:ahLst/>
              <a:cxnLst/>
              <a:rect l="l" t="t" r="r" b="b"/>
              <a:pathLst>
                <a:path w="13985" h="20258" extrusionOk="0">
                  <a:moveTo>
                    <a:pt x="11498" y="1"/>
                  </a:moveTo>
                  <a:lnTo>
                    <a:pt x="9569" y="339"/>
                  </a:lnTo>
                  <a:cubicBezTo>
                    <a:pt x="9544" y="338"/>
                    <a:pt x="9519" y="338"/>
                    <a:pt x="9494" y="338"/>
                  </a:cubicBezTo>
                  <a:cubicBezTo>
                    <a:pt x="7353" y="338"/>
                    <a:pt x="5327" y="2014"/>
                    <a:pt x="4973" y="4098"/>
                  </a:cubicBezTo>
                  <a:cubicBezTo>
                    <a:pt x="4775" y="5193"/>
                    <a:pt x="4993" y="6406"/>
                    <a:pt x="4476" y="7401"/>
                  </a:cubicBezTo>
                  <a:cubicBezTo>
                    <a:pt x="3800" y="8714"/>
                    <a:pt x="2029" y="9350"/>
                    <a:pt x="1631" y="10763"/>
                  </a:cubicBezTo>
                  <a:cubicBezTo>
                    <a:pt x="1313" y="11956"/>
                    <a:pt x="2089" y="13249"/>
                    <a:pt x="1751" y="14443"/>
                  </a:cubicBezTo>
                  <a:cubicBezTo>
                    <a:pt x="1512" y="15318"/>
                    <a:pt x="736" y="15915"/>
                    <a:pt x="358" y="16730"/>
                  </a:cubicBezTo>
                  <a:cubicBezTo>
                    <a:pt x="0" y="17526"/>
                    <a:pt x="60" y="18501"/>
                    <a:pt x="537" y="19217"/>
                  </a:cubicBezTo>
                  <a:cubicBezTo>
                    <a:pt x="955" y="19844"/>
                    <a:pt x="1708" y="20257"/>
                    <a:pt x="2463" y="20257"/>
                  </a:cubicBezTo>
                  <a:cubicBezTo>
                    <a:pt x="2571" y="20257"/>
                    <a:pt x="2679" y="20249"/>
                    <a:pt x="2785" y="20231"/>
                  </a:cubicBezTo>
                  <a:cubicBezTo>
                    <a:pt x="3322" y="20172"/>
                    <a:pt x="3820" y="19893"/>
                    <a:pt x="4337" y="19714"/>
                  </a:cubicBezTo>
                  <a:cubicBezTo>
                    <a:pt x="4871" y="19539"/>
                    <a:pt x="5418" y="19479"/>
                    <a:pt x="5968" y="19479"/>
                  </a:cubicBezTo>
                  <a:cubicBezTo>
                    <a:pt x="6606" y="19479"/>
                    <a:pt x="7248" y="19560"/>
                    <a:pt x="7878" y="19635"/>
                  </a:cubicBezTo>
                  <a:cubicBezTo>
                    <a:pt x="8612" y="19747"/>
                    <a:pt x="9362" y="19859"/>
                    <a:pt x="10108" y="19859"/>
                  </a:cubicBezTo>
                  <a:cubicBezTo>
                    <a:pt x="10554" y="19859"/>
                    <a:pt x="10999" y="19819"/>
                    <a:pt x="11439" y="19714"/>
                  </a:cubicBezTo>
                  <a:cubicBezTo>
                    <a:pt x="12592" y="19436"/>
                    <a:pt x="13686" y="18580"/>
                    <a:pt x="13865" y="17407"/>
                  </a:cubicBezTo>
                  <a:cubicBezTo>
                    <a:pt x="13985" y="16631"/>
                    <a:pt x="13686" y="15895"/>
                    <a:pt x="13448" y="15139"/>
                  </a:cubicBezTo>
                  <a:cubicBezTo>
                    <a:pt x="11896" y="10285"/>
                    <a:pt x="12632" y="4974"/>
                    <a:pt x="1149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17"/>
            <p:cNvSpPr/>
            <p:nvPr/>
          </p:nvSpPr>
          <p:spPr>
            <a:xfrm>
              <a:off x="914478" y="1209999"/>
              <a:ext cx="162134" cy="143611"/>
            </a:xfrm>
            <a:custGeom>
              <a:avLst/>
              <a:gdLst/>
              <a:ahLst/>
              <a:cxnLst/>
              <a:rect l="l" t="t" r="r" b="b"/>
              <a:pathLst>
                <a:path w="4079" h="3613" extrusionOk="0">
                  <a:moveTo>
                    <a:pt x="1587" y="0"/>
                  </a:moveTo>
                  <a:cubicBezTo>
                    <a:pt x="1489" y="0"/>
                    <a:pt x="1391" y="10"/>
                    <a:pt x="1294" y="30"/>
                  </a:cubicBezTo>
                  <a:cubicBezTo>
                    <a:pt x="817" y="129"/>
                    <a:pt x="379" y="468"/>
                    <a:pt x="279" y="945"/>
                  </a:cubicBezTo>
                  <a:cubicBezTo>
                    <a:pt x="198" y="1336"/>
                    <a:pt x="436" y="1766"/>
                    <a:pt x="776" y="1921"/>
                  </a:cubicBezTo>
                  <a:lnTo>
                    <a:pt x="776" y="1921"/>
                  </a:lnTo>
                  <a:cubicBezTo>
                    <a:pt x="467" y="1925"/>
                    <a:pt x="143" y="2202"/>
                    <a:pt x="81" y="2516"/>
                  </a:cubicBezTo>
                  <a:cubicBezTo>
                    <a:pt x="1" y="2934"/>
                    <a:pt x="279" y="3332"/>
                    <a:pt x="677" y="3511"/>
                  </a:cubicBezTo>
                  <a:cubicBezTo>
                    <a:pt x="843" y="3581"/>
                    <a:pt x="1020" y="3612"/>
                    <a:pt x="1201" y="3612"/>
                  </a:cubicBezTo>
                  <a:cubicBezTo>
                    <a:pt x="1431" y="3612"/>
                    <a:pt x="1667" y="3561"/>
                    <a:pt x="1891" y="3471"/>
                  </a:cubicBezTo>
                  <a:cubicBezTo>
                    <a:pt x="2289" y="3332"/>
                    <a:pt x="2627" y="3073"/>
                    <a:pt x="2965" y="2815"/>
                  </a:cubicBezTo>
                  <a:cubicBezTo>
                    <a:pt x="3343" y="2536"/>
                    <a:pt x="3721" y="2238"/>
                    <a:pt x="4079" y="1959"/>
                  </a:cubicBezTo>
                  <a:lnTo>
                    <a:pt x="3701" y="1383"/>
                  </a:lnTo>
                  <a:cubicBezTo>
                    <a:pt x="3403" y="1025"/>
                    <a:pt x="3064" y="647"/>
                    <a:pt x="2667" y="368"/>
                  </a:cubicBezTo>
                  <a:cubicBezTo>
                    <a:pt x="2350" y="146"/>
                    <a:pt x="1970" y="0"/>
                    <a:pt x="158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13;p17"/>
            <p:cNvSpPr/>
            <p:nvPr/>
          </p:nvSpPr>
          <p:spPr>
            <a:xfrm>
              <a:off x="878108" y="1143976"/>
              <a:ext cx="320292" cy="682400"/>
            </a:xfrm>
            <a:custGeom>
              <a:avLst/>
              <a:gdLst/>
              <a:ahLst/>
              <a:cxnLst/>
              <a:rect l="l" t="t" r="r" b="b"/>
              <a:pathLst>
                <a:path w="8058" h="17168" extrusionOk="0">
                  <a:moveTo>
                    <a:pt x="7998" y="0"/>
                  </a:moveTo>
                  <a:cubicBezTo>
                    <a:pt x="7978" y="20"/>
                    <a:pt x="7938" y="20"/>
                    <a:pt x="7859" y="40"/>
                  </a:cubicBezTo>
                  <a:cubicBezTo>
                    <a:pt x="7739" y="99"/>
                    <a:pt x="7540" y="159"/>
                    <a:pt x="7302" y="318"/>
                  </a:cubicBezTo>
                  <a:cubicBezTo>
                    <a:pt x="6864" y="617"/>
                    <a:pt x="6287" y="1213"/>
                    <a:pt x="6009" y="2129"/>
                  </a:cubicBezTo>
                  <a:cubicBezTo>
                    <a:pt x="5869" y="2606"/>
                    <a:pt x="5770" y="3123"/>
                    <a:pt x="5750" y="3680"/>
                  </a:cubicBezTo>
                  <a:cubicBezTo>
                    <a:pt x="5690" y="4217"/>
                    <a:pt x="5730" y="4814"/>
                    <a:pt x="5611" y="5431"/>
                  </a:cubicBezTo>
                  <a:cubicBezTo>
                    <a:pt x="5551" y="5729"/>
                    <a:pt x="5471" y="6028"/>
                    <a:pt x="5292" y="6306"/>
                  </a:cubicBezTo>
                  <a:cubicBezTo>
                    <a:pt x="5153" y="6585"/>
                    <a:pt x="4895" y="6803"/>
                    <a:pt x="4616" y="7002"/>
                  </a:cubicBezTo>
                  <a:cubicBezTo>
                    <a:pt x="4079" y="7380"/>
                    <a:pt x="3383" y="7599"/>
                    <a:pt x="2766" y="7997"/>
                  </a:cubicBezTo>
                  <a:cubicBezTo>
                    <a:pt x="2468" y="8196"/>
                    <a:pt x="2169" y="8454"/>
                    <a:pt x="1970" y="8753"/>
                  </a:cubicBezTo>
                  <a:cubicBezTo>
                    <a:pt x="1771" y="9051"/>
                    <a:pt x="1672" y="9409"/>
                    <a:pt x="1672" y="9767"/>
                  </a:cubicBezTo>
                  <a:cubicBezTo>
                    <a:pt x="1672" y="10464"/>
                    <a:pt x="1891" y="11100"/>
                    <a:pt x="2010" y="11697"/>
                  </a:cubicBezTo>
                  <a:cubicBezTo>
                    <a:pt x="2129" y="12294"/>
                    <a:pt x="2110" y="12930"/>
                    <a:pt x="1811" y="13388"/>
                  </a:cubicBezTo>
                  <a:cubicBezTo>
                    <a:pt x="1553" y="13865"/>
                    <a:pt x="1135" y="14223"/>
                    <a:pt x="817" y="14561"/>
                  </a:cubicBezTo>
                  <a:cubicBezTo>
                    <a:pt x="498" y="14920"/>
                    <a:pt x="260" y="15258"/>
                    <a:pt x="120" y="15636"/>
                  </a:cubicBezTo>
                  <a:cubicBezTo>
                    <a:pt x="1" y="16014"/>
                    <a:pt x="41" y="16352"/>
                    <a:pt x="140" y="16610"/>
                  </a:cubicBezTo>
                  <a:cubicBezTo>
                    <a:pt x="260" y="16849"/>
                    <a:pt x="399" y="17008"/>
                    <a:pt x="518" y="17068"/>
                  </a:cubicBezTo>
                  <a:cubicBezTo>
                    <a:pt x="637" y="17148"/>
                    <a:pt x="717" y="17167"/>
                    <a:pt x="717" y="17167"/>
                  </a:cubicBezTo>
                  <a:cubicBezTo>
                    <a:pt x="717" y="17167"/>
                    <a:pt x="677" y="17148"/>
                    <a:pt x="598" y="17068"/>
                  </a:cubicBezTo>
                  <a:cubicBezTo>
                    <a:pt x="478" y="17008"/>
                    <a:pt x="359" y="16849"/>
                    <a:pt x="260" y="16610"/>
                  </a:cubicBezTo>
                  <a:cubicBezTo>
                    <a:pt x="180" y="16372"/>
                    <a:pt x="120" y="16034"/>
                    <a:pt x="260" y="15675"/>
                  </a:cubicBezTo>
                  <a:cubicBezTo>
                    <a:pt x="379" y="15337"/>
                    <a:pt x="618" y="14979"/>
                    <a:pt x="936" y="14641"/>
                  </a:cubicBezTo>
                  <a:cubicBezTo>
                    <a:pt x="1274" y="14283"/>
                    <a:pt x="1672" y="13945"/>
                    <a:pt x="1970" y="13447"/>
                  </a:cubicBezTo>
                  <a:cubicBezTo>
                    <a:pt x="2110" y="13189"/>
                    <a:pt x="2209" y="12891"/>
                    <a:pt x="2229" y="12592"/>
                  </a:cubicBezTo>
                  <a:cubicBezTo>
                    <a:pt x="2269" y="12294"/>
                    <a:pt x="2209" y="11975"/>
                    <a:pt x="2169" y="11677"/>
                  </a:cubicBezTo>
                  <a:cubicBezTo>
                    <a:pt x="2030" y="11060"/>
                    <a:pt x="1811" y="10444"/>
                    <a:pt x="1811" y="9767"/>
                  </a:cubicBezTo>
                  <a:cubicBezTo>
                    <a:pt x="1811" y="9449"/>
                    <a:pt x="1891" y="9091"/>
                    <a:pt x="2090" y="8812"/>
                  </a:cubicBezTo>
                  <a:cubicBezTo>
                    <a:pt x="2289" y="8554"/>
                    <a:pt x="2567" y="8315"/>
                    <a:pt x="2865" y="8116"/>
                  </a:cubicBezTo>
                  <a:cubicBezTo>
                    <a:pt x="3462" y="7758"/>
                    <a:pt x="4159" y="7519"/>
                    <a:pt x="4715" y="7122"/>
                  </a:cubicBezTo>
                  <a:cubicBezTo>
                    <a:pt x="5014" y="6923"/>
                    <a:pt x="5272" y="6684"/>
                    <a:pt x="5452" y="6386"/>
                  </a:cubicBezTo>
                  <a:cubicBezTo>
                    <a:pt x="5611" y="6087"/>
                    <a:pt x="5710" y="5789"/>
                    <a:pt x="5770" y="5471"/>
                  </a:cubicBezTo>
                  <a:cubicBezTo>
                    <a:pt x="5869" y="4814"/>
                    <a:pt x="5849" y="4217"/>
                    <a:pt x="5869" y="3680"/>
                  </a:cubicBezTo>
                  <a:cubicBezTo>
                    <a:pt x="5889" y="3123"/>
                    <a:pt x="5969" y="2606"/>
                    <a:pt x="6108" y="2148"/>
                  </a:cubicBezTo>
                  <a:cubicBezTo>
                    <a:pt x="6367" y="1253"/>
                    <a:pt x="6904" y="656"/>
                    <a:pt x="7341" y="358"/>
                  </a:cubicBezTo>
                  <a:cubicBezTo>
                    <a:pt x="7759" y="60"/>
                    <a:pt x="8057" y="20"/>
                    <a:pt x="8057"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14;p17"/>
            <p:cNvSpPr/>
            <p:nvPr/>
          </p:nvSpPr>
          <p:spPr>
            <a:xfrm>
              <a:off x="1044974" y="1249112"/>
              <a:ext cx="16615" cy="77549"/>
            </a:xfrm>
            <a:custGeom>
              <a:avLst/>
              <a:gdLst/>
              <a:ahLst/>
              <a:cxnLst/>
              <a:rect l="l" t="t" r="r" b="b"/>
              <a:pathLst>
                <a:path w="418" h="1951" extrusionOk="0">
                  <a:moveTo>
                    <a:pt x="123" y="0"/>
                  </a:moveTo>
                  <a:cubicBezTo>
                    <a:pt x="122" y="0"/>
                    <a:pt x="121" y="0"/>
                    <a:pt x="120" y="1"/>
                  </a:cubicBezTo>
                  <a:cubicBezTo>
                    <a:pt x="80" y="1"/>
                    <a:pt x="279" y="438"/>
                    <a:pt x="259" y="975"/>
                  </a:cubicBezTo>
                  <a:cubicBezTo>
                    <a:pt x="219" y="1532"/>
                    <a:pt x="0" y="1930"/>
                    <a:pt x="20" y="1950"/>
                  </a:cubicBezTo>
                  <a:cubicBezTo>
                    <a:pt x="20" y="1951"/>
                    <a:pt x="20" y="1951"/>
                    <a:pt x="21" y="1951"/>
                  </a:cubicBezTo>
                  <a:cubicBezTo>
                    <a:pt x="36" y="1951"/>
                    <a:pt x="359" y="1558"/>
                    <a:pt x="398" y="995"/>
                  </a:cubicBezTo>
                  <a:cubicBezTo>
                    <a:pt x="418" y="412"/>
                    <a:pt x="171" y="0"/>
                    <a:pt x="123"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15;p17"/>
            <p:cNvSpPr/>
            <p:nvPr/>
          </p:nvSpPr>
          <p:spPr>
            <a:xfrm>
              <a:off x="1078960" y="1177166"/>
              <a:ext cx="132084" cy="469707"/>
            </a:xfrm>
            <a:custGeom>
              <a:avLst/>
              <a:gdLst/>
              <a:ahLst/>
              <a:cxnLst/>
              <a:rect l="l" t="t" r="r" b="b"/>
              <a:pathLst>
                <a:path w="3323" h="11817" extrusionOk="0">
                  <a:moveTo>
                    <a:pt x="3323" y="1"/>
                  </a:moveTo>
                  <a:cubicBezTo>
                    <a:pt x="3323" y="1"/>
                    <a:pt x="3283" y="20"/>
                    <a:pt x="3203" y="40"/>
                  </a:cubicBezTo>
                  <a:cubicBezTo>
                    <a:pt x="3124" y="100"/>
                    <a:pt x="3004" y="140"/>
                    <a:pt x="2885" y="239"/>
                  </a:cubicBezTo>
                  <a:cubicBezTo>
                    <a:pt x="2607" y="438"/>
                    <a:pt x="2288" y="816"/>
                    <a:pt x="2050" y="1373"/>
                  </a:cubicBezTo>
                  <a:cubicBezTo>
                    <a:pt x="1811" y="1910"/>
                    <a:pt x="1751" y="2626"/>
                    <a:pt x="1811" y="3402"/>
                  </a:cubicBezTo>
                  <a:cubicBezTo>
                    <a:pt x="1851" y="4198"/>
                    <a:pt x="2030" y="5013"/>
                    <a:pt x="2010" y="5929"/>
                  </a:cubicBezTo>
                  <a:cubicBezTo>
                    <a:pt x="2010" y="6366"/>
                    <a:pt x="1950" y="6784"/>
                    <a:pt x="1811" y="7182"/>
                  </a:cubicBezTo>
                  <a:cubicBezTo>
                    <a:pt x="1652" y="7560"/>
                    <a:pt x="1453" y="7918"/>
                    <a:pt x="1234" y="8236"/>
                  </a:cubicBezTo>
                  <a:cubicBezTo>
                    <a:pt x="816" y="8853"/>
                    <a:pt x="359" y="9430"/>
                    <a:pt x="200" y="10007"/>
                  </a:cubicBezTo>
                  <a:cubicBezTo>
                    <a:pt x="1" y="10564"/>
                    <a:pt x="40" y="11101"/>
                    <a:pt x="160" y="11399"/>
                  </a:cubicBezTo>
                  <a:cubicBezTo>
                    <a:pt x="239" y="11538"/>
                    <a:pt x="319" y="11638"/>
                    <a:pt x="359" y="11717"/>
                  </a:cubicBezTo>
                  <a:lnTo>
                    <a:pt x="458" y="11817"/>
                  </a:lnTo>
                  <a:cubicBezTo>
                    <a:pt x="458" y="11817"/>
                    <a:pt x="339" y="11697"/>
                    <a:pt x="219" y="11359"/>
                  </a:cubicBezTo>
                  <a:cubicBezTo>
                    <a:pt x="100" y="11061"/>
                    <a:pt x="60" y="10564"/>
                    <a:pt x="259" y="10026"/>
                  </a:cubicBezTo>
                  <a:cubicBezTo>
                    <a:pt x="438" y="9450"/>
                    <a:pt x="896" y="8912"/>
                    <a:pt x="1333" y="8276"/>
                  </a:cubicBezTo>
                  <a:cubicBezTo>
                    <a:pt x="1552" y="7977"/>
                    <a:pt x="1791" y="7619"/>
                    <a:pt x="1930" y="7222"/>
                  </a:cubicBezTo>
                  <a:cubicBezTo>
                    <a:pt x="2089" y="6824"/>
                    <a:pt x="2149" y="6366"/>
                    <a:pt x="2149" y="5929"/>
                  </a:cubicBezTo>
                  <a:cubicBezTo>
                    <a:pt x="2149" y="5013"/>
                    <a:pt x="1990" y="4178"/>
                    <a:pt x="1930" y="3402"/>
                  </a:cubicBezTo>
                  <a:cubicBezTo>
                    <a:pt x="1851" y="2626"/>
                    <a:pt x="1910" y="1950"/>
                    <a:pt x="2129" y="1393"/>
                  </a:cubicBezTo>
                  <a:cubicBezTo>
                    <a:pt x="2328" y="836"/>
                    <a:pt x="2646" y="478"/>
                    <a:pt x="2905" y="279"/>
                  </a:cubicBezTo>
                  <a:cubicBezTo>
                    <a:pt x="3144" y="80"/>
                    <a:pt x="3323" y="20"/>
                    <a:pt x="332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16;p17"/>
            <p:cNvSpPr/>
            <p:nvPr/>
          </p:nvSpPr>
          <p:spPr>
            <a:xfrm>
              <a:off x="835418" y="1290252"/>
              <a:ext cx="226208" cy="399312"/>
            </a:xfrm>
            <a:custGeom>
              <a:avLst/>
              <a:gdLst/>
              <a:ahLst/>
              <a:cxnLst/>
              <a:rect l="l" t="t" r="r" b="b"/>
              <a:pathLst>
                <a:path w="5691" h="10046" extrusionOk="0">
                  <a:moveTo>
                    <a:pt x="5670" y="0"/>
                  </a:moveTo>
                  <a:lnTo>
                    <a:pt x="5670" y="0"/>
                  </a:lnTo>
                  <a:cubicBezTo>
                    <a:pt x="5650" y="0"/>
                    <a:pt x="5670" y="199"/>
                    <a:pt x="5571" y="517"/>
                  </a:cubicBezTo>
                  <a:cubicBezTo>
                    <a:pt x="5471" y="836"/>
                    <a:pt x="5233" y="1293"/>
                    <a:pt x="4795" y="1711"/>
                  </a:cubicBezTo>
                  <a:cubicBezTo>
                    <a:pt x="4596" y="1930"/>
                    <a:pt x="4357" y="2149"/>
                    <a:pt x="4059" y="2348"/>
                  </a:cubicBezTo>
                  <a:cubicBezTo>
                    <a:pt x="3760" y="2546"/>
                    <a:pt x="3442" y="2745"/>
                    <a:pt x="3104" y="3004"/>
                  </a:cubicBezTo>
                  <a:cubicBezTo>
                    <a:pt x="2786" y="3243"/>
                    <a:pt x="2448" y="3521"/>
                    <a:pt x="2149" y="3839"/>
                  </a:cubicBezTo>
                  <a:cubicBezTo>
                    <a:pt x="1851" y="4178"/>
                    <a:pt x="1592" y="4595"/>
                    <a:pt x="1493" y="5073"/>
                  </a:cubicBezTo>
                  <a:cubicBezTo>
                    <a:pt x="1393" y="5530"/>
                    <a:pt x="1493" y="6008"/>
                    <a:pt x="1592" y="6426"/>
                  </a:cubicBezTo>
                  <a:cubicBezTo>
                    <a:pt x="1692" y="6863"/>
                    <a:pt x="1851" y="7261"/>
                    <a:pt x="1950" y="7659"/>
                  </a:cubicBezTo>
                  <a:cubicBezTo>
                    <a:pt x="2050" y="8057"/>
                    <a:pt x="2089" y="8415"/>
                    <a:pt x="2050" y="8773"/>
                  </a:cubicBezTo>
                  <a:cubicBezTo>
                    <a:pt x="1990" y="9111"/>
                    <a:pt x="1851" y="9409"/>
                    <a:pt x="1652" y="9648"/>
                  </a:cubicBezTo>
                  <a:cubicBezTo>
                    <a:pt x="1453" y="9867"/>
                    <a:pt x="1174" y="9966"/>
                    <a:pt x="956" y="9986"/>
                  </a:cubicBezTo>
                  <a:cubicBezTo>
                    <a:pt x="924" y="9989"/>
                    <a:pt x="893" y="9990"/>
                    <a:pt x="864" y="9990"/>
                  </a:cubicBezTo>
                  <a:cubicBezTo>
                    <a:pt x="666" y="9990"/>
                    <a:pt x="500" y="9936"/>
                    <a:pt x="379" y="9867"/>
                  </a:cubicBezTo>
                  <a:cubicBezTo>
                    <a:pt x="220" y="9787"/>
                    <a:pt x="160" y="9688"/>
                    <a:pt x="100" y="9608"/>
                  </a:cubicBezTo>
                  <a:cubicBezTo>
                    <a:pt x="60" y="9549"/>
                    <a:pt x="21" y="9489"/>
                    <a:pt x="21" y="9489"/>
                  </a:cubicBezTo>
                  <a:cubicBezTo>
                    <a:pt x="1" y="9489"/>
                    <a:pt x="21" y="9489"/>
                    <a:pt x="21" y="9509"/>
                  </a:cubicBezTo>
                  <a:cubicBezTo>
                    <a:pt x="60" y="9549"/>
                    <a:pt x="60" y="9569"/>
                    <a:pt x="80" y="9608"/>
                  </a:cubicBezTo>
                  <a:cubicBezTo>
                    <a:pt x="100" y="9688"/>
                    <a:pt x="200" y="9787"/>
                    <a:pt x="359" y="9887"/>
                  </a:cubicBezTo>
                  <a:cubicBezTo>
                    <a:pt x="498" y="9986"/>
                    <a:pt x="717" y="10046"/>
                    <a:pt x="975" y="10046"/>
                  </a:cubicBezTo>
                  <a:cubicBezTo>
                    <a:pt x="1214" y="10046"/>
                    <a:pt x="1493" y="9907"/>
                    <a:pt x="1711" y="9688"/>
                  </a:cubicBezTo>
                  <a:cubicBezTo>
                    <a:pt x="1950" y="9469"/>
                    <a:pt x="2089" y="9151"/>
                    <a:pt x="2149" y="8773"/>
                  </a:cubicBezTo>
                  <a:cubicBezTo>
                    <a:pt x="2209" y="8395"/>
                    <a:pt x="2169" y="7997"/>
                    <a:pt x="2070" y="7599"/>
                  </a:cubicBezTo>
                  <a:cubicBezTo>
                    <a:pt x="1970" y="7201"/>
                    <a:pt x="1811" y="6803"/>
                    <a:pt x="1711" y="6386"/>
                  </a:cubicBezTo>
                  <a:cubicBezTo>
                    <a:pt x="1612" y="5968"/>
                    <a:pt x="1513" y="5510"/>
                    <a:pt x="1612" y="5073"/>
                  </a:cubicBezTo>
                  <a:cubicBezTo>
                    <a:pt x="1692" y="4615"/>
                    <a:pt x="1950" y="4217"/>
                    <a:pt x="2209" y="3899"/>
                  </a:cubicBezTo>
                  <a:cubicBezTo>
                    <a:pt x="2507" y="3581"/>
                    <a:pt x="2845" y="3322"/>
                    <a:pt x="3164" y="3084"/>
                  </a:cubicBezTo>
                  <a:cubicBezTo>
                    <a:pt x="3482" y="2825"/>
                    <a:pt x="3800" y="2626"/>
                    <a:pt x="4099" y="2407"/>
                  </a:cubicBezTo>
                  <a:cubicBezTo>
                    <a:pt x="4397" y="2208"/>
                    <a:pt x="4656" y="1989"/>
                    <a:pt x="4874" y="1751"/>
                  </a:cubicBezTo>
                  <a:cubicBezTo>
                    <a:pt x="5292" y="1313"/>
                    <a:pt x="5551" y="856"/>
                    <a:pt x="5630" y="517"/>
                  </a:cubicBezTo>
                  <a:cubicBezTo>
                    <a:pt x="5690" y="199"/>
                    <a:pt x="5670" y="0"/>
                    <a:pt x="567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17"/>
            <p:cNvSpPr/>
            <p:nvPr/>
          </p:nvSpPr>
          <p:spPr>
            <a:xfrm>
              <a:off x="1318567" y="1181101"/>
              <a:ext cx="308408" cy="533344"/>
            </a:xfrm>
            <a:custGeom>
              <a:avLst/>
              <a:gdLst/>
              <a:ahLst/>
              <a:cxnLst/>
              <a:rect l="l" t="t" r="r" b="b"/>
              <a:pathLst>
                <a:path w="7759" h="13418" extrusionOk="0">
                  <a:moveTo>
                    <a:pt x="3621" y="1"/>
                  </a:moveTo>
                  <a:lnTo>
                    <a:pt x="40" y="3602"/>
                  </a:lnTo>
                  <a:cubicBezTo>
                    <a:pt x="0" y="5869"/>
                    <a:pt x="0" y="8137"/>
                    <a:pt x="199" y="10365"/>
                  </a:cubicBezTo>
                  <a:cubicBezTo>
                    <a:pt x="279" y="11201"/>
                    <a:pt x="438" y="12116"/>
                    <a:pt x="995" y="12712"/>
                  </a:cubicBezTo>
                  <a:cubicBezTo>
                    <a:pt x="1493" y="13234"/>
                    <a:pt x="2186" y="13418"/>
                    <a:pt x="2914" y="13418"/>
                  </a:cubicBezTo>
                  <a:cubicBezTo>
                    <a:pt x="3437" y="13418"/>
                    <a:pt x="3977" y="13323"/>
                    <a:pt x="4476" y="13190"/>
                  </a:cubicBezTo>
                  <a:cubicBezTo>
                    <a:pt x="5312" y="12951"/>
                    <a:pt x="6147" y="12633"/>
                    <a:pt x="6764" y="12036"/>
                  </a:cubicBezTo>
                  <a:cubicBezTo>
                    <a:pt x="7400" y="11439"/>
                    <a:pt x="7758" y="10524"/>
                    <a:pt x="7500" y="9709"/>
                  </a:cubicBezTo>
                  <a:cubicBezTo>
                    <a:pt x="7162" y="8734"/>
                    <a:pt x="6028" y="8077"/>
                    <a:pt x="5928" y="7063"/>
                  </a:cubicBezTo>
                  <a:cubicBezTo>
                    <a:pt x="5888" y="6426"/>
                    <a:pt x="6246" y="5770"/>
                    <a:pt x="6147" y="5133"/>
                  </a:cubicBezTo>
                  <a:cubicBezTo>
                    <a:pt x="6028" y="4377"/>
                    <a:pt x="5152" y="3999"/>
                    <a:pt x="4715" y="3363"/>
                  </a:cubicBezTo>
                  <a:cubicBezTo>
                    <a:pt x="4158" y="2567"/>
                    <a:pt x="3820" y="1294"/>
                    <a:pt x="362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17"/>
            <p:cNvSpPr/>
            <p:nvPr/>
          </p:nvSpPr>
          <p:spPr>
            <a:xfrm>
              <a:off x="1142996" y="1094250"/>
              <a:ext cx="336112" cy="641459"/>
            </a:xfrm>
            <a:custGeom>
              <a:avLst/>
              <a:gdLst/>
              <a:ahLst/>
              <a:cxnLst/>
              <a:rect l="l" t="t" r="r" b="b"/>
              <a:pathLst>
                <a:path w="8456" h="16138" extrusionOk="0">
                  <a:moveTo>
                    <a:pt x="4115" y="0"/>
                  </a:moveTo>
                  <a:cubicBezTo>
                    <a:pt x="3998" y="0"/>
                    <a:pt x="3880" y="6"/>
                    <a:pt x="3761" y="18"/>
                  </a:cubicBezTo>
                  <a:cubicBezTo>
                    <a:pt x="1573" y="217"/>
                    <a:pt x="1" y="2186"/>
                    <a:pt x="279" y="4354"/>
                  </a:cubicBezTo>
                  <a:lnTo>
                    <a:pt x="1712" y="13704"/>
                  </a:lnTo>
                  <a:cubicBezTo>
                    <a:pt x="1912" y="15071"/>
                    <a:pt x="2915" y="16138"/>
                    <a:pt x="4230" y="16138"/>
                  </a:cubicBezTo>
                  <a:cubicBezTo>
                    <a:pt x="4349" y="16138"/>
                    <a:pt x="4472" y="16129"/>
                    <a:pt x="4596" y="16111"/>
                  </a:cubicBezTo>
                  <a:cubicBezTo>
                    <a:pt x="6088" y="15892"/>
                    <a:pt x="6904" y="14579"/>
                    <a:pt x="6705" y="13087"/>
                  </a:cubicBezTo>
                  <a:lnTo>
                    <a:pt x="6267" y="10800"/>
                  </a:lnTo>
                  <a:lnTo>
                    <a:pt x="6267" y="10760"/>
                  </a:lnTo>
                  <a:cubicBezTo>
                    <a:pt x="6387" y="10760"/>
                    <a:pt x="6685" y="10700"/>
                    <a:pt x="6784" y="10640"/>
                  </a:cubicBezTo>
                  <a:cubicBezTo>
                    <a:pt x="7262" y="10422"/>
                    <a:pt x="8435" y="9646"/>
                    <a:pt x="8455" y="7656"/>
                  </a:cubicBezTo>
                  <a:cubicBezTo>
                    <a:pt x="8455" y="7020"/>
                    <a:pt x="8237" y="5190"/>
                    <a:pt x="7958" y="3399"/>
                  </a:cubicBezTo>
                  <a:cubicBezTo>
                    <a:pt x="7658" y="1488"/>
                    <a:pt x="6017" y="0"/>
                    <a:pt x="4115"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19;p17"/>
            <p:cNvSpPr/>
            <p:nvPr/>
          </p:nvSpPr>
          <p:spPr>
            <a:xfrm>
              <a:off x="1393653" y="1254120"/>
              <a:ext cx="49884" cy="17251"/>
            </a:xfrm>
            <a:custGeom>
              <a:avLst/>
              <a:gdLst/>
              <a:ahLst/>
              <a:cxnLst/>
              <a:rect l="l" t="t" r="r" b="b"/>
              <a:pathLst>
                <a:path w="1255" h="434" extrusionOk="0">
                  <a:moveTo>
                    <a:pt x="735" y="1"/>
                  </a:moveTo>
                  <a:cubicBezTo>
                    <a:pt x="690" y="1"/>
                    <a:pt x="644" y="5"/>
                    <a:pt x="598" y="14"/>
                  </a:cubicBezTo>
                  <a:cubicBezTo>
                    <a:pt x="399" y="34"/>
                    <a:pt x="240" y="133"/>
                    <a:pt x="140" y="233"/>
                  </a:cubicBezTo>
                  <a:cubicBezTo>
                    <a:pt x="41" y="332"/>
                    <a:pt x="1" y="392"/>
                    <a:pt x="41" y="432"/>
                  </a:cubicBezTo>
                  <a:cubicBezTo>
                    <a:pt x="43" y="433"/>
                    <a:pt x="45" y="433"/>
                    <a:pt x="48" y="433"/>
                  </a:cubicBezTo>
                  <a:cubicBezTo>
                    <a:pt x="101" y="433"/>
                    <a:pt x="315" y="250"/>
                    <a:pt x="638" y="193"/>
                  </a:cubicBezTo>
                  <a:cubicBezTo>
                    <a:pt x="674" y="189"/>
                    <a:pt x="709" y="187"/>
                    <a:pt x="744" y="187"/>
                  </a:cubicBezTo>
                  <a:cubicBezTo>
                    <a:pt x="966" y="187"/>
                    <a:pt x="1155" y="266"/>
                    <a:pt x="1225" y="266"/>
                  </a:cubicBezTo>
                  <a:cubicBezTo>
                    <a:pt x="1241" y="266"/>
                    <a:pt x="1251" y="262"/>
                    <a:pt x="1254" y="253"/>
                  </a:cubicBezTo>
                  <a:cubicBezTo>
                    <a:pt x="1254" y="233"/>
                    <a:pt x="1195" y="153"/>
                    <a:pt x="1095" y="74"/>
                  </a:cubicBezTo>
                  <a:cubicBezTo>
                    <a:pt x="1019" y="43"/>
                    <a:pt x="884" y="1"/>
                    <a:pt x="7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20;p17"/>
            <p:cNvSpPr/>
            <p:nvPr/>
          </p:nvSpPr>
          <p:spPr>
            <a:xfrm>
              <a:off x="1273492" y="1277413"/>
              <a:ext cx="50639" cy="17648"/>
            </a:xfrm>
            <a:custGeom>
              <a:avLst/>
              <a:gdLst/>
              <a:ahLst/>
              <a:cxnLst/>
              <a:rect l="l" t="t" r="r" b="b"/>
              <a:pathLst>
                <a:path w="1274" h="444" extrusionOk="0">
                  <a:moveTo>
                    <a:pt x="678" y="1"/>
                  </a:moveTo>
                  <a:cubicBezTo>
                    <a:pt x="651" y="1"/>
                    <a:pt x="624" y="2"/>
                    <a:pt x="597" y="5"/>
                  </a:cubicBezTo>
                  <a:cubicBezTo>
                    <a:pt x="398" y="45"/>
                    <a:pt x="219" y="144"/>
                    <a:pt x="120" y="244"/>
                  </a:cubicBezTo>
                  <a:cubicBezTo>
                    <a:pt x="20" y="343"/>
                    <a:pt x="0" y="403"/>
                    <a:pt x="20" y="443"/>
                  </a:cubicBezTo>
                  <a:cubicBezTo>
                    <a:pt x="23" y="443"/>
                    <a:pt x="26" y="444"/>
                    <a:pt x="30" y="444"/>
                  </a:cubicBezTo>
                  <a:cubicBezTo>
                    <a:pt x="101" y="444"/>
                    <a:pt x="314" y="261"/>
                    <a:pt x="617" y="204"/>
                  </a:cubicBezTo>
                  <a:cubicBezTo>
                    <a:pt x="653" y="199"/>
                    <a:pt x="689" y="197"/>
                    <a:pt x="723" y="197"/>
                  </a:cubicBezTo>
                  <a:cubicBezTo>
                    <a:pt x="946" y="197"/>
                    <a:pt x="1134" y="277"/>
                    <a:pt x="1205" y="277"/>
                  </a:cubicBezTo>
                  <a:cubicBezTo>
                    <a:pt x="1220" y="277"/>
                    <a:pt x="1230" y="273"/>
                    <a:pt x="1234" y="263"/>
                  </a:cubicBezTo>
                  <a:cubicBezTo>
                    <a:pt x="1273" y="244"/>
                    <a:pt x="1214" y="164"/>
                    <a:pt x="1094" y="84"/>
                  </a:cubicBezTo>
                  <a:cubicBezTo>
                    <a:pt x="1009" y="50"/>
                    <a:pt x="848" y="1"/>
                    <a:pt x="67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21;p17"/>
            <p:cNvSpPr/>
            <p:nvPr/>
          </p:nvSpPr>
          <p:spPr>
            <a:xfrm>
              <a:off x="1348617" y="1254597"/>
              <a:ext cx="56959" cy="109865"/>
            </a:xfrm>
            <a:custGeom>
              <a:avLst/>
              <a:gdLst/>
              <a:ahLst/>
              <a:cxnLst/>
              <a:rect l="l" t="t" r="r" b="b"/>
              <a:pathLst>
                <a:path w="1433" h="2764" extrusionOk="0">
                  <a:moveTo>
                    <a:pt x="23" y="0"/>
                  </a:moveTo>
                  <a:cubicBezTo>
                    <a:pt x="21" y="0"/>
                    <a:pt x="21" y="1"/>
                    <a:pt x="20" y="2"/>
                  </a:cubicBezTo>
                  <a:cubicBezTo>
                    <a:pt x="0" y="2"/>
                    <a:pt x="338" y="738"/>
                    <a:pt x="836" y="1613"/>
                  </a:cubicBezTo>
                  <a:cubicBezTo>
                    <a:pt x="975" y="1832"/>
                    <a:pt x="1094" y="2031"/>
                    <a:pt x="1194" y="2230"/>
                  </a:cubicBezTo>
                  <a:cubicBezTo>
                    <a:pt x="1233" y="2329"/>
                    <a:pt x="1293" y="2409"/>
                    <a:pt x="1293" y="2489"/>
                  </a:cubicBezTo>
                  <a:cubicBezTo>
                    <a:pt x="1293" y="2528"/>
                    <a:pt x="1194" y="2548"/>
                    <a:pt x="1114" y="2568"/>
                  </a:cubicBezTo>
                  <a:cubicBezTo>
                    <a:pt x="796" y="2688"/>
                    <a:pt x="597" y="2727"/>
                    <a:pt x="597" y="2747"/>
                  </a:cubicBezTo>
                  <a:cubicBezTo>
                    <a:pt x="602" y="2758"/>
                    <a:pt x="622" y="2763"/>
                    <a:pt x="654" y="2763"/>
                  </a:cubicBezTo>
                  <a:cubicBezTo>
                    <a:pt x="737" y="2763"/>
                    <a:pt x="905" y="2731"/>
                    <a:pt x="1134" y="2688"/>
                  </a:cubicBezTo>
                  <a:cubicBezTo>
                    <a:pt x="1194" y="2648"/>
                    <a:pt x="1233" y="2648"/>
                    <a:pt x="1293" y="2628"/>
                  </a:cubicBezTo>
                  <a:cubicBezTo>
                    <a:pt x="1333" y="2608"/>
                    <a:pt x="1393" y="2548"/>
                    <a:pt x="1412" y="2489"/>
                  </a:cubicBezTo>
                  <a:cubicBezTo>
                    <a:pt x="1432" y="2349"/>
                    <a:pt x="1373" y="2250"/>
                    <a:pt x="1313" y="2150"/>
                  </a:cubicBezTo>
                  <a:cubicBezTo>
                    <a:pt x="1194" y="1951"/>
                    <a:pt x="1094" y="1753"/>
                    <a:pt x="975" y="1534"/>
                  </a:cubicBezTo>
                  <a:cubicBezTo>
                    <a:pt x="491" y="682"/>
                    <a:pt x="64" y="0"/>
                    <a:pt x="2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22;p17"/>
            <p:cNvSpPr/>
            <p:nvPr/>
          </p:nvSpPr>
          <p:spPr>
            <a:xfrm>
              <a:off x="1270312" y="1505294"/>
              <a:ext cx="125764" cy="47142"/>
            </a:xfrm>
            <a:custGeom>
              <a:avLst/>
              <a:gdLst/>
              <a:ahLst/>
              <a:cxnLst/>
              <a:rect l="l" t="t" r="r" b="b"/>
              <a:pathLst>
                <a:path w="3164" h="1186" extrusionOk="0">
                  <a:moveTo>
                    <a:pt x="1" y="1"/>
                  </a:moveTo>
                  <a:cubicBezTo>
                    <a:pt x="1" y="1"/>
                    <a:pt x="557" y="1185"/>
                    <a:pt x="2178" y="1185"/>
                  </a:cubicBezTo>
                  <a:cubicBezTo>
                    <a:pt x="2471" y="1185"/>
                    <a:pt x="2798" y="1147"/>
                    <a:pt x="3164" y="1055"/>
                  </a:cubicBezTo>
                  <a:lnTo>
                    <a:pt x="3044" y="459"/>
                  </a:lnTo>
                  <a:cubicBezTo>
                    <a:pt x="3044" y="459"/>
                    <a:pt x="2796" y="517"/>
                    <a:pt x="2368" y="517"/>
                  </a:cubicBezTo>
                  <a:cubicBezTo>
                    <a:pt x="1824" y="517"/>
                    <a:pt x="990" y="423"/>
                    <a:pt x="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23;p17"/>
            <p:cNvSpPr/>
            <p:nvPr/>
          </p:nvSpPr>
          <p:spPr>
            <a:xfrm>
              <a:off x="1332002" y="1390897"/>
              <a:ext cx="41935" cy="30487"/>
            </a:xfrm>
            <a:custGeom>
              <a:avLst/>
              <a:gdLst/>
              <a:ahLst/>
              <a:cxnLst/>
              <a:rect l="l" t="t" r="r" b="b"/>
              <a:pathLst>
                <a:path w="1055" h="767" extrusionOk="0">
                  <a:moveTo>
                    <a:pt x="561" y="0"/>
                  </a:moveTo>
                  <a:cubicBezTo>
                    <a:pt x="513" y="0"/>
                    <a:pt x="465" y="5"/>
                    <a:pt x="418" y="14"/>
                  </a:cubicBezTo>
                  <a:cubicBezTo>
                    <a:pt x="279" y="54"/>
                    <a:pt x="140" y="134"/>
                    <a:pt x="60" y="273"/>
                  </a:cubicBezTo>
                  <a:cubicBezTo>
                    <a:pt x="0" y="392"/>
                    <a:pt x="0" y="571"/>
                    <a:pt x="100" y="671"/>
                  </a:cubicBezTo>
                  <a:cubicBezTo>
                    <a:pt x="155" y="737"/>
                    <a:pt x="239" y="766"/>
                    <a:pt x="328" y="766"/>
                  </a:cubicBezTo>
                  <a:cubicBezTo>
                    <a:pt x="400" y="766"/>
                    <a:pt x="475" y="746"/>
                    <a:pt x="537" y="711"/>
                  </a:cubicBezTo>
                  <a:cubicBezTo>
                    <a:pt x="697" y="651"/>
                    <a:pt x="816" y="512"/>
                    <a:pt x="935" y="392"/>
                  </a:cubicBezTo>
                  <a:cubicBezTo>
                    <a:pt x="955" y="373"/>
                    <a:pt x="1015" y="313"/>
                    <a:pt x="1015" y="273"/>
                  </a:cubicBezTo>
                  <a:cubicBezTo>
                    <a:pt x="1055" y="253"/>
                    <a:pt x="1035" y="193"/>
                    <a:pt x="995" y="174"/>
                  </a:cubicBezTo>
                  <a:cubicBezTo>
                    <a:pt x="873" y="52"/>
                    <a:pt x="717" y="0"/>
                    <a:pt x="561"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24;p17"/>
            <p:cNvSpPr/>
            <p:nvPr/>
          </p:nvSpPr>
          <p:spPr>
            <a:xfrm>
              <a:off x="1332797" y="1378813"/>
              <a:ext cx="49049" cy="34303"/>
            </a:xfrm>
            <a:custGeom>
              <a:avLst/>
              <a:gdLst/>
              <a:ahLst/>
              <a:cxnLst/>
              <a:rect l="l" t="t" r="r" b="b"/>
              <a:pathLst>
                <a:path w="1234" h="863" extrusionOk="0">
                  <a:moveTo>
                    <a:pt x="40" y="0"/>
                  </a:moveTo>
                  <a:cubicBezTo>
                    <a:pt x="20" y="20"/>
                    <a:pt x="0" y="100"/>
                    <a:pt x="20" y="259"/>
                  </a:cubicBezTo>
                  <a:cubicBezTo>
                    <a:pt x="40" y="398"/>
                    <a:pt x="139" y="597"/>
                    <a:pt x="378" y="716"/>
                  </a:cubicBezTo>
                  <a:cubicBezTo>
                    <a:pt x="552" y="827"/>
                    <a:pt x="738" y="862"/>
                    <a:pt x="887" y="862"/>
                  </a:cubicBezTo>
                  <a:cubicBezTo>
                    <a:pt x="926" y="862"/>
                    <a:pt x="962" y="860"/>
                    <a:pt x="995" y="856"/>
                  </a:cubicBezTo>
                  <a:cubicBezTo>
                    <a:pt x="1174" y="816"/>
                    <a:pt x="1234" y="776"/>
                    <a:pt x="1234" y="756"/>
                  </a:cubicBezTo>
                  <a:cubicBezTo>
                    <a:pt x="1214" y="696"/>
                    <a:pt x="836" y="796"/>
                    <a:pt x="498" y="577"/>
                  </a:cubicBezTo>
                  <a:cubicBezTo>
                    <a:pt x="139" y="358"/>
                    <a:pt x="100" y="0"/>
                    <a:pt x="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25;p17"/>
            <p:cNvSpPr/>
            <p:nvPr/>
          </p:nvSpPr>
          <p:spPr>
            <a:xfrm>
              <a:off x="1255287" y="1241520"/>
              <a:ext cx="60934" cy="23531"/>
            </a:xfrm>
            <a:custGeom>
              <a:avLst/>
              <a:gdLst/>
              <a:ahLst/>
              <a:cxnLst/>
              <a:rect l="l" t="t" r="r" b="b"/>
              <a:pathLst>
                <a:path w="1533" h="592" extrusionOk="0">
                  <a:moveTo>
                    <a:pt x="1112" y="1"/>
                  </a:moveTo>
                  <a:cubicBezTo>
                    <a:pt x="992" y="1"/>
                    <a:pt x="848" y="15"/>
                    <a:pt x="697" y="52"/>
                  </a:cubicBezTo>
                  <a:cubicBezTo>
                    <a:pt x="458" y="92"/>
                    <a:pt x="279" y="232"/>
                    <a:pt x="160" y="331"/>
                  </a:cubicBezTo>
                  <a:cubicBezTo>
                    <a:pt x="60" y="450"/>
                    <a:pt x="1" y="550"/>
                    <a:pt x="41" y="570"/>
                  </a:cubicBezTo>
                  <a:cubicBezTo>
                    <a:pt x="48" y="585"/>
                    <a:pt x="65" y="591"/>
                    <a:pt x="90" y="591"/>
                  </a:cubicBezTo>
                  <a:cubicBezTo>
                    <a:pt x="197" y="591"/>
                    <a:pt x="454" y="471"/>
                    <a:pt x="777" y="391"/>
                  </a:cubicBezTo>
                  <a:cubicBezTo>
                    <a:pt x="1155" y="291"/>
                    <a:pt x="1493" y="291"/>
                    <a:pt x="1532" y="192"/>
                  </a:cubicBezTo>
                  <a:cubicBezTo>
                    <a:pt x="1532" y="152"/>
                    <a:pt x="1453" y="92"/>
                    <a:pt x="1294" y="13"/>
                  </a:cubicBezTo>
                  <a:cubicBezTo>
                    <a:pt x="1243" y="5"/>
                    <a:pt x="1181" y="1"/>
                    <a:pt x="111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26;p17"/>
            <p:cNvSpPr/>
            <p:nvPr/>
          </p:nvSpPr>
          <p:spPr>
            <a:xfrm>
              <a:off x="1384988" y="1216518"/>
              <a:ext cx="47460" cy="17251"/>
            </a:xfrm>
            <a:custGeom>
              <a:avLst/>
              <a:gdLst/>
              <a:ahLst/>
              <a:cxnLst/>
              <a:rect l="l" t="t" r="r" b="b"/>
              <a:pathLst>
                <a:path w="1194" h="434" extrusionOk="0">
                  <a:moveTo>
                    <a:pt x="677" y="0"/>
                  </a:moveTo>
                  <a:cubicBezTo>
                    <a:pt x="645" y="0"/>
                    <a:pt x="611" y="2"/>
                    <a:pt x="577" y="5"/>
                  </a:cubicBezTo>
                  <a:cubicBezTo>
                    <a:pt x="378" y="25"/>
                    <a:pt x="239" y="124"/>
                    <a:pt x="119" y="204"/>
                  </a:cubicBezTo>
                  <a:cubicBezTo>
                    <a:pt x="20" y="284"/>
                    <a:pt x="0" y="383"/>
                    <a:pt x="20" y="403"/>
                  </a:cubicBezTo>
                  <a:cubicBezTo>
                    <a:pt x="42" y="425"/>
                    <a:pt x="75" y="433"/>
                    <a:pt x="117" y="433"/>
                  </a:cubicBezTo>
                  <a:cubicBezTo>
                    <a:pt x="226" y="433"/>
                    <a:pt x="396" y="378"/>
                    <a:pt x="597" y="363"/>
                  </a:cubicBezTo>
                  <a:cubicBezTo>
                    <a:pt x="875" y="323"/>
                    <a:pt x="1114" y="363"/>
                    <a:pt x="1174" y="284"/>
                  </a:cubicBezTo>
                  <a:cubicBezTo>
                    <a:pt x="1194" y="224"/>
                    <a:pt x="1154" y="164"/>
                    <a:pt x="1054" y="105"/>
                  </a:cubicBezTo>
                  <a:cubicBezTo>
                    <a:pt x="972" y="39"/>
                    <a:pt x="835" y="0"/>
                    <a:pt x="67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27;p17"/>
            <p:cNvSpPr/>
            <p:nvPr/>
          </p:nvSpPr>
          <p:spPr>
            <a:xfrm>
              <a:off x="1418973" y="1265886"/>
              <a:ext cx="25359" cy="23173"/>
            </a:xfrm>
            <a:custGeom>
              <a:avLst/>
              <a:gdLst/>
              <a:ahLst/>
              <a:cxnLst/>
              <a:rect l="l" t="t" r="r" b="b"/>
              <a:pathLst>
                <a:path w="638" h="583" extrusionOk="0">
                  <a:moveTo>
                    <a:pt x="281" y="1"/>
                  </a:moveTo>
                  <a:cubicBezTo>
                    <a:pt x="160" y="1"/>
                    <a:pt x="37" y="105"/>
                    <a:pt x="20" y="235"/>
                  </a:cubicBezTo>
                  <a:cubicBezTo>
                    <a:pt x="1" y="414"/>
                    <a:pt x="100" y="553"/>
                    <a:pt x="259" y="573"/>
                  </a:cubicBezTo>
                  <a:cubicBezTo>
                    <a:pt x="286" y="579"/>
                    <a:pt x="312" y="582"/>
                    <a:pt x="338" y="582"/>
                  </a:cubicBezTo>
                  <a:cubicBezTo>
                    <a:pt x="483" y="582"/>
                    <a:pt x="600" y="490"/>
                    <a:pt x="617" y="355"/>
                  </a:cubicBezTo>
                  <a:cubicBezTo>
                    <a:pt x="637" y="176"/>
                    <a:pt x="538" y="36"/>
                    <a:pt x="359" y="16"/>
                  </a:cubicBezTo>
                  <a:cubicBezTo>
                    <a:pt x="334" y="6"/>
                    <a:pt x="307" y="1"/>
                    <a:pt x="28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28;p17"/>
            <p:cNvSpPr/>
            <p:nvPr/>
          </p:nvSpPr>
          <p:spPr>
            <a:xfrm>
              <a:off x="1297222" y="1288344"/>
              <a:ext cx="25320" cy="23372"/>
            </a:xfrm>
            <a:custGeom>
              <a:avLst/>
              <a:gdLst/>
              <a:ahLst/>
              <a:cxnLst/>
              <a:rect l="l" t="t" r="r" b="b"/>
              <a:pathLst>
                <a:path w="637" h="588" extrusionOk="0">
                  <a:moveTo>
                    <a:pt x="308" y="1"/>
                  </a:moveTo>
                  <a:cubicBezTo>
                    <a:pt x="159" y="1"/>
                    <a:pt x="37" y="106"/>
                    <a:pt x="20" y="227"/>
                  </a:cubicBezTo>
                  <a:cubicBezTo>
                    <a:pt x="0" y="406"/>
                    <a:pt x="100" y="565"/>
                    <a:pt x="279" y="585"/>
                  </a:cubicBezTo>
                  <a:cubicBezTo>
                    <a:pt x="292" y="587"/>
                    <a:pt x="306" y="588"/>
                    <a:pt x="319" y="588"/>
                  </a:cubicBezTo>
                  <a:cubicBezTo>
                    <a:pt x="464" y="588"/>
                    <a:pt x="599" y="494"/>
                    <a:pt x="617" y="366"/>
                  </a:cubicBezTo>
                  <a:cubicBezTo>
                    <a:pt x="637" y="187"/>
                    <a:pt x="537" y="48"/>
                    <a:pt x="378" y="8"/>
                  </a:cubicBezTo>
                  <a:cubicBezTo>
                    <a:pt x="354" y="3"/>
                    <a:pt x="331" y="1"/>
                    <a:pt x="3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29;p17"/>
            <p:cNvSpPr/>
            <p:nvPr/>
          </p:nvSpPr>
          <p:spPr>
            <a:xfrm>
              <a:off x="1162791" y="1582805"/>
              <a:ext cx="299703" cy="211779"/>
            </a:xfrm>
            <a:custGeom>
              <a:avLst/>
              <a:gdLst/>
              <a:ahLst/>
              <a:cxnLst/>
              <a:rect l="l" t="t" r="r" b="b"/>
              <a:pathLst>
                <a:path w="7540" h="5328" extrusionOk="0">
                  <a:moveTo>
                    <a:pt x="7540" y="0"/>
                  </a:moveTo>
                  <a:lnTo>
                    <a:pt x="0" y="1453"/>
                  </a:lnTo>
                  <a:lnTo>
                    <a:pt x="1512" y="5292"/>
                  </a:lnTo>
                  <a:cubicBezTo>
                    <a:pt x="1512" y="5292"/>
                    <a:pt x="2485" y="5327"/>
                    <a:pt x="3168" y="5327"/>
                  </a:cubicBezTo>
                  <a:cubicBezTo>
                    <a:pt x="3510" y="5327"/>
                    <a:pt x="3780" y="5318"/>
                    <a:pt x="3820" y="5292"/>
                  </a:cubicBezTo>
                  <a:cubicBezTo>
                    <a:pt x="3959" y="5232"/>
                    <a:pt x="7301" y="4198"/>
                    <a:pt x="7301" y="4198"/>
                  </a:cubicBezTo>
                  <a:lnTo>
                    <a:pt x="7540"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17"/>
            <p:cNvSpPr/>
            <p:nvPr/>
          </p:nvSpPr>
          <p:spPr>
            <a:xfrm>
              <a:off x="592670" y="2205871"/>
              <a:ext cx="446811" cy="695875"/>
            </a:xfrm>
            <a:custGeom>
              <a:avLst/>
              <a:gdLst/>
              <a:ahLst/>
              <a:cxnLst/>
              <a:rect l="l" t="t" r="r" b="b"/>
              <a:pathLst>
                <a:path w="11241" h="17507" extrusionOk="0">
                  <a:moveTo>
                    <a:pt x="6665" y="1"/>
                  </a:moveTo>
                  <a:lnTo>
                    <a:pt x="3183" y="12155"/>
                  </a:lnTo>
                  <a:cubicBezTo>
                    <a:pt x="3183" y="12155"/>
                    <a:pt x="1473" y="13508"/>
                    <a:pt x="1015" y="13946"/>
                  </a:cubicBezTo>
                  <a:cubicBezTo>
                    <a:pt x="100" y="14881"/>
                    <a:pt x="160" y="14940"/>
                    <a:pt x="299" y="15040"/>
                  </a:cubicBezTo>
                  <a:cubicBezTo>
                    <a:pt x="322" y="15057"/>
                    <a:pt x="350" y="15066"/>
                    <a:pt x="381" y="15066"/>
                  </a:cubicBezTo>
                  <a:cubicBezTo>
                    <a:pt x="753" y="15066"/>
                    <a:pt x="1669" y="13944"/>
                    <a:pt x="1873" y="13944"/>
                  </a:cubicBezTo>
                  <a:cubicBezTo>
                    <a:pt x="1906" y="13944"/>
                    <a:pt x="1921" y="13974"/>
                    <a:pt x="1910" y="14045"/>
                  </a:cubicBezTo>
                  <a:cubicBezTo>
                    <a:pt x="1831" y="14602"/>
                    <a:pt x="1" y="16074"/>
                    <a:pt x="359" y="16293"/>
                  </a:cubicBezTo>
                  <a:cubicBezTo>
                    <a:pt x="395" y="16317"/>
                    <a:pt x="437" y="16329"/>
                    <a:pt x="483" y="16329"/>
                  </a:cubicBezTo>
                  <a:cubicBezTo>
                    <a:pt x="1039" y="16329"/>
                    <a:pt x="2218" y="14689"/>
                    <a:pt x="2328" y="14543"/>
                  </a:cubicBezTo>
                  <a:cubicBezTo>
                    <a:pt x="2364" y="14507"/>
                    <a:pt x="2405" y="14492"/>
                    <a:pt x="2445" y="14492"/>
                  </a:cubicBezTo>
                  <a:cubicBezTo>
                    <a:pt x="2558" y="14492"/>
                    <a:pt x="2655" y="14613"/>
                    <a:pt x="2567" y="14702"/>
                  </a:cubicBezTo>
                  <a:cubicBezTo>
                    <a:pt x="2388" y="14901"/>
                    <a:pt x="578" y="16930"/>
                    <a:pt x="1035" y="17228"/>
                  </a:cubicBezTo>
                  <a:cubicBezTo>
                    <a:pt x="1078" y="17255"/>
                    <a:pt x="1120" y="17267"/>
                    <a:pt x="1160" y="17267"/>
                  </a:cubicBezTo>
                  <a:cubicBezTo>
                    <a:pt x="1386" y="17267"/>
                    <a:pt x="1572" y="16910"/>
                    <a:pt x="1572" y="16910"/>
                  </a:cubicBezTo>
                  <a:cubicBezTo>
                    <a:pt x="1572" y="16910"/>
                    <a:pt x="3003" y="15033"/>
                    <a:pt x="3296" y="15033"/>
                  </a:cubicBezTo>
                  <a:cubicBezTo>
                    <a:pt x="3307" y="15033"/>
                    <a:pt x="3315" y="15035"/>
                    <a:pt x="3323" y="15040"/>
                  </a:cubicBezTo>
                  <a:cubicBezTo>
                    <a:pt x="3542" y="15199"/>
                    <a:pt x="2686" y="16412"/>
                    <a:pt x="2348" y="16810"/>
                  </a:cubicBezTo>
                  <a:cubicBezTo>
                    <a:pt x="2030" y="17208"/>
                    <a:pt x="2089" y="17507"/>
                    <a:pt x="2388" y="17507"/>
                  </a:cubicBezTo>
                  <a:cubicBezTo>
                    <a:pt x="2587" y="17507"/>
                    <a:pt x="3601" y="16333"/>
                    <a:pt x="3900" y="15935"/>
                  </a:cubicBezTo>
                  <a:cubicBezTo>
                    <a:pt x="4117" y="15646"/>
                    <a:pt x="4618" y="14988"/>
                    <a:pt x="4891" y="14988"/>
                  </a:cubicBezTo>
                  <a:cubicBezTo>
                    <a:pt x="4993" y="14988"/>
                    <a:pt x="5062" y="15080"/>
                    <a:pt x="5073" y="15318"/>
                  </a:cubicBezTo>
                  <a:cubicBezTo>
                    <a:pt x="5093" y="16194"/>
                    <a:pt x="5431" y="16830"/>
                    <a:pt x="5670" y="16969"/>
                  </a:cubicBezTo>
                  <a:cubicBezTo>
                    <a:pt x="5700" y="16984"/>
                    <a:pt x="5731" y="16991"/>
                    <a:pt x="5761" y="16991"/>
                  </a:cubicBezTo>
                  <a:cubicBezTo>
                    <a:pt x="5933" y="16991"/>
                    <a:pt x="6090" y="16774"/>
                    <a:pt x="5988" y="16572"/>
                  </a:cubicBezTo>
                  <a:cubicBezTo>
                    <a:pt x="5889" y="16393"/>
                    <a:pt x="5809" y="15995"/>
                    <a:pt x="5789" y="15716"/>
                  </a:cubicBezTo>
                  <a:cubicBezTo>
                    <a:pt x="5770" y="15497"/>
                    <a:pt x="5770" y="15239"/>
                    <a:pt x="5809" y="15020"/>
                  </a:cubicBezTo>
                  <a:cubicBezTo>
                    <a:pt x="5869" y="14761"/>
                    <a:pt x="5929" y="14523"/>
                    <a:pt x="5988" y="14324"/>
                  </a:cubicBezTo>
                  <a:lnTo>
                    <a:pt x="11240"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17"/>
            <p:cNvSpPr/>
            <p:nvPr/>
          </p:nvSpPr>
          <p:spPr>
            <a:xfrm>
              <a:off x="1712321" y="985019"/>
              <a:ext cx="878519" cy="703785"/>
            </a:xfrm>
            <a:custGeom>
              <a:avLst/>
              <a:gdLst/>
              <a:ahLst/>
              <a:cxnLst/>
              <a:rect l="l" t="t" r="r" b="b"/>
              <a:pathLst>
                <a:path w="22102" h="17706" extrusionOk="0">
                  <a:moveTo>
                    <a:pt x="16814" y="1"/>
                  </a:moveTo>
                  <a:cubicBezTo>
                    <a:pt x="16658" y="1"/>
                    <a:pt x="16502" y="152"/>
                    <a:pt x="16532" y="359"/>
                  </a:cubicBezTo>
                  <a:cubicBezTo>
                    <a:pt x="16571" y="558"/>
                    <a:pt x="16532" y="955"/>
                    <a:pt x="16492" y="1234"/>
                  </a:cubicBezTo>
                  <a:cubicBezTo>
                    <a:pt x="16432" y="1453"/>
                    <a:pt x="16392" y="1711"/>
                    <a:pt x="16253" y="1890"/>
                  </a:cubicBezTo>
                  <a:cubicBezTo>
                    <a:pt x="16134" y="2149"/>
                    <a:pt x="16014" y="2348"/>
                    <a:pt x="15915" y="2527"/>
                  </a:cubicBezTo>
                  <a:lnTo>
                    <a:pt x="15040" y="3243"/>
                  </a:lnTo>
                  <a:cubicBezTo>
                    <a:pt x="15040" y="3243"/>
                    <a:pt x="8574" y="9092"/>
                    <a:pt x="7540" y="9887"/>
                  </a:cubicBezTo>
                  <a:cubicBezTo>
                    <a:pt x="6506" y="10683"/>
                    <a:pt x="1" y="13269"/>
                    <a:pt x="1" y="13269"/>
                  </a:cubicBezTo>
                  <a:lnTo>
                    <a:pt x="1194" y="17705"/>
                  </a:lnTo>
                  <a:lnTo>
                    <a:pt x="9131" y="14522"/>
                  </a:lnTo>
                  <a:lnTo>
                    <a:pt x="17785" y="5551"/>
                  </a:lnTo>
                  <a:lnTo>
                    <a:pt x="18004" y="5332"/>
                  </a:lnTo>
                  <a:cubicBezTo>
                    <a:pt x="18004" y="5332"/>
                    <a:pt x="20013" y="4476"/>
                    <a:pt x="20570" y="4178"/>
                  </a:cubicBezTo>
                  <a:cubicBezTo>
                    <a:pt x="21704" y="3561"/>
                    <a:pt x="21664" y="3462"/>
                    <a:pt x="21564" y="3343"/>
                  </a:cubicBezTo>
                  <a:cubicBezTo>
                    <a:pt x="21537" y="3308"/>
                    <a:pt x="21491" y="3293"/>
                    <a:pt x="21432" y="3293"/>
                  </a:cubicBezTo>
                  <a:cubicBezTo>
                    <a:pt x="21034" y="3293"/>
                    <a:pt x="20023" y="3979"/>
                    <a:pt x="19773" y="3979"/>
                  </a:cubicBezTo>
                  <a:cubicBezTo>
                    <a:pt x="19716" y="3979"/>
                    <a:pt x="19698" y="3944"/>
                    <a:pt x="19734" y="3860"/>
                  </a:cubicBezTo>
                  <a:cubicBezTo>
                    <a:pt x="19973" y="3343"/>
                    <a:pt x="22101" y="2447"/>
                    <a:pt x="21843" y="2129"/>
                  </a:cubicBezTo>
                  <a:cubicBezTo>
                    <a:pt x="21798" y="2077"/>
                    <a:pt x="21730" y="2054"/>
                    <a:pt x="21645" y="2054"/>
                  </a:cubicBezTo>
                  <a:cubicBezTo>
                    <a:pt x="21052" y="2054"/>
                    <a:pt x="19632" y="3176"/>
                    <a:pt x="19476" y="3263"/>
                  </a:cubicBezTo>
                  <a:cubicBezTo>
                    <a:pt x="19447" y="3281"/>
                    <a:pt x="19419" y="3288"/>
                    <a:pt x="19392" y="3288"/>
                  </a:cubicBezTo>
                  <a:cubicBezTo>
                    <a:pt x="19269" y="3288"/>
                    <a:pt x="19182" y="3126"/>
                    <a:pt x="19297" y="3044"/>
                  </a:cubicBezTo>
                  <a:cubicBezTo>
                    <a:pt x="19515" y="2925"/>
                    <a:pt x="21803" y="1453"/>
                    <a:pt x="21465" y="1035"/>
                  </a:cubicBezTo>
                  <a:cubicBezTo>
                    <a:pt x="21422" y="988"/>
                    <a:pt x="21371" y="969"/>
                    <a:pt x="21317" y="969"/>
                  </a:cubicBezTo>
                  <a:cubicBezTo>
                    <a:pt x="21121" y="969"/>
                    <a:pt x="20888" y="1214"/>
                    <a:pt x="20888" y="1214"/>
                  </a:cubicBezTo>
                  <a:cubicBezTo>
                    <a:pt x="20888" y="1214"/>
                    <a:pt x="19102" y="2545"/>
                    <a:pt x="18733" y="2545"/>
                  </a:cubicBezTo>
                  <a:cubicBezTo>
                    <a:pt x="18709" y="2545"/>
                    <a:pt x="18691" y="2539"/>
                    <a:pt x="18680" y="2527"/>
                  </a:cubicBezTo>
                  <a:cubicBezTo>
                    <a:pt x="18501" y="2328"/>
                    <a:pt x="19675" y="1393"/>
                    <a:pt x="20092" y="1095"/>
                  </a:cubicBezTo>
                  <a:cubicBezTo>
                    <a:pt x="20510" y="836"/>
                    <a:pt x="20550" y="498"/>
                    <a:pt x="20271" y="438"/>
                  </a:cubicBezTo>
                  <a:cubicBezTo>
                    <a:pt x="20265" y="436"/>
                    <a:pt x="20257" y="435"/>
                    <a:pt x="20248" y="435"/>
                  </a:cubicBezTo>
                  <a:cubicBezTo>
                    <a:pt x="19987" y="435"/>
                    <a:pt x="18766" y="1244"/>
                    <a:pt x="18382" y="1532"/>
                  </a:cubicBezTo>
                  <a:cubicBezTo>
                    <a:pt x="18113" y="1734"/>
                    <a:pt x="17528" y="2171"/>
                    <a:pt x="17236" y="2171"/>
                  </a:cubicBezTo>
                  <a:cubicBezTo>
                    <a:pt x="17096" y="2171"/>
                    <a:pt x="17024" y="2069"/>
                    <a:pt x="17089" y="1791"/>
                  </a:cubicBezTo>
                  <a:cubicBezTo>
                    <a:pt x="17307" y="955"/>
                    <a:pt x="17128" y="239"/>
                    <a:pt x="16969" y="60"/>
                  </a:cubicBezTo>
                  <a:cubicBezTo>
                    <a:pt x="16923" y="19"/>
                    <a:pt x="16868" y="1"/>
                    <a:pt x="1681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17"/>
            <p:cNvSpPr/>
            <p:nvPr/>
          </p:nvSpPr>
          <p:spPr>
            <a:xfrm>
              <a:off x="596645" y="4223810"/>
              <a:ext cx="311548" cy="434052"/>
            </a:xfrm>
            <a:custGeom>
              <a:avLst/>
              <a:gdLst/>
              <a:ahLst/>
              <a:cxnLst/>
              <a:rect l="l" t="t" r="r" b="b"/>
              <a:pathLst>
                <a:path w="7838" h="10920" extrusionOk="0">
                  <a:moveTo>
                    <a:pt x="3740" y="0"/>
                  </a:moveTo>
                  <a:lnTo>
                    <a:pt x="2487" y="5769"/>
                  </a:lnTo>
                  <a:lnTo>
                    <a:pt x="179" y="10006"/>
                  </a:lnTo>
                  <a:cubicBezTo>
                    <a:pt x="0" y="10305"/>
                    <a:pt x="119" y="10702"/>
                    <a:pt x="438" y="10862"/>
                  </a:cubicBezTo>
                  <a:cubicBezTo>
                    <a:pt x="522" y="10899"/>
                    <a:pt x="611" y="10919"/>
                    <a:pt x="700" y="10919"/>
                  </a:cubicBezTo>
                  <a:cubicBezTo>
                    <a:pt x="800" y="10919"/>
                    <a:pt x="900" y="10894"/>
                    <a:pt x="995" y="10842"/>
                  </a:cubicBezTo>
                  <a:cubicBezTo>
                    <a:pt x="2049" y="10205"/>
                    <a:pt x="6028" y="7898"/>
                    <a:pt x="6087" y="7480"/>
                  </a:cubicBezTo>
                  <a:cubicBezTo>
                    <a:pt x="6167" y="6983"/>
                    <a:pt x="7838" y="1492"/>
                    <a:pt x="7838" y="1492"/>
                  </a:cubicBezTo>
                  <a:lnTo>
                    <a:pt x="3740"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17"/>
            <p:cNvSpPr/>
            <p:nvPr/>
          </p:nvSpPr>
          <p:spPr>
            <a:xfrm>
              <a:off x="613221" y="4509013"/>
              <a:ext cx="228548" cy="152829"/>
            </a:xfrm>
            <a:custGeom>
              <a:avLst/>
              <a:gdLst/>
              <a:ahLst/>
              <a:cxnLst/>
              <a:rect l="l" t="t" r="r" b="b"/>
              <a:pathLst>
                <a:path w="5750" h="3845" extrusionOk="0">
                  <a:moveTo>
                    <a:pt x="5750" y="0"/>
                  </a:moveTo>
                  <a:lnTo>
                    <a:pt x="1" y="3780"/>
                  </a:lnTo>
                  <a:cubicBezTo>
                    <a:pt x="90" y="3824"/>
                    <a:pt x="180" y="3845"/>
                    <a:pt x="268" y="3845"/>
                  </a:cubicBezTo>
                  <a:cubicBezTo>
                    <a:pt x="375" y="3845"/>
                    <a:pt x="479" y="3814"/>
                    <a:pt x="578" y="3760"/>
                  </a:cubicBezTo>
                  <a:cubicBezTo>
                    <a:pt x="3562" y="2009"/>
                    <a:pt x="4875" y="1114"/>
                    <a:pt x="5352" y="776"/>
                  </a:cubicBezTo>
                  <a:cubicBezTo>
                    <a:pt x="5511" y="637"/>
                    <a:pt x="5650" y="438"/>
                    <a:pt x="5690" y="239"/>
                  </a:cubicBezTo>
                  <a:lnTo>
                    <a:pt x="575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17"/>
            <p:cNvSpPr/>
            <p:nvPr/>
          </p:nvSpPr>
          <p:spPr>
            <a:xfrm>
              <a:off x="803022" y="4419892"/>
              <a:ext cx="31640" cy="27625"/>
            </a:xfrm>
            <a:custGeom>
              <a:avLst/>
              <a:gdLst/>
              <a:ahLst/>
              <a:cxnLst/>
              <a:rect l="l" t="t" r="r" b="b"/>
              <a:pathLst>
                <a:path w="796" h="695" extrusionOk="0">
                  <a:moveTo>
                    <a:pt x="388" y="1"/>
                  </a:moveTo>
                  <a:cubicBezTo>
                    <a:pt x="335" y="1"/>
                    <a:pt x="283" y="13"/>
                    <a:pt x="239" y="40"/>
                  </a:cubicBezTo>
                  <a:lnTo>
                    <a:pt x="279" y="1"/>
                  </a:lnTo>
                  <a:lnTo>
                    <a:pt x="279" y="1"/>
                  </a:lnTo>
                  <a:cubicBezTo>
                    <a:pt x="100" y="80"/>
                    <a:pt x="0" y="279"/>
                    <a:pt x="80" y="458"/>
                  </a:cubicBezTo>
                  <a:cubicBezTo>
                    <a:pt x="112" y="602"/>
                    <a:pt x="259" y="694"/>
                    <a:pt x="398" y="694"/>
                  </a:cubicBezTo>
                  <a:cubicBezTo>
                    <a:pt x="432" y="694"/>
                    <a:pt x="466" y="689"/>
                    <a:pt x="497" y="677"/>
                  </a:cubicBezTo>
                  <a:cubicBezTo>
                    <a:pt x="676" y="637"/>
                    <a:pt x="796" y="379"/>
                    <a:pt x="716" y="200"/>
                  </a:cubicBezTo>
                  <a:cubicBezTo>
                    <a:pt x="673" y="84"/>
                    <a:pt x="526" y="1"/>
                    <a:pt x="3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17"/>
            <p:cNvSpPr/>
            <p:nvPr/>
          </p:nvSpPr>
          <p:spPr>
            <a:xfrm>
              <a:off x="649591" y="4532660"/>
              <a:ext cx="41974" cy="35933"/>
            </a:xfrm>
            <a:custGeom>
              <a:avLst/>
              <a:gdLst/>
              <a:ahLst/>
              <a:cxnLst/>
              <a:rect l="l" t="t" r="r" b="b"/>
              <a:pathLst>
                <a:path w="1056" h="904" extrusionOk="0">
                  <a:moveTo>
                    <a:pt x="113" y="0"/>
                  </a:moveTo>
                  <a:cubicBezTo>
                    <a:pt x="41" y="0"/>
                    <a:pt x="1" y="14"/>
                    <a:pt x="1" y="28"/>
                  </a:cubicBezTo>
                  <a:cubicBezTo>
                    <a:pt x="1" y="88"/>
                    <a:pt x="319" y="88"/>
                    <a:pt x="618" y="327"/>
                  </a:cubicBezTo>
                  <a:cubicBezTo>
                    <a:pt x="916" y="585"/>
                    <a:pt x="996" y="903"/>
                    <a:pt x="1015" y="903"/>
                  </a:cubicBezTo>
                  <a:cubicBezTo>
                    <a:pt x="1015" y="903"/>
                    <a:pt x="1055" y="824"/>
                    <a:pt x="1035" y="685"/>
                  </a:cubicBezTo>
                  <a:cubicBezTo>
                    <a:pt x="996" y="545"/>
                    <a:pt x="896" y="386"/>
                    <a:pt x="717" y="227"/>
                  </a:cubicBezTo>
                  <a:cubicBezTo>
                    <a:pt x="558" y="88"/>
                    <a:pt x="379" y="28"/>
                    <a:pt x="220" y="8"/>
                  </a:cubicBezTo>
                  <a:cubicBezTo>
                    <a:pt x="179" y="2"/>
                    <a:pt x="143" y="0"/>
                    <a:pt x="11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17"/>
            <p:cNvSpPr/>
            <p:nvPr/>
          </p:nvSpPr>
          <p:spPr>
            <a:xfrm>
              <a:off x="626695" y="4571216"/>
              <a:ext cx="41140" cy="24286"/>
            </a:xfrm>
            <a:custGeom>
              <a:avLst/>
              <a:gdLst/>
              <a:ahLst/>
              <a:cxnLst/>
              <a:rect l="l" t="t" r="r" b="b"/>
              <a:pathLst>
                <a:path w="1035" h="611" extrusionOk="0">
                  <a:moveTo>
                    <a:pt x="173" y="0"/>
                  </a:moveTo>
                  <a:cubicBezTo>
                    <a:pt x="68" y="0"/>
                    <a:pt x="0" y="23"/>
                    <a:pt x="0" y="33"/>
                  </a:cubicBezTo>
                  <a:cubicBezTo>
                    <a:pt x="0" y="53"/>
                    <a:pt x="279" y="53"/>
                    <a:pt x="557" y="232"/>
                  </a:cubicBezTo>
                  <a:cubicBezTo>
                    <a:pt x="825" y="366"/>
                    <a:pt x="964" y="611"/>
                    <a:pt x="992" y="611"/>
                  </a:cubicBezTo>
                  <a:cubicBezTo>
                    <a:pt x="993" y="611"/>
                    <a:pt x="994" y="611"/>
                    <a:pt x="995" y="610"/>
                  </a:cubicBezTo>
                  <a:cubicBezTo>
                    <a:pt x="1034" y="610"/>
                    <a:pt x="935" y="311"/>
                    <a:pt x="617" y="132"/>
                  </a:cubicBezTo>
                  <a:cubicBezTo>
                    <a:pt x="450" y="28"/>
                    <a:pt x="289" y="0"/>
                    <a:pt x="17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17"/>
            <p:cNvSpPr/>
            <p:nvPr/>
          </p:nvSpPr>
          <p:spPr>
            <a:xfrm>
              <a:off x="671731" y="4496091"/>
              <a:ext cx="59344" cy="40901"/>
            </a:xfrm>
            <a:custGeom>
              <a:avLst/>
              <a:gdLst/>
              <a:ahLst/>
              <a:cxnLst/>
              <a:rect l="l" t="t" r="r" b="b"/>
              <a:pathLst>
                <a:path w="1493" h="1029" extrusionOk="0">
                  <a:moveTo>
                    <a:pt x="71" y="0"/>
                  </a:moveTo>
                  <a:cubicBezTo>
                    <a:pt x="39" y="0"/>
                    <a:pt x="21" y="5"/>
                    <a:pt x="21" y="13"/>
                  </a:cubicBezTo>
                  <a:cubicBezTo>
                    <a:pt x="1" y="33"/>
                    <a:pt x="419" y="113"/>
                    <a:pt x="817" y="411"/>
                  </a:cubicBezTo>
                  <a:cubicBezTo>
                    <a:pt x="1204" y="663"/>
                    <a:pt x="1422" y="1028"/>
                    <a:pt x="1451" y="1028"/>
                  </a:cubicBezTo>
                  <a:cubicBezTo>
                    <a:pt x="1452" y="1028"/>
                    <a:pt x="1453" y="1028"/>
                    <a:pt x="1453" y="1028"/>
                  </a:cubicBezTo>
                  <a:cubicBezTo>
                    <a:pt x="1493" y="1028"/>
                    <a:pt x="1314" y="610"/>
                    <a:pt x="896" y="312"/>
                  </a:cubicBezTo>
                  <a:cubicBezTo>
                    <a:pt x="548" y="74"/>
                    <a:pt x="199" y="0"/>
                    <a:pt x="7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17"/>
            <p:cNvSpPr/>
            <p:nvPr/>
          </p:nvSpPr>
          <p:spPr>
            <a:xfrm>
              <a:off x="691526" y="4449226"/>
              <a:ext cx="60139" cy="19795"/>
            </a:xfrm>
            <a:custGeom>
              <a:avLst/>
              <a:gdLst/>
              <a:ahLst/>
              <a:cxnLst/>
              <a:rect l="l" t="t" r="r" b="b"/>
              <a:pathLst>
                <a:path w="1513" h="498" extrusionOk="0">
                  <a:moveTo>
                    <a:pt x="365" y="1"/>
                  </a:moveTo>
                  <a:cubicBezTo>
                    <a:pt x="146" y="1"/>
                    <a:pt x="0" y="46"/>
                    <a:pt x="0" y="58"/>
                  </a:cubicBezTo>
                  <a:cubicBezTo>
                    <a:pt x="0" y="98"/>
                    <a:pt x="358" y="58"/>
                    <a:pt x="756" y="198"/>
                  </a:cubicBezTo>
                  <a:cubicBezTo>
                    <a:pt x="1173" y="311"/>
                    <a:pt x="1446" y="497"/>
                    <a:pt x="1488" y="497"/>
                  </a:cubicBezTo>
                  <a:cubicBezTo>
                    <a:pt x="1490" y="497"/>
                    <a:pt x="1491" y="497"/>
                    <a:pt x="1492" y="496"/>
                  </a:cubicBezTo>
                  <a:cubicBezTo>
                    <a:pt x="1512" y="456"/>
                    <a:pt x="1253" y="198"/>
                    <a:pt x="796" y="58"/>
                  </a:cubicBezTo>
                  <a:cubicBezTo>
                    <a:pt x="637" y="15"/>
                    <a:pt x="489" y="1"/>
                    <a:pt x="36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17"/>
            <p:cNvSpPr/>
            <p:nvPr/>
          </p:nvSpPr>
          <p:spPr>
            <a:xfrm>
              <a:off x="705756" y="4382647"/>
              <a:ext cx="62484" cy="19914"/>
            </a:xfrm>
            <a:custGeom>
              <a:avLst/>
              <a:gdLst/>
              <a:ahLst/>
              <a:cxnLst/>
              <a:rect l="l" t="t" r="r" b="b"/>
              <a:pathLst>
                <a:path w="1572" h="501" extrusionOk="0">
                  <a:moveTo>
                    <a:pt x="574" y="1"/>
                  </a:moveTo>
                  <a:cubicBezTo>
                    <a:pt x="442" y="1"/>
                    <a:pt x="325" y="18"/>
                    <a:pt x="239" y="42"/>
                  </a:cubicBezTo>
                  <a:cubicBezTo>
                    <a:pt x="80" y="102"/>
                    <a:pt x="0" y="142"/>
                    <a:pt x="0" y="182"/>
                  </a:cubicBezTo>
                  <a:cubicBezTo>
                    <a:pt x="0" y="187"/>
                    <a:pt x="6" y="189"/>
                    <a:pt x="18" y="189"/>
                  </a:cubicBezTo>
                  <a:cubicBezTo>
                    <a:pt x="71" y="189"/>
                    <a:pt x="238" y="145"/>
                    <a:pt x="460" y="145"/>
                  </a:cubicBezTo>
                  <a:cubicBezTo>
                    <a:pt x="562" y="145"/>
                    <a:pt x="676" y="154"/>
                    <a:pt x="796" y="182"/>
                  </a:cubicBezTo>
                  <a:cubicBezTo>
                    <a:pt x="1238" y="239"/>
                    <a:pt x="1513" y="501"/>
                    <a:pt x="1549" y="501"/>
                  </a:cubicBezTo>
                  <a:cubicBezTo>
                    <a:pt x="1550" y="501"/>
                    <a:pt x="1551" y="501"/>
                    <a:pt x="1552" y="500"/>
                  </a:cubicBezTo>
                  <a:cubicBezTo>
                    <a:pt x="1572" y="480"/>
                    <a:pt x="1532" y="400"/>
                    <a:pt x="1373" y="281"/>
                  </a:cubicBezTo>
                  <a:cubicBezTo>
                    <a:pt x="1254" y="182"/>
                    <a:pt x="1055" y="82"/>
                    <a:pt x="836" y="23"/>
                  </a:cubicBezTo>
                  <a:cubicBezTo>
                    <a:pt x="745" y="7"/>
                    <a:pt x="656" y="1"/>
                    <a:pt x="57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17"/>
            <p:cNvSpPr/>
            <p:nvPr/>
          </p:nvSpPr>
          <p:spPr>
            <a:xfrm>
              <a:off x="712076" y="4332643"/>
              <a:ext cx="71189" cy="44121"/>
            </a:xfrm>
            <a:custGeom>
              <a:avLst/>
              <a:gdLst/>
              <a:ahLst/>
              <a:cxnLst/>
              <a:rect l="l" t="t" r="r" b="b"/>
              <a:pathLst>
                <a:path w="1791" h="1110" extrusionOk="0">
                  <a:moveTo>
                    <a:pt x="244" y="130"/>
                  </a:moveTo>
                  <a:cubicBezTo>
                    <a:pt x="262" y="130"/>
                    <a:pt x="280" y="134"/>
                    <a:pt x="299" y="147"/>
                  </a:cubicBezTo>
                  <a:cubicBezTo>
                    <a:pt x="418" y="186"/>
                    <a:pt x="518" y="286"/>
                    <a:pt x="597" y="385"/>
                  </a:cubicBezTo>
                  <a:cubicBezTo>
                    <a:pt x="711" y="520"/>
                    <a:pt x="791" y="647"/>
                    <a:pt x="849" y="755"/>
                  </a:cubicBezTo>
                  <a:lnTo>
                    <a:pt x="849" y="755"/>
                  </a:lnTo>
                  <a:cubicBezTo>
                    <a:pt x="826" y="803"/>
                    <a:pt x="808" y="847"/>
                    <a:pt x="796" y="883"/>
                  </a:cubicBezTo>
                  <a:cubicBezTo>
                    <a:pt x="783" y="918"/>
                    <a:pt x="773" y="948"/>
                    <a:pt x="765" y="974"/>
                  </a:cubicBezTo>
                  <a:lnTo>
                    <a:pt x="765" y="974"/>
                  </a:lnTo>
                  <a:cubicBezTo>
                    <a:pt x="457" y="920"/>
                    <a:pt x="194" y="643"/>
                    <a:pt x="120" y="365"/>
                  </a:cubicBezTo>
                  <a:cubicBezTo>
                    <a:pt x="100" y="286"/>
                    <a:pt x="120" y="206"/>
                    <a:pt x="140" y="167"/>
                  </a:cubicBezTo>
                  <a:cubicBezTo>
                    <a:pt x="167" y="153"/>
                    <a:pt x="204" y="130"/>
                    <a:pt x="244" y="130"/>
                  </a:cubicBezTo>
                  <a:close/>
                  <a:moveTo>
                    <a:pt x="1492" y="206"/>
                  </a:moveTo>
                  <a:cubicBezTo>
                    <a:pt x="1572" y="206"/>
                    <a:pt x="1612" y="246"/>
                    <a:pt x="1632" y="286"/>
                  </a:cubicBezTo>
                  <a:cubicBezTo>
                    <a:pt x="1671" y="346"/>
                    <a:pt x="1671" y="405"/>
                    <a:pt x="1632" y="485"/>
                  </a:cubicBezTo>
                  <a:cubicBezTo>
                    <a:pt x="1546" y="743"/>
                    <a:pt x="1281" y="971"/>
                    <a:pt x="980" y="990"/>
                  </a:cubicBezTo>
                  <a:lnTo>
                    <a:pt x="980" y="990"/>
                  </a:lnTo>
                  <a:cubicBezTo>
                    <a:pt x="971" y="956"/>
                    <a:pt x="957" y="913"/>
                    <a:pt x="935" y="863"/>
                  </a:cubicBezTo>
                  <a:cubicBezTo>
                    <a:pt x="931" y="828"/>
                    <a:pt x="923" y="791"/>
                    <a:pt x="911" y="752"/>
                  </a:cubicBezTo>
                  <a:lnTo>
                    <a:pt x="911" y="752"/>
                  </a:lnTo>
                  <a:cubicBezTo>
                    <a:pt x="972" y="650"/>
                    <a:pt x="1055" y="531"/>
                    <a:pt x="1174" y="405"/>
                  </a:cubicBezTo>
                  <a:cubicBezTo>
                    <a:pt x="1274" y="346"/>
                    <a:pt x="1373" y="246"/>
                    <a:pt x="1492" y="206"/>
                  </a:cubicBezTo>
                  <a:close/>
                  <a:moveTo>
                    <a:pt x="878" y="812"/>
                  </a:moveTo>
                  <a:cubicBezTo>
                    <a:pt x="914" y="884"/>
                    <a:pt x="938" y="945"/>
                    <a:pt x="956" y="991"/>
                  </a:cubicBezTo>
                  <a:lnTo>
                    <a:pt x="956" y="991"/>
                  </a:lnTo>
                  <a:cubicBezTo>
                    <a:pt x="951" y="991"/>
                    <a:pt x="946" y="991"/>
                    <a:pt x="940" y="991"/>
                  </a:cubicBezTo>
                  <a:cubicBezTo>
                    <a:pt x="906" y="991"/>
                    <a:pt x="871" y="988"/>
                    <a:pt x="836" y="982"/>
                  </a:cubicBezTo>
                  <a:cubicBezTo>
                    <a:pt x="824" y="981"/>
                    <a:pt x="811" y="980"/>
                    <a:pt x="799" y="979"/>
                  </a:cubicBezTo>
                  <a:lnTo>
                    <a:pt x="799" y="979"/>
                  </a:lnTo>
                  <a:cubicBezTo>
                    <a:pt x="818" y="933"/>
                    <a:pt x="843" y="876"/>
                    <a:pt x="878" y="812"/>
                  </a:cubicBezTo>
                  <a:close/>
                  <a:moveTo>
                    <a:pt x="285" y="0"/>
                  </a:moveTo>
                  <a:cubicBezTo>
                    <a:pt x="218" y="0"/>
                    <a:pt x="126" y="26"/>
                    <a:pt x="80" y="87"/>
                  </a:cubicBezTo>
                  <a:cubicBezTo>
                    <a:pt x="0" y="167"/>
                    <a:pt x="0" y="266"/>
                    <a:pt x="20" y="365"/>
                  </a:cubicBezTo>
                  <a:cubicBezTo>
                    <a:pt x="94" y="713"/>
                    <a:pt x="369" y="1010"/>
                    <a:pt x="738" y="1087"/>
                  </a:cubicBezTo>
                  <a:lnTo>
                    <a:pt x="738" y="1087"/>
                  </a:lnTo>
                  <a:cubicBezTo>
                    <a:pt x="736" y="1097"/>
                    <a:pt x="736" y="1101"/>
                    <a:pt x="736" y="1101"/>
                  </a:cubicBezTo>
                  <a:cubicBezTo>
                    <a:pt x="741" y="1101"/>
                    <a:pt x="746" y="1097"/>
                    <a:pt x="751" y="1089"/>
                  </a:cubicBezTo>
                  <a:lnTo>
                    <a:pt x="751" y="1089"/>
                  </a:lnTo>
                  <a:cubicBezTo>
                    <a:pt x="779" y="1095"/>
                    <a:pt x="807" y="1099"/>
                    <a:pt x="836" y="1101"/>
                  </a:cubicBezTo>
                  <a:cubicBezTo>
                    <a:pt x="876" y="1107"/>
                    <a:pt x="915" y="1110"/>
                    <a:pt x="954" y="1110"/>
                  </a:cubicBezTo>
                  <a:cubicBezTo>
                    <a:pt x="1344" y="1110"/>
                    <a:pt x="1681" y="848"/>
                    <a:pt x="1771" y="505"/>
                  </a:cubicBezTo>
                  <a:cubicBezTo>
                    <a:pt x="1791" y="425"/>
                    <a:pt x="1791" y="346"/>
                    <a:pt x="1731" y="246"/>
                  </a:cubicBezTo>
                  <a:cubicBezTo>
                    <a:pt x="1696" y="159"/>
                    <a:pt x="1617" y="103"/>
                    <a:pt x="1531" y="103"/>
                  </a:cubicBezTo>
                  <a:cubicBezTo>
                    <a:pt x="1518" y="103"/>
                    <a:pt x="1505" y="104"/>
                    <a:pt x="1492" y="107"/>
                  </a:cubicBezTo>
                  <a:cubicBezTo>
                    <a:pt x="1293" y="147"/>
                    <a:pt x="1214" y="266"/>
                    <a:pt x="1114" y="365"/>
                  </a:cubicBezTo>
                  <a:cubicBezTo>
                    <a:pt x="1015" y="476"/>
                    <a:pt x="941" y="586"/>
                    <a:pt x="887" y="682"/>
                  </a:cubicBezTo>
                  <a:lnTo>
                    <a:pt x="887" y="682"/>
                  </a:lnTo>
                  <a:cubicBezTo>
                    <a:pt x="841" y="564"/>
                    <a:pt x="767" y="435"/>
                    <a:pt x="677" y="306"/>
                  </a:cubicBezTo>
                  <a:cubicBezTo>
                    <a:pt x="597" y="206"/>
                    <a:pt x="518" y="87"/>
                    <a:pt x="339" y="7"/>
                  </a:cubicBezTo>
                  <a:cubicBezTo>
                    <a:pt x="325" y="3"/>
                    <a:pt x="306" y="0"/>
                    <a:pt x="28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17"/>
            <p:cNvSpPr/>
            <p:nvPr/>
          </p:nvSpPr>
          <p:spPr>
            <a:xfrm>
              <a:off x="1329617" y="4474626"/>
              <a:ext cx="31679" cy="28102"/>
            </a:xfrm>
            <a:custGeom>
              <a:avLst/>
              <a:gdLst/>
              <a:ahLst/>
              <a:cxnLst/>
              <a:rect l="l" t="t" r="r" b="b"/>
              <a:pathLst>
                <a:path w="797" h="707" extrusionOk="0">
                  <a:moveTo>
                    <a:pt x="390" y="1"/>
                  </a:moveTo>
                  <a:cubicBezTo>
                    <a:pt x="358" y="1"/>
                    <a:pt x="327" y="6"/>
                    <a:pt x="299" y="16"/>
                  </a:cubicBezTo>
                  <a:cubicBezTo>
                    <a:pt x="120" y="76"/>
                    <a:pt x="1" y="275"/>
                    <a:pt x="60" y="454"/>
                  </a:cubicBezTo>
                  <a:cubicBezTo>
                    <a:pt x="94" y="587"/>
                    <a:pt x="239" y="707"/>
                    <a:pt x="390" y="707"/>
                  </a:cubicBezTo>
                  <a:cubicBezTo>
                    <a:pt x="420" y="707"/>
                    <a:pt x="449" y="702"/>
                    <a:pt x="478" y="692"/>
                  </a:cubicBezTo>
                  <a:cubicBezTo>
                    <a:pt x="657" y="653"/>
                    <a:pt x="796" y="414"/>
                    <a:pt x="757" y="255"/>
                  </a:cubicBezTo>
                  <a:cubicBezTo>
                    <a:pt x="707" y="107"/>
                    <a:pt x="537" y="1"/>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17"/>
            <p:cNvSpPr/>
            <p:nvPr/>
          </p:nvSpPr>
          <p:spPr>
            <a:xfrm>
              <a:off x="1422908" y="4488379"/>
              <a:ext cx="34820" cy="20947"/>
            </a:xfrm>
            <a:custGeom>
              <a:avLst/>
              <a:gdLst/>
              <a:ahLst/>
              <a:cxnLst/>
              <a:rect l="l" t="t" r="r" b="b"/>
              <a:pathLst>
                <a:path w="876" h="527" extrusionOk="0">
                  <a:moveTo>
                    <a:pt x="734" y="1"/>
                  </a:moveTo>
                  <a:cubicBezTo>
                    <a:pt x="634" y="1"/>
                    <a:pt x="486" y="24"/>
                    <a:pt x="339" y="108"/>
                  </a:cubicBezTo>
                  <a:cubicBezTo>
                    <a:pt x="61" y="247"/>
                    <a:pt x="1" y="525"/>
                    <a:pt x="41" y="525"/>
                  </a:cubicBezTo>
                  <a:cubicBezTo>
                    <a:pt x="44" y="526"/>
                    <a:pt x="46" y="527"/>
                    <a:pt x="49" y="527"/>
                  </a:cubicBezTo>
                  <a:cubicBezTo>
                    <a:pt x="110" y="527"/>
                    <a:pt x="210" y="341"/>
                    <a:pt x="419" y="227"/>
                  </a:cubicBezTo>
                  <a:cubicBezTo>
                    <a:pt x="638" y="108"/>
                    <a:pt x="856" y="68"/>
                    <a:pt x="856" y="28"/>
                  </a:cubicBezTo>
                  <a:cubicBezTo>
                    <a:pt x="875" y="19"/>
                    <a:pt x="823" y="1"/>
                    <a:pt x="7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17"/>
            <p:cNvSpPr/>
            <p:nvPr/>
          </p:nvSpPr>
          <p:spPr>
            <a:xfrm>
              <a:off x="1470369" y="4504279"/>
              <a:ext cx="24564" cy="27943"/>
            </a:xfrm>
            <a:custGeom>
              <a:avLst/>
              <a:gdLst/>
              <a:ahLst/>
              <a:cxnLst/>
              <a:rect l="l" t="t" r="r" b="b"/>
              <a:pathLst>
                <a:path w="618" h="703" extrusionOk="0">
                  <a:moveTo>
                    <a:pt x="567" y="1"/>
                  </a:moveTo>
                  <a:cubicBezTo>
                    <a:pt x="485" y="1"/>
                    <a:pt x="316" y="65"/>
                    <a:pt x="199" y="225"/>
                  </a:cubicBezTo>
                  <a:cubicBezTo>
                    <a:pt x="1" y="444"/>
                    <a:pt x="20" y="702"/>
                    <a:pt x="60" y="702"/>
                  </a:cubicBezTo>
                  <a:cubicBezTo>
                    <a:pt x="100" y="702"/>
                    <a:pt x="140" y="503"/>
                    <a:pt x="299" y="324"/>
                  </a:cubicBezTo>
                  <a:cubicBezTo>
                    <a:pt x="438" y="145"/>
                    <a:pt x="617" y="66"/>
                    <a:pt x="617" y="26"/>
                  </a:cubicBezTo>
                  <a:cubicBezTo>
                    <a:pt x="617" y="10"/>
                    <a:pt x="598" y="1"/>
                    <a:pt x="56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17"/>
            <p:cNvSpPr/>
            <p:nvPr/>
          </p:nvSpPr>
          <p:spPr>
            <a:xfrm>
              <a:off x="1512264" y="4519940"/>
              <a:ext cx="19834" cy="29652"/>
            </a:xfrm>
            <a:custGeom>
              <a:avLst/>
              <a:gdLst/>
              <a:ahLst/>
              <a:cxnLst/>
              <a:rect l="l" t="t" r="r" b="b"/>
              <a:pathLst>
                <a:path w="499" h="746" extrusionOk="0">
                  <a:moveTo>
                    <a:pt x="455" y="0"/>
                  </a:moveTo>
                  <a:cubicBezTo>
                    <a:pt x="391" y="0"/>
                    <a:pt x="224" y="91"/>
                    <a:pt x="140" y="308"/>
                  </a:cubicBezTo>
                  <a:cubicBezTo>
                    <a:pt x="1" y="547"/>
                    <a:pt x="61" y="746"/>
                    <a:pt x="100" y="746"/>
                  </a:cubicBezTo>
                  <a:cubicBezTo>
                    <a:pt x="140" y="746"/>
                    <a:pt x="160" y="567"/>
                    <a:pt x="279" y="368"/>
                  </a:cubicBezTo>
                  <a:cubicBezTo>
                    <a:pt x="379" y="169"/>
                    <a:pt x="498" y="30"/>
                    <a:pt x="478" y="10"/>
                  </a:cubicBezTo>
                  <a:cubicBezTo>
                    <a:pt x="475" y="4"/>
                    <a:pt x="467" y="0"/>
                    <a:pt x="4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17"/>
            <p:cNvSpPr/>
            <p:nvPr/>
          </p:nvSpPr>
          <p:spPr>
            <a:xfrm>
              <a:off x="1415793" y="4441952"/>
              <a:ext cx="39550" cy="8387"/>
            </a:xfrm>
            <a:custGeom>
              <a:avLst/>
              <a:gdLst/>
              <a:ahLst/>
              <a:cxnLst/>
              <a:rect l="l" t="t" r="r" b="b"/>
              <a:pathLst>
                <a:path w="995" h="211" extrusionOk="0">
                  <a:moveTo>
                    <a:pt x="549" y="0"/>
                  </a:moveTo>
                  <a:cubicBezTo>
                    <a:pt x="526" y="0"/>
                    <a:pt x="503" y="1"/>
                    <a:pt x="478" y="3"/>
                  </a:cubicBezTo>
                  <a:cubicBezTo>
                    <a:pt x="200" y="3"/>
                    <a:pt x="1" y="182"/>
                    <a:pt x="21" y="202"/>
                  </a:cubicBezTo>
                  <a:cubicBezTo>
                    <a:pt x="24" y="208"/>
                    <a:pt x="32" y="211"/>
                    <a:pt x="45" y="211"/>
                  </a:cubicBezTo>
                  <a:cubicBezTo>
                    <a:pt x="109" y="211"/>
                    <a:pt x="283" y="142"/>
                    <a:pt x="498" y="142"/>
                  </a:cubicBezTo>
                  <a:cubicBezTo>
                    <a:pt x="526" y="140"/>
                    <a:pt x="553" y="139"/>
                    <a:pt x="580" y="139"/>
                  </a:cubicBezTo>
                  <a:cubicBezTo>
                    <a:pt x="717" y="139"/>
                    <a:pt x="834" y="164"/>
                    <a:pt x="906" y="164"/>
                  </a:cubicBezTo>
                  <a:cubicBezTo>
                    <a:pt x="940" y="164"/>
                    <a:pt x="964" y="159"/>
                    <a:pt x="976" y="142"/>
                  </a:cubicBezTo>
                  <a:cubicBezTo>
                    <a:pt x="994" y="105"/>
                    <a:pt x="826" y="0"/>
                    <a:pt x="5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17"/>
            <p:cNvSpPr/>
            <p:nvPr/>
          </p:nvSpPr>
          <p:spPr>
            <a:xfrm>
              <a:off x="1281402" y="4343971"/>
              <a:ext cx="175569" cy="32474"/>
            </a:xfrm>
            <a:custGeom>
              <a:avLst/>
              <a:gdLst/>
              <a:ahLst/>
              <a:cxnLst/>
              <a:rect l="l" t="t" r="r" b="b"/>
              <a:pathLst>
                <a:path w="4417" h="817" extrusionOk="0">
                  <a:moveTo>
                    <a:pt x="4416" y="1"/>
                  </a:moveTo>
                  <a:lnTo>
                    <a:pt x="0" y="61"/>
                  </a:lnTo>
                  <a:lnTo>
                    <a:pt x="0" y="797"/>
                  </a:lnTo>
                  <a:lnTo>
                    <a:pt x="4396" y="816"/>
                  </a:lnTo>
                  <a:lnTo>
                    <a:pt x="4416"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17"/>
            <p:cNvSpPr/>
            <p:nvPr/>
          </p:nvSpPr>
          <p:spPr>
            <a:xfrm>
              <a:off x="1400768" y="4381931"/>
              <a:ext cx="55409" cy="30328"/>
            </a:xfrm>
            <a:custGeom>
              <a:avLst/>
              <a:gdLst/>
              <a:ahLst/>
              <a:cxnLst/>
              <a:rect l="l" t="t" r="r" b="b"/>
              <a:pathLst>
                <a:path w="1394" h="763" extrusionOk="0">
                  <a:moveTo>
                    <a:pt x="307" y="172"/>
                  </a:moveTo>
                  <a:cubicBezTo>
                    <a:pt x="337" y="172"/>
                    <a:pt x="374" y="182"/>
                    <a:pt x="419" y="200"/>
                  </a:cubicBezTo>
                  <a:cubicBezTo>
                    <a:pt x="498" y="220"/>
                    <a:pt x="598" y="239"/>
                    <a:pt x="677" y="259"/>
                  </a:cubicBezTo>
                  <a:cubicBezTo>
                    <a:pt x="817" y="339"/>
                    <a:pt x="976" y="418"/>
                    <a:pt x="1075" y="498"/>
                  </a:cubicBezTo>
                  <a:cubicBezTo>
                    <a:pt x="1177" y="570"/>
                    <a:pt x="1253" y="646"/>
                    <a:pt x="1306" y="699"/>
                  </a:cubicBezTo>
                  <a:lnTo>
                    <a:pt x="1306" y="699"/>
                  </a:lnTo>
                  <a:cubicBezTo>
                    <a:pt x="1236" y="688"/>
                    <a:pt x="1119" y="674"/>
                    <a:pt x="996" y="637"/>
                  </a:cubicBezTo>
                  <a:cubicBezTo>
                    <a:pt x="876" y="598"/>
                    <a:pt x="717" y="538"/>
                    <a:pt x="578" y="458"/>
                  </a:cubicBezTo>
                  <a:cubicBezTo>
                    <a:pt x="478" y="438"/>
                    <a:pt x="399" y="399"/>
                    <a:pt x="339" y="339"/>
                  </a:cubicBezTo>
                  <a:cubicBezTo>
                    <a:pt x="279" y="319"/>
                    <a:pt x="260" y="299"/>
                    <a:pt x="220" y="259"/>
                  </a:cubicBezTo>
                  <a:lnTo>
                    <a:pt x="220" y="220"/>
                  </a:lnTo>
                  <a:cubicBezTo>
                    <a:pt x="242" y="187"/>
                    <a:pt x="270" y="172"/>
                    <a:pt x="307" y="172"/>
                  </a:cubicBezTo>
                  <a:close/>
                  <a:moveTo>
                    <a:pt x="260" y="1"/>
                  </a:moveTo>
                  <a:cubicBezTo>
                    <a:pt x="180" y="1"/>
                    <a:pt x="100" y="21"/>
                    <a:pt x="61" y="100"/>
                  </a:cubicBezTo>
                  <a:cubicBezTo>
                    <a:pt x="1" y="140"/>
                    <a:pt x="21" y="259"/>
                    <a:pt x="81" y="319"/>
                  </a:cubicBezTo>
                  <a:cubicBezTo>
                    <a:pt x="100" y="359"/>
                    <a:pt x="160" y="399"/>
                    <a:pt x="200" y="418"/>
                  </a:cubicBezTo>
                  <a:cubicBezTo>
                    <a:pt x="279" y="498"/>
                    <a:pt x="379" y="518"/>
                    <a:pt x="459" y="558"/>
                  </a:cubicBezTo>
                  <a:cubicBezTo>
                    <a:pt x="618" y="637"/>
                    <a:pt x="777" y="697"/>
                    <a:pt x="916" y="717"/>
                  </a:cubicBezTo>
                  <a:cubicBezTo>
                    <a:pt x="1034" y="734"/>
                    <a:pt x="1134" y="740"/>
                    <a:pt x="1210" y="740"/>
                  </a:cubicBezTo>
                  <a:cubicBezTo>
                    <a:pt x="1267" y="740"/>
                    <a:pt x="1311" y="736"/>
                    <a:pt x="1339" y="731"/>
                  </a:cubicBezTo>
                  <a:lnTo>
                    <a:pt x="1339" y="731"/>
                  </a:lnTo>
                  <a:cubicBezTo>
                    <a:pt x="1360" y="751"/>
                    <a:pt x="1375" y="763"/>
                    <a:pt x="1384" y="763"/>
                  </a:cubicBezTo>
                  <a:cubicBezTo>
                    <a:pt x="1388" y="763"/>
                    <a:pt x="1391" y="761"/>
                    <a:pt x="1393" y="757"/>
                  </a:cubicBezTo>
                  <a:cubicBezTo>
                    <a:pt x="1393" y="737"/>
                    <a:pt x="1314" y="598"/>
                    <a:pt x="1115" y="399"/>
                  </a:cubicBezTo>
                  <a:cubicBezTo>
                    <a:pt x="996" y="299"/>
                    <a:pt x="876" y="200"/>
                    <a:pt x="697" y="120"/>
                  </a:cubicBezTo>
                  <a:cubicBezTo>
                    <a:pt x="618" y="60"/>
                    <a:pt x="538" y="41"/>
                    <a:pt x="419" y="21"/>
                  </a:cubicBezTo>
                  <a:cubicBezTo>
                    <a:pt x="379" y="1"/>
                    <a:pt x="319" y="1"/>
                    <a:pt x="26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17"/>
            <p:cNvSpPr/>
            <p:nvPr/>
          </p:nvSpPr>
          <p:spPr>
            <a:xfrm>
              <a:off x="1448228" y="4356651"/>
              <a:ext cx="30090" cy="56959"/>
            </a:xfrm>
            <a:custGeom>
              <a:avLst/>
              <a:gdLst/>
              <a:ahLst/>
              <a:cxnLst/>
              <a:rect l="l" t="t" r="r" b="b"/>
              <a:pathLst>
                <a:path w="757" h="1433" extrusionOk="0">
                  <a:moveTo>
                    <a:pt x="478" y="0"/>
                  </a:moveTo>
                  <a:cubicBezTo>
                    <a:pt x="299" y="40"/>
                    <a:pt x="219" y="139"/>
                    <a:pt x="180" y="239"/>
                  </a:cubicBezTo>
                  <a:cubicBezTo>
                    <a:pt x="120" y="318"/>
                    <a:pt x="80" y="398"/>
                    <a:pt x="60" y="497"/>
                  </a:cubicBezTo>
                  <a:cubicBezTo>
                    <a:pt x="1" y="696"/>
                    <a:pt x="1" y="856"/>
                    <a:pt x="1" y="995"/>
                  </a:cubicBezTo>
                  <a:cubicBezTo>
                    <a:pt x="20" y="1273"/>
                    <a:pt x="100" y="1432"/>
                    <a:pt x="120" y="1432"/>
                  </a:cubicBezTo>
                  <a:cubicBezTo>
                    <a:pt x="160" y="1432"/>
                    <a:pt x="100" y="1253"/>
                    <a:pt x="160" y="1035"/>
                  </a:cubicBezTo>
                  <a:cubicBezTo>
                    <a:pt x="180" y="895"/>
                    <a:pt x="199" y="756"/>
                    <a:pt x="259" y="577"/>
                  </a:cubicBezTo>
                  <a:cubicBezTo>
                    <a:pt x="279" y="497"/>
                    <a:pt x="299" y="398"/>
                    <a:pt x="359" y="338"/>
                  </a:cubicBezTo>
                  <a:cubicBezTo>
                    <a:pt x="379" y="259"/>
                    <a:pt x="458" y="179"/>
                    <a:pt x="498" y="179"/>
                  </a:cubicBezTo>
                  <a:cubicBezTo>
                    <a:pt x="518" y="179"/>
                    <a:pt x="558" y="259"/>
                    <a:pt x="577" y="358"/>
                  </a:cubicBezTo>
                  <a:lnTo>
                    <a:pt x="577" y="597"/>
                  </a:lnTo>
                  <a:cubicBezTo>
                    <a:pt x="558" y="776"/>
                    <a:pt x="498" y="935"/>
                    <a:pt x="418" y="1035"/>
                  </a:cubicBezTo>
                  <a:cubicBezTo>
                    <a:pt x="299" y="1253"/>
                    <a:pt x="140" y="1333"/>
                    <a:pt x="160" y="1353"/>
                  </a:cubicBezTo>
                  <a:cubicBezTo>
                    <a:pt x="180" y="1353"/>
                    <a:pt x="359" y="1293"/>
                    <a:pt x="518" y="1074"/>
                  </a:cubicBezTo>
                  <a:cubicBezTo>
                    <a:pt x="617" y="955"/>
                    <a:pt x="697" y="796"/>
                    <a:pt x="717" y="597"/>
                  </a:cubicBezTo>
                  <a:cubicBezTo>
                    <a:pt x="756" y="497"/>
                    <a:pt x="756" y="398"/>
                    <a:pt x="717" y="299"/>
                  </a:cubicBezTo>
                  <a:cubicBezTo>
                    <a:pt x="697" y="259"/>
                    <a:pt x="697" y="179"/>
                    <a:pt x="677" y="139"/>
                  </a:cubicBezTo>
                  <a:cubicBezTo>
                    <a:pt x="657" y="80"/>
                    <a:pt x="577" y="0"/>
                    <a:pt x="47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17"/>
            <p:cNvSpPr/>
            <p:nvPr/>
          </p:nvSpPr>
          <p:spPr>
            <a:xfrm>
              <a:off x="666206" y="2296022"/>
              <a:ext cx="986038" cy="2052765"/>
            </a:xfrm>
            <a:custGeom>
              <a:avLst/>
              <a:gdLst/>
              <a:ahLst/>
              <a:cxnLst/>
              <a:rect l="l" t="t" r="r" b="b"/>
              <a:pathLst>
                <a:path w="24807" h="51644" extrusionOk="0">
                  <a:moveTo>
                    <a:pt x="11200" y="1"/>
                  </a:moveTo>
                  <a:cubicBezTo>
                    <a:pt x="11200" y="1"/>
                    <a:pt x="8356" y="4477"/>
                    <a:pt x="7958" y="6187"/>
                  </a:cubicBezTo>
                  <a:cubicBezTo>
                    <a:pt x="7600" y="7739"/>
                    <a:pt x="1393" y="41059"/>
                    <a:pt x="140" y="47962"/>
                  </a:cubicBezTo>
                  <a:cubicBezTo>
                    <a:pt x="1" y="48678"/>
                    <a:pt x="438" y="49355"/>
                    <a:pt x="1135" y="49593"/>
                  </a:cubicBezTo>
                  <a:lnTo>
                    <a:pt x="6724" y="51264"/>
                  </a:lnTo>
                  <a:cubicBezTo>
                    <a:pt x="6868" y="51311"/>
                    <a:pt x="7012" y="51333"/>
                    <a:pt x="7153" y="51333"/>
                  </a:cubicBezTo>
                  <a:cubicBezTo>
                    <a:pt x="7794" y="51333"/>
                    <a:pt x="8368" y="50878"/>
                    <a:pt x="8515" y="50210"/>
                  </a:cubicBezTo>
                  <a:lnTo>
                    <a:pt x="15418" y="17904"/>
                  </a:lnTo>
                  <a:lnTo>
                    <a:pt x="13408" y="49912"/>
                  </a:lnTo>
                  <a:cubicBezTo>
                    <a:pt x="13370" y="50863"/>
                    <a:pt x="14108" y="51644"/>
                    <a:pt x="15031" y="51644"/>
                  </a:cubicBezTo>
                  <a:cubicBezTo>
                    <a:pt x="15053" y="51644"/>
                    <a:pt x="15076" y="51643"/>
                    <a:pt x="15099" y="51642"/>
                  </a:cubicBezTo>
                  <a:lnTo>
                    <a:pt x="20590" y="51483"/>
                  </a:lnTo>
                  <a:cubicBezTo>
                    <a:pt x="21445" y="51443"/>
                    <a:pt x="22141" y="50787"/>
                    <a:pt x="22181" y="49931"/>
                  </a:cubicBezTo>
                  <a:cubicBezTo>
                    <a:pt x="22658" y="42213"/>
                    <a:pt x="24807" y="7162"/>
                    <a:pt x="24369" y="6068"/>
                  </a:cubicBezTo>
                  <a:cubicBezTo>
                    <a:pt x="23912" y="4835"/>
                    <a:pt x="22619" y="518"/>
                    <a:pt x="22619" y="518"/>
                  </a:cubicBezTo>
                  <a:lnTo>
                    <a:pt x="1120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50;p17"/>
            <p:cNvSpPr/>
            <p:nvPr/>
          </p:nvSpPr>
          <p:spPr>
            <a:xfrm>
              <a:off x="688346" y="4130479"/>
              <a:ext cx="333727" cy="98099"/>
            </a:xfrm>
            <a:custGeom>
              <a:avLst/>
              <a:gdLst/>
              <a:ahLst/>
              <a:cxnLst/>
              <a:rect l="l" t="t" r="r" b="b"/>
              <a:pathLst>
                <a:path w="8396" h="2468" extrusionOk="0">
                  <a:moveTo>
                    <a:pt x="1" y="1"/>
                  </a:moveTo>
                  <a:cubicBezTo>
                    <a:pt x="1" y="1"/>
                    <a:pt x="120" y="41"/>
                    <a:pt x="319" y="140"/>
                  </a:cubicBezTo>
                  <a:cubicBezTo>
                    <a:pt x="518" y="220"/>
                    <a:pt x="816" y="339"/>
                    <a:pt x="1194" y="498"/>
                  </a:cubicBezTo>
                  <a:cubicBezTo>
                    <a:pt x="1910" y="797"/>
                    <a:pt x="2965" y="1135"/>
                    <a:pt x="4118" y="1493"/>
                  </a:cubicBezTo>
                  <a:cubicBezTo>
                    <a:pt x="5292" y="1811"/>
                    <a:pt x="6366" y="2090"/>
                    <a:pt x="7142" y="2229"/>
                  </a:cubicBezTo>
                  <a:cubicBezTo>
                    <a:pt x="7500" y="2308"/>
                    <a:pt x="7838" y="2388"/>
                    <a:pt x="8057" y="2408"/>
                  </a:cubicBezTo>
                  <a:cubicBezTo>
                    <a:pt x="8276" y="2468"/>
                    <a:pt x="8395" y="2468"/>
                    <a:pt x="8395" y="2468"/>
                  </a:cubicBezTo>
                  <a:cubicBezTo>
                    <a:pt x="8395" y="2468"/>
                    <a:pt x="8296" y="2448"/>
                    <a:pt x="8077" y="2368"/>
                  </a:cubicBezTo>
                  <a:cubicBezTo>
                    <a:pt x="7838" y="2289"/>
                    <a:pt x="7540" y="2209"/>
                    <a:pt x="7162" y="2129"/>
                  </a:cubicBezTo>
                  <a:cubicBezTo>
                    <a:pt x="6386" y="1930"/>
                    <a:pt x="5352" y="1692"/>
                    <a:pt x="4178" y="1334"/>
                  </a:cubicBezTo>
                  <a:cubicBezTo>
                    <a:pt x="3004" y="995"/>
                    <a:pt x="1970" y="637"/>
                    <a:pt x="1214" y="399"/>
                  </a:cubicBezTo>
                  <a:lnTo>
                    <a:pt x="319" y="100"/>
                  </a:lnTo>
                  <a:cubicBezTo>
                    <a:pt x="120" y="21"/>
                    <a:pt x="1" y="1"/>
                    <a:pt x="1"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17"/>
            <p:cNvSpPr/>
            <p:nvPr/>
          </p:nvSpPr>
          <p:spPr>
            <a:xfrm>
              <a:off x="728811" y="4094864"/>
              <a:ext cx="18880" cy="52428"/>
            </a:xfrm>
            <a:custGeom>
              <a:avLst/>
              <a:gdLst/>
              <a:ahLst/>
              <a:cxnLst/>
              <a:rect l="l" t="t" r="r" b="b"/>
              <a:pathLst>
                <a:path w="475" h="1319" extrusionOk="0">
                  <a:moveTo>
                    <a:pt x="153" y="1"/>
                  </a:moveTo>
                  <a:cubicBezTo>
                    <a:pt x="110" y="1"/>
                    <a:pt x="0" y="312"/>
                    <a:pt x="97" y="698"/>
                  </a:cubicBezTo>
                  <a:cubicBezTo>
                    <a:pt x="171" y="1069"/>
                    <a:pt x="383" y="1319"/>
                    <a:pt x="444" y="1319"/>
                  </a:cubicBezTo>
                  <a:cubicBezTo>
                    <a:pt x="448" y="1319"/>
                    <a:pt x="452" y="1317"/>
                    <a:pt x="455" y="1315"/>
                  </a:cubicBezTo>
                  <a:cubicBezTo>
                    <a:pt x="475" y="1295"/>
                    <a:pt x="296" y="1056"/>
                    <a:pt x="216" y="678"/>
                  </a:cubicBezTo>
                  <a:cubicBezTo>
                    <a:pt x="156" y="320"/>
                    <a:pt x="196" y="2"/>
                    <a:pt x="156" y="2"/>
                  </a:cubicBezTo>
                  <a:cubicBezTo>
                    <a:pt x="155" y="1"/>
                    <a:pt x="154" y="1"/>
                    <a:pt x="15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17"/>
            <p:cNvSpPr/>
            <p:nvPr/>
          </p:nvSpPr>
          <p:spPr>
            <a:xfrm>
              <a:off x="758742" y="4099674"/>
              <a:ext cx="17410" cy="50639"/>
            </a:xfrm>
            <a:custGeom>
              <a:avLst/>
              <a:gdLst/>
              <a:ahLst/>
              <a:cxnLst/>
              <a:rect l="l" t="t" r="r" b="b"/>
              <a:pathLst>
                <a:path w="438" h="1274" extrusionOk="0">
                  <a:moveTo>
                    <a:pt x="398" y="0"/>
                  </a:moveTo>
                  <a:cubicBezTo>
                    <a:pt x="338" y="0"/>
                    <a:pt x="299" y="298"/>
                    <a:pt x="199" y="656"/>
                  </a:cubicBezTo>
                  <a:cubicBezTo>
                    <a:pt x="100" y="995"/>
                    <a:pt x="0" y="1253"/>
                    <a:pt x="20" y="1273"/>
                  </a:cubicBezTo>
                  <a:cubicBezTo>
                    <a:pt x="40" y="1273"/>
                    <a:pt x="219" y="1034"/>
                    <a:pt x="318" y="676"/>
                  </a:cubicBezTo>
                  <a:cubicBezTo>
                    <a:pt x="438" y="298"/>
                    <a:pt x="418" y="0"/>
                    <a:pt x="398"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17"/>
            <p:cNvSpPr/>
            <p:nvPr/>
          </p:nvSpPr>
          <p:spPr>
            <a:xfrm>
              <a:off x="1471164" y="4166849"/>
              <a:ext cx="9540" cy="46704"/>
            </a:xfrm>
            <a:custGeom>
              <a:avLst/>
              <a:gdLst/>
              <a:ahLst/>
              <a:cxnLst/>
              <a:rect l="l" t="t" r="r" b="b"/>
              <a:pathLst>
                <a:path w="240" h="1175" extrusionOk="0">
                  <a:moveTo>
                    <a:pt x="20" y="1"/>
                  </a:moveTo>
                  <a:lnTo>
                    <a:pt x="20" y="1"/>
                  </a:lnTo>
                  <a:cubicBezTo>
                    <a:pt x="0" y="1"/>
                    <a:pt x="20" y="279"/>
                    <a:pt x="40" y="598"/>
                  </a:cubicBezTo>
                  <a:cubicBezTo>
                    <a:pt x="100" y="936"/>
                    <a:pt x="179" y="1175"/>
                    <a:pt x="199" y="1175"/>
                  </a:cubicBezTo>
                  <a:cubicBezTo>
                    <a:pt x="239" y="1175"/>
                    <a:pt x="219" y="896"/>
                    <a:pt x="179" y="578"/>
                  </a:cubicBezTo>
                  <a:cubicBezTo>
                    <a:pt x="120" y="260"/>
                    <a:pt x="40" y="1"/>
                    <a:pt x="20"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17"/>
            <p:cNvSpPr/>
            <p:nvPr/>
          </p:nvSpPr>
          <p:spPr>
            <a:xfrm>
              <a:off x="1495689" y="4154209"/>
              <a:ext cx="4770" cy="49844"/>
            </a:xfrm>
            <a:custGeom>
              <a:avLst/>
              <a:gdLst/>
              <a:ahLst/>
              <a:cxnLst/>
              <a:rect l="l" t="t" r="r" b="b"/>
              <a:pathLst>
                <a:path w="120" h="1254" extrusionOk="0">
                  <a:moveTo>
                    <a:pt x="80" y="1"/>
                  </a:moveTo>
                  <a:cubicBezTo>
                    <a:pt x="60" y="1"/>
                    <a:pt x="20" y="299"/>
                    <a:pt x="0" y="617"/>
                  </a:cubicBezTo>
                  <a:cubicBezTo>
                    <a:pt x="0" y="975"/>
                    <a:pt x="20" y="1254"/>
                    <a:pt x="60" y="1254"/>
                  </a:cubicBezTo>
                  <a:cubicBezTo>
                    <a:pt x="80" y="1254"/>
                    <a:pt x="119" y="975"/>
                    <a:pt x="119" y="617"/>
                  </a:cubicBezTo>
                  <a:cubicBezTo>
                    <a:pt x="119" y="279"/>
                    <a:pt x="100" y="1"/>
                    <a:pt x="80"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17"/>
            <p:cNvSpPr/>
            <p:nvPr/>
          </p:nvSpPr>
          <p:spPr>
            <a:xfrm>
              <a:off x="1278222" y="2358507"/>
              <a:ext cx="98099" cy="679260"/>
            </a:xfrm>
            <a:custGeom>
              <a:avLst/>
              <a:gdLst/>
              <a:ahLst/>
              <a:cxnLst/>
              <a:rect l="l" t="t" r="r" b="b"/>
              <a:pathLst>
                <a:path w="2468" h="17089" extrusionOk="0">
                  <a:moveTo>
                    <a:pt x="2467" y="0"/>
                  </a:moveTo>
                  <a:cubicBezTo>
                    <a:pt x="2467" y="0"/>
                    <a:pt x="2467" y="40"/>
                    <a:pt x="2447" y="179"/>
                  </a:cubicBezTo>
                  <a:cubicBezTo>
                    <a:pt x="2428" y="299"/>
                    <a:pt x="2428" y="478"/>
                    <a:pt x="2388" y="677"/>
                  </a:cubicBezTo>
                  <a:cubicBezTo>
                    <a:pt x="2368" y="1114"/>
                    <a:pt x="2328" y="1731"/>
                    <a:pt x="2249" y="2507"/>
                  </a:cubicBezTo>
                  <a:cubicBezTo>
                    <a:pt x="2089" y="4078"/>
                    <a:pt x="1871" y="6207"/>
                    <a:pt x="1532" y="8574"/>
                  </a:cubicBezTo>
                  <a:cubicBezTo>
                    <a:pt x="1174" y="10941"/>
                    <a:pt x="776" y="13050"/>
                    <a:pt x="478" y="14602"/>
                  </a:cubicBezTo>
                  <a:cubicBezTo>
                    <a:pt x="319" y="15338"/>
                    <a:pt x="200" y="15954"/>
                    <a:pt x="140" y="16412"/>
                  </a:cubicBezTo>
                  <a:cubicBezTo>
                    <a:pt x="80" y="16611"/>
                    <a:pt x="60" y="16790"/>
                    <a:pt x="21" y="16909"/>
                  </a:cubicBezTo>
                  <a:cubicBezTo>
                    <a:pt x="1" y="17028"/>
                    <a:pt x="1" y="17088"/>
                    <a:pt x="1" y="17088"/>
                  </a:cubicBezTo>
                  <a:cubicBezTo>
                    <a:pt x="1" y="17088"/>
                    <a:pt x="40" y="17009"/>
                    <a:pt x="60" y="16909"/>
                  </a:cubicBezTo>
                  <a:cubicBezTo>
                    <a:pt x="100" y="16790"/>
                    <a:pt x="140" y="16611"/>
                    <a:pt x="180" y="16412"/>
                  </a:cubicBezTo>
                  <a:cubicBezTo>
                    <a:pt x="279" y="15994"/>
                    <a:pt x="438" y="15357"/>
                    <a:pt x="578" y="14602"/>
                  </a:cubicBezTo>
                  <a:cubicBezTo>
                    <a:pt x="896" y="13070"/>
                    <a:pt x="1294" y="10941"/>
                    <a:pt x="1652" y="8574"/>
                  </a:cubicBezTo>
                  <a:cubicBezTo>
                    <a:pt x="1990" y="6207"/>
                    <a:pt x="2189" y="4078"/>
                    <a:pt x="2308" y="2507"/>
                  </a:cubicBezTo>
                  <a:cubicBezTo>
                    <a:pt x="2388" y="1731"/>
                    <a:pt x="2428" y="1114"/>
                    <a:pt x="2447" y="677"/>
                  </a:cubicBezTo>
                  <a:cubicBezTo>
                    <a:pt x="2467" y="478"/>
                    <a:pt x="2467" y="299"/>
                    <a:pt x="2467" y="179"/>
                  </a:cubicBezTo>
                  <a:lnTo>
                    <a:pt x="2467"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17"/>
            <p:cNvSpPr/>
            <p:nvPr/>
          </p:nvSpPr>
          <p:spPr>
            <a:xfrm>
              <a:off x="1085280" y="2344277"/>
              <a:ext cx="489501" cy="17887"/>
            </a:xfrm>
            <a:custGeom>
              <a:avLst/>
              <a:gdLst/>
              <a:ahLst/>
              <a:cxnLst/>
              <a:rect l="l" t="t" r="r" b="b"/>
              <a:pathLst>
                <a:path w="12315" h="450" extrusionOk="0">
                  <a:moveTo>
                    <a:pt x="1" y="0"/>
                  </a:moveTo>
                  <a:cubicBezTo>
                    <a:pt x="1" y="0"/>
                    <a:pt x="60" y="40"/>
                    <a:pt x="140" y="40"/>
                  </a:cubicBezTo>
                  <a:cubicBezTo>
                    <a:pt x="200" y="60"/>
                    <a:pt x="339" y="60"/>
                    <a:pt x="478" y="80"/>
                  </a:cubicBezTo>
                  <a:cubicBezTo>
                    <a:pt x="777" y="100"/>
                    <a:pt x="1254" y="139"/>
                    <a:pt x="1791" y="179"/>
                  </a:cubicBezTo>
                  <a:cubicBezTo>
                    <a:pt x="2885" y="279"/>
                    <a:pt x="4437" y="358"/>
                    <a:pt x="6148" y="398"/>
                  </a:cubicBezTo>
                  <a:cubicBezTo>
                    <a:pt x="7232" y="436"/>
                    <a:pt x="8253" y="450"/>
                    <a:pt x="9139" y="450"/>
                  </a:cubicBezTo>
                  <a:cubicBezTo>
                    <a:pt x="9650" y="450"/>
                    <a:pt x="10116" y="445"/>
                    <a:pt x="10524" y="438"/>
                  </a:cubicBezTo>
                  <a:cubicBezTo>
                    <a:pt x="11081" y="438"/>
                    <a:pt x="11519" y="438"/>
                    <a:pt x="11837" y="398"/>
                  </a:cubicBezTo>
                  <a:cubicBezTo>
                    <a:pt x="11976" y="378"/>
                    <a:pt x="12096" y="378"/>
                    <a:pt x="12195" y="378"/>
                  </a:cubicBezTo>
                  <a:cubicBezTo>
                    <a:pt x="12275" y="358"/>
                    <a:pt x="12314" y="358"/>
                    <a:pt x="12314" y="358"/>
                  </a:cubicBezTo>
                  <a:cubicBezTo>
                    <a:pt x="12314" y="348"/>
                    <a:pt x="12304" y="343"/>
                    <a:pt x="12282" y="343"/>
                  </a:cubicBezTo>
                  <a:cubicBezTo>
                    <a:pt x="12260" y="343"/>
                    <a:pt x="12225" y="348"/>
                    <a:pt x="12175" y="358"/>
                  </a:cubicBezTo>
                  <a:lnTo>
                    <a:pt x="10504" y="358"/>
                  </a:lnTo>
                  <a:cubicBezTo>
                    <a:pt x="9410" y="358"/>
                    <a:pt x="7839" y="338"/>
                    <a:pt x="6148" y="279"/>
                  </a:cubicBezTo>
                  <a:cubicBezTo>
                    <a:pt x="4457" y="239"/>
                    <a:pt x="2925" y="159"/>
                    <a:pt x="1791" y="100"/>
                  </a:cubicBezTo>
                  <a:cubicBezTo>
                    <a:pt x="1254" y="80"/>
                    <a:pt x="797" y="60"/>
                    <a:pt x="478" y="40"/>
                  </a:cubicBezTo>
                  <a:cubicBezTo>
                    <a:pt x="359" y="0"/>
                    <a:pt x="240" y="0"/>
                    <a:pt x="140"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17"/>
            <p:cNvSpPr/>
            <p:nvPr/>
          </p:nvSpPr>
          <p:spPr>
            <a:xfrm>
              <a:off x="1335937" y="2355327"/>
              <a:ext cx="77549" cy="402532"/>
            </a:xfrm>
            <a:custGeom>
              <a:avLst/>
              <a:gdLst/>
              <a:ahLst/>
              <a:cxnLst/>
              <a:rect l="l" t="t" r="r" b="b"/>
              <a:pathLst>
                <a:path w="1951" h="10127" extrusionOk="0">
                  <a:moveTo>
                    <a:pt x="1950" y="1"/>
                  </a:moveTo>
                  <a:cubicBezTo>
                    <a:pt x="1950" y="1"/>
                    <a:pt x="1930" y="160"/>
                    <a:pt x="1891" y="418"/>
                  </a:cubicBezTo>
                  <a:cubicBezTo>
                    <a:pt x="1851" y="717"/>
                    <a:pt x="1831" y="1095"/>
                    <a:pt x="1811" y="1572"/>
                  </a:cubicBezTo>
                  <a:cubicBezTo>
                    <a:pt x="1751" y="2547"/>
                    <a:pt x="1692" y="3880"/>
                    <a:pt x="1612" y="5372"/>
                  </a:cubicBezTo>
                  <a:cubicBezTo>
                    <a:pt x="1592" y="6128"/>
                    <a:pt x="1552" y="6824"/>
                    <a:pt x="1513" y="7460"/>
                  </a:cubicBezTo>
                  <a:cubicBezTo>
                    <a:pt x="1453" y="8077"/>
                    <a:pt x="1334" y="8654"/>
                    <a:pt x="1115" y="9072"/>
                  </a:cubicBezTo>
                  <a:cubicBezTo>
                    <a:pt x="896" y="9509"/>
                    <a:pt x="598" y="9768"/>
                    <a:pt x="359" y="9927"/>
                  </a:cubicBezTo>
                  <a:cubicBezTo>
                    <a:pt x="140" y="10066"/>
                    <a:pt x="1" y="10106"/>
                    <a:pt x="1" y="10126"/>
                  </a:cubicBezTo>
                  <a:cubicBezTo>
                    <a:pt x="1" y="10126"/>
                    <a:pt x="21" y="10126"/>
                    <a:pt x="100" y="10106"/>
                  </a:cubicBezTo>
                  <a:cubicBezTo>
                    <a:pt x="160" y="10066"/>
                    <a:pt x="259" y="10046"/>
                    <a:pt x="399" y="9967"/>
                  </a:cubicBezTo>
                  <a:cubicBezTo>
                    <a:pt x="637" y="9828"/>
                    <a:pt x="936" y="9549"/>
                    <a:pt x="1194" y="9131"/>
                  </a:cubicBezTo>
                  <a:cubicBezTo>
                    <a:pt x="1413" y="8674"/>
                    <a:pt x="1552" y="8117"/>
                    <a:pt x="1612" y="7460"/>
                  </a:cubicBezTo>
                  <a:cubicBezTo>
                    <a:pt x="1652" y="6824"/>
                    <a:pt x="1692" y="6128"/>
                    <a:pt x="1731" y="5372"/>
                  </a:cubicBezTo>
                  <a:cubicBezTo>
                    <a:pt x="1811" y="3880"/>
                    <a:pt x="1851" y="2547"/>
                    <a:pt x="1910" y="1572"/>
                  </a:cubicBezTo>
                  <a:cubicBezTo>
                    <a:pt x="1930" y="1095"/>
                    <a:pt x="1950" y="717"/>
                    <a:pt x="1950" y="418"/>
                  </a:cubicBezTo>
                  <a:lnTo>
                    <a:pt x="1950"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17"/>
            <p:cNvSpPr/>
            <p:nvPr/>
          </p:nvSpPr>
          <p:spPr>
            <a:xfrm>
              <a:off x="968259" y="2465233"/>
              <a:ext cx="191388" cy="179543"/>
            </a:xfrm>
            <a:custGeom>
              <a:avLst/>
              <a:gdLst/>
              <a:ahLst/>
              <a:cxnLst/>
              <a:rect l="l" t="t" r="r" b="b"/>
              <a:pathLst>
                <a:path w="4815" h="4517" extrusionOk="0">
                  <a:moveTo>
                    <a:pt x="4815" y="1"/>
                  </a:moveTo>
                  <a:cubicBezTo>
                    <a:pt x="4795" y="1"/>
                    <a:pt x="4795" y="419"/>
                    <a:pt x="4576" y="1035"/>
                  </a:cubicBezTo>
                  <a:cubicBezTo>
                    <a:pt x="4397" y="1652"/>
                    <a:pt x="3979" y="2507"/>
                    <a:pt x="3263" y="3184"/>
                  </a:cubicBezTo>
                  <a:cubicBezTo>
                    <a:pt x="2527" y="3860"/>
                    <a:pt x="1652" y="4198"/>
                    <a:pt x="1035" y="4357"/>
                  </a:cubicBezTo>
                  <a:cubicBezTo>
                    <a:pt x="418" y="4497"/>
                    <a:pt x="1" y="4477"/>
                    <a:pt x="1" y="4497"/>
                  </a:cubicBezTo>
                  <a:cubicBezTo>
                    <a:pt x="1" y="4516"/>
                    <a:pt x="120" y="4516"/>
                    <a:pt x="299" y="4516"/>
                  </a:cubicBezTo>
                  <a:cubicBezTo>
                    <a:pt x="458" y="4516"/>
                    <a:pt x="737" y="4516"/>
                    <a:pt x="1055" y="4457"/>
                  </a:cubicBezTo>
                  <a:cubicBezTo>
                    <a:pt x="1711" y="4317"/>
                    <a:pt x="2607" y="3979"/>
                    <a:pt x="3343" y="3283"/>
                  </a:cubicBezTo>
                  <a:cubicBezTo>
                    <a:pt x="4099" y="2587"/>
                    <a:pt x="4496" y="1712"/>
                    <a:pt x="4675" y="1075"/>
                  </a:cubicBezTo>
                  <a:cubicBezTo>
                    <a:pt x="4775" y="737"/>
                    <a:pt x="4795" y="478"/>
                    <a:pt x="4815" y="299"/>
                  </a:cubicBezTo>
                  <a:lnTo>
                    <a:pt x="4815"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17"/>
            <p:cNvSpPr/>
            <p:nvPr/>
          </p:nvSpPr>
          <p:spPr>
            <a:xfrm>
              <a:off x="1515444" y="2500054"/>
              <a:ext cx="117059" cy="151839"/>
            </a:xfrm>
            <a:custGeom>
              <a:avLst/>
              <a:gdLst/>
              <a:ahLst/>
              <a:cxnLst/>
              <a:rect l="l" t="t" r="r" b="b"/>
              <a:pathLst>
                <a:path w="2945" h="3820" extrusionOk="0">
                  <a:moveTo>
                    <a:pt x="0" y="0"/>
                  </a:moveTo>
                  <a:lnTo>
                    <a:pt x="0" y="199"/>
                  </a:lnTo>
                  <a:cubicBezTo>
                    <a:pt x="0" y="318"/>
                    <a:pt x="20" y="517"/>
                    <a:pt x="80" y="736"/>
                  </a:cubicBezTo>
                  <a:cubicBezTo>
                    <a:pt x="120" y="955"/>
                    <a:pt x="219" y="1233"/>
                    <a:pt x="359" y="1512"/>
                  </a:cubicBezTo>
                  <a:cubicBezTo>
                    <a:pt x="478" y="1810"/>
                    <a:pt x="657" y="2109"/>
                    <a:pt x="876" y="2387"/>
                  </a:cubicBezTo>
                  <a:cubicBezTo>
                    <a:pt x="1095" y="2646"/>
                    <a:pt x="1313" y="2904"/>
                    <a:pt x="1572" y="3103"/>
                  </a:cubicBezTo>
                  <a:cubicBezTo>
                    <a:pt x="1791" y="3302"/>
                    <a:pt x="2049" y="3441"/>
                    <a:pt x="2248" y="3541"/>
                  </a:cubicBezTo>
                  <a:cubicBezTo>
                    <a:pt x="2447" y="3680"/>
                    <a:pt x="2606" y="3720"/>
                    <a:pt x="2746" y="3760"/>
                  </a:cubicBezTo>
                  <a:cubicBezTo>
                    <a:pt x="2865" y="3819"/>
                    <a:pt x="2945" y="3819"/>
                    <a:pt x="2945" y="3819"/>
                  </a:cubicBezTo>
                  <a:cubicBezTo>
                    <a:pt x="2945" y="3800"/>
                    <a:pt x="2666" y="3700"/>
                    <a:pt x="2288" y="3441"/>
                  </a:cubicBezTo>
                  <a:cubicBezTo>
                    <a:pt x="2089" y="3322"/>
                    <a:pt x="1870" y="3163"/>
                    <a:pt x="1652" y="2964"/>
                  </a:cubicBezTo>
                  <a:cubicBezTo>
                    <a:pt x="1413" y="2765"/>
                    <a:pt x="1194" y="2546"/>
                    <a:pt x="975" y="2268"/>
                  </a:cubicBezTo>
                  <a:cubicBezTo>
                    <a:pt x="756" y="2009"/>
                    <a:pt x="577" y="1731"/>
                    <a:pt x="458" y="1452"/>
                  </a:cubicBezTo>
                  <a:cubicBezTo>
                    <a:pt x="319" y="1194"/>
                    <a:pt x="239" y="935"/>
                    <a:pt x="179" y="716"/>
                  </a:cubicBezTo>
                  <a:cubicBezTo>
                    <a:pt x="60" y="259"/>
                    <a:pt x="20" y="0"/>
                    <a:pt x="0"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17"/>
            <p:cNvSpPr/>
            <p:nvPr/>
          </p:nvSpPr>
          <p:spPr>
            <a:xfrm>
              <a:off x="886813" y="2497669"/>
              <a:ext cx="348752" cy="1687398"/>
            </a:xfrm>
            <a:custGeom>
              <a:avLst/>
              <a:gdLst/>
              <a:ahLst/>
              <a:cxnLst/>
              <a:rect l="l" t="t" r="r" b="b"/>
              <a:pathLst>
                <a:path w="8774" h="42452" extrusionOk="0">
                  <a:moveTo>
                    <a:pt x="8773" y="0"/>
                  </a:moveTo>
                  <a:cubicBezTo>
                    <a:pt x="8773" y="0"/>
                    <a:pt x="8773" y="60"/>
                    <a:pt x="8734" y="120"/>
                  </a:cubicBezTo>
                  <a:cubicBezTo>
                    <a:pt x="8734" y="199"/>
                    <a:pt x="8714" y="299"/>
                    <a:pt x="8674" y="458"/>
                  </a:cubicBezTo>
                  <a:cubicBezTo>
                    <a:pt x="8634" y="756"/>
                    <a:pt x="8555" y="1154"/>
                    <a:pt x="8475" y="1691"/>
                  </a:cubicBezTo>
                  <a:cubicBezTo>
                    <a:pt x="8336" y="2785"/>
                    <a:pt x="8077" y="4357"/>
                    <a:pt x="7759" y="6286"/>
                  </a:cubicBezTo>
                  <a:cubicBezTo>
                    <a:pt x="7142" y="10146"/>
                    <a:pt x="6187" y="15497"/>
                    <a:pt x="4974" y="21365"/>
                  </a:cubicBezTo>
                  <a:cubicBezTo>
                    <a:pt x="3760" y="27234"/>
                    <a:pt x="2507" y="32505"/>
                    <a:pt x="1572" y="36305"/>
                  </a:cubicBezTo>
                  <a:cubicBezTo>
                    <a:pt x="1095" y="38194"/>
                    <a:pt x="697" y="39746"/>
                    <a:pt x="418" y="40800"/>
                  </a:cubicBezTo>
                  <a:cubicBezTo>
                    <a:pt x="279" y="41337"/>
                    <a:pt x="180" y="41735"/>
                    <a:pt x="100" y="42034"/>
                  </a:cubicBezTo>
                  <a:cubicBezTo>
                    <a:pt x="89" y="42109"/>
                    <a:pt x="79" y="42173"/>
                    <a:pt x="65" y="42229"/>
                  </a:cubicBezTo>
                  <a:lnTo>
                    <a:pt x="65" y="42229"/>
                  </a:lnTo>
                  <a:cubicBezTo>
                    <a:pt x="82" y="42169"/>
                    <a:pt x="98" y="42101"/>
                    <a:pt x="120" y="42034"/>
                  </a:cubicBezTo>
                  <a:cubicBezTo>
                    <a:pt x="220" y="41755"/>
                    <a:pt x="339" y="41337"/>
                    <a:pt x="478" y="40800"/>
                  </a:cubicBezTo>
                  <a:cubicBezTo>
                    <a:pt x="777" y="39746"/>
                    <a:pt x="1174" y="38194"/>
                    <a:pt x="1672" y="36305"/>
                  </a:cubicBezTo>
                  <a:cubicBezTo>
                    <a:pt x="2646" y="32505"/>
                    <a:pt x="3880" y="27234"/>
                    <a:pt x="5093" y="21365"/>
                  </a:cubicBezTo>
                  <a:cubicBezTo>
                    <a:pt x="6327" y="15497"/>
                    <a:pt x="7242" y="10146"/>
                    <a:pt x="7858" y="6267"/>
                  </a:cubicBezTo>
                  <a:cubicBezTo>
                    <a:pt x="8177" y="4337"/>
                    <a:pt x="8415" y="2765"/>
                    <a:pt x="8555" y="1671"/>
                  </a:cubicBezTo>
                  <a:cubicBezTo>
                    <a:pt x="8634" y="1154"/>
                    <a:pt x="8674" y="717"/>
                    <a:pt x="8734" y="418"/>
                  </a:cubicBezTo>
                  <a:cubicBezTo>
                    <a:pt x="8754" y="299"/>
                    <a:pt x="8773" y="179"/>
                    <a:pt x="8773" y="100"/>
                  </a:cubicBezTo>
                  <a:lnTo>
                    <a:pt x="8773" y="0"/>
                  </a:lnTo>
                  <a:close/>
                  <a:moveTo>
                    <a:pt x="65" y="42229"/>
                  </a:moveTo>
                  <a:lnTo>
                    <a:pt x="65" y="42229"/>
                  </a:lnTo>
                  <a:cubicBezTo>
                    <a:pt x="52" y="42275"/>
                    <a:pt x="38" y="42317"/>
                    <a:pt x="21" y="42352"/>
                  </a:cubicBezTo>
                  <a:cubicBezTo>
                    <a:pt x="39" y="42316"/>
                    <a:pt x="53" y="42275"/>
                    <a:pt x="65" y="42229"/>
                  </a:cubicBezTo>
                  <a:close/>
                  <a:moveTo>
                    <a:pt x="21" y="42352"/>
                  </a:moveTo>
                  <a:cubicBezTo>
                    <a:pt x="1" y="42392"/>
                    <a:pt x="1" y="42451"/>
                    <a:pt x="1" y="42451"/>
                  </a:cubicBezTo>
                  <a:cubicBezTo>
                    <a:pt x="1" y="42451"/>
                    <a:pt x="1" y="42432"/>
                    <a:pt x="21" y="42352"/>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7"/>
            <p:cNvSpPr/>
            <p:nvPr/>
          </p:nvSpPr>
          <p:spPr>
            <a:xfrm>
              <a:off x="1416588" y="2608370"/>
              <a:ext cx="90189" cy="1616248"/>
            </a:xfrm>
            <a:custGeom>
              <a:avLst/>
              <a:gdLst/>
              <a:ahLst/>
              <a:cxnLst/>
              <a:rect l="l" t="t" r="r" b="b"/>
              <a:pathLst>
                <a:path w="2269" h="40662" extrusionOk="0">
                  <a:moveTo>
                    <a:pt x="1791" y="0"/>
                  </a:moveTo>
                  <a:lnTo>
                    <a:pt x="1791" y="100"/>
                  </a:lnTo>
                  <a:cubicBezTo>
                    <a:pt x="1791" y="179"/>
                    <a:pt x="1811" y="279"/>
                    <a:pt x="1811" y="398"/>
                  </a:cubicBezTo>
                  <a:cubicBezTo>
                    <a:pt x="1811" y="677"/>
                    <a:pt x="1871" y="1075"/>
                    <a:pt x="1891" y="1592"/>
                  </a:cubicBezTo>
                  <a:cubicBezTo>
                    <a:pt x="1970" y="2646"/>
                    <a:pt x="2070" y="4138"/>
                    <a:pt x="2109" y="5968"/>
                  </a:cubicBezTo>
                  <a:cubicBezTo>
                    <a:pt x="2169" y="7818"/>
                    <a:pt x="2169" y="10026"/>
                    <a:pt x="2109" y="12453"/>
                  </a:cubicBezTo>
                  <a:cubicBezTo>
                    <a:pt x="2070" y="14900"/>
                    <a:pt x="1950" y="17586"/>
                    <a:pt x="1751" y="20390"/>
                  </a:cubicBezTo>
                  <a:cubicBezTo>
                    <a:pt x="1373" y="26040"/>
                    <a:pt x="856" y="31113"/>
                    <a:pt x="518" y="34793"/>
                  </a:cubicBezTo>
                  <a:cubicBezTo>
                    <a:pt x="359" y="36603"/>
                    <a:pt x="220" y="38095"/>
                    <a:pt x="120" y="39149"/>
                  </a:cubicBezTo>
                  <a:cubicBezTo>
                    <a:pt x="80" y="39666"/>
                    <a:pt x="61" y="40064"/>
                    <a:pt x="21" y="40343"/>
                  </a:cubicBezTo>
                  <a:cubicBezTo>
                    <a:pt x="21" y="40350"/>
                    <a:pt x="21" y="40357"/>
                    <a:pt x="21" y="40364"/>
                  </a:cubicBezTo>
                  <a:lnTo>
                    <a:pt x="21" y="40364"/>
                  </a:lnTo>
                  <a:cubicBezTo>
                    <a:pt x="21" y="40364"/>
                    <a:pt x="21" y="40363"/>
                    <a:pt x="21" y="40363"/>
                  </a:cubicBezTo>
                  <a:cubicBezTo>
                    <a:pt x="61" y="40064"/>
                    <a:pt x="100" y="39666"/>
                    <a:pt x="160" y="39169"/>
                  </a:cubicBezTo>
                  <a:cubicBezTo>
                    <a:pt x="259" y="38155"/>
                    <a:pt x="399" y="36663"/>
                    <a:pt x="578" y="34813"/>
                  </a:cubicBezTo>
                  <a:cubicBezTo>
                    <a:pt x="916" y="31132"/>
                    <a:pt x="1453" y="26040"/>
                    <a:pt x="1851" y="20410"/>
                  </a:cubicBezTo>
                  <a:cubicBezTo>
                    <a:pt x="2050" y="17586"/>
                    <a:pt x="2169" y="14900"/>
                    <a:pt x="2209" y="12453"/>
                  </a:cubicBezTo>
                  <a:cubicBezTo>
                    <a:pt x="2269" y="10026"/>
                    <a:pt x="2249" y="7818"/>
                    <a:pt x="2189" y="5968"/>
                  </a:cubicBezTo>
                  <a:cubicBezTo>
                    <a:pt x="2109" y="4098"/>
                    <a:pt x="2050" y="2606"/>
                    <a:pt x="1950" y="1592"/>
                  </a:cubicBezTo>
                  <a:cubicBezTo>
                    <a:pt x="1911" y="1075"/>
                    <a:pt x="1871" y="677"/>
                    <a:pt x="1851" y="398"/>
                  </a:cubicBezTo>
                  <a:cubicBezTo>
                    <a:pt x="1851" y="279"/>
                    <a:pt x="1811" y="179"/>
                    <a:pt x="1811" y="100"/>
                  </a:cubicBezTo>
                  <a:cubicBezTo>
                    <a:pt x="1791" y="20"/>
                    <a:pt x="1791" y="0"/>
                    <a:pt x="1791" y="0"/>
                  </a:cubicBezTo>
                  <a:close/>
                  <a:moveTo>
                    <a:pt x="21" y="40364"/>
                  </a:moveTo>
                  <a:cubicBezTo>
                    <a:pt x="3" y="40471"/>
                    <a:pt x="1" y="40562"/>
                    <a:pt x="1" y="40637"/>
                  </a:cubicBezTo>
                  <a:lnTo>
                    <a:pt x="1" y="40637"/>
                  </a:lnTo>
                  <a:cubicBezTo>
                    <a:pt x="2" y="40563"/>
                    <a:pt x="18" y="40472"/>
                    <a:pt x="21" y="40364"/>
                  </a:cubicBezTo>
                  <a:close/>
                  <a:moveTo>
                    <a:pt x="1" y="40637"/>
                  </a:moveTo>
                  <a:lnTo>
                    <a:pt x="1" y="40637"/>
                  </a:lnTo>
                  <a:cubicBezTo>
                    <a:pt x="1" y="40638"/>
                    <a:pt x="1" y="40640"/>
                    <a:pt x="1" y="40641"/>
                  </a:cubicBezTo>
                  <a:lnTo>
                    <a:pt x="1" y="40661"/>
                  </a:lnTo>
                  <a:cubicBezTo>
                    <a:pt x="1" y="40653"/>
                    <a:pt x="1" y="40645"/>
                    <a:pt x="1" y="40637"/>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17"/>
            <p:cNvSpPr/>
            <p:nvPr/>
          </p:nvSpPr>
          <p:spPr>
            <a:xfrm>
              <a:off x="1201546" y="4204412"/>
              <a:ext cx="350302" cy="39232"/>
            </a:xfrm>
            <a:custGeom>
              <a:avLst/>
              <a:gdLst/>
              <a:ahLst/>
              <a:cxnLst/>
              <a:rect l="l" t="t" r="r" b="b"/>
              <a:pathLst>
                <a:path w="8813" h="987" extrusionOk="0">
                  <a:moveTo>
                    <a:pt x="8729" y="0"/>
                  </a:moveTo>
                  <a:cubicBezTo>
                    <a:pt x="8327" y="0"/>
                    <a:pt x="6531" y="184"/>
                    <a:pt x="4396" y="429"/>
                  </a:cubicBezTo>
                  <a:cubicBezTo>
                    <a:pt x="1950" y="707"/>
                    <a:pt x="0" y="946"/>
                    <a:pt x="0" y="986"/>
                  </a:cubicBezTo>
                  <a:cubicBezTo>
                    <a:pt x="1" y="987"/>
                    <a:pt x="7" y="987"/>
                    <a:pt x="18" y="987"/>
                  </a:cubicBezTo>
                  <a:cubicBezTo>
                    <a:pt x="221" y="987"/>
                    <a:pt x="2112" y="812"/>
                    <a:pt x="4416" y="548"/>
                  </a:cubicBezTo>
                  <a:cubicBezTo>
                    <a:pt x="6863" y="289"/>
                    <a:pt x="8812" y="31"/>
                    <a:pt x="8812" y="11"/>
                  </a:cubicBezTo>
                  <a:cubicBezTo>
                    <a:pt x="8812" y="4"/>
                    <a:pt x="8784" y="0"/>
                    <a:pt x="8729"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17"/>
            <p:cNvSpPr/>
            <p:nvPr/>
          </p:nvSpPr>
          <p:spPr>
            <a:xfrm>
              <a:off x="1111395" y="1108361"/>
              <a:ext cx="174774" cy="524957"/>
            </a:xfrm>
            <a:custGeom>
              <a:avLst/>
              <a:gdLst/>
              <a:ahLst/>
              <a:cxnLst/>
              <a:rect l="l" t="t" r="r" b="b"/>
              <a:pathLst>
                <a:path w="4397" h="13207" extrusionOk="0">
                  <a:moveTo>
                    <a:pt x="3621" y="1"/>
                  </a:moveTo>
                  <a:cubicBezTo>
                    <a:pt x="2507" y="200"/>
                    <a:pt x="1492" y="916"/>
                    <a:pt x="895" y="1891"/>
                  </a:cubicBezTo>
                  <a:cubicBezTo>
                    <a:pt x="319" y="2826"/>
                    <a:pt x="140" y="3979"/>
                    <a:pt x="80" y="5093"/>
                  </a:cubicBezTo>
                  <a:cubicBezTo>
                    <a:pt x="0" y="6466"/>
                    <a:pt x="0" y="7858"/>
                    <a:pt x="140" y="9211"/>
                  </a:cubicBezTo>
                  <a:cubicBezTo>
                    <a:pt x="219" y="10047"/>
                    <a:pt x="378" y="10882"/>
                    <a:pt x="776" y="11598"/>
                  </a:cubicBezTo>
                  <a:cubicBezTo>
                    <a:pt x="1164" y="12282"/>
                    <a:pt x="1570" y="13206"/>
                    <a:pt x="2295" y="13206"/>
                  </a:cubicBezTo>
                  <a:cubicBezTo>
                    <a:pt x="2350" y="13206"/>
                    <a:pt x="2408" y="13201"/>
                    <a:pt x="2467" y="13190"/>
                  </a:cubicBezTo>
                  <a:cubicBezTo>
                    <a:pt x="3720" y="12971"/>
                    <a:pt x="4397" y="12553"/>
                    <a:pt x="4397" y="11459"/>
                  </a:cubicBezTo>
                  <a:cubicBezTo>
                    <a:pt x="4397" y="10365"/>
                    <a:pt x="3004" y="9689"/>
                    <a:pt x="2964" y="8614"/>
                  </a:cubicBezTo>
                  <a:cubicBezTo>
                    <a:pt x="2905" y="7660"/>
                    <a:pt x="3879" y="6904"/>
                    <a:pt x="3919" y="5969"/>
                  </a:cubicBezTo>
                  <a:cubicBezTo>
                    <a:pt x="3959" y="5193"/>
                    <a:pt x="3402" y="4536"/>
                    <a:pt x="3123" y="3820"/>
                  </a:cubicBezTo>
                  <a:cubicBezTo>
                    <a:pt x="2726" y="2746"/>
                    <a:pt x="2924" y="1493"/>
                    <a:pt x="3680" y="618"/>
                  </a:cubicBezTo>
                  <a:lnTo>
                    <a:pt x="3621"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17"/>
            <p:cNvSpPr/>
            <p:nvPr/>
          </p:nvSpPr>
          <p:spPr>
            <a:xfrm>
              <a:off x="1193636" y="1047743"/>
              <a:ext cx="290203" cy="177119"/>
            </a:xfrm>
            <a:custGeom>
              <a:avLst/>
              <a:gdLst/>
              <a:ahLst/>
              <a:cxnLst/>
              <a:rect l="l" t="t" r="r" b="b"/>
              <a:pathLst>
                <a:path w="7301" h="4456" extrusionOk="0">
                  <a:moveTo>
                    <a:pt x="3210" y="0"/>
                  </a:moveTo>
                  <a:cubicBezTo>
                    <a:pt x="2948" y="0"/>
                    <a:pt x="2686" y="25"/>
                    <a:pt x="2427" y="74"/>
                  </a:cubicBezTo>
                  <a:cubicBezTo>
                    <a:pt x="1751" y="193"/>
                    <a:pt x="1094" y="472"/>
                    <a:pt x="637" y="1048"/>
                  </a:cubicBezTo>
                  <a:cubicBezTo>
                    <a:pt x="159" y="1586"/>
                    <a:pt x="0" y="2481"/>
                    <a:pt x="318" y="3137"/>
                  </a:cubicBezTo>
                  <a:cubicBezTo>
                    <a:pt x="509" y="3517"/>
                    <a:pt x="912" y="3742"/>
                    <a:pt x="1303" y="3742"/>
                  </a:cubicBezTo>
                  <a:cubicBezTo>
                    <a:pt x="1567" y="3742"/>
                    <a:pt x="1825" y="3640"/>
                    <a:pt x="2009" y="3416"/>
                  </a:cubicBezTo>
                  <a:cubicBezTo>
                    <a:pt x="2377" y="3935"/>
                    <a:pt x="2978" y="4221"/>
                    <a:pt x="3582" y="4221"/>
                  </a:cubicBezTo>
                  <a:cubicBezTo>
                    <a:pt x="3927" y="4221"/>
                    <a:pt x="4272" y="4128"/>
                    <a:pt x="4575" y="3933"/>
                  </a:cubicBezTo>
                  <a:cubicBezTo>
                    <a:pt x="5047" y="4206"/>
                    <a:pt x="5742" y="4455"/>
                    <a:pt x="6295" y="4455"/>
                  </a:cubicBezTo>
                  <a:cubicBezTo>
                    <a:pt x="6630" y="4455"/>
                    <a:pt x="6912" y="4364"/>
                    <a:pt x="7062" y="4132"/>
                  </a:cubicBezTo>
                  <a:cubicBezTo>
                    <a:pt x="7301" y="3356"/>
                    <a:pt x="7062" y="2461"/>
                    <a:pt x="6624" y="1824"/>
                  </a:cubicBezTo>
                  <a:cubicBezTo>
                    <a:pt x="5860" y="628"/>
                    <a:pt x="4540" y="0"/>
                    <a:pt x="321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17"/>
            <p:cNvSpPr/>
            <p:nvPr/>
          </p:nvSpPr>
          <p:spPr>
            <a:xfrm>
              <a:off x="1203891" y="1097907"/>
              <a:ext cx="271243" cy="109388"/>
            </a:xfrm>
            <a:custGeom>
              <a:avLst/>
              <a:gdLst/>
              <a:ahLst/>
              <a:cxnLst/>
              <a:rect l="l" t="t" r="r" b="b"/>
              <a:pathLst>
                <a:path w="6824" h="2752" extrusionOk="0">
                  <a:moveTo>
                    <a:pt x="2643" y="1"/>
                  </a:moveTo>
                  <a:cubicBezTo>
                    <a:pt x="1951" y="1"/>
                    <a:pt x="1328" y="180"/>
                    <a:pt x="896" y="403"/>
                  </a:cubicBezTo>
                  <a:cubicBezTo>
                    <a:pt x="578" y="582"/>
                    <a:pt x="359" y="781"/>
                    <a:pt x="200" y="920"/>
                  </a:cubicBezTo>
                  <a:cubicBezTo>
                    <a:pt x="140" y="1000"/>
                    <a:pt x="80" y="1079"/>
                    <a:pt x="60" y="1119"/>
                  </a:cubicBezTo>
                  <a:cubicBezTo>
                    <a:pt x="1" y="1179"/>
                    <a:pt x="1" y="1199"/>
                    <a:pt x="1" y="1199"/>
                  </a:cubicBezTo>
                  <a:cubicBezTo>
                    <a:pt x="2" y="1199"/>
                    <a:pt x="3" y="1199"/>
                    <a:pt x="4" y="1199"/>
                  </a:cubicBezTo>
                  <a:cubicBezTo>
                    <a:pt x="52" y="1199"/>
                    <a:pt x="295" y="794"/>
                    <a:pt x="956" y="483"/>
                  </a:cubicBezTo>
                  <a:cubicBezTo>
                    <a:pt x="1372" y="274"/>
                    <a:pt x="1977" y="117"/>
                    <a:pt x="2646" y="117"/>
                  </a:cubicBezTo>
                  <a:cubicBezTo>
                    <a:pt x="2999" y="117"/>
                    <a:pt x="3370" y="161"/>
                    <a:pt x="3741" y="264"/>
                  </a:cubicBezTo>
                  <a:cubicBezTo>
                    <a:pt x="4835" y="562"/>
                    <a:pt x="5630" y="1258"/>
                    <a:pt x="6108" y="1796"/>
                  </a:cubicBezTo>
                  <a:cubicBezTo>
                    <a:pt x="6555" y="2340"/>
                    <a:pt x="6793" y="2751"/>
                    <a:pt x="6822" y="2751"/>
                  </a:cubicBezTo>
                  <a:cubicBezTo>
                    <a:pt x="6823" y="2751"/>
                    <a:pt x="6823" y="2751"/>
                    <a:pt x="6824" y="2750"/>
                  </a:cubicBezTo>
                  <a:cubicBezTo>
                    <a:pt x="6824" y="2750"/>
                    <a:pt x="6764" y="2651"/>
                    <a:pt x="6665" y="2492"/>
                  </a:cubicBezTo>
                  <a:cubicBezTo>
                    <a:pt x="6545" y="2313"/>
                    <a:pt x="6406" y="2074"/>
                    <a:pt x="6148" y="1776"/>
                  </a:cubicBezTo>
                  <a:cubicBezTo>
                    <a:pt x="5929" y="1497"/>
                    <a:pt x="5610" y="1179"/>
                    <a:pt x="5213" y="881"/>
                  </a:cubicBezTo>
                  <a:cubicBezTo>
                    <a:pt x="4815" y="582"/>
                    <a:pt x="4317" y="304"/>
                    <a:pt x="3760" y="164"/>
                  </a:cubicBezTo>
                  <a:cubicBezTo>
                    <a:pt x="3380" y="49"/>
                    <a:pt x="3002" y="1"/>
                    <a:pt x="264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7"/>
            <p:cNvSpPr/>
            <p:nvPr/>
          </p:nvSpPr>
          <p:spPr>
            <a:xfrm>
              <a:off x="1199956" y="1134675"/>
              <a:ext cx="121789" cy="82080"/>
            </a:xfrm>
            <a:custGeom>
              <a:avLst/>
              <a:gdLst/>
              <a:ahLst/>
              <a:cxnLst/>
              <a:rect l="l" t="t" r="r" b="b"/>
              <a:pathLst>
                <a:path w="3064" h="2065" extrusionOk="0">
                  <a:moveTo>
                    <a:pt x="906" y="0"/>
                  </a:moveTo>
                  <a:cubicBezTo>
                    <a:pt x="780" y="0"/>
                    <a:pt x="662" y="13"/>
                    <a:pt x="557" y="35"/>
                  </a:cubicBezTo>
                  <a:cubicBezTo>
                    <a:pt x="358" y="55"/>
                    <a:pt x="239" y="135"/>
                    <a:pt x="140" y="174"/>
                  </a:cubicBezTo>
                  <a:cubicBezTo>
                    <a:pt x="60" y="234"/>
                    <a:pt x="0" y="274"/>
                    <a:pt x="0" y="274"/>
                  </a:cubicBezTo>
                  <a:cubicBezTo>
                    <a:pt x="3" y="275"/>
                    <a:pt x="7" y="276"/>
                    <a:pt x="11" y="276"/>
                  </a:cubicBezTo>
                  <a:cubicBezTo>
                    <a:pt x="65" y="276"/>
                    <a:pt x="228" y="171"/>
                    <a:pt x="577" y="135"/>
                  </a:cubicBezTo>
                  <a:cubicBezTo>
                    <a:pt x="650" y="122"/>
                    <a:pt x="729" y="116"/>
                    <a:pt x="813" y="116"/>
                  </a:cubicBezTo>
                  <a:cubicBezTo>
                    <a:pt x="1143" y="116"/>
                    <a:pt x="1549" y="215"/>
                    <a:pt x="1930" y="453"/>
                  </a:cubicBezTo>
                  <a:cubicBezTo>
                    <a:pt x="2387" y="751"/>
                    <a:pt x="2666" y="1189"/>
                    <a:pt x="2825" y="1527"/>
                  </a:cubicBezTo>
                  <a:cubicBezTo>
                    <a:pt x="2964" y="1845"/>
                    <a:pt x="3024" y="2064"/>
                    <a:pt x="3044" y="2064"/>
                  </a:cubicBezTo>
                  <a:cubicBezTo>
                    <a:pt x="3064" y="2064"/>
                    <a:pt x="3044" y="1845"/>
                    <a:pt x="2865" y="1467"/>
                  </a:cubicBezTo>
                  <a:cubicBezTo>
                    <a:pt x="2745" y="1129"/>
                    <a:pt x="2467" y="652"/>
                    <a:pt x="1970" y="333"/>
                  </a:cubicBezTo>
                  <a:cubicBezTo>
                    <a:pt x="1624" y="89"/>
                    <a:pt x="1237" y="0"/>
                    <a:pt x="906"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7"/>
            <p:cNvSpPr/>
            <p:nvPr/>
          </p:nvSpPr>
          <p:spPr>
            <a:xfrm>
              <a:off x="776112" y="1359018"/>
              <a:ext cx="1359275" cy="1083302"/>
            </a:xfrm>
            <a:custGeom>
              <a:avLst/>
              <a:gdLst/>
              <a:ahLst/>
              <a:cxnLst/>
              <a:rect l="l" t="t" r="r" b="b"/>
              <a:pathLst>
                <a:path w="34197" h="27254" extrusionOk="0">
                  <a:moveTo>
                    <a:pt x="30675" y="1"/>
                  </a:moveTo>
                  <a:lnTo>
                    <a:pt x="29323" y="1274"/>
                  </a:lnTo>
                  <a:lnTo>
                    <a:pt x="17148" y="5750"/>
                  </a:lnTo>
                  <a:cubicBezTo>
                    <a:pt x="17148" y="5750"/>
                    <a:pt x="17586" y="9350"/>
                    <a:pt x="14304" y="9868"/>
                  </a:cubicBezTo>
                  <a:cubicBezTo>
                    <a:pt x="14065" y="9903"/>
                    <a:pt x="13838" y="9919"/>
                    <a:pt x="13621" y="9919"/>
                  </a:cubicBezTo>
                  <a:cubicBezTo>
                    <a:pt x="10760" y="9919"/>
                    <a:pt x="9728" y="7083"/>
                    <a:pt x="9728" y="7083"/>
                  </a:cubicBezTo>
                  <a:cubicBezTo>
                    <a:pt x="9728" y="7083"/>
                    <a:pt x="6366" y="8037"/>
                    <a:pt x="5133" y="10126"/>
                  </a:cubicBezTo>
                  <a:cubicBezTo>
                    <a:pt x="3860" y="12195"/>
                    <a:pt x="1" y="26757"/>
                    <a:pt x="1" y="26757"/>
                  </a:cubicBezTo>
                  <a:lnTo>
                    <a:pt x="4457" y="27254"/>
                  </a:lnTo>
                  <a:lnTo>
                    <a:pt x="8157" y="17566"/>
                  </a:lnTo>
                  <a:lnTo>
                    <a:pt x="9092" y="20590"/>
                  </a:lnTo>
                  <a:lnTo>
                    <a:pt x="8515" y="23574"/>
                  </a:lnTo>
                  <a:lnTo>
                    <a:pt x="19874" y="24091"/>
                  </a:lnTo>
                  <a:lnTo>
                    <a:pt x="20669" y="11041"/>
                  </a:lnTo>
                  <a:lnTo>
                    <a:pt x="32824" y="5153"/>
                  </a:lnTo>
                  <a:lnTo>
                    <a:pt x="34196" y="3741"/>
                  </a:lnTo>
                  <a:lnTo>
                    <a:pt x="3067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7"/>
            <p:cNvSpPr/>
            <p:nvPr/>
          </p:nvSpPr>
          <p:spPr>
            <a:xfrm>
              <a:off x="1420563" y="1835847"/>
              <a:ext cx="107559" cy="27705"/>
            </a:xfrm>
            <a:custGeom>
              <a:avLst/>
              <a:gdLst/>
              <a:ahLst/>
              <a:cxnLst/>
              <a:rect l="l" t="t" r="r" b="b"/>
              <a:pathLst>
                <a:path w="2706" h="697" extrusionOk="0">
                  <a:moveTo>
                    <a:pt x="0" y="0"/>
                  </a:moveTo>
                  <a:lnTo>
                    <a:pt x="0" y="696"/>
                  </a:lnTo>
                  <a:lnTo>
                    <a:pt x="2706" y="696"/>
                  </a:lnTo>
                  <a:lnTo>
                    <a:pt x="27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7"/>
            <p:cNvSpPr/>
            <p:nvPr/>
          </p:nvSpPr>
          <p:spPr>
            <a:xfrm>
              <a:off x="1047320" y="1885653"/>
              <a:ext cx="87844" cy="284678"/>
            </a:xfrm>
            <a:custGeom>
              <a:avLst/>
              <a:gdLst/>
              <a:ahLst/>
              <a:cxnLst/>
              <a:rect l="l" t="t" r="r" b="b"/>
              <a:pathLst>
                <a:path w="2210" h="7162" extrusionOk="0">
                  <a:moveTo>
                    <a:pt x="21" y="0"/>
                  </a:moveTo>
                  <a:lnTo>
                    <a:pt x="21" y="0"/>
                  </a:lnTo>
                  <a:cubicBezTo>
                    <a:pt x="1" y="40"/>
                    <a:pt x="439" y="1651"/>
                    <a:pt x="1035" y="3581"/>
                  </a:cubicBezTo>
                  <a:cubicBezTo>
                    <a:pt x="1632" y="5570"/>
                    <a:pt x="2149" y="7162"/>
                    <a:pt x="2189" y="7162"/>
                  </a:cubicBezTo>
                  <a:cubicBezTo>
                    <a:pt x="2209" y="7162"/>
                    <a:pt x="1752" y="5550"/>
                    <a:pt x="1155" y="3561"/>
                  </a:cubicBezTo>
                  <a:cubicBezTo>
                    <a:pt x="558" y="1592"/>
                    <a:pt x="41" y="0"/>
                    <a:pt x="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7"/>
            <p:cNvSpPr/>
            <p:nvPr/>
          </p:nvSpPr>
          <p:spPr>
            <a:xfrm>
              <a:off x="1589775" y="1684006"/>
              <a:ext cx="92534" cy="121034"/>
            </a:xfrm>
            <a:custGeom>
              <a:avLst/>
              <a:gdLst/>
              <a:ahLst/>
              <a:cxnLst/>
              <a:rect l="l" t="t" r="r" b="b"/>
              <a:pathLst>
                <a:path w="2328" h="3045" extrusionOk="0">
                  <a:moveTo>
                    <a:pt x="2308" y="1"/>
                  </a:moveTo>
                  <a:cubicBezTo>
                    <a:pt x="2308" y="1"/>
                    <a:pt x="2109" y="80"/>
                    <a:pt x="1811" y="299"/>
                  </a:cubicBezTo>
                  <a:cubicBezTo>
                    <a:pt x="1532" y="498"/>
                    <a:pt x="1174" y="856"/>
                    <a:pt x="836" y="1274"/>
                  </a:cubicBezTo>
                  <a:cubicBezTo>
                    <a:pt x="518" y="1712"/>
                    <a:pt x="299" y="2169"/>
                    <a:pt x="179" y="2487"/>
                  </a:cubicBezTo>
                  <a:cubicBezTo>
                    <a:pt x="40" y="2826"/>
                    <a:pt x="0" y="3044"/>
                    <a:pt x="20" y="3044"/>
                  </a:cubicBezTo>
                  <a:cubicBezTo>
                    <a:pt x="80" y="3044"/>
                    <a:pt x="299" y="2189"/>
                    <a:pt x="935" y="1353"/>
                  </a:cubicBezTo>
                  <a:cubicBezTo>
                    <a:pt x="1592" y="478"/>
                    <a:pt x="2328" y="41"/>
                    <a:pt x="23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7"/>
            <p:cNvSpPr/>
            <p:nvPr/>
          </p:nvSpPr>
          <p:spPr>
            <a:xfrm>
              <a:off x="1041000" y="1907793"/>
              <a:ext cx="57754" cy="219053"/>
            </a:xfrm>
            <a:custGeom>
              <a:avLst/>
              <a:gdLst/>
              <a:ahLst/>
              <a:cxnLst/>
              <a:rect l="l" t="t" r="r" b="b"/>
              <a:pathLst>
                <a:path w="1453" h="5511" extrusionOk="0">
                  <a:moveTo>
                    <a:pt x="458" y="0"/>
                  </a:moveTo>
                  <a:lnTo>
                    <a:pt x="399" y="140"/>
                  </a:lnTo>
                  <a:cubicBezTo>
                    <a:pt x="140" y="1373"/>
                    <a:pt x="1" y="2626"/>
                    <a:pt x="21" y="3879"/>
                  </a:cubicBezTo>
                  <a:cubicBezTo>
                    <a:pt x="21" y="4178"/>
                    <a:pt x="21" y="4496"/>
                    <a:pt x="140" y="4795"/>
                  </a:cubicBezTo>
                  <a:cubicBezTo>
                    <a:pt x="240" y="5093"/>
                    <a:pt x="399" y="5371"/>
                    <a:pt x="677" y="5511"/>
                  </a:cubicBezTo>
                  <a:cubicBezTo>
                    <a:pt x="1035" y="5053"/>
                    <a:pt x="1354" y="4516"/>
                    <a:pt x="1433" y="3919"/>
                  </a:cubicBezTo>
                  <a:cubicBezTo>
                    <a:pt x="1453" y="3521"/>
                    <a:pt x="1354" y="3104"/>
                    <a:pt x="1234" y="2706"/>
                  </a:cubicBezTo>
                  <a:cubicBezTo>
                    <a:pt x="976" y="1811"/>
                    <a:pt x="697" y="915"/>
                    <a:pt x="45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7"/>
            <p:cNvSpPr/>
            <p:nvPr/>
          </p:nvSpPr>
          <p:spPr>
            <a:xfrm>
              <a:off x="1175431" y="1517974"/>
              <a:ext cx="164519" cy="338457"/>
            </a:xfrm>
            <a:custGeom>
              <a:avLst/>
              <a:gdLst/>
              <a:ahLst/>
              <a:cxnLst/>
              <a:rect l="l" t="t" r="r" b="b"/>
              <a:pathLst>
                <a:path w="4139" h="8515" extrusionOk="0">
                  <a:moveTo>
                    <a:pt x="2288" y="0"/>
                  </a:moveTo>
                  <a:lnTo>
                    <a:pt x="1" y="2387"/>
                  </a:lnTo>
                  <a:cubicBezTo>
                    <a:pt x="597" y="2825"/>
                    <a:pt x="796" y="3621"/>
                    <a:pt x="776" y="4357"/>
                  </a:cubicBezTo>
                  <a:cubicBezTo>
                    <a:pt x="757" y="5113"/>
                    <a:pt x="518" y="5809"/>
                    <a:pt x="498" y="6545"/>
                  </a:cubicBezTo>
                  <a:cubicBezTo>
                    <a:pt x="478" y="7261"/>
                    <a:pt x="657" y="8097"/>
                    <a:pt x="1254" y="8514"/>
                  </a:cubicBezTo>
                  <a:cubicBezTo>
                    <a:pt x="2229" y="8196"/>
                    <a:pt x="3164" y="7858"/>
                    <a:pt x="4138" y="7540"/>
                  </a:cubicBezTo>
                  <a:cubicBezTo>
                    <a:pt x="3561" y="7221"/>
                    <a:pt x="3442" y="6446"/>
                    <a:pt x="3561" y="5809"/>
                  </a:cubicBezTo>
                  <a:cubicBezTo>
                    <a:pt x="3681" y="5152"/>
                    <a:pt x="3979" y="4556"/>
                    <a:pt x="3999" y="3879"/>
                  </a:cubicBezTo>
                  <a:cubicBezTo>
                    <a:pt x="4098" y="2169"/>
                    <a:pt x="2865" y="697"/>
                    <a:pt x="228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7"/>
            <p:cNvSpPr/>
            <p:nvPr/>
          </p:nvSpPr>
          <p:spPr>
            <a:xfrm>
              <a:off x="2424782" y="4272820"/>
              <a:ext cx="430952" cy="326612"/>
            </a:xfrm>
            <a:custGeom>
              <a:avLst/>
              <a:gdLst/>
              <a:ahLst/>
              <a:cxnLst/>
              <a:rect l="l" t="t" r="r" b="b"/>
              <a:pathLst>
                <a:path w="10842" h="8217" extrusionOk="0">
                  <a:moveTo>
                    <a:pt x="4237" y="1"/>
                  </a:moveTo>
                  <a:lnTo>
                    <a:pt x="0" y="1413"/>
                  </a:lnTo>
                  <a:lnTo>
                    <a:pt x="2387" y="8216"/>
                  </a:lnTo>
                  <a:lnTo>
                    <a:pt x="10842" y="5292"/>
                  </a:lnTo>
                  <a:cubicBezTo>
                    <a:pt x="10523" y="4536"/>
                    <a:pt x="5570" y="4397"/>
                    <a:pt x="5570" y="4397"/>
                  </a:cubicBezTo>
                  <a:lnTo>
                    <a:pt x="423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74;p17"/>
            <p:cNvSpPr/>
            <p:nvPr/>
          </p:nvSpPr>
          <p:spPr>
            <a:xfrm>
              <a:off x="2529919" y="4467114"/>
              <a:ext cx="31679" cy="27546"/>
            </a:xfrm>
            <a:custGeom>
              <a:avLst/>
              <a:gdLst/>
              <a:ahLst/>
              <a:cxnLst/>
              <a:rect l="l" t="t" r="r" b="b"/>
              <a:pathLst>
                <a:path w="797" h="693" extrusionOk="0">
                  <a:moveTo>
                    <a:pt x="377" y="1"/>
                  </a:moveTo>
                  <a:cubicBezTo>
                    <a:pt x="297" y="1"/>
                    <a:pt x="218" y="28"/>
                    <a:pt x="160" y="86"/>
                  </a:cubicBezTo>
                  <a:lnTo>
                    <a:pt x="200" y="66"/>
                  </a:lnTo>
                  <a:lnTo>
                    <a:pt x="200" y="66"/>
                  </a:lnTo>
                  <a:cubicBezTo>
                    <a:pt x="41" y="165"/>
                    <a:pt x="1" y="384"/>
                    <a:pt x="100" y="543"/>
                  </a:cubicBezTo>
                  <a:cubicBezTo>
                    <a:pt x="166" y="635"/>
                    <a:pt x="283" y="692"/>
                    <a:pt x="395" y="692"/>
                  </a:cubicBezTo>
                  <a:cubicBezTo>
                    <a:pt x="453" y="692"/>
                    <a:pt x="510" y="677"/>
                    <a:pt x="558" y="643"/>
                  </a:cubicBezTo>
                  <a:cubicBezTo>
                    <a:pt x="717" y="543"/>
                    <a:pt x="796" y="265"/>
                    <a:pt x="657" y="145"/>
                  </a:cubicBezTo>
                  <a:cubicBezTo>
                    <a:pt x="599" y="53"/>
                    <a:pt x="488" y="1"/>
                    <a:pt x="3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17"/>
            <p:cNvSpPr/>
            <p:nvPr/>
          </p:nvSpPr>
          <p:spPr>
            <a:xfrm>
              <a:off x="2510958" y="4471287"/>
              <a:ext cx="343982" cy="128944"/>
            </a:xfrm>
            <a:custGeom>
              <a:avLst/>
              <a:gdLst/>
              <a:ahLst/>
              <a:cxnLst/>
              <a:rect l="l" t="t" r="r" b="b"/>
              <a:pathLst>
                <a:path w="8654" h="3244" extrusionOk="0">
                  <a:moveTo>
                    <a:pt x="8176" y="1"/>
                  </a:moveTo>
                  <a:lnTo>
                    <a:pt x="0" y="2547"/>
                  </a:lnTo>
                  <a:lnTo>
                    <a:pt x="219" y="3243"/>
                  </a:lnTo>
                  <a:lnTo>
                    <a:pt x="8654" y="339"/>
                  </a:lnTo>
                  <a:cubicBezTo>
                    <a:pt x="8594" y="40"/>
                    <a:pt x="8176" y="1"/>
                    <a:pt x="8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17"/>
            <p:cNvSpPr/>
            <p:nvPr/>
          </p:nvSpPr>
          <p:spPr>
            <a:xfrm>
              <a:off x="2624799" y="4443383"/>
              <a:ext cx="27744" cy="30328"/>
            </a:xfrm>
            <a:custGeom>
              <a:avLst/>
              <a:gdLst/>
              <a:ahLst/>
              <a:cxnLst/>
              <a:rect l="l" t="t" r="r" b="b"/>
              <a:pathLst>
                <a:path w="698" h="763" extrusionOk="0">
                  <a:moveTo>
                    <a:pt x="635" y="1"/>
                  </a:moveTo>
                  <a:cubicBezTo>
                    <a:pt x="569" y="1"/>
                    <a:pt x="364" y="51"/>
                    <a:pt x="200" y="265"/>
                  </a:cubicBezTo>
                  <a:cubicBezTo>
                    <a:pt x="1" y="484"/>
                    <a:pt x="21" y="762"/>
                    <a:pt x="61" y="762"/>
                  </a:cubicBezTo>
                  <a:cubicBezTo>
                    <a:pt x="120" y="762"/>
                    <a:pt x="140" y="543"/>
                    <a:pt x="319" y="345"/>
                  </a:cubicBezTo>
                  <a:cubicBezTo>
                    <a:pt x="458" y="146"/>
                    <a:pt x="697" y="66"/>
                    <a:pt x="657" y="6"/>
                  </a:cubicBezTo>
                  <a:cubicBezTo>
                    <a:pt x="657" y="3"/>
                    <a:pt x="649" y="1"/>
                    <a:pt x="6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17"/>
            <p:cNvSpPr/>
            <p:nvPr/>
          </p:nvSpPr>
          <p:spPr>
            <a:xfrm>
              <a:off x="2673333" y="4446444"/>
              <a:ext cx="19516" cy="32951"/>
            </a:xfrm>
            <a:custGeom>
              <a:avLst/>
              <a:gdLst/>
              <a:ahLst/>
              <a:cxnLst/>
              <a:rect l="l" t="t" r="r" b="b"/>
              <a:pathLst>
                <a:path w="491" h="829" extrusionOk="0">
                  <a:moveTo>
                    <a:pt x="444" y="0"/>
                  </a:moveTo>
                  <a:cubicBezTo>
                    <a:pt x="371" y="0"/>
                    <a:pt x="195" y="105"/>
                    <a:pt x="93" y="327"/>
                  </a:cubicBezTo>
                  <a:cubicBezTo>
                    <a:pt x="0" y="587"/>
                    <a:pt x="97" y="829"/>
                    <a:pt x="127" y="829"/>
                  </a:cubicBezTo>
                  <a:cubicBezTo>
                    <a:pt x="129" y="829"/>
                    <a:pt x="131" y="827"/>
                    <a:pt x="133" y="825"/>
                  </a:cubicBezTo>
                  <a:cubicBezTo>
                    <a:pt x="192" y="825"/>
                    <a:pt x="172" y="626"/>
                    <a:pt x="232" y="407"/>
                  </a:cubicBezTo>
                  <a:cubicBezTo>
                    <a:pt x="331" y="188"/>
                    <a:pt x="491" y="29"/>
                    <a:pt x="471" y="9"/>
                  </a:cubicBezTo>
                  <a:cubicBezTo>
                    <a:pt x="465" y="3"/>
                    <a:pt x="456" y="0"/>
                    <a:pt x="44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78;p17"/>
            <p:cNvSpPr/>
            <p:nvPr/>
          </p:nvSpPr>
          <p:spPr>
            <a:xfrm>
              <a:off x="2719760" y="4449703"/>
              <a:ext cx="11845" cy="32753"/>
            </a:xfrm>
            <a:custGeom>
              <a:avLst/>
              <a:gdLst/>
              <a:ahLst/>
              <a:cxnLst/>
              <a:rect l="l" t="t" r="r" b="b"/>
              <a:pathLst>
                <a:path w="298" h="824" extrusionOk="0">
                  <a:moveTo>
                    <a:pt x="247" y="0"/>
                  </a:moveTo>
                  <a:cubicBezTo>
                    <a:pt x="203" y="0"/>
                    <a:pt x="57" y="154"/>
                    <a:pt x="39" y="404"/>
                  </a:cubicBezTo>
                  <a:cubicBezTo>
                    <a:pt x="1" y="632"/>
                    <a:pt x="126" y="823"/>
                    <a:pt x="155" y="823"/>
                  </a:cubicBezTo>
                  <a:cubicBezTo>
                    <a:pt x="156" y="823"/>
                    <a:pt x="157" y="823"/>
                    <a:pt x="158" y="822"/>
                  </a:cubicBezTo>
                  <a:cubicBezTo>
                    <a:pt x="198" y="802"/>
                    <a:pt x="158" y="623"/>
                    <a:pt x="198" y="404"/>
                  </a:cubicBezTo>
                  <a:cubicBezTo>
                    <a:pt x="218" y="205"/>
                    <a:pt x="297" y="26"/>
                    <a:pt x="258" y="7"/>
                  </a:cubicBezTo>
                  <a:cubicBezTo>
                    <a:pt x="256" y="2"/>
                    <a:pt x="252" y="0"/>
                    <a:pt x="24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279;p17"/>
            <p:cNvSpPr/>
            <p:nvPr/>
          </p:nvSpPr>
          <p:spPr>
            <a:xfrm>
              <a:off x="2598724" y="4403515"/>
              <a:ext cx="36092" cy="15701"/>
            </a:xfrm>
            <a:custGeom>
              <a:avLst/>
              <a:gdLst/>
              <a:ahLst/>
              <a:cxnLst/>
              <a:rect l="l" t="t" r="r" b="b"/>
              <a:pathLst>
                <a:path w="908" h="395" extrusionOk="0">
                  <a:moveTo>
                    <a:pt x="702" y="0"/>
                  </a:moveTo>
                  <a:cubicBezTo>
                    <a:pt x="617" y="0"/>
                    <a:pt x="511" y="14"/>
                    <a:pt x="398" y="55"/>
                  </a:cubicBezTo>
                  <a:cubicBezTo>
                    <a:pt x="120" y="174"/>
                    <a:pt x="0" y="373"/>
                    <a:pt x="20" y="393"/>
                  </a:cubicBezTo>
                  <a:cubicBezTo>
                    <a:pt x="25" y="394"/>
                    <a:pt x="30" y="395"/>
                    <a:pt x="35" y="395"/>
                  </a:cubicBezTo>
                  <a:cubicBezTo>
                    <a:pt x="101" y="395"/>
                    <a:pt x="237" y="286"/>
                    <a:pt x="458" y="194"/>
                  </a:cubicBezTo>
                  <a:cubicBezTo>
                    <a:pt x="677" y="94"/>
                    <a:pt x="896" y="94"/>
                    <a:pt x="896" y="55"/>
                  </a:cubicBezTo>
                  <a:cubicBezTo>
                    <a:pt x="907" y="31"/>
                    <a:pt x="828" y="0"/>
                    <a:pt x="70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280;p17"/>
            <p:cNvSpPr/>
            <p:nvPr/>
          </p:nvSpPr>
          <p:spPr>
            <a:xfrm>
              <a:off x="2437423" y="4307601"/>
              <a:ext cx="175569" cy="86254"/>
            </a:xfrm>
            <a:custGeom>
              <a:avLst/>
              <a:gdLst/>
              <a:ahLst/>
              <a:cxnLst/>
              <a:rect l="l" t="t" r="r" b="b"/>
              <a:pathLst>
                <a:path w="4417" h="2170" extrusionOk="0">
                  <a:moveTo>
                    <a:pt x="4178" y="1"/>
                  </a:moveTo>
                  <a:lnTo>
                    <a:pt x="0" y="1473"/>
                  </a:lnTo>
                  <a:lnTo>
                    <a:pt x="259" y="2169"/>
                  </a:lnTo>
                  <a:lnTo>
                    <a:pt x="4416" y="777"/>
                  </a:lnTo>
                  <a:lnTo>
                    <a:pt x="417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17"/>
            <p:cNvSpPr/>
            <p:nvPr/>
          </p:nvSpPr>
          <p:spPr>
            <a:xfrm>
              <a:off x="2563149" y="4358201"/>
              <a:ext cx="60139" cy="19834"/>
            </a:xfrm>
            <a:custGeom>
              <a:avLst/>
              <a:gdLst/>
              <a:ahLst/>
              <a:cxnLst/>
              <a:rect l="l" t="t" r="r" b="b"/>
              <a:pathLst>
                <a:path w="1513" h="499" extrusionOk="0">
                  <a:moveTo>
                    <a:pt x="657" y="140"/>
                  </a:moveTo>
                  <a:cubicBezTo>
                    <a:pt x="816" y="140"/>
                    <a:pt x="975" y="160"/>
                    <a:pt x="1094" y="220"/>
                  </a:cubicBezTo>
                  <a:cubicBezTo>
                    <a:pt x="1221" y="259"/>
                    <a:pt x="1314" y="302"/>
                    <a:pt x="1379" y="332"/>
                  </a:cubicBezTo>
                  <a:lnTo>
                    <a:pt x="1379" y="332"/>
                  </a:lnTo>
                  <a:cubicBezTo>
                    <a:pt x="1310" y="347"/>
                    <a:pt x="1215" y="371"/>
                    <a:pt x="1094" y="399"/>
                  </a:cubicBezTo>
                  <a:cubicBezTo>
                    <a:pt x="955" y="399"/>
                    <a:pt x="796" y="399"/>
                    <a:pt x="617" y="359"/>
                  </a:cubicBezTo>
                  <a:cubicBezTo>
                    <a:pt x="517" y="359"/>
                    <a:pt x="458" y="339"/>
                    <a:pt x="358" y="319"/>
                  </a:cubicBezTo>
                  <a:cubicBezTo>
                    <a:pt x="299" y="299"/>
                    <a:pt x="259" y="299"/>
                    <a:pt x="219" y="260"/>
                  </a:cubicBezTo>
                  <a:cubicBezTo>
                    <a:pt x="199" y="240"/>
                    <a:pt x="199" y="240"/>
                    <a:pt x="199" y="220"/>
                  </a:cubicBezTo>
                  <a:cubicBezTo>
                    <a:pt x="199" y="160"/>
                    <a:pt x="279" y="140"/>
                    <a:pt x="378" y="140"/>
                  </a:cubicBezTo>
                  <a:close/>
                  <a:moveTo>
                    <a:pt x="358" y="1"/>
                  </a:moveTo>
                  <a:cubicBezTo>
                    <a:pt x="299" y="1"/>
                    <a:pt x="219" y="1"/>
                    <a:pt x="179" y="21"/>
                  </a:cubicBezTo>
                  <a:cubicBezTo>
                    <a:pt x="120" y="41"/>
                    <a:pt x="60" y="100"/>
                    <a:pt x="20" y="160"/>
                  </a:cubicBezTo>
                  <a:cubicBezTo>
                    <a:pt x="0" y="260"/>
                    <a:pt x="80" y="359"/>
                    <a:pt x="120" y="399"/>
                  </a:cubicBezTo>
                  <a:cubicBezTo>
                    <a:pt x="199" y="419"/>
                    <a:pt x="259" y="439"/>
                    <a:pt x="299" y="439"/>
                  </a:cubicBezTo>
                  <a:cubicBezTo>
                    <a:pt x="398" y="458"/>
                    <a:pt x="498" y="498"/>
                    <a:pt x="597" y="498"/>
                  </a:cubicBezTo>
                  <a:cubicBezTo>
                    <a:pt x="796" y="498"/>
                    <a:pt x="955" y="498"/>
                    <a:pt x="1094" y="458"/>
                  </a:cubicBezTo>
                  <a:cubicBezTo>
                    <a:pt x="1266" y="434"/>
                    <a:pt x="1385" y="394"/>
                    <a:pt x="1450" y="363"/>
                  </a:cubicBezTo>
                  <a:lnTo>
                    <a:pt x="1450" y="363"/>
                  </a:lnTo>
                  <a:cubicBezTo>
                    <a:pt x="1460" y="366"/>
                    <a:pt x="1469" y="368"/>
                    <a:pt x="1475" y="368"/>
                  </a:cubicBezTo>
                  <a:cubicBezTo>
                    <a:pt x="1483" y="368"/>
                    <a:pt x="1489" y="365"/>
                    <a:pt x="1492" y="359"/>
                  </a:cubicBezTo>
                  <a:cubicBezTo>
                    <a:pt x="1492" y="359"/>
                    <a:pt x="1488" y="355"/>
                    <a:pt x="1480" y="348"/>
                  </a:cubicBezTo>
                  <a:lnTo>
                    <a:pt x="1480" y="348"/>
                  </a:lnTo>
                  <a:cubicBezTo>
                    <a:pt x="1501" y="335"/>
                    <a:pt x="1512" y="325"/>
                    <a:pt x="1512" y="319"/>
                  </a:cubicBezTo>
                  <a:cubicBezTo>
                    <a:pt x="1509" y="316"/>
                    <a:pt x="1501" y="314"/>
                    <a:pt x="1490" y="314"/>
                  </a:cubicBezTo>
                  <a:cubicBezTo>
                    <a:pt x="1479" y="314"/>
                    <a:pt x="1464" y="316"/>
                    <a:pt x="1446" y="319"/>
                  </a:cubicBezTo>
                  <a:lnTo>
                    <a:pt x="1446" y="319"/>
                  </a:lnTo>
                  <a:cubicBezTo>
                    <a:pt x="1389" y="274"/>
                    <a:pt x="1281" y="197"/>
                    <a:pt x="1114" y="120"/>
                  </a:cubicBezTo>
                  <a:cubicBezTo>
                    <a:pt x="995" y="61"/>
                    <a:pt x="856" y="21"/>
                    <a:pt x="6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82;p17"/>
            <p:cNvSpPr/>
            <p:nvPr/>
          </p:nvSpPr>
          <p:spPr>
            <a:xfrm>
              <a:off x="2607429" y="4316028"/>
              <a:ext cx="26910" cy="58033"/>
            </a:xfrm>
            <a:custGeom>
              <a:avLst/>
              <a:gdLst/>
              <a:ahLst/>
              <a:cxnLst/>
              <a:rect l="l" t="t" r="r" b="b"/>
              <a:pathLst>
                <a:path w="677" h="1460" extrusionOk="0">
                  <a:moveTo>
                    <a:pt x="290" y="0"/>
                  </a:moveTo>
                  <a:cubicBezTo>
                    <a:pt x="271" y="0"/>
                    <a:pt x="254" y="3"/>
                    <a:pt x="239" y="8"/>
                  </a:cubicBezTo>
                  <a:cubicBezTo>
                    <a:pt x="80" y="87"/>
                    <a:pt x="60" y="207"/>
                    <a:pt x="40" y="306"/>
                  </a:cubicBezTo>
                  <a:cubicBezTo>
                    <a:pt x="0" y="405"/>
                    <a:pt x="0" y="505"/>
                    <a:pt x="0" y="604"/>
                  </a:cubicBezTo>
                  <a:cubicBezTo>
                    <a:pt x="0" y="783"/>
                    <a:pt x="60" y="962"/>
                    <a:pt x="100" y="1082"/>
                  </a:cubicBezTo>
                  <a:cubicBezTo>
                    <a:pt x="199" y="1360"/>
                    <a:pt x="338" y="1460"/>
                    <a:pt x="358" y="1460"/>
                  </a:cubicBezTo>
                  <a:cubicBezTo>
                    <a:pt x="378" y="1420"/>
                    <a:pt x="279" y="1301"/>
                    <a:pt x="259" y="1062"/>
                  </a:cubicBezTo>
                  <a:cubicBezTo>
                    <a:pt x="199" y="923"/>
                    <a:pt x="179" y="783"/>
                    <a:pt x="179" y="604"/>
                  </a:cubicBezTo>
                  <a:cubicBezTo>
                    <a:pt x="179" y="505"/>
                    <a:pt x="179" y="425"/>
                    <a:pt x="199" y="326"/>
                  </a:cubicBezTo>
                  <a:cubicBezTo>
                    <a:pt x="199" y="226"/>
                    <a:pt x="259" y="167"/>
                    <a:pt x="299" y="127"/>
                  </a:cubicBezTo>
                  <a:cubicBezTo>
                    <a:pt x="303" y="125"/>
                    <a:pt x="307" y="124"/>
                    <a:pt x="311" y="124"/>
                  </a:cubicBezTo>
                  <a:cubicBezTo>
                    <a:pt x="347" y="124"/>
                    <a:pt x="384" y="195"/>
                    <a:pt x="438" y="266"/>
                  </a:cubicBezTo>
                  <a:cubicBezTo>
                    <a:pt x="478" y="326"/>
                    <a:pt x="517" y="425"/>
                    <a:pt x="537" y="505"/>
                  </a:cubicBezTo>
                  <a:cubicBezTo>
                    <a:pt x="557" y="684"/>
                    <a:pt x="557" y="823"/>
                    <a:pt x="537" y="962"/>
                  </a:cubicBezTo>
                  <a:cubicBezTo>
                    <a:pt x="478" y="1201"/>
                    <a:pt x="358" y="1321"/>
                    <a:pt x="378" y="1360"/>
                  </a:cubicBezTo>
                  <a:cubicBezTo>
                    <a:pt x="378" y="1360"/>
                    <a:pt x="537" y="1261"/>
                    <a:pt x="637" y="982"/>
                  </a:cubicBezTo>
                  <a:cubicBezTo>
                    <a:pt x="677" y="863"/>
                    <a:pt x="677" y="684"/>
                    <a:pt x="657" y="485"/>
                  </a:cubicBezTo>
                  <a:cubicBezTo>
                    <a:pt x="637" y="405"/>
                    <a:pt x="597" y="306"/>
                    <a:pt x="557" y="207"/>
                  </a:cubicBezTo>
                  <a:cubicBezTo>
                    <a:pt x="537" y="167"/>
                    <a:pt x="498" y="107"/>
                    <a:pt x="458" y="67"/>
                  </a:cubicBezTo>
                  <a:cubicBezTo>
                    <a:pt x="413" y="23"/>
                    <a:pt x="346" y="0"/>
                    <a:pt x="2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83;p17"/>
            <p:cNvSpPr/>
            <p:nvPr/>
          </p:nvSpPr>
          <p:spPr>
            <a:xfrm>
              <a:off x="1514649" y="2054864"/>
              <a:ext cx="435722" cy="360001"/>
            </a:xfrm>
            <a:custGeom>
              <a:avLst/>
              <a:gdLst/>
              <a:ahLst/>
              <a:cxnLst/>
              <a:rect l="l" t="t" r="r" b="b"/>
              <a:pathLst>
                <a:path w="10962" h="9057" extrusionOk="0">
                  <a:moveTo>
                    <a:pt x="2308" y="0"/>
                  </a:moveTo>
                  <a:lnTo>
                    <a:pt x="717" y="3283"/>
                  </a:lnTo>
                  <a:cubicBezTo>
                    <a:pt x="1" y="4775"/>
                    <a:pt x="239" y="6545"/>
                    <a:pt x="1373" y="7759"/>
                  </a:cubicBezTo>
                  <a:cubicBezTo>
                    <a:pt x="2128" y="8601"/>
                    <a:pt x="3207" y="9056"/>
                    <a:pt x="4325" y="9056"/>
                  </a:cubicBezTo>
                  <a:cubicBezTo>
                    <a:pt x="4475" y="9056"/>
                    <a:pt x="4625" y="9048"/>
                    <a:pt x="4775" y="9032"/>
                  </a:cubicBezTo>
                  <a:lnTo>
                    <a:pt x="10961" y="8335"/>
                  </a:lnTo>
                  <a:lnTo>
                    <a:pt x="10961" y="4655"/>
                  </a:lnTo>
                  <a:lnTo>
                    <a:pt x="4874" y="4834"/>
                  </a:lnTo>
                  <a:lnTo>
                    <a:pt x="6386" y="2149"/>
                  </a:lnTo>
                  <a:lnTo>
                    <a:pt x="230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284;p17"/>
            <p:cNvSpPr/>
            <p:nvPr/>
          </p:nvSpPr>
          <p:spPr>
            <a:xfrm>
              <a:off x="1843572" y="1140796"/>
              <a:ext cx="196158" cy="450747"/>
            </a:xfrm>
            <a:custGeom>
              <a:avLst/>
              <a:gdLst/>
              <a:ahLst/>
              <a:cxnLst/>
              <a:rect l="l" t="t" r="r" b="b"/>
              <a:pathLst>
                <a:path w="4935" h="11340" extrusionOk="0">
                  <a:moveTo>
                    <a:pt x="3634" y="0"/>
                  </a:moveTo>
                  <a:cubicBezTo>
                    <a:pt x="3152" y="0"/>
                    <a:pt x="2664" y="135"/>
                    <a:pt x="2249" y="378"/>
                  </a:cubicBezTo>
                  <a:cubicBezTo>
                    <a:pt x="1413" y="876"/>
                    <a:pt x="1354" y="1831"/>
                    <a:pt x="657" y="2447"/>
                  </a:cubicBezTo>
                  <a:cubicBezTo>
                    <a:pt x="1" y="3044"/>
                    <a:pt x="200" y="4377"/>
                    <a:pt x="319" y="5312"/>
                  </a:cubicBezTo>
                  <a:cubicBezTo>
                    <a:pt x="578" y="7301"/>
                    <a:pt x="876" y="9629"/>
                    <a:pt x="1891" y="11339"/>
                  </a:cubicBezTo>
                  <a:lnTo>
                    <a:pt x="4934" y="398"/>
                  </a:lnTo>
                  <a:cubicBezTo>
                    <a:pt x="4554" y="125"/>
                    <a:pt x="4097" y="0"/>
                    <a:pt x="363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85;p17"/>
            <p:cNvSpPr/>
            <p:nvPr/>
          </p:nvSpPr>
          <p:spPr>
            <a:xfrm>
              <a:off x="1941633" y="1179790"/>
              <a:ext cx="317907" cy="654934"/>
            </a:xfrm>
            <a:custGeom>
              <a:avLst/>
              <a:gdLst/>
              <a:ahLst/>
              <a:cxnLst/>
              <a:rect l="l" t="t" r="r" b="b"/>
              <a:pathLst>
                <a:path w="7998" h="16477" extrusionOk="0">
                  <a:moveTo>
                    <a:pt x="4410" y="1"/>
                  </a:moveTo>
                  <a:cubicBezTo>
                    <a:pt x="2865" y="1"/>
                    <a:pt x="1327" y="455"/>
                    <a:pt x="1" y="1347"/>
                  </a:cubicBezTo>
                  <a:lnTo>
                    <a:pt x="120" y="9304"/>
                  </a:lnTo>
                  <a:lnTo>
                    <a:pt x="100" y="13581"/>
                  </a:lnTo>
                  <a:cubicBezTo>
                    <a:pt x="80" y="15013"/>
                    <a:pt x="816" y="16366"/>
                    <a:pt x="2268" y="16465"/>
                  </a:cubicBezTo>
                  <a:cubicBezTo>
                    <a:pt x="2351" y="16473"/>
                    <a:pt x="2433" y="16476"/>
                    <a:pt x="2515" y="16476"/>
                  </a:cubicBezTo>
                  <a:cubicBezTo>
                    <a:pt x="3962" y="16476"/>
                    <a:pt x="5196" y="15327"/>
                    <a:pt x="5252" y="13840"/>
                  </a:cubicBezTo>
                  <a:cubicBezTo>
                    <a:pt x="5312" y="12328"/>
                    <a:pt x="5372" y="10796"/>
                    <a:pt x="5372" y="10796"/>
                  </a:cubicBezTo>
                  <a:cubicBezTo>
                    <a:pt x="5372" y="10796"/>
                    <a:pt x="7659" y="10597"/>
                    <a:pt x="7838" y="8349"/>
                  </a:cubicBezTo>
                  <a:cubicBezTo>
                    <a:pt x="7997" y="6081"/>
                    <a:pt x="7958" y="850"/>
                    <a:pt x="7958" y="850"/>
                  </a:cubicBezTo>
                  <a:cubicBezTo>
                    <a:pt x="6838" y="281"/>
                    <a:pt x="5622" y="1"/>
                    <a:pt x="441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86;p17"/>
            <p:cNvSpPr/>
            <p:nvPr/>
          </p:nvSpPr>
          <p:spPr>
            <a:xfrm>
              <a:off x="1891032" y="1103472"/>
              <a:ext cx="442042" cy="516888"/>
            </a:xfrm>
            <a:custGeom>
              <a:avLst/>
              <a:gdLst/>
              <a:ahLst/>
              <a:cxnLst/>
              <a:rect l="l" t="t" r="r" b="b"/>
              <a:pathLst>
                <a:path w="11121" h="13004" extrusionOk="0">
                  <a:moveTo>
                    <a:pt x="6680" y="1"/>
                  </a:moveTo>
                  <a:cubicBezTo>
                    <a:pt x="6161" y="1"/>
                    <a:pt x="5624" y="173"/>
                    <a:pt x="5153" y="402"/>
                  </a:cubicBezTo>
                  <a:cubicBezTo>
                    <a:pt x="4397" y="780"/>
                    <a:pt x="3760" y="1317"/>
                    <a:pt x="2964" y="1556"/>
                  </a:cubicBezTo>
                  <a:cubicBezTo>
                    <a:pt x="2348" y="1755"/>
                    <a:pt x="1652" y="1815"/>
                    <a:pt x="1095" y="2153"/>
                  </a:cubicBezTo>
                  <a:cubicBezTo>
                    <a:pt x="597" y="2491"/>
                    <a:pt x="299" y="3048"/>
                    <a:pt x="160" y="3645"/>
                  </a:cubicBezTo>
                  <a:cubicBezTo>
                    <a:pt x="0" y="4222"/>
                    <a:pt x="20" y="4838"/>
                    <a:pt x="20" y="5435"/>
                  </a:cubicBezTo>
                  <a:cubicBezTo>
                    <a:pt x="80" y="7106"/>
                    <a:pt x="100" y="8777"/>
                    <a:pt x="120" y="10428"/>
                  </a:cubicBezTo>
                  <a:cubicBezTo>
                    <a:pt x="160" y="11125"/>
                    <a:pt x="279" y="11701"/>
                    <a:pt x="677" y="12278"/>
                  </a:cubicBezTo>
                  <a:cubicBezTo>
                    <a:pt x="1095" y="12855"/>
                    <a:pt x="1137" y="13003"/>
                    <a:pt x="1500" y="13003"/>
                  </a:cubicBezTo>
                  <a:cubicBezTo>
                    <a:pt x="1637" y="13003"/>
                    <a:pt x="1821" y="12982"/>
                    <a:pt x="2089" y="12955"/>
                  </a:cubicBezTo>
                  <a:cubicBezTo>
                    <a:pt x="3084" y="12855"/>
                    <a:pt x="4536" y="12517"/>
                    <a:pt x="5192" y="11801"/>
                  </a:cubicBezTo>
                  <a:cubicBezTo>
                    <a:pt x="5630" y="11323"/>
                    <a:pt x="6565" y="11125"/>
                    <a:pt x="6645" y="10568"/>
                  </a:cubicBezTo>
                  <a:cubicBezTo>
                    <a:pt x="6684" y="10110"/>
                    <a:pt x="6386" y="9712"/>
                    <a:pt x="5968" y="9613"/>
                  </a:cubicBezTo>
                  <a:cubicBezTo>
                    <a:pt x="5491" y="9513"/>
                    <a:pt x="5053" y="9175"/>
                    <a:pt x="4854" y="8777"/>
                  </a:cubicBezTo>
                  <a:cubicBezTo>
                    <a:pt x="4576" y="8220"/>
                    <a:pt x="4775" y="7484"/>
                    <a:pt x="5292" y="7126"/>
                  </a:cubicBezTo>
                  <a:cubicBezTo>
                    <a:pt x="5471" y="7020"/>
                    <a:pt x="5659" y="6971"/>
                    <a:pt x="5844" y="6971"/>
                  </a:cubicBezTo>
                  <a:cubicBezTo>
                    <a:pt x="6216" y="6971"/>
                    <a:pt x="6578" y="7166"/>
                    <a:pt x="6844" y="7484"/>
                  </a:cubicBezTo>
                  <a:cubicBezTo>
                    <a:pt x="7241" y="7484"/>
                    <a:pt x="7261" y="7106"/>
                    <a:pt x="7321" y="6828"/>
                  </a:cubicBezTo>
                  <a:cubicBezTo>
                    <a:pt x="7580" y="6032"/>
                    <a:pt x="7341" y="5495"/>
                    <a:pt x="7361" y="5236"/>
                  </a:cubicBezTo>
                  <a:lnTo>
                    <a:pt x="7361" y="5236"/>
                  </a:lnTo>
                  <a:cubicBezTo>
                    <a:pt x="7711" y="5403"/>
                    <a:pt x="8099" y="5484"/>
                    <a:pt x="8489" y="5484"/>
                  </a:cubicBezTo>
                  <a:cubicBezTo>
                    <a:pt x="9538" y="5484"/>
                    <a:pt x="10599" y="4897"/>
                    <a:pt x="10961" y="3824"/>
                  </a:cubicBezTo>
                  <a:cubicBezTo>
                    <a:pt x="11101" y="3446"/>
                    <a:pt x="11120" y="3048"/>
                    <a:pt x="11001" y="2670"/>
                  </a:cubicBezTo>
                  <a:cubicBezTo>
                    <a:pt x="10623" y="1596"/>
                    <a:pt x="9629" y="1715"/>
                    <a:pt x="8912" y="1278"/>
                  </a:cubicBezTo>
                  <a:cubicBezTo>
                    <a:pt x="8375" y="979"/>
                    <a:pt x="8037" y="462"/>
                    <a:pt x="7520" y="184"/>
                  </a:cubicBezTo>
                  <a:cubicBezTo>
                    <a:pt x="7255" y="55"/>
                    <a:pt x="6970" y="1"/>
                    <a:pt x="668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87;p17"/>
            <p:cNvSpPr/>
            <p:nvPr/>
          </p:nvSpPr>
          <p:spPr>
            <a:xfrm>
              <a:off x="2112435" y="1413991"/>
              <a:ext cx="35495" cy="51872"/>
            </a:xfrm>
            <a:custGeom>
              <a:avLst/>
              <a:gdLst/>
              <a:ahLst/>
              <a:cxnLst/>
              <a:rect l="l" t="t" r="r" b="b"/>
              <a:pathLst>
                <a:path w="893" h="1305" extrusionOk="0">
                  <a:moveTo>
                    <a:pt x="640" y="1"/>
                  </a:moveTo>
                  <a:cubicBezTo>
                    <a:pt x="608" y="1"/>
                    <a:pt x="574" y="4"/>
                    <a:pt x="538" y="10"/>
                  </a:cubicBezTo>
                  <a:cubicBezTo>
                    <a:pt x="418" y="30"/>
                    <a:pt x="279" y="90"/>
                    <a:pt x="179" y="209"/>
                  </a:cubicBezTo>
                  <a:cubicBezTo>
                    <a:pt x="60" y="309"/>
                    <a:pt x="0" y="508"/>
                    <a:pt x="0" y="687"/>
                  </a:cubicBezTo>
                  <a:cubicBezTo>
                    <a:pt x="39" y="1033"/>
                    <a:pt x="337" y="1304"/>
                    <a:pt x="573" y="1304"/>
                  </a:cubicBezTo>
                  <a:cubicBezTo>
                    <a:pt x="581" y="1304"/>
                    <a:pt x="589" y="1304"/>
                    <a:pt x="597" y="1303"/>
                  </a:cubicBezTo>
                  <a:cubicBezTo>
                    <a:pt x="717" y="1303"/>
                    <a:pt x="796" y="1224"/>
                    <a:pt x="856" y="1184"/>
                  </a:cubicBezTo>
                  <a:cubicBezTo>
                    <a:pt x="876" y="1124"/>
                    <a:pt x="876" y="1085"/>
                    <a:pt x="876" y="1085"/>
                  </a:cubicBezTo>
                  <a:cubicBezTo>
                    <a:pt x="873" y="1080"/>
                    <a:pt x="871" y="1078"/>
                    <a:pt x="867" y="1078"/>
                  </a:cubicBezTo>
                  <a:cubicBezTo>
                    <a:pt x="837" y="1078"/>
                    <a:pt x="754" y="1204"/>
                    <a:pt x="577" y="1204"/>
                  </a:cubicBezTo>
                  <a:cubicBezTo>
                    <a:pt x="398" y="1204"/>
                    <a:pt x="160" y="985"/>
                    <a:pt x="160" y="687"/>
                  </a:cubicBezTo>
                  <a:cubicBezTo>
                    <a:pt x="140" y="388"/>
                    <a:pt x="378" y="169"/>
                    <a:pt x="557" y="110"/>
                  </a:cubicBezTo>
                  <a:cubicBezTo>
                    <a:pt x="736" y="70"/>
                    <a:pt x="876" y="90"/>
                    <a:pt x="876" y="70"/>
                  </a:cubicBezTo>
                  <a:cubicBezTo>
                    <a:pt x="892" y="70"/>
                    <a:pt x="798" y="1"/>
                    <a:pt x="64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17"/>
            <p:cNvSpPr/>
            <p:nvPr/>
          </p:nvSpPr>
          <p:spPr>
            <a:xfrm>
              <a:off x="1732871" y="1049651"/>
              <a:ext cx="268103" cy="293224"/>
            </a:xfrm>
            <a:custGeom>
              <a:avLst/>
              <a:gdLst/>
              <a:ahLst/>
              <a:cxnLst/>
              <a:rect l="l" t="t" r="r" b="b"/>
              <a:pathLst>
                <a:path w="6745" h="7377" extrusionOk="0">
                  <a:moveTo>
                    <a:pt x="3705" y="0"/>
                  </a:moveTo>
                  <a:cubicBezTo>
                    <a:pt x="3469" y="0"/>
                    <a:pt x="3233" y="34"/>
                    <a:pt x="3005" y="105"/>
                  </a:cubicBezTo>
                  <a:cubicBezTo>
                    <a:pt x="1751" y="503"/>
                    <a:pt x="896" y="1975"/>
                    <a:pt x="1214" y="3268"/>
                  </a:cubicBezTo>
                  <a:cubicBezTo>
                    <a:pt x="1274" y="3407"/>
                    <a:pt x="1314" y="3586"/>
                    <a:pt x="1214" y="3726"/>
                  </a:cubicBezTo>
                  <a:cubicBezTo>
                    <a:pt x="1115" y="3905"/>
                    <a:pt x="896" y="3925"/>
                    <a:pt x="717" y="3984"/>
                  </a:cubicBezTo>
                  <a:cubicBezTo>
                    <a:pt x="80" y="4223"/>
                    <a:pt x="1" y="5198"/>
                    <a:pt x="478" y="5695"/>
                  </a:cubicBezTo>
                  <a:cubicBezTo>
                    <a:pt x="805" y="6036"/>
                    <a:pt x="1262" y="6180"/>
                    <a:pt x="1735" y="6180"/>
                  </a:cubicBezTo>
                  <a:cubicBezTo>
                    <a:pt x="1953" y="6180"/>
                    <a:pt x="2175" y="6149"/>
                    <a:pt x="2388" y="6093"/>
                  </a:cubicBezTo>
                  <a:lnTo>
                    <a:pt x="2388" y="6093"/>
                  </a:lnTo>
                  <a:cubicBezTo>
                    <a:pt x="2209" y="6670"/>
                    <a:pt x="2746" y="7287"/>
                    <a:pt x="3363" y="7366"/>
                  </a:cubicBezTo>
                  <a:cubicBezTo>
                    <a:pt x="3416" y="7373"/>
                    <a:pt x="3470" y="7377"/>
                    <a:pt x="3524" y="7377"/>
                  </a:cubicBezTo>
                  <a:cubicBezTo>
                    <a:pt x="4065" y="7377"/>
                    <a:pt x="4585" y="7023"/>
                    <a:pt x="4875" y="6570"/>
                  </a:cubicBezTo>
                  <a:cubicBezTo>
                    <a:pt x="5193" y="6073"/>
                    <a:pt x="5332" y="5456"/>
                    <a:pt x="5392" y="4860"/>
                  </a:cubicBezTo>
                  <a:lnTo>
                    <a:pt x="5392" y="4860"/>
                  </a:lnTo>
                  <a:lnTo>
                    <a:pt x="4855" y="5078"/>
                  </a:lnTo>
                  <a:cubicBezTo>
                    <a:pt x="6068" y="4561"/>
                    <a:pt x="6745" y="2990"/>
                    <a:pt x="6267" y="1717"/>
                  </a:cubicBezTo>
                  <a:cubicBezTo>
                    <a:pt x="5875" y="704"/>
                    <a:pt x="4787" y="0"/>
                    <a:pt x="370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89;p17"/>
            <p:cNvSpPr/>
            <p:nvPr/>
          </p:nvSpPr>
          <p:spPr>
            <a:xfrm>
              <a:off x="1836457" y="1141591"/>
              <a:ext cx="150289" cy="150249"/>
            </a:xfrm>
            <a:custGeom>
              <a:avLst/>
              <a:gdLst/>
              <a:ahLst/>
              <a:cxnLst/>
              <a:rect l="l" t="t" r="r" b="b"/>
              <a:pathLst>
                <a:path w="3781" h="3780" extrusionOk="0">
                  <a:moveTo>
                    <a:pt x="3761" y="0"/>
                  </a:moveTo>
                  <a:cubicBezTo>
                    <a:pt x="3741" y="0"/>
                    <a:pt x="3741" y="319"/>
                    <a:pt x="3582" y="836"/>
                  </a:cubicBezTo>
                  <a:cubicBezTo>
                    <a:pt x="3442" y="1333"/>
                    <a:pt x="3144" y="2009"/>
                    <a:pt x="2567" y="2586"/>
                  </a:cubicBezTo>
                  <a:cubicBezTo>
                    <a:pt x="1990" y="3163"/>
                    <a:pt x="1334" y="3462"/>
                    <a:pt x="836" y="3601"/>
                  </a:cubicBezTo>
                  <a:cubicBezTo>
                    <a:pt x="339" y="3760"/>
                    <a:pt x="1" y="3760"/>
                    <a:pt x="1" y="3780"/>
                  </a:cubicBezTo>
                  <a:lnTo>
                    <a:pt x="240" y="3780"/>
                  </a:lnTo>
                  <a:cubicBezTo>
                    <a:pt x="379" y="3760"/>
                    <a:pt x="598" y="3740"/>
                    <a:pt x="856" y="3680"/>
                  </a:cubicBezTo>
                  <a:cubicBezTo>
                    <a:pt x="1373" y="3561"/>
                    <a:pt x="2090" y="3223"/>
                    <a:pt x="2666" y="2666"/>
                  </a:cubicBezTo>
                  <a:cubicBezTo>
                    <a:pt x="3243" y="2069"/>
                    <a:pt x="3542" y="1373"/>
                    <a:pt x="3661" y="856"/>
                  </a:cubicBezTo>
                  <a:cubicBezTo>
                    <a:pt x="3741" y="597"/>
                    <a:pt x="3761" y="378"/>
                    <a:pt x="3761" y="219"/>
                  </a:cubicBezTo>
                  <a:cubicBezTo>
                    <a:pt x="3780" y="80"/>
                    <a:pt x="3761" y="0"/>
                    <a:pt x="37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90;p17"/>
            <p:cNvSpPr/>
            <p:nvPr/>
          </p:nvSpPr>
          <p:spPr>
            <a:xfrm>
              <a:off x="1874417" y="1056965"/>
              <a:ext cx="79099" cy="222233"/>
            </a:xfrm>
            <a:custGeom>
              <a:avLst/>
              <a:gdLst/>
              <a:ahLst/>
              <a:cxnLst/>
              <a:rect l="l" t="t" r="r" b="b"/>
              <a:pathLst>
                <a:path w="1990" h="5591" extrusionOk="0">
                  <a:moveTo>
                    <a:pt x="597" y="1"/>
                  </a:moveTo>
                  <a:cubicBezTo>
                    <a:pt x="518" y="1"/>
                    <a:pt x="438" y="21"/>
                    <a:pt x="399" y="21"/>
                  </a:cubicBezTo>
                  <a:cubicBezTo>
                    <a:pt x="339" y="21"/>
                    <a:pt x="319" y="41"/>
                    <a:pt x="319" y="41"/>
                  </a:cubicBezTo>
                  <a:cubicBezTo>
                    <a:pt x="319" y="41"/>
                    <a:pt x="363" y="32"/>
                    <a:pt x="446" y="32"/>
                  </a:cubicBezTo>
                  <a:cubicBezTo>
                    <a:pt x="487" y="32"/>
                    <a:pt x="538" y="34"/>
                    <a:pt x="597" y="41"/>
                  </a:cubicBezTo>
                  <a:cubicBezTo>
                    <a:pt x="737" y="60"/>
                    <a:pt x="995" y="140"/>
                    <a:pt x="1234" y="339"/>
                  </a:cubicBezTo>
                  <a:cubicBezTo>
                    <a:pt x="1373" y="438"/>
                    <a:pt x="1473" y="558"/>
                    <a:pt x="1572" y="717"/>
                  </a:cubicBezTo>
                  <a:cubicBezTo>
                    <a:pt x="1672" y="896"/>
                    <a:pt x="1711" y="1055"/>
                    <a:pt x="1771" y="1254"/>
                  </a:cubicBezTo>
                  <a:cubicBezTo>
                    <a:pt x="1831" y="1652"/>
                    <a:pt x="1791" y="2109"/>
                    <a:pt x="1692" y="2587"/>
                  </a:cubicBezTo>
                  <a:cubicBezTo>
                    <a:pt x="1473" y="3502"/>
                    <a:pt x="1055" y="4298"/>
                    <a:pt x="677" y="4795"/>
                  </a:cubicBezTo>
                  <a:cubicBezTo>
                    <a:pt x="299" y="5312"/>
                    <a:pt x="1" y="5571"/>
                    <a:pt x="21" y="5591"/>
                  </a:cubicBezTo>
                  <a:cubicBezTo>
                    <a:pt x="60" y="5591"/>
                    <a:pt x="120" y="5531"/>
                    <a:pt x="259" y="5412"/>
                  </a:cubicBezTo>
                  <a:cubicBezTo>
                    <a:pt x="399" y="5312"/>
                    <a:pt x="578" y="5113"/>
                    <a:pt x="777" y="4875"/>
                  </a:cubicBezTo>
                  <a:cubicBezTo>
                    <a:pt x="1174" y="4377"/>
                    <a:pt x="1652" y="3601"/>
                    <a:pt x="1851" y="2627"/>
                  </a:cubicBezTo>
                  <a:cubicBezTo>
                    <a:pt x="1950" y="2129"/>
                    <a:pt x="1990" y="1652"/>
                    <a:pt x="1891" y="1234"/>
                  </a:cubicBezTo>
                  <a:cubicBezTo>
                    <a:pt x="1851" y="1015"/>
                    <a:pt x="1771" y="836"/>
                    <a:pt x="1672" y="657"/>
                  </a:cubicBezTo>
                  <a:cubicBezTo>
                    <a:pt x="1572" y="498"/>
                    <a:pt x="1433" y="359"/>
                    <a:pt x="1314" y="259"/>
                  </a:cubicBezTo>
                  <a:cubicBezTo>
                    <a:pt x="1035" y="60"/>
                    <a:pt x="777" y="1"/>
                    <a:pt x="59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7"/>
            <p:cNvSpPr/>
            <p:nvPr/>
          </p:nvSpPr>
          <p:spPr>
            <a:xfrm>
              <a:off x="1777152" y="1147474"/>
              <a:ext cx="161339" cy="54257"/>
            </a:xfrm>
            <a:custGeom>
              <a:avLst/>
              <a:gdLst/>
              <a:ahLst/>
              <a:cxnLst/>
              <a:rect l="l" t="t" r="r" b="b"/>
              <a:pathLst>
                <a:path w="4059" h="1365" extrusionOk="0">
                  <a:moveTo>
                    <a:pt x="2287" y="1"/>
                  </a:moveTo>
                  <a:cubicBezTo>
                    <a:pt x="2153" y="1"/>
                    <a:pt x="2014" y="10"/>
                    <a:pt x="1871" y="31"/>
                  </a:cubicBezTo>
                  <a:cubicBezTo>
                    <a:pt x="1234" y="131"/>
                    <a:pt x="697" y="489"/>
                    <a:pt x="399" y="787"/>
                  </a:cubicBezTo>
                  <a:cubicBezTo>
                    <a:pt x="260" y="946"/>
                    <a:pt x="140" y="1106"/>
                    <a:pt x="80" y="1205"/>
                  </a:cubicBezTo>
                  <a:cubicBezTo>
                    <a:pt x="41" y="1305"/>
                    <a:pt x="1" y="1364"/>
                    <a:pt x="1" y="1364"/>
                  </a:cubicBezTo>
                  <a:cubicBezTo>
                    <a:pt x="41" y="1364"/>
                    <a:pt x="160" y="1145"/>
                    <a:pt x="439" y="847"/>
                  </a:cubicBezTo>
                  <a:cubicBezTo>
                    <a:pt x="737" y="568"/>
                    <a:pt x="1254" y="250"/>
                    <a:pt x="1871" y="151"/>
                  </a:cubicBezTo>
                  <a:cubicBezTo>
                    <a:pt x="2004" y="129"/>
                    <a:pt x="2136" y="120"/>
                    <a:pt x="2265" y="120"/>
                  </a:cubicBezTo>
                  <a:cubicBezTo>
                    <a:pt x="2735" y="120"/>
                    <a:pt x="3166" y="245"/>
                    <a:pt x="3462" y="370"/>
                  </a:cubicBezTo>
                  <a:cubicBezTo>
                    <a:pt x="3821" y="539"/>
                    <a:pt x="4018" y="709"/>
                    <a:pt x="4055" y="709"/>
                  </a:cubicBezTo>
                  <a:cubicBezTo>
                    <a:pt x="4057" y="709"/>
                    <a:pt x="4058" y="709"/>
                    <a:pt x="4059" y="708"/>
                  </a:cubicBezTo>
                  <a:cubicBezTo>
                    <a:pt x="4059" y="708"/>
                    <a:pt x="4039" y="648"/>
                    <a:pt x="3940" y="568"/>
                  </a:cubicBezTo>
                  <a:cubicBezTo>
                    <a:pt x="3840" y="489"/>
                    <a:pt x="3721" y="389"/>
                    <a:pt x="3522" y="290"/>
                  </a:cubicBezTo>
                  <a:cubicBezTo>
                    <a:pt x="3224" y="133"/>
                    <a:pt x="2789" y="1"/>
                    <a:pt x="228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292;p17"/>
            <p:cNvSpPr/>
            <p:nvPr/>
          </p:nvSpPr>
          <p:spPr>
            <a:xfrm>
              <a:off x="1954273" y="1236432"/>
              <a:ext cx="232528" cy="96549"/>
            </a:xfrm>
            <a:custGeom>
              <a:avLst/>
              <a:gdLst/>
              <a:ahLst/>
              <a:cxnLst/>
              <a:rect l="l" t="t" r="r" b="b"/>
              <a:pathLst>
                <a:path w="5850" h="2429" extrusionOk="0">
                  <a:moveTo>
                    <a:pt x="4" y="0"/>
                  </a:moveTo>
                  <a:cubicBezTo>
                    <a:pt x="3" y="0"/>
                    <a:pt x="2" y="1"/>
                    <a:pt x="1" y="1"/>
                  </a:cubicBezTo>
                  <a:cubicBezTo>
                    <a:pt x="1" y="1"/>
                    <a:pt x="61" y="81"/>
                    <a:pt x="160" y="200"/>
                  </a:cubicBezTo>
                  <a:cubicBezTo>
                    <a:pt x="279" y="320"/>
                    <a:pt x="458" y="479"/>
                    <a:pt x="697" y="638"/>
                  </a:cubicBezTo>
                  <a:cubicBezTo>
                    <a:pt x="1194" y="996"/>
                    <a:pt x="1891" y="1414"/>
                    <a:pt x="2746" y="1792"/>
                  </a:cubicBezTo>
                  <a:cubicBezTo>
                    <a:pt x="3164" y="1991"/>
                    <a:pt x="3582" y="2110"/>
                    <a:pt x="3960" y="2229"/>
                  </a:cubicBezTo>
                  <a:cubicBezTo>
                    <a:pt x="4337" y="2369"/>
                    <a:pt x="4696" y="2428"/>
                    <a:pt x="4994" y="2428"/>
                  </a:cubicBezTo>
                  <a:cubicBezTo>
                    <a:pt x="5292" y="2408"/>
                    <a:pt x="5551" y="2309"/>
                    <a:pt x="5670" y="2210"/>
                  </a:cubicBezTo>
                  <a:cubicBezTo>
                    <a:pt x="5829" y="2110"/>
                    <a:pt x="5849" y="2011"/>
                    <a:pt x="5849" y="2011"/>
                  </a:cubicBezTo>
                  <a:cubicBezTo>
                    <a:pt x="5849" y="2009"/>
                    <a:pt x="5849" y="2008"/>
                    <a:pt x="5848" y="2008"/>
                  </a:cubicBezTo>
                  <a:cubicBezTo>
                    <a:pt x="5838" y="2008"/>
                    <a:pt x="5777" y="2097"/>
                    <a:pt x="5650" y="2170"/>
                  </a:cubicBezTo>
                  <a:cubicBezTo>
                    <a:pt x="5531" y="2269"/>
                    <a:pt x="5292" y="2349"/>
                    <a:pt x="4994" y="2349"/>
                  </a:cubicBezTo>
                  <a:cubicBezTo>
                    <a:pt x="4735" y="2349"/>
                    <a:pt x="4377" y="2249"/>
                    <a:pt x="3999" y="2110"/>
                  </a:cubicBezTo>
                  <a:cubicBezTo>
                    <a:pt x="3641" y="1991"/>
                    <a:pt x="3243" y="1851"/>
                    <a:pt x="2806" y="1672"/>
                  </a:cubicBezTo>
                  <a:cubicBezTo>
                    <a:pt x="1990" y="1294"/>
                    <a:pt x="1294" y="877"/>
                    <a:pt x="797" y="558"/>
                  </a:cubicBezTo>
                  <a:cubicBezTo>
                    <a:pt x="319" y="233"/>
                    <a:pt x="43" y="0"/>
                    <a:pt x="4"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93;p17"/>
            <p:cNvSpPr/>
            <p:nvPr/>
          </p:nvSpPr>
          <p:spPr>
            <a:xfrm>
              <a:off x="1925813" y="1032838"/>
              <a:ext cx="119444" cy="160186"/>
            </a:xfrm>
            <a:custGeom>
              <a:avLst/>
              <a:gdLst/>
              <a:ahLst/>
              <a:cxnLst/>
              <a:rect l="l" t="t" r="r" b="b"/>
              <a:pathLst>
                <a:path w="3005" h="4030" extrusionOk="0">
                  <a:moveTo>
                    <a:pt x="1621" y="1"/>
                  </a:moveTo>
                  <a:cubicBezTo>
                    <a:pt x="1394" y="1"/>
                    <a:pt x="1175" y="69"/>
                    <a:pt x="995" y="150"/>
                  </a:cubicBezTo>
                  <a:cubicBezTo>
                    <a:pt x="538" y="349"/>
                    <a:pt x="279" y="747"/>
                    <a:pt x="140" y="1105"/>
                  </a:cubicBezTo>
                  <a:cubicBezTo>
                    <a:pt x="21" y="1443"/>
                    <a:pt x="1" y="1742"/>
                    <a:pt x="1" y="1941"/>
                  </a:cubicBezTo>
                  <a:cubicBezTo>
                    <a:pt x="1" y="2159"/>
                    <a:pt x="21" y="2259"/>
                    <a:pt x="21" y="2259"/>
                  </a:cubicBezTo>
                  <a:cubicBezTo>
                    <a:pt x="41" y="2259"/>
                    <a:pt x="41" y="2159"/>
                    <a:pt x="60" y="1961"/>
                  </a:cubicBezTo>
                  <a:cubicBezTo>
                    <a:pt x="80" y="1762"/>
                    <a:pt x="100" y="1463"/>
                    <a:pt x="259" y="1145"/>
                  </a:cubicBezTo>
                  <a:cubicBezTo>
                    <a:pt x="379" y="827"/>
                    <a:pt x="637" y="469"/>
                    <a:pt x="1075" y="270"/>
                  </a:cubicBezTo>
                  <a:cubicBezTo>
                    <a:pt x="1241" y="187"/>
                    <a:pt x="1434" y="145"/>
                    <a:pt x="1644" y="145"/>
                  </a:cubicBezTo>
                  <a:cubicBezTo>
                    <a:pt x="1686" y="145"/>
                    <a:pt x="1728" y="147"/>
                    <a:pt x="1771" y="150"/>
                  </a:cubicBezTo>
                  <a:cubicBezTo>
                    <a:pt x="2010" y="190"/>
                    <a:pt x="2249" y="329"/>
                    <a:pt x="2428" y="508"/>
                  </a:cubicBezTo>
                  <a:cubicBezTo>
                    <a:pt x="2627" y="667"/>
                    <a:pt x="2766" y="906"/>
                    <a:pt x="2825" y="1145"/>
                  </a:cubicBezTo>
                  <a:cubicBezTo>
                    <a:pt x="2885" y="1404"/>
                    <a:pt x="2905" y="1642"/>
                    <a:pt x="2885" y="1861"/>
                  </a:cubicBezTo>
                  <a:cubicBezTo>
                    <a:pt x="2845" y="2338"/>
                    <a:pt x="2666" y="2716"/>
                    <a:pt x="2487" y="3035"/>
                  </a:cubicBezTo>
                  <a:cubicBezTo>
                    <a:pt x="2308" y="3353"/>
                    <a:pt x="2169" y="3592"/>
                    <a:pt x="2050" y="3751"/>
                  </a:cubicBezTo>
                  <a:cubicBezTo>
                    <a:pt x="1910" y="3930"/>
                    <a:pt x="1871" y="4029"/>
                    <a:pt x="1871" y="4029"/>
                  </a:cubicBezTo>
                  <a:cubicBezTo>
                    <a:pt x="1871" y="4029"/>
                    <a:pt x="1930" y="3930"/>
                    <a:pt x="2070" y="3791"/>
                  </a:cubicBezTo>
                  <a:cubicBezTo>
                    <a:pt x="2189" y="3632"/>
                    <a:pt x="2368" y="3413"/>
                    <a:pt x="2567" y="3094"/>
                  </a:cubicBezTo>
                  <a:cubicBezTo>
                    <a:pt x="2746" y="2756"/>
                    <a:pt x="2925" y="2358"/>
                    <a:pt x="2985" y="1861"/>
                  </a:cubicBezTo>
                  <a:cubicBezTo>
                    <a:pt x="3005" y="1622"/>
                    <a:pt x="3005" y="1344"/>
                    <a:pt x="2925" y="1105"/>
                  </a:cubicBezTo>
                  <a:cubicBezTo>
                    <a:pt x="2865" y="827"/>
                    <a:pt x="2706" y="568"/>
                    <a:pt x="2507" y="369"/>
                  </a:cubicBezTo>
                  <a:cubicBezTo>
                    <a:pt x="2308" y="170"/>
                    <a:pt x="2030" y="31"/>
                    <a:pt x="1771" y="11"/>
                  </a:cubicBezTo>
                  <a:cubicBezTo>
                    <a:pt x="1721" y="4"/>
                    <a:pt x="1671" y="1"/>
                    <a:pt x="162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294;p17"/>
            <p:cNvSpPr/>
            <p:nvPr/>
          </p:nvSpPr>
          <p:spPr>
            <a:xfrm>
              <a:off x="2330657" y="832105"/>
              <a:ext cx="631045" cy="1029841"/>
            </a:xfrm>
            <a:custGeom>
              <a:avLst/>
              <a:gdLst/>
              <a:ahLst/>
              <a:cxnLst/>
              <a:rect l="l" t="t" r="r" b="b"/>
              <a:pathLst>
                <a:path w="15876" h="25909" extrusionOk="0">
                  <a:moveTo>
                    <a:pt x="13277" y="1"/>
                  </a:moveTo>
                  <a:cubicBezTo>
                    <a:pt x="13256" y="1"/>
                    <a:pt x="13233" y="3"/>
                    <a:pt x="13210" y="8"/>
                  </a:cubicBezTo>
                  <a:cubicBezTo>
                    <a:pt x="13011" y="28"/>
                    <a:pt x="12195" y="1341"/>
                    <a:pt x="11936" y="1779"/>
                  </a:cubicBezTo>
                  <a:cubicBezTo>
                    <a:pt x="11758" y="2090"/>
                    <a:pt x="11348" y="2845"/>
                    <a:pt x="11085" y="2845"/>
                  </a:cubicBezTo>
                  <a:cubicBezTo>
                    <a:pt x="10995" y="2845"/>
                    <a:pt x="10923" y="2757"/>
                    <a:pt x="10882" y="2535"/>
                  </a:cubicBezTo>
                  <a:cubicBezTo>
                    <a:pt x="10723" y="1679"/>
                    <a:pt x="10285" y="1082"/>
                    <a:pt x="10027" y="1003"/>
                  </a:cubicBezTo>
                  <a:cubicBezTo>
                    <a:pt x="10002" y="994"/>
                    <a:pt x="9978" y="990"/>
                    <a:pt x="9954" y="990"/>
                  </a:cubicBezTo>
                  <a:cubicBezTo>
                    <a:pt x="9767" y="990"/>
                    <a:pt x="9625" y="1246"/>
                    <a:pt x="9748" y="1441"/>
                  </a:cubicBezTo>
                  <a:cubicBezTo>
                    <a:pt x="9887" y="1620"/>
                    <a:pt x="10007" y="1998"/>
                    <a:pt x="10086" y="2256"/>
                  </a:cubicBezTo>
                  <a:cubicBezTo>
                    <a:pt x="10146" y="2495"/>
                    <a:pt x="10186" y="2734"/>
                    <a:pt x="10146" y="2952"/>
                  </a:cubicBezTo>
                  <a:cubicBezTo>
                    <a:pt x="10126" y="3231"/>
                    <a:pt x="10106" y="3450"/>
                    <a:pt x="10086" y="3649"/>
                  </a:cubicBezTo>
                  <a:lnTo>
                    <a:pt x="9589" y="4683"/>
                  </a:lnTo>
                  <a:cubicBezTo>
                    <a:pt x="9589" y="4683"/>
                    <a:pt x="6068" y="12680"/>
                    <a:pt x="5471" y="13834"/>
                  </a:cubicBezTo>
                  <a:cubicBezTo>
                    <a:pt x="4855" y="14968"/>
                    <a:pt x="1" y="20020"/>
                    <a:pt x="1" y="20020"/>
                  </a:cubicBezTo>
                  <a:lnTo>
                    <a:pt x="1035" y="25909"/>
                  </a:lnTo>
                  <a:lnTo>
                    <a:pt x="8913" y="17375"/>
                  </a:lnTo>
                  <a:lnTo>
                    <a:pt x="13090" y="5638"/>
                  </a:lnTo>
                  <a:lnTo>
                    <a:pt x="13190" y="5340"/>
                  </a:lnTo>
                  <a:cubicBezTo>
                    <a:pt x="13190" y="5340"/>
                    <a:pt x="14682" y="3748"/>
                    <a:pt x="15060" y="3251"/>
                  </a:cubicBezTo>
                  <a:cubicBezTo>
                    <a:pt x="15875" y="2216"/>
                    <a:pt x="15796" y="2177"/>
                    <a:pt x="15656" y="2097"/>
                  </a:cubicBezTo>
                  <a:cubicBezTo>
                    <a:pt x="15640" y="2089"/>
                    <a:pt x="15622" y="2085"/>
                    <a:pt x="15603" y="2085"/>
                  </a:cubicBezTo>
                  <a:cubicBezTo>
                    <a:pt x="15244" y="2085"/>
                    <a:pt x="14473" y="3417"/>
                    <a:pt x="14259" y="3417"/>
                  </a:cubicBezTo>
                  <a:cubicBezTo>
                    <a:pt x="14226" y="3417"/>
                    <a:pt x="14207" y="3385"/>
                    <a:pt x="14204" y="3310"/>
                  </a:cubicBezTo>
                  <a:cubicBezTo>
                    <a:pt x="14184" y="2753"/>
                    <a:pt x="15776" y="1043"/>
                    <a:pt x="15398" y="884"/>
                  </a:cubicBezTo>
                  <a:cubicBezTo>
                    <a:pt x="15370" y="871"/>
                    <a:pt x="15340" y="865"/>
                    <a:pt x="15309" y="865"/>
                  </a:cubicBezTo>
                  <a:cubicBezTo>
                    <a:pt x="14767" y="865"/>
                    <a:pt x="13801" y="2742"/>
                    <a:pt x="13707" y="2893"/>
                  </a:cubicBezTo>
                  <a:cubicBezTo>
                    <a:pt x="13675" y="2950"/>
                    <a:pt x="13629" y="2972"/>
                    <a:pt x="13585" y="2972"/>
                  </a:cubicBezTo>
                  <a:cubicBezTo>
                    <a:pt x="13490" y="2972"/>
                    <a:pt x="13400" y="2868"/>
                    <a:pt x="13468" y="2773"/>
                  </a:cubicBezTo>
                  <a:cubicBezTo>
                    <a:pt x="13607" y="2535"/>
                    <a:pt x="15099" y="287"/>
                    <a:pt x="14582" y="48"/>
                  </a:cubicBezTo>
                  <a:cubicBezTo>
                    <a:pt x="14553" y="36"/>
                    <a:pt x="14525" y="30"/>
                    <a:pt x="14498" y="30"/>
                  </a:cubicBezTo>
                  <a:cubicBezTo>
                    <a:pt x="14265" y="30"/>
                    <a:pt x="14105" y="446"/>
                    <a:pt x="14105" y="446"/>
                  </a:cubicBezTo>
                  <a:cubicBezTo>
                    <a:pt x="14105" y="446"/>
                    <a:pt x="12953" y="2579"/>
                    <a:pt x="12655" y="2579"/>
                  </a:cubicBezTo>
                  <a:cubicBezTo>
                    <a:pt x="12647" y="2579"/>
                    <a:pt x="12639" y="2578"/>
                    <a:pt x="12633" y="2574"/>
                  </a:cubicBezTo>
                  <a:cubicBezTo>
                    <a:pt x="12414" y="2435"/>
                    <a:pt x="13090" y="1122"/>
                    <a:pt x="13329" y="685"/>
                  </a:cubicBezTo>
                  <a:cubicBezTo>
                    <a:pt x="13565" y="284"/>
                    <a:pt x="13502" y="1"/>
                    <a:pt x="1327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295;p17"/>
            <p:cNvSpPr/>
            <p:nvPr/>
          </p:nvSpPr>
          <p:spPr>
            <a:xfrm>
              <a:off x="1570019" y="2488964"/>
              <a:ext cx="1064302" cy="1915116"/>
            </a:xfrm>
            <a:custGeom>
              <a:avLst/>
              <a:gdLst/>
              <a:ahLst/>
              <a:cxnLst/>
              <a:rect l="l" t="t" r="r" b="b"/>
              <a:pathLst>
                <a:path w="26776" h="48181" extrusionOk="0">
                  <a:moveTo>
                    <a:pt x="5650" y="1"/>
                  </a:moveTo>
                  <a:cubicBezTo>
                    <a:pt x="5650" y="1"/>
                    <a:pt x="3163" y="5610"/>
                    <a:pt x="2626" y="11180"/>
                  </a:cubicBezTo>
                  <a:lnTo>
                    <a:pt x="0" y="46927"/>
                  </a:lnTo>
                  <a:lnTo>
                    <a:pt x="8773" y="47843"/>
                  </a:lnTo>
                  <a:lnTo>
                    <a:pt x="11359" y="10822"/>
                  </a:lnTo>
                  <a:cubicBezTo>
                    <a:pt x="11359" y="10822"/>
                    <a:pt x="19415" y="48181"/>
                    <a:pt x="19714" y="48181"/>
                  </a:cubicBezTo>
                  <a:cubicBezTo>
                    <a:pt x="20012" y="48181"/>
                    <a:pt x="26776" y="45674"/>
                    <a:pt x="26776" y="45674"/>
                  </a:cubicBezTo>
                  <a:lnTo>
                    <a:pt x="18838" y="199"/>
                  </a:lnTo>
                  <a:lnTo>
                    <a:pt x="565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296;p17"/>
            <p:cNvSpPr/>
            <p:nvPr/>
          </p:nvSpPr>
          <p:spPr>
            <a:xfrm>
              <a:off x="1853867" y="2876954"/>
              <a:ext cx="314728" cy="77907"/>
            </a:xfrm>
            <a:custGeom>
              <a:avLst/>
              <a:gdLst/>
              <a:ahLst/>
              <a:cxnLst/>
              <a:rect l="l" t="t" r="r" b="b"/>
              <a:pathLst>
                <a:path w="7918" h="1960" extrusionOk="0">
                  <a:moveTo>
                    <a:pt x="44" y="1"/>
                  </a:moveTo>
                  <a:cubicBezTo>
                    <a:pt x="28" y="1"/>
                    <a:pt x="20" y="3"/>
                    <a:pt x="20" y="7"/>
                  </a:cubicBezTo>
                  <a:cubicBezTo>
                    <a:pt x="1" y="67"/>
                    <a:pt x="1751" y="524"/>
                    <a:pt x="3939" y="1061"/>
                  </a:cubicBezTo>
                  <a:cubicBezTo>
                    <a:pt x="6026" y="1573"/>
                    <a:pt x="7752" y="1959"/>
                    <a:pt x="7906" y="1959"/>
                  </a:cubicBezTo>
                  <a:cubicBezTo>
                    <a:pt x="7914" y="1959"/>
                    <a:pt x="7918" y="1958"/>
                    <a:pt x="7918" y="1956"/>
                  </a:cubicBezTo>
                  <a:cubicBezTo>
                    <a:pt x="7918" y="1897"/>
                    <a:pt x="6167" y="1419"/>
                    <a:pt x="3999" y="902"/>
                  </a:cubicBezTo>
                  <a:cubicBezTo>
                    <a:pt x="1957" y="382"/>
                    <a:pt x="261" y="1"/>
                    <a:pt x="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7"/>
            <p:cNvSpPr/>
            <p:nvPr/>
          </p:nvSpPr>
          <p:spPr>
            <a:xfrm>
              <a:off x="1585800" y="4023514"/>
              <a:ext cx="352687" cy="61014"/>
            </a:xfrm>
            <a:custGeom>
              <a:avLst/>
              <a:gdLst/>
              <a:ahLst/>
              <a:cxnLst/>
              <a:rect l="l" t="t" r="r" b="b"/>
              <a:pathLst>
                <a:path w="8873" h="1535" extrusionOk="0">
                  <a:moveTo>
                    <a:pt x="2061" y="0"/>
                  </a:moveTo>
                  <a:cubicBezTo>
                    <a:pt x="1767" y="0"/>
                    <a:pt x="1491" y="19"/>
                    <a:pt x="1234" y="66"/>
                  </a:cubicBezTo>
                  <a:cubicBezTo>
                    <a:pt x="816" y="126"/>
                    <a:pt x="498" y="265"/>
                    <a:pt x="299" y="364"/>
                  </a:cubicBezTo>
                  <a:cubicBezTo>
                    <a:pt x="200" y="404"/>
                    <a:pt x="120" y="464"/>
                    <a:pt x="80" y="484"/>
                  </a:cubicBezTo>
                  <a:cubicBezTo>
                    <a:pt x="21" y="504"/>
                    <a:pt x="1" y="524"/>
                    <a:pt x="1" y="524"/>
                  </a:cubicBezTo>
                  <a:cubicBezTo>
                    <a:pt x="2" y="526"/>
                    <a:pt x="5" y="527"/>
                    <a:pt x="9" y="527"/>
                  </a:cubicBezTo>
                  <a:cubicBezTo>
                    <a:pt x="74" y="527"/>
                    <a:pt x="490" y="256"/>
                    <a:pt x="1274" y="126"/>
                  </a:cubicBezTo>
                  <a:cubicBezTo>
                    <a:pt x="1483" y="96"/>
                    <a:pt x="1707" y="81"/>
                    <a:pt x="1945" y="81"/>
                  </a:cubicBezTo>
                  <a:cubicBezTo>
                    <a:pt x="2184" y="81"/>
                    <a:pt x="2438" y="96"/>
                    <a:pt x="2706" y="126"/>
                  </a:cubicBezTo>
                  <a:cubicBezTo>
                    <a:pt x="3263" y="205"/>
                    <a:pt x="3820" y="364"/>
                    <a:pt x="4417" y="563"/>
                  </a:cubicBezTo>
                  <a:cubicBezTo>
                    <a:pt x="5014" y="762"/>
                    <a:pt x="5591" y="961"/>
                    <a:pt x="6108" y="1120"/>
                  </a:cubicBezTo>
                  <a:cubicBezTo>
                    <a:pt x="6645" y="1299"/>
                    <a:pt x="7103" y="1419"/>
                    <a:pt x="7540" y="1478"/>
                  </a:cubicBezTo>
                  <a:cubicBezTo>
                    <a:pt x="7822" y="1507"/>
                    <a:pt x="8073" y="1535"/>
                    <a:pt x="8274" y="1535"/>
                  </a:cubicBezTo>
                  <a:cubicBezTo>
                    <a:pt x="8357" y="1535"/>
                    <a:pt x="8431" y="1530"/>
                    <a:pt x="8495" y="1518"/>
                  </a:cubicBezTo>
                  <a:cubicBezTo>
                    <a:pt x="8634" y="1518"/>
                    <a:pt x="8734" y="1498"/>
                    <a:pt x="8774" y="1498"/>
                  </a:cubicBezTo>
                  <a:cubicBezTo>
                    <a:pt x="8853" y="1478"/>
                    <a:pt x="8873" y="1478"/>
                    <a:pt x="8873" y="1478"/>
                  </a:cubicBezTo>
                  <a:cubicBezTo>
                    <a:pt x="8873" y="1475"/>
                    <a:pt x="8855" y="1474"/>
                    <a:pt x="8821" y="1474"/>
                  </a:cubicBezTo>
                  <a:cubicBezTo>
                    <a:pt x="8784" y="1474"/>
                    <a:pt x="8728" y="1475"/>
                    <a:pt x="8654" y="1475"/>
                  </a:cubicBezTo>
                  <a:cubicBezTo>
                    <a:pt x="8428" y="1475"/>
                    <a:pt x="8040" y="1464"/>
                    <a:pt x="7540" y="1379"/>
                  </a:cubicBezTo>
                  <a:cubicBezTo>
                    <a:pt x="7142" y="1299"/>
                    <a:pt x="6665" y="1180"/>
                    <a:pt x="6148" y="1001"/>
                  </a:cubicBezTo>
                  <a:cubicBezTo>
                    <a:pt x="5611" y="822"/>
                    <a:pt x="5054" y="623"/>
                    <a:pt x="4457" y="424"/>
                  </a:cubicBezTo>
                  <a:cubicBezTo>
                    <a:pt x="3860" y="225"/>
                    <a:pt x="3263" y="106"/>
                    <a:pt x="2706" y="26"/>
                  </a:cubicBezTo>
                  <a:cubicBezTo>
                    <a:pt x="2484" y="10"/>
                    <a:pt x="2268" y="0"/>
                    <a:pt x="20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7"/>
            <p:cNvSpPr/>
            <p:nvPr/>
          </p:nvSpPr>
          <p:spPr>
            <a:xfrm>
              <a:off x="1582660" y="3957809"/>
              <a:ext cx="356622" cy="37681"/>
            </a:xfrm>
            <a:custGeom>
              <a:avLst/>
              <a:gdLst/>
              <a:ahLst/>
              <a:cxnLst/>
              <a:rect l="l" t="t" r="r" b="b"/>
              <a:pathLst>
                <a:path w="8972" h="948" extrusionOk="0">
                  <a:moveTo>
                    <a:pt x="7954" y="0"/>
                  </a:moveTo>
                  <a:cubicBezTo>
                    <a:pt x="7856" y="0"/>
                    <a:pt x="7751" y="3"/>
                    <a:pt x="7639" y="8"/>
                  </a:cubicBezTo>
                  <a:cubicBezTo>
                    <a:pt x="6824" y="68"/>
                    <a:pt x="5670" y="307"/>
                    <a:pt x="4456" y="565"/>
                  </a:cubicBezTo>
                  <a:cubicBezTo>
                    <a:pt x="3688" y="742"/>
                    <a:pt x="2935" y="822"/>
                    <a:pt x="2284" y="822"/>
                  </a:cubicBezTo>
                  <a:cubicBezTo>
                    <a:pt x="1907" y="822"/>
                    <a:pt x="1565" y="795"/>
                    <a:pt x="1273" y="744"/>
                  </a:cubicBezTo>
                  <a:cubicBezTo>
                    <a:pt x="488" y="610"/>
                    <a:pt x="34" y="365"/>
                    <a:pt x="2" y="365"/>
                  </a:cubicBezTo>
                  <a:cubicBezTo>
                    <a:pt x="1" y="365"/>
                    <a:pt x="0" y="366"/>
                    <a:pt x="0" y="366"/>
                  </a:cubicBezTo>
                  <a:cubicBezTo>
                    <a:pt x="0" y="366"/>
                    <a:pt x="20" y="386"/>
                    <a:pt x="80" y="406"/>
                  </a:cubicBezTo>
                  <a:cubicBezTo>
                    <a:pt x="159" y="446"/>
                    <a:pt x="219" y="486"/>
                    <a:pt x="319" y="545"/>
                  </a:cubicBezTo>
                  <a:cubicBezTo>
                    <a:pt x="557" y="645"/>
                    <a:pt x="876" y="764"/>
                    <a:pt x="1273" y="844"/>
                  </a:cubicBezTo>
                  <a:cubicBezTo>
                    <a:pt x="1635" y="895"/>
                    <a:pt x="2057" y="947"/>
                    <a:pt x="2525" y="947"/>
                  </a:cubicBezTo>
                  <a:cubicBezTo>
                    <a:pt x="2597" y="947"/>
                    <a:pt x="2671" y="946"/>
                    <a:pt x="2746" y="943"/>
                  </a:cubicBezTo>
                  <a:cubicBezTo>
                    <a:pt x="3283" y="903"/>
                    <a:pt x="3879" y="844"/>
                    <a:pt x="4496" y="724"/>
                  </a:cubicBezTo>
                  <a:cubicBezTo>
                    <a:pt x="5729" y="466"/>
                    <a:pt x="6843" y="187"/>
                    <a:pt x="7659" y="147"/>
                  </a:cubicBezTo>
                  <a:cubicBezTo>
                    <a:pt x="8057" y="128"/>
                    <a:pt x="8415" y="128"/>
                    <a:pt x="8634" y="128"/>
                  </a:cubicBezTo>
                  <a:lnTo>
                    <a:pt x="8972" y="128"/>
                  </a:lnTo>
                  <a:lnTo>
                    <a:pt x="8614" y="48"/>
                  </a:lnTo>
                  <a:cubicBezTo>
                    <a:pt x="8439" y="19"/>
                    <a:pt x="8222" y="0"/>
                    <a:pt x="795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7"/>
            <p:cNvSpPr/>
            <p:nvPr/>
          </p:nvSpPr>
          <p:spPr>
            <a:xfrm>
              <a:off x="2222341" y="3824491"/>
              <a:ext cx="339252" cy="62604"/>
            </a:xfrm>
            <a:custGeom>
              <a:avLst/>
              <a:gdLst/>
              <a:ahLst/>
              <a:cxnLst/>
              <a:rect l="l" t="t" r="r" b="b"/>
              <a:pathLst>
                <a:path w="8535" h="1575" extrusionOk="0">
                  <a:moveTo>
                    <a:pt x="8534" y="0"/>
                  </a:moveTo>
                  <a:cubicBezTo>
                    <a:pt x="8534" y="0"/>
                    <a:pt x="8495" y="20"/>
                    <a:pt x="8475" y="60"/>
                  </a:cubicBezTo>
                  <a:cubicBezTo>
                    <a:pt x="8474" y="63"/>
                    <a:pt x="8473" y="65"/>
                    <a:pt x="8472" y="68"/>
                  </a:cubicBezTo>
                  <a:lnTo>
                    <a:pt x="8472" y="68"/>
                  </a:lnTo>
                  <a:cubicBezTo>
                    <a:pt x="8514" y="25"/>
                    <a:pt x="8534" y="0"/>
                    <a:pt x="8534" y="0"/>
                  </a:cubicBezTo>
                  <a:close/>
                  <a:moveTo>
                    <a:pt x="8472" y="68"/>
                  </a:moveTo>
                  <a:cubicBezTo>
                    <a:pt x="8430" y="110"/>
                    <a:pt x="8365" y="170"/>
                    <a:pt x="8276" y="239"/>
                  </a:cubicBezTo>
                  <a:cubicBezTo>
                    <a:pt x="8097" y="378"/>
                    <a:pt x="7838" y="557"/>
                    <a:pt x="7440" y="697"/>
                  </a:cubicBezTo>
                  <a:cubicBezTo>
                    <a:pt x="7142" y="786"/>
                    <a:pt x="6788" y="831"/>
                    <a:pt x="6403" y="831"/>
                  </a:cubicBezTo>
                  <a:cubicBezTo>
                    <a:pt x="6274" y="831"/>
                    <a:pt x="6142" y="826"/>
                    <a:pt x="6008" y="816"/>
                  </a:cubicBezTo>
                  <a:cubicBezTo>
                    <a:pt x="5471" y="756"/>
                    <a:pt x="4894" y="637"/>
                    <a:pt x="4277" y="537"/>
                  </a:cubicBezTo>
                  <a:cubicBezTo>
                    <a:pt x="3916" y="468"/>
                    <a:pt x="3562" y="439"/>
                    <a:pt x="3218" y="439"/>
                  </a:cubicBezTo>
                  <a:cubicBezTo>
                    <a:pt x="2975" y="439"/>
                    <a:pt x="2738" y="453"/>
                    <a:pt x="2507" y="478"/>
                  </a:cubicBezTo>
                  <a:cubicBezTo>
                    <a:pt x="1970" y="557"/>
                    <a:pt x="1492" y="716"/>
                    <a:pt x="1114" y="876"/>
                  </a:cubicBezTo>
                  <a:cubicBezTo>
                    <a:pt x="737" y="1035"/>
                    <a:pt x="478" y="1234"/>
                    <a:pt x="279" y="1353"/>
                  </a:cubicBezTo>
                  <a:cubicBezTo>
                    <a:pt x="199" y="1413"/>
                    <a:pt x="120" y="1453"/>
                    <a:pt x="80" y="1512"/>
                  </a:cubicBezTo>
                  <a:lnTo>
                    <a:pt x="0" y="1572"/>
                  </a:lnTo>
                  <a:cubicBezTo>
                    <a:pt x="2" y="1574"/>
                    <a:pt x="4" y="1575"/>
                    <a:pt x="7" y="1575"/>
                  </a:cubicBezTo>
                  <a:cubicBezTo>
                    <a:pt x="62" y="1575"/>
                    <a:pt x="457" y="1238"/>
                    <a:pt x="1174" y="955"/>
                  </a:cubicBezTo>
                  <a:cubicBezTo>
                    <a:pt x="1532" y="776"/>
                    <a:pt x="2010" y="657"/>
                    <a:pt x="2527" y="577"/>
                  </a:cubicBezTo>
                  <a:cubicBezTo>
                    <a:pt x="2728" y="555"/>
                    <a:pt x="2938" y="544"/>
                    <a:pt x="3154" y="544"/>
                  </a:cubicBezTo>
                  <a:cubicBezTo>
                    <a:pt x="3514" y="544"/>
                    <a:pt x="3892" y="575"/>
                    <a:pt x="4277" y="637"/>
                  </a:cubicBezTo>
                  <a:cubicBezTo>
                    <a:pt x="4874" y="736"/>
                    <a:pt x="5471" y="856"/>
                    <a:pt x="6008" y="915"/>
                  </a:cubicBezTo>
                  <a:cubicBezTo>
                    <a:pt x="6107" y="922"/>
                    <a:pt x="6204" y="926"/>
                    <a:pt x="6298" y="926"/>
                  </a:cubicBezTo>
                  <a:cubicBezTo>
                    <a:pt x="6738" y="926"/>
                    <a:pt x="7133" y="855"/>
                    <a:pt x="7460" y="756"/>
                  </a:cubicBezTo>
                  <a:cubicBezTo>
                    <a:pt x="7858" y="637"/>
                    <a:pt x="8137" y="438"/>
                    <a:pt x="8296" y="259"/>
                  </a:cubicBezTo>
                  <a:cubicBezTo>
                    <a:pt x="8372" y="202"/>
                    <a:pt x="8448" y="127"/>
                    <a:pt x="8472" y="6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7"/>
            <p:cNvSpPr/>
            <p:nvPr/>
          </p:nvSpPr>
          <p:spPr>
            <a:xfrm>
              <a:off x="2282441" y="4086199"/>
              <a:ext cx="331342" cy="92137"/>
            </a:xfrm>
            <a:custGeom>
              <a:avLst/>
              <a:gdLst/>
              <a:ahLst/>
              <a:cxnLst/>
              <a:rect l="l" t="t" r="r" b="b"/>
              <a:pathLst>
                <a:path w="8336" h="2318" extrusionOk="0">
                  <a:moveTo>
                    <a:pt x="8335" y="0"/>
                  </a:moveTo>
                  <a:cubicBezTo>
                    <a:pt x="8318" y="0"/>
                    <a:pt x="7962" y="390"/>
                    <a:pt x="7321" y="836"/>
                  </a:cubicBezTo>
                  <a:cubicBezTo>
                    <a:pt x="6664" y="1314"/>
                    <a:pt x="5630" y="1831"/>
                    <a:pt x="4397" y="2070"/>
                  </a:cubicBezTo>
                  <a:cubicBezTo>
                    <a:pt x="3951" y="2150"/>
                    <a:pt x="3516" y="2185"/>
                    <a:pt x="3105" y="2185"/>
                  </a:cubicBezTo>
                  <a:cubicBezTo>
                    <a:pt x="2396" y="2185"/>
                    <a:pt x="1757" y="2082"/>
                    <a:pt x="1254" y="1930"/>
                  </a:cubicBezTo>
                  <a:cubicBezTo>
                    <a:pt x="856" y="1831"/>
                    <a:pt x="557" y="1712"/>
                    <a:pt x="319" y="1632"/>
                  </a:cubicBezTo>
                  <a:cubicBezTo>
                    <a:pt x="120" y="1572"/>
                    <a:pt x="0" y="1513"/>
                    <a:pt x="0" y="1513"/>
                  </a:cubicBezTo>
                  <a:lnTo>
                    <a:pt x="0" y="1513"/>
                  </a:lnTo>
                  <a:cubicBezTo>
                    <a:pt x="0" y="1513"/>
                    <a:pt x="120" y="1592"/>
                    <a:pt x="319" y="1692"/>
                  </a:cubicBezTo>
                  <a:cubicBezTo>
                    <a:pt x="557" y="1791"/>
                    <a:pt x="856" y="1911"/>
                    <a:pt x="1254" y="2030"/>
                  </a:cubicBezTo>
                  <a:cubicBezTo>
                    <a:pt x="1775" y="2199"/>
                    <a:pt x="2449" y="2317"/>
                    <a:pt x="3204" y="2317"/>
                  </a:cubicBezTo>
                  <a:cubicBezTo>
                    <a:pt x="3603" y="2317"/>
                    <a:pt x="4024" y="2285"/>
                    <a:pt x="4456" y="2209"/>
                  </a:cubicBezTo>
                  <a:cubicBezTo>
                    <a:pt x="5690" y="1990"/>
                    <a:pt x="6744" y="1413"/>
                    <a:pt x="7381" y="916"/>
                  </a:cubicBezTo>
                  <a:cubicBezTo>
                    <a:pt x="7719" y="677"/>
                    <a:pt x="7957" y="438"/>
                    <a:pt x="8117" y="279"/>
                  </a:cubicBezTo>
                  <a:cubicBezTo>
                    <a:pt x="8256" y="100"/>
                    <a:pt x="8335" y="1"/>
                    <a:pt x="8335" y="1"/>
                  </a:cubicBezTo>
                  <a:cubicBezTo>
                    <a:pt x="8335" y="0"/>
                    <a:pt x="8335" y="0"/>
                    <a:pt x="83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7"/>
            <p:cNvSpPr/>
            <p:nvPr/>
          </p:nvSpPr>
          <p:spPr>
            <a:xfrm>
              <a:off x="2204136" y="3714585"/>
              <a:ext cx="323472" cy="110461"/>
            </a:xfrm>
            <a:custGeom>
              <a:avLst/>
              <a:gdLst/>
              <a:ahLst/>
              <a:cxnLst/>
              <a:rect l="l" t="t" r="r" b="b"/>
              <a:pathLst>
                <a:path w="8138" h="2779" extrusionOk="0">
                  <a:moveTo>
                    <a:pt x="7739" y="0"/>
                  </a:moveTo>
                  <a:cubicBezTo>
                    <a:pt x="7520" y="0"/>
                    <a:pt x="7162" y="20"/>
                    <a:pt x="6804" y="179"/>
                  </a:cubicBezTo>
                  <a:cubicBezTo>
                    <a:pt x="6426" y="319"/>
                    <a:pt x="6009" y="577"/>
                    <a:pt x="5571" y="895"/>
                  </a:cubicBezTo>
                  <a:cubicBezTo>
                    <a:pt x="5153" y="1214"/>
                    <a:pt x="4735" y="1612"/>
                    <a:pt x="4238" y="1970"/>
                  </a:cubicBezTo>
                  <a:cubicBezTo>
                    <a:pt x="3761" y="2308"/>
                    <a:pt x="3224" y="2527"/>
                    <a:pt x="2686" y="2606"/>
                  </a:cubicBezTo>
                  <a:cubicBezTo>
                    <a:pt x="2428" y="2646"/>
                    <a:pt x="2179" y="2661"/>
                    <a:pt x="1945" y="2661"/>
                  </a:cubicBezTo>
                  <a:cubicBezTo>
                    <a:pt x="1712" y="2661"/>
                    <a:pt x="1493" y="2646"/>
                    <a:pt x="1294" y="2626"/>
                  </a:cubicBezTo>
                  <a:cubicBezTo>
                    <a:pt x="896" y="2586"/>
                    <a:pt x="578" y="2527"/>
                    <a:pt x="359" y="2507"/>
                  </a:cubicBezTo>
                  <a:cubicBezTo>
                    <a:pt x="140" y="2467"/>
                    <a:pt x="1" y="2467"/>
                    <a:pt x="1" y="2467"/>
                  </a:cubicBezTo>
                  <a:lnTo>
                    <a:pt x="1" y="2467"/>
                  </a:lnTo>
                  <a:cubicBezTo>
                    <a:pt x="1" y="2487"/>
                    <a:pt x="140" y="2507"/>
                    <a:pt x="359" y="2547"/>
                  </a:cubicBezTo>
                  <a:cubicBezTo>
                    <a:pt x="578" y="2606"/>
                    <a:pt x="896" y="2686"/>
                    <a:pt x="1294" y="2726"/>
                  </a:cubicBezTo>
                  <a:cubicBezTo>
                    <a:pt x="1507" y="2758"/>
                    <a:pt x="1743" y="2778"/>
                    <a:pt x="2001" y="2778"/>
                  </a:cubicBezTo>
                  <a:cubicBezTo>
                    <a:pt x="2226" y="2778"/>
                    <a:pt x="2467" y="2763"/>
                    <a:pt x="2726" y="2726"/>
                  </a:cubicBezTo>
                  <a:cubicBezTo>
                    <a:pt x="3263" y="2646"/>
                    <a:pt x="3840" y="2427"/>
                    <a:pt x="4338" y="2049"/>
                  </a:cubicBezTo>
                  <a:cubicBezTo>
                    <a:pt x="4835" y="1691"/>
                    <a:pt x="5253" y="1293"/>
                    <a:pt x="5670" y="975"/>
                  </a:cubicBezTo>
                  <a:cubicBezTo>
                    <a:pt x="6108" y="617"/>
                    <a:pt x="6506" y="378"/>
                    <a:pt x="6864" y="219"/>
                  </a:cubicBezTo>
                  <a:cubicBezTo>
                    <a:pt x="7242" y="80"/>
                    <a:pt x="7560" y="20"/>
                    <a:pt x="7799" y="20"/>
                  </a:cubicBezTo>
                  <a:cubicBezTo>
                    <a:pt x="7945" y="20"/>
                    <a:pt x="8046" y="29"/>
                    <a:pt x="8098" y="29"/>
                  </a:cubicBezTo>
                  <a:cubicBezTo>
                    <a:pt x="8124" y="29"/>
                    <a:pt x="8137" y="27"/>
                    <a:pt x="8137" y="20"/>
                  </a:cubicBezTo>
                  <a:cubicBezTo>
                    <a:pt x="8137" y="10"/>
                    <a:pt x="8132" y="5"/>
                    <a:pt x="8112" y="5"/>
                  </a:cubicBezTo>
                  <a:cubicBezTo>
                    <a:pt x="8092" y="5"/>
                    <a:pt x="8057" y="10"/>
                    <a:pt x="7998" y="20"/>
                  </a:cubicBezTo>
                  <a:cubicBezTo>
                    <a:pt x="7938" y="20"/>
                    <a:pt x="7859" y="0"/>
                    <a:pt x="77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7"/>
            <p:cNvSpPr/>
            <p:nvPr/>
          </p:nvSpPr>
          <p:spPr>
            <a:xfrm>
              <a:off x="1607145" y="3628409"/>
              <a:ext cx="362187" cy="48573"/>
            </a:xfrm>
            <a:custGeom>
              <a:avLst/>
              <a:gdLst/>
              <a:ahLst/>
              <a:cxnLst/>
              <a:rect l="l" t="t" r="r" b="b"/>
              <a:pathLst>
                <a:path w="9112" h="1222" extrusionOk="0">
                  <a:moveTo>
                    <a:pt x="1739" y="1"/>
                  </a:moveTo>
                  <a:cubicBezTo>
                    <a:pt x="1588" y="1"/>
                    <a:pt x="1446" y="7"/>
                    <a:pt x="1314" y="20"/>
                  </a:cubicBezTo>
                  <a:cubicBezTo>
                    <a:pt x="876" y="80"/>
                    <a:pt x="558" y="179"/>
                    <a:pt x="339" y="278"/>
                  </a:cubicBezTo>
                  <a:cubicBezTo>
                    <a:pt x="200" y="318"/>
                    <a:pt x="140" y="378"/>
                    <a:pt x="81" y="398"/>
                  </a:cubicBezTo>
                  <a:cubicBezTo>
                    <a:pt x="41" y="418"/>
                    <a:pt x="1" y="457"/>
                    <a:pt x="1" y="457"/>
                  </a:cubicBezTo>
                  <a:cubicBezTo>
                    <a:pt x="3" y="460"/>
                    <a:pt x="7" y="461"/>
                    <a:pt x="13" y="461"/>
                  </a:cubicBezTo>
                  <a:cubicBezTo>
                    <a:pt x="97" y="461"/>
                    <a:pt x="531" y="194"/>
                    <a:pt x="1334" y="119"/>
                  </a:cubicBezTo>
                  <a:cubicBezTo>
                    <a:pt x="1442" y="109"/>
                    <a:pt x="1555" y="104"/>
                    <a:pt x="1673" y="104"/>
                  </a:cubicBezTo>
                  <a:cubicBezTo>
                    <a:pt x="2012" y="104"/>
                    <a:pt x="2393" y="145"/>
                    <a:pt x="2806" y="219"/>
                  </a:cubicBezTo>
                  <a:cubicBezTo>
                    <a:pt x="3343" y="318"/>
                    <a:pt x="3940" y="477"/>
                    <a:pt x="4556" y="676"/>
                  </a:cubicBezTo>
                  <a:cubicBezTo>
                    <a:pt x="5173" y="875"/>
                    <a:pt x="5770" y="1014"/>
                    <a:pt x="6327" y="1114"/>
                  </a:cubicBezTo>
                  <a:cubicBezTo>
                    <a:pt x="6692" y="1182"/>
                    <a:pt x="7057" y="1222"/>
                    <a:pt x="7384" y="1222"/>
                  </a:cubicBezTo>
                  <a:cubicBezTo>
                    <a:pt x="7539" y="1222"/>
                    <a:pt x="7685" y="1213"/>
                    <a:pt x="7819" y="1194"/>
                  </a:cubicBezTo>
                  <a:cubicBezTo>
                    <a:pt x="8237" y="1154"/>
                    <a:pt x="8555" y="1054"/>
                    <a:pt x="8794" y="955"/>
                  </a:cubicBezTo>
                  <a:cubicBezTo>
                    <a:pt x="8913" y="895"/>
                    <a:pt x="8992" y="855"/>
                    <a:pt x="9032" y="816"/>
                  </a:cubicBezTo>
                  <a:cubicBezTo>
                    <a:pt x="9092" y="796"/>
                    <a:pt x="9112" y="776"/>
                    <a:pt x="9112" y="776"/>
                  </a:cubicBezTo>
                  <a:cubicBezTo>
                    <a:pt x="9112" y="770"/>
                    <a:pt x="9108" y="768"/>
                    <a:pt x="9100" y="768"/>
                  </a:cubicBezTo>
                  <a:cubicBezTo>
                    <a:pt x="9023" y="768"/>
                    <a:pt x="8559" y="1022"/>
                    <a:pt x="7799" y="1094"/>
                  </a:cubicBezTo>
                  <a:cubicBezTo>
                    <a:pt x="7701" y="1099"/>
                    <a:pt x="7599" y="1101"/>
                    <a:pt x="7495" y="1101"/>
                  </a:cubicBezTo>
                  <a:cubicBezTo>
                    <a:pt x="7136" y="1101"/>
                    <a:pt x="6743" y="1072"/>
                    <a:pt x="6327" y="995"/>
                  </a:cubicBezTo>
                  <a:cubicBezTo>
                    <a:pt x="5790" y="895"/>
                    <a:pt x="5173" y="756"/>
                    <a:pt x="4556" y="557"/>
                  </a:cubicBezTo>
                  <a:cubicBezTo>
                    <a:pt x="3940" y="378"/>
                    <a:pt x="3343" y="199"/>
                    <a:pt x="2806" y="99"/>
                  </a:cubicBezTo>
                  <a:cubicBezTo>
                    <a:pt x="2425" y="31"/>
                    <a:pt x="2063" y="1"/>
                    <a:pt x="17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7"/>
            <p:cNvSpPr/>
            <p:nvPr/>
          </p:nvSpPr>
          <p:spPr>
            <a:xfrm>
              <a:off x="2152740" y="3414877"/>
              <a:ext cx="328202" cy="139239"/>
            </a:xfrm>
            <a:custGeom>
              <a:avLst/>
              <a:gdLst/>
              <a:ahLst/>
              <a:cxnLst/>
              <a:rect l="l" t="t" r="r" b="b"/>
              <a:pathLst>
                <a:path w="8257" h="3503" extrusionOk="0">
                  <a:moveTo>
                    <a:pt x="8256" y="1"/>
                  </a:moveTo>
                  <a:cubicBezTo>
                    <a:pt x="8237" y="1"/>
                    <a:pt x="8097" y="558"/>
                    <a:pt x="7441" y="1075"/>
                  </a:cubicBezTo>
                  <a:cubicBezTo>
                    <a:pt x="7123" y="1354"/>
                    <a:pt x="6705" y="1612"/>
                    <a:pt x="6168" y="1811"/>
                  </a:cubicBezTo>
                  <a:cubicBezTo>
                    <a:pt x="5650" y="2010"/>
                    <a:pt x="5054" y="2149"/>
                    <a:pt x="4417" y="2209"/>
                  </a:cubicBezTo>
                  <a:cubicBezTo>
                    <a:pt x="3761" y="2289"/>
                    <a:pt x="3144" y="2348"/>
                    <a:pt x="2587" y="2448"/>
                  </a:cubicBezTo>
                  <a:cubicBezTo>
                    <a:pt x="2050" y="2547"/>
                    <a:pt x="1553" y="2587"/>
                    <a:pt x="1135" y="2746"/>
                  </a:cubicBezTo>
                  <a:cubicBezTo>
                    <a:pt x="737" y="2865"/>
                    <a:pt x="439" y="3064"/>
                    <a:pt x="260" y="3243"/>
                  </a:cubicBezTo>
                  <a:cubicBezTo>
                    <a:pt x="160" y="3303"/>
                    <a:pt x="100" y="3383"/>
                    <a:pt x="61" y="3442"/>
                  </a:cubicBezTo>
                  <a:cubicBezTo>
                    <a:pt x="59" y="3445"/>
                    <a:pt x="58" y="3447"/>
                    <a:pt x="57" y="3450"/>
                  </a:cubicBezTo>
                  <a:lnTo>
                    <a:pt x="57" y="3450"/>
                  </a:lnTo>
                  <a:cubicBezTo>
                    <a:pt x="103" y="3407"/>
                    <a:pt x="179" y="3342"/>
                    <a:pt x="279" y="3263"/>
                  </a:cubicBezTo>
                  <a:cubicBezTo>
                    <a:pt x="458" y="3104"/>
                    <a:pt x="757" y="2945"/>
                    <a:pt x="1155" y="2806"/>
                  </a:cubicBezTo>
                  <a:cubicBezTo>
                    <a:pt x="1553" y="2706"/>
                    <a:pt x="2070" y="2647"/>
                    <a:pt x="2627" y="2567"/>
                  </a:cubicBezTo>
                  <a:cubicBezTo>
                    <a:pt x="3164" y="2488"/>
                    <a:pt x="3781" y="2408"/>
                    <a:pt x="4437" y="2348"/>
                  </a:cubicBezTo>
                  <a:cubicBezTo>
                    <a:pt x="5074" y="2249"/>
                    <a:pt x="5710" y="2110"/>
                    <a:pt x="6227" y="1911"/>
                  </a:cubicBezTo>
                  <a:cubicBezTo>
                    <a:pt x="6764" y="1712"/>
                    <a:pt x="7202" y="1453"/>
                    <a:pt x="7520" y="1155"/>
                  </a:cubicBezTo>
                  <a:cubicBezTo>
                    <a:pt x="7839" y="876"/>
                    <a:pt x="8038" y="578"/>
                    <a:pt x="8137" y="359"/>
                  </a:cubicBezTo>
                  <a:cubicBezTo>
                    <a:pt x="8197" y="260"/>
                    <a:pt x="8217" y="160"/>
                    <a:pt x="8237" y="100"/>
                  </a:cubicBezTo>
                  <a:cubicBezTo>
                    <a:pt x="8256" y="21"/>
                    <a:pt x="8256" y="1"/>
                    <a:pt x="8256" y="1"/>
                  </a:cubicBezTo>
                  <a:close/>
                  <a:moveTo>
                    <a:pt x="57" y="3450"/>
                  </a:moveTo>
                  <a:cubicBezTo>
                    <a:pt x="20" y="3483"/>
                    <a:pt x="1" y="3502"/>
                    <a:pt x="1" y="3502"/>
                  </a:cubicBezTo>
                  <a:cubicBezTo>
                    <a:pt x="1" y="3502"/>
                    <a:pt x="36" y="3485"/>
                    <a:pt x="57" y="345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7"/>
            <p:cNvSpPr/>
            <p:nvPr/>
          </p:nvSpPr>
          <p:spPr>
            <a:xfrm>
              <a:off x="1629285" y="3340467"/>
              <a:ext cx="352727" cy="80013"/>
            </a:xfrm>
            <a:custGeom>
              <a:avLst/>
              <a:gdLst/>
              <a:ahLst/>
              <a:cxnLst/>
              <a:rect l="l" t="t" r="r" b="b"/>
              <a:pathLst>
                <a:path w="8874" h="2013" extrusionOk="0">
                  <a:moveTo>
                    <a:pt x="8789" y="335"/>
                  </a:moveTo>
                  <a:cubicBezTo>
                    <a:pt x="8791" y="337"/>
                    <a:pt x="8792" y="339"/>
                    <a:pt x="8794" y="341"/>
                  </a:cubicBezTo>
                  <a:cubicBezTo>
                    <a:pt x="8805" y="345"/>
                    <a:pt x="8815" y="349"/>
                    <a:pt x="8823" y="352"/>
                  </a:cubicBezTo>
                  <a:lnTo>
                    <a:pt x="8823" y="352"/>
                  </a:lnTo>
                  <a:cubicBezTo>
                    <a:pt x="8813" y="347"/>
                    <a:pt x="8802" y="341"/>
                    <a:pt x="8789" y="335"/>
                  </a:cubicBezTo>
                  <a:close/>
                  <a:moveTo>
                    <a:pt x="8823" y="352"/>
                  </a:moveTo>
                  <a:lnTo>
                    <a:pt x="8823" y="352"/>
                  </a:lnTo>
                  <a:cubicBezTo>
                    <a:pt x="8856" y="370"/>
                    <a:pt x="8873" y="381"/>
                    <a:pt x="8873" y="381"/>
                  </a:cubicBezTo>
                  <a:cubicBezTo>
                    <a:pt x="8873" y="381"/>
                    <a:pt x="8860" y="368"/>
                    <a:pt x="8823" y="352"/>
                  </a:cubicBezTo>
                  <a:close/>
                  <a:moveTo>
                    <a:pt x="7653" y="0"/>
                  </a:moveTo>
                  <a:cubicBezTo>
                    <a:pt x="7616" y="0"/>
                    <a:pt x="7578" y="1"/>
                    <a:pt x="7540" y="3"/>
                  </a:cubicBezTo>
                  <a:cubicBezTo>
                    <a:pt x="7103" y="43"/>
                    <a:pt x="6585" y="162"/>
                    <a:pt x="6068" y="381"/>
                  </a:cubicBezTo>
                  <a:cubicBezTo>
                    <a:pt x="5531" y="600"/>
                    <a:pt x="4994" y="958"/>
                    <a:pt x="4417" y="1256"/>
                  </a:cubicBezTo>
                  <a:cubicBezTo>
                    <a:pt x="3860" y="1575"/>
                    <a:pt x="3263" y="1793"/>
                    <a:pt x="2706" y="1853"/>
                  </a:cubicBezTo>
                  <a:cubicBezTo>
                    <a:pt x="2572" y="1863"/>
                    <a:pt x="2438" y="1868"/>
                    <a:pt x="2306" y="1868"/>
                  </a:cubicBezTo>
                  <a:cubicBezTo>
                    <a:pt x="1909" y="1868"/>
                    <a:pt x="1533" y="1823"/>
                    <a:pt x="1234" y="1734"/>
                  </a:cubicBezTo>
                  <a:cubicBezTo>
                    <a:pt x="441" y="1501"/>
                    <a:pt x="42" y="1156"/>
                    <a:pt x="3" y="1156"/>
                  </a:cubicBezTo>
                  <a:cubicBezTo>
                    <a:pt x="2" y="1156"/>
                    <a:pt x="2" y="1156"/>
                    <a:pt x="1" y="1157"/>
                  </a:cubicBezTo>
                  <a:cubicBezTo>
                    <a:pt x="1" y="1177"/>
                    <a:pt x="21" y="1197"/>
                    <a:pt x="41" y="1236"/>
                  </a:cubicBezTo>
                  <a:cubicBezTo>
                    <a:pt x="100" y="1276"/>
                    <a:pt x="180" y="1336"/>
                    <a:pt x="279" y="1396"/>
                  </a:cubicBezTo>
                  <a:cubicBezTo>
                    <a:pt x="478" y="1555"/>
                    <a:pt x="777" y="1734"/>
                    <a:pt x="1195" y="1853"/>
                  </a:cubicBezTo>
                  <a:cubicBezTo>
                    <a:pt x="1515" y="1944"/>
                    <a:pt x="1893" y="2013"/>
                    <a:pt x="2312" y="2013"/>
                  </a:cubicBezTo>
                  <a:cubicBezTo>
                    <a:pt x="2440" y="2013"/>
                    <a:pt x="2572" y="2006"/>
                    <a:pt x="2706" y="1992"/>
                  </a:cubicBezTo>
                  <a:cubicBezTo>
                    <a:pt x="3283" y="1952"/>
                    <a:pt x="3900" y="1734"/>
                    <a:pt x="4477" y="1396"/>
                  </a:cubicBezTo>
                  <a:cubicBezTo>
                    <a:pt x="5054" y="1077"/>
                    <a:pt x="5571" y="739"/>
                    <a:pt x="6088" y="500"/>
                  </a:cubicBezTo>
                  <a:cubicBezTo>
                    <a:pt x="6605" y="262"/>
                    <a:pt x="7103" y="142"/>
                    <a:pt x="7540" y="102"/>
                  </a:cubicBezTo>
                  <a:cubicBezTo>
                    <a:pt x="7606" y="96"/>
                    <a:pt x="7669" y="93"/>
                    <a:pt x="7731" y="93"/>
                  </a:cubicBezTo>
                  <a:cubicBezTo>
                    <a:pt x="8062" y="93"/>
                    <a:pt x="8334" y="175"/>
                    <a:pt x="8535" y="242"/>
                  </a:cubicBezTo>
                  <a:cubicBezTo>
                    <a:pt x="8646" y="272"/>
                    <a:pt x="8732" y="308"/>
                    <a:pt x="8789" y="335"/>
                  </a:cubicBezTo>
                  <a:lnTo>
                    <a:pt x="8789" y="335"/>
                  </a:lnTo>
                  <a:cubicBezTo>
                    <a:pt x="8747" y="279"/>
                    <a:pt x="8651" y="240"/>
                    <a:pt x="8555" y="182"/>
                  </a:cubicBezTo>
                  <a:cubicBezTo>
                    <a:pt x="8355" y="91"/>
                    <a:pt x="8039" y="0"/>
                    <a:pt x="76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17"/>
            <p:cNvSpPr/>
            <p:nvPr/>
          </p:nvSpPr>
          <p:spPr>
            <a:xfrm>
              <a:off x="2093434" y="3127055"/>
              <a:ext cx="331342" cy="121153"/>
            </a:xfrm>
            <a:custGeom>
              <a:avLst/>
              <a:gdLst/>
              <a:ahLst/>
              <a:cxnLst/>
              <a:rect l="l" t="t" r="r" b="b"/>
              <a:pathLst>
                <a:path w="8336" h="3048" extrusionOk="0">
                  <a:moveTo>
                    <a:pt x="8334" y="0"/>
                  </a:moveTo>
                  <a:cubicBezTo>
                    <a:pt x="8304" y="0"/>
                    <a:pt x="8024" y="450"/>
                    <a:pt x="7401" y="976"/>
                  </a:cubicBezTo>
                  <a:cubicBezTo>
                    <a:pt x="6764" y="1513"/>
                    <a:pt x="5750" y="2149"/>
                    <a:pt x="4477" y="2348"/>
                  </a:cubicBezTo>
                  <a:cubicBezTo>
                    <a:pt x="4190" y="2395"/>
                    <a:pt x="3903" y="2411"/>
                    <a:pt x="3622" y="2411"/>
                  </a:cubicBezTo>
                  <a:cubicBezTo>
                    <a:pt x="3299" y="2411"/>
                    <a:pt x="2984" y="2389"/>
                    <a:pt x="2686" y="2368"/>
                  </a:cubicBezTo>
                  <a:cubicBezTo>
                    <a:pt x="2446" y="2359"/>
                    <a:pt x="2210" y="2350"/>
                    <a:pt x="1983" y="2350"/>
                  </a:cubicBezTo>
                  <a:cubicBezTo>
                    <a:pt x="1703" y="2350"/>
                    <a:pt x="1436" y="2364"/>
                    <a:pt x="1195" y="2408"/>
                  </a:cubicBezTo>
                  <a:cubicBezTo>
                    <a:pt x="777" y="2488"/>
                    <a:pt x="459" y="2647"/>
                    <a:pt x="260" y="2786"/>
                  </a:cubicBezTo>
                  <a:cubicBezTo>
                    <a:pt x="180" y="2866"/>
                    <a:pt x="100" y="2905"/>
                    <a:pt x="61" y="2965"/>
                  </a:cubicBezTo>
                  <a:cubicBezTo>
                    <a:pt x="41" y="3005"/>
                    <a:pt x="1" y="3045"/>
                    <a:pt x="1" y="3045"/>
                  </a:cubicBezTo>
                  <a:cubicBezTo>
                    <a:pt x="1" y="3046"/>
                    <a:pt x="2" y="3047"/>
                    <a:pt x="3" y="3047"/>
                  </a:cubicBezTo>
                  <a:cubicBezTo>
                    <a:pt x="19" y="3047"/>
                    <a:pt x="118" y="2955"/>
                    <a:pt x="299" y="2846"/>
                  </a:cubicBezTo>
                  <a:cubicBezTo>
                    <a:pt x="498" y="2726"/>
                    <a:pt x="797" y="2587"/>
                    <a:pt x="1234" y="2527"/>
                  </a:cubicBezTo>
                  <a:cubicBezTo>
                    <a:pt x="1479" y="2481"/>
                    <a:pt x="1751" y="2461"/>
                    <a:pt x="2042" y="2461"/>
                  </a:cubicBezTo>
                  <a:cubicBezTo>
                    <a:pt x="2248" y="2461"/>
                    <a:pt x="2464" y="2471"/>
                    <a:pt x="2686" y="2488"/>
                  </a:cubicBezTo>
                  <a:cubicBezTo>
                    <a:pt x="2998" y="2521"/>
                    <a:pt x="3329" y="2548"/>
                    <a:pt x="3675" y="2548"/>
                  </a:cubicBezTo>
                  <a:cubicBezTo>
                    <a:pt x="3946" y="2548"/>
                    <a:pt x="4228" y="2531"/>
                    <a:pt x="4517" y="2488"/>
                  </a:cubicBezTo>
                  <a:cubicBezTo>
                    <a:pt x="5810" y="2289"/>
                    <a:pt x="6844" y="1652"/>
                    <a:pt x="7461" y="1075"/>
                  </a:cubicBezTo>
                  <a:cubicBezTo>
                    <a:pt x="7799" y="797"/>
                    <a:pt x="7998" y="518"/>
                    <a:pt x="8137" y="339"/>
                  </a:cubicBezTo>
                  <a:cubicBezTo>
                    <a:pt x="8296" y="140"/>
                    <a:pt x="8336" y="1"/>
                    <a:pt x="8336" y="1"/>
                  </a:cubicBezTo>
                  <a:cubicBezTo>
                    <a:pt x="8336" y="1"/>
                    <a:pt x="8335" y="0"/>
                    <a:pt x="8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17"/>
            <p:cNvSpPr/>
            <p:nvPr/>
          </p:nvSpPr>
          <p:spPr>
            <a:xfrm>
              <a:off x="1646695" y="3076693"/>
              <a:ext cx="337662" cy="45194"/>
            </a:xfrm>
            <a:custGeom>
              <a:avLst/>
              <a:gdLst/>
              <a:ahLst/>
              <a:cxnLst/>
              <a:rect l="l" t="t" r="r" b="b"/>
              <a:pathLst>
                <a:path w="8495" h="1137" extrusionOk="0">
                  <a:moveTo>
                    <a:pt x="8172" y="561"/>
                  </a:moveTo>
                  <a:cubicBezTo>
                    <a:pt x="8266" y="614"/>
                    <a:pt x="8359" y="632"/>
                    <a:pt x="8415" y="651"/>
                  </a:cubicBezTo>
                  <a:cubicBezTo>
                    <a:pt x="8425" y="646"/>
                    <a:pt x="8435" y="642"/>
                    <a:pt x="8445" y="640"/>
                  </a:cubicBezTo>
                  <a:lnTo>
                    <a:pt x="8445" y="640"/>
                  </a:lnTo>
                  <a:cubicBezTo>
                    <a:pt x="8470" y="648"/>
                    <a:pt x="8486" y="653"/>
                    <a:pt x="8492" y="653"/>
                  </a:cubicBezTo>
                  <a:cubicBezTo>
                    <a:pt x="8494" y="653"/>
                    <a:pt x="8495" y="652"/>
                    <a:pt x="8495" y="651"/>
                  </a:cubicBezTo>
                  <a:cubicBezTo>
                    <a:pt x="8495" y="641"/>
                    <a:pt x="8485" y="636"/>
                    <a:pt x="8470" y="636"/>
                  </a:cubicBezTo>
                  <a:cubicBezTo>
                    <a:pt x="8463" y="636"/>
                    <a:pt x="8454" y="638"/>
                    <a:pt x="8445" y="640"/>
                  </a:cubicBezTo>
                  <a:lnTo>
                    <a:pt x="8445" y="640"/>
                  </a:lnTo>
                  <a:cubicBezTo>
                    <a:pt x="8393" y="624"/>
                    <a:pt x="8300" y="593"/>
                    <a:pt x="8172" y="561"/>
                  </a:cubicBezTo>
                  <a:close/>
                  <a:moveTo>
                    <a:pt x="1560" y="0"/>
                  </a:moveTo>
                  <a:cubicBezTo>
                    <a:pt x="1453" y="0"/>
                    <a:pt x="1350" y="5"/>
                    <a:pt x="1254" y="15"/>
                  </a:cubicBezTo>
                  <a:cubicBezTo>
                    <a:pt x="856" y="55"/>
                    <a:pt x="538" y="154"/>
                    <a:pt x="339" y="234"/>
                  </a:cubicBezTo>
                  <a:cubicBezTo>
                    <a:pt x="200" y="253"/>
                    <a:pt x="140" y="293"/>
                    <a:pt x="80" y="333"/>
                  </a:cubicBezTo>
                  <a:cubicBezTo>
                    <a:pt x="40" y="353"/>
                    <a:pt x="1" y="373"/>
                    <a:pt x="1" y="373"/>
                  </a:cubicBezTo>
                  <a:cubicBezTo>
                    <a:pt x="1" y="376"/>
                    <a:pt x="3" y="377"/>
                    <a:pt x="8" y="377"/>
                  </a:cubicBezTo>
                  <a:cubicBezTo>
                    <a:pt x="67" y="377"/>
                    <a:pt x="515" y="151"/>
                    <a:pt x="1254" y="114"/>
                  </a:cubicBezTo>
                  <a:cubicBezTo>
                    <a:pt x="1348" y="105"/>
                    <a:pt x="1446" y="100"/>
                    <a:pt x="1548" y="100"/>
                  </a:cubicBezTo>
                  <a:cubicBezTo>
                    <a:pt x="1878" y="100"/>
                    <a:pt x="2247" y="152"/>
                    <a:pt x="2626" y="273"/>
                  </a:cubicBezTo>
                  <a:cubicBezTo>
                    <a:pt x="2865" y="353"/>
                    <a:pt x="3124" y="472"/>
                    <a:pt x="3362" y="631"/>
                  </a:cubicBezTo>
                  <a:cubicBezTo>
                    <a:pt x="3621" y="771"/>
                    <a:pt x="3860" y="970"/>
                    <a:pt x="4158" y="1069"/>
                  </a:cubicBezTo>
                  <a:cubicBezTo>
                    <a:pt x="4278" y="1114"/>
                    <a:pt x="4408" y="1136"/>
                    <a:pt x="4525" y="1136"/>
                  </a:cubicBezTo>
                  <a:cubicBezTo>
                    <a:pt x="4564" y="1136"/>
                    <a:pt x="4601" y="1134"/>
                    <a:pt x="4636" y="1129"/>
                  </a:cubicBezTo>
                  <a:cubicBezTo>
                    <a:pt x="4815" y="1109"/>
                    <a:pt x="4934" y="1049"/>
                    <a:pt x="5093" y="1009"/>
                  </a:cubicBezTo>
                  <a:cubicBezTo>
                    <a:pt x="5372" y="870"/>
                    <a:pt x="5610" y="731"/>
                    <a:pt x="5849" y="651"/>
                  </a:cubicBezTo>
                  <a:cubicBezTo>
                    <a:pt x="6346" y="472"/>
                    <a:pt x="6824" y="432"/>
                    <a:pt x="7222" y="432"/>
                  </a:cubicBezTo>
                  <a:cubicBezTo>
                    <a:pt x="7629" y="443"/>
                    <a:pt x="7953" y="505"/>
                    <a:pt x="8172" y="561"/>
                  </a:cubicBezTo>
                  <a:lnTo>
                    <a:pt x="8172" y="561"/>
                  </a:lnTo>
                  <a:cubicBezTo>
                    <a:pt x="8167" y="558"/>
                    <a:pt x="8162" y="555"/>
                    <a:pt x="8157" y="552"/>
                  </a:cubicBezTo>
                  <a:cubicBezTo>
                    <a:pt x="7938" y="472"/>
                    <a:pt x="7620" y="413"/>
                    <a:pt x="7222" y="373"/>
                  </a:cubicBezTo>
                  <a:cubicBezTo>
                    <a:pt x="7158" y="370"/>
                    <a:pt x="7093" y="368"/>
                    <a:pt x="7027" y="368"/>
                  </a:cubicBezTo>
                  <a:cubicBezTo>
                    <a:pt x="6653" y="368"/>
                    <a:pt x="6231" y="420"/>
                    <a:pt x="5809" y="572"/>
                  </a:cubicBezTo>
                  <a:cubicBezTo>
                    <a:pt x="5531" y="651"/>
                    <a:pt x="5312" y="791"/>
                    <a:pt x="5033" y="890"/>
                  </a:cubicBezTo>
                  <a:cubicBezTo>
                    <a:pt x="4876" y="963"/>
                    <a:pt x="4703" y="1006"/>
                    <a:pt x="4534" y="1006"/>
                  </a:cubicBezTo>
                  <a:cubicBezTo>
                    <a:pt x="4425" y="1006"/>
                    <a:pt x="4319" y="988"/>
                    <a:pt x="4218" y="950"/>
                  </a:cubicBezTo>
                  <a:cubicBezTo>
                    <a:pt x="3939" y="850"/>
                    <a:pt x="3681" y="651"/>
                    <a:pt x="3442" y="512"/>
                  </a:cubicBezTo>
                  <a:cubicBezTo>
                    <a:pt x="3183" y="353"/>
                    <a:pt x="2925" y="234"/>
                    <a:pt x="2666" y="154"/>
                  </a:cubicBezTo>
                  <a:cubicBezTo>
                    <a:pt x="2275" y="49"/>
                    <a:pt x="1894" y="0"/>
                    <a:pt x="156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17"/>
            <p:cNvSpPr/>
            <p:nvPr/>
          </p:nvSpPr>
          <p:spPr>
            <a:xfrm>
              <a:off x="2067359" y="3066875"/>
              <a:ext cx="357417" cy="103743"/>
            </a:xfrm>
            <a:custGeom>
              <a:avLst/>
              <a:gdLst/>
              <a:ahLst/>
              <a:cxnLst/>
              <a:rect l="l" t="t" r="r" b="b"/>
              <a:pathLst>
                <a:path w="8992" h="2610" extrusionOk="0">
                  <a:moveTo>
                    <a:pt x="8990" y="1"/>
                  </a:moveTo>
                  <a:cubicBezTo>
                    <a:pt x="8972" y="1"/>
                    <a:pt x="8858" y="99"/>
                    <a:pt x="8694" y="282"/>
                  </a:cubicBezTo>
                  <a:cubicBezTo>
                    <a:pt x="8515" y="421"/>
                    <a:pt x="8216" y="660"/>
                    <a:pt x="7878" y="898"/>
                  </a:cubicBezTo>
                  <a:cubicBezTo>
                    <a:pt x="7699" y="1018"/>
                    <a:pt x="7500" y="1177"/>
                    <a:pt x="7281" y="1296"/>
                  </a:cubicBezTo>
                  <a:cubicBezTo>
                    <a:pt x="7162" y="1376"/>
                    <a:pt x="7062" y="1416"/>
                    <a:pt x="6923" y="1495"/>
                  </a:cubicBezTo>
                  <a:cubicBezTo>
                    <a:pt x="6804" y="1575"/>
                    <a:pt x="6684" y="1614"/>
                    <a:pt x="6565" y="1694"/>
                  </a:cubicBezTo>
                  <a:cubicBezTo>
                    <a:pt x="6028" y="1953"/>
                    <a:pt x="5431" y="2171"/>
                    <a:pt x="4795" y="2311"/>
                  </a:cubicBezTo>
                  <a:cubicBezTo>
                    <a:pt x="4138" y="2470"/>
                    <a:pt x="3502" y="2549"/>
                    <a:pt x="2925" y="2549"/>
                  </a:cubicBezTo>
                  <a:lnTo>
                    <a:pt x="2507" y="2549"/>
                  </a:lnTo>
                  <a:cubicBezTo>
                    <a:pt x="2348" y="2549"/>
                    <a:pt x="2229" y="2510"/>
                    <a:pt x="2109" y="2510"/>
                  </a:cubicBezTo>
                  <a:cubicBezTo>
                    <a:pt x="1851" y="2490"/>
                    <a:pt x="1632" y="2450"/>
                    <a:pt x="1413" y="2410"/>
                  </a:cubicBezTo>
                  <a:cubicBezTo>
                    <a:pt x="583" y="2278"/>
                    <a:pt x="75" y="2110"/>
                    <a:pt x="25" y="2110"/>
                  </a:cubicBezTo>
                  <a:cubicBezTo>
                    <a:pt x="22" y="2110"/>
                    <a:pt x="20" y="2111"/>
                    <a:pt x="20" y="2112"/>
                  </a:cubicBezTo>
                  <a:cubicBezTo>
                    <a:pt x="1" y="2112"/>
                    <a:pt x="140" y="2171"/>
                    <a:pt x="359" y="2251"/>
                  </a:cubicBezTo>
                  <a:cubicBezTo>
                    <a:pt x="617" y="2311"/>
                    <a:pt x="955" y="2410"/>
                    <a:pt x="1393" y="2490"/>
                  </a:cubicBezTo>
                  <a:cubicBezTo>
                    <a:pt x="1612" y="2510"/>
                    <a:pt x="1851" y="2569"/>
                    <a:pt x="2109" y="2589"/>
                  </a:cubicBezTo>
                  <a:cubicBezTo>
                    <a:pt x="2229" y="2589"/>
                    <a:pt x="2348" y="2609"/>
                    <a:pt x="2507" y="2609"/>
                  </a:cubicBezTo>
                  <a:lnTo>
                    <a:pt x="2925" y="2609"/>
                  </a:lnTo>
                  <a:cubicBezTo>
                    <a:pt x="3522" y="2589"/>
                    <a:pt x="4178" y="2549"/>
                    <a:pt x="4815" y="2390"/>
                  </a:cubicBezTo>
                  <a:cubicBezTo>
                    <a:pt x="5491" y="2251"/>
                    <a:pt x="6088" y="1992"/>
                    <a:pt x="6605" y="1754"/>
                  </a:cubicBezTo>
                  <a:cubicBezTo>
                    <a:pt x="6724" y="1674"/>
                    <a:pt x="6864" y="1614"/>
                    <a:pt x="6983" y="1555"/>
                  </a:cubicBezTo>
                  <a:cubicBezTo>
                    <a:pt x="7102" y="1495"/>
                    <a:pt x="7222" y="1416"/>
                    <a:pt x="7321" y="1356"/>
                  </a:cubicBezTo>
                  <a:cubicBezTo>
                    <a:pt x="7560" y="1217"/>
                    <a:pt x="7759" y="1077"/>
                    <a:pt x="7918" y="958"/>
                  </a:cubicBezTo>
                  <a:cubicBezTo>
                    <a:pt x="8276" y="679"/>
                    <a:pt x="8554" y="461"/>
                    <a:pt x="8714" y="282"/>
                  </a:cubicBezTo>
                  <a:lnTo>
                    <a:pt x="8992" y="3"/>
                  </a:lnTo>
                  <a:cubicBezTo>
                    <a:pt x="8992" y="1"/>
                    <a:pt x="8991" y="1"/>
                    <a:pt x="89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7"/>
            <p:cNvSpPr/>
            <p:nvPr/>
          </p:nvSpPr>
          <p:spPr>
            <a:xfrm>
              <a:off x="1657785" y="2778575"/>
              <a:ext cx="706925" cy="86254"/>
            </a:xfrm>
            <a:custGeom>
              <a:avLst/>
              <a:gdLst/>
              <a:ahLst/>
              <a:cxnLst/>
              <a:rect l="l" t="t" r="r" b="b"/>
              <a:pathLst>
                <a:path w="17785" h="2170" extrusionOk="0">
                  <a:moveTo>
                    <a:pt x="17784" y="115"/>
                  </a:moveTo>
                  <a:lnTo>
                    <a:pt x="17784" y="115"/>
                  </a:lnTo>
                  <a:cubicBezTo>
                    <a:pt x="17784" y="115"/>
                    <a:pt x="17751" y="136"/>
                    <a:pt x="17702" y="172"/>
                  </a:cubicBezTo>
                  <a:lnTo>
                    <a:pt x="17702" y="172"/>
                  </a:lnTo>
                  <a:cubicBezTo>
                    <a:pt x="17757" y="142"/>
                    <a:pt x="17784" y="115"/>
                    <a:pt x="17784" y="115"/>
                  </a:cubicBezTo>
                  <a:close/>
                  <a:moveTo>
                    <a:pt x="17702" y="172"/>
                  </a:moveTo>
                  <a:lnTo>
                    <a:pt x="17702" y="172"/>
                  </a:lnTo>
                  <a:cubicBezTo>
                    <a:pt x="17676" y="186"/>
                    <a:pt x="17644" y="201"/>
                    <a:pt x="17605" y="214"/>
                  </a:cubicBezTo>
                  <a:cubicBezTo>
                    <a:pt x="17571" y="237"/>
                    <a:pt x="17533" y="260"/>
                    <a:pt x="17492" y="283"/>
                  </a:cubicBezTo>
                  <a:lnTo>
                    <a:pt x="17492" y="283"/>
                  </a:lnTo>
                  <a:cubicBezTo>
                    <a:pt x="17546" y="258"/>
                    <a:pt x="17597" y="235"/>
                    <a:pt x="17645" y="214"/>
                  </a:cubicBezTo>
                  <a:cubicBezTo>
                    <a:pt x="17666" y="199"/>
                    <a:pt x="17685" y="184"/>
                    <a:pt x="17702" y="172"/>
                  </a:cubicBezTo>
                  <a:close/>
                  <a:moveTo>
                    <a:pt x="3550" y="0"/>
                  </a:moveTo>
                  <a:cubicBezTo>
                    <a:pt x="3218" y="0"/>
                    <a:pt x="2903" y="20"/>
                    <a:pt x="2606" y="55"/>
                  </a:cubicBezTo>
                  <a:cubicBezTo>
                    <a:pt x="1771" y="154"/>
                    <a:pt x="1114" y="353"/>
                    <a:pt x="676" y="512"/>
                  </a:cubicBezTo>
                  <a:cubicBezTo>
                    <a:pt x="458" y="612"/>
                    <a:pt x="279" y="692"/>
                    <a:pt x="179" y="751"/>
                  </a:cubicBezTo>
                  <a:cubicBezTo>
                    <a:pt x="60" y="811"/>
                    <a:pt x="0" y="851"/>
                    <a:pt x="0" y="851"/>
                  </a:cubicBezTo>
                  <a:cubicBezTo>
                    <a:pt x="0" y="851"/>
                    <a:pt x="60" y="811"/>
                    <a:pt x="179" y="771"/>
                  </a:cubicBezTo>
                  <a:cubicBezTo>
                    <a:pt x="279" y="711"/>
                    <a:pt x="458" y="652"/>
                    <a:pt x="676" y="572"/>
                  </a:cubicBezTo>
                  <a:cubicBezTo>
                    <a:pt x="1114" y="413"/>
                    <a:pt x="1771" y="214"/>
                    <a:pt x="2606" y="154"/>
                  </a:cubicBezTo>
                  <a:cubicBezTo>
                    <a:pt x="2874" y="123"/>
                    <a:pt x="3160" y="105"/>
                    <a:pt x="3461" y="105"/>
                  </a:cubicBezTo>
                  <a:cubicBezTo>
                    <a:pt x="4098" y="105"/>
                    <a:pt x="4800" y="184"/>
                    <a:pt x="5530" y="373"/>
                  </a:cubicBezTo>
                  <a:cubicBezTo>
                    <a:pt x="6585" y="652"/>
                    <a:pt x="7679" y="1169"/>
                    <a:pt x="8912" y="1607"/>
                  </a:cubicBezTo>
                  <a:cubicBezTo>
                    <a:pt x="9509" y="1845"/>
                    <a:pt x="10125" y="2004"/>
                    <a:pt x="10722" y="2104"/>
                  </a:cubicBezTo>
                  <a:cubicBezTo>
                    <a:pt x="11084" y="2151"/>
                    <a:pt x="11438" y="2170"/>
                    <a:pt x="11782" y="2170"/>
                  </a:cubicBezTo>
                  <a:cubicBezTo>
                    <a:pt x="12024" y="2170"/>
                    <a:pt x="12262" y="2160"/>
                    <a:pt x="12493" y="2144"/>
                  </a:cubicBezTo>
                  <a:cubicBezTo>
                    <a:pt x="13607" y="2004"/>
                    <a:pt x="14581" y="1666"/>
                    <a:pt x="15337" y="1348"/>
                  </a:cubicBezTo>
                  <a:cubicBezTo>
                    <a:pt x="16113" y="990"/>
                    <a:pt x="16710" y="692"/>
                    <a:pt x="17128" y="473"/>
                  </a:cubicBezTo>
                  <a:cubicBezTo>
                    <a:pt x="17269" y="402"/>
                    <a:pt x="17391" y="341"/>
                    <a:pt x="17492" y="283"/>
                  </a:cubicBezTo>
                  <a:lnTo>
                    <a:pt x="17492" y="283"/>
                  </a:lnTo>
                  <a:cubicBezTo>
                    <a:pt x="17391" y="331"/>
                    <a:pt x="17278" y="388"/>
                    <a:pt x="17148" y="453"/>
                  </a:cubicBezTo>
                  <a:cubicBezTo>
                    <a:pt x="16710" y="652"/>
                    <a:pt x="16093" y="950"/>
                    <a:pt x="15317" y="1268"/>
                  </a:cubicBezTo>
                  <a:cubicBezTo>
                    <a:pt x="14562" y="1587"/>
                    <a:pt x="13587" y="1905"/>
                    <a:pt x="12493" y="2044"/>
                  </a:cubicBezTo>
                  <a:cubicBezTo>
                    <a:pt x="12277" y="2060"/>
                    <a:pt x="12061" y="2069"/>
                    <a:pt x="11843" y="2069"/>
                  </a:cubicBezTo>
                  <a:cubicBezTo>
                    <a:pt x="11498" y="2069"/>
                    <a:pt x="11148" y="2045"/>
                    <a:pt x="10782" y="1985"/>
                  </a:cubicBezTo>
                  <a:cubicBezTo>
                    <a:pt x="10165" y="1885"/>
                    <a:pt x="9588" y="1706"/>
                    <a:pt x="8992" y="1487"/>
                  </a:cubicBezTo>
                  <a:cubicBezTo>
                    <a:pt x="7798" y="1050"/>
                    <a:pt x="6664" y="512"/>
                    <a:pt x="5570" y="254"/>
                  </a:cubicBezTo>
                  <a:cubicBezTo>
                    <a:pt x="4855" y="72"/>
                    <a:pt x="4174" y="0"/>
                    <a:pt x="355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17"/>
            <p:cNvSpPr/>
            <p:nvPr/>
          </p:nvSpPr>
          <p:spPr>
            <a:xfrm>
              <a:off x="1721821" y="2597280"/>
              <a:ext cx="623096" cy="91382"/>
            </a:xfrm>
            <a:custGeom>
              <a:avLst/>
              <a:gdLst/>
              <a:ahLst/>
              <a:cxnLst/>
              <a:rect l="l" t="t" r="r" b="b"/>
              <a:pathLst>
                <a:path w="15676" h="2299" extrusionOk="0">
                  <a:moveTo>
                    <a:pt x="0" y="995"/>
                  </a:moveTo>
                  <a:cubicBezTo>
                    <a:pt x="0" y="996"/>
                    <a:pt x="22" y="1010"/>
                    <a:pt x="61" y="1026"/>
                  </a:cubicBezTo>
                  <a:lnTo>
                    <a:pt x="61" y="1026"/>
                  </a:lnTo>
                  <a:lnTo>
                    <a:pt x="0" y="995"/>
                  </a:lnTo>
                  <a:close/>
                  <a:moveTo>
                    <a:pt x="13508" y="1"/>
                  </a:moveTo>
                  <a:cubicBezTo>
                    <a:pt x="13130" y="1"/>
                    <a:pt x="12712" y="61"/>
                    <a:pt x="12294" y="200"/>
                  </a:cubicBezTo>
                  <a:cubicBezTo>
                    <a:pt x="11896" y="339"/>
                    <a:pt x="11439" y="538"/>
                    <a:pt x="11001" y="737"/>
                  </a:cubicBezTo>
                  <a:cubicBezTo>
                    <a:pt x="10106" y="1135"/>
                    <a:pt x="9131" y="1592"/>
                    <a:pt x="8017" y="1851"/>
                  </a:cubicBezTo>
                  <a:cubicBezTo>
                    <a:pt x="7047" y="2098"/>
                    <a:pt x="6078" y="2173"/>
                    <a:pt x="5191" y="2173"/>
                  </a:cubicBezTo>
                  <a:cubicBezTo>
                    <a:pt x="5077" y="2173"/>
                    <a:pt x="4965" y="2171"/>
                    <a:pt x="4854" y="2169"/>
                  </a:cubicBezTo>
                  <a:cubicBezTo>
                    <a:pt x="3860" y="2129"/>
                    <a:pt x="2984" y="1970"/>
                    <a:pt x="2268" y="1791"/>
                  </a:cubicBezTo>
                  <a:cubicBezTo>
                    <a:pt x="1552" y="1632"/>
                    <a:pt x="995" y="1393"/>
                    <a:pt x="597" y="1254"/>
                  </a:cubicBezTo>
                  <a:cubicBezTo>
                    <a:pt x="398" y="1175"/>
                    <a:pt x="279" y="1095"/>
                    <a:pt x="160" y="1055"/>
                  </a:cubicBezTo>
                  <a:cubicBezTo>
                    <a:pt x="120" y="1047"/>
                    <a:pt x="86" y="1036"/>
                    <a:pt x="61" y="1026"/>
                  </a:cubicBezTo>
                  <a:lnTo>
                    <a:pt x="61" y="1026"/>
                  </a:lnTo>
                  <a:lnTo>
                    <a:pt x="160" y="1075"/>
                  </a:lnTo>
                  <a:cubicBezTo>
                    <a:pt x="259" y="1135"/>
                    <a:pt x="378" y="1194"/>
                    <a:pt x="577" y="1294"/>
                  </a:cubicBezTo>
                  <a:cubicBezTo>
                    <a:pt x="955" y="1473"/>
                    <a:pt x="1532" y="1692"/>
                    <a:pt x="2248" y="1891"/>
                  </a:cubicBezTo>
                  <a:cubicBezTo>
                    <a:pt x="2964" y="2090"/>
                    <a:pt x="3840" y="2269"/>
                    <a:pt x="4834" y="2289"/>
                  </a:cubicBezTo>
                  <a:cubicBezTo>
                    <a:pt x="4992" y="2295"/>
                    <a:pt x="5152" y="2298"/>
                    <a:pt x="5314" y="2298"/>
                  </a:cubicBezTo>
                  <a:cubicBezTo>
                    <a:pt x="6176" y="2298"/>
                    <a:pt x="7099" y="2205"/>
                    <a:pt x="8037" y="1970"/>
                  </a:cubicBezTo>
                  <a:cubicBezTo>
                    <a:pt x="9151" y="1732"/>
                    <a:pt x="10146" y="1234"/>
                    <a:pt x="11041" y="836"/>
                  </a:cubicBezTo>
                  <a:cubicBezTo>
                    <a:pt x="11498" y="598"/>
                    <a:pt x="11916" y="438"/>
                    <a:pt x="12334" y="279"/>
                  </a:cubicBezTo>
                  <a:cubicBezTo>
                    <a:pt x="12732" y="140"/>
                    <a:pt x="13130" y="80"/>
                    <a:pt x="13508" y="80"/>
                  </a:cubicBezTo>
                  <a:cubicBezTo>
                    <a:pt x="14263" y="80"/>
                    <a:pt x="14820" y="299"/>
                    <a:pt x="15179" y="538"/>
                  </a:cubicBezTo>
                  <a:cubicBezTo>
                    <a:pt x="15502" y="767"/>
                    <a:pt x="15607" y="977"/>
                    <a:pt x="15651" y="977"/>
                  </a:cubicBezTo>
                  <a:cubicBezTo>
                    <a:pt x="15652" y="977"/>
                    <a:pt x="15654" y="976"/>
                    <a:pt x="15656" y="976"/>
                  </a:cubicBezTo>
                  <a:cubicBezTo>
                    <a:pt x="15676" y="976"/>
                    <a:pt x="15616" y="936"/>
                    <a:pt x="15557" y="856"/>
                  </a:cubicBezTo>
                  <a:cubicBezTo>
                    <a:pt x="15477" y="757"/>
                    <a:pt x="15377" y="637"/>
                    <a:pt x="15198" y="498"/>
                  </a:cubicBezTo>
                  <a:cubicBezTo>
                    <a:pt x="14860" y="259"/>
                    <a:pt x="14263" y="1"/>
                    <a:pt x="135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17"/>
            <p:cNvSpPr/>
            <p:nvPr/>
          </p:nvSpPr>
          <p:spPr>
            <a:xfrm>
              <a:off x="1569224" y="1536140"/>
              <a:ext cx="974153" cy="980513"/>
            </a:xfrm>
            <a:custGeom>
              <a:avLst/>
              <a:gdLst/>
              <a:ahLst/>
              <a:cxnLst/>
              <a:rect l="l" t="t" r="r" b="b"/>
              <a:pathLst>
                <a:path w="24508" h="24668" extrusionOk="0">
                  <a:moveTo>
                    <a:pt x="21007" y="1"/>
                  </a:moveTo>
                  <a:lnTo>
                    <a:pt x="20848" y="120"/>
                  </a:lnTo>
                  <a:lnTo>
                    <a:pt x="15278" y="3621"/>
                  </a:lnTo>
                  <a:lnTo>
                    <a:pt x="9350" y="3820"/>
                  </a:lnTo>
                  <a:cubicBezTo>
                    <a:pt x="9350" y="3820"/>
                    <a:pt x="5172" y="3820"/>
                    <a:pt x="3601" y="7103"/>
                  </a:cubicBezTo>
                  <a:cubicBezTo>
                    <a:pt x="3422" y="7480"/>
                    <a:pt x="0" y="14324"/>
                    <a:pt x="0" y="14324"/>
                  </a:cubicBezTo>
                  <a:lnTo>
                    <a:pt x="5292" y="16253"/>
                  </a:lnTo>
                  <a:lnTo>
                    <a:pt x="6127" y="13826"/>
                  </a:lnTo>
                  <a:lnTo>
                    <a:pt x="7241" y="19376"/>
                  </a:lnTo>
                  <a:lnTo>
                    <a:pt x="5670" y="23952"/>
                  </a:lnTo>
                  <a:lnTo>
                    <a:pt x="18938" y="24668"/>
                  </a:lnTo>
                  <a:lnTo>
                    <a:pt x="17844" y="18024"/>
                  </a:lnTo>
                  <a:lnTo>
                    <a:pt x="18839" y="10067"/>
                  </a:lnTo>
                  <a:lnTo>
                    <a:pt x="24508" y="4596"/>
                  </a:lnTo>
                  <a:lnTo>
                    <a:pt x="2100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17"/>
            <p:cNvSpPr/>
            <p:nvPr/>
          </p:nvSpPr>
          <p:spPr>
            <a:xfrm>
              <a:off x="1883917" y="2145015"/>
              <a:ext cx="292588" cy="181412"/>
            </a:xfrm>
            <a:custGeom>
              <a:avLst/>
              <a:gdLst/>
              <a:ahLst/>
              <a:cxnLst/>
              <a:rect l="l" t="t" r="r" b="b"/>
              <a:pathLst>
                <a:path w="7361" h="4564" extrusionOk="0">
                  <a:moveTo>
                    <a:pt x="7341" y="0"/>
                  </a:moveTo>
                  <a:cubicBezTo>
                    <a:pt x="7321" y="0"/>
                    <a:pt x="7341" y="537"/>
                    <a:pt x="7003" y="1373"/>
                  </a:cubicBezTo>
                  <a:cubicBezTo>
                    <a:pt x="6664" y="2169"/>
                    <a:pt x="5869" y="3163"/>
                    <a:pt x="4715" y="3760"/>
                  </a:cubicBezTo>
                  <a:cubicBezTo>
                    <a:pt x="3521" y="4357"/>
                    <a:pt x="2288" y="4456"/>
                    <a:pt x="1433" y="4456"/>
                  </a:cubicBezTo>
                  <a:cubicBezTo>
                    <a:pt x="637" y="4456"/>
                    <a:pt x="104" y="4374"/>
                    <a:pt x="14" y="4374"/>
                  </a:cubicBezTo>
                  <a:cubicBezTo>
                    <a:pt x="5" y="4374"/>
                    <a:pt x="0" y="4375"/>
                    <a:pt x="0" y="4377"/>
                  </a:cubicBezTo>
                  <a:lnTo>
                    <a:pt x="378" y="4456"/>
                  </a:lnTo>
                  <a:cubicBezTo>
                    <a:pt x="637" y="4476"/>
                    <a:pt x="975" y="4516"/>
                    <a:pt x="1433" y="4556"/>
                  </a:cubicBezTo>
                  <a:cubicBezTo>
                    <a:pt x="1537" y="4561"/>
                    <a:pt x="1649" y="4563"/>
                    <a:pt x="1765" y="4563"/>
                  </a:cubicBezTo>
                  <a:cubicBezTo>
                    <a:pt x="2599" y="4563"/>
                    <a:pt x="3710" y="4420"/>
                    <a:pt x="4775" y="3879"/>
                  </a:cubicBezTo>
                  <a:cubicBezTo>
                    <a:pt x="6008" y="3263"/>
                    <a:pt x="6764" y="2208"/>
                    <a:pt x="7102" y="1393"/>
                  </a:cubicBezTo>
                  <a:cubicBezTo>
                    <a:pt x="7241" y="975"/>
                    <a:pt x="7321" y="617"/>
                    <a:pt x="7341" y="378"/>
                  </a:cubicBezTo>
                  <a:cubicBezTo>
                    <a:pt x="7361" y="120"/>
                    <a:pt x="7341" y="0"/>
                    <a:pt x="734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7"/>
            <p:cNvSpPr/>
            <p:nvPr/>
          </p:nvSpPr>
          <p:spPr>
            <a:xfrm>
              <a:off x="1749486" y="1804207"/>
              <a:ext cx="110739" cy="512396"/>
            </a:xfrm>
            <a:custGeom>
              <a:avLst/>
              <a:gdLst/>
              <a:ahLst/>
              <a:cxnLst/>
              <a:rect l="l" t="t" r="r" b="b"/>
              <a:pathLst>
                <a:path w="2786" h="12891" extrusionOk="0">
                  <a:moveTo>
                    <a:pt x="60" y="0"/>
                  </a:moveTo>
                  <a:cubicBezTo>
                    <a:pt x="1" y="0"/>
                    <a:pt x="578" y="2905"/>
                    <a:pt x="1333" y="6466"/>
                  </a:cubicBezTo>
                  <a:cubicBezTo>
                    <a:pt x="2070" y="10046"/>
                    <a:pt x="2686" y="12891"/>
                    <a:pt x="2746" y="12891"/>
                  </a:cubicBezTo>
                  <a:cubicBezTo>
                    <a:pt x="2786" y="12871"/>
                    <a:pt x="2229" y="9987"/>
                    <a:pt x="1473" y="6426"/>
                  </a:cubicBezTo>
                  <a:cubicBezTo>
                    <a:pt x="737" y="2845"/>
                    <a:pt x="100" y="0"/>
                    <a:pt x="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17"/>
            <p:cNvSpPr/>
            <p:nvPr/>
          </p:nvSpPr>
          <p:spPr>
            <a:xfrm>
              <a:off x="2002528" y="1037210"/>
              <a:ext cx="40" cy="40"/>
            </a:xfrm>
            <a:custGeom>
              <a:avLst/>
              <a:gdLst/>
              <a:ahLst/>
              <a:cxnLst/>
              <a:rect l="l" t="t" r="r" b="b"/>
              <a:pathLst>
                <a:path w="1" h="1" extrusionOk="0">
                  <a:moveTo>
                    <a:pt x="0" y="0"/>
                  </a:move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C7B-83DB-477D-CE35-0123A72A1151}"/>
              </a:ext>
            </a:extLst>
          </p:cNvPr>
          <p:cNvSpPr>
            <a:spLocks noGrp="1"/>
          </p:cNvSpPr>
          <p:nvPr>
            <p:ph type="title"/>
          </p:nvPr>
        </p:nvSpPr>
        <p:spPr>
          <a:xfrm>
            <a:off x="1034473" y="1052947"/>
            <a:ext cx="10123055" cy="868219"/>
          </a:xfrm>
          <a:solidFill>
            <a:schemeClr val="accent4">
              <a:lumMod val="90000"/>
            </a:schemeClr>
          </a:solidFill>
        </p:spPr>
        <p:txBody>
          <a:bodyPr/>
          <a:lstStyle/>
          <a:p>
            <a:pPr fontAlgn="base"/>
            <a:r>
              <a:rPr lang="en-US" b="1" dirty="0"/>
              <a:t>Five major Leadership Traits</a:t>
            </a:r>
          </a:p>
        </p:txBody>
      </p:sp>
      <p:sp>
        <p:nvSpPr>
          <p:cNvPr id="3" name="TextBox 2">
            <a:extLst>
              <a:ext uri="{FF2B5EF4-FFF2-40B4-BE49-F238E27FC236}">
                <a16:creationId xmlns:a16="http://schemas.microsoft.com/office/drawing/2014/main" id="{DB3E1AFF-F27D-D9B6-0BA0-80DD8EA3E365}"/>
              </a:ext>
            </a:extLst>
          </p:cNvPr>
          <p:cNvSpPr txBox="1"/>
          <p:nvPr/>
        </p:nvSpPr>
        <p:spPr>
          <a:xfrm>
            <a:off x="2478638" y="2510154"/>
            <a:ext cx="8109527" cy="3416320"/>
          </a:xfrm>
          <a:prstGeom prst="rect">
            <a:avLst/>
          </a:prstGeom>
          <a:noFill/>
        </p:spPr>
        <p:txBody>
          <a:bodyPr wrap="square" rtlCol="0">
            <a:spAutoFit/>
          </a:bodyPr>
          <a:lstStyle/>
          <a:p>
            <a:pPr marL="380990" indent="-380990" defTabSz="1219170">
              <a:buClr>
                <a:srgbClr val="000000"/>
              </a:buClr>
              <a:buFont typeface="Arial" panose="020B0604020202020204" pitchFamily="34" charset="0"/>
              <a:buChar char="•"/>
            </a:pPr>
            <a:r>
              <a:rPr lang="en-TH" sz="2400" kern="0" dirty="0">
                <a:solidFill>
                  <a:srgbClr val="000000"/>
                </a:solidFill>
                <a:latin typeface="Arial"/>
                <a:cs typeface="Arial"/>
                <a:sym typeface="Arial"/>
              </a:rPr>
              <a:t>Honest</a:t>
            </a:r>
          </a:p>
          <a:p>
            <a:pPr defTabSz="1219170">
              <a:buClr>
                <a:srgbClr val="000000"/>
              </a:buClr>
            </a:pPr>
            <a:endParaRPr lang="en-TH"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Arial"/>
                <a:cs typeface="Arial"/>
                <a:sym typeface="Arial"/>
              </a:rPr>
              <a:t>Inspiring</a:t>
            </a:r>
          </a:p>
          <a:p>
            <a:pPr defTabSz="1219170">
              <a:buClr>
                <a:srgbClr val="000000"/>
              </a:buClr>
            </a:pPr>
            <a:endParaRPr lang="en-TH"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Arial"/>
                <a:cs typeface="Arial"/>
                <a:sym typeface="Arial"/>
              </a:rPr>
              <a:t>Forward-look</a:t>
            </a:r>
          </a:p>
          <a:p>
            <a:pPr defTabSz="1219170">
              <a:buClr>
                <a:srgbClr val="000000"/>
              </a:buClr>
            </a:pPr>
            <a:endParaRPr lang="en-TH"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Arial"/>
                <a:cs typeface="Arial"/>
                <a:sym typeface="Arial"/>
              </a:rPr>
              <a:t>Competent</a:t>
            </a:r>
          </a:p>
          <a:p>
            <a:pPr defTabSz="1219170">
              <a:buClr>
                <a:srgbClr val="000000"/>
              </a:buClr>
            </a:pPr>
            <a:endParaRPr lang="en-TH"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Arial"/>
                <a:cs typeface="Arial"/>
                <a:sym typeface="Arial"/>
              </a:rPr>
              <a:t>Intelligent</a:t>
            </a:r>
          </a:p>
        </p:txBody>
      </p:sp>
      <p:grpSp>
        <p:nvGrpSpPr>
          <p:cNvPr id="4" name="Google Shape;1784;p27">
            <a:extLst>
              <a:ext uri="{FF2B5EF4-FFF2-40B4-BE49-F238E27FC236}">
                <a16:creationId xmlns:a16="http://schemas.microsoft.com/office/drawing/2014/main" id="{79377F08-21AB-0A62-845D-DB7DC72E0024}"/>
              </a:ext>
            </a:extLst>
          </p:cNvPr>
          <p:cNvGrpSpPr/>
          <p:nvPr/>
        </p:nvGrpSpPr>
        <p:grpSpPr>
          <a:xfrm>
            <a:off x="6631326" y="2551913"/>
            <a:ext cx="3177311" cy="3706576"/>
            <a:chOff x="2852895" y="1344838"/>
            <a:chExt cx="3438251" cy="3383502"/>
          </a:xfrm>
        </p:grpSpPr>
        <p:sp>
          <p:nvSpPr>
            <p:cNvPr id="5" name="Google Shape;1785;p27">
              <a:extLst>
                <a:ext uri="{FF2B5EF4-FFF2-40B4-BE49-F238E27FC236}">
                  <a16:creationId xmlns:a16="http://schemas.microsoft.com/office/drawing/2014/main" id="{7F7C255F-1019-257C-CA40-B759D25D49D9}"/>
                </a:ext>
              </a:extLst>
            </p:cNvPr>
            <p:cNvSpPr/>
            <p:nvPr/>
          </p:nvSpPr>
          <p:spPr>
            <a:xfrm>
              <a:off x="5286127" y="3474009"/>
              <a:ext cx="164289" cy="788575"/>
            </a:xfrm>
            <a:custGeom>
              <a:avLst/>
              <a:gdLst/>
              <a:ahLst/>
              <a:cxnLst/>
              <a:rect l="l" t="t" r="r" b="b"/>
              <a:pathLst>
                <a:path w="5073" h="24350" extrusionOk="0">
                  <a:moveTo>
                    <a:pt x="3243" y="0"/>
                  </a:moveTo>
                  <a:lnTo>
                    <a:pt x="2845" y="3442"/>
                  </a:lnTo>
                  <a:lnTo>
                    <a:pt x="0" y="24349"/>
                  </a:lnTo>
                  <a:lnTo>
                    <a:pt x="657" y="24349"/>
                  </a:lnTo>
                  <a:lnTo>
                    <a:pt x="4516" y="3442"/>
                  </a:lnTo>
                  <a:lnTo>
                    <a:pt x="5073"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786;p27">
              <a:extLst>
                <a:ext uri="{FF2B5EF4-FFF2-40B4-BE49-F238E27FC236}">
                  <a16:creationId xmlns:a16="http://schemas.microsoft.com/office/drawing/2014/main" id="{E727DDCB-D441-8E7E-CF5B-7A702043A967}"/>
                </a:ext>
              </a:extLst>
            </p:cNvPr>
            <p:cNvSpPr/>
            <p:nvPr/>
          </p:nvSpPr>
          <p:spPr>
            <a:xfrm>
              <a:off x="5378230" y="3474009"/>
              <a:ext cx="72186" cy="111469"/>
            </a:xfrm>
            <a:custGeom>
              <a:avLst/>
              <a:gdLst/>
              <a:ahLst/>
              <a:cxnLst/>
              <a:rect l="l" t="t" r="r" b="b"/>
              <a:pathLst>
                <a:path w="2229" h="3442" extrusionOk="0">
                  <a:moveTo>
                    <a:pt x="399" y="0"/>
                  </a:moveTo>
                  <a:lnTo>
                    <a:pt x="1" y="3442"/>
                  </a:lnTo>
                  <a:lnTo>
                    <a:pt x="1672" y="3442"/>
                  </a:lnTo>
                  <a:lnTo>
                    <a:pt x="2229"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787;p27">
              <a:extLst>
                <a:ext uri="{FF2B5EF4-FFF2-40B4-BE49-F238E27FC236}">
                  <a16:creationId xmlns:a16="http://schemas.microsoft.com/office/drawing/2014/main" id="{2947F4C3-1864-DA92-F500-C9BBF2750845}"/>
                </a:ext>
              </a:extLst>
            </p:cNvPr>
            <p:cNvSpPr/>
            <p:nvPr/>
          </p:nvSpPr>
          <p:spPr>
            <a:xfrm>
              <a:off x="5680380" y="3474009"/>
              <a:ext cx="163674" cy="788575"/>
            </a:xfrm>
            <a:custGeom>
              <a:avLst/>
              <a:gdLst/>
              <a:ahLst/>
              <a:cxnLst/>
              <a:rect l="l" t="t" r="r" b="b"/>
              <a:pathLst>
                <a:path w="5054" h="24350" extrusionOk="0">
                  <a:moveTo>
                    <a:pt x="1" y="0"/>
                  </a:moveTo>
                  <a:lnTo>
                    <a:pt x="558" y="3442"/>
                  </a:lnTo>
                  <a:lnTo>
                    <a:pt x="4437" y="24349"/>
                  </a:lnTo>
                  <a:lnTo>
                    <a:pt x="5053" y="24349"/>
                  </a:lnTo>
                  <a:lnTo>
                    <a:pt x="2248" y="3442"/>
                  </a:lnTo>
                  <a:lnTo>
                    <a:pt x="183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788;p27">
              <a:extLst>
                <a:ext uri="{FF2B5EF4-FFF2-40B4-BE49-F238E27FC236}">
                  <a16:creationId xmlns:a16="http://schemas.microsoft.com/office/drawing/2014/main" id="{AB9F84A9-0D4D-430A-0A2E-C7484FC50940}"/>
                </a:ext>
              </a:extLst>
            </p:cNvPr>
            <p:cNvSpPr/>
            <p:nvPr/>
          </p:nvSpPr>
          <p:spPr>
            <a:xfrm>
              <a:off x="5680380" y="3474009"/>
              <a:ext cx="72834" cy="111469"/>
            </a:xfrm>
            <a:custGeom>
              <a:avLst/>
              <a:gdLst/>
              <a:ahLst/>
              <a:cxnLst/>
              <a:rect l="l" t="t" r="r" b="b"/>
              <a:pathLst>
                <a:path w="2249" h="3442" extrusionOk="0">
                  <a:moveTo>
                    <a:pt x="1" y="0"/>
                  </a:moveTo>
                  <a:lnTo>
                    <a:pt x="558" y="3442"/>
                  </a:lnTo>
                  <a:lnTo>
                    <a:pt x="2248" y="3442"/>
                  </a:lnTo>
                  <a:lnTo>
                    <a:pt x="183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789;p27">
              <a:extLst>
                <a:ext uri="{FF2B5EF4-FFF2-40B4-BE49-F238E27FC236}">
                  <a16:creationId xmlns:a16="http://schemas.microsoft.com/office/drawing/2014/main" id="{40DD1F7E-258A-E62B-5C1B-613C38026071}"/>
                </a:ext>
              </a:extLst>
            </p:cNvPr>
            <p:cNvSpPr/>
            <p:nvPr/>
          </p:nvSpPr>
          <p:spPr>
            <a:xfrm>
              <a:off x="6055947" y="3474009"/>
              <a:ext cx="164321" cy="788575"/>
            </a:xfrm>
            <a:custGeom>
              <a:avLst/>
              <a:gdLst/>
              <a:ahLst/>
              <a:cxnLst/>
              <a:rect l="l" t="t" r="r" b="b"/>
              <a:pathLst>
                <a:path w="5074" h="24350" extrusionOk="0">
                  <a:moveTo>
                    <a:pt x="1" y="0"/>
                  </a:moveTo>
                  <a:lnTo>
                    <a:pt x="578" y="3442"/>
                  </a:lnTo>
                  <a:lnTo>
                    <a:pt x="4457" y="24349"/>
                  </a:lnTo>
                  <a:lnTo>
                    <a:pt x="5074" y="24349"/>
                  </a:lnTo>
                  <a:lnTo>
                    <a:pt x="2269" y="3442"/>
                  </a:lnTo>
                  <a:lnTo>
                    <a:pt x="185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790;p27">
              <a:extLst>
                <a:ext uri="{FF2B5EF4-FFF2-40B4-BE49-F238E27FC236}">
                  <a16:creationId xmlns:a16="http://schemas.microsoft.com/office/drawing/2014/main" id="{EBE8CB89-F13D-F6D8-29D1-89D7B6DB8605}"/>
                </a:ext>
              </a:extLst>
            </p:cNvPr>
            <p:cNvSpPr/>
            <p:nvPr/>
          </p:nvSpPr>
          <p:spPr>
            <a:xfrm>
              <a:off x="6055947" y="3474009"/>
              <a:ext cx="73482" cy="111469"/>
            </a:xfrm>
            <a:custGeom>
              <a:avLst/>
              <a:gdLst/>
              <a:ahLst/>
              <a:cxnLst/>
              <a:rect l="l" t="t" r="r" b="b"/>
              <a:pathLst>
                <a:path w="2269" h="3442" extrusionOk="0">
                  <a:moveTo>
                    <a:pt x="1" y="0"/>
                  </a:moveTo>
                  <a:lnTo>
                    <a:pt x="578" y="3442"/>
                  </a:lnTo>
                  <a:lnTo>
                    <a:pt x="2269" y="3442"/>
                  </a:lnTo>
                  <a:lnTo>
                    <a:pt x="185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791;p27">
              <a:extLst>
                <a:ext uri="{FF2B5EF4-FFF2-40B4-BE49-F238E27FC236}">
                  <a16:creationId xmlns:a16="http://schemas.microsoft.com/office/drawing/2014/main" id="{EB72610C-C7D8-D963-4B49-3B2917D67818}"/>
                </a:ext>
              </a:extLst>
            </p:cNvPr>
            <p:cNvSpPr/>
            <p:nvPr/>
          </p:nvSpPr>
          <p:spPr>
            <a:xfrm>
              <a:off x="5269384" y="2757625"/>
              <a:ext cx="918665" cy="768593"/>
            </a:xfrm>
            <a:custGeom>
              <a:avLst/>
              <a:gdLst/>
              <a:ahLst/>
              <a:cxnLst/>
              <a:rect l="l" t="t" r="r" b="b"/>
              <a:pathLst>
                <a:path w="28367" h="23733" extrusionOk="0">
                  <a:moveTo>
                    <a:pt x="14203" y="1"/>
                  </a:moveTo>
                  <a:lnTo>
                    <a:pt x="10623" y="20749"/>
                  </a:lnTo>
                  <a:lnTo>
                    <a:pt x="0" y="20749"/>
                  </a:lnTo>
                  <a:lnTo>
                    <a:pt x="0" y="23733"/>
                  </a:lnTo>
                  <a:lnTo>
                    <a:pt x="28367" y="23733"/>
                  </a:lnTo>
                  <a:lnTo>
                    <a:pt x="27313"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792;p27">
              <a:extLst>
                <a:ext uri="{FF2B5EF4-FFF2-40B4-BE49-F238E27FC236}">
                  <a16:creationId xmlns:a16="http://schemas.microsoft.com/office/drawing/2014/main" id="{D5F38FD9-FEB6-DF93-944F-F671809687EB}"/>
                </a:ext>
              </a:extLst>
            </p:cNvPr>
            <p:cNvSpPr/>
            <p:nvPr/>
          </p:nvSpPr>
          <p:spPr>
            <a:xfrm>
              <a:off x="6105560" y="2757625"/>
              <a:ext cx="82485" cy="768593"/>
            </a:xfrm>
            <a:custGeom>
              <a:avLst/>
              <a:gdLst/>
              <a:ahLst/>
              <a:cxnLst/>
              <a:rect l="l" t="t" r="r" b="b"/>
              <a:pathLst>
                <a:path w="2547" h="23733" extrusionOk="0">
                  <a:moveTo>
                    <a:pt x="1" y="1"/>
                  </a:moveTo>
                  <a:lnTo>
                    <a:pt x="1015" y="23733"/>
                  </a:lnTo>
                  <a:lnTo>
                    <a:pt x="2547" y="23733"/>
                  </a:lnTo>
                  <a:lnTo>
                    <a:pt x="1493"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793;p27">
              <a:extLst>
                <a:ext uri="{FF2B5EF4-FFF2-40B4-BE49-F238E27FC236}">
                  <a16:creationId xmlns:a16="http://schemas.microsoft.com/office/drawing/2014/main" id="{41C0D186-033D-252B-549F-D2C80C07E4F5}"/>
                </a:ext>
              </a:extLst>
            </p:cNvPr>
            <p:cNvSpPr/>
            <p:nvPr/>
          </p:nvSpPr>
          <p:spPr>
            <a:xfrm>
              <a:off x="2860635" y="3490752"/>
              <a:ext cx="1474651" cy="581116"/>
            </a:xfrm>
            <a:custGeom>
              <a:avLst/>
              <a:gdLst/>
              <a:ahLst/>
              <a:cxnLst/>
              <a:rect l="l" t="t" r="r" b="b"/>
              <a:pathLst>
                <a:path w="45535" h="17944" extrusionOk="0">
                  <a:moveTo>
                    <a:pt x="0" y="1"/>
                  </a:moveTo>
                  <a:lnTo>
                    <a:pt x="935" y="17944"/>
                  </a:lnTo>
                  <a:lnTo>
                    <a:pt x="44620" y="17944"/>
                  </a:lnTo>
                  <a:lnTo>
                    <a:pt x="4553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794;p27">
              <a:extLst>
                <a:ext uri="{FF2B5EF4-FFF2-40B4-BE49-F238E27FC236}">
                  <a16:creationId xmlns:a16="http://schemas.microsoft.com/office/drawing/2014/main" id="{992A948A-0C86-60D3-B0EC-1456CC18D450}"/>
                </a:ext>
              </a:extLst>
            </p:cNvPr>
            <p:cNvSpPr/>
            <p:nvPr/>
          </p:nvSpPr>
          <p:spPr>
            <a:xfrm>
              <a:off x="3635635" y="3555165"/>
              <a:ext cx="615898" cy="201694"/>
            </a:xfrm>
            <a:custGeom>
              <a:avLst/>
              <a:gdLst/>
              <a:ahLst/>
              <a:cxnLst/>
              <a:rect l="l" t="t" r="r" b="b"/>
              <a:pathLst>
                <a:path w="19018" h="6228" extrusionOk="0">
                  <a:moveTo>
                    <a:pt x="18799" y="240"/>
                  </a:moveTo>
                  <a:lnTo>
                    <a:pt x="18421" y="6028"/>
                  </a:lnTo>
                  <a:lnTo>
                    <a:pt x="577" y="6028"/>
                  </a:lnTo>
                  <a:lnTo>
                    <a:pt x="239" y="240"/>
                  </a:lnTo>
                  <a:close/>
                  <a:moveTo>
                    <a:pt x="0" y="1"/>
                  </a:moveTo>
                  <a:lnTo>
                    <a:pt x="338" y="6227"/>
                  </a:lnTo>
                  <a:lnTo>
                    <a:pt x="18620" y="6227"/>
                  </a:lnTo>
                  <a:lnTo>
                    <a:pt x="19018"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795;p27">
              <a:extLst>
                <a:ext uri="{FF2B5EF4-FFF2-40B4-BE49-F238E27FC236}">
                  <a16:creationId xmlns:a16="http://schemas.microsoft.com/office/drawing/2014/main" id="{EDD38AFC-4FB9-492F-5FBE-08D5B5AD8729}"/>
                </a:ext>
              </a:extLst>
            </p:cNvPr>
            <p:cNvSpPr/>
            <p:nvPr/>
          </p:nvSpPr>
          <p:spPr>
            <a:xfrm>
              <a:off x="3661381" y="3806407"/>
              <a:ext cx="577910" cy="182360"/>
            </a:xfrm>
            <a:custGeom>
              <a:avLst/>
              <a:gdLst/>
              <a:ahLst/>
              <a:cxnLst/>
              <a:rect l="l" t="t" r="r" b="b"/>
              <a:pathLst>
                <a:path w="17845" h="5631" extrusionOk="0">
                  <a:moveTo>
                    <a:pt x="17606" y="260"/>
                  </a:moveTo>
                  <a:lnTo>
                    <a:pt x="17288" y="5432"/>
                  </a:lnTo>
                  <a:lnTo>
                    <a:pt x="478" y="5432"/>
                  </a:lnTo>
                  <a:lnTo>
                    <a:pt x="220" y="260"/>
                  </a:lnTo>
                  <a:close/>
                  <a:moveTo>
                    <a:pt x="1" y="1"/>
                  </a:moveTo>
                  <a:lnTo>
                    <a:pt x="279" y="5631"/>
                  </a:lnTo>
                  <a:lnTo>
                    <a:pt x="17487" y="5631"/>
                  </a:lnTo>
                  <a:lnTo>
                    <a:pt x="1784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796;p27">
              <a:extLst>
                <a:ext uri="{FF2B5EF4-FFF2-40B4-BE49-F238E27FC236}">
                  <a16:creationId xmlns:a16="http://schemas.microsoft.com/office/drawing/2014/main" id="{F67366F1-5642-4918-9879-A1CA1EF55DC7}"/>
                </a:ext>
              </a:extLst>
            </p:cNvPr>
            <p:cNvSpPr/>
            <p:nvPr/>
          </p:nvSpPr>
          <p:spPr>
            <a:xfrm>
              <a:off x="3893969" y="3629262"/>
              <a:ext cx="112117" cy="48351"/>
            </a:xfrm>
            <a:custGeom>
              <a:avLst/>
              <a:gdLst/>
              <a:ahLst/>
              <a:cxnLst/>
              <a:rect l="l" t="t" r="r" b="b"/>
              <a:pathLst>
                <a:path w="3462" h="1493" extrusionOk="0">
                  <a:moveTo>
                    <a:pt x="3223" y="239"/>
                  </a:moveTo>
                  <a:lnTo>
                    <a:pt x="3084" y="1294"/>
                  </a:lnTo>
                  <a:lnTo>
                    <a:pt x="398" y="1294"/>
                  </a:lnTo>
                  <a:lnTo>
                    <a:pt x="259" y="239"/>
                  </a:lnTo>
                  <a:close/>
                  <a:moveTo>
                    <a:pt x="0" y="0"/>
                  </a:moveTo>
                  <a:lnTo>
                    <a:pt x="199" y="1492"/>
                  </a:lnTo>
                  <a:lnTo>
                    <a:pt x="3263" y="1492"/>
                  </a:lnTo>
                  <a:lnTo>
                    <a:pt x="346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797;p27">
              <a:extLst>
                <a:ext uri="{FF2B5EF4-FFF2-40B4-BE49-F238E27FC236}">
                  <a16:creationId xmlns:a16="http://schemas.microsoft.com/office/drawing/2014/main" id="{A85DCC02-DCD0-2545-C678-024F95E71489}"/>
                </a:ext>
              </a:extLst>
            </p:cNvPr>
            <p:cNvSpPr/>
            <p:nvPr/>
          </p:nvSpPr>
          <p:spPr>
            <a:xfrm>
              <a:off x="3893969" y="3874059"/>
              <a:ext cx="112117" cy="48351"/>
            </a:xfrm>
            <a:custGeom>
              <a:avLst/>
              <a:gdLst/>
              <a:ahLst/>
              <a:cxnLst/>
              <a:rect l="l" t="t" r="r" b="b"/>
              <a:pathLst>
                <a:path w="3462" h="1493" extrusionOk="0">
                  <a:moveTo>
                    <a:pt x="3223" y="200"/>
                  </a:moveTo>
                  <a:lnTo>
                    <a:pt x="3084" y="1274"/>
                  </a:lnTo>
                  <a:lnTo>
                    <a:pt x="398" y="1274"/>
                  </a:lnTo>
                  <a:lnTo>
                    <a:pt x="259" y="200"/>
                  </a:lnTo>
                  <a:close/>
                  <a:moveTo>
                    <a:pt x="0" y="1"/>
                  </a:moveTo>
                  <a:lnTo>
                    <a:pt x="199" y="1493"/>
                  </a:lnTo>
                  <a:lnTo>
                    <a:pt x="3263" y="1493"/>
                  </a:lnTo>
                  <a:lnTo>
                    <a:pt x="3461"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798;p27">
              <a:extLst>
                <a:ext uri="{FF2B5EF4-FFF2-40B4-BE49-F238E27FC236}">
                  <a16:creationId xmlns:a16="http://schemas.microsoft.com/office/drawing/2014/main" id="{5BCE3A06-B108-E0E3-1678-0AAECA89AD1E}"/>
                </a:ext>
              </a:extLst>
            </p:cNvPr>
            <p:cNvSpPr/>
            <p:nvPr/>
          </p:nvSpPr>
          <p:spPr>
            <a:xfrm>
              <a:off x="2939880" y="3555165"/>
              <a:ext cx="615898" cy="201694"/>
            </a:xfrm>
            <a:custGeom>
              <a:avLst/>
              <a:gdLst/>
              <a:ahLst/>
              <a:cxnLst/>
              <a:rect l="l" t="t" r="r" b="b"/>
              <a:pathLst>
                <a:path w="19018" h="6228" extrusionOk="0">
                  <a:moveTo>
                    <a:pt x="18779" y="240"/>
                  </a:moveTo>
                  <a:lnTo>
                    <a:pt x="18401" y="6028"/>
                  </a:lnTo>
                  <a:lnTo>
                    <a:pt x="537" y="6028"/>
                  </a:lnTo>
                  <a:lnTo>
                    <a:pt x="219" y="240"/>
                  </a:lnTo>
                  <a:close/>
                  <a:moveTo>
                    <a:pt x="0" y="1"/>
                  </a:moveTo>
                  <a:lnTo>
                    <a:pt x="338" y="6227"/>
                  </a:lnTo>
                  <a:lnTo>
                    <a:pt x="18620" y="6227"/>
                  </a:lnTo>
                  <a:lnTo>
                    <a:pt x="19017"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799;p27">
              <a:extLst>
                <a:ext uri="{FF2B5EF4-FFF2-40B4-BE49-F238E27FC236}">
                  <a16:creationId xmlns:a16="http://schemas.microsoft.com/office/drawing/2014/main" id="{53CC3B7F-DC44-2AC5-807E-110F3635D000}"/>
                </a:ext>
              </a:extLst>
            </p:cNvPr>
            <p:cNvSpPr/>
            <p:nvPr/>
          </p:nvSpPr>
          <p:spPr>
            <a:xfrm>
              <a:off x="2965626" y="3806407"/>
              <a:ext cx="577910" cy="182360"/>
            </a:xfrm>
            <a:custGeom>
              <a:avLst/>
              <a:gdLst/>
              <a:ahLst/>
              <a:cxnLst/>
              <a:rect l="l" t="t" r="r" b="b"/>
              <a:pathLst>
                <a:path w="17845" h="5631" extrusionOk="0">
                  <a:moveTo>
                    <a:pt x="17606" y="260"/>
                  </a:moveTo>
                  <a:lnTo>
                    <a:pt x="17268" y="5432"/>
                  </a:lnTo>
                  <a:lnTo>
                    <a:pt x="478" y="5432"/>
                  </a:lnTo>
                  <a:lnTo>
                    <a:pt x="220" y="260"/>
                  </a:lnTo>
                  <a:close/>
                  <a:moveTo>
                    <a:pt x="1" y="1"/>
                  </a:moveTo>
                  <a:lnTo>
                    <a:pt x="279" y="5631"/>
                  </a:lnTo>
                  <a:lnTo>
                    <a:pt x="17486" y="5631"/>
                  </a:lnTo>
                  <a:lnTo>
                    <a:pt x="1784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800;p27">
              <a:extLst>
                <a:ext uri="{FF2B5EF4-FFF2-40B4-BE49-F238E27FC236}">
                  <a16:creationId xmlns:a16="http://schemas.microsoft.com/office/drawing/2014/main" id="{90FA773D-9067-3712-6434-1A85660D047A}"/>
                </a:ext>
              </a:extLst>
            </p:cNvPr>
            <p:cNvSpPr/>
            <p:nvPr/>
          </p:nvSpPr>
          <p:spPr>
            <a:xfrm>
              <a:off x="3198214" y="3629262"/>
              <a:ext cx="112117" cy="48351"/>
            </a:xfrm>
            <a:custGeom>
              <a:avLst/>
              <a:gdLst/>
              <a:ahLst/>
              <a:cxnLst/>
              <a:rect l="l" t="t" r="r" b="b"/>
              <a:pathLst>
                <a:path w="3462" h="1493" extrusionOk="0">
                  <a:moveTo>
                    <a:pt x="3203" y="239"/>
                  </a:moveTo>
                  <a:lnTo>
                    <a:pt x="3064" y="1294"/>
                  </a:lnTo>
                  <a:lnTo>
                    <a:pt x="378" y="1294"/>
                  </a:lnTo>
                  <a:lnTo>
                    <a:pt x="239" y="239"/>
                  </a:lnTo>
                  <a:close/>
                  <a:moveTo>
                    <a:pt x="0" y="0"/>
                  </a:moveTo>
                  <a:lnTo>
                    <a:pt x="199" y="1492"/>
                  </a:lnTo>
                  <a:lnTo>
                    <a:pt x="3262" y="1492"/>
                  </a:lnTo>
                  <a:lnTo>
                    <a:pt x="346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801;p27">
              <a:extLst>
                <a:ext uri="{FF2B5EF4-FFF2-40B4-BE49-F238E27FC236}">
                  <a16:creationId xmlns:a16="http://schemas.microsoft.com/office/drawing/2014/main" id="{D2A5404F-C5F3-CA71-67FE-0AD74F1AF2C1}"/>
                </a:ext>
              </a:extLst>
            </p:cNvPr>
            <p:cNvSpPr/>
            <p:nvPr/>
          </p:nvSpPr>
          <p:spPr>
            <a:xfrm>
              <a:off x="3198214" y="3874059"/>
              <a:ext cx="112117" cy="48351"/>
            </a:xfrm>
            <a:custGeom>
              <a:avLst/>
              <a:gdLst/>
              <a:ahLst/>
              <a:cxnLst/>
              <a:rect l="l" t="t" r="r" b="b"/>
              <a:pathLst>
                <a:path w="3462" h="1493" extrusionOk="0">
                  <a:moveTo>
                    <a:pt x="3203" y="200"/>
                  </a:moveTo>
                  <a:lnTo>
                    <a:pt x="3064" y="1274"/>
                  </a:lnTo>
                  <a:lnTo>
                    <a:pt x="378" y="1274"/>
                  </a:lnTo>
                  <a:lnTo>
                    <a:pt x="239" y="200"/>
                  </a:lnTo>
                  <a:close/>
                  <a:moveTo>
                    <a:pt x="0" y="1"/>
                  </a:moveTo>
                  <a:lnTo>
                    <a:pt x="199" y="1493"/>
                  </a:lnTo>
                  <a:lnTo>
                    <a:pt x="3262" y="1493"/>
                  </a:lnTo>
                  <a:lnTo>
                    <a:pt x="3461"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802;p27">
              <a:extLst>
                <a:ext uri="{FF2B5EF4-FFF2-40B4-BE49-F238E27FC236}">
                  <a16:creationId xmlns:a16="http://schemas.microsoft.com/office/drawing/2014/main" id="{D61B2523-1E49-A9BA-463B-6ACC2FD92A21}"/>
                </a:ext>
              </a:extLst>
            </p:cNvPr>
            <p:cNvSpPr/>
            <p:nvPr/>
          </p:nvSpPr>
          <p:spPr>
            <a:xfrm>
              <a:off x="2955976" y="4071833"/>
              <a:ext cx="61240" cy="190748"/>
            </a:xfrm>
            <a:custGeom>
              <a:avLst/>
              <a:gdLst/>
              <a:ahLst/>
              <a:cxnLst/>
              <a:rect l="l" t="t" r="r" b="b"/>
              <a:pathLst>
                <a:path w="1891" h="5890" extrusionOk="0">
                  <a:moveTo>
                    <a:pt x="0" y="1"/>
                  </a:moveTo>
                  <a:lnTo>
                    <a:pt x="0" y="5889"/>
                  </a:lnTo>
                  <a:lnTo>
                    <a:pt x="1075" y="5889"/>
                  </a:lnTo>
                  <a:lnTo>
                    <a:pt x="1612"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803;p27">
              <a:extLst>
                <a:ext uri="{FF2B5EF4-FFF2-40B4-BE49-F238E27FC236}">
                  <a16:creationId xmlns:a16="http://schemas.microsoft.com/office/drawing/2014/main" id="{E0C12CB0-A139-B2E2-9C48-4CE24511CC01}"/>
                </a:ext>
              </a:extLst>
            </p:cNvPr>
            <p:cNvSpPr/>
            <p:nvPr/>
          </p:nvSpPr>
          <p:spPr>
            <a:xfrm>
              <a:off x="2955976" y="4071833"/>
              <a:ext cx="61240" cy="63183"/>
            </a:xfrm>
            <a:custGeom>
              <a:avLst/>
              <a:gdLst/>
              <a:ahLst/>
              <a:cxnLst/>
              <a:rect l="l" t="t" r="r" b="b"/>
              <a:pathLst>
                <a:path w="1891" h="1951" extrusionOk="0">
                  <a:moveTo>
                    <a:pt x="0" y="1"/>
                  </a:moveTo>
                  <a:lnTo>
                    <a:pt x="0" y="1950"/>
                  </a:lnTo>
                  <a:lnTo>
                    <a:pt x="1612"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804;p27">
              <a:extLst>
                <a:ext uri="{FF2B5EF4-FFF2-40B4-BE49-F238E27FC236}">
                  <a16:creationId xmlns:a16="http://schemas.microsoft.com/office/drawing/2014/main" id="{760FCB11-9F17-B87F-CC17-4C0C628BDB1E}"/>
                </a:ext>
              </a:extLst>
            </p:cNvPr>
            <p:cNvSpPr/>
            <p:nvPr/>
          </p:nvSpPr>
          <p:spPr>
            <a:xfrm>
              <a:off x="4179344" y="4071833"/>
              <a:ext cx="61240" cy="190748"/>
            </a:xfrm>
            <a:custGeom>
              <a:avLst/>
              <a:gdLst/>
              <a:ahLst/>
              <a:cxnLst/>
              <a:rect l="l" t="t" r="r" b="b"/>
              <a:pathLst>
                <a:path w="1891" h="5890" extrusionOk="0">
                  <a:moveTo>
                    <a:pt x="1" y="1"/>
                  </a:moveTo>
                  <a:lnTo>
                    <a:pt x="259" y="1950"/>
                  </a:lnTo>
                  <a:lnTo>
                    <a:pt x="816" y="5889"/>
                  </a:lnTo>
                  <a:lnTo>
                    <a:pt x="1890" y="5889"/>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805;p27">
              <a:extLst>
                <a:ext uri="{FF2B5EF4-FFF2-40B4-BE49-F238E27FC236}">
                  <a16:creationId xmlns:a16="http://schemas.microsoft.com/office/drawing/2014/main" id="{B3B9CE67-D703-A829-6C16-39FC3BAFB688}"/>
                </a:ext>
              </a:extLst>
            </p:cNvPr>
            <p:cNvSpPr/>
            <p:nvPr/>
          </p:nvSpPr>
          <p:spPr>
            <a:xfrm>
              <a:off x="4179344" y="4071833"/>
              <a:ext cx="61240" cy="63183"/>
            </a:xfrm>
            <a:custGeom>
              <a:avLst/>
              <a:gdLst/>
              <a:ahLst/>
              <a:cxnLst/>
              <a:rect l="l" t="t" r="r" b="b"/>
              <a:pathLst>
                <a:path w="1891" h="1951" extrusionOk="0">
                  <a:moveTo>
                    <a:pt x="1" y="1"/>
                  </a:moveTo>
                  <a:lnTo>
                    <a:pt x="259" y="1950"/>
                  </a:lnTo>
                  <a:lnTo>
                    <a:pt x="1890"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806;p27">
              <a:extLst>
                <a:ext uri="{FF2B5EF4-FFF2-40B4-BE49-F238E27FC236}">
                  <a16:creationId xmlns:a16="http://schemas.microsoft.com/office/drawing/2014/main" id="{57D1A3F4-219F-73E1-C3D0-42C94DEB4586}"/>
                </a:ext>
              </a:extLst>
            </p:cNvPr>
            <p:cNvSpPr/>
            <p:nvPr/>
          </p:nvSpPr>
          <p:spPr>
            <a:xfrm>
              <a:off x="2937289" y="4355945"/>
              <a:ext cx="3269460" cy="372395"/>
            </a:xfrm>
            <a:custGeom>
              <a:avLst/>
              <a:gdLst/>
              <a:ahLst/>
              <a:cxnLst/>
              <a:rect l="l" t="t" r="r" b="b"/>
              <a:pathLst>
                <a:path w="100956" h="11499" extrusionOk="0">
                  <a:moveTo>
                    <a:pt x="50468" y="0"/>
                  </a:moveTo>
                  <a:cubicBezTo>
                    <a:pt x="22599" y="0"/>
                    <a:pt x="0" y="2567"/>
                    <a:pt x="0" y="5749"/>
                  </a:cubicBezTo>
                  <a:cubicBezTo>
                    <a:pt x="0" y="8912"/>
                    <a:pt x="22599" y="11498"/>
                    <a:pt x="50468" y="11498"/>
                  </a:cubicBezTo>
                  <a:cubicBezTo>
                    <a:pt x="78358" y="11498"/>
                    <a:pt x="100956" y="8912"/>
                    <a:pt x="100956" y="5749"/>
                  </a:cubicBezTo>
                  <a:cubicBezTo>
                    <a:pt x="100956" y="2567"/>
                    <a:pt x="78358" y="0"/>
                    <a:pt x="5046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07;p27">
              <a:extLst>
                <a:ext uri="{FF2B5EF4-FFF2-40B4-BE49-F238E27FC236}">
                  <a16:creationId xmlns:a16="http://schemas.microsoft.com/office/drawing/2014/main" id="{9395C092-F4E9-C871-12C9-B23DE5374523}"/>
                </a:ext>
              </a:extLst>
            </p:cNvPr>
            <p:cNvSpPr/>
            <p:nvPr/>
          </p:nvSpPr>
          <p:spPr>
            <a:xfrm>
              <a:off x="2852895" y="4258661"/>
              <a:ext cx="3438251" cy="7772"/>
            </a:xfrm>
            <a:custGeom>
              <a:avLst/>
              <a:gdLst/>
              <a:ahLst/>
              <a:cxnLst/>
              <a:rect l="l" t="t" r="r" b="b"/>
              <a:pathLst>
                <a:path w="106168" h="240" extrusionOk="0">
                  <a:moveTo>
                    <a:pt x="53094" y="1"/>
                  </a:moveTo>
                  <a:lnTo>
                    <a:pt x="26537" y="40"/>
                  </a:lnTo>
                  <a:lnTo>
                    <a:pt x="13269" y="40"/>
                  </a:lnTo>
                  <a:lnTo>
                    <a:pt x="1" y="120"/>
                  </a:lnTo>
                  <a:lnTo>
                    <a:pt x="13269" y="160"/>
                  </a:lnTo>
                  <a:lnTo>
                    <a:pt x="26537" y="200"/>
                  </a:lnTo>
                  <a:lnTo>
                    <a:pt x="53094" y="239"/>
                  </a:lnTo>
                  <a:lnTo>
                    <a:pt x="79651" y="200"/>
                  </a:lnTo>
                  <a:lnTo>
                    <a:pt x="92919" y="160"/>
                  </a:lnTo>
                  <a:lnTo>
                    <a:pt x="106168" y="120"/>
                  </a:lnTo>
                  <a:lnTo>
                    <a:pt x="92919" y="40"/>
                  </a:lnTo>
                  <a:lnTo>
                    <a:pt x="79651" y="40"/>
                  </a:lnTo>
                  <a:lnTo>
                    <a:pt x="53094"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808;p27">
              <a:extLst>
                <a:ext uri="{FF2B5EF4-FFF2-40B4-BE49-F238E27FC236}">
                  <a16:creationId xmlns:a16="http://schemas.microsoft.com/office/drawing/2014/main" id="{F74F9E22-5A1B-7D69-6866-74BC5AA07A06}"/>
                </a:ext>
              </a:extLst>
            </p:cNvPr>
            <p:cNvSpPr/>
            <p:nvPr/>
          </p:nvSpPr>
          <p:spPr>
            <a:xfrm>
              <a:off x="3307707" y="1344837"/>
              <a:ext cx="2528621" cy="1600305"/>
            </a:xfrm>
            <a:custGeom>
              <a:avLst/>
              <a:gdLst/>
              <a:ahLst/>
              <a:cxnLst/>
              <a:rect l="l" t="t" r="r" b="b"/>
              <a:pathLst>
                <a:path w="78080" h="49415" extrusionOk="0">
                  <a:moveTo>
                    <a:pt x="1" y="1"/>
                  </a:moveTo>
                  <a:lnTo>
                    <a:pt x="1" y="49414"/>
                  </a:lnTo>
                  <a:lnTo>
                    <a:pt x="78080" y="49414"/>
                  </a:lnTo>
                  <a:lnTo>
                    <a:pt x="7808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809;p27">
              <a:extLst>
                <a:ext uri="{FF2B5EF4-FFF2-40B4-BE49-F238E27FC236}">
                  <a16:creationId xmlns:a16="http://schemas.microsoft.com/office/drawing/2014/main" id="{D58E9813-967E-213B-B14C-DBFCF122A0A3}"/>
                </a:ext>
              </a:extLst>
            </p:cNvPr>
            <p:cNvSpPr/>
            <p:nvPr/>
          </p:nvSpPr>
          <p:spPr>
            <a:xfrm>
              <a:off x="3368914" y="1406045"/>
              <a:ext cx="2406206" cy="1477889"/>
            </a:xfrm>
            <a:custGeom>
              <a:avLst/>
              <a:gdLst/>
              <a:ahLst/>
              <a:cxnLst/>
              <a:rect l="l" t="t" r="r" b="b"/>
              <a:pathLst>
                <a:path w="74300" h="45635" extrusionOk="0">
                  <a:moveTo>
                    <a:pt x="1" y="1"/>
                  </a:moveTo>
                  <a:lnTo>
                    <a:pt x="1" y="45635"/>
                  </a:lnTo>
                  <a:lnTo>
                    <a:pt x="74300" y="45635"/>
                  </a:lnTo>
                  <a:lnTo>
                    <a:pt x="7430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10;p27">
              <a:extLst>
                <a:ext uri="{FF2B5EF4-FFF2-40B4-BE49-F238E27FC236}">
                  <a16:creationId xmlns:a16="http://schemas.microsoft.com/office/drawing/2014/main" id="{0E7A146D-E5F6-35F5-141B-8A4011DE50A4}"/>
                </a:ext>
              </a:extLst>
            </p:cNvPr>
            <p:cNvSpPr/>
            <p:nvPr/>
          </p:nvSpPr>
          <p:spPr>
            <a:xfrm>
              <a:off x="3951290" y="1406045"/>
              <a:ext cx="27722" cy="1477889"/>
            </a:xfrm>
            <a:custGeom>
              <a:avLst/>
              <a:gdLst/>
              <a:ahLst/>
              <a:cxnLst/>
              <a:rect l="l" t="t" r="r" b="b"/>
              <a:pathLst>
                <a:path w="856" h="45635" extrusionOk="0">
                  <a:moveTo>
                    <a:pt x="1" y="1"/>
                  </a:moveTo>
                  <a:lnTo>
                    <a:pt x="1" y="45635"/>
                  </a:lnTo>
                  <a:lnTo>
                    <a:pt x="856" y="45635"/>
                  </a:lnTo>
                  <a:lnTo>
                    <a:pt x="85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11;p27">
              <a:extLst>
                <a:ext uri="{FF2B5EF4-FFF2-40B4-BE49-F238E27FC236}">
                  <a16:creationId xmlns:a16="http://schemas.microsoft.com/office/drawing/2014/main" id="{BB2634CA-4518-CE40-233A-9DFB550BF992}"/>
                </a:ext>
              </a:extLst>
            </p:cNvPr>
            <p:cNvSpPr/>
            <p:nvPr/>
          </p:nvSpPr>
          <p:spPr>
            <a:xfrm>
              <a:off x="4558149" y="1406045"/>
              <a:ext cx="28369" cy="1477889"/>
            </a:xfrm>
            <a:custGeom>
              <a:avLst/>
              <a:gdLst/>
              <a:ahLst/>
              <a:cxnLst/>
              <a:rect l="l" t="t" r="r" b="b"/>
              <a:pathLst>
                <a:path w="876" h="45635" extrusionOk="0">
                  <a:moveTo>
                    <a:pt x="1" y="1"/>
                  </a:moveTo>
                  <a:lnTo>
                    <a:pt x="1" y="45635"/>
                  </a:lnTo>
                  <a:lnTo>
                    <a:pt x="876" y="45635"/>
                  </a:lnTo>
                  <a:lnTo>
                    <a:pt x="87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12;p27">
              <a:extLst>
                <a:ext uri="{FF2B5EF4-FFF2-40B4-BE49-F238E27FC236}">
                  <a16:creationId xmlns:a16="http://schemas.microsoft.com/office/drawing/2014/main" id="{881452AF-F707-7104-5D2C-57A9232BE2A2}"/>
                </a:ext>
              </a:extLst>
            </p:cNvPr>
            <p:cNvSpPr/>
            <p:nvPr/>
          </p:nvSpPr>
          <p:spPr>
            <a:xfrm>
              <a:off x="3368267" y="1571628"/>
              <a:ext cx="2406206" cy="28369"/>
            </a:xfrm>
            <a:custGeom>
              <a:avLst/>
              <a:gdLst/>
              <a:ahLst/>
              <a:cxnLst/>
              <a:rect l="l" t="t" r="r" b="b"/>
              <a:pathLst>
                <a:path w="74300" h="876" extrusionOk="0">
                  <a:moveTo>
                    <a:pt x="1" y="0"/>
                  </a:moveTo>
                  <a:lnTo>
                    <a:pt x="1" y="875"/>
                  </a:lnTo>
                  <a:lnTo>
                    <a:pt x="74300" y="875"/>
                  </a:lnTo>
                  <a:lnTo>
                    <a:pt x="74300"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13;p27">
              <a:extLst>
                <a:ext uri="{FF2B5EF4-FFF2-40B4-BE49-F238E27FC236}">
                  <a16:creationId xmlns:a16="http://schemas.microsoft.com/office/drawing/2014/main" id="{749E4934-540D-B644-88AA-BFD9AE80647E}"/>
                </a:ext>
              </a:extLst>
            </p:cNvPr>
            <p:cNvSpPr/>
            <p:nvPr/>
          </p:nvSpPr>
          <p:spPr>
            <a:xfrm>
              <a:off x="5165008" y="1406045"/>
              <a:ext cx="27722" cy="1477889"/>
            </a:xfrm>
            <a:custGeom>
              <a:avLst/>
              <a:gdLst/>
              <a:ahLst/>
              <a:cxnLst/>
              <a:rect l="l" t="t" r="r" b="b"/>
              <a:pathLst>
                <a:path w="856" h="45635" extrusionOk="0">
                  <a:moveTo>
                    <a:pt x="0" y="1"/>
                  </a:moveTo>
                  <a:lnTo>
                    <a:pt x="0" y="45635"/>
                  </a:lnTo>
                  <a:lnTo>
                    <a:pt x="856" y="45635"/>
                  </a:lnTo>
                  <a:lnTo>
                    <a:pt x="85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814;p27">
              <a:extLst>
                <a:ext uri="{FF2B5EF4-FFF2-40B4-BE49-F238E27FC236}">
                  <a16:creationId xmlns:a16="http://schemas.microsoft.com/office/drawing/2014/main" id="{CE93BB73-EE3D-71D3-D5C1-EDF120242FC2}"/>
                </a:ext>
              </a:extLst>
            </p:cNvPr>
            <p:cNvSpPr/>
            <p:nvPr/>
          </p:nvSpPr>
          <p:spPr>
            <a:xfrm>
              <a:off x="4081412" y="2597871"/>
              <a:ext cx="163026" cy="163026"/>
            </a:xfrm>
            <a:custGeom>
              <a:avLst/>
              <a:gdLst/>
              <a:ahLst/>
              <a:cxnLst/>
              <a:rect l="l" t="t" r="r" b="b"/>
              <a:pathLst>
                <a:path w="5034" h="5034" extrusionOk="0">
                  <a:moveTo>
                    <a:pt x="1" y="0"/>
                  </a:moveTo>
                  <a:lnTo>
                    <a:pt x="1" y="4078"/>
                  </a:lnTo>
                  <a:cubicBezTo>
                    <a:pt x="41" y="4476"/>
                    <a:pt x="976" y="5033"/>
                    <a:pt x="976" y="5033"/>
                  </a:cubicBezTo>
                  <a:lnTo>
                    <a:pt x="4954" y="5033"/>
                  </a:lnTo>
                  <a:cubicBezTo>
                    <a:pt x="4954" y="5033"/>
                    <a:pt x="5034" y="4496"/>
                    <a:pt x="5034" y="4038"/>
                  </a:cubicBezTo>
                  <a:lnTo>
                    <a:pt x="503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815;p27">
              <a:extLst>
                <a:ext uri="{FF2B5EF4-FFF2-40B4-BE49-F238E27FC236}">
                  <a16:creationId xmlns:a16="http://schemas.microsoft.com/office/drawing/2014/main" id="{07A3B789-03EC-C5A2-ECAB-B5CFF3ABA272}"/>
                </a:ext>
              </a:extLst>
            </p:cNvPr>
            <p:cNvSpPr/>
            <p:nvPr/>
          </p:nvSpPr>
          <p:spPr>
            <a:xfrm>
              <a:off x="4082708" y="2729612"/>
              <a:ext cx="30312" cy="31284"/>
            </a:xfrm>
            <a:custGeom>
              <a:avLst/>
              <a:gdLst/>
              <a:ahLst/>
              <a:cxnLst/>
              <a:rect l="l" t="t" r="r" b="b"/>
              <a:pathLst>
                <a:path w="936" h="966" extrusionOk="0">
                  <a:moveTo>
                    <a:pt x="61" y="1"/>
                  </a:moveTo>
                  <a:cubicBezTo>
                    <a:pt x="23" y="1"/>
                    <a:pt x="1" y="4"/>
                    <a:pt x="1" y="10"/>
                  </a:cubicBezTo>
                  <a:cubicBezTo>
                    <a:pt x="1" y="394"/>
                    <a:pt x="835" y="890"/>
                    <a:pt x="929" y="959"/>
                  </a:cubicBezTo>
                  <a:lnTo>
                    <a:pt x="929" y="959"/>
                  </a:lnTo>
                  <a:cubicBezTo>
                    <a:pt x="797" y="838"/>
                    <a:pt x="816" y="70"/>
                    <a:pt x="816" y="70"/>
                  </a:cubicBezTo>
                  <a:cubicBezTo>
                    <a:pt x="816" y="70"/>
                    <a:pt x="250" y="1"/>
                    <a:pt x="61" y="1"/>
                  </a:cubicBezTo>
                  <a:close/>
                  <a:moveTo>
                    <a:pt x="929" y="959"/>
                  </a:moveTo>
                  <a:cubicBezTo>
                    <a:pt x="931" y="961"/>
                    <a:pt x="933" y="963"/>
                    <a:pt x="936" y="965"/>
                  </a:cubicBezTo>
                  <a:cubicBezTo>
                    <a:pt x="934" y="964"/>
                    <a:pt x="932" y="962"/>
                    <a:pt x="929" y="959"/>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816;p27">
              <a:extLst>
                <a:ext uri="{FF2B5EF4-FFF2-40B4-BE49-F238E27FC236}">
                  <a16:creationId xmlns:a16="http://schemas.microsoft.com/office/drawing/2014/main" id="{F185404C-BDDC-C960-4C9E-7FD1E9B4D530}"/>
                </a:ext>
              </a:extLst>
            </p:cNvPr>
            <p:cNvSpPr/>
            <p:nvPr/>
          </p:nvSpPr>
          <p:spPr>
            <a:xfrm>
              <a:off x="4106543" y="2635243"/>
              <a:ext cx="114708" cy="3238"/>
            </a:xfrm>
            <a:custGeom>
              <a:avLst/>
              <a:gdLst/>
              <a:ahLst/>
              <a:cxnLst/>
              <a:rect l="l" t="t" r="r" b="b"/>
              <a:pathLst>
                <a:path w="3542" h="100" extrusionOk="0">
                  <a:moveTo>
                    <a:pt x="1771" y="0"/>
                  </a:moveTo>
                  <a:cubicBezTo>
                    <a:pt x="1174" y="0"/>
                    <a:pt x="598" y="0"/>
                    <a:pt x="1" y="40"/>
                  </a:cubicBezTo>
                  <a:cubicBezTo>
                    <a:pt x="578" y="99"/>
                    <a:pt x="1174" y="99"/>
                    <a:pt x="1771" y="99"/>
                  </a:cubicBezTo>
                  <a:cubicBezTo>
                    <a:pt x="2368" y="99"/>
                    <a:pt x="2925" y="99"/>
                    <a:pt x="354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817;p27">
              <a:extLst>
                <a:ext uri="{FF2B5EF4-FFF2-40B4-BE49-F238E27FC236}">
                  <a16:creationId xmlns:a16="http://schemas.microsoft.com/office/drawing/2014/main" id="{EA01F305-8E99-B96F-1735-66805A1ADC3E}"/>
                </a:ext>
              </a:extLst>
            </p:cNvPr>
            <p:cNvSpPr/>
            <p:nvPr/>
          </p:nvSpPr>
          <p:spPr>
            <a:xfrm>
              <a:off x="4106543" y="2656487"/>
              <a:ext cx="90225" cy="3238"/>
            </a:xfrm>
            <a:custGeom>
              <a:avLst/>
              <a:gdLst/>
              <a:ahLst/>
              <a:cxnLst/>
              <a:rect l="l" t="t" r="r" b="b"/>
              <a:pathLst>
                <a:path w="2786" h="100" extrusionOk="0">
                  <a:moveTo>
                    <a:pt x="1393" y="0"/>
                  </a:moveTo>
                  <a:cubicBezTo>
                    <a:pt x="916" y="0"/>
                    <a:pt x="478" y="0"/>
                    <a:pt x="1" y="60"/>
                  </a:cubicBezTo>
                  <a:cubicBezTo>
                    <a:pt x="458" y="80"/>
                    <a:pt x="916" y="100"/>
                    <a:pt x="1393" y="100"/>
                  </a:cubicBezTo>
                  <a:cubicBezTo>
                    <a:pt x="1871" y="100"/>
                    <a:pt x="2308" y="100"/>
                    <a:pt x="2786" y="60"/>
                  </a:cubicBezTo>
                  <a:cubicBezTo>
                    <a:pt x="2308" y="4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818;p27">
              <a:extLst>
                <a:ext uri="{FF2B5EF4-FFF2-40B4-BE49-F238E27FC236}">
                  <a16:creationId xmlns:a16="http://schemas.microsoft.com/office/drawing/2014/main" id="{C256DD44-9593-90DC-84C6-533EED65ACD6}"/>
                </a:ext>
              </a:extLst>
            </p:cNvPr>
            <p:cNvSpPr/>
            <p:nvPr/>
          </p:nvSpPr>
          <p:spPr>
            <a:xfrm>
              <a:off x="4106543" y="2677731"/>
              <a:ext cx="90225" cy="3498"/>
            </a:xfrm>
            <a:custGeom>
              <a:avLst/>
              <a:gdLst/>
              <a:ahLst/>
              <a:cxnLst/>
              <a:rect l="l" t="t" r="r" b="b"/>
              <a:pathLst>
                <a:path w="2786" h="108" extrusionOk="0">
                  <a:moveTo>
                    <a:pt x="1393" y="1"/>
                  </a:moveTo>
                  <a:cubicBezTo>
                    <a:pt x="916" y="1"/>
                    <a:pt x="478" y="1"/>
                    <a:pt x="1" y="41"/>
                  </a:cubicBezTo>
                  <a:cubicBezTo>
                    <a:pt x="344" y="85"/>
                    <a:pt x="687" y="108"/>
                    <a:pt x="1039" y="108"/>
                  </a:cubicBezTo>
                  <a:cubicBezTo>
                    <a:pt x="1156" y="108"/>
                    <a:pt x="1274" y="105"/>
                    <a:pt x="1393" y="100"/>
                  </a:cubicBezTo>
                  <a:cubicBezTo>
                    <a:pt x="1871" y="100"/>
                    <a:pt x="2308" y="100"/>
                    <a:pt x="2786" y="41"/>
                  </a:cubicBezTo>
                  <a:cubicBezTo>
                    <a:pt x="2308" y="2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819;p27">
              <a:extLst>
                <a:ext uri="{FF2B5EF4-FFF2-40B4-BE49-F238E27FC236}">
                  <a16:creationId xmlns:a16="http://schemas.microsoft.com/office/drawing/2014/main" id="{80BC7989-124F-CD07-686C-08C70EFB93E5}"/>
                </a:ext>
              </a:extLst>
            </p:cNvPr>
            <p:cNvSpPr/>
            <p:nvPr/>
          </p:nvSpPr>
          <p:spPr>
            <a:xfrm>
              <a:off x="5283536" y="1661172"/>
              <a:ext cx="163026" cy="163026"/>
            </a:xfrm>
            <a:custGeom>
              <a:avLst/>
              <a:gdLst/>
              <a:ahLst/>
              <a:cxnLst/>
              <a:rect l="l" t="t" r="r" b="b"/>
              <a:pathLst>
                <a:path w="5034" h="5034" extrusionOk="0">
                  <a:moveTo>
                    <a:pt x="1" y="0"/>
                  </a:moveTo>
                  <a:lnTo>
                    <a:pt x="1" y="5033"/>
                  </a:lnTo>
                  <a:lnTo>
                    <a:pt x="5034" y="5033"/>
                  </a:lnTo>
                  <a:lnTo>
                    <a:pt x="5034"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820;p27">
              <a:extLst>
                <a:ext uri="{FF2B5EF4-FFF2-40B4-BE49-F238E27FC236}">
                  <a16:creationId xmlns:a16="http://schemas.microsoft.com/office/drawing/2014/main" id="{0A82772A-9C6F-2EC0-EE56-5B8DEB2107D8}"/>
                </a:ext>
              </a:extLst>
            </p:cNvPr>
            <p:cNvSpPr/>
            <p:nvPr/>
          </p:nvSpPr>
          <p:spPr>
            <a:xfrm>
              <a:off x="5307372" y="1695954"/>
              <a:ext cx="114060" cy="3238"/>
            </a:xfrm>
            <a:custGeom>
              <a:avLst/>
              <a:gdLst/>
              <a:ahLst/>
              <a:cxnLst/>
              <a:rect l="l" t="t" r="r" b="b"/>
              <a:pathLst>
                <a:path w="3522" h="100" extrusionOk="0">
                  <a:moveTo>
                    <a:pt x="1771" y="0"/>
                  </a:moveTo>
                  <a:cubicBezTo>
                    <a:pt x="1174" y="0"/>
                    <a:pt x="597" y="0"/>
                    <a:pt x="1" y="60"/>
                  </a:cubicBezTo>
                  <a:cubicBezTo>
                    <a:pt x="597" y="100"/>
                    <a:pt x="1194" y="100"/>
                    <a:pt x="1771" y="100"/>
                  </a:cubicBezTo>
                  <a:cubicBezTo>
                    <a:pt x="2348" y="100"/>
                    <a:pt x="2925" y="100"/>
                    <a:pt x="3522" y="60"/>
                  </a:cubicBezTo>
                  <a:cubicBezTo>
                    <a:pt x="292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821;p27">
              <a:extLst>
                <a:ext uri="{FF2B5EF4-FFF2-40B4-BE49-F238E27FC236}">
                  <a16:creationId xmlns:a16="http://schemas.microsoft.com/office/drawing/2014/main" id="{09389C09-0884-F363-9507-2006D3C08AC5}"/>
                </a:ext>
              </a:extLst>
            </p:cNvPr>
            <p:cNvSpPr/>
            <p:nvPr/>
          </p:nvSpPr>
          <p:spPr>
            <a:xfrm>
              <a:off x="5307372" y="1717198"/>
              <a:ext cx="58002" cy="3498"/>
            </a:xfrm>
            <a:custGeom>
              <a:avLst/>
              <a:gdLst/>
              <a:ahLst/>
              <a:cxnLst/>
              <a:rect l="l" t="t" r="r" b="b"/>
              <a:pathLst>
                <a:path w="1791" h="108" extrusionOk="0">
                  <a:moveTo>
                    <a:pt x="896" y="1"/>
                  </a:moveTo>
                  <a:cubicBezTo>
                    <a:pt x="597" y="1"/>
                    <a:pt x="299" y="1"/>
                    <a:pt x="1" y="41"/>
                  </a:cubicBezTo>
                  <a:cubicBezTo>
                    <a:pt x="224" y="85"/>
                    <a:pt x="448" y="108"/>
                    <a:pt x="672" y="108"/>
                  </a:cubicBezTo>
                  <a:cubicBezTo>
                    <a:pt x="747" y="108"/>
                    <a:pt x="821" y="105"/>
                    <a:pt x="896" y="100"/>
                  </a:cubicBezTo>
                  <a:cubicBezTo>
                    <a:pt x="1194" y="100"/>
                    <a:pt x="1493" y="100"/>
                    <a:pt x="1791" y="41"/>
                  </a:cubicBezTo>
                  <a:cubicBezTo>
                    <a:pt x="1493" y="21"/>
                    <a:pt x="1194" y="1"/>
                    <a:pt x="89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822;p27">
              <a:extLst>
                <a:ext uri="{FF2B5EF4-FFF2-40B4-BE49-F238E27FC236}">
                  <a16:creationId xmlns:a16="http://schemas.microsoft.com/office/drawing/2014/main" id="{C0968138-402A-6A11-BCB9-6C37F62D0018}"/>
                </a:ext>
              </a:extLst>
            </p:cNvPr>
            <p:cNvSpPr/>
            <p:nvPr/>
          </p:nvSpPr>
          <p:spPr>
            <a:xfrm>
              <a:off x="5307372" y="1738475"/>
              <a:ext cx="90225" cy="3238"/>
            </a:xfrm>
            <a:custGeom>
              <a:avLst/>
              <a:gdLst/>
              <a:ahLst/>
              <a:cxnLst/>
              <a:rect l="l" t="t" r="r" b="b"/>
              <a:pathLst>
                <a:path w="2786" h="100" extrusionOk="0">
                  <a:moveTo>
                    <a:pt x="1393" y="0"/>
                  </a:moveTo>
                  <a:cubicBezTo>
                    <a:pt x="916" y="0"/>
                    <a:pt x="478" y="0"/>
                    <a:pt x="1" y="60"/>
                  </a:cubicBezTo>
                  <a:cubicBezTo>
                    <a:pt x="478" y="100"/>
                    <a:pt x="936" y="100"/>
                    <a:pt x="1393" y="100"/>
                  </a:cubicBezTo>
                  <a:cubicBezTo>
                    <a:pt x="1851" y="100"/>
                    <a:pt x="2308" y="100"/>
                    <a:pt x="2786" y="60"/>
                  </a:cubicBezTo>
                  <a:cubicBezTo>
                    <a:pt x="2308" y="4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823;p27">
              <a:extLst>
                <a:ext uri="{FF2B5EF4-FFF2-40B4-BE49-F238E27FC236}">
                  <a16:creationId xmlns:a16="http://schemas.microsoft.com/office/drawing/2014/main" id="{8F36A09B-1058-0AD1-F397-0F2566784B03}"/>
                </a:ext>
              </a:extLst>
            </p:cNvPr>
            <p:cNvSpPr/>
            <p:nvPr/>
          </p:nvSpPr>
          <p:spPr>
            <a:xfrm>
              <a:off x="5307372" y="1759719"/>
              <a:ext cx="114060" cy="3498"/>
            </a:xfrm>
            <a:custGeom>
              <a:avLst/>
              <a:gdLst/>
              <a:ahLst/>
              <a:cxnLst/>
              <a:rect l="l" t="t" r="r" b="b"/>
              <a:pathLst>
                <a:path w="3522" h="108" extrusionOk="0">
                  <a:moveTo>
                    <a:pt x="1771" y="1"/>
                  </a:moveTo>
                  <a:cubicBezTo>
                    <a:pt x="1174" y="1"/>
                    <a:pt x="597" y="1"/>
                    <a:pt x="1" y="41"/>
                  </a:cubicBezTo>
                  <a:cubicBezTo>
                    <a:pt x="448" y="85"/>
                    <a:pt x="896" y="108"/>
                    <a:pt x="1335" y="108"/>
                  </a:cubicBezTo>
                  <a:cubicBezTo>
                    <a:pt x="1481" y="108"/>
                    <a:pt x="1627" y="105"/>
                    <a:pt x="1771" y="100"/>
                  </a:cubicBezTo>
                  <a:cubicBezTo>
                    <a:pt x="2348" y="100"/>
                    <a:pt x="2925" y="100"/>
                    <a:pt x="3522" y="41"/>
                  </a:cubicBezTo>
                  <a:cubicBezTo>
                    <a:pt x="292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824;p27">
              <a:extLst>
                <a:ext uri="{FF2B5EF4-FFF2-40B4-BE49-F238E27FC236}">
                  <a16:creationId xmlns:a16="http://schemas.microsoft.com/office/drawing/2014/main" id="{A3AF8641-03B1-6A5D-E45C-C2D9DDA27DC6}"/>
                </a:ext>
              </a:extLst>
            </p:cNvPr>
            <p:cNvSpPr/>
            <p:nvPr/>
          </p:nvSpPr>
          <p:spPr>
            <a:xfrm>
              <a:off x="5307372" y="1781644"/>
              <a:ext cx="88282" cy="3238"/>
            </a:xfrm>
            <a:custGeom>
              <a:avLst/>
              <a:gdLst/>
              <a:ahLst/>
              <a:cxnLst/>
              <a:rect l="l" t="t" r="r" b="b"/>
              <a:pathLst>
                <a:path w="2726" h="100" extrusionOk="0">
                  <a:moveTo>
                    <a:pt x="1373" y="0"/>
                  </a:moveTo>
                  <a:cubicBezTo>
                    <a:pt x="916" y="0"/>
                    <a:pt x="438" y="0"/>
                    <a:pt x="1" y="40"/>
                  </a:cubicBezTo>
                  <a:cubicBezTo>
                    <a:pt x="478" y="100"/>
                    <a:pt x="91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825;p27">
              <a:extLst>
                <a:ext uri="{FF2B5EF4-FFF2-40B4-BE49-F238E27FC236}">
                  <a16:creationId xmlns:a16="http://schemas.microsoft.com/office/drawing/2014/main" id="{8A034E75-021A-B782-E3E5-AA99057722E6}"/>
                </a:ext>
              </a:extLst>
            </p:cNvPr>
            <p:cNvSpPr/>
            <p:nvPr/>
          </p:nvSpPr>
          <p:spPr>
            <a:xfrm>
              <a:off x="4239256" y="2106949"/>
              <a:ext cx="188805" cy="188805"/>
            </a:xfrm>
            <a:custGeom>
              <a:avLst/>
              <a:gdLst/>
              <a:ahLst/>
              <a:cxnLst/>
              <a:rect l="l" t="t" r="r" b="b"/>
              <a:pathLst>
                <a:path w="5830" h="5830" extrusionOk="0">
                  <a:moveTo>
                    <a:pt x="4934" y="1"/>
                  </a:moveTo>
                  <a:lnTo>
                    <a:pt x="1" y="896"/>
                  </a:lnTo>
                  <a:lnTo>
                    <a:pt x="876" y="5830"/>
                  </a:lnTo>
                  <a:lnTo>
                    <a:pt x="5829" y="4954"/>
                  </a:lnTo>
                  <a:lnTo>
                    <a:pt x="49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826;p27">
              <a:extLst>
                <a:ext uri="{FF2B5EF4-FFF2-40B4-BE49-F238E27FC236}">
                  <a16:creationId xmlns:a16="http://schemas.microsoft.com/office/drawing/2014/main" id="{79ADB89A-5947-5414-C4F0-636D8D41E41B}"/>
                </a:ext>
              </a:extLst>
            </p:cNvPr>
            <p:cNvSpPr/>
            <p:nvPr/>
          </p:nvSpPr>
          <p:spPr>
            <a:xfrm>
              <a:off x="4269536" y="2146912"/>
              <a:ext cx="113412" cy="19982"/>
            </a:xfrm>
            <a:custGeom>
              <a:avLst/>
              <a:gdLst/>
              <a:ahLst/>
              <a:cxnLst/>
              <a:rect l="l" t="t" r="r" b="b"/>
              <a:pathLst>
                <a:path w="3502" h="617" extrusionOk="0">
                  <a:moveTo>
                    <a:pt x="3502" y="0"/>
                  </a:moveTo>
                  <a:lnTo>
                    <a:pt x="3502" y="0"/>
                  </a:lnTo>
                  <a:cubicBezTo>
                    <a:pt x="2905" y="60"/>
                    <a:pt x="2308" y="159"/>
                    <a:pt x="1731" y="259"/>
                  </a:cubicBezTo>
                  <a:cubicBezTo>
                    <a:pt x="1134" y="358"/>
                    <a:pt x="558" y="478"/>
                    <a:pt x="1" y="617"/>
                  </a:cubicBezTo>
                  <a:cubicBezTo>
                    <a:pt x="597" y="557"/>
                    <a:pt x="1154" y="478"/>
                    <a:pt x="1751" y="378"/>
                  </a:cubicBezTo>
                  <a:cubicBezTo>
                    <a:pt x="2348" y="279"/>
                    <a:pt x="2925" y="159"/>
                    <a:pt x="35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827;p27">
              <a:extLst>
                <a:ext uri="{FF2B5EF4-FFF2-40B4-BE49-F238E27FC236}">
                  <a16:creationId xmlns:a16="http://schemas.microsoft.com/office/drawing/2014/main" id="{9D10D355-5173-41D7-C470-14EB499F09F8}"/>
                </a:ext>
              </a:extLst>
            </p:cNvPr>
            <p:cNvSpPr/>
            <p:nvPr/>
          </p:nvSpPr>
          <p:spPr>
            <a:xfrm>
              <a:off x="4273390" y="2177840"/>
              <a:ext cx="56091" cy="10331"/>
            </a:xfrm>
            <a:custGeom>
              <a:avLst/>
              <a:gdLst/>
              <a:ahLst/>
              <a:cxnLst/>
              <a:rect l="l" t="t" r="r" b="b"/>
              <a:pathLst>
                <a:path w="1732" h="319" extrusionOk="0">
                  <a:moveTo>
                    <a:pt x="1732" y="0"/>
                  </a:moveTo>
                  <a:cubicBezTo>
                    <a:pt x="1433" y="0"/>
                    <a:pt x="1175" y="40"/>
                    <a:pt x="876" y="100"/>
                  </a:cubicBezTo>
                  <a:cubicBezTo>
                    <a:pt x="578" y="139"/>
                    <a:pt x="260" y="219"/>
                    <a:pt x="1" y="318"/>
                  </a:cubicBezTo>
                  <a:cubicBezTo>
                    <a:pt x="299" y="318"/>
                    <a:pt x="578" y="259"/>
                    <a:pt x="876" y="219"/>
                  </a:cubicBezTo>
                  <a:cubicBezTo>
                    <a:pt x="1175" y="159"/>
                    <a:pt x="1473" y="100"/>
                    <a:pt x="17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828;p27">
              <a:extLst>
                <a:ext uri="{FF2B5EF4-FFF2-40B4-BE49-F238E27FC236}">
                  <a16:creationId xmlns:a16="http://schemas.microsoft.com/office/drawing/2014/main" id="{BDFFC254-3BFF-2768-9C19-FFE439CC3E0E}"/>
                </a:ext>
              </a:extLst>
            </p:cNvPr>
            <p:cNvSpPr/>
            <p:nvPr/>
          </p:nvSpPr>
          <p:spPr>
            <a:xfrm>
              <a:off x="4276628" y="2193935"/>
              <a:ext cx="89577" cy="14865"/>
            </a:xfrm>
            <a:custGeom>
              <a:avLst/>
              <a:gdLst/>
              <a:ahLst/>
              <a:cxnLst/>
              <a:rect l="l" t="t" r="r" b="b"/>
              <a:pathLst>
                <a:path w="2766" h="459" extrusionOk="0">
                  <a:moveTo>
                    <a:pt x="2765" y="0"/>
                  </a:moveTo>
                  <a:lnTo>
                    <a:pt x="2765" y="0"/>
                  </a:lnTo>
                  <a:cubicBezTo>
                    <a:pt x="2288" y="20"/>
                    <a:pt x="1811" y="100"/>
                    <a:pt x="1373" y="160"/>
                  </a:cubicBezTo>
                  <a:cubicBezTo>
                    <a:pt x="896" y="239"/>
                    <a:pt x="438" y="339"/>
                    <a:pt x="0" y="458"/>
                  </a:cubicBezTo>
                  <a:cubicBezTo>
                    <a:pt x="478" y="438"/>
                    <a:pt x="935" y="359"/>
                    <a:pt x="1393" y="299"/>
                  </a:cubicBezTo>
                  <a:cubicBezTo>
                    <a:pt x="1870" y="219"/>
                    <a:pt x="2308" y="120"/>
                    <a:pt x="27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829;p27">
              <a:extLst>
                <a:ext uri="{FF2B5EF4-FFF2-40B4-BE49-F238E27FC236}">
                  <a16:creationId xmlns:a16="http://schemas.microsoft.com/office/drawing/2014/main" id="{6377EB7D-6A18-5333-8171-61FCC4951DEB}"/>
                </a:ext>
              </a:extLst>
            </p:cNvPr>
            <p:cNvSpPr/>
            <p:nvPr/>
          </p:nvSpPr>
          <p:spPr>
            <a:xfrm>
              <a:off x="4280482" y="2210030"/>
              <a:ext cx="113412" cy="20014"/>
            </a:xfrm>
            <a:custGeom>
              <a:avLst/>
              <a:gdLst/>
              <a:ahLst/>
              <a:cxnLst/>
              <a:rect l="l" t="t" r="r" b="b"/>
              <a:pathLst>
                <a:path w="3502" h="618" extrusionOk="0">
                  <a:moveTo>
                    <a:pt x="3502" y="1"/>
                  </a:moveTo>
                  <a:lnTo>
                    <a:pt x="3502" y="1"/>
                  </a:lnTo>
                  <a:cubicBezTo>
                    <a:pt x="2905" y="41"/>
                    <a:pt x="2308" y="140"/>
                    <a:pt x="1751" y="240"/>
                  </a:cubicBezTo>
                  <a:cubicBezTo>
                    <a:pt x="1155" y="339"/>
                    <a:pt x="578" y="458"/>
                    <a:pt x="1" y="617"/>
                  </a:cubicBezTo>
                  <a:cubicBezTo>
                    <a:pt x="598" y="558"/>
                    <a:pt x="1174" y="458"/>
                    <a:pt x="1771" y="359"/>
                  </a:cubicBezTo>
                  <a:cubicBezTo>
                    <a:pt x="2368" y="259"/>
                    <a:pt x="2945" y="140"/>
                    <a:pt x="350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830;p27">
              <a:extLst>
                <a:ext uri="{FF2B5EF4-FFF2-40B4-BE49-F238E27FC236}">
                  <a16:creationId xmlns:a16="http://schemas.microsoft.com/office/drawing/2014/main" id="{E78C55A1-2126-E6E9-6C71-2683D7A26523}"/>
                </a:ext>
              </a:extLst>
            </p:cNvPr>
            <p:cNvSpPr/>
            <p:nvPr/>
          </p:nvSpPr>
          <p:spPr>
            <a:xfrm>
              <a:off x="4284368" y="2235808"/>
              <a:ext cx="86338" cy="14865"/>
            </a:xfrm>
            <a:custGeom>
              <a:avLst/>
              <a:gdLst/>
              <a:ahLst/>
              <a:cxnLst/>
              <a:rect l="l" t="t" r="r" b="b"/>
              <a:pathLst>
                <a:path w="2666" h="459" extrusionOk="0">
                  <a:moveTo>
                    <a:pt x="2666" y="1"/>
                  </a:moveTo>
                  <a:lnTo>
                    <a:pt x="2666" y="1"/>
                  </a:lnTo>
                  <a:cubicBezTo>
                    <a:pt x="2228" y="20"/>
                    <a:pt x="1771" y="100"/>
                    <a:pt x="1333" y="160"/>
                  </a:cubicBezTo>
                  <a:cubicBezTo>
                    <a:pt x="895" y="239"/>
                    <a:pt x="458" y="339"/>
                    <a:pt x="0" y="458"/>
                  </a:cubicBezTo>
                  <a:cubicBezTo>
                    <a:pt x="458" y="438"/>
                    <a:pt x="895" y="359"/>
                    <a:pt x="1353" y="299"/>
                  </a:cubicBezTo>
                  <a:cubicBezTo>
                    <a:pt x="1771" y="219"/>
                    <a:pt x="2228" y="120"/>
                    <a:pt x="2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831;p27">
              <a:extLst>
                <a:ext uri="{FF2B5EF4-FFF2-40B4-BE49-F238E27FC236}">
                  <a16:creationId xmlns:a16="http://schemas.microsoft.com/office/drawing/2014/main" id="{453E6DC0-EF67-2160-5929-25B1175F5F11}"/>
                </a:ext>
              </a:extLst>
            </p:cNvPr>
            <p:cNvSpPr/>
            <p:nvPr/>
          </p:nvSpPr>
          <p:spPr>
            <a:xfrm>
              <a:off x="3659471" y="2026441"/>
              <a:ext cx="162994" cy="162378"/>
            </a:xfrm>
            <a:custGeom>
              <a:avLst/>
              <a:gdLst/>
              <a:ahLst/>
              <a:cxnLst/>
              <a:rect l="l" t="t" r="r" b="b"/>
              <a:pathLst>
                <a:path w="5033" h="5014" extrusionOk="0">
                  <a:moveTo>
                    <a:pt x="0" y="0"/>
                  </a:moveTo>
                  <a:lnTo>
                    <a:pt x="0" y="5013"/>
                  </a:lnTo>
                  <a:lnTo>
                    <a:pt x="5033" y="5013"/>
                  </a:lnTo>
                  <a:lnTo>
                    <a:pt x="503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832;p27">
              <a:extLst>
                <a:ext uri="{FF2B5EF4-FFF2-40B4-BE49-F238E27FC236}">
                  <a16:creationId xmlns:a16="http://schemas.microsoft.com/office/drawing/2014/main" id="{3401491F-A0E8-6D2A-28E6-83BBF93FBD0F}"/>
                </a:ext>
              </a:extLst>
            </p:cNvPr>
            <p:cNvSpPr/>
            <p:nvPr/>
          </p:nvSpPr>
          <p:spPr>
            <a:xfrm>
              <a:off x="3683954" y="2059926"/>
              <a:ext cx="114060" cy="3271"/>
            </a:xfrm>
            <a:custGeom>
              <a:avLst/>
              <a:gdLst/>
              <a:ahLst/>
              <a:cxnLst/>
              <a:rect l="l" t="t" r="r" b="b"/>
              <a:pathLst>
                <a:path w="3522" h="101" extrusionOk="0">
                  <a:moveTo>
                    <a:pt x="1771" y="1"/>
                  </a:moveTo>
                  <a:cubicBezTo>
                    <a:pt x="1174" y="1"/>
                    <a:pt x="597" y="1"/>
                    <a:pt x="0" y="60"/>
                  </a:cubicBezTo>
                  <a:cubicBezTo>
                    <a:pt x="577" y="100"/>
                    <a:pt x="1174" y="100"/>
                    <a:pt x="1771" y="100"/>
                  </a:cubicBezTo>
                  <a:cubicBezTo>
                    <a:pt x="2367" y="100"/>
                    <a:pt x="2924" y="100"/>
                    <a:pt x="3521" y="60"/>
                  </a:cubicBezTo>
                  <a:cubicBezTo>
                    <a:pt x="2924" y="4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833;p27">
              <a:extLst>
                <a:ext uri="{FF2B5EF4-FFF2-40B4-BE49-F238E27FC236}">
                  <a16:creationId xmlns:a16="http://schemas.microsoft.com/office/drawing/2014/main" id="{EB11A10C-2457-29C1-0B5E-5170361B7EE6}"/>
                </a:ext>
              </a:extLst>
            </p:cNvPr>
            <p:cNvSpPr/>
            <p:nvPr/>
          </p:nvSpPr>
          <p:spPr>
            <a:xfrm>
              <a:off x="3683954" y="2081203"/>
              <a:ext cx="58002" cy="3498"/>
            </a:xfrm>
            <a:custGeom>
              <a:avLst/>
              <a:gdLst/>
              <a:ahLst/>
              <a:cxnLst/>
              <a:rect l="l" t="t" r="r" b="b"/>
              <a:pathLst>
                <a:path w="1791" h="108" extrusionOk="0">
                  <a:moveTo>
                    <a:pt x="895" y="0"/>
                  </a:moveTo>
                  <a:cubicBezTo>
                    <a:pt x="597" y="0"/>
                    <a:pt x="299" y="0"/>
                    <a:pt x="0" y="40"/>
                  </a:cubicBezTo>
                  <a:cubicBezTo>
                    <a:pt x="209" y="85"/>
                    <a:pt x="429" y="107"/>
                    <a:pt x="660" y="107"/>
                  </a:cubicBezTo>
                  <a:cubicBezTo>
                    <a:pt x="737" y="107"/>
                    <a:pt x="816" y="105"/>
                    <a:pt x="895" y="100"/>
                  </a:cubicBezTo>
                  <a:cubicBezTo>
                    <a:pt x="1194" y="100"/>
                    <a:pt x="1492" y="100"/>
                    <a:pt x="1790" y="40"/>
                  </a:cubicBezTo>
                  <a:cubicBezTo>
                    <a:pt x="1492" y="2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834;p27">
              <a:extLst>
                <a:ext uri="{FF2B5EF4-FFF2-40B4-BE49-F238E27FC236}">
                  <a16:creationId xmlns:a16="http://schemas.microsoft.com/office/drawing/2014/main" id="{4057F485-E2D7-0766-54CD-F0873DA5D4B7}"/>
                </a:ext>
              </a:extLst>
            </p:cNvPr>
            <p:cNvSpPr/>
            <p:nvPr/>
          </p:nvSpPr>
          <p:spPr>
            <a:xfrm>
              <a:off x="3683954" y="2102448"/>
              <a:ext cx="90225" cy="3271"/>
            </a:xfrm>
            <a:custGeom>
              <a:avLst/>
              <a:gdLst/>
              <a:ahLst/>
              <a:cxnLst/>
              <a:rect l="l" t="t" r="r" b="b"/>
              <a:pathLst>
                <a:path w="2786" h="101" extrusionOk="0">
                  <a:moveTo>
                    <a:pt x="1393" y="1"/>
                  </a:moveTo>
                  <a:cubicBezTo>
                    <a:pt x="915" y="1"/>
                    <a:pt x="478" y="1"/>
                    <a:pt x="0" y="60"/>
                  </a:cubicBezTo>
                  <a:cubicBezTo>
                    <a:pt x="438" y="100"/>
                    <a:pt x="915" y="100"/>
                    <a:pt x="1393" y="100"/>
                  </a:cubicBezTo>
                  <a:cubicBezTo>
                    <a:pt x="1870" y="100"/>
                    <a:pt x="2308" y="100"/>
                    <a:pt x="2785" y="60"/>
                  </a:cubicBezTo>
                  <a:cubicBezTo>
                    <a:pt x="2308" y="4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835;p27">
              <a:extLst>
                <a:ext uri="{FF2B5EF4-FFF2-40B4-BE49-F238E27FC236}">
                  <a16:creationId xmlns:a16="http://schemas.microsoft.com/office/drawing/2014/main" id="{A84480C6-9412-DFDB-FE0C-9E7577C742B8}"/>
                </a:ext>
              </a:extLst>
            </p:cNvPr>
            <p:cNvSpPr/>
            <p:nvPr/>
          </p:nvSpPr>
          <p:spPr>
            <a:xfrm>
              <a:off x="3683954" y="2124372"/>
              <a:ext cx="114060" cy="3238"/>
            </a:xfrm>
            <a:custGeom>
              <a:avLst/>
              <a:gdLst/>
              <a:ahLst/>
              <a:cxnLst/>
              <a:rect l="l" t="t" r="r" b="b"/>
              <a:pathLst>
                <a:path w="3522" h="100" extrusionOk="0">
                  <a:moveTo>
                    <a:pt x="1771" y="0"/>
                  </a:moveTo>
                  <a:cubicBezTo>
                    <a:pt x="1174" y="0"/>
                    <a:pt x="597" y="0"/>
                    <a:pt x="0" y="60"/>
                  </a:cubicBezTo>
                  <a:cubicBezTo>
                    <a:pt x="577" y="100"/>
                    <a:pt x="1174" y="100"/>
                    <a:pt x="1771" y="100"/>
                  </a:cubicBezTo>
                  <a:cubicBezTo>
                    <a:pt x="2367" y="100"/>
                    <a:pt x="2924" y="100"/>
                    <a:pt x="3521" y="60"/>
                  </a:cubicBezTo>
                  <a:cubicBezTo>
                    <a:pt x="2924" y="4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836;p27">
              <a:extLst>
                <a:ext uri="{FF2B5EF4-FFF2-40B4-BE49-F238E27FC236}">
                  <a16:creationId xmlns:a16="http://schemas.microsoft.com/office/drawing/2014/main" id="{08D106B0-92E5-09F8-44AC-50CBBB1FCAF6}"/>
                </a:ext>
              </a:extLst>
            </p:cNvPr>
            <p:cNvSpPr/>
            <p:nvPr/>
          </p:nvSpPr>
          <p:spPr>
            <a:xfrm>
              <a:off x="3683954" y="2145617"/>
              <a:ext cx="88282" cy="3498"/>
            </a:xfrm>
            <a:custGeom>
              <a:avLst/>
              <a:gdLst/>
              <a:ahLst/>
              <a:cxnLst/>
              <a:rect l="l" t="t" r="r" b="b"/>
              <a:pathLst>
                <a:path w="2726" h="108" extrusionOk="0">
                  <a:moveTo>
                    <a:pt x="1373" y="1"/>
                  </a:moveTo>
                  <a:cubicBezTo>
                    <a:pt x="915" y="1"/>
                    <a:pt x="438" y="1"/>
                    <a:pt x="0" y="40"/>
                  </a:cubicBezTo>
                  <a:cubicBezTo>
                    <a:pt x="328" y="85"/>
                    <a:pt x="668" y="107"/>
                    <a:pt x="1018" y="107"/>
                  </a:cubicBezTo>
                  <a:cubicBezTo>
                    <a:pt x="1135" y="107"/>
                    <a:pt x="1253" y="105"/>
                    <a:pt x="1373" y="100"/>
                  </a:cubicBezTo>
                  <a:cubicBezTo>
                    <a:pt x="1810" y="100"/>
                    <a:pt x="2288" y="100"/>
                    <a:pt x="2725" y="40"/>
                  </a:cubicBezTo>
                  <a:cubicBezTo>
                    <a:pt x="2288" y="20"/>
                    <a:pt x="1810"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837;p27">
              <a:extLst>
                <a:ext uri="{FF2B5EF4-FFF2-40B4-BE49-F238E27FC236}">
                  <a16:creationId xmlns:a16="http://schemas.microsoft.com/office/drawing/2014/main" id="{84CE0DBC-6462-3E4B-25A7-607A8FAA44DE}"/>
                </a:ext>
              </a:extLst>
            </p:cNvPr>
            <p:cNvSpPr/>
            <p:nvPr/>
          </p:nvSpPr>
          <p:spPr>
            <a:xfrm>
              <a:off x="3671712" y="2565648"/>
              <a:ext cx="162994" cy="163026"/>
            </a:xfrm>
            <a:custGeom>
              <a:avLst/>
              <a:gdLst/>
              <a:ahLst/>
              <a:cxnLst/>
              <a:rect l="l" t="t" r="r" b="b"/>
              <a:pathLst>
                <a:path w="5033" h="5034" extrusionOk="0">
                  <a:moveTo>
                    <a:pt x="0" y="1"/>
                  </a:moveTo>
                  <a:lnTo>
                    <a:pt x="0" y="5033"/>
                  </a:lnTo>
                  <a:lnTo>
                    <a:pt x="5033" y="5033"/>
                  </a:lnTo>
                  <a:lnTo>
                    <a:pt x="503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838;p27">
              <a:extLst>
                <a:ext uri="{FF2B5EF4-FFF2-40B4-BE49-F238E27FC236}">
                  <a16:creationId xmlns:a16="http://schemas.microsoft.com/office/drawing/2014/main" id="{25E8641A-F29E-62AE-02E0-772F48ACD9E3}"/>
                </a:ext>
              </a:extLst>
            </p:cNvPr>
            <p:cNvSpPr/>
            <p:nvPr/>
          </p:nvSpPr>
          <p:spPr>
            <a:xfrm>
              <a:off x="3696195" y="2599781"/>
              <a:ext cx="114060" cy="3498"/>
            </a:xfrm>
            <a:custGeom>
              <a:avLst/>
              <a:gdLst/>
              <a:ahLst/>
              <a:cxnLst/>
              <a:rect l="l" t="t" r="r" b="b"/>
              <a:pathLst>
                <a:path w="3522" h="108" extrusionOk="0">
                  <a:moveTo>
                    <a:pt x="1751" y="1"/>
                  </a:moveTo>
                  <a:cubicBezTo>
                    <a:pt x="1154" y="1"/>
                    <a:pt x="597" y="1"/>
                    <a:pt x="0" y="41"/>
                  </a:cubicBezTo>
                  <a:cubicBezTo>
                    <a:pt x="418" y="85"/>
                    <a:pt x="858" y="108"/>
                    <a:pt x="1304" y="108"/>
                  </a:cubicBezTo>
                  <a:cubicBezTo>
                    <a:pt x="1452" y="108"/>
                    <a:pt x="1601" y="105"/>
                    <a:pt x="1751" y="100"/>
                  </a:cubicBezTo>
                  <a:cubicBezTo>
                    <a:pt x="2347" y="100"/>
                    <a:pt x="2924" y="100"/>
                    <a:pt x="3521" y="41"/>
                  </a:cubicBezTo>
                  <a:cubicBezTo>
                    <a:pt x="2924" y="21"/>
                    <a:pt x="234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839;p27">
              <a:extLst>
                <a:ext uri="{FF2B5EF4-FFF2-40B4-BE49-F238E27FC236}">
                  <a16:creationId xmlns:a16="http://schemas.microsoft.com/office/drawing/2014/main" id="{9AC1F8F1-5045-1321-F9BA-B4D7A9AE0CBA}"/>
                </a:ext>
              </a:extLst>
            </p:cNvPr>
            <p:cNvSpPr/>
            <p:nvPr/>
          </p:nvSpPr>
          <p:spPr>
            <a:xfrm>
              <a:off x="3696195" y="2621058"/>
              <a:ext cx="58002" cy="3238"/>
            </a:xfrm>
            <a:custGeom>
              <a:avLst/>
              <a:gdLst/>
              <a:ahLst/>
              <a:cxnLst/>
              <a:rect l="l" t="t" r="r" b="b"/>
              <a:pathLst>
                <a:path w="1791" h="100" extrusionOk="0">
                  <a:moveTo>
                    <a:pt x="895" y="0"/>
                  </a:moveTo>
                  <a:cubicBezTo>
                    <a:pt x="597" y="0"/>
                    <a:pt x="298" y="0"/>
                    <a:pt x="0" y="60"/>
                  </a:cubicBezTo>
                  <a:cubicBezTo>
                    <a:pt x="298" y="100"/>
                    <a:pt x="557" y="100"/>
                    <a:pt x="895" y="100"/>
                  </a:cubicBezTo>
                  <a:cubicBezTo>
                    <a:pt x="1174" y="100"/>
                    <a:pt x="1492" y="100"/>
                    <a:pt x="1790" y="60"/>
                  </a:cubicBezTo>
                  <a:cubicBezTo>
                    <a:pt x="1492" y="4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840;p27">
              <a:extLst>
                <a:ext uri="{FF2B5EF4-FFF2-40B4-BE49-F238E27FC236}">
                  <a16:creationId xmlns:a16="http://schemas.microsoft.com/office/drawing/2014/main" id="{471DF3B2-CC1F-97CE-405D-096692B54DDB}"/>
                </a:ext>
              </a:extLst>
            </p:cNvPr>
            <p:cNvSpPr/>
            <p:nvPr/>
          </p:nvSpPr>
          <p:spPr>
            <a:xfrm>
              <a:off x="3696195" y="2642302"/>
              <a:ext cx="90225" cy="3498"/>
            </a:xfrm>
            <a:custGeom>
              <a:avLst/>
              <a:gdLst/>
              <a:ahLst/>
              <a:cxnLst/>
              <a:rect l="l" t="t" r="r" b="b"/>
              <a:pathLst>
                <a:path w="2786" h="108" extrusionOk="0">
                  <a:moveTo>
                    <a:pt x="1393" y="1"/>
                  </a:moveTo>
                  <a:cubicBezTo>
                    <a:pt x="915" y="1"/>
                    <a:pt x="458" y="1"/>
                    <a:pt x="0" y="41"/>
                  </a:cubicBezTo>
                  <a:cubicBezTo>
                    <a:pt x="328" y="85"/>
                    <a:pt x="679" y="108"/>
                    <a:pt x="1035" y="108"/>
                  </a:cubicBezTo>
                  <a:cubicBezTo>
                    <a:pt x="1154" y="108"/>
                    <a:pt x="1273" y="105"/>
                    <a:pt x="1393" y="100"/>
                  </a:cubicBezTo>
                  <a:cubicBezTo>
                    <a:pt x="1850" y="100"/>
                    <a:pt x="2308" y="100"/>
                    <a:pt x="278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841;p27">
              <a:extLst>
                <a:ext uri="{FF2B5EF4-FFF2-40B4-BE49-F238E27FC236}">
                  <a16:creationId xmlns:a16="http://schemas.microsoft.com/office/drawing/2014/main" id="{649D5BC4-F29F-FB0D-C5FE-9466416644AD}"/>
                </a:ext>
              </a:extLst>
            </p:cNvPr>
            <p:cNvSpPr/>
            <p:nvPr/>
          </p:nvSpPr>
          <p:spPr>
            <a:xfrm>
              <a:off x="3696195" y="2664227"/>
              <a:ext cx="114060" cy="3238"/>
            </a:xfrm>
            <a:custGeom>
              <a:avLst/>
              <a:gdLst/>
              <a:ahLst/>
              <a:cxnLst/>
              <a:rect l="l" t="t" r="r" b="b"/>
              <a:pathLst>
                <a:path w="3522" h="100" extrusionOk="0">
                  <a:moveTo>
                    <a:pt x="1751" y="0"/>
                  </a:moveTo>
                  <a:cubicBezTo>
                    <a:pt x="1154" y="0"/>
                    <a:pt x="597" y="0"/>
                    <a:pt x="0" y="40"/>
                  </a:cubicBezTo>
                  <a:cubicBezTo>
                    <a:pt x="557" y="100"/>
                    <a:pt x="1154" y="100"/>
                    <a:pt x="1751" y="100"/>
                  </a:cubicBezTo>
                  <a:cubicBezTo>
                    <a:pt x="2347" y="100"/>
                    <a:pt x="2924" y="100"/>
                    <a:pt x="3521" y="40"/>
                  </a:cubicBezTo>
                  <a:cubicBezTo>
                    <a:pt x="2924" y="20"/>
                    <a:pt x="2347"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842;p27">
              <a:extLst>
                <a:ext uri="{FF2B5EF4-FFF2-40B4-BE49-F238E27FC236}">
                  <a16:creationId xmlns:a16="http://schemas.microsoft.com/office/drawing/2014/main" id="{9E5FFC9F-831B-9AEF-9269-B59D84E08C12}"/>
                </a:ext>
              </a:extLst>
            </p:cNvPr>
            <p:cNvSpPr/>
            <p:nvPr/>
          </p:nvSpPr>
          <p:spPr>
            <a:xfrm>
              <a:off x="3696195" y="2685471"/>
              <a:ext cx="88282" cy="3271"/>
            </a:xfrm>
            <a:custGeom>
              <a:avLst/>
              <a:gdLst/>
              <a:ahLst/>
              <a:cxnLst/>
              <a:rect l="l" t="t" r="r" b="b"/>
              <a:pathLst>
                <a:path w="2726" h="101" extrusionOk="0">
                  <a:moveTo>
                    <a:pt x="1353" y="1"/>
                  </a:moveTo>
                  <a:cubicBezTo>
                    <a:pt x="915" y="1"/>
                    <a:pt x="438" y="1"/>
                    <a:pt x="0" y="60"/>
                  </a:cubicBezTo>
                  <a:cubicBezTo>
                    <a:pt x="438" y="100"/>
                    <a:pt x="895" y="100"/>
                    <a:pt x="1353" y="100"/>
                  </a:cubicBezTo>
                  <a:cubicBezTo>
                    <a:pt x="1810" y="100"/>
                    <a:pt x="2288" y="100"/>
                    <a:pt x="2725" y="60"/>
                  </a:cubicBezTo>
                  <a:cubicBezTo>
                    <a:pt x="2288" y="40"/>
                    <a:pt x="1810" y="1"/>
                    <a:pt x="135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843;p27">
              <a:extLst>
                <a:ext uri="{FF2B5EF4-FFF2-40B4-BE49-F238E27FC236}">
                  <a16:creationId xmlns:a16="http://schemas.microsoft.com/office/drawing/2014/main" id="{58135241-F225-63CC-88DD-A618F44057B9}"/>
                </a:ext>
              </a:extLst>
            </p:cNvPr>
            <p:cNvSpPr/>
            <p:nvPr/>
          </p:nvSpPr>
          <p:spPr>
            <a:xfrm>
              <a:off x="4698602" y="2079260"/>
              <a:ext cx="162378" cy="163026"/>
            </a:xfrm>
            <a:custGeom>
              <a:avLst/>
              <a:gdLst/>
              <a:ahLst/>
              <a:cxnLst/>
              <a:rect l="l" t="t" r="r" b="b"/>
              <a:pathLst>
                <a:path w="5014" h="5034" extrusionOk="0">
                  <a:moveTo>
                    <a:pt x="0" y="1"/>
                  </a:moveTo>
                  <a:lnTo>
                    <a:pt x="0" y="5033"/>
                  </a:lnTo>
                  <a:lnTo>
                    <a:pt x="5013" y="5033"/>
                  </a:lnTo>
                  <a:lnTo>
                    <a:pt x="501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844;p27">
              <a:extLst>
                <a:ext uri="{FF2B5EF4-FFF2-40B4-BE49-F238E27FC236}">
                  <a16:creationId xmlns:a16="http://schemas.microsoft.com/office/drawing/2014/main" id="{F2B9242F-2A8C-3246-7885-35A842EF94C7}"/>
                </a:ext>
              </a:extLst>
            </p:cNvPr>
            <p:cNvSpPr/>
            <p:nvPr/>
          </p:nvSpPr>
          <p:spPr>
            <a:xfrm>
              <a:off x="4721790" y="2113394"/>
              <a:ext cx="114060" cy="3498"/>
            </a:xfrm>
            <a:custGeom>
              <a:avLst/>
              <a:gdLst/>
              <a:ahLst/>
              <a:cxnLst/>
              <a:rect l="l" t="t" r="r" b="b"/>
              <a:pathLst>
                <a:path w="3522" h="108" extrusionOk="0">
                  <a:moveTo>
                    <a:pt x="1771" y="1"/>
                  </a:moveTo>
                  <a:cubicBezTo>
                    <a:pt x="1174" y="1"/>
                    <a:pt x="597" y="1"/>
                    <a:pt x="0" y="41"/>
                  </a:cubicBezTo>
                  <a:cubicBezTo>
                    <a:pt x="448" y="85"/>
                    <a:pt x="895" y="108"/>
                    <a:pt x="1335" y="108"/>
                  </a:cubicBezTo>
                  <a:cubicBezTo>
                    <a:pt x="1481" y="108"/>
                    <a:pt x="1626" y="105"/>
                    <a:pt x="1771" y="100"/>
                  </a:cubicBezTo>
                  <a:cubicBezTo>
                    <a:pt x="2367" y="100"/>
                    <a:pt x="2924" y="100"/>
                    <a:pt x="3521" y="41"/>
                  </a:cubicBezTo>
                  <a:cubicBezTo>
                    <a:pt x="2944" y="2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845;p27">
              <a:extLst>
                <a:ext uri="{FF2B5EF4-FFF2-40B4-BE49-F238E27FC236}">
                  <a16:creationId xmlns:a16="http://schemas.microsoft.com/office/drawing/2014/main" id="{3B5F95BA-7C37-95A3-AD67-9012FC6E5241}"/>
                </a:ext>
              </a:extLst>
            </p:cNvPr>
            <p:cNvSpPr/>
            <p:nvPr/>
          </p:nvSpPr>
          <p:spPr>
            <a:xfrm>
              <a:off x="4721790" y="2134671"/>
              <a:ext cx="58002" cy="3238"/>
            </a:xfrm>
            <a:custGeom>
              <a:avLst/>
              <a:gdLst/>
              <a:ahLst/>
              <a:cxnLst/>
              <a:rect l="l" t="t" r="r" b="b"/>
              <a:pathLst>
                <a:path w="1791" h="100" extrusionOk="0">
                  <a:moveTo>
                    <a:pt x="895" y="0"/>
                  </a:moveTo>
                  <a:cubicBezTo>
                    <a:pt x="597" y="0"/>
                    <a:pt x="299" y="0"/>
                    <a:pt x="0" y="60"/>
                  </a:cubicBezTo>
                  <a:cubicBezTo>
                    <a:pt x="299" y="100"/>
                    <a:pt x="597" y="100"/>
                    <a:pt x="895" y="100"/>
                  </a:cubicBezTo>
                  <a:cubicBezTo>
                    <a:pt x="1194" y="100"/>
                    <a:pt x="1492" y="100"/>
                    <a:pt x="1791" y="60"/>
                  </a:cubicBezTo>
                  <a:cubicBezTo>
                    <a:pt x="1492" y="4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846;p27">
              <a:extLst>
                <a:ext uri="{FF2B5EF4-FFF2-40B4-BE49-F238E27FC236}">
                  <a16:creationId xmlns:a16="http://schemas.microsoft.com/office/drawing/2014/main" id="{3D68B442-8BAB-B948-E2FE-89A5131C49C1}"/>
                </a:ext>
              </a:extLst>
            </p:cNvPr>
            <p:cNvSpPr/>
            <p:nvPr/>
          </p:nvSpPr>
          <p:spPr>
            <a:xfrm>
              <a:off x="4721790" y="2156563"/>
              <a:ext cx="90225" cy="3271"/>
            </a:xfrm>
            <a:custGeom>
              <a:avLst/>
              <a:gdLst/>
              <a:ahLst/>
              <a:cxnLst/>
              <a:rect l="l" t="t" r="r" b="b"/>
              <a:pathLst>
                <a:path w="2786" h="101" extrusionOk="0">
                  <a:moveTo>
                    <a:pt x="1393" y="1"/>
                  </a:moveTo>
                  <a:cubicBezTo>
                    <a:pt x="915" y="1"/>
                    <a:pt x="478" y="1"/>
                    <a:pt x="0" y="60"/>
                  </a:cubicBezTo>
                  <a:cubicBezTo>
                    <a:pt x="478" y="100"/>
                    <a:pt x="955" y="100"/>
                    <a:pt x="1393" y="100"/>
                  </a:cubicBezTo>
                  <a:cubicBezTo>
                    <a:pt x="1870" y="100"/>
                    <a:pt x="2308" y="100"/>
                    <a:pt x="2785" y="60"/>
                  </a:cubicBezTo>
                  <a:cubicBezTo>
                    <a:pt x="2308" y="40"/>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847;p27">
              <a:extLst>
                <a:ext uri="{FF2B5EF4-FFF2-40B4-BE49-F238E27FC236}">
                  <a16:creationId xmlns:a16="http://schemas.microsoft.com/office/drawing/2014/main" id="{3D62C814-F1B9-EEAE-A361-AF6709212774}"/>
                </a:ext>
              </a:extLst>
            </p:cNvPr>
            <p:cNvSpPr/>
            <p:nvPr/>
          </p:nvSpPr>
          <p:spPr>
            <a:xfrm>
              <a:off x="4721790" y="2177840"/>
              <a:ext cx="114060" cy="3498"/>
            </a:xfrm>
            <a:custGeom>
              <a:avLst/>
              <a:gdLst/>
              <a:ahLst/>
              <a:cxnLst/>
              <a:rect l="l" t="t" r="r" b="b"/>
              <a:pathLst>
                <a:path w="3522" h="108" extrusionOk="0">
                  <a:moveTo>
                    <a:pt x="1771" y="0"/>
                  </a:moveTo>
                  <a:cubicBezTo>
                    <a:pt x="1174" y="0"/>
                    <a:pt x="597" y="0"/>
                    <a:pt x="0" y="40"/>
                  </a:cubicBezTo>
                  <a:cubicBezTo>
                    <a:pt x="448" y="85"/>
                    <a:pt x="895" y="107"/>
                    <a:pt x="1335" y="107"/>
                  </a:cubicBezTo>
                  <a:cubicBezTo>
                    <a:pt x="1481" y="107"/>
                    <a:pt x="1626"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848;p27">
              <a:extLst>
                <a:ext uri="{FF2B5EF4-FFF2-40B4-BE49-F238E27FC236}">
                  <a16:creationId xmlns:a16="http://schemas.microsoft.com/office/drawing/2014/main" id="{A5C6D002-41D3-17ED-40BD-78A4F99C0F24}"/>
                </a:ext>
              </a:extLst>
            </p:cNvPr>
            <p:cNvSpPr/>
            <p:nvPr/>
          </p:nvSpPr>
          <p:spPr>
            <a:xfrm>
              <a:off x="4721790" y="2199084"/>
              <a:ext cx="88929" cy="3271"/>
            </a:xfrm>
            <a:custGeom>
              <a:avLst/>
              <a:gdLst/>
              <a:ahLst/>
              <a:cxnLst/>
              <a:rect l="l" t="t" r="r" b="b"/>
              <a:pathLst>
                <a:path w="2746" h="101" extrusionOk="0">
                  <a:moveTo>
                    <a:pt x="1373" y="1"/>
                  </a:moveTo>
                  <a:cubicBezTo>
                    <a:pt x="915" y="1"/>
                    <a:pt x="458" y="1"/>
                    <a:pt x="0" y="60"/>
                  </a:cubicBezTo>
                  <a:cubicBezTo>
                    <a:pt x="478" y="100"/>
                    <a:pt x="915" y="100"/>
                    <a:pt x="1373" y="100"/>
                  </a:cubicBezTo>
                  <a:cubicBezTo>
                    <a:pt x="1810" y="100"/>
                    <a:pt x="2288" y="100"/>
                    <a:pt x="2745" y="60"/>
                  </a:cubicBezTo>
                  <a:cubicBezTo>
                    <a:pt x="2288" y="40"/>
                    <a:pt x="1810"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849;p27">
              <a:extLst>
                <a:ext uri="{FF2B5EF4-FFF2-40B4-BE49-F238E27FC236}">
                  <a16:creationId xmlns:a16="http://schemas.microsoft.com/office/drawing/2014/main" id="{ACE2CB08-F1FA-469E-310F-BCE9AEED7F42}"/>
                </a:ext>
              </a:extLst>
            </p:cNvPr>
            <p:cNvSpPr/>
            <p:nvPr/>
          </p:nvSpPr>
          <p:spPr>
            <a:xfrm>
              <a:off x="4811334" y="1759719"/>
              <a:ext cx="184918" cy="184918"/>
            </a:xfrm>
            <a:custGeom>
              <a:avLst/>
              <a:gdLst/>
              <a:ahLst/>
              <a:cxnLst/>
              <a:rect l="l" t="t" r="r" b="b"/>
              <a:pathLst>
                <a:path w="5710" h="5710" extrusionOk="0">
                  <a:moveTo>
                    <a:pt x="756" y="1"/>
                  </a:moveTo>
                  <a:lnTo>
                    <a:pt x="0" y="4974"/>
                  </a:lnTo>
                  <a:lnTo>
                    <a:pt x="4974" y="5710"/>
                  </a:lnTo>
                  <a:lnTo>
                    <a:pt x="5710" y="737"/>
                  </a:lnTo>
                  <a:lnTo>
                    <a:pt x="756"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850;p27">
              <a:extLst>
                <a:ext uri="{FF2B5EF4-FFF2-40B4-BE49-F238E27FC236}">
                  <a16:creationId xmlns:a16="http://schemas.microsoft.com/office/drawing/2014/main" id="{76A61324-AEF9-9A7C-8472-7ED469438BB4}"/>
                </a:ext>
              </a:extLst>
            </p:cNvPr>
            <p:cNvSpPr/>
            <p:nvPr/>
          </p:nvSpPr>
          <p:spPr>
            <a:xfrm>
              <a:off x="4853855" y="1798387"/>
              <a:ext cx="113412" cy="16775"/>
            </a:xfrm>
            <a:custGeom>
              <a:avLst/>
              <a:gdLst/>
              <a:ahLst/>
              <a:cxnLst/>
              <a:rect l="l" t="t" r="r" b="b"/>
              <a:pathLst>
                <a:path w="3502" h="518" extrusionOk="0">
                  <a:moveTo>
                    <a:pt x="0" y="0"/>
                  </a:moveTo>
                  <a:cubicBezTo>
                    <a:pt x="577" y="120"/>
                    <a:pt x="1174" y="219"/>
                    <a:pt x="1751" y="319"/>
                  </a:cubicBezTo>
                  <a:cubicBezTo>
                    <a:pt x="2348" y="398"/>
                    <a:pt x="2905" y="478"/>
                    <a:pt x="3501" y="518"/>
                  </a:cubicBezTo>
                  <a:cubicBezTo>
                    <a:pt x="2944" y="398"/>
                    <a:pt x="2348" y="299"/>
                    <a:pt x="1771" y="199"/>
                  </a:cubicBezTo>
                  <a:cubicBezTo>
                    <a:pt x="1174" y="120"/>
                    <a:pt x="597" y="4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851;p27">
              <a:extLst>
                <a:ext uri="{FF2B5EF4-FFF2-40B4-BE49-F238E27FC236}">
                  <a16:creationId xmlns:a16="http://schemas.microsoft.com/office/drawing/2014/main" id="{73D32A12-7CBD-FFA1-853B-15AD17DE20BC}"/>
                </a:ext>
              </a:extLst>
            </p:cNvPr>
            <p:cNvSpPr/>
            <p:nvPr/>
          </p:nvSpPr>
          <p:spPr>
            <a:xfrm>
              <a:off x="4850616" y="1818983"/>
              <a:ext cx="57386" cy="9068"/>
            </a:xfrm>
            <a:custGeom>
              <a:avLst/>
              <a:gdLst/>
              <a:ahLst/>
              <a:cxnLst/>
              <a:rect l="l" t="t" r="r" b="b"/>
              <a:pathLst>
                <a:path w="1772" h="280" extrusionOk="0">
                  <a:moveTo>
                    <a:pt x="1" y="1"/>
                  </a:moveTo>
                  <a:cubicBezTo>
                    <a:pt x="299" y="100"/>
                    <a:pt x="578" y="160"/>
                    <a:pt x="876" y="200"/>
                  </a:cubicBezTo>
                  <a:cubicBezTo>
                    <a:pt x="1174" y="260"/>
                    <a:pt x="1473" y="279"/>
                    <a:pt x="1771" y="279"/>
                  </a:cubicBezTo>
                  <a:cubicBezTo>
                    <a:pt x="1473" y="180"/>
                    <a:pt x="1194" y="140"/>
                    <a:pt x="896" y="80"/>
                  </a:cubicBezTo>
                  <a:cubicBezTo>
                    <a:pt x="598" y="41"/>
                    <a:pt x="299" y="1"/>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852;p27">
              <a:extLst>
                <a:ext uri="{FF2B5EF4-FFF2-40B4-BE49-F238E27FC236}">
                  <a16:creationId xmlns:a16="http://schemas.microsoft.com/office/drawing/2014/main" id="{B33227C8-8D63-71A5-F4EA-2CA7891A3295}"/>
                </a:ext>
              </a:extLst>
            </p:cNvPr>
            <p:cNvSpPr/>
            <p:nvPr/>
          </p:nvSpPr>
          <p:spPr>
            <a:xfrm>
              <a:off x="4847410" y="1840908"/>
              <a:ext cx="89577" cy="13569"/>
            </a:xfrm>
            <a:custGeom>
              <a:avLst/>
              <a:gdLst/>
              <a:ahLst/>
              <a:cxnLst/>
              <a:rect l="l" t="t" r="r" b="b"/>
              <a:pathLst>
                <a:path w="2766" h="419" extrusionOk="0">
                  <a:moveTo>
                    <a:pt x="0" y="0"/>
                  </a:moveTo>
                  <a:cubicBezTo>
                    <a:pt x="458" y="100"/>
                    <a:pt x="915" y="179"/>
                    <a:pt x="1373" y="279"/>
                  </a:cubicBezTo>
                  <a:cubicBezTo>
                    <a:pt x="1850" y="358"/>
                    <a:pt x="2288" y="398"/>
                    <a:pt x="2765" y="418"/>
                  </a:cubicBezTo>
                  <a:cubicBezTo>
                    <a:pt x="2308" y="299"/>
                    <a:pt x="1850" y="219"/>
                    <a:pt x="1393" y="159"/>
                  </a:cubicBezTo>
                  <a:cubicBezTo>
                    <a:pt x="915" y="80"/>
                    <a:pt x="478" y="2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853;p27">
              <a:extLst>
                <a:ext uri="{FF2B5EF4-FFF2-40B4-BE49-F238E27FC236}">
                  <a16:creationId xmlns:a16="http://schemas.microsoft.com/office/drawing/2014/main" id="{281C15D5-140B-FE15-538C-4E86140766F5}"/>
                </a:ext>
              </a:extLst>
            </p:cNvPr>
            <p:cNvSpPr/>
            <p:nvPr/>
          </p:nvSpPr>
          <p:spPr>
            <a:xfrm>
              <a:off x="4844172" y="1862152"/>
              <a:ext cx="113412" cy="16775"/>
            </a:xfrm>
            <a:custGeom>
              <a:avLst/>
              <a:gdLst/>
              <a:ahLst/>
              <a:cxnLst/>
              <a:rect l="l" t="t" r="r" b="b"/>
              <a:pathLst>
                <a:path w="3502" h="518" extrusionOk="0">
                  <a:moveTo>
                    <a:pt x="1" y="1"/>
                  </a:moveTo>
                  <a:cubicBezTo>
                    <a:pt x="598" y="120"/>
                    <a:pt x="1175" y="220"/>
                    <a:pt x="1751" y="319"/>
                  </a:cubicBezTo>
                  <a:cubicBezTo>
                    <a:pt x="2348" y="399"/>
                    <a:pt x="2905" y="458"/>
                    <a:pt x="3502" y="518"/>
                  </a:cubicBezTo>
                  <a:cubicBezTo>
                    <a:pt x="2945" y="399"/>
                    <a:pt x="2348" y="299"/>
                    <a:pt x="1771" y="200"/>
                  </a:cubicBezTo>
                  <a:cubicBezTo>
                    <a:pt x="1175" y="120"/>
                    <a:pt x="598" y="41"/>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854;p27">
              <a:extLst>
                <a:ext uri="{FF2B5EF4-FFF2-40B4-BE49-F238E27FC236}">
                  <a16:creationId xmlns:a16="http://schemas.microsoft.com/office/drawing/2014/main" id="{7E5C98FD-2E96-51F7-2E95-07AE657590B3}"/>
                </a:ext>
              </a:extLst>
            </p:cNvPr>
            <p:cNvSpPr/>
            <p:nvPr/>
          </p:nvSpPr>
          <p:spPr>
            <a:xfrm>
              <a:off x="4840966" y="1882782"/>
              <a:ext cx="87634" cy="14185"/>
            </a:xfrm>
            <a:custGeom>
              <a:avLst/>
              <a:gdLst/>
              <a:ahLst/>
              <a:cxnLst/>
              <a:rect l="l" t="t" r="r" b="b"/>
              <a:pathLst>
                <a:path w="2706" h="438" extrusionOk="0">
                  <a:moveTo>
                    <a:pt x="0" y="0"/>
                  </a:moveTo>
                  <a:lnTo>
                    <a:pt x="0" y="0"/>
                  </a:lnTo>
                  <a:cubicBezTo>
                    <a:pt x="458" y="120"/>
                    <a:pt x="896" y="199"/>
                    <a:pt x="1353" y="279"/>
                  </a:cubicBezTo>
                  <a:cubicBezTo>
                    <a:pt x="1811" y="358"/>
                    <a:pt x="2268" y="398"/>
                    <a:pt x="2706" y="438"/>
                  </a:cubicBezTo>
                  <a:cubicBezTo>
                    <a:pt x="2268" y="299"/>
                    <a:pt x="1811" y="239"/>
                    <a:pt x="1373" y="159"/>
                  </a:cubicBezTo>
                  <a:cubicBezTo>
                    <a:pt x="896" y="80"/>
                    <a:pt x="458" y="4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855;p27">
              <a:extLst>
                <a:ext uri="{FF2B5EF4-FFF2-40B4-BE49-F238E27FC236}">
                  <a16:creationId xmlns:a16="http://schemas.microsoft.com/office/drawing/2014/main" id="{731E7240-9536-F29D-DE29-FD9EFA78D80F}"/>
                </a:ext>
              </a:extLst>
            </p:cNvPr>
            <p:cNvSpPr/>
            <p:nvPr/>
          </p:nvSpPr>
          <p:spPr>
            <a:xfrm>
              <a:off x="4342337" y="2254494"/>
              <a:ext cx="163026" cy="162378"/>
            </a:xfrm>
            <a:custGeom>
              <a:avLst/>
              <a:gdLst/>
              <a:ahLst/>
              <a:cxnLst/>
              <a:rect l="l" t="t" r="r" b="b"/>
              <a:pathLst>
                <a:path w="5034" h="5014" extrusionOk="0">
                  <a:moveTo>
                    <a:pt x="0" y="0"/>
                  </a:moveTo>
                  <a:lnTo>
                    <a:pt x="0" y="5013"/>
                  </a:lnTo>
                  <a:lnTo>
                    <a:pt x="5033" y="5013"/>
                  </a:lnTo>
                  <a:lnTo>
                    <a:pt x="5033"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856;p27">
              <a:extLst>
                <a:ext uri="{FF2B5EF4-FFF2-40B4-BE49-F238E27FC236}">
                  <a16:creationId xmlns:a16="http://schemas.microsoft.com/office/drawing/2014/main" id="{280F7778-B915-AC29-3505-1088D8F70910}"/>
                </a:ext>
              </a:extLst>
            </p:cNvPr>
            <p:cNvSpPr/>
            <p:nvPr/>
          </p:nvSpPr>
          <p:spPr>
            <a:xfrm>
              <a:off x="4366820" y="2287980"/>
              <a:ext cx="114060" cy="3498"/>
            </a:xfrm>
            <a:custGeom>
              <a:avLst/>
              <a:gdLst/>
              <a:ahLst/>
              <a:cxnLst/>
              <a:rect l="l" t="t" r="r" b="b"/>
              <a:pathLst>
                <a:path w="3522" h="108" extrusionOk="0">
                  <a:moveTo>
                    <a:pt x="1771" y="1"/>
                  </a:moveTo>
                  <a:cubicBezTo>
                    <a:pt x="1174" y="1"/>
                    <a:pt x="597" y="1"/>
                    <a:pt x="0" y="41"/>
                  </a:cubicBezTo>
                  <a:cubicBezTo>
                    <a:pt x="448" y="85"/>
                    <a:pt x="884" y="108"/>
                    <a:pt x="1326" y="108"/>
                  </a:cubicBezTo>
                  <a:cubicBezTo>
                    <a:pt x="1474" y="108"/>
                    <a:pt x="1622" y="105"/>
                    <a:pt x="1771" y="100"/>
                  </a:cubicBezTo>
                  <a:cubicBezTo>
                    <a:pt x="2348" y="100"/>
                    <a:pt x="2925" y="100"/>
                    <a:pt x="3521" y="41"/>
                  </a:cubicBezTo>
                  <a:cubicBezTo>
                    <a:pt x="292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857;p27">
              <a:extLst>
                <a:ext uri="{FF2B5EF4-FFF2-40B4-BE49-F238E27FC236}">
                  <a16:creationId xmlns:a16="http://schemas.microsoft.com/office/drawing/2014/main" id="{4B8BE6A1-4B87-E102-A996-7D0073ABFE05}"/>
                </a:ext>
              </a:extLst>
            </p:cNvPr>
            <p:cNvSpPr/>
            <p:nvPr/>
          </p:nvSpPr>
          <p:spPr>
            <a:xfrm>
              <a:off x="4366820" y="2309905"/>
              <a:ext cx="58002" cy="3238"/>
            </a:xfrm>
            <a:custGeom>
              <a:avLst/>
              <a:gdLst/>
              <a:ahLst/>
              <a:cxnLst/>
              <a:rect l="l" t="t" r="r" b="b"/>
              <a:pathLst>
                <a:path w="1791" h="100" extrusionOk="0">
                  <a:moveTo>
                    <a:pt x="896" y="0"/>
                  </a:moveTo>
                  <a:cubicBezTo>
                    <a:pt x="597" y="0"/>
                    <a:pt x="299" y="0"/>
                    <a:pt x="0" y="40"/>
                  </a:cubicBezTo>
                  <a:cubicBezTo>
                    <a:pt x="299" y="100"/>
                    <a:pt x="597" y="100"/>
                    <a:pt x="896" y="100"/>
                  </a:cubicBezTo>
                  <a:cubicBezTo>
                    <a:pt x="1194" y="100"/>
                    <a:pt x="1492" y="100"/>
                    <a:pt x="1791" y="40"/>
                  </a:cubicBezTo>
                  <a:cubicBezTo>
                    <a:pt x="1492"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858;p27">
              <a:extLst>
                <a:ext uri="{FF2B5EF4-FFF2-40B4-BE49-F238E27FC236}">
                  <a16:creationId xmlns:a16="http://schemas.microsoft.com/office/drawing/2014/main" id="{D94EA677-A6E0-44CA-E902-9364B775E37A}"/>
                </a:ext>
              </a:extLst>
            </p:cNvPr>
            <p:cNvSpPr/>
            <p:nvPr/>
          </p:nvSpPr>
          <p:spPr>
            <a:xfrm>
              <a:off x="4366820" y="2330502"/>
              <a:ext cx="90225" cy="3530"/>
            </a:xfrm>
            <a:custGeom>
              <a:avLst/>
              <a:gdLst/>
              <a:ahLst/>
              <a:cxnLst/>
              <a:rect l="l" t="t" r="r" b="b"/>
              <a:pathLst>
                <a:path w="2786" h="109" extrusionOk="0">
                  <a:moveTo>
                    <a:pt x="1393" y="1"/>
                  </a:moveTo>
                  <a:cubicBezTo>
                    <a:pt x="915" y="1"/>
                    <a:pt x="478" y="1"/>
                    <a:pt x="0" y="60"/>
                  </a:cubicBezTo>
                  <a:cubicBezTo>
                    <a:pt x="350" y="90"/>
                    <a:pt x="678" y="108"/>
                    <a:pt x="1016" y="108"/>
                  </a:cubicBezTo>
                  <a:cubicBezTo>
                    <a:pt x="1140" y="108"/>
                    <a:pt x="1265" y="106"/>
                    <a:pt x="1393" y="100"/>
                  </a:cubicBezTo>
                  <a:cubicBezTo>
                    <a:pt x="1850" y="100"/>
                    <a:pt x="2308" y="100"/>
                    <a:pt x="2785" y="60"/>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859;p27">
              <a:extLst>
                <a:ext uri="{FF2B5EF4-FFF2-40B4-BE49-F238E27FC236}">
                  <a16:creationId xmlns:a16="http://schemas.microsoft.com/office/drawing/2014/main" id="{022F0EC0-8265-86E2-94B8-922294ED53A2}"/>
                </a:ext>
              </a:extLst>
            </p:cNvPr>
            <p:cNvSpPr/>
            <p:nvPr/>
          </p:nvSpPr>
          <p:spPr>
            <a:xfrm>
              <a:off x="4366820" y="2352426"/>
              <a:ext cx="114060" cy="3238"/>
            </a:xfrm>
            <a:custGeom>
              <a:avLst/>
              <a:gdLst/>
              <a:ahLst/>
              <a:cxnLst/>
              <a:rect l="l" t="t" r="r" b="b"/>
              <a:pathLst>
                <a:path w="3522" h="100" extrusionOk="0">
                  <a:moveTo>
                    <a:pt x="1771" y="0"/>
                  </a:moveTo>
                  <a:cubicBezTo>
                    <a:pt x="1174" y="0"/>
                    <a:pt x="597" y="0"/>
                    <a:pt x="0" y="40"/>
                  </a:cubicBezTo>
                  <a:cubicBezTo>
                    <a:pt x="597" y="100"/>
                    <a:pt x="1174" y="100"/>
                    <a:pt x="1771" y="100"/>
                  </a:cubicBezTo>
                  <a:cubicBezTo>
                    <a:pt x="2348" y="100"/>
                    <a:pt x="2925" y="100"/>
                    <a:pt x="3521" y="40"/>
                  </a:cubicBezTo>
                  <a:cubicBezTo>
                    <a:pt x="292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860;p27">
              <a:extLst>
                <a:ext uri="{FF2B5EF4-FFF2-40B4-BE49-F238E27FC236}">
                  <a16:creationId xmlns:a16="http://schemas.microsoft.com/office/drawing/2014/main" id="{C4E684C7-3BAC-50F0-4D0B-94D53E6C24A9}"/>
                </a:ext>
              </a:extLst>
            </p:cNvPr>
            <p:cNvSpPr/>
            <p:nvPr/>
          </p:nvSpPr>
          <p:spPr>
            <a:xfrm>
              <a:off x="4366820" y="2374318"/>
              <a:ext cx="88282" cy="3238"/>
            </a:xfrm>
            <a:custGeom>
              <a:avLst/>
              <a:gdLst/>
              <a:ahLst/>
              <a:cxnLst/>
              <a:rect l="l" t="t" r="r" b="b"/>
              <a:pathLst>
                <a:path w="2726" h="100" extrusionOk="0">
                  <a:moveTo>
                    <a:pt x="1373" y="0"/>
                  </a:moveTo>
                  <a:cubicBezTo>
                    <a:pt x="915" y="0"/>
                    <a:pt x="438" y="0"/>
                    <a:pt x="0" y="40"/>
                  </a:cubicBezTo>
                  <a:cubicBezTo>
                    <a:pt x="438" y="100"/>
                    <a:pt x="89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861;p27">
              <a:extLst>
                <a:ext uri="{FF2B5EF4-FFF2-40B4-BE49-F238E27FC236}">
                  <a16:creationId xmlns:a16="http://schemas.microsoft.com/office/drawing/2014/main" id="{A110714D-AC6F-866F-1370-25F6456BAB93}"/>
                </a:ext>
              </a:extLst>
            </p:cNvPr>
            <p:cNvSpPr/>
            <p:nvPr/>
          </p:nvSpPr>
          <p:spPr>
            <a:xfrm>
              <a:off x="3620156" y="1796444"/>
              <a:ext cx="163026" cy="163026"/>
            </a:xfrm>
            <a:custGeom>
              <a:avLst/>
              <a:gdLst/>
              <a:ahLst/>
              <a:cxnLst/>
              <a:rect l="l" t="t" r="r" b="b"/>
              <a:pathLst>
                <a:path w="5034" h="5034" extrusionOk="0">
                  <a:moveTo>
                    <a:pt x="1" y="1"/>
                  </a:moveTo>
                  <a:lnTo>
                    <a:pt x="1" y="5034"/>
                  </a:lnTo>
                  <a:lnTo>
                    <a:pt x="5034" y="5034"/>
                  </a:lnTo>
                  <a:lnTo>
                    <a:pt x="503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862;p27">
              <a:extLst>
                <a:ext uri="{FF2B5EF4-FFF2-40B4-BE49-F238E27FC236}">
                  <a16:creationId xmlns:a16="http://schemas.microsoft.com/office/drawing/2014/main" id="{2ADD7170-13AA-C834-8365-C591602C2194}"/>
                </a:ext>
              </a:extLst>
            </p:cNvPr>
            <p:cNvSpPr/>
            <p:nvPr/>
          </p:nvSpPr>
          <p:spPr>
            <a:xfrm>
              <a:off x="3644638" y="1830577"/>
              <a:ext cx="114060" cy="3498"/>
            </a:xfrm>
            <a:custGeom>
              <a:avLst/>
              <a:gdLst/>
              <a:ahLst/>
              <a:cxnLst/>
              <a:rect l="l" t="t" r="r" b="b"/>
              <a:pathLst>
                <a:path w="3522" h="108" extrusionOk="0">
                  <a:moveTo>
                    <a:pt x="1751" y="1"/>
                  </a:moveTo>
                  <a:cubicBezTo>
                    <a:pt x="1154" y="1"/>
                    <a:pt x="597" y="1"/>
                    <a:pt x="1" y="41"/>
                  </a:cubicBezTo>
                  <a:cubicBezTo>
                    <a:pt x="448" y="86"/>
                    <a:pt x="896" y="108"/>
                    <a:pt x="1327" y="108"/>
                  </a:cubicBezTo>
                  <a:cubicBezTo>
                    <a:pt x="1470" y="108"/>
                    <a:pt x="1612" y="105"/>
                    <a:pt x="1751" y="100"/>
                  </a:cubicBezTo>
                  <a:cubicBezTo>
                    <a:pt x="2348" y="100"/>
                    <a:pt x="2925" y="100"/>
                    <a:pt x="3522" y="41"/>
                  </a:cubicBezTo>
                  <a:cubicBezTo>
                    <a:pt x="2925" y="2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863;p27">
              <a:extLst>
                <a:ext uri="{FF2B5EF4-FFF2-40B4-BE49-F238E27FC236}">
                  <a16:creationId xmlns:a16="http://schemas.microsoft.com/office/drawing/2014/main" id="{C30249CB-27A6-3E57-4085-6B303D490CD1}"/>
                </a:ext>
              </a:extLst>
            </p:cNvPr>
            <p:cNvSpPr/>
            <p:nvPr/>
          </p:nvSpPr>
          <p:spPr>
            <a:xfrm>
              <a:off x="3644638" y="1852502"/>
              <a:ext cx="57386" cy="3238"/>
            </a:xfrm>
            <a:custGeom>
              <a:avLst/>
              <a:gdLst/>
              <a:ahLst/>
              <a:cxnLst/>
              <a:rect l="l" t="t" r="r" b="b"/>
              <a:pathLst>
                <a:path w="1772" h="100" extrusionOk="0">
                  <a:moveTo>
                    <a:pt x="896" y="0"/>
                  </a:moveTo>
                  <a:cubicBezTo>
                    <a:pt x="597" y="0"/>
                    <a:pt x="299" y="0"/>
                    <a:pt x="1" y="40"/>
                  </a:cubicBezTo>
                  <a:cubicBezTo>
                    <a:pt x="299" y="100"/>
                    <a:pt x="597" y="100"/>
                    <a:pt x="896" y="100"/>
                  </a:cubicBezTo>
                  <a:cubicBezTo>
                    <a:pt x="1174" y="100"/>
                    <a:pt x="1473" y="100"/>
                    <a:pt x="1771" y="40"/>
                  </a:cubicBezTo>
                  <a:cubicBezTo>
                    <a:pt x="1493"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864;p27">
              <a:extLst>
                <a:ext uri="{FF2B5EF4-FFF2-40B4-BE49-F238E27FC236}">
                  <a16:creationId xmlns:a16="http://schemas.microsoft.com/office/drawing/2014/main" id="{56F4A0D4-3708-AF65-A1E7-21A7B792C745}"/>
                </a:ext>
              </a:extLst>
            </p:cNvPr>
            <p:cNvSpPr/>
            <p:nvPr/>
          </p:nvSpPr>
          <p:spPr>
            <a:xfrm>
              <a:off x="3644638" y="1873746"/>
              <a:ext cx="89577" cy="3271"/>
            </a:xfrm>
            <a:custGeom>
              <a:avLst/>
              <a:gdLst/>
              <a:ahLst/>
              <a:cxnLst/>
              <a:rect l="l" t="t" r="r" b="b"/>
              <a:pathLst>
                <a:path w="2766" h="101" extrusionOk="0">
                  <a:moveTo>
                    <a:pt x="1393" y="1"/>
                  </a:moveTo>
                  <a:cubicBezTo>
                    <a:pt x="916" y="1"/>
                    <a:pt x="458" y="1"/>
                    <a:pt x="1" y="60"/>
                  </a:cubicBezTo>
                  <a:cubicBezTo>
                    <a:pt x="458" y="100"/>
                    <a:pt x="916" y="100"/>
                    <a:pt x="1393" y="100"/>
                  </a:cubicBezTo>
                  <a:cubicBezTo>
                    <a:pt x="1851" y="100"/>
                    <a:pt x="2308" y="100"/>
                    <a:pt x="2766" y="60"/>
                  </a:cubicBezTo>
                  <a:cubicBezTo>
                    <a:pt x="2308" y="41"/>
                    <a:pt x="185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865;p27">
              <a:extLst>
                <a:ext uri="{FF2B5EF4-FFF2-40B4-BE49-F238E27FC236}">
                  <a16:creationId xmlns:a16="http://schemas.microsoft.com/office/drawing/2014/main" id="{D14C1983-21A9-C51B-35C3-5B315FC1979C}"/>
                </a:ext>
              </a:extLst>
            </p:cNvPr>
            <p:cNvSpPr/>
            <p:nvPr/>
          </p:nvSpPr>
          <p:spPr>
            <a:xfrm>
              <a:off x="3644638" y="1895023"/>
              <a:ext cx="114060" cy="3498"/>
            </a:xfrm>
            <a:custGeom>
              <a:avLst/>
              <a:gdLst/>
              <a:ahLst/>
              <a:cxnLst/>
              <a:rect l="l" t="t" r="r" b="b"/>
              <a:pathLst>
                <a:path w="3522" h="108" extrusionOk="0">
                  <a:moveTo>
                    <a:pt x="1751" y="0"/>
                  </a:moveTo>
                  <a:cubicBezTo>
                    <a:pt x="1154" y="0"/>
                    <a:pt x="597" y="0"/>
                    <a:pt x="1" y="40"/>
                  </a:cubicBezTo>
                  <a:cubicBezTo>
                    <a:pt x="448" y="85"/>
                    <a:pt x="896" y="107"/>
                    <a:pt x="1327" y="107"/>
                  </a:cubicBezTo>
                  <a:cubicBezTo>
                    <a:pt x="1470" y="107"/>
                    <a:pt x="1612" y="105"/>
                    <a:pt x="1751" y="100"/>
                  </a:cubicBezTo>
                  <a:cubicBezTo>
                    <a:pt x="2348" y="100"/>
                    <a:pt x="2925" y="100"/>
                    <a:pt x="3522" y="40"/>
                  </a:cubicBezTo>
                  <a:cubicBezTo>
                    <a:pt x="2925" y="20"/>
                    <a:pt x="2348"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866;p27">
              <a:extLst>
                <a:ext uri="{FF2B5EF4-FFF2-40B4-BE49-F238E27FC236}">
                  <a16:creationId xmlns:a16="http://schemas.microsoft.com/office/drawing/2014/main" id="{1D61C65B-B6F8-98F8-EE19-FAF7F3CCF071}"/>
                </a:ext>
              </a:extLst>
            </p:cNvPr>
            <p:cNvSpPr/>
            <p:nvPr/>
          </p:nvSpPr>
          <p:spPr>
            <a:xfrm>
              <a:off x="3644638" y="1916915"/>
              <a:ext cx="88282" cy="3271"/>
            </a:xfrm>
            <a:custGeom>
              <a:avLst/>
              <a:gdLst/>
              <a:ahLst/>
              <a:cxnLst/>
              <a:rect l="l" t="t" r="r" b="b"/>
              <a:pathLst>
                <a:path w="2726" h="101" extrusionOk="0">
                  <a:moveTo>
                    <a:pt x="1353" y="1"/>
                  </a:moveTo>
                  <a:cubicBezTo>
                    <a:pt x="916" y="1"/>
                    <a:pt x="438" y="1"/>
                    <a:pt x="1" y="40"/>
                  </a:cubicBezTo>
                  <a:cubicBezTo>
                    <a:pt x="438" y="100"/>
                    <a:pt x="916" y="100"/>
                    <a:pt x="1353" y="100"/>
                  </a:cubicBezTo>
                  <a:cubicBezTo>
                    <a:pt x="1811" y="100"/>
                    <a:pt x="2288" y="100"/>
                    <a:pt x="2726" y="40"/>
                  </a:cubicBezTo>
                  <a:cubicBezTo>
                    <a:pt x="2288" y="21"/>
                    <a:pt x="1811" y="1"/>
                    <a:pt x="135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867;p27">
              <a:extLst>
                <a:ext uri="{FF2B5EF4-FFF2-40B4-BE49-F238E27FC236}">
                  <a16:creationId xmlns:a16="http://schemas.microsoft.com/office/drawing/2014/main" id="{501BA379-AF1E-B3F0-D17E-E420F55E3A96}"/>
                </a:ext>
              </a:extLst>
            </p:cNvPr>
            <p:cNvSpPr/>
            <p:nvPr/>
          </p:nvSpPr>
          <p:spPr>
            <a:xfrm>
              <a:off x="4977532" y="2379467"/>
              <a:ext cx="163026" cy="163026"/>
            </a:xfrm>
            <a:custGeom>
              <a:avLst/>
              <a:gdLst/>
              <a:ahLst/>
              <a:cxnLst/>
              <a:rect l="l" t="t" r="r" b="b"/>
              <a:pathLst>
                <a:path w="5034" h="5034" extrusionOk="0">
                  <a:moveTo>
                    <a:pt x="1" y="1"/>
                  </a:moveTo>
                  <a:lnTo>
                    <a:pt x="1" y="5033"/>
                  </a:lnTo>
                  <a:lnTo>
                    <a:pt x="5033" y="5033"/>
                  </a:lnTo>
                  <a:lnTo>
                    <a:pt x="5033"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868;p27">
              <a:extLst>
                <a:ext uri="{FF2B5EF4-FFF2-40B4-BE49-F238E27FC236}">
                  <a16:creationId xmlns:a16="http://schemas.microsoft.com/office/drawing/2014/main" id="{62C1FE9C-1D6A-5F2A-312C-55EA8FBAA7FE}"/>
                </a:ext>
              </a:extLst>
            </p:cNvPr>
            <p:cNvSpPr/>
            <p:nvPr/>
          </p:nvSpPr>
          <p:spPr>
            <a:xfrm>
              <a:off x="5002015" y="2413601"/>
              <a:ext cx="114060" cy="3271"/>
            </a:xfrm>
            <a:custGeom>
              <a:avLst/>
              <a:gdLst/>
              <a:ahLst/>
              <a:cxnLst/>
              <a:rect l="l" t="t" r="r" b="b"/>
              <a:pathLst>
                <a:path w="3522" h="101" extrusionOk="0">
                  <a:moveTo>
                    <a:pt x="1771" y="1"/>
                  </a:moveTo>
                  <a:cubicBezTo>
                    <a:pt x="1174" y="1"/>
                    <a:pt x="597" y="1"/>
                    <a:pt x="1" y="41"/>
                  </a:cubicBezTo>
                  <a:cubicBezTo>
                    <a:pt x="597" y="100"/>
                    <a:pt x="1174" y="100"/>
                    <a:pt x="1771" y="100"/>
                  </a:cubicBezTo>
                  <a:cubicBezTo>
                    <a:pt x="2368" y="100"/>
                    <a:pt x="2925" y="100"/>
                    <a:pt x="3522"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869;p27">
              <a:extLst>
                <a:ext uri="{FF2B5EF4-FFF2-40B4-BE49-F238E27FC236}">
                  <a16:creationId xmlns:a16="http://schemas.microsoft.com/office/drawing/2014/main" id="{E9010A25-E54E-A246-332D-97EDF286831F}"/>
                </a:ext>
              </a:extLst>
            </p:cNvPr>
            <p:cNvSpPr/>
            <p:nvPr/>
          </p:nvSpPr>
          <p:spPr>
            <a:xfrm>
              <a:off x="5002015" y="2435525"/>
              <a:ext cx="58002" cy="3238"/>
            </a:xfrm>
            <a:custGeom>
              <a:avLst/>
              <a:gdLst/>
              <a:ahLst/>
              <a:cxnLst/>
              <a:rect l="l" t="t" r="r" b="b"/>
              <a:pathLst>
                <a:path w="1791" h="100" extrusionOk="0">
                  <a:moveTo>
                    <a:pt x="896" y="0"/>
                  </a:moveTo>
                  <a:cubicBezTo>
                    <a:pt x="597" y="0"/>
                    <a:pt x="299" y="0"/>
                    <a:pt x="1" y="40"/>
                  </a:cubicBezTo>
                  <a:cubicBezTo>
                    <a:pt x="299" y="100"/>
                    <a:pt x="597" y="100"/>
                    <a:pt x="896" y="100"/>
                  </a:cubicBezTo>
                  <a:cubicBezTo>
                    <a:pt x="1194" y="100"/>
                    <a:pt x="1493" y="100"/>
                    <a:pt x="1791" y="40"/>
                  </a:cubicBezTo>
                  <a:cubicBezTo>
                    <a:pt x="1493"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870;p27">
              <a:extLst>
                <a:ext uri="{FF2B5EF4-FFF2-40B4-BE49-F238E27FC236}">
                  <a16:creationId xmlns:a16="http://schemas.microsoft.com/office/drawing/2014/main" id="{FC0A6503-9EC4-E85A-D86F-BE7DFE755828}"/>
                </a:ext>
              </a:extLst>
            </p:cNvPr>
            <p:cNvSpPr/>
            <p:nvPr/>
          </p:nvSpPr>
          <p:spPr>
            <a:xfrm>
              <a:off x="5002015" y="2456122"/>
              <a:ext cx="90225" cy="3530"/>
            </a:xfrm>
            <a:custGeom>
              <a:avLst/>
              <a:gdLst/>
              <a:ahLst/>
              <a:cxnLst/>
              <a:rect l="l" t="t" r="r" b="b"/>
              <a:pathLst>
                <a:path w="2786" h="109" extrusionOk="0">
                  <a:moveTo>
                    <a:pt x="1393" y="1"/>
                  </a:moveTo>
                  <a:cubicBezTo>
                    <a:pt x="916" y="1"/>
                    <a:pt x="478" y="1"/>
                    <a:pt x="1" y="61"/>
                  </a:cubicBezTo>
                  <a:cubicBezTo>
                    <a:pt x="350" y="90"/>
                    <a:pt x="678" y="108"/>
                    <a:pt x="1016" y="108"/>
                  </a:cubicBezTo>
                  <a:cubicBezTo>
                    <a:pt x="1140" y="108"/>
                    <a:pt x="1265" y="106"/>
                    <a:pt x="1393" y="100"/>
                  </a:cubicBezTo>
                  <a:cubicBezTo>
                    <a:pt x="1870" y="100"/>
                    <a:pt x="2308" y="100"/>
                    <a:pt x="2786" y="61"/>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871;p27">
              <a:extLst>
                <a:ext uri="{FF2B5EF4-FFF2-40B4-BE49-F238E27FC236}">
                  <a16:creationId xmlns:a16="http://schemas.microsoft.com/office/drawing/2014/main" id="{C53C3B6A-B6C5-B848-63C8-2EE81EE9CF8D}"/>
                </a:ext>
              </a:extLst>
            </p:cNvPr>
            <p:cNvSpPr/>
            <p:nvPr/>
          </p:nvSpPr>
          <p:spPr>
            <a:xfrm>
              <a:off x="5002015" y="2478047"/>
              <a:ext cx="114060" cy="3238"/>
            </a:xfrm>
            <a:custGeom>
              <a:avLst/>
              <a:gdLst/>
              <a:ahLst/>
              <a:cxnLst/>
              <a:rect l="l" t="t" r="r" b="b"/>
              <a:pathLst>
                <a:path w="3522" h="100" extrusionOk="0">
                  <a:moveTo>
                    <a:pt x="1771" y="0"/>
                  </a:moveTo>
                  <a:cubicBezTo>
                    <a:pt x="1174" y="0"/>
                    <a:pt x="597" y="0"/>
                    <a:pt x="1" y="40"/>
                  </a:cubicBezTo>
                  <a:cubicBezTo>
                    <a:pt x="597" y="100"/>
                    <a:pt x="1174" y="100"/>
                    <a:pt x="1771" y="100"/>
                  </a:cubicBezTo>
                  <a:cubicBezTo>
                    <a:pt x="2368" y="100"/>
                    <a:pt x="2925" y="100"/>
                    <a:pt x="352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872;p27">
              <a:extLst>
                <a:ext uri="{FF2B5EF4-FFF2-40B4-BE49-F238E27FC236}">
                  <a16:creationId xmlns:a16="http://schemas.microsoft.com/office/drawing/2014/main" id="{B6D16A64-FFD8-CC64-6BBA-943FFE139644}"/>
                </a:ext>
              </a:extLst>
            </p:cNvPr>
            <p:cNvSpPr/>
            <p:nvPr/>
          </p:nvSpPr>
          <p:spPr>
            <a:xfrm>
              <a:off x="5002015" y="2498643"/>
              <a:ext cx="88929" cy="3789"/>
            </a:xfrm>
            <a:custGeom>
              <a:avLst/>
              <a:gdLst/>
              <a:ahLst/>
              <a:cxnLst/>
              <a:rect l="l" t="t" r="r" b="b"/>
              <a:pathLst>
                <a:path w="2746" h="117" extrusionOk="0">
                  <a:moveTo>
                    <a:pt x="1373" y="1"/>
                  </a:moveTo>
                  <a:cubicBezTo>
                    <a:pt x="916" y="1"/>
                    <a:pt x="458" y="1"/>
                    <a:pt x="1" y="60"/>
                  </a:cubicBezTo>
                  <a:cubicBezTo>
                    <a:pt x="324" y="89"/>
                    <a:pt x="638" y="117"/>
                    <a:pt x="962" y="117"/>
                  </a:cubicBezTo>
                  <a:cubicBezTo>
                    <a:pt x="1097" y="117"/>
                    <a:pt x="1233" y="112"/>
                    <a:pt x="1373" y="100"/>
                  </a:cubicBezTo>
                  <a:cubicBezTo>
                    <a:pt x="1811" y="100"/>
                    <a:pt x="2288" y="100"/>
                    <a:pt x="2746" y="60"/>
                  </a:cubicBezTo>
                  <a:cubicBezTo>
                    <a:pt x="2288" y="41"/>
                    <a:pt x="1811"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873;p27">
              <a:extLst>
                <a:ext uri="{FF2B5EF4-FFF2-40B4-BE49-F238E27FC236}">
                  <a16:creationId xmlns:a16="http://schemas.microsoft.com/office/drawing/2014/main" id="{AD0780F9-2E87-ED74-58F5-ECC0EF841366}"/>
                </a:ext>
              </a:extLst>
            </p:cNvPr>
            <p:cNvSpPr/>
            <p:nvPr/>
          </p:nvSpPr>
          <p:spPr>
            <a:xfrm>
              <a:off x="5475514" y="1878280"/>
              <a:ext cx="170766" cy="162378"/>
            </a:xfrm>
            <a:custGeom>
              <a:avLst/>
              <a:gdLst/>
              <a:ahLst/>
              <a:cxnLst/>
              <a:rect l="l" t="t" r="r" b="b"/>
              <a:pathLst>
                <a:path w="5273" h="5014" extrusionOk="0">
                  <a:moveTo>
                    <a:pt x="1" y="0"/>
                  </a:moveTo>
                  <a:lnTo>
                    <a:pt x="1" y="4018"/>
                  </a:lnTo>
                  <a:cubicBezTo>
                    <a:pt x="1" y="4496"/>
                    <a:pt x="259" y="5013"/>
                    <a:pt x="259" y="5013"/>
                  </a:cubicBezTo>
                  <a:lnTo>
                    <a:pt x="5272" y="5013"/>
                  </a:lnTo>
                  <a:cubicBezTo>
                    <a:pt x="5272" y="5013"/>
                    <a:pt x="5034" y="4476"/>
                    <a:pt x="5034" y="4078"/>
                  </a:cubicBezTo>
                  <a:lnTo>
                    <a:pt x="5034"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874;p27">
              <a:extLst>
                <a:ext uri="{FF2B5EF4-FFF2-40B4-BE49-F238E27FC236}">
                  <a16:creationId xmlns:a16="http://schemas.microsoft.com/office/drawing/2014/main" id="{9F87612A-E125-3516-7126-B8F089D8C101}"/>
                </a:ext>
              </a:extLst>
            </p:cNvPr>
            <p:cNvSpPr/>
            <p:nvPr/>
          </p:nvSpPr>
          <p:spPr>
            <a:xfrm>
              <a:off x="5503850" y="1914972"/>
              <a:ext cx="114060" cy="3271"/>
            </a:xfrm>
            <a:custGeom>
              <a:avLst/>
              <a:gdLst/>
              <a:ahLst/>
              <a:cxnLst/>
              <a:rect l="l" t="t" r="r" b="b"/>
              <a:pathLst>
                <a:path w="3522" h="101" extrusionOk="0">
                  <a:moveTo>
                    <a:pt x="1771" y="1"/>
                  </a:moveTo>
                  <a:cubicBezTo>
                    <a:pt x="1175" y="1"/>
                    <a:pt x="598" y="1"/>
                    <a:pt x="1" y="61"/>
                  </a:cubicBezTo>
                  <a:cubicBezTo>
                    <a:pt x="598" y="100"/>
                    <a:pt x="1175" y="100"/>
                    <a:pt x="1771" y="100"/>
                  </a:cubicBezTo>
                  <a:cubicBezTo>
                    <a:pt x="2368" y="100"/>
                    <a:pt x="2925" y="100"/>
                    <a:pt x="3522" y="61"/>
                  </a:cubicBezTo>
                  <a:cubicBezTo>
                    <a:pt x="2925" y="4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875;p27">
              <a:extLst>
                <a:ext uri="{FF2B5EF4-FFF2-40B4-BE49-F238E27FC236}">
                  <a16:creationId xmlns:a16="http://schemas.microsoft.com/office/drawing/2014/main" id="{406D7AA1-77E4-764E-512C-D48A9BE7CFCF}"/>
                </a:ext>
              </a:extLst>
            </p:cNvPr>
            <p:cNvSpPr/>
            <p:nvPr/>
          </p:nvSpPr>
          <p:spPr>
            <a:xfrm>
              <a:off x="5503850" y="1936249"/>
              <a:ext cx="103114" cy="3498"/>
            </a:xfrm>
            <a:custGeom>
              <a:avLst/>
              <a:gdLst/>
              <a:ahLst/>
              <a:cxnLst/>
              <a:rect l="l" t="t" r="r" b="b"/>
              <a:pathLst>
                <a:path w="3184" h="108" extrusionOk="0">
                  <a:moveTo>
                    <a:pt x="1592" y="0"/>
                  </a:moveTo>
                  <a:cubicBezTo>
                    <a:pt x="1075" y="0"/>
                    <a:pt x="518" y="0"/>
                    <a:pt x="1" y="40"/>
                  </a:cubicBezTo>
                  <a:cubicBezTo>
                    <a:pt x="389" y="85"/>
                    <a:pt x="799" y="107"/>
                    <a:pt x="1198" y="107"/>
                  </a:cubicBezTo>
                  <a:cubicBezTo>
                    <a:pt x="1331" y="107"/>
                    <a:pt x="1463" y="105"/>
                    <a:pt x="1592" y="100"/>
                  </a:cubicBezTo>
                  <a:cubicBezTo>
                    <a:pt x="2110" y="100"/>
                    <a:pt x="2667" y="100"/>
                    <a:pt x="3184" y="40"/>
                  </a:cubicBezTo>
                  <a:cubicBezTo>
                    <a:pt x="2667" y="20"/>
                    <a:pt x="2110"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876;p27">
              <a:extLst>
                <a:ext uri="{FF2B5EF4-FFF2-40B4-BE49-F238E27FC236}">
                  <a16:creationId xmlns:a16="http://schemas.microsoft.com/office/drawing/2014/main" id="{7462B16D-FFB1-0377-EDAD-C84250AFA2BF}"/>
                </a:ext>
              </a:extLst>
            </p:cNvPr>
            <p:cNvSpPr/>
            <p:nvPr/>
          </p:nvSpPr>
          <p:spPr>
            <a:xfrm>
              <a:off x="5503850" y="1957493"/>
              <a:ext cx="90225" cy="3271"/>
            </a:xfrm>
            <a:custGeom>
              <a:avLst/>
              <a:gdLst/>
              <a:ahLst/>
              <a:cxnLst/>
              <a:rect l="l" t="t" r="r" b="b"/>
              <a:pathLst>
                <a:path w="2786" h="101" extrusionOk="0">
                  <a:moveTo>
                    <a:pt x="1393" y="1"/>
                  </a:moveTo>
                  <a:cubicBezTo>
                    <a:pt x="916" y="1"/>
                    <a:pt x="478" y="1"/>
                    <a:pt x="1" y="61"/>
                  </a:cubicBezTo>
                  <a:cubicBezTo>
                    <a:pt x="478" y="100"/>
                    <a:pt x="916" y="100"/>
                    <a:pt x="1393" y="100"/>
                  </a:cubicBezTo>
                  <a:cubicBezTo>
                    <a:pt x="1871" y="100"/>
                    <a:pt x="2309" y="100"/>
                    <a:pt x="2786" y="61"/>
                  </a:cubicBezTo>
                  <a:cubicBezTo>
                    <a:pt x="2309" y="4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877;p27">
              <a:extLst>
                <a:ext uri="{FF2B5EF4-FFF2-40B4-BE49-F238E27FC236}">
                  <a16:creationId xmlns:a16="http://schemas.microsoft.com/office/drawing/2014/main" id="{40350D2B-1DCD-CF35-9C89-4F0FF4CEFA98}"/>
                </a:ext>
              </a:extLst>
            </p:cNvPr>
            <p:cNvSpPr/>
            <p:nvPr/>
          </p:nvSpPr>
          <p:spPr>
            <a:xfrm>
              <a:off x="5503850" y="1979418"/>
              <a:ext cx="114060" cy="3238"/>
            </a:xfrm>
            <a:custGeom>
              <a:avLst/>
              <a:gdLst/>
              <a:ahLst/>
              <a:cxnLst/>
              <a:rect l="l" t="t" r="r" b="b"/>
              <a:pathLst>
                <a:path w="3522" h="100" extrusionOk="0">
                  <a:moveTo>
                    <a:pt x="1771" y="0"/>
                  </a:moveTo>
                  <a:cubicBezTo>
                    <a:pt x="1175" y="0"/>
                    <a:pt x="598" y="0"/>
                    <a:pt x="1" y="60"/>
                  </a:cubicBezTo>
                  <a:cubicBezTo>
                    <a:pt x="598" y="100"/>
                    <a:pt x="1175" y="100"/>
                    <a:pt x="1771" y="100"/>
                  </a:cubicBezTo>
                  <a:cubicBezTo>
                    <a:pt x="2368" y="100"/>
                    <a:pt x="2925" y="100"/>
                    <a:pt x="3522" y="60"/>
                  </a:cubicBezTo>
                  <a:cubicBezTo>
                    <a:pt x="2925" y="4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878;p27">
              <a:extLst>
                <a:ext uri="{FF2B5EF4-FFF2-40B4-BE49-F238E27FC236}">
                  <a16:creationId xmlns:a16="http://schemas.microsoft.com/office/drawing/2014/main" id="{ACE66789-4F4F-276A-A055-B7ADAE331B74}"/>
                </a:ext>
              </a:extLst>
            </p:cNvPr>
            <p:cNvSpPr/>
            <p:nvPr/>
          </p:nvSpPr>
          <p:spPr>
            <a:xfrm>
              <a:off x="3516459" y="2150766"/>
              <a:ext cx="170734" cy="163026"/>
            </a:xfrm>
            <a:custGeom>
              <a:avLst/>
              <a:gdLst/>
              <a:ahLst/>
              <a:cxnLst/>
              <a:rect l="l" t="t" r="r" b="b"/>
              <a:pathLst>
                <a:path w="5272" h="5034" extrusionOk="0">
                  <a:moveTo>
                    <a:pt x="239" y="1"/>
                  </a:moveTo>
                  <a:lnTo>
                    <a:pt x="239" y="4079"/>
                  </a:lnTo>
                  <a:cubicBezTo>
                    <a:pt x="239" y="4516"/>
                    <a:pt x="0" y="5034"/>
                    <a:pt x="0" y="5034"/>
                  </a:cubicBezTo>
                  <a:lnTo>
                    <a:pt x="5013" y="5034"/>
                  </a:lnTo>
                  <a:cubicBezTo>
                    <a:pt x="5013" y="5034"/>
                    <a:pt x="5272" y="4516"/>
                    <a:pt x="5272" y="4039"/>
                  </a:cubicBezTo>
                  <a:lnTo>
                    <a:pt x="5272"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879;p27">
              <a:extLst>
                <a:ext uri="{FF2B5EF4-FFF2-40B4-BE49-F238E27FC236}">
                  <a16:creationId xmlns:a16="http://schemas.microsoft.com/office/drawing/2014/main" id="{ED4ED17A-3F63-2AD1-0F78-C0BC5A7AC69D}"/>
                </a:ext>
              </a:extLst>
            </p:cNvPr>
            <p:cNvSpPr/>
            <p:nvPr/>
          </p:nvSpPr>
          <p:spPr>
            <a:xfrm>
              <a:off x="3543501" y="2188138"/>
              <a:ext cx="114708" cy="3498"/>
            </a:xfrm>
            <a:custGeom>
              <a:avLst/>
              <a:gdLst/>
              <a:ahLst/>
              <a:cxnLst/>
              <a:rect l="l" t="t" r="r" b="b"/>
              <a:pathLst>
                <a:path w="3542" h="108" extrusionOk="0">
                  <a:moveTo>
                    <a:pt x="1771" y="0"/>
                  </a:moveTo>
                  <a:cubicBezTo>
                    <a:pt x="1174" y="0"/>
                    <a:pt x="597" y="0"/>
                    <a:pt x="1" y="40"/>
                  </a:cubicBezTo>
                  <a:cubicBezTo>
                    <a:pt x="448" y="85"/>
                    <a:pt x="896" y="107"/>
                    <a:pt x="1335" y="107"/>
                  </a:cubicBezTo>
                  <a:cubicBezTo>
                    <a:pt x="1481" y="107"/>
                    <a:pt x="1627" y="105"/>
                    <a:pt x="1771" y="100"/>
                  </a:cubicBezTo>
                  <a:cubicBezTo>
                    <a:pt x="2368" y="100"/>
                    <a:pt x="2945" y="100"/>
                    <a:pt x="3541"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880;p27">
              <a:extLst>
                <a:ext uri="{FF2B5EF4-FFF2-40B4-BE49-F238E27FC236}">
                  <a16:creationId xmlns:a16="http://schemas.microsoft.com/office/drawing/2014/main" id="{D072CBAE-A68F-D968-A4E4-069425C05BE6}"/>
                </a:ext>
              </a:extLst>
            </p:cNvPr>
            <p:cNvSpPr/>
            <p:nvPr/>
          </p:nvSpPr>
          <p:spPr>
            <a:xfrm>
              <a:off x="3543501" y="2210030"/>
              <a:ext cx="103114" cy="3271"/>
            </a:xfrm>
            <a:custGeom>
              <a:avLst/>
              <a:gdLst/>
              <a:ahLst/>
              <a:cxnLst/>
              <a:rect l="l" t="t" r="r" b="b"/>
              <a:pathLst>
                <a:path w="3184" h="101" extrusionOk="0">
                  <a:moveTo>
                    <a:pt x="1592" y="1"/>
                  </a:moveTo>
                  <a:cubicBezTo>
                    <a:pt x="1075" y="1"/>
                    <a:pt x="538" y="1"/>
                    <a:pt x="1" y="41"/>
                  </a:cubicBezTo>
                  <a:cubicBezTo>
                    <a:pt x="558" y="100"/>
                    <a:pt x="1075" y="100"/>
                    <a:pt x="1592" y="100"/>
                  </a:cubicBezTo>
                  <a:cubicBezTo>
                    <a:pt x="2129" y="100"/>
                    <a:pt x="2666" y="100"/>
                    <a:pt x="3183" y="41"/>
                  </a:cubicBezTo>
                  <a:cubicBezTo>
                    <a:pt x="2666" y="21"/>
                    <a:pt x="212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881;p27">
              <a:extLst>
                <a:ext uri="{FF2B5EF4-FFF2-40B4-BE49-F238E27FC236}">
                  <a16:creationId xmlns:a16="http://schemas.microsoft.com/office/drawing/2014/main" id="{AE28E3E2-879F-AA50-310E-BA7004FCD941}"/>
                </a:ext>
              </a:extLst>
            </p:cNvPr>
            <p:cNvSpPr/>
            <p:nvPr/>
          </p:nvSpPr>
          <p:spPr>
            <a:xfrm>
              <a:off x="3543501" y="2230659"/>
              <a:ext cx="90225" cy="3498"/>
            </a:xfrm>
            <a:custGeom>
              <a:avLst/>
              <a:gdLst/>
              <a:ahLst/>
              <a:cxnLst/>
              <a:rect l="l" t="t" r="r" b="b"/>
              <a:pathLst>
                <a:path w="2786" h="108" extrusionOk="0">
                  <a:moveTo>
                    <a:pt x="1393" y="0"/>
                  </a:moveTo>
                  <a:cubicBezTo>
                    <a:pt x="935" y="0"/>
                    <a:pt x="478" y="0"/>
                    <a:pt x="1" y="60"/>
                  </a:cubicBezTo>
                  <a:cubicBezTo>
                    <a:pt x="350" y="89"/>
                    <a:pt x="700" y="108"/>
                    <a:pt x="1033" y="108"/>
                  </a:cubicBezTo>
                  <a:cubicBezTo>
                    <a:pt x="1156" y="108"/>
                    <a:pt x="1276" y="105"/>
                    <a:pt x="1393" y="100"/>
                  </a:cubicBezTo>
                  <a:cubicBezTo>
                    <a:pt x="1870" y="100"/>
                    <a:pt x="2308" y="100"/>
                    <a:pt x="2786" y="60"/>
                  </a:cubicBezTo>
                  <a:cubicBezTo>
                    <a:pt x="232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882;p27">
              <a:extLst>
                <a:ext uri="{FF2B5EF4-FFF2-40B4-BE49-F238E27FC236}">
                  <a16:creationId xmlns:a16="http://schemas.microsoft.com/office/drawing/2014/main" id="{E87CBCB4-673E-4FBE-B671-2021EFC93FDF}"/>
                </a:ext>
              </a:extLst>
            </p:cNvPr>
            <p:cNvSpPr/>
            <p:nvPr/>
          </p:nvSpPr>
          <p:spPr>
            <a:xfrm>
              <a:off x="3543501" y="2252551"/>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1"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883;p27">
              <a:extLst>
                <a:ext uri="{FF2B5EF4-FFF2-40B4-BE49-F238E27FC236}">
                  <a16:creationId xmlns:a16="http://schemas.microsoft.com/office/drawing/2014/main" id="{26F72BFE-71C1-9373-3382-39B7343C9BD9}"/>
                </a:ext>
              </a:extLst>
            </p:cNvPr>
            <p:cNvSpPr/>
            <p:nvPr/>
          </p:nvSpPr>
          <p:spPr>
            <a:xfrm>
              <a:off x="4100098" y="2552758"/>
              <a:ext cx="170766" cy="163026"/>
            </a:xfrm>
            <a:custGeom>
              <a:avLst/>
              <a:gdLst/>
              <a:ahLst/>
              <a:cxnLst/>
              <a:rect l="l" t="t" r="r" b="b"/>
              <a:pathLst>
                <a:path w="5273" h="5034" extrusionOk="0">
                  <a:moveTo>
                    <a:pt x="1" y="1"/>
                  </a:moveTo>
                  <a:lnTo>
                    <a:pt x="1" y="4039"/>
                  </a:lnTo>
                  <a:cubicBezTo>
                    <a:pt x="1" y="4496"/>
                    <a:pt x="259" y="5034"/>
                    <a:pt x="259" y="5034"/>
                  </a:cubicBezTo>
                  <a:lnTo>
                    <a:pt x="5272" y="5034"/>
                  </a:lnTo>
                  <a:cubicBezTo>
                    <a:pt x="5272" y="5034"/>
                    <a:pt x="5034" y="4496"/>
                    <a:pt x="5034" y="4079"/>
                  </a:cubicBezTo>
                  <a:lnTo>
                    <a:pt x="503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884;p27">
              <a:extLst>
                <a:ext uri="{FF2B5EF4-FFF2-40B4-BE49-F238E27FC236}">
                  <a16:creationId xmlns:a16="http://schemas.microsoft.com/office/drawing/2014/main" id="{16ECBFBA-9D12-AD0B-50E5-9AF82FFC32C8}"/>
                </a:ext>
              </a:extLst>
            </p:cNvPr>
            <p:cNvSpPr/>
            <p:nvPr/>
          </p:nvSpPr>
          <p:spPr>
            <a:xfrm>
              <a:off x="4128468" y="2590131"/>
              <a:ext cx="114060" cy="3498"/>
            </a:xfrm>
            <a:custGeom>
              <a:avLst/>
              <a:gdLst/>
              <a:ahLst/>
              <a:cxnLst/>
              <a:rect l="l" t="t" r="r" b="b"/>
              <a:pathLst>
                <a:path w="3522" h="108" extrusionOk="0">
                  <a:moveTo>
                    <a:pt x="1751" y="1"/>
                  </a:moveTo>
                  <a:cubicBezTo>
                    <a:pt x="1174" y="1"/>
                    <a:pt x="597" y="1"/>
                    <a:pt x="0" y="40"/>
                  </a:cubicBezTo>
                  <a:cubicBezTo>
                    <a:pt x="448" y="85"/>
                    <a:pt x="895" y="107"/>
                    <a:pt x="1326" y="107"/>
                  </a:cubicBezTo>
                  <a:cubicBezTo>
                    <a:pt x="1470" y="107"/>
                    <a:pt x="1611" y="105"/>
                    <a:pt x="1751" y="100"/>
                  </a:cubicBezTo>
                  <a:cubicBezTo>
                    <a:pt x="2347" y="100"/>
                    <a:pt x="2924" y="100"/>
                    <a:pt x="3521" y="40"/>
                  </a:cubicBezTo>
                  <a:cubicBezTo>
                    <a:pt x="2924" y="20"/>
                    <a:pt x="236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885;p27">
              <a:extLst>
                <a:ext uri="{FF2B5EF4-FFF2-40B4-BE49-F238E27FC236}">
                  <a16:creationId xmlns:a16="http://schemas.microsoft.com/office/drawing/2014/main" id="{8F9B95CB-8AB0-E3BF-85C3-AD1530B492D7}"/>
                </a:ext>
              </a:extLst>
            </p:cNvPr>
            <p:cNvSpPr/>
            <p:nvPr/>
          </p:nvSpPr>
          <p:spPr>
            <a:xfrm>
              <a:off x="4128468" y="2611375"/>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886;p27">
              <a:extLst>
                <a:ext uri="{FF2B5EF4-FFF2-40B4-BE49-F238E27FC236}">
                  <a16:creationId xmlns:a16="http://schemas.microsoft.com/office/drawing/2014/main" id="{5A3854E9-9C3E-4FAF-9343-89D45AB79EC5}"/>
                </a:ext>
              </a:extLst>
            </p:cNvPr>
            <p:cNvSpPr/>
            <p:nvPr/>
          </p:nvSpPr>
          <p:spPr>
            <a:xfrm>
              <a:off x="4128468" y="2632652"/>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50" y="100"/>
                    <a:pt x="2308" y="100"/>
                    <a:pt x="2785" y="4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887;p27">
              <a:extLst>
                <a:ext uri="{FF2B5EF4-FFF2-40B4-BE49-F238E27FC236}">
                  <a16:creationId xmlns:a16="http://schemas.microsoft.com/office/drawing/2014/main" id="{0DEEAB70-E5F5-6296-E625-0E4A46DAA1AF}"/>
                </a:ext>
              </a:extLst>
            </p:cNvPr>
            <p:cNvSpPr/>
            <p:nvPr/>
          </p:nvSpPr>
          <p:spPr>
            <a:xfrm>
              <a:off x="4128468" y="2654544"/>
              <a:ext cx="114060" cy="3271"/>
            </a:xfrm>
            <a:custGeom>
              <a:avLst/>
              <a:gdLst/>
              <a:ahLst/>
              <a:cxnLst/>
              <a:rect l="l" t="t" r="r" b="b"/>
              <a:pathLst>
                <a:path w="3522" h="101" extrusionOk="0">
                  <a:moveTo>
                    <a:pt x="1751" y="1"/>
                  </a:moveTo>
                  <a:cubicBezTo>
                    <a:pt x="1174" y="1"/>
                    <a:pt x="597" y="1"/>
                    <a:pt x="0" y="41"/>
                  </a:cubicBezTo>
                  <a:cubicBezTo>
                    <a:pt x="597" y="100"/>
                    <a:pt x="1194" y="100"/>
                    <a:pt x="1751" y="100"/>
                  </a:cubicBezTo>
                  <a:cubicBezTo>
                    <a:pt x="2347" y="100"/>
                    <a:pt x="2924" y="100"/>
                    <a:pt x="3521" y="41"/>
                  </a:cubicBezTo>
                  <a:cubicBezTo>
                    <a:pt x="2924" y="21"/>
                    <a:pt x="236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888;p27">
              <a:extLst>
                <a:ext uri="{FF2B5EF4-FFF2-40B4-BE49-F238E27FC236}">
                  <a16:creationId xmlns:a16="http://schemas.microsoft.com/office/drawing/2014/main" id="{F2B2707A-F5D0-55DE-C10F-AC3BFF8FC774}"/>
                </a:ext>
              </a:extLst>
            </p:cNvPr>
            <p:cNvSpPr/>
            <p:nvPr/>
          </p:nvSpPr>
          <p:spPr>
            <a:xfrm>
              <a:off x="4697954" y="1661172"/>
              <a:ext cx="170734" cy="163026"/>
            </a:xfrm>
            <a:custGeom>
              <a:avLst/>
              <a:gdLst/>
              <a:ahLst/>
              <a:cxnLst/>
              <a:rect l="l" t="t" r="r" b="b"/>
              <a:pathLst>
                <a:path w="5272" h="5034" extrusionOk="0">
                  <a:moveTo>
                    <a:pt x="0" y="0"/>
                  </a:moveTo>
                  <a:lnTo>
                    <a:pt x="0" y="4038"/>
                  </a:lnTo>
                  <a:cubicBezTo>
                    <a:pt x="0" y="4516"/>
                    <a:pt x="239" y="5033"/>
                    <a:pt x="239" y="5033"/>
                  </a:cubicBezTo>
                  <a:lnTo>
                    <a:pt x="5272" y="5033"/>
                  </a:lnTo>
                  <a:cubicBezTo>
                    <a:pt x="5272" y="5033"/>
                    <a:pt x="5013" y="4476"/>
                    <a:pt x="5013" y="4078"/>
                  </a:cubicBezTo>
                  <a:lnTo>
                    <a:pt x="50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889;p27">
              <a:extLst>
                <a:ext uri="{FF2B5EF4-FFF2-40B4-BE49-F238E27FC236}">
                  <a16:creationId xmlns:a16="http://schemas.microsoft.com/office/drawing/2014/main" id="{0156A78B-BF2C-C408-CC0E-26976B2A93A7}"/>
                </a:ext>
              </a:extLst>
            </p:cNvPr>
            <p:cNvSpPr/>
            <p:nvPr/>
          </p:nvSpPr>
          <p:spPr>
            <a:xfrm>
              <a:off x="4725643" y="1698512"/>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2"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890;p27">
              <a:extLst>
                <a:ext uri="{FF2B5EF4-FFF2-40B4-BE49-F238E27FC236}">
                  <a16:creationId xmlns:a16="http://schemas.microsoft.com/office/drawing/2014/main" id="{1EC804A1-8860-0992-06B4-78F009029118}"/>
                </a:ext>
              </a:extLst>
            </p:cNvPr>
            <p:cNvSpPr/>
            <p:nvPr/>
          </p:nvSpPr>
          <p:spPr>
            <a:xfrm>
              <a:off x="4725643" y="1720437"/>
              <a:ext cx="103114" cy="3238"/>
            </a:xfrm>
            <a:custGeom>
              <a:avLst/>
              <a:gdLst/>
              <a:ahLst/>
              <a:cxnLst/>
              <a:rect l="l" t="t" r="r" b="b"/>
              <a:pathLst>
                <a:path w="3184" h="100" extrusionOk="0">
                  <a:moveTo>
                    <a:pt x="1592" y="0"/>
                  </a:moveTo>
                  <a:cubicBezTo>
                    <a:pt x="1075" y="0"/>
                    <a:pt x="538" y="0"/>
                    <a:pt x="1" y="40"/>
                  </a:cubicBezTo>
                  <a:cubicBezTo>
                    <a:pt x="558" y="100"/>
                    <a:pt x="1075" y="100"/>
                    <a:pt x="1592" y="100"/>
                  </a:cubicBezTo>
                  <a:cubicBezTo>
                    <a:pt x="2129" y="100"/>
                    <a:pt x="2666" y="100"/>
                    <a:pt x="3183" y="40"/>
                  </a:cubicBezTo>
                  <a:cubicBezTo>
                    <a:pt x="2666" y="20"/>
                    <a:pt x="2129"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891;p27">
              <a:extLst>
                <a:ext uri="{FF2B5EF4-FFF2-40B4-BE49-F238E27FC236}">
                  <a16:creationId xmlns:a16="http://schemas.microsoft.com/office/drawing/2014/main" id="{DDEDC545-C9DE-D89E-5CB5-A7736E674FA0}"/>
                </a:ext>
              </a:extLst>
            </p:cNvPr>
            <p:cNvSpPr/>
            <p:nvPr/>
          </p:nvSpPr>
          <p:spPr>
            <a:xfrm>
              <a:off x="4725643" y="1741033"/>
              <a:ext cx="90225" cy="3530"/>
            </a:xfrm>
            <a:custGeom>
              <a:avLst/>
              <a:gdLst/>
              <a:ahLst/>
              <a:cxnLst/>
              <a:rect l="l" t="t" r="r" b="b"/>
              <a:pathLst>
                <a:path w="2786" h="109" extrusionOk="0">
                  <a:moveTo>
                    <a:pt x="1393" y="1"/>
                  </a:moveTo>
                  <a:cubicBezTo>
                    <a:pt x="936" y="1"/>
                    <a:pt x="478" y="1"/>
                    <a:pt x="1" y="61"/>
                  </a:cubicBezTo>
                  <a:cubicBezTo>
                    <a:pt x="350" y="90"/>
                    <a:pt x="700" y="108"/>
                    <a:pt x="1033" y="108"/>
                  </a:cubicBezTo>
                  <a:cubicBezTo>
                    <a:pt x="1156" y="108"/>
                    <a:pt x="1276" y="106"/>
                    <a:pt x="1393" y="100"/>
                  </a:cubicBezTo>
                  <a:cubicBezTo>
                    <a:pt x="1871" y="100"/>
                    <a:pt x="2308" y="100"/>
                    <a:pt x="2786" y="61"/>
                  </a:cubicBezTo>
                  <a:cubicBezTo>
                    <a:pt x="2328" y="2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892;p27">
              <a:extLst>
                <a:ext uri="{FF2B5EF4-FFF2-40B4-BE49-F238E27FC236}">
                  <a16:creationId xmlns:a16="http://schemas.microsoft.com/office/drawing/2014/main" id="{7F03B055-1FEE-0BBB-F638-308F13653D72}"/>
                </a:ext>
              </a:extLst>
            </p:cNvPr>
            <p:cNvSpPr/>
            <p:nvPr/>
          </p:nvSpPr>
          <p:spPr>
            <a:xfrm>
              <a:off x="4725643" y="1762958"/>
              <a:ext cx="114708" cy="3238"/>
            </a:xfrm>
            <a:custGeom>
              <a:avLst/>
              <a:gdLst/>
              <a:ahLst/>
              <a:cxnLst/>
              <a:rect l="l" t="t" r="r" b="b"/>
              <a:pathLst>
                <a:path w="3542" h="100" extrusionOk="0">
                  <a:moveTo>
                    <a:pt x="1771" y="0"/>
                  </a:moveTo>
                  <a:cubicBezTo>
                    <a:pt x="1174" y="0"/>
                    <a:pt x="597" y="0"/>
                    <a:pt x="1" y="40"/>
                  </a:cubicBezTo>
                  <a:cubicBezTo>
                    <a:pt x="597" y="100"/>
                    <a:pt x="1194" y="100"/>
                    <a:pt x="1771" y="100"/>
                  </a:cubicBezTo>
                  <a:cubicBezTo>
                    <a:pt x="2368" y="100"/>
                    <a:pt x="2945" y="100"/>
                    <a:pt x="354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893;p27">
              <a:extLst>
                <a:ext uri="{FF2B5EF4-FFF2-40B4-BE49-F238E27FC236}">
                  <a16:creationId xmlns:a16="http://schemas.microsoft.com/office/drawing/2014/main" id="{B4CD69D0-D93E-0CAA-95B5-418DD193949E}"/>
                </a:ext>
              </a:extLst>
            </p:cNvPr>
            <p:cNvSpPr/>
            <p:nvPr/>
          </p:nvSpPr>
          <p:spPr>
            <a:xfrm>
              <a:off x="4141324" y="1740418"/>
              <a:ext cx="170766" cy="162346"/>
            </a:xfrm>
            <a:custGeom>
              <a:avLst/>
              <a:gdLst/>
              <a:ahLst/>
              <a:cxnLst/>
              <a:rect l="l" t="t" r="r" b="b"/>
              <a:pathLst>
                <a:path w="5273" h="5013" extrusionOk="0">
                  <a:moveTo>
                    <a:pt x="1" y="0"/>
                  </a:moveTo>
                  <a:lnTo>
                    <a:pt x="1" y="4018"/>
                  </a:lnTo>
                  <a:cubicBezTo>
                    <a:pt x="1" y="4496"/>
                    <a:pt x="240" y="5013"/>
                    <a:pt x="240" y="5013"/>
                  </a:cubicBezTo>
                  <a:lnTo>
                    <a:pt x="5273" y="5013"/>
                  </a:lnTo>
                  <a:cubicBezTo>
                    <a:pt x="5273" y="5013"/>
                    <a:pt x="5014" y="4476"/>
                    <a:pt x="5014" y="4078"/>
                  </a:cubicBezTo>
                  <a:lnTo>
                    <a:pt x="5014"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894;p27">
              <a:extLst>
                <a:ext uri="{FF2B5EF4-FFF2-40B4-BE49-F238E27FC236}">
                  <a16:creationId xmlns:a16="http://schemas.microsoft.com/office/drawing/2014/main" id="{D30E6C86-1E85-45F4-C8A5-E21B6D095469}"/>
                </a:ext>
              </a:extLst>
            </p:cNvPr>
            <p:cNvSpPr/>
            <p:nvPr/>
          </p:nvSpPr>
          <p:spPr>
            <a:xfrm>
              <a:off x="4169693" y="1776462"/>
              <a:ext cx="114060" cy="3530"/>
            </a:xfrm>
            <a:custGeom>
              <a:avLst/>
              <a:gdLst/>
              <a:ahLst/>
              <a:cxnLst/>
              <a:rect l="l" t="t" r="r" b="b"/>
              <a:pathLst>
                <a:path w="3522" h="109" extrusionOk="0">
                  <a:moveTo>
                    <a:pt x="1751" y="1"/>
                  </a:moveTo>
                  <a:cubicBezTo>
                    <a:pt x="1154" y="1"/>
                    <a:pt x="597" y="1"/>
                    <a:pt x="0" y="61"/>
                  </a:cubicBezTo>
                  <a:cubicBezTo>
                    <a:pt x="437" y="90"/>
                    <a:pt x="853" y="108"/>
                    <a:pt x="1278" y="108"/>
                  </a:cubicBezTo>
                  <a:cubicBezTo>
                    <a:pt x="1434" y="108"/>
                    <a:pt x="1591" y="106"/>
                    <a:pt x="1751" y="100"/>
                  </a:cubicBezTo>
                  <a:cubicBezTo>
                    <a:pt x="2348" y="100"/>
                    <a:pt x="2924" y="100"/>
                    <a:pt x="3521" y="61"/>
                  </a:cubicBezTo>
                  <a:cubicBezTo>
                    <a:pt x="2924" y="4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895;p27">
              <a:extLst>
                <a:ext uri="{FF2B5EF4-FFF2-40B4-BE49-F238E27FC236}">
                  <a16:creationId xmlns:a16="http://schemas.microsoft.com/office/drawing/2014/main" id="{72C618C0-BAE0-3940-0B0D-A5A6C1D4142C}"/>
                </a:ext>
              </a:extLst>
            </p:cNvPr>
            <p:cNvSpPr/>
            <p:nvPr/>
          </p:nvSpPr>
          <p:spPr>
            <a:xfrm>
              <a:off x="4169693" y="1798387"/>
              <a:ext cx="103081" cy="3238"/>
            </a:xfrm>
            <a:custGeom>
              <a:avLst/>
              <a:gdLst/>
              <a:ahLst/>
              <a:cxnLst/>
              <a:rect l="l" t="t" r="r" b="b"/>
              <a:pathLst>
                <a:path w="3183" h="100" extrusionOk="0">
                  <a:moveTo>
                    <a:pt x="1592" y="0"/>
                  </a:moveTo>
                  <a:cubicBezTo>
                    <a:pt x="1055" y="0"/>
                    <a:pt x="517" y="0"/>
                    <a:pt x="0" y="40"/>
                  </a:cubicBezTo>
                  <a:cubicBezTo>
                    <a:pt x="517" y="100"/>
                    <a:pt x="1055" y="100"/>
                    <a:pt x="1592" y="100"/>
                  </a:cubicBezTo>
                  <a:cubicBezTo>
                    <a:pt x="2109" y="100"/>
                    <a:pt x="2646" y="100"/>
                    <a:pt x="3183" y="40"/>
                  </a:cubicBezTo>
                  <a:cubicBezTo>
                    <a:pt x="2646" y="20"/>
                    <a:pt x="2109"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896;p27">
              <a:extLst>
                <a:ext uri="{FF2B5EF4-FFF2-40B4-BE49-F238E27FC236}">
                  <a16:creationId xmlns:a16="http://schemas.microsoft.com/office/drawing/2014/main" id="{4FE99AB3-FEBB-D5B2-26ED-AD29C731610B}"/>
                </a:ext>
              </a:extLst>
            </p:cNvPr>
            <p:cNvSpPr/>
            <p:nvPr/>
          </p:nvSpPr>
          <p:spPr>
            <a:xfrm>
              <a:off x="4169693" y="1820279"/>
              <a:ext cx="90225" cy="3271"/>
            </a:xfrm>
            <a:custGeom>
              <a:avLst/>
              <a:gdLst/>
              <a:ahLst/>
              <a:cxnLst/>
              <a:rect l="l" t="t" r="r" b="b"/>
              <a:pathLst>
                <a:path w="2786" h="101" extrusionOk="0">
                  <a:moveTo>
                    <a:pt x="1393" y="1"/>
                  </a:moveTo>
                  <a:cubicBezTo>
                    <a:pt x="915" y="1"/>
                    <a:pt x="458" y="1"/>
                    <a:pt x="0" y="40"/>
                  </a:cubicBezTo>
                  <a:cubicBezTo>
                    <a:pt x="458" y="100"/>
                    <a:pt x="915" y="100"/>
                    <a:pt x="1393" y="100"/>
                  </a:cubicBezTo>
                  <a:cubicBezTo>
                    <a:pt x="1850" y="100"/>
                    <a:pt x="2308" y="100"/>
                    <a:pt x="2785" y="40"/>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897;p27">
              <a:extLst>
                <a:ext uri="{FF2B5EF4-FFF2-40B4-BE49-F238E27FC236}">
                  <a16:creationId xmlns:a16="http://schemas.microsoft.com/office/drawing/2014/main" id="{339F4EA1-8C07-BFCC-BEEC-11FF64744D81}"/>
                </a:ext>
              </a:extLst>
            </p:cNvPr>
            <p:cNvSpPr/>
            <p:nvPr/>
          </p:nvSpPr>
          <p:spPr>
            <a:xfrm>
              <a:off x="4169693" y="1840908"/>
              <a:ext cx="114060" cy="3498"/>
            </a:xfrm>
            <a:custGeom>
              <a:avLst/>
              <a:gdLst/>
              <a:ahLst/>
              <a:cxnLst/>
              <a:rect l="l" t="t" r="r" b="b"/>
              <a:pathLst>
                <a:path w="3522" h="108" extrusionOk="0">
                  <a:moveTo>
                    <a:pt x="1751" y="0"/>
                  </a:moveTo>
                  <a:cubicBezTo>
                    <a:pt x="1154" y="0"/>
                    <a:pt x="597" y="0"/>
                    <a:pt x="0" y="60"/>
                  </a:cubicBezTo>
                  <a:cubicBezTo>
                    <a:pt x="437" y="89"/>
                    <a:pt x="853" y="108"/>
                    <a:pt x="1278" y="108"/>
                  </a:cubicBezTo>
                  <a:cubicBezTo>
                    <a:pt x="1434" y="108"/>
                    <a:pt x="1591" y="105"/>
                    <a:pt x="1751" y="100"/>
                  </a:cubicBezTo>
                  <a:cubicBezTo>
                    <a:pt x="2348" y="100"/>
                    <a:pt x="2924" y="100"/>
                    <a:pt x="3521" y="60"/>
                  </a:cubicBezTo>
                  <a:cubicBezTo>
                    <a:pt x="2924" y="40"/>
                    <a:pt x="2348"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898;p27">
              <a:extLst>
                <a:ext uri="{FF2B5EF4-FFF2-40B4-BE49-F238E27FC236}">
                  <a16:creationId xmlns:a16="http://schemas.microsoft.com/office/drawing/2014/main" id="{EAC3E3D1-3C96-EFFD-99DF-BCBC39F5D419}"/>
                </a:ext>
              </a:extLst>
            </p:cNvPr>
            <p:cNvSpPr/>
            <p:nvPr/>
          </p:nvSpPr>
          <p:spPr>
            <a:xfrm>
              <a:off x="4927919" y="2516682"/>
              <a:ext cx="170766" cy="162378"/>
            </a:xfrm>
            <a:custGeom>
              <a:avLst/>
              <a:gdLst/>
              <a:ahLst/>
              <a:cxnLst/>
              <a:rect l="l" t="t" r="r" b="b"/>
              <a:pathLst>
                <a:path w="5273" h="5014" extrusionOk="0">
                  <a:moveTo>
                    <a:pt x="1" y="1"/>
                  </a:moveTo>
                  <a:lnTo>
                    <a:pt x="1" y="4019"/>
                  </a:lnTo>
                  <a:cubicBezTo>
                    <a:pt x="1" y="4497"/>
                    <a:pt x="260" y="5014"/>
                    <a:pt x="260" y="5014"/>
                  </a:cubicBezTo>
                  <a:lnTo>
                    <a:pt x="5272" y="5014"/>
                  </a:lnTo>
                  <a:cubicBezTo>
                    <a:pt x="5272" y="5014"/>
                    <a:pt x="5034" y="4477"/>
                    <a:pt x="5034" y="4079"/>
                  </a:cubicBezTo>
                  <a:lnTo>
                    <a:pt x="5034"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899;p27">
              <a:extLst>
                <a:ext uri="{FF2B5EF4-FFF2-40B4-BE49-F238E27FC236}">
                  <a16:creationId xmlns:a16="http://schemas.microsoft.com/office/drawing/2014/main" id="{8012A5F0-0DC2-0763-4BD3-F173CD614631}"/>
                </a:ext>
              </a:extLst>
            </p:cNvPr>
            <p:cNvSpPr/>
            <p:nvPr/>
          </p:nvSpPr>
          <p:spPr>
            <a:xfrm>
              <a:off x="4956288" y="2553406"/>
              <a:ext cx="114060" cy="3271"/>
            </a:xfrm>
            <a:custGeom>
              <a:avLst/>
              <a:gdLst/>
              <a:ahLst/>
              <a:cxnLst/>
              <a:rect l="l" t="t" r="r" b="b"/>
              <a:pathLst>
                <a:path w="3522" h="101" extrusionOk="0">
                  <a:moveTo>
                    <a:pt x="1771" y="1"/>
                  </a:moveTo>
                  <a:cubicBezTo>
                    <a:pt x="1174" y="1"/>
                    <a:pt x="597" y="1"/>
                    <a:pt x="0" y="60"/>
                  </a:cubicBezTo>
                  <a:cubicBezTo>
                    <a:pt x="597" y="100"/>
                    <a:pt x="1194" y="100"/>
                    <a:pt x="1771" y="100"/>
                  </a:cubicBezTo>
                  <a:cubicBezTo>
                    <a:pt x="2367" y="100"/>
                    <a:pt x="2924" y="100"/>
                    <a:pt x="3521" y="60"/>
                  </a:cubicBezTo>
                  <a:cubicBezTo>
                    <a:pt x="2924" y="40"/>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900;p27">
              <a:extLst>
                <a:ext uri="{FF2B5EF4-FFF2-40B4-BE49-F238E27FC236}">
                  <a16:creationId xmlns:a16="http://schemas.microsoft.com/office/drawing/2014/main" id="{57699D35-D7A2-7F51-AE53-0B8413F84004}"/>
                </a:ext>
              </a:extLst>
            </p:cNvPr>
            <p:cNvSpPr/>
            <p:nvPr/>
          </p:nvSpPr>
          <p:spPr>
            <a:xfrm>
              <a:off x="4956288" y="2575298"/>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901;p27">
              <a:extLst>
                <a:ext uri="{FF2B5EF4-FFF2-40B4-BE49-F238E27FC236}">
                  <a16:creationId xmlns:a16="http://schemas.microsoft.com/office/drawing/2014/main" id="{69948B7E-A4BB-EEB2-95F1-26143C289338}"/>
                </a:ext>
              </a:extLst>
            </p:cNvPr>
            <p:cNvSpPr/>
            <p:nvPr/>
          </p:nvSpPr>
          <p:spPr>
            <a:xfrm>
              <a:off x="4956288" y="2596575"/>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70" y="100"/>
                    <a:pt x="2308" y="100"/>
                    <a:pt x="2785" y="4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902;p27">
              <a:extLst>
                <a:ext uri="{FF2B5EF4-FFF2-40B4-BE49-F238E27FC236}">
                  <a16:creationId xmlns:a16="http://schemas.microsoft.com/office/drawing/2014/main" id="{24A78E83-BFDD-5E52-E7EF-322F34E9B0D3}"/>
                </a:ext>
              </a:extLst>
            </p:cNvPr>
            <p:cNvSpPr/>
            <p:nvPr/>
          </p:nvSpPr>
          <p:spPr>
            <a:xfrm>
              <a:off x="4956288" y="2617820"/>
              <a:ext cx="114060" cy="3271"/>
            </a:xfrm>
            <a:custGeom>
              <a:avLst/>
              <a:gdLst/>
              <a:ahLst/>
              <a:cxnLst/>
              <a:rect l="l" t="t" r="r" b="b"/>
              <a:pathLst>
                <a:path w="3522" h="101" extrusionOk="0">
                  <a:moveTo>
                    <a:pt x="1771" y="1"/>
                  </a:moveTo>
                  <a:cubicBezTo>
                    <a:pt x="1174" y="1"/>
                    <a:pt x="597" y="1"/>
                    <a:pt x="0" y="61"/>
                  </a:cubicBezTo>
                  <a:cubicBezTo>
                    <a:pt x="597" y="100"/>
                    <a:pt x="1194" y="100"/>
                    <a:pt x="1771" y="100"/>
                  </a:cubicBezTo>
                  <a:cubicBezTo>
                    <a:pt x="2367" y="100"/>
                    <a:pt x="2924" y="100"/>
                    <a:pt x="3521" y="61"/>
                  </a:cubicBezTo>
                  <a:cubicBezTo>
                    <a:pt x="2924" y="4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903;p27">
              <a:extLst>
                <a:ext uri="{FF2B5EF4-FFF2-40B4-BE49-F238E27FC236}">
                  <a16:creationId xmlns:a16="http://schemas.microsoft.com/office/drawing/2014/main" id="{81490824-F5DE-E91E-EC25-9B5C29D5E7CB}"/>
                </a:ext>
              </a:extLst>
            </p:cNvPr>
            <p:cNvSpPr/>
            <p:nvPr/>
          </p:nvSpPr>
          <p:spPr>
            <a:xfrm>
              <a:off x="5286127" y="2117928"/>
              <a:ext cx="163026" cy="162994"/>
            </a:xfrm>
            <a:custGeom>
              <a:avLst/>
              <a:gdLst/>
              <a:ahLst/>
              <a:cxnLst/>
              <a:rect l="l" t="t" r="r" b="b"/>
              <a:pathLst>
                <a:path w="5034" h="5033" extrusionOk="0">
                  <a:moveTo>
                    <a:pt x="0" y="0"/>
                  </a:moveTo>
                  <a:lnTo>
                    <a:pt x="0" y="4038"/>
                  </a:lnTo>
                  <a:cubicBezTo>
                    <a:pt x="0" y="4496"/>
                    <a:pt x="80" y="5033"/>
                    <a:pt x="80" y="5033"/>
                  </a:cubicBezTo>
                  <a:lnTo>
                    <a:pt x="4058" y="5033"/>
                  </a:lnTo>
                  <a:cubicBezTo>
                    <a:pt x="4058" y="5033"/>
                    <a:pt x="5013" y="4496"/>
                    <a:pt x="5033" y="4078"/>
                  </a:cubicBezTo>
                  <a:lnTo>
                    <a:pt x="503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904;p27">
              <a:extLst>
                <a:ext uri="{FF2B5EF4-FFF2-40B4-BE49-F238E27FC236}">
                  <a16:creationId xmlns:a16="http://schemas.microsoft.com/office/drawing/2014/main" id="{56D80C2A-3441-B7E5-56E1-42281EE01A9D}"/>
                </a:ext>
              </a:extLst>
            </p:cNvPr>
            <p:cNvSpPr/>
            <p:nvPr/>
          </p:nvSpPr>
          <p:spPr>
            <a:xfrm>
              <a:off x="5417545" y="2249669"/>
              <a:ext cx="30960" cy="31252"/>
            </a:xfrm>
            <a:custGeom>
              <a:avLst/>
              <a:gdLst/>
              <a:ahLst/>
              <a:cxnLst/>
              <a:rect l="l" t="t" r="r" b="b"/>
              <a:pathLst>
                <a:path w="956" h="965" extrusionOk="0">
                  <a:moveTo>
                    <a:pt x="879" y="1"/>
                  </a:moveTo>
                  <a:cubicBezTo>
                    <a:pt x="672" y="1"/>
                    <a:pt x="120" y="70"/>
                    <a:pt x="120" y="70"/>
                  </a:cubicBezTo>
                  <a:cubicBezTo>
                    <a:pt x="120" y="70"/>
                    <a:pt x="159" y="857"/>
                    <a:pt x="3" y="963"/>
                  </a:cubicBezTo>
                  <a:lnTo>
                    <a:pt x="3" y="963"/>
                  </a:lnTo>
                  <a:cubicBezTo>
                    <a:pt x="82" y="913"/>
                    <a:pt x="955" y="403"/>
                    <a:pt x="955" y="10"/>
                  </a:cubicBezTo>
                  <a:cubicBezTo>
                    <a:pt x="949" y="4"/>
                    <a:pt x="921" y="1"/>
                    <a:pt x="879" y="1"/>
                  </a:cubicBezTo>
                  <a:close/>
                  <a:moveTo>
                    <a:pt x="3" y="963"/>
                  </a:moveTo>
                  <a:cubicBezTo>
                    <a:pt x="2" y="964"/>
                    <a:pt x="1" y="965"/>
                    <a:pt x="0" y="965"/>
                  </a:cubicBezTo>
                  <a:cubicBezTo>
                    <a:pt x="1" y="964"/>
                    <a:pt x="2" y="964"/>
                    <a:pt x="3" y="963"/>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905;p27">
              <a:extLst>
                <a:ext uri="{FF2B5EF4-FFF2-40B4-BE49-F238E27FC236}">
                  <a16:creationId xmlns:a16="http://schemas.microsoft.com/office/drawing/2014/main" id="{7B483884-B79D-507E-6991-40BE23A815A4}"/>
                </a:ext>
              </a:extLst>
            </p:cNvPr>
            <p:cNvSpPr/>
            <p:nvPr/>
          </p:nvSpPr>
          <p:spPr>
            <a:xfrm>
              <a:off x="5309962" y="2155267"/>
              <a:ext cx="114060" cy="3498"/>
            </a:xfrm>
            <a:custGeom>
              <a:avLst/>
              <a:gdLst/>
              <a:ahLst/>
              <a:cxnLst/>
              <a:rect l="l" t="t" r="r" b="b"/>
              <a:pathLst>
                <a:path w="3522" h="108" extrusionOk="0">
                  <a:moveTo>
                    <a:pt x="1751" y="1"/>
                  </a:moveTo>
                  <a:cubicBezTo>
                    <a:pt x="1154" y="1"/>
                    <a:pt x="597" y="1"/>
                    <a:pt x="0" y="41"/>
                  </a:cubicBezTo>
                  <a:cubicBezTo>
                    <a:pt x="448" y="85"/>
                    <a:pt x="873" y="108"/>
                    <a:pt x="1309" y="108"/>
                  </a:cubicBezTo>
                  <a:cubicBezTo>
                    <a:pt x="1455" y="108"/>
                    <a:pt x="1602" y="105"/>
                    <a:pt x="1751" y="100"/>
                  </a:cubicBezTo>
                  <a:cubicBezTo>
                    <a:pt x="2348" y="100"/>
                    <a:pt x="2924" y="100"/>
                    <a:pt x="3521" y="41"/>
                  </a:cubicBezTo>
                  <a:cubicBezTo>
                    <a:pt x="2924" y="2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906;p27">
              <a:extLst>
                <a:ext uri="{FF2B5EF4-FFF2-40B4-BE49-F238E27FC236}">
                  <a16:creationId xmlns:a16="http://schemas.microsoft.com/office/drawing/2014/main" id="{2B8A2704-3E4B-895F-5E4E-4CB0BFCA00BB}"/>
                </a:ext>
              </a:extLst>
            </p:cNvPr>
            <p:cNvSpPr/>
            <p:nvPr/>
          </p:nvSpPr>
          <p:spPr>
            <a:xfrm>
              <a:off x="5309962" y="2176544"/>
              <a:ext cx="89577" cy="3238"/>
            </a:xfrm>
            <a:custGeom>
              <a:avLst/>
              <a:gdLst/>
              <a:ahLst/>
              <a:cxnLst/>
              <a:rect l="l" t="t" r="r" b="b"/>
              <a:pathLst>
                <a:path w="2766" h="100" extrusionOk="0">
                  <a:moveTo>
                    <a:pt x="1393" y="0"/>
                  </a:moveTo>
                  <a:cubicBezTo>
                    <a:pt x="915" y="0"/>
                    <a:pt x="458" y="0"/>
                    <a:pt x="0" y="60"/>
                  </a:cubicBezTo>
                  <a:cubicBezTo>
                    <a:pt x="438" y="100"/>
                    <a:pt x="915" y="100"/>
                    <a:pt x="1393" y="100"/>
                  </a:cubicBezTo>
                  <a:cubicBezTo>
                    <a:pt x="1850" y="100"/>
                    <a:pt x="2308" y="100"/>
                    <a:pt x="2765" y="60"/>
                  </a:cubicBezTo>
                  <a:cubicBezTo>
                    <a:pt x="2308" y="40"/>
                    <a:pt x="185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907;p27">
              <a:extLst>
                <a:ext uri="{FF2B5EF4-FFF2-40B4-BE49-F238E27FC236}">
                  <a16:creationId xmlns:a16="http://schemas.microsoft.com/office/drawing/2014/main" id="{8459148B-4EB1-9E25-DE79-B48095E9C766}"/>
                </a:ext>
              </a:extLst>
            </p:cNvPr>
            <p:cNvSpPr/>
            <p:nvPr/>
          </p:nvSpPr>
          <p:spPr>
            <a:xfrm>
              <a:off x="5309962" y="2197789"/>
              <a:ext cx="89577" cy="3498"/>
            </a:xfrm>
            <a:custGeom>
              <a:avLst/>
              <a:gdLst/>
              <a:ahLst/>
              <a:cxnLst/>
              <a:rect l="l" t="t" r="r" b="b"/>
              <a:pathLst>
                <a:path w="2766" h="108" extrusionOk="0">
                  <a:moveTo>
                    <a:pt x="1393" y="1"/>
                  </a:moveTo>
                  <a:cubicBezTo>
                    <a:pt x="915" y="1"/>
                    <a:pt x="458" y="1"/>
                    <a:pt x="0" y="41"/>
                  </a:cubicBezTo>
                  <a:cubicBezTo>
                    <a:pt x="329" y="85"/>
                    <a:pt x="679" y="108"/>
                    <a:pt x="1035" y="108"/>
                  </a:cubicBezTo>
                  <a:cubicBezTo>
                    <a:pt x="1154" y="108"/>
                    <a:pt x="1273" y="105"/>
                    <a:pt x="1393" y="100"/>
                  </a:cubicBezTo>
                  <a:cubicBezTo>
                    <a:pt x="1850" y="100"/>
                    <a:pt x="2308" y="100"/>
                    <a:pt x="276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908;p27">
              <a:extLst>
                <a:ext uri="{FF2B5EF4-FFF2-40B4-BE49-F238E27FC236}">
                  <a16:creationId xmlns:a16="http://schemas.microsoft.com/office/drawing/2014/main" id="{596B55EC-9F2F-DCB1-B996-C8AC0531E89F}"/>
                </a:ext>
              </a:extLst>
            </p:cNvPr>
            <p:cNvSpPr/>
            <p:nvPr/>
          </p:nvSpPr>
          <p:spPr>
            <a:xfrm>
              <a:off x="4779758" y="2232602"/>
              <a:ext cx="161083" cy="162378"/>
            </a:xfrm>
            <a:custGeom>
              <a:avLst/>
              <a:gdLst/>
              <a:ahLst/>
              <a:cxnLst/>
              <a:rect l="l" t="t" r="r" b="b"/>
              <a:pathLst>
                <a:path w="4974" h="5014" extrusionOk="0">
                  <a:moveTo>
                    <a:pt x="1" y="0"/>
                  </a:moveTo>
                  <a:lnTo>
                    <a:pt x="1" y="4078"/>
                  </a:lnTo>
                  <a:cubicBezTo>
                    <a:pt x="1" y="4476"/>
                    <a:pt x="916" y="5013"/>
                    <a:pt x="916" y="5013"/>
                  </a:cubicBezTo>
                  <a:lnTo>
                    <a:pt x="4894" y="5013"/>
                  </a:lnTo>
                  <a:cubicBezTo>
                    <a:pt x="4894" y="5013"/>
                    <a:pt x="4974" y="4496"/>
                    <a:pt x="4974" y="4018"/>
                  </a:cubicBezTo>
                  <a:lnTo>
                    <a:pt x="497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909;p27">
              <a:extLst>
                <a:ext uri="{FF2B5EF4-FFF2-40B4-BE49-F238E27FC236}">
                  <a16:creationId xmlns:a16="http://schemas.microsoft.com/office/drawing/2014/main" id="{B8185B16-47C7-89CA-7F10-5F7AC3395714}"/>
                </a:ext>
              </a:extLst>
            </p:cNvPr>
            <p:cNvSpPr/>
            <p:nvPr/>
          </p:nvSpPr>
          <p:spPr>
            <a:xfrm>
              <a:off x="4779758" y="2364020"/>
              <a:ext cx="30960" cy="30960"/>
            </a:xfrm>
            <a:custGeom>
              <a:avLst/>
              <a:gdLst/>
              <a:ahLst/>
              <a:cxnLst/>
              <a:rect l="l" t="t" r="r" b="b"/>
              <a:pathLst>
                <a:path w="956" h="956" extrusionOk="0">
                  <a:moveTo>
                    <a:pt x="111" y="1"/>
                  </a:moveTo>
                  <a:cubicBezTo>
                    <a:pt x="44" y="1"/>
                    <a:pt x="1" y="6"/>
                    <a:pt x="1" y="20"/>
                  </a:cubicBezTo>
                  <a:cubicBezTo>
                    <a:pt x="1" y="418"/>
                    <a:pt x="896" y="935"/>
                    <a:pt x="955" y="955"/>
                  </a:cubicBezTo>
                  <a:cubicBezTo>
                    <a:pt x="796" y="856"/>
                    <a:pt x="816" y="60"/>
                    <a:pt x="816" y="60"/>
                  </a:cubicBezTo>
                  <a:cubicBezTo>
                    <a:pt x="816" y="60"/>
                    <a:pt x="334" y="1"/>
                    <a:pt x="111"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910;p27">
              <a:extLst>
                <a:ext uri="{FF2B5EF4-FFF2-40B4-BE49-F238E27FC236}">
                  <a16:creationId xmlns:a16="http://schemas.microsoft.com/office/drawing/2014/main" id="{6126085A-20AF-3516-3E49-257E3EBD6E94}"/>
                </a:ext>
              </a:extLst>
            </p:cNvPr>
            <p:cNvSpPr/>
            <p:nvPr/>
          </p:nvSpPr>
          <p:spPr>
            <a:xfrm>
              <a:off x="4802946" y="2269294"/>
              <a:ext cx="114708" cy="3271"/>
            </a:xfrm>
            <a:custGeom>
              <a:avLst/>
              <a:gdLst/>
              <a:ahLst/>
              <a:cxnLst/>
              <a:rect l="l" t="t" r="r" b="b"/>
              <a:pathLst>
                <a:path w="3542" h="101" extrusionOk="0">
                  <a:moveTo>
                    <a:pt x="1771" y="1"/>
                  </a:moveTo>
                  <a:cubicBezTo>
                    <a:pt x="1174" y="1"/>
                    <a:pt x="598" y="1"/>
                    <a:pt x="1" y="61"/>
                  </a:cubicBezTo>
                  <a:cubicBezTo>
                    <a:pt x="598" y="100"/>
                    <a:pt x="1194" y="100"/>
                    <a:pt x="1771" y="100"/>
                  </a:cubicBezTo>
                  <a:cubicBezTo>
                    <a:pt x="2368" y="100"/>
                    <a:pt x="2945" y="100"/>
                    <a:pt x="3542" y="61"/>
                  </a:cubicBezTo>
                  <a:cubicBezTo>
                    <a:pt x="2945" y="4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911;p27">
              <a:extLst>
                <a:ext uri="{FF2B5EF4-FFF2-40B4-BE49-F238E27FC236}">
                  <a16:creationId xmlns:a16="http://schemas.microsoft.com/office/drawing/2014/main" id="{2963C1AD-7764-6141-D3B2-90E36BBCA49E}"/>
                </a:ext>
              </a:extLst>
            </p:cNvPr>
            <p:cNvSpPr/>
            <p:nvPr/>
          </p:nvSpPr>
          <p:spPr>
            <a:xfrm>
              <a:off x="4802946" y="2291219"/>
              <a:ext cx="90225" cy="3238"/>
            </a:xfrm>
            <a:custGeom>
              <a:avLst/>
              <a:gdLst/>
              <a:ahLst/>
              <a:cxnLst/>
              <a:rect l="l" t="t" r="r" b="b"/>
              <a:pathLst>
                <a:path w="2786" h="100" extrusionOk="0">
                  <a:moveTo>
                    <a:pt x="1393" y="0"/>
                  </a:moveTo>
                  <a:cubicBezTo>
                    <a:pt x="936" y="0"/>
                    <a:pt x="478" y="0"/>
                    <a:pt x="1" y="40"/>
                  </a:cubicBezTo>
                  <a:cubicBezTo>
                    <a:pt x="478" y="100"/>
                    <a:pt x="956" y="100"/>
                    <a:pt x="1393" y="100"/>
                  </a:cubicBezTo>
                  <a:cubicBezTo>
                    <a:pt x="1871" y="100"/>
                    <a:pt x="2308" y="100"/>
                    <a:pt x="2786" y="40"/>
                  </a:cubicBezTo>
                  <a:cubicBezTo>
                    <a:pt x="2328" y="2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912;p27">
              <a:extLst>
                <a:ext uri="{FF2B5EF4-FFF2-40B4-BE49-F238E27FC236}">
                  <a16:creationId xmlns:a16="http://schemas.microsoft.com/office/drawing/2014/main" id="{69B3F2AA-169C-FE15-D60E-3F313DC0FFB2}"/>
                </a:ext>
              </a:extLst>
            </p:cNvPr>
            <p:cNvSpPr/>
            <p:nvPr/>
          </p:nvSpPr>
          <p:spPr>
            <a:xfrm>
              <a:off x="4802946" y="2311815"/>
              <a:ext cx="90225" cy="3789"/>
            </a:xfrm>
            <a:custGeom>
              <a:avLst/>
              <a:gdLst/>
              <a:ahLst/>
              <a:cxnLst/>
              <a:rect l="l" t="t" r="r" b="b"/>
              <a:pathLst>
                <a:path w="2786" h="117" extrusionOk="0">
                  <a:moveTo>
                    <a:pt x="1393" y="1"/>
                  </a:moveTo>
                  <a:cubicBezTo>
                    <a:pt x="936" y="1"/>
                    <a:pt x="478" y="1"/>
                    <a:pt x="1" y="61"/>
                  </a:cubicBezTo>
                  <a:cubicBezTo>
                    <a:pt x="338" y="89"/>
                    <a:pt x="676" y="117"/>
                    <a:pt x="999" y="117"/>
                  </a:cubicBezTo>
                  <a:cubicBezTo>
                    <a:pt x="1133" y="117"/>
                    <a:pt x="1265" y="112"/>
                    <a:pt x="1393" y="100"/>
                  </a:cubicBezTo>
                  <a:cubicBezTo>
                    <a:pt x="1871" y="100"/>
                    <a:pt x="2308" y="100"/>
                    <a:pt x="2786" y="61"/>
                  </a:cubicBezTo>
                  <a:cubicBezTo>
                    <a:pt x="2328" y="4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913;p27">
              <a:extLst>
                <a:ext uri="{FF2B5EF4-FFF2-40B4-BE49-F238E27FC236}">
                  <a16:creationId xmlns:a16="http://schemas.microsoft.com/office/drawing/2014/main" id="{B6E97568-F82A-E065-1553-CAD661A6ABED}"/>
                </a:ext>
              </a:extLst>
            </p:cNvPr>
            <p:cNvSpPr/>
            <p:nvPr/>
          </p:nvSpPr>
          <p:spPr>
            <a:xfrm>
              <a:off x="3498421" y="1695306"/>
              <a:ext cx="162994" cy="162378"/>
            </a:xfrm>
            <a:custGeom>
              <a:avLst/>
              <a:gdLst/>
              <a:ahLst/>
              <a:cxnLst/>
              <a:rect l="l" t="t" r="r" b="b"/>
              <a:pathLst>
                <a:path w="5033" h="5014" extrusionOk="0">
                  <a:moveTo>
                    <a:pt x="0" y="1"/>
                  </a:moveTo>
                  <a:lnTo>
                    <a:pt x="0" y="4019"/>
                  </a:lnTo>
                  <a:cubicBezTo>
                    <a:pt x="0" y="4496"/>
                    <a:pt x="80" y="5013"/>
                    <a:pt x="80" y="5013"/>
                  </a:cubicBezTo>
                  <a:lnTo>
                    <a:pt x="4058" y="5013"/>
                  </a:lnTo>
                  <a:cubicBezTo>
                    <a:pt x="4058" y="5013"/>
                    <a:pt x="5013" y="4476"/>
                    <a:pt x="5033" y="4079"/>
                  </a:cubicBezTo>
                  <a:lnTo>
                    <a:pt x="503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914;p27">
              <a:extLst>
                <a:ext uri="{FF2B5EF4-FFF2-40B4-BE49-F238E27FC236}">
                  <a16:creationId xmlns:a16="http://schemas.microsoft.com/office/drawing/2014/main" id="{6BCB0651-D88E-0F07-2F37-F09FF7B3F7DA}"/>
                </a:ext>
              </a:extLst>
            </p:cNvPr>
            <p:cNvSpPr/>
            <p:nvPr/>
          </p:nvSpPr>
          <p:spPr>
            <a:xfrm>
              <a:off x="3629839" y="1826756"/>
              <a:ext cx="30928" cy="30928"/>
            </a:xfrm>
            <a:custGeom>
              <a:avLst/>
              <a:gdLst/>
              <a:ahLst/>
              <a:cxnLst/>
              <a:rect l="l" t="t" r="r" b="b"/>
              <a:pathLst>
                <a:path w="955" h="955" extrusionOk="0">
                  <a:moveTo>
                    <a:pt x="826" y="0"/>
                  </a:moveTo>
                  <a:cubicBezTo>
                    <a:pt x="590" y="0"/>
                    <a:pt x="120" y="59"/>
                    <a:pt x="120" y="59"/>
                  </a:cubicBezTo>
                  <a:cubicBezTo>
                    <a:pt x="120" y="59"/>
                    <a:pt x="159" y="855"/>
                    <a:pt x="0" y="954"/>
                  </a:cubicBezTo>
                  <a:cubicBezTo>
                    <a:pt x="60" y="935"/>
                    <a:pt x="955" y="417"/>
                    <a:pt x="955" y="20"/>
                  </a:cubicBezTo>
                  <a:cubicBezTo>
                    <a:pt x="946" y="6"/>
                    <a:pt x="896" y="0"/>
                    <a:pt x="826"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915;p27">
              <a:extLst>
                <a:ext uri="{FF2B5EF4-FFF2-40B4-BE49-F238E27FC236}">
                  <a16:creationId xmlns:a16="http://schemas.microsoft.com/office/drawing/2014/main" id="{4885D5E7-093B-22BD-50D0-D0FA9E857317}"/>
                </a:ext>
              </a:extLst>
            </p:cNvPr>
            <p:cNvSpPr/>
            <p:nvPr/>
          </p:nvSpPr>
          <p:spPr>
            <a:xfrm>
              <a:off x="3522256" y="1732030"/>
              <a:ext cx="114060" cy="3886"/>
            </a:xfrm>
            <a:custGeom>
              <a:avLst/>
              <a:gdLst/>
              <a:ahLst/>
              <a:cxnLst/>
              <a:rect l="l" t="t" r="r" b="b"/>
              <a:pathLst>
                <a:path w="3522" h="120" extrusionOk="0">
                  <a:moveTo>
                    <a:pt x="1751" y="0"/>
                  </a:moveTo>
                  <a:cubicBezTo>
                    <a:pt x="1154" y="0"/>
                    <a:pt x="597" y="0"/>
                    <a:pt x="0" y="60"/>
                  </a:cubicBezTo>
                  <a:cubicBezTo>
                    <a:pt x="557" y="100"/>
                    <a:pt x="1154" y="100"/>
                    <a:pt x="1751" y="120"/>
                  </a:cubicBezTo>
                  <a:cubicBezTo>
                    <a:pt x="2347" y="120"/>
                    <a:pt x="2924" y="120"/>
                    <a:pt x="3521" y="60"/>
                  </a:cubicBezTo>
                  <a:cubicBezTo>
                    <a:pt x="2924" y="40"/>
                    <a:pt x="2347"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916;p27">
              <a:extLst>
                <a:ext uri="{FF2B5EF4-FFF2-40B4-BE49-F238E27FC236}">
                  <a16:creationId xmlns:a16="http://schemas.microsoft.com/office/drawing/2014/main" id="{FE18EF72-F881-C962-2421-60B347A1A6FC}"/>
                </a:ext>
              </a:extLst>
            </p:cNvPr>
            <p:cNvSpPr/>
            <p:nvPr/>
          </p:nvSpPr>
          <p:spPr>
            <a:xfrm>
              <a:off x="3522256" y="1753275"/>
              <a:ext cx="89577" cy="3498"/>
            </a:xfrm>
            <a:custGeom>
              <a:avLst/>
              <a:gdLst/>
              <a:ahLst/>
              <a:cxnLst/>
              <a:rect l="l" t="t" r="r" b="b"/>
              <a:pathLst>
                <a:path w="2766" h="108" extrusionOk="0">
                  <a:moveTo>
                    <a:pt x="1393" y="1"/>
                  </a:moveTo>
                  <a:cubicBezTo>
                    <a:pt x="915" y="1"/>
                    <a:pt x="458" y="1"/>
                    <a:pt x="0" y="41"/>
                  </a:cubicBezTo>
                  <a:cubicBezTo>
                    <a:pt x="328" y="85"/>
                    <a:pt x="679" y="108"/>
                    <a:pt x="1035" y="108"/>
                  </a:cubicBezTo>
                  <a:cubicBezTo>
                    <a:pt x="1154" y="108"/>
                    <a:pt x="1273" y="105"/>
                    <a:pt x="1393" y="100"/>
                  </a:cubicBezTo>
                  <a:cubicBezTo>
                    <a:pt x="1850" y="100"/>
                    <a:pt x="2308" y="100"/>
                    <a:pt x="276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917;p27">
              <a:extLst>
                <a:ext uri="{FF2B5EF4-FFF2-40B4-BE49-F238E27FC236}">
                  <a16:creationId xmlns:a16="http://schemas.microsoft.com/office/drawing/2014/main" id="{05274F0D-7ECF-ED8E-6BC3-C7EF8F245B2F}"/>
                </a:ext>
              </a:extLst>
            </p:cNvPr>
            <p:cNvSpPr/>
            <p:nvPr/>
          </p:nvSpPr>
          <p:spPr>
            <a:xfrm>
              <a:off x="3522256" y="1775199"/>
              <a:ext cx="89577" cy="3238"/>
            </a:xfrm>
            <a:custGeom>
              <a:avLst/>
              <a:gdLst/>
              <a:ahLst/>
              <a:cxnLst/>
              <a:rect l="l" t="t" r="r" b="b"/>
              <a:pathLst>
                <a:path w="2766" h="100" extrusionOk="0">
                  <a:moveTo>
                    <a:pt x="1393" y="0"/>
                  </a:moveTo>
                  <a:cubicBezTo>
                    <a:pt x="915" y="0"/>
                    <a:pt x="458" y="0"/>
                    <a:pt x="0" y="40"/>
                  </a:cubicBezTo>
                  <a:cubicBezTo>
                    <a:pt x="438" y="100"/>
                    <a:pt x="915" y="100"/>
                    <a:pt x="1393" y="100"/>
                  </a:cubicBezTo>
                  <a:cubicBezTo>
                    <a:pt x="1850" y="100"/>
                    <a:pt x="2308" y="100"/>
                    <a:pt x="2765" y="40"/>
                  </a:cubicBezTo>
                  <a:cubicBezTo>
                    <a:pt x="2308" y="20"/>
                    <a:pt x="185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918;p27">
              <a:extLst>
                <a:ext uri="{FF2B5EF4-FFF2-40B4-BE49-F238E27FC236}">
                  <a16:creationId xmlns:a16="http://schemas.microsoft.com/office/drawing/2014/main" id="{29B91ED6-79FD-14F4-BA04-22F06774457A}"/>
                </a:ext>
              </a:extLst>
            </p:cNvPr>
            <p:cNvSpPr/>
            <p:nvPr/>
          </p:nvSpPr>
          <p:spPr>
            <a:xfrm>
              <a:off x="4273390" y="1838317"/>
              <a:ext cx="162378" cy="163026"/>
            </a:xfrm>
            <a:custGeom>
              <a:avLst/>
              <a:gdLst/>
              <a:ahLst/>
              <a:cxnLst/>
              <a:rect l="l" t="t" r="r" b="b"/>
              <a:pathLst>
                <a:path w="5014" h="5034" extrusionOk="0">
                  <a:moveTo>
                    <a:pt x="1" y="1"/>
                  </a:moveTo>
                  <a:lnTo>
                    <a:pt x="1" y="4039"/>
                  </a:lnTo>
                  <a:cubicBezTo>
                    <a:pt x="1" y="4516"/>
                    <a:pt x="81" y="5034"/>
                    <a:pt x="81" y="5034"/>
                  </a:cubicBezTo>
                  <a:lnTo>
                    <a:pt x="4059" y="5034"/>
                  </a:lnTo>
                  <a:cubicBezTo>
                    <a:pt x="4059" y="5034"/>
                    <a:pt x="4994" y="4516"/>
                    <a:pt x="5014" y="4079"/>
                  </a:cubicBezTo>
                  <a:lnTo>
                    <a:pt x="501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919;p27">
              <a:extLst>
                <a:ext uri="{FF2B5EF4-FFF2-40B4-BE49-F238E27FC236}">
                  <a16:creationId xmlns:a16="http://schemas.microsoft.com/office/drawing/2014/main" id="{743AC746-AD47-7BED-CF08-E6EC2F13B5CD}"/>
                </a:ext>
              </a:extLst>
            </p:cNvPr>
            <p:cNvSpPr/>
            <p:nvPr/>
          </p:nvSpPr>
          <p:spPr>
            <a:xfrm>
              <a:off x="4404839" y="1970091"/>
              <a:ext cx="30280" cy="31252"/>
            </a:xfrm>
            <a:custGeom>
              <a:avLst/>
              <a:gdLst/>
              <a:ahLst/>
              <a:cxnLst/>
              <a:rect l="l" t="t" r="r" b="b"/>
              <a:pathLst>
                <a:path w="935" h="965" extrusionOk="0">
                  <a:moveTo>
                    <a:pt x="868" y="0"/>
                  </a:moveTo>
                  <a:cubicBezTo>
                    <a:pt x="672" y="0"/>
                    <a:pt x="119" y="69"/>
                    <a:pt x="119" y="69"/>
                  </a:cubicBezTo>
                  <a:cubicBezTo>
                    <a:pt x="119" y="69"/>
                    <a:pt x="139" y="865"/>
                    <a:pt x="0" y="965"/>
                  </a:cubicBezTo>
                  <a:cubicBezTo>
                    <a:pt x="40" y="945"/>
                    <a:pt x="935" y="408"/>
                    <a:pt x="935" y="10"/>
                  </a:cubicBezTo>
                  <a:cubicBezTo>
                    <a:pt x="932" y="3"/>
                    <a:pt x="907" y="0"/>
                    <a:pt x="8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920;p27">
              <a:extLst>
                <a:ext uri="{FF2B5EF4-FFF2-40B4-BE49-F238E27FC236}">
                  <a16:creationId xmlns:a16="http://schemas.microsoft.com/office/drawing/2014/main" id="{4DB393EF-4325-AEAF-4683-AB8131321868}"/>
                </a:ext>
              </a:extLst>
            </p:cNvPr>
            <p:cNvSpPr/>
            <p:nvPr/>
          </p:nvSpPr>
          <p:spPr>
            <a:xfrm>
              <a:off x="4296609" y="1875689"/>
              <a:ext cx="114060" cy="3498"/>
            </a:xfrm>
            <a:custGeom>
              <a:avLst/>
              <a:gdLst/>
              <a:ahLst/>
              <a:cxnLst/>
              <a:rect l="l" t="t" r="r" b="b"/>
              <a:pathLst>
                <a:path w="3522" h="108" extrusionOk="0">
                  <a:moveTo>
                    <a:pt x="1771" y="0"/>
                  </a:moveTo>
                  <a:cubicBezTo>
                    <a:pt x="1174" y="0"/>
                    <a:pt x="597" y="0"/>
                    <a:pt x="0" y="40"/>
                  </a:cubicBezTo>
                  <a:cubicBezTo>
                    <a:pt x="433" y="85"/>
                    <a:pt x="877" y="107"/>
                    <a:pt x="1323" y="107"/>
                  </a:cubicBezTo>
                  <a:cubicBezTo>
                    <a:pt x="1472" y="107"/>
                    <a:pt x="1621"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921;p27">
              <a:extLst>
                <a:ext uri="{FF2B5EF4-FFF2-40B4-BE49-F238E27FC236}">
                  <a16:creationId xmlns:a16="http://schemas.microsoft.com/office/drawing/2014/main" id="{DA0D9161-9DA3-D3B2-6C1D-A53844856D80}"/>
                </a:ext>
              </a:extLst>
            </p:cNvPr>
            <p:cNvSpPr/>
            <p:nvPr/>
          </p:nvSpPr>
          <p:spPr>
            <a:xfrm>
              <a:off x="4296609" y="1897581"/>
              <a:ext cx="90192" cy="3271"/>
            </a:xfrm>
            <a:custGeom>
              <a:avLst/>
              <a:gdLst/>
              <a:ahLst/>
              <a:cxnLst/>
              <a:rect l="l" t="t" r="r" b="b"/>
              <a:pathLst>
                <a:path w="2785" h="101" extrusionOk="0">
                  <a:moveTo>
                    <a:pt x="1393" y="1"/>
                  </a:moveTo>
                  <a:cubicBezTo>
                    <a:pt x="915" y="1"/>
                    <a:pt x="478" y="1"/>
                    <a:pt x="0" y="41"/>
                  </a:cubicBezTo>
                  <a:cubicBezTo>
                    <a:pt x="458" y="100"/>
                    <a:pt x="915" y="100"/>
                    <a:pt x="1393" y="100"/>
                  </a:cubicBezTo>
                  <a:cubicBezTo>
                    <a:pt x="1870" y="100"/>
                    <a:pt x="2308" y="100"/>
                    <a:pt x="2785" y="41"/>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922;p27">
              <a:extLst>
                <a:ext uri="{FF2B5EF4-FFF2-40B4-BE49-F238E27FC236}">
                  <a16:creationId xmlns:a16="http://schemas.microsoft.com/office/drawing/2014/main" id="{BAFC8562-57C3-9D10-55DB-1D109444EFEA}"/>
                </a:ext>
              </a:extLst>
            </p:cNvPr>
            <p:cNvSpPr/>
            <p:nvPr/>
          </p:nvSpPr>
          <p:spPr>
            <a:xfrm>
              <a:off x="4296609" y="1918211"/>
              <a:ext cx="90192" cy="3498"/>
            </a:xfrm>
            <a:custGeom>
              <a:avLst/>
              <a:gdLst/>
              <a:ahLst/>
              <a:cxnLst/>
              <a:rect l="l" t="t" r="r" b="b"/>
              <a:pathLst>
                <a:path w="2785" h="108" extrusionOk="0">
                  <a:moveTo>
                    <a:pt x="1393" y="0"/>
                  </a:moveTo>
                  <a:cubicBezTo>
                    <a:pt x="915" y="0"/>
                    <a:pt x="478" y="0"/>
                    <a:pt x="0" y="60"/>
                  </a:cubicBezTo>
                  <a:cubicBezTo>
                    <a:pt x="335" y="89"/>
                    <a:pt x="670" y="108"/>
                    <a:pt x="1013" y="108"/>
                  </a:cubicBezTo>
                  <a:cubicBezTo>
                    <a:pt x="1138" y="108"/>
                    <a:pt x="1265" y="105"/>
                    <a:pt x="1393" y="100"/>
                  </a:cubicBezTo>
                  <a:cubicBezTo>
                    <a:pt x="1870" y="100"/>
                    <a:pt x="2308" y="100"/>
                    <a:pt x="2785" y="6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923;p27">
              <a:extLst>
                <a:ext uri="{FF2B5EF4-FFF2-40B4-BE49-F238E27FC236}">
                  <a16:creationId xmlns:a16="http://schemas.microsoft.com/office/drawing/2014/main" id="{2D4170BD-B19E-171C-D8A4-8B57897D71B9}"/>
                </a:ext>
              </a:extLst>
            </p:cNvPr>
            <p:cNvSpPr/>
            <p:nvPr/>
          </p:nvSpPr>
          <p:spPr>
            <a:xfrm>
              <a:off x="3568631" y="1476255"/>
              <a:ext cx="30960" cy="39348"/>
            </a:xfrm>
            <a:custGeom>
              <a:avLst/>
              <a:gdLst/>
              <a:ahLst/>
              <a:cxnLst/>
              <a:rect l="l" t="t" r="r" b="b"/>
              <a:pathLst>
                <a:path w="956"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8" y="1214"/>
                    <a:pt x="577" y="1175"/>
                    <a:pt x="577" y="1115"/>
                  </a:cubicBezTo>
                  <a:lnTo>
                    <a:pt x="577" y="200"/>
                  </a:lnTo>
                  <a:lnTo>
                    <a:pt x="856" y="200"/>
                  </a:lnTo>
                  <a:cubicBezTo>
                    <a:pt x="896" y="200"/>
                    <a:pt x="915" y="180"/>
                    <a:pt x="955" y="100"/>
                  </a:cubicBezTo>
                  <a:cubicBezTo>
                    <a:pt x="955" y="61"/>
                    <a:pt x="896"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924;p27">
              <a:extLst>
                <a:ext uri="{FF2B5EF4-FFF2-40B4-BE49-F238E27FC236}">
                  <a16:creationId xmlns:a16="http://schemas.microsoft.com/office/drawing/2014/main" id="{154E2380-1984-AA6B-E98A-929DCF78C24D}"/>
                </a:ext>
              </a:extLst>
            </p:cNvPr>
            <p:cNvSpPr/>
            <p:nvPr/>
          </p:nvSpPr>
          <p:spPr>
            <a:xfrm>
              <a:off x="3603413" y="1476158"/>
              <a:ext cx="38700" cy="40093"/>
            </a:xfrm>
            <a:custGeom>
              <a:avLst/>
              <a:gdLst/>
              <a:ahLst/>
              <a:cxnLst/>
              <a:rect l="l" t="t" r="r" b="b"/>
              <a:pathLst>
                <a:path w="1195" h="1238" extrusionOk="0">
                  <a:moveTo>
                    <a:pt x="597" y="183"/>
                  </a:moveTo>
                  <a:cubicBezTo>
                    <a:pt x="697" y="183"/>
                    <a:pt x="796" y="223"/>
                    <a:pt x="876" y="302"/>
                  </a:cubicBezTo>
                  <a:cubicBezTo>
                    <a:pt x="936" y="382"/>
                    <a:pt x="995" y="481"/>
                    <a:pt x="995" y="601"/>
                  </a:cubicBezTo>
                  <a:cubicBezTo>
                    <a:pt x="995" y="720"/>
                    <a:pt x="936" y="839"/>
                    <a:pt x="876" y="899"/>
                  </a:cubicBezTo>
                  <a:cubicBezTo>
                    <a:pt x="796" y="979"/>
                    <a:pt x="697" y="1019"/>
                    <a:pt x="597" y="1019"/>
                  </a:cubicBezTo>
                  <a:cubicBezTo>
                    <a:pt x="498" y="1019"/>
                    <a:pt x="398" y="979"/>
                    <a:pt x="319" y="899"/>
                  </a:cubicBezTo>
                  <a:cubicBezTo>
                    <a:pt x="239" y="820"/>
                    <a:pt x="199" y="720"/>
                    <a:pt x="199" y="601"/>
                  </a:cubicBezTo>
                  <a:cubicBezTo>
                    <a:pt x="199" y="481"/>
                    <a:pt x="239" y="382"/>
                    <a:pt x="319" y="302"/>
                  </a:cubicBezTo>
                  <a:cubicBezTo>
                    <a:pt x="398" y="223"/>
                    <a:pt x="498" y="183"/>
                    <a:pt x="597" y="183"/>
                  </a:cubicBezTo>
                  <a:close/>
                  <a:moveTo>
                    <a:pt x="663" y="0"/>
                  </a:moveTo>
                  <a:cubicBezTo>
                    <a:pt x="641" y="0"/>
                    <a:pt x="620" y="2"/>
                    <a:pt x="597" y="4"/>
                  </a:cubicBezTo>
                  <a:cubicBezTo>
                    <a:pt x="418" y="4"/>
                    <a:pt x="279" y="44"/>
                    <a:pt x="180" y="183"/>
                  </a:cubicBezTo>
                  <a:cubicBezTo>
                    <a:pt x="60" y="302"/>
                    <a:pt x="1" y="442"/>
                    <a:pt x="1" y="621"/>
                  </a:cubicBezTo>
                  <a:cubicBezTo>
                    <a:pt x="1" y="800"/>
                    <a:pt x="60" y="939"/>
                    <a:pt x="180" y="1078"/>
                  </a:cubicBezTo>
                  <a:cubicBezTo>
                    <a:pt x="279" y="1178"/>
                    <a:pt x="418" y="1237"/>
                    <a:pt x="597" y="1237"/>
                  </a:cubicBezTo>
                  <a:cubicBezTo>
                    <a:pt x="776" y="1237"/>
                    <a:pt x="916" y="1198"/>
                    <a:pt x="1015" y="1078"/>
                  </a:cubicBezTo>
                  <a:cubicBezTo>
                    <a:pt x="1115" y="939"/>
                    <a:pt x="1194" y="800"/>
                    <a:pt x="1194" y="621"/>
                  </a:cubicBezTo>
                  <a:cubicBezTo>
                    <a:pt x="1194" y="442"/>
                    <a:pt x="1115" y="302"/>
                    <a:pt x="1015" y="183"/>
                  </a:cubicBezTo>
                  <a:cubicBezTo>
                    <a:pt x="928" y="61"/>
                    <a:pt x="811" y="0"/>
                    <a:pt x="66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925;p27">
              <a:extLst>
                <a:ext uri="{FF2B5EF4-FFF2-40B4-BE49-F238E27FC236}">
                  <a16:creationId xmlns:a16="http://schemas.microsoft.com/office/drawing/2014/main" id="{D8E9B7FF-6108-6815-AA69-B3969E463A86}"/>
                </a:ext>
              </a:extLst>
            </p:cNvPr>
            <p:cNvSpPr/>
            <p:nvPr/>
          </p:nvSpPr>
          <p:spPr>
            <a:xfrm>
              <a:off x="3670417" y="1476903"/>
              <a:ext cx="29017" cy="39348"/>
            </a:xfrm>
            <a:custGeom>
              <a:avLst/>
              <a:gdLst/>
              <a:ahLst/>
              <a:cxnLst/>
              <a:rect l="l" t="t" r="r" b="b"/>
              <a:pathLst>
                <a:path w="896" h="1215" extrusionOk="0">
                  <a:moveTo>
                    <a:pt x="259" y="180"/>
                  </a:moveTo>
                  <a:cubicBezTo>
                    <a:pt x="518" y="180"/>
                    <a:pt x="697" y="379"/>
                    <a:pt x="697" y="598"/>
                  </a:cubicBezTo>
                  <a:cubicBezTo>
                    <a:pt x="697" y="856"/>
                    <a:pt x="498" y="1015"/>
                    <a:pt x="259" y="1015"/>
                  </a:cubicBezTo>
                  <a:lnTo>
                    <a:pt x="160" y="1015"/>
                  </a:lnTo>
                  <a:lnTo>
                    <a:pt x="160" y="180"/>
                  </a:lnTo>
                  <a:close/>
                  <a:moveTo>
                    <a:pt x="100" y="1"/>
                  </a:moveTo>
                  <a:cubicBezTo>
                    <a:pt x="40" y="1"/>
                    <a:pt x="0" y="61"/>
                    <a:pt x="0" y="100"/>
                  </a:cubicBezTo>
                  <a:lnTo>
                    <a:pt x="0" y="1135"/>
                  </a:lnTo>
                  <a:cubicBezTo>
                    <a:pt x="0" y="1175"/>
                    <a:pt x="20" y="1214"/>
                    <a:pt x="100" y="1214"/>
                  </a:cubicBezTo>
                  <a:lnTo>
                    <a:pt x="299" y="1214"/>
                  </a:lnTo>
                  <a:cubicBezTo>
                    <a:pt x="617" y="1214"/>
                    <a:pt x="896" y="956"/>
                    <a:pt x="896" y="598"/>
                  </a:cubicBezTo>
                  <a:cubicBezTo>
                    <a:pt x="896" y="279"/>
                    <a:pt x="637" y="1"/>
                    <a:pt x="299"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926;p27">
              <a:extLst>
                <a:ext uri="{FF2B5EF4-FFF2-40B4-BE49-F238E27FC236}">
                  <a16:creationId xmlns:a16="http://schemas.microsoft.com/office/drawing/2014/main" id="{AD02005C-61D5-FE4C-EAFA-40D21568C860}"/>
                </a:ext>
              </a:extLst>
            </p:cNvPr>
            <p:cNvSpPr/>
            <p:nvPr/>
          </p:nvSpPr>
          <p:spPr>
            <a:xfrm>
              <a:off x="3707789" y="1476158"/>
              <a:ext cx="38668" cy="40093"/>
            </a:xfrm>
            <a:custGeom>
              <a:avLst/>
              <a:gdLst/>
              <a:ahLst/>
              <a:cxnLst/>
              <a:rect l="l" t="t" r="r" b="b"/>
              <a:pathLst>
                <a:path w="1194" h="1238" extrusionOk="0">
                  <a:moveTo>
                    <a:pt x="597" y="183"/>
                  </a:moveTo>
                  <a:cubicBezTo>
                    <a:pt x="696" y="183"/>
                    <a:pt x="796" y="223"/>
                    <a:pt x="875" y="302"/>
                  </a:cubicBezTo>
                  <a:cubicBezTo>
                    <a:pt x="955" y="382"/>
                    <a:pt x="995" y="481"/>
                    <a:pt x="995" y="601"/>
                  </a:cubicBezTo>
                  <a:cubicBezTo>
                    <a:pt x="995" y="720"/>
                    <a:pt x="955" y="839"/>
                    <a:pt x="875" y="899"/>
                  </a:cubicBezTo>
                  <a:cubicBezTo>
                    <a:pt x="796" y="979"/>
                    <a:pt x="696" y="1019"/>
                    <a:pt x="597" y="1019"/>
                  </a:cubicBezTo>
                  <a:cubicBezTo>
                    <a:pt x="497" y="1019"/>
                    <a:pt x="398" y="979"/>
                    <a:pt x="338" y="899"/>
                  </a:cubicBezTo>
                  <a:cubicBezTo>
                    <a:pt x="259" y="820"/>
                    <a:pt x="199" y="720"/>
                    <a:pt x="199" y="601"/>
                  </a:cubicBezTo>
                  <a:cubicBezTo>
                    <a:pt x="199" y="481"/>
                    <a:pt x="259" y="382"/>
                    <a:pt x="338" y="302"/>
                  </a:cubicBezTo>
                  <a:cubicBezTo>
                    <a:pt x="398" y="223"/>
                    <a:pt x="497" y="183"/>
                    <a:pt x="597" y="183"/>
                  </a:cubicBezTo>
                  <a:close/>
                  <a:moveTo>
                    <a:pt x="656" y="0"/>
                  </a:moveTo>
                  <a:cubicBezTo>
                    <a:pt x="636" y="0"/>
                    <a:pt x="617" y="2"/>
                    <a:pt x="597" y="4"/>
                  </a:cubicBezTo>
                  <a:cubicBezTo>
                    <a:pt x="438" y="4"/>
                    <a:pt x="279" y="44"/>
                    <a:pt x="179" y="183"/>
                  </a:cubicBezTo>
                  <a:cubicBezTo>
                    <a:pt x="80" y="302"/>
                    <a:pt x="0" y="442"/>
                    <a:pt x="0" y="621"/>
                  </a:cubicBezTo>
                  <a:cubicBezTo>
                    <a:pt x="0" y="800"/>
                    <a:pt x="80" y="939"/>
                    <a:pt x="179" y="1078"/>
                  </a:cubicBezTo>
                  <a:cubicBezTo>
                    <a:pt x="279" y="1178"/>
                    <a:pt x="438" y="1237"/>
                    <a:pt x="597" y="1237"/>
                  </a:cubicBezTo>
                  <a:cubicBezTo>
                    <a:pt x="776" y="1237"/>
                    <a:pt x="935" y="1198"/>
                    <a:pt x="1035" y="1078"/>
                  </a:cubicBezTo>
                  <a:cubicBezTo>
                    <a:pt x="1134" y="939"/>
                    <a:pt x="1194" y="800"/>
                    <a:pt x="1194" y="621"/>
                  </a:cubicBezTo>
                  <a:cubicBezTo>
                    <a:pt x="1194" y="442"/>
                    <a:pt x="1134" y="302"/>
                    <a:pt x="1035" y="183"/>
                  </a:cubicBezTo>
                  <a:cubicBezTo>
                    <a:pt x="913" y="61"/>
                    <a:pt x="791" y="0"/>
                    <a:pt x="65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927;p27">
              <a:extLst>
                <a:ext uri="{FF2B5EF4-FFF2-40B4-BE49-F238E27FC236}">
                  <a16:creationId xmlns:a16="http://schemas.microsoft.com/office/drawing/2014/main" id="{4141FC3B-2DF8-D481-269A-4DCDF2B80AB1}"/>
                </a:ext>
              </a:extLst>
            </p:cNvPr>
            <p:cNvSpPr/>
            <p:nvPr/>
          </p:nvSpPr>
          <p:spPr>
            <a:xfrm>
              <a:off x="4082708" y="1476255"/>
              <a:ext cx="6477" cy="39348"/>
            </a:xfrm>
            <a:custGeom>
              <a:avLst/>
              <a:gdLst/>
              <a:ahLst/>
              <a:cxnLst/>
              <a:rect l="l" t="t" r="r" b="b"/>
              <a:pathLst>
                <a:path w="200" h="1215" extrusionOk="0">
                  <a:moveTo>
                    <a:pt x="100" y="1"/>
                  </a:moveTo>
                  <a:cubicBezTo>
                    <a:pt x="40" y="1"/>
                    <a:pt x="1" y="41"/>
                    <a:pt x="1" y="100"/>
                  </a:cubicBezTo>
                  <a:lnTo>
                    <a:pt x="1" y="1115"/>
                  </a:lnTo>
                  <a:cubicBezTo>
                    <a:pt x="1" y="1175"/>
                    <a:pt x="40" y="1214"/>
                    <a:pt x="100" y="1214"/>
                  </a:cubicBezTo>
                  <a:cubicBezTo>
                    <a:pt x="140" y="1214"/>
                    <a:pt x="200" y="1175"/>
                    <a:pt x="200" y="1115"/>
                  </a:cubicBezTo>
                  <a:lnTo>
                    <a:pt x="200" y="100"/>
                  </a:lnTo>
                  <a:cubicBezTo>
                    <a:pt x="200" y="61"/>
                    <a:pt x="140" y="1"/>
                    <a:pt x="100"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928;p27">
              <a:extLst>
                <a:ext uri="{FF2B5EF4-FFF2-40B4-BE49-F238E27FC236}">
                  <a16:creationId xmlns:a16="http://schemas.microsoft.com/office/drawing/2014/main" id="{A703FFE1-D83C-94C4-161F-F1DEC0FFF512}"/>
                </a:ext>
              </a:extLst>
            </p:cNvPr>
            <p:cNvSpPr/>
            <p:nvPr/>
          </p:nvSpPr>
          <p:spPr>
            <a:xfrm>
              <a:off x="4098835" y="1476903"/>
              <a:ext cx="30280" cy="39995"/>
            </a:xfrm>
            <a:custGeom>
              <a:avLst/>
              <a:gdLst/>
              <a:ahLst/>
              <a:cxnLst/>
              <a:rect l="l" t="t" r="r" b="b"/>
              <a:pathLst>
                <a:path w="935" h="1235" extrusionOk="0">
                  <a:moveTo>
                    <a:pt x="836" y="1"/>
                  </a:moveTo>
                  <a:cubicBezTo>
                    <a:pt x="796" y="1"/>
                    <a:pt x="736" y="61"/>
                    <a:pt x="736" y="100"/>
                  </a:cubicBezTo>
                  <a:lnTo>
                    <a:pt x="736" y="836"/>
                  </a:lnTo>
                  <a:lnTo>
                    <a:pt x="159" y="61"/>
                  </a:lnTo>
                  <a:cubicBezTo>
                    <a:pt x="148" y="28"/>
                    <a:pt x="131" y="13"/>
                    <a:pt x="108" y="13"/>
                  </a:cubicBezTo>
                  <a:cubicBezTo>
                    <a:pt x="89" y="13"/>
                    <a:pt x="67" y="23"/>
                    <a:pt x="40" y="41"/>
                  </a:cubicBezTo>
                  <a:cubicBezTo>
                    <a:pt x="0" y="61"/>
                    <a:pt x="0" y="80"/>
                    <a:pt x="0" y="100"/>
                  </a:cubicBezTo>
                  <a:lnTo>
                    <a:pt x="0" y="1135"/>
                  </a:lnTo>
                  <a:cubicBezTo>
                    <a:pt x="0" y="1175"/>
                    <a:pt x="40" y="1214"/>
                    <a:pt x="99" y="1214"/>
                  </a:cubicBezTo>
                  <a:cubicBezTo>
                    <a:pt x="139" y="1214"/>
                    <a:pt x="199" y="1175"/>
                    <a:pt x="199" y="1135"/>
                  </a:cubicBezTo>
                  <a:lnTo>
                    <a:pt x="219" y="1135"/>
                  </a:lnTo>
                  <a:lnTo>
                    <a:pt x="219" y="439"/>
                  </a:lnTo>
                  <a:lnTo>
                    <a:pt x="756" y="1194"/>
                  </a:lnTo>
                  <a:cubicBezTo>
                    <a:pt x="796" y="1194"/>
                    <a:pt x="816" y="1234"/>
                    <a:pt x="836" y="1234"/>
                  </a:cubicBezTo>
                  <a:cubicBezTo>
                    <a:pt x="895" y="1234"/>
                    <a:pt x="935" y="1175"/>
                    <a:pt x="935" y="1135"/>
                  </a:cubicBezTo>
                  <a:lnTo>
                    <a:pt x="935" y="100"/>
                  </a:lnTo>
                  <a:cubicBezTo>
                    <a:pt x="935" y="61"/>
                    <a:pt x="895"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929;p27">
              <a:extLst>
                <a:ext uri="{FF2B5EF4-FFF2-40B4-BE49-F238E27FC236}">
                  <a16:creationId xmlns:a16="http://schemas.microsoft.com/office/drawing/2014/main" id="{C76CBBB3-5046-A9C3-A058-B70098FEF02B}"/>
                </a:ext>
              </a:extLst>
            </p:cNvPr>
            <p:cNvSpPr/>
            <p:nvPr/>
          </p:nvSpPr>
          <p:spPr>
            <a:xfrm>
              <a:off x="4158747" y="1476903"/>
              <a:ext cx="25778" cy="39348"/>
            </a:xfrm>
            <a:custGeom>
              <a:avLst/>
              <a:gdLst/>
              <a:ahLst/>
              <a:cxnLst/>
              <a:rect l="l" t="t" r="r" b="b"/>
              <a:pathLst>
                <a:path w="796" h="1215" extrusionOk="0">
                  <a:moveTo>
                    <a:pt x="438" y="200"/>
                  </a:moveTo>
                  <a:cubicBezTo>
                    <a:pt x="537" y="200"/>
                    <a:pt x="597" y="279"/>
                    <a:pt x="597" y="379"/>
                  </a:cubicBezTo>
                  <a:cubicBezTo>
                    <a:pt x="597" y="478"/>
                    <a:pt x="537" y="558"/>
                    <a:pt x="438" y="558"/>
                  </a:cubicBezTo>
                  <a:lnTo>
                    <a:pt x="199" y="558"/>
                  </a:lnTo>
                  <a:lnTo>
                    <a:pt x="199" y="200"/>
                  </a:lnTo>
                  <a:close/>
                  <a:moveTo>
                    <a:pt x="100" y="1"/>
                  </a:moveTo>
                  <a:cubicBezTo>
                    <a:pt x="60" y="1"/>
                    <a:pt x="0" y="61"/>
                    <a:pt x="0" y="100"/>
                  </a:cubicBezTo>
                  <a:lnTo>
                    <a:pt x="0" y="1135"/>
                  </a:lnTo>
                  <a:cubicBezTo>
                    <a:pt x="0" y="1175"/>
                    <a:pt x="60" y="1214"/>
                    <a:pt x="100" y="1214"/>
                  </a:cubicBezTo>
                  <a:cubicBezTo>
                    <a:pt x="159" y="1214"/>
                    <a:pt x="199" y="1175"/>
                    <a:pt x="199" y="1135"/>
                  </a:cubicBezTo>
                  <a:lnTo>
                    <a:pt x="199" y="757"/>
                  </a:lnTo>
                  <a:lnTo>
                    <a:pt x="438" y="757"/>
                  </a:lnTo>
                  <a:cubicBezTo>
                    <a:pt x="637" y="757"/>
                    <a:pt x="796" y="578"/>
                    <a:pt x="776" y="379"/>
                  </a:cubicBezTo>
                  <a:cubicBezTo>
                    <a:pt x="776" y="180"/>
                    <a:pt x="597" y="1"/>
                    <a:pt x="39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930;p27">
              <a:extLst>
                <a:ext uri="{FF2B5EF4-FFF2-40B4-BE49-F238E27FC236}">
                  <a16:creationId xmlns:a16="http://schemas.microsoft.com/office/drawing/2014/main" id="{105E2631-127C-5402-2019-9DCF7055A656}"/>
                </a:ext>
              </a:extLst>
            </p:cNvPr>
            <p:cNvSpPr/>
            <p:nvPr/>
          </p:nvSpPr>
          <p:spPr>
            <a:xfrm>
              <a:off x="4191585" y="1476903"/>
              <a:ext cx="27722" cy="39348"/>
            </a:xfrm>
            <a:custGeom>
              <a:avLst/>
              <a:gdLst/>
              <a:ahLst/>
              <a:cxnLst/>
              <a:rect l="l" t="t" r="r" b="b"/>
              <a:pathLst>
                <a:path w="856" h="1215" extrusionOk="0">
                  <a:moveTo>
                    <a:pt x="418" y="200"/>
                  </a:moveTo>
                  <a:cubicBezTo>
                    <a:pt x="518" y="200"/>
                    <a:pt x="577" y="279"/>
                    <a:pt x="577" y="379"/>
                  </a:cubicBezTo>
                  <a:cubicBezTo>
                    <a:pt x="577" y="478"/>
                    <a:pt x="518" y="558"/>
                    <a:pt x="418" y="558"/>
                  </a:cubicBezTo>
                  <a:lnTo>
                    <a:pt x="180" y="558"/>
                  </a:lnTo>
                  <a:lnTo>
                    <a:pt x="180" y="200"/>
                  </a:lnTo>
                  <a:close/>
                  <a:moveTo>
                    <a:pt x="120" y="1"/>
                  </a:moveTo>
                  <a:cubicBezTo>
                    <a:pt x="60" y="1"/>
                    <a:pt x="1" y="61"/>
                    <a:pt x="1" y="100"/>
                  </a:cubicBezTo>
                  <a:lnTo>
                    <a:pt x="1" y="1115"/>
                  </a:lnTo>
                  <a:cubicBezTo>
                    <a:pt x="1" y="1175"/>
                    <a:pt x="60" y="1214"/>
                    <a:pt x="120" y="1214"/>
                  </a:cubicBezTo>
                  <a:cubicBezTo>
                    <a:pt x="160" y="1214"/>
                    <a:pt x="219" y="1175"/>
                    <a:pt x="219" y="1115"/>
                  </a:cubicBezTo>
                  <a:lnTo>
                    <a:pt x="219" y="757"/>
                  </a:lnTo>
                  <a:lnTo>
                    <a:pt x="418" y="757"/>
                  </a:lnTo>
                  <a:cubicBezTo>
                    <a:pt x="438" y="757"/>
                    <a:pt x="478" y="777"/>
                    <a:pt x="518" y="797"/>
                  </a:cubicBezTo>
                  <a:cubicBezTo>
                    <a:pt x="538" y="816"/>
                    <a:pt x="558" y="816"/>
                    <a:pt x="558" y="856"/>
                  </a:cubicBezTo>
                  <a:cubicBezTo>
                    <a:pt x="577" y="876"/>
                    <a:pt x="577" y="896"/>
                    <a:pt x="577" y="916"/>
                  </a:cubicBezTo>
                  <a:cubicBezTo>
                    <a:pt x="577" y="996"/>
                    <a:pt x="577" y="1075"/>
                    <a:pt x="617" y="1115"/>
                  </a:cubicBezTo>
                  <a:cubicBezTo>
                    <a:pt x="617" y="1155"/>
                    <a:pt x="637" y="1155"/>
                    <a:pt x="657" y="1175"/>
                  </a:cubicBezTo>
                  <a:cubicBezTo>
                    <a:pt x="677" y="1194"/>
                    <a:pt x="717" y="1194"/>
                    <a:pt x="737" y="1194"/>
                  </a:cubicBezTo>
                  <a:lnTo>
                    <a:pt x="776" y="1194"/>
                  </a:lnTo>
                  <a:cubicBezTo>
                    <a:pt x="836" y="1175"/>
                    <a:pt x="856" y="1135"/>
                    <a:pt x="836" y="1075"/>
                  </a:cubicBezTo>
                  <a:cubicBezTo>
                    <a:pt x="816" y="1055"/>
                    <a:pt x="776" y="1015"/>
                    <a:pt x="756" y="1015"/>
                  </a:cubicBezTo>
                  <a:lnTo>
                    <a:pt x="756" y="916"/>
                  </a:lnTo>
                  <a:cubicBezTo>
                    <a:pt x="756" y="856"/>
                    <a:pt x="737" y="777"/>
                    <a:pt x="717" y="717"/>
                  </a:cubicBezTo>
                  <a:cubicBezTo>
                    <a:pt x="717" y="697"/>
                    <a:pt x="677" y="677"/>
                    <a:pt x="657" y="657"/>
                  </a:cubicBezTo>
                  <a:cubicBezTo>
                    <a:pt x="737" y="598"/>
                    <a:pt x="776" y="498"/>
                    <a:pt x="776" y="379"/>
                  </a:cubicBezTo>
                  <a:cubicBezTo>
                    <a:pt x="776" y="180"/>
                    <a:pt x="617" y="1"/>
                    <a:pt x="41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931;p27">
              <a:extLst>
                <a:ext uri="{FF2B5EF4-FFF2-40B4-BE49-F238E27FC236}">
                  <a16:creationId xmlns:a16="http://schemas.microsoft.com/office/drawing/2014/main" id="{071A6B82-558D-C91B-1C4A-3C1ACED12D72}"/>
                </a:ext>
              </a:extLst>
            </p:cNvPr>
            <p:cNvSpPr/>
            <p:nvPr/>
          </p:nvSpPr>
          <p:spPr>
            <a:xfrm>
              <a:off x="4223808" y="1476158"/>
              <a:ext cx="39315" cy="40093"/>
            </a:xfrm>
            <a:custGeom>
              <a:avLst/>
              <a:gdLst/>
              <a:ahLst/>
              <a:cxnLst/>
              <a:rect l="l" t="t" r="r" b="b"/>
              <a:pathLst>
                <a:path w="1214" h="1238" extrusionOk="0">
                  <a:moveTo>
                    <a:pt x="617" y="183"/>
                  </a:moveTo>
                  <a:cubicBezTo>
                    <a:pt x="716" y="183"/>
                    <a:pt x="816" y="223"/>
                    <a:pt x="875" y="302"/>
                  </a:cubicBezTo>
                  <a:cubicBezTo>
                    <a:pt x="955" y="382"/>
                    <a:pt x="1015" y="481"/>
                    <a:pt x="1015" y="601"/>
                  </a:cubicBezTo>
                  <a:cubicBezTo>
                    <a:pt x="1015" y="720"/>
                    <a:pt x="975" y="839"/>
                    <a:pt x="875" y="899"/>
                  </a:cubicBezTo>
                  <a:cubicBezTo>
                    <a:pt x="816" y="979"/>
                    <a:pt x="716" y="1019"/>
                    <a:pt x="617" y="1019"/>
                  </a:cubicBezTo>
                  <a:cubicBezTo>
                    <a:pt x="517" y="1019"/>
                    <a:pt x="418" y="979"/>
                    <a:pt x="338" y="899"/>
                  </a:cubicBezTo>
                  <a:cubicBezTo>
                    <a:pt x="259" y="820"/>
                    <a:pt x="219" y="720"/>
                    <a:pt x="219" y="601"/>
                  </a:cubicBezTo>
                  <a:cubicBezTo>
                    <a:pt x="219" y="481"/>
                    <a:pt x="259" y="382"/>
                    <a:pt x="338" y="302"/>
                  </a:cubicBezTo>
                  <a:cubicBezTo>
                    <a:pt x="418" y="223"/>
                    <a:pt x="517" y="183"/>
                    <a:pt x="617" y="183"/>
                  </a:cubicBezTo>
                  <a:close/>
                  <a:moveTo>
                    <a:pt x="676" y="0"/>
                  </a:moveTo>
                  <a:cubicBezTo>
                    <a:pt x="657" y="0"/>
                    <a:pt x="637" y="2"/>
                    <a:pt x="617" y="4"/>
                  </a:cubicBezTo>
                  <a:cubicBezTo>
                    <a:pt x="438" y="4"/>
                    <a:pt x="279" y="44"/>
                    <a:pt x="179" y="183"/>
                  </a:cubicBezTo>
                  <a:cubicBezTo>
                    <a:pt x="80" y="302"/>
                    <a:pt x="0" y="442"/>
                    <a:pt x="0" y="621"/>
                  </a:cubicBezTo>
                  <a:cubicBezTo>
                    <a:pt x="0" y="800"/>
                    <a:pt x="80" y="939"/>
                    <a:pt x="179" y="1078"/>
                  </a:cubicBezTo>
                  <a:cubicBezTo>
                    <a:pt x="279" y="1178"/>
                    <a:pt x="438" y="1237"/>
                    <a:pt x="617" y="1237"/>
                  </a:cubicBezTo>
                  <a:cubicBezTo>
                    <a:pt x="776" y="1237"/>
                    <a:pt x="935" y="1198"/>
                    <a:pt x="1035" y="1078"/>
                  </a:cubicBezTo>
                  <a:cubicBezTo>
                    <a:pt x="1134" y="939"/>
                    <a:pt x="1214" y="800"/>
                    <a:pt x="1214" y="621"/>
                  </a:cubicBezTo>
                  <a:cubicBezTo>
                    <a:pt x="1214" y="442"/>
                    <a:pt x="1134" y="302"/>
                    <a:pt x="1035" y="183"/>
                  </a:cubicBezTo>
                  <a:cubicBezTo>
                    <a:pt x="948" y="61"/>
                    <a:pt x="815" y="0"/>
                    <a:pt x="67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932;p27">
              <a:extLst>
                <a:ext uri="{FF2B5EF4-FFF2-40B4-BE49-F238E27FC236}">
                  <a16:creationId xmlns:a16="http://schemas.microsoft.com/office/drawing/2014/main" id="{00DC2CD3-2C66-0DA3-231C-8954BD295B6E}"/>
                </a:ext>
              </a:extLst>
            </p:cNvPr>
            <p:cNvSpPr/>
            <p:nvPr/>
          </p:nvSpPr>
          <p:spPr>
            <a:xfrm>
              <a:off x="4272774" y="1475640"/>
              <a:ext cx="35462" cy="38927"/>
            </a:xfrm>
            <a:custGeom>
              <a:avLst/>
              <a:gdLst/>
              <a:ahLst/>
              <a:cxnLst/>
              <a:rect l="l" t="t" r="r" b="b"/>
              <a:pathLst>
                <a:path w="1095" h="1202" extrusionOk="0">
                  <a:moveTo>
                    <a:pt x="637" y="0"/>
                  </a:moveTo>
                  <a:cubicBezTo>
                    <a:pt x="298" y="0"/>
                    <a:pt x="0" y="259"/>
                    <a:pt x="0" y="617"/>
                  </a:cubicBezTo>
                  <a:cubicBezTo>
                    <a:pt x="0" y="926"/>
                    <a:pt x="249" y="1201"/>
                    <a:pt x="565" y="1201"/>
                  </a:cubicBezTo>
                  <a:cubicBezTo>
                    <a:pt x="595" y="1201"/>
                    <a:pt x="625" y="1199"/>
                    <a:pt x="657" y="1194"/>
                  </a:cubicBezTo>
                  <a:cubicBezTo>
                    <a:pt x="816" y="1194"/>
                    <a:pt x="955" y="1134"/>
                    <a:pt x="1054" y="1074"/>
                  </a:cubicBezTo>
                  <a:cubicBezTo>
                    <a:pt x="1054" y="1035"/>
                    <a:pt x="1094" y="1035"/>
                    <a:pt x="1094" y="1015"/>
                  </a:cubicBezTo>
                  <a:lnTo>
                    <a:pt x="1094" y="995"/>
                  </a:lnTo>
                  <a:lnTo>
                    <a:pt x="1094" y="617"/>
                  </a:lnTo>
                  <a:cubicBezTo>
                    <a:pt x="1094" y="577"/>
                    <a:pt x="1034" y="517"/>
                    <a:pt x="995" y="517"/>
                  </a:cubicBezTo>
                  <a:lnTo>
                    <a:pt x="637" y="517"/>
                  </a:lnTo>
                  <a:cubicBezTo>
                    <a:pt x="597" y="517"/>
                    <a:pt x="537" y="577"/>
                    <a:pt x="537" y="617"/>
                  </a:cubicBezTo>
                  <a:cubicBezTo>
                    <a:pt x="537" y="676"/>
                    <a:pt x="597" y="716"/>
                    <a:pt x="637" y="716"/>
                  </a:cubicBezTo>
                  <a:lnTo>
                    <a:pt x="895" y="716"/>
                  </a:lnTo>
                  <a:lnTo>
                    <a:pt x="895" y="975"/>
                  </a:lnTo>
                  <a:cubicBezTo>
                    <a:pt x="816" y="1015"/>
                    <a:pt x="73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4" y="119"/>
                  </a:cubicBezTo>
                  <a:cubicBezTo>
                    <a:pt x="935" y="40"/>
                    <a:pt x="776" y="0"/>
                    <a:pt x="637"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933;p27">
              <a:extLst>
                <a:ext uri="{FF2B5EF4-FFF2-40B4-BE49-F238E27FC236}">
                  <a16:creationId xmlns:a16="http://schemas.microsoft.com/office/drawing/2014/main" id="{CCAAB69B-E8E2-9F13-6119-23DCF4E826FA}"/>
                </a:ext>
              </a:extLst>
            </p:cNvPr>
            <p:cNvSpPr/>
            <p:nvPr/>
          </p:nvSpPr>
          <p:spPr>
            <a:xfrm>
              <a:off x="4319797" y="1476903"/>
              <a:ext cx="27722" cy="39348"/>
            </a:xfrm>
            <a:custGeom>
              <a:avLst/>
              <a:gdLst/>
              <a:ahLst/>
              <a:cxnLst/>
              <a:rect l="l" t="t" r="r" b="b"/>
              <a:pathLst>
                <a:path w="856" h="1215" extrusionOk="0">
                  <a:moveTo>
                    <a:pt x="398" y="200"/>
                  </a:moveTo>
                  <a:cubicBezTo>
                    <a:pt x="498" y="200"/>
                    <a:pt x="577" y="279"/>
                    <a:pt x="577" y="379"/>
                  </a:cubicBezTo>
                  <a:cubicBezTo>
                    <a:pt x="577" y="478"/>
                    <a:pt x="498" y="558"/>
                    <a:pt x="398" y="558"/>
                  </a:cubicBezTo>
                  <a:lnTo>
                    <a:pt x="179" y="558"/>
                  </a:lnTo>
                  <a:lnTo>
                    <a:pt x="179" y="200"/>
                  </a:lnTo>
                  <a:close/>
                  <a:moveTo>
                    <a:pt x="100" y="1"/>
                  </a:moveTo>
                  <a:cubicBezTo>
                    <a:pt x="60" y="1"/>
                    <a:pt x="0" y="61"/>
                    <a:pt x="0" y="100"/>
                  </a:cubicBezTo>
                  <a:lnTo>
                    <a:pt x="0" y="1115"/>
                  </a:lnTo>
                  <a:cubicBezTo>
                    <a:pt x="0" y="1175"/>
                    <a:pt x="60" y="1214"/>
                    <a:pt x="100" y="1214"/>
                  </a:cubicBezTo>
                  <a:cubicBezTo>
                    <a:pt x="159" y="1214"/>
                    <a:pt x="199" y="1175"/>
                    <a:pt x="199" y="1115"/>
                  </a:cubicBezTo>
                  <a:lnTo>
                    <a:pt x="199" y="757"/>
                  </a:lnTo>
                  <a:lnTo>
                    <a:pt x="398" y="757"/>
                  </a:lnTo>
                  <a:cubicBezTo>
                    <a:pt x="438" y="757"/>
                    <a:pt x="478" y="777"/>
                    <a:pt x="498" y="797"/>
                  </a:cubicBezTo>
                  <a:cubicBezTo>
                    <a:pt x="537" y="816"/>
                    <a:pt x="557" y="816"/>
                    <a:pt x="557" y="856"/>
                  </a:cubicBezTo>
                  <a:cubicBezTo>
                    <a:pt x="577" y="876"/>
                    <a:pt x="577" y="896"/>
                    <a:pt x="577" y="916"/>
                  </a:cubicBezTo>
                  <a:cubicBezTo>
                    <a:pt x="577" y="996"/>
                    <a:pt x="577" y="1075"/>
                    <a:pt x="597" y="1115"/>
                  </a:cubicBezTo>
                  <a:cubicBezTo>
                    <a:pt x="597" y="1155"/>
                    <a:pt x="637" y="1155"/>
                    <a:pt x="657" y="1175"/>
                  </a:cubicBezTo>
                  <a:cubicBezTo>
                    <a:pt x="677" y="1194"/>
                    <a:pt x="696" y="1194"/>
                    <a:pt x="736" y="1194"/>
                  </a:cubicBezTo>
                  <a:lnTo>
                    <a:pt x="776" y="1194"/>
                  </a:lnTo>
                  <a:cubicBezTo>
                    <a:pt x="836" y="1175"/>
                    <a:pt x="856" y="1135"/>
                    <a:pt x="836" y="1075"/>
                  </a:cubicBezTo>
                  <a:cubicBezTo>
                    <a:pt x="796" y="1055"/>
                    <a:pt x="776" y="1015"/>
                    <a:pt x="756" y="1015"/>
                  </a:cubicBezTo>
                  <a:lnTo>
                    <a:pt x="756" y="916"/>
                  </a:lnTo>
                  <a:cubicBezTo>
                    <a:pt x="756" y="856"/>
                    <a:pt x="736" y="777"/>
                    <a:pt x="696" y="717"/>
                  </a:cubicBezTo>
                  <a:cubicBezTo>
                    <a:pt x="696" y="697"/>
                    <a:pt x="677" y="677"/>
                    <a:pt x="657" y="657"/>
                  </a:cubicBezTo>
                  <a:cubicBezTo>
                    <a:pt x="736" y="598"/>
                    <a:pt x="776" y="498"/>
                    <a:pt x="776" y="379"/>
                  </a:cubicBezTo>
                  <a:cubicBezTo>
                    <a:pt x="776" y="180"/>
                    <a:pt x="597" y="1"/>
                    <a:pt x="39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934;p27">
              <a:extLst>
                <a:ext uri="{FF2B5EF4-FFF2-40B4-BE49-F238E27FC236}">
                  <a16:creationId xmlns:a16="http://schemas.microsoft.com/office/drawing/2014/main" id="{F57C856B-C7E0-7841-020C-9479B4492BE4}"/>
                </a:ext>
              </a:extLst>
            </p:cNvPr>
            <p:cNvSpPr/>
            <p:nvPr/>
          </p:nvSpPr>
          <p:spPr>
            <a:xfrm>
              <a:off x="4355226" y="1476903"/>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935;p27">
              <a:extLst>
                <a:ext uri="{FF2B5EF4-FFF2-40B4-BE49-F238E27FC236}">
                  <a16:creationId xmlns:a16="http://schemas.microsoft.com/office/drawing/2014/main" id="{D90B946A-7425-659B-17DE-64DAA5455EE6}"/>
                </a:ext>
              </a:extLst>
            </p:cNvPr>
            <p:cNvSpPr/>
            <p:nvPr/>
          </p:nvSpPr>
          <p:spPr>
            <a:xfrm>
              <a:off x="4386801" y="1475640"/>
              <a:ext cx="29665" cy="41258"/>
            </a:xfrm>
            <a:custGeom>
              <a:avLst/>
              <a:gdLst/>
              <a:ahLst/>
              <a:cxnLst/>
              <a:rect l="l" t="t" r="r" b="b"/>
              <a:pathLst>
                <a:path w="916" h="1274" extrusionOk="0">
                  <a:moveTo>
                    <a:pt x="43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77" y="1054"/>
                    <a:pt x="477"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39" y="239"/>
                  </a:cubicBezTo>
                  <a:cubicBezTo>
                    <a:pt x="298" y="219"/>
                    <a:pt x="378" y="199"/>
                    <a:pt x="43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36" y="60"/>
                    <a:pt x="617" y="0"/>
                    <a:pt x="43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936;p27">
              <a:extLst>
                <a:ext uri="{FF2B5EF4-FFF2-40B4-BE49-F238E27FC236}">
                  <a16:creationId xmlns:a16="http://schemas.microsoft.com/office/drawing/2014/main" id="{6EE077CA-92B5-8CAB-A473-A16E12215AE7}"/>
                </a:ext>
              </a:extLst>
            </p:cNvPr>
            <p:cNvSpPr/>
            <p:nvPr/>
          </p:nvSpPr>
          <p:spPr>
            <a:xfrm>
              <a:off x="4424141" y="1475640"/>
              <a:ext cx="29665" cy="41258"/>
            </a:xfrm>
            <a:custGeom>
              <a:avLst/>
              <a:gdLst/>
              <a:ahLst/>
              <a:cxnLst/>
              <a:rect l="l" t="t" r="r" b="b"/>
              <a:pathLst>
                <a:path w="916" h="1274" extrusionOk="0">
                  <a:moveTo>
                    <a:pt x="438" y="0"/>
                  </a:moveTo>
                  <a:cubicBezTo>
                    <a:pt x="339" y="0"/>
                    <a:pt x="220" y="40"/>
                    <a:pt x="140" y="100"/>
                  </a:cubicBezTo>
                  <a:cubicBezTo>
                    <a:pt x="41" y="139"/>
                    <a:pt x="1" y="239"/>
                    <a:pt x="1" y="338"/>
                  </a:cubicBezTo>
                  <a:cubicBezTo>
                    <a:pt x="1" y="398"/>
                    <a:pt x="21" y="438"/>
                    <a:pt x="41" y="497"/>
                  </a:cubicBezTo>
                  <a:cubicBezTo>
                    <a:pt x="100" y="537"/>
                    <a:pt x="140" y="597"/>
                    <a:pt x="220" y="617"/>
                  </a:cubicBezTo>
                  <a:cubicBezTo>
                    <a:pt x="299" y="657"/>
                    <a:pt x="359" y="657"/>
                    <a:pt x="438" y="696"/>
                  </a:cubicBezTo>
                  <a:cubicBezTo>
                    <a:pt x="558" y="696"/>
                    <a:pt x="637" y="736"/>
                    <a:pt x="697" y="756"/>
                  </a:cubicBezTo>
                  <a:cubicBezTo>
                    <a:pt x="717" y="796"/>
                    <a:pt x="737" y="796"/>
                    <a:pt x="737" y="816"/>
                  </a:cubicBezTo>
                  <a:cubicBezTo>
                    <a:pt x="757" y="816"/>
                    <a:pt x="757" y="836"/>
                    <a:pt x="757" y="855"/>
                  </a:cubicBezTo>
                  <a:cubicBezTo>
                    <a:pt x="757" y="915"/>
                    <a:pt x="737" y="935"/>
                    <a:pt x="697" y="995"/>
                  </a:cubicBezTo>
                  <a:cubicBezTo>
                    <a:pt x="637" y="1035"/>
                    <a:pt x="558" y="1054"/>
                    <a:pt x="458" y="1054"/>
                  </a:cubicBezTo>
                  <a:cubicBezTo>
                    <a:pt x="339" y="1054"/>
                    <a:pt x="220" y="1015"/>
                    <a:pt x="140" y="935"/>
                  </a:cubicBezTo>
                  <a:cubicBezTo>
                    <a:pt x="130" y="915"/>
                    <a:pt x="105" y="905"/>
                    <a:pt x="80" y="905"/>
                  </a:cubicBezTo>
                  <a:cubicBezTo>
                    <a:pt x="56" y="905"/>
                    <a:pt x="31" y="915"/>
                    <a:pt x="21" y="935"/>
                  </a:cubicBezTo>
                  <a:cubicBezTo>
                    <a:pt x="1" y="995"/>
                    <a:pt x="1" y="1035"/>
                    <a:pt x="1" y="1094"/>
                  </a:cubicBezTo>
                  <a:cubicBezTo>
                    <a:pt x="100" y="1174"/>
                    <a:pt x="240" y="1273"/>
                    <a:pt x="438" y="1273"/>
                  </a:cubicBezTo>
                  <a:cubicBezTo>
                    <a:pt x="558" y="1273"/>
                    <a:pt x="697" y="1233"/>
                    <a:pt x="757" y="1174"/>
                  </a:cubicBezTo>
                  <a:cubicBezTo>
                    <a:pt x="836" y="1094"/>
                    <a:pt x="916" y="995"/>
                    <a:pt x="916" y="895"/>
                  </a:cubicBezTo>
                  <a:cubicBezTo>
                    <a:pt x="916" y="836"/>
                    <a:pt x="896" y="796"/>
                    <a:pt x="856" y="736"/>
                  </a:cubicBezTo>
                  <a:cubicBezTo>
                    <a:pt x="816" y="676"/>
                    <a:pt x="757" y="617"/>
                    <a:pt x="697" y="597"/>
                  </a:cubicBezTo>
                  <a:cubicBezTo>
                    <a:pt x="618" y="577"/>
                    <a:pt x="538" y="537"/>
                    <a:pt x="438" y="517"/>
                  </a:cubicBezTo>
                  <a:cubicBezTo>
                    <a:pt x="339" y="497"/>
                    <a:pt x="259" y="478"/>
                    <a:pt x="220" y="438"/>
                  </a:cubicBezTo>
                  <a:cubicBezTo>
                    <a:pt x="200" y="418"/>
                    <a:pt x="160" y="418"/>
                    <a:pt x="160" y="398"/>
                  </a:cubicBezTo>
                  <a:lnTo>
                    <a:pt x="160" y="338"/>
                  </a:lnTo>
                  <a:cubicBezTo>
                    <a:pt x="160" y="318"/>
                    <a:pt x="200" y="279"/>
                    <a:pt x="240" y="239"/>
                  </a:cubicBezTo>
                  <a:cubicBezTo>
                    <a:pt x="299" y="219"/>
                    <a:pt x="359" y="199"/>
                    <a:pt x="438" y="199"/>
                  </a:cubicBezTo>
                  <a:cubicBezTo>
                    <a:pt x="538" y="199"/>
                    <a:pt x="618" y="239"/>
                    <a:pt x="717" y="298"/>
                  </a:cubicBezTo>
                  <a:cubicBezTo>
                    <a:pt x="732" y="306"/>
                    <a:pt x="749" y="310"/>
                    <a:pt x="766" y="310"/>
                  </a:cubicBezTo>
                  <a:cubicBezTo>
                    <a:pt x="795" y="310"/>
                    <a:pt x="824" y="297"/>
                    <a:pt x="836" y="259"/>
                  </a:cubicBezTo>
                  <a:cubicBezTo>
                    <a:pt x="856" y="219"/>
                    <a:pt x="856" y="179"/>
                    <a:pt x="816" y="139"/>
                  </a:cubicBezTo>
                  <a:cubicBezTo>
                    <a:pt x="737" y="60"/>
                    <a:pt x="618" y="0"/>
                    <a:pt x="43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937;p27">
              <a:extLst>
                <a:ext uri="{FF2B5EF4-FFF2-40B4-BE49-F238E27FC236}">
                  <a16:creationId xmlns:a16="http://schemas.microsoft.com/office/drawing/2014/main" id="{5BE87061-702C-70CB-C963-001D34D313E7}"/>
                </a:ext>
              </a:extLst>
            </p:cNvPr>
            <p:cNvSpPr/>
            <p:nvPr/>
          </p:nvSpPr>
          <p:spPr>
            <a:xfrm>
              <a:off x="4753980" y="1476255"/>
              <a:ext cx="30960" cy="39348"/>
            </a:xfrm>
            <a:custGeom>
              <a:avLst/>
              <a:gdLst/>
              <a:ahLst/>
              <a:cxnLst/>
              <a:rect l="l" t="t" r="r" b="b"/>
              <a:pathLst>
                <a:path w="956" h="1215" extrusionOk="0">
                  <a:moveTo>
                    <a:pt x="100" y="1"/>
                  </a:moveTo>
                  <a:cubicBezTo>
                    <a:pt x="61" y="1"/>
                    <a:pt x="1" y="41"/>
                    <a:pt x="1" y="100"/>
                  </a:cubicBezTo>
                  <a:cubicBezTo>
                    <a:pt x="1" y="140"/>
                    <a:pt x="61" y="200"/>
                    <a:pt x="100" y="200"/>
                  </a:cubicBezTo>
                  <a:lnTo>
                    <a:pt x="379" y="200"/>
                  </a:lnTo>
                  <a:lnTo>
                    <a:pt x="379" y="1115"/>
                  </a:lnTo>
                  <a:cubicBezTo>
                    <a:pt x="379" y="1175"/>
                    <a:pt x="419" y="1214"/>
                    <a:pt x="478" y="1214"/>
                  </a:cubicBezTo>
                  <a:cubicBezTo>
                    <a:pt x="518" y="1214"/>
                    <a:pt x="578" y="1175"/>
                    <a:pt x="578" y="1115"/>
                  </a:cubicBezTo>
                  <a:lnTo>
                    <a:pt x="578" y="200"/>
                  </a:lnTo>
                  <a:lnTo>
                    <a:pt x="856" y="200"/>
                  </a:lnTo>
                  <a:cubicBezTo>
                    <a:pt x="896" y="200"/>
                    <a:pt x="956" y="180"/>
                    <a:pt x="956" y="100"/>
                  </a:cubicBezTo>
                  <a:cubicBezTo>
                    <a:pt x="956" y="61"/>
                    <a:pt x="896"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938;p27">
              <a:extLst>
                <a:ext uri="{FF2B5EF4-FFF2-40B4-BE49-F238E27FC236}">
                  <a16:creationId xmlns:a16="http://schemas.microsoft.com/office/drawing/2014/main" id="{5C046F5D-1824-29F6-8A56-3508219F2FC2}"/>
                </a:ext>
              </a:extLst>
            </p:cNvPr>
            <p:cNvSpPr/>
            <p:nvPr/>
          </p:nvSpPr>
          <p:spPr>
            <a:xfrm>
              <a:off x="4793295" y="1476903"/>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939;p27">
              <a:extLst>
                <a:ext uri="{FF2B5EF4-FFF2-40B4-BE49-F238E27FC236}">
                  <a16:creationId xmlns:a16="http://schemas.microsoft.com/office/drawing/2014/main" id="{C79AB0EE-5FA5-6FAA-A321-E4EC5E751285}"/>
                </a:ext>
              </a:extLst>
            </p:cNvPr>
            <p:cNvSpPr/>
            <p:nvPr/>
          </p:nvSpPr>
          <p:spPr>
            <a:xfrm>
              <a:off x="4824870" y="1475640"/>
              <a:ext cx="29665" cy="41258"/>
            </a:xfrm>
            <a:custGeom>
              <a:avLst/>
              <a:gdLst/>
              <a:ahLst/>
              <a:cxnLst/>
              <a:rect l="l" t="t" r="r" b="b"/>
              <a:pathLst>
                <a:path w="916" h="1274" extrusionOk="0">
                  <a:moveTo>
                    <a:pt x="45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57" y="1054"/>
                    <a:pt x="478"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59" y="239"/>
                  </a:cubicBezTo>
                  <a:cubicBezTo>
                    <a:pt x="298" y="219"/>
                    <a:pt x="378" y="199"/>
                    <a:pt x="45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56" y="60"/>
                    <a:pt x="617" y="0"/>
                    <a:pt x="45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940;p27">
              <a:extLst>
                <a:ext uri="{FF2B5EF4-FFF2-40B4-BE49-F238E27FC236}">
                  <a16:creationId xmlns:a16="http://schemas.microsoft.com/office/drawing/2014/main" id="{8602B337-3ADF-BBAE-C6DA-7EB43FC81E51}"/>
                </a:ext>
              </a:extLst>
            </p:cNvPr>
            <p:cNvSpPr/>
            <p:nvPr/>
          </p:nvSpPr>
          <p:spPr>
            <a:xfrm>
              <a:off x="4860299" y="1476255"/>
              <a:ext cx="30928" cy="39348"/>
            </a:xfrm>
            <a:custGeom>
              <a:avLst/>
              <a:gdLst/>
              <a:ahLst/>
              <a:cxnLst/>
              <a:rect l="l" t="t" r="r" b="b"/>
              <a:pathLst>
                <a:path w="955"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7" y="1214"/>
                    <a:pt x="577" y="1175"/>
                    <a:pt x="577" y="1115"/>
                  </a:cubicBezTo>
                  <a:lnTo>
                    <a:pt x="577" y="200"/>
                  </a:lnTo>
                  <a:lnTo>
                    <a:pt x="856" y="200"/>
                  </a:lnTo>
                  <a:cubicBezTo>
                    <a:pt x="895" y="200"/>
                    <a:pt x="955" y="180"/>
                    <a:pt x="955" y="100"/>
                  </a:cubicBezTo>
                  <a:cubicBezTo>
                    <a:pt x="955" y="61"/>
                    <a:pt x="895"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941;p27">
              <a:extLst>
                <a:ext uri="{FF2B5EF4-FFF2-40B4-BE49-F238E27FC236}">
                  <a16:creationId xmlns:a16="http://schemas.microsoft.com/office/drawing/2014/main" id="{A8A7E836-8455-5604-7AA4-3E7E87F6BD48}"/>
                </a:ext>
              </a:extLst>
            </p:cNvPr>
            <p:cNvSpPr/>
            <p:nvPr/>
          </p:nvSpPr>
          <p:spPr>
            <a:xfrm>
              <a:off x="4900878" y="1476255"/>
              <a:ext cx="6477" cy="39348"/>
            </a:xfrm>
            <a:custGeom>
              <a:avLst/>
              <a:gdLst/>
              <a:ahLst/>
              <a:cxnLst/>
              <a:rect l="l" t="t" r="r" b="b"/>
              <a:pathLst>
                <a:path w="200" h="1215" extrusionOk="0">
                  <a:moveTo>
                    <a:pt x="100" y="1"/>
                  </a:moveTo>
                  <a:cubicBezTo>
                    <a:pt x="40" y="1"/>
                    <a:pt x="0" y="41"/>
                    <a:pt x="0" y="100"/>
                  </a:cubicBezTo>
                  <a:lnTo>
                    <a:pt x="0" y="1115"/>
                  </a:lnTo>
                  <a:cubicBezTo>
                    <a:pt x="0" y="1175"/>
                    <a:pt x="40" y="1214"/>
                    <a:pt x="100" y="1214"/>
                  </a:cubicBezTo>
                  <a:cubicBezTo>
                    <a:pt x="140" y="1214"/>
                    <a:pt x="199" y="1175"/>
                    <a:pt x="199" y="1115"/>
                  </a:cubicBezTo>
                  <a:lnTo>
                    <a:pt x="199" y="100"/>
                  </a:lnTo>
                  <a:cubicBezTo>
                    <a:pt x="199" y="61"/>
                    <a:pt x="140" y="1"/>
                    <a:pt x="100"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942;p27">
              <a:extLst>
                <a:ext uri="{FF2B5EF4-FFF2-40B4-BE49-F238E27FC236}">
                  <a16:creationId xmlns:a16="http://schemas.microsoft.com/office/drawing/2014/main" id="{4388615D-579A-1601-BB0F-B9252530184E}"/>
                </a:ext>
              </a:extLst>
            </p:cNvPr>
            <p:cNvSpPr/>
            <p:nvPr/>
          </p:nvSpPr>
          <p:spPr>
            <a:xfrm>
              <a:off x="4917621" y="1476903"/>
              <a:ext cx="30312" cy="39995"/>
            </a:xfrm>
            <a:custGeom>
              <a:avLst/>
              <a:gdLst/>
              <a:ahLst/>
              <a:cxnLst/>
              <a:rect l="l" t="t" r="r" b="b"/>
              <a:pathLst>
                <a:path w="936" h="1235" extrusionOk="0">
                  <a:moveTo>
                    <a:pt x="836" y="1"/>
                  </a:moveTo>
                  <a:cubicBezTo>
                    <a:pt x="796" y="1"/>
                    <a:pt x="737" y="61"/>
                    <a:pt x="737" y="100"/>
                  </a:cubicBezTo>
                  <a:lnTo>
                    <a:pt x="737" y="836"/>
                  </a:lnTo>
                  <a:lnTo>
                    <a:pt x="180" y="61"/>
                  </a:lnTo>
                  <a:cubicBezTo>
                    <a:pt x="158" y="28"/>
                    <a:pt x="136" y="13"/>
                    <a:pt x="111" y="13"/>
                  </a:cubicBezTo>
                  <a:cubicBezTo>
                    <a:pt x="90" y="13"/>
                    <a:pt x="67" y="23"/>
                    <a:pt x="40" y="41"/>
                  </a:cubicBezTo>
                  <a:cubicBezTo>
                    <a:pt x="1" y="61"/>
                    <a:pt x="1" y="80"/>
                    <a:pt x="1" y="100"/>
                  </a:cubicBezTo>
                  <a:lnTo>
                    <a:pt x="1" y="1135"/>
                  </a:lnTo>
                  <a:cubicBezTo>
                    <a:pt x="1" y="1175"/>
                    <a:pt x="40" y="1214"/>
                    <a:pt x="100" y="1214"/>
                  </a:cubicBezTo>
                  <a:cubicBezTo>
                    <a:pt x="140" y="1214"/>
                    <a:pt x="200" y="1175"/>
                    <a:pt x="200" y="1135"/>
                  </a:cubicBezTo>
                  <a:lnTo>
                    <a:pt x="219" y="1135"/>
                  </a:lnTo>
                  <a:lnTo>
                    <a:pt x="219" y="439"/>
                  </a:lnTo>
                  <a:lnTo>
                    <a:pt x="776" y="1194"/>
                  </a:lnTo>
                  <a:cubicBezTo>
                    <a:pt x="796" y="1194"/>
                    <a:pt x="816" y="1234"/>
                    <a:pt x="836" y="1234"/>
                  </a:cubicBezTo>
                  <a:cubicBezTo>
                    <a:pt x="896" y="1234"/>
                    <a:pt x="936" y="1175"/>
                    <a:pt x="936" y="1135"/>
                  </a:cubicBezTo>
                  <a:lnTo>
                    <a:pt x="936" y="100"/>
                  </a:lnTo>
                  <a:cubicBezTo>
                    <a:pt x="936" y="61"/>
                    <a:pt x="896"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943;p27">
              <a:extLst>
                <a:ext uri="{FF2B5EF4-FFF2-40B4-BE49-F238E27FC236}">
                  <a16:creationId xmlns:a16="http://schemas.microsoft.com/office/drawing/2014/main" id="{606A8116-E1E0-7C40-036D-08C72C9EAA1E}"/>
                </a:ext>
              </a:extLst>
            </p:cNvPr>
            <p:cNvSpPr/>
            <p:nvPr/>
          </p:nvSpPr>
          <p:spPr>
            <a:xfrm>
              <a:off x="4956288" y="1475640"/>
              <a:ext cx="35462" cy="38927"/>
            </a:xfrm>
            <a:custGeom>
              <a:avLst/>
              <a:gdLst/>
              <a:ahLst/>
              <a:cxnLst/>
              <a:rect l="l" t="t" r="r" b="b"/>
              <a:pathLst>
                <a:path w="1095" h="1202" extrusionOk="0">
                  <a:moveTo>
                    <a:pt x="637" y="0"/>
                  </a:moveTo>
                  <a:cubicBezTo>
                    <a:pt x="299" y="0"/>
                    <a:pt x="0" y="259"/>
                    <a:pt x="0" y="617"/>
                  </a:cubicBezTo>
                  <a:cubicBezTo>
                    <a:pt x="0" y="926"/>
                    <a:pt x="249" y="1201"/>
                    <a:pt x="580" y="1201"/>
                  </a:cubicBezTo>
                  <a:cubicBezTo>
                    <a:pt x="612" y="1201"/>
                    <a:pt x="644" y="1199"/>
                    <a:pt x="677" y="1194"/>
                  </a:cubicBezTo>
                  <a:cubicBezTo>
                    <a:pt x="816" y="1194"/>
                    <a:pt x="975" y="1134"/>
                    <a:pt x="1074" y="1074"/>
                  </a:cubicBezTo>
                  <a:cubicBezTo>
                    <a:pt x="1074" y="1035"/>
                    <a:pt x="1094" y="1035"/>
                    <a:pt x="1094" y="1015"/>
                  </a:cubicBezTo>
                  <a:lnTo>
                    <a:pt x="1094" y="995"/>
                  </a:lnTo>
                  <a:lnTo>
                    <a:pt x="1094" y="617"/>
                  </a:lnTo>
                  <a:cubicBezTo>
                    <a:pt x="1094" y="577"/>
                    <a:pt x="1035" y="517"/>
                    <a:pt x="995" y="517"/>
                  </a:cubicBezTo>
                  <a:lnTo>
                    <a:pt x="637" y="517"/>
                  </a:lnTo>
                  <a:cubicBezTo>
                    <a:pt x="597" y="517"/>
                    <a:pt x="537" y="577"/>
                    <a:pt x="537" y="617"/>
                  </a:cubicBezTo>
                  <a:cubicBezTo>
                    <a:pt x="537" y="676"/>
                    <a:pt x="597" y="716"/>
                    <a:pt x="637" y="716"/>
                  </a:cubicBezTo>
                  <a:lnTo>
                    <a:pt x="895" y="716"/>
                  </a:lnTo>
                  <a:lnTo>
                    <a:pt x="895" y="975"/>
                  </a:lnTo>
                  <a:cubicBezTo>
                    <a:pt x="816" y="1015"/>
                    <a:pt x="71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5" y="119"/>
                  </a:cubicBezTo>
                  <a:cubicBezTo>
                    <a:pt x="935" y="40"/>
                    <a:pt x="796" y="0"/>
                    <a:pt x="637"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944;p27">
              <a:extLst>
                <a:ext uri="{FF2B5EF4-FFF2-40B4-BE49-F238E27FC236}">
                  <a16:creationId xmlns:a16="http://schemas.microsoft.com/office/drawing/2014/main" id="{E812D272-DE52-8D0F-A01A-EEAD7821C3A4}"/>
                </a:ext>
              </a:extLst>
            </p:cNvPr>
            <p:cNvSpPr/>
            <p:nvPr/>
          </p:nvSpPr>
          <p:spPr>
            <a:xfrm>
              <a:off x="5408509" y="1476903"/>
              <a:ext cx="29017" cy="39348"/>
            </a:xfrm>
            <a:custGeom>
              <a:avLst/>
              <a:gdLst/>
              <a:ahLst/>
              <a:cxnLst/>
              <a:rect l="l" t="t" r="r" b="b"/>
              <a:pathLst>
                <a:path w="896" h="1215" extrusionOk="0">
                  <a:moveTo>
                    <a:pt x="299" y="180"/>
                  </a:moveTo>
                  <a:cubicBezTo>
                    <a:pt x="558" y="180"/>
                    <a:pt x="737" y="379"/>
                    <a:pt x="737" y="598"/>
                  </a:cubicBezTo>
                  <a:cubicBezTo>
                    <a:pt x="737" y="856"/>
                    <a:pt x="538" y="1015"/>
                    <a:pt x="299" y="1015"/>
                  </a:cubicBezTo>
                  <a:lnTo>
                    <a:pt x="200" y="1015"/>
                  </a:lnTo>
                  <a:lnTo>
                    <a:pt x="200" y="180"/>
                  </a:lnTo>
                  <a:close/>
                  <a:moveTo>
                    <a:pt x="100" y="1"/>
                  </a:moveTo>
                  <a:cubicBezTo>
                    <a:pt x="61" y="1"/>
                    <a:pt x="1" y="61"/>
                    <a:pt x="1" y="100"/>
                  </a:cubicBezTo>
                  <a:lnTo>
                    <a:pt x="1" y="1135"/>
                  </a:lnTo>
                  <a:cubicBezTo>
                    <a:pt x="1" y="1175"/>
                    <a:pt x="61" y="1214"/>
                    <a:pt x="100" y="1214"/>
                  </a:cubicBezTo>
                  <a:lnTo>
                    <a:pt x="299" y="1214"/>
                  </a:lnTo>
                  <a:cubicBezTo>
                    <a:pt x="637" y="1214"/>
                    <a:pt x="896" y="956"/>
                    <a:pt x="896" y="598"/>
                  </a:cubicBezTo>
                  <a:cubicBezTo>
                    <a:pt x="896" y="279"/>
                    <a:pt x="657" y="1"/>
                    <a:pt x="299"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945;p27">
              <a:extLst>
                <a:ext uri="{FF2B5EF4-FFF2-40B4-BE49-F238E27FC236}">
                  <a16:creationId xmlns:a16="http://schemas.microsoft.com/office/drawing/2014/main" id="{0E19BFF0-C471-9DEA-7824-5000F6B32E53}"/>
                </a:ext>
              </a:extLst>
            </p:cNvPr>
            <p:cNvSpPr/>
            <p:nvPr/>
          </p:nvSpPr>
          <p:spPr>
            <a:xfrm>
              <a:off x="5446529" y="1476158"/>
              <a:ext cx="38700" cy="40093"/>
            </a:xfrm>
            <a:custGeom>
              <a:avLst/>
              <a:gdLst/>
              <a:ahLst/>
              <a:cxnLst/>
              <a:rect l="l" t="t" r="r" b="b"/>
              <a:pathLst>
                <a:path w="1195" h="1238" extrusionOk="0">
                  <a:moveTo>
                    <a:pt x="597" y="183"/>
                  </a:moveTo>
                  <a:cubicBezTo>
                    <a:pt x="697" y="183"/>
                    <a:pt x="796" y="223"/>
                    <a:pt x="876" y="302"/>
                  </a:cubicBezTo>
                  <a:cubicBezTo>
                    <a:pt x="955" y="382"/>
                    <a:pt x="995" y="481"/>
                    <a:pt x="995" y="601"/>
                  </a:cubicBezTo>
                  <a:cubicBezTo>
                    <a:pt x="995" y="720"/>
                    <a:pt x="955" y="839"/>
                    <a:pt x="876" y="899"/>
                  </a:cubicBezTo>
                  <a:cubicBezTo>
                    <a:pt x="796" y="979"/>
                    <a:pt x="697" y="1019"/>
                    <a:pt x="597" y="1019"/>
                  </a:cubicBezTo>
                  <a:cubicBezTo>
                    <a:pt x="498" y="1019"/>
                    <a:pt x="398" y="979"/>
                    <a:pt x="319" y="899"/>
                  </a:cubicBezTo>
                  <a:cubicBezTo>
                    <a:pt x="259" y="820"/>
                    <a:pt x="199" y="720"/>
                    <a:pt x="199" y="601"/>
                  </a:cubicBezTo>
                  <a:cubicBezTo>
                    <a:pt x="199" y="481"/>
                    <a:pt x="259" y="382"/>
                    <a:pt x="319" y="302"/>
                  </a:cubicBezTo>
                  <a:cubicBezTo>
                    <a:pt x="398" y="223"/>
                    <a:pt x="498" y="183"/>
                    <a:pt x="597" y="183"/>
                  </a:cubicBezTo>
                  <a:close/>
                  <a:moveTo>
                    <a:pt x="663" y="0"/>
                  </a:moveTo>
                  <a:cubicBezTo>
                    <a:pt x="641" y="0"/>
                    <a:pt x="620" y="2"/>
                    <a:pt x="597" y="4"/>
                  </a:cubicBezTo>
                  <a:cubicBezTo>
                    <a:pt x="418" y="4"/>
                    <a:pt x="279" y="44"/>
                    <a:pt x="180" y="183"/>
                  </a:cubicBezTo>
                  <a:cubicBezTo>
                    <a:pt x="80" y="302"/>
                    <a:pt x="1" y="442"/>
                    <a:pt x="1" y="621"/>
                  </a:cubicBezTo>
                  <a:cubicBezTo>
                    <a:pt x="1" y="800"/>
                    <a:pt x="80" y="939"/>
                    <a:pt x="180" y="1078"/>
                  </a:cubicBezTo>
                  <a:cubicBezTo>
                    <a:pt x="279" y="1178"/>
                    <a:pt x="418" y="1237"/>
                    <a:pt x="597" y="1237"/>
                  </a:cubicBezTo>
                  <a:cubicBezTo>
                    <a:pt x="776" y="1237"/>
                    <a:pt x="916" y="1198"/>
                    <a:pt x="1015" y="1078"/>
                  </a:cubicBezTo>
                  <a:cubicBezTo>
                    <a:pt x="1115" y="939"/>
                    <a:pt x="1194" y="800"/>
                    <a:pt x="1194" y="621"/>
                  </a:cubicBezTo>
                  <a:cubicBezTo>
                    <a:pt x="1194" y="442"/>
                    <a:pt x="1115" y="302"/>
                    <a:pt x="1015" y="183"/>
                  </a:cubicBezTo>
                  <a:cubicBezTo>
                    <a:pt x="928" y="61"/>
                    <a:pt x="811" y="0"/>
                    <a:pt x="66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946;p27">
              <a:extLst>
                <a:ext uri="{FF2B5EF4-FFF2-40B4-BE49-F238E27FC236}">
                  <a16:creationId xmlns:a16="http://schemas.microsoft.com/office/drawing/2014/main" id="{E34817D2-D8B3-579E-6AD1-5108879FB27D}"/>
                </a:ext>
              </a:extLst>
            </p:cNvPr>
            <p:cNvSpPr/>
            <p:nvPr/>
          </p:nvSpPr>
          <p:spPr>
            <a:xfrm>
              <a:off x="5494847" y="1476903"/>
              <a:ext cx="30960" cy="39995"/>
            </a:xfrm>
            <a:custGeom>
              <a:avLst/>
              <a:gdLst/>
              <a:ahLst/>
              <a:cxnLst/>
              <a:rect l="l" t="t" r="r" b="b"/>
              <a:pathLst>
                <a:path w="956" h="1235" extrusionOk="0">
                  <a:moveTo>
                    <a:pt x="836" y="1"/>
                  </a:moveTo>
                  <a:cubicBezTo>
                    <a:pt x="796" y="1"/>
                    <a:pt x="737" y="61"/>
                    <a:pt x="737" y="100"/>
                  </a:cubicBezTo>
                  <a:lnTo>
                    <a:pt x="737" y="836"/>
                  </a:lnTo>
                  <a:lnTo>
                    <a:pt x="180" y="61"/>
                  </a:lnTo>
                  <a:cubicBezTo>
                    <a:pt x="169" y="28"/>
                    <a:pt x="146" y="13"/>
                    <a:pt x="117" y="13"/>
                  </a:cubicBezTo>
                  <a:cubicBezTo>
                    <a:pt x="94" y="13"/>
                    <a:pt x="67" y="23"/>
                    <a:pt x="40" y="41"/>
                  </a:cubicBezTo>
                  <a:cubicBezTo>
                    <a:pt x="0" y="61"/>
                    <a:pt x="0" y="80"/>
                    <a:pt x="0" y="100"/>
                  </a:cubicBezTo>
                  <a:lnTo>
                    <a:pt x="0" y="1135"/>
                  </a:lnTo>
                  <a:cubicBezTo>
                    <a:pt x="0" y="1175"/>
                    <a:pt x="40" y="1214"/>
                    <a:pt x="100" y="1214"/>
                  </a:cubicBezTo>
                  <a:cubicBezTo>
                    <a:pt x="160" y="1214"/>
                    <a:pt x="199" y="1175"/>
                    <a:pt x="199" y="1135"/>
                  </a:cubicBezTo>
                  <a:lnTo>
                    <a:pt x="219" y="1135"/>
                  </a:lnTo>
                  <a:lnTo>
                    <a:pt x="219" y="439"/>
                  </a:lnTo>
                  <a:lnTo>
                    <a:pt x="776" y="1194"/>
                  </a:lnTo>
                  <a:cubicBezTo>
                    <a:pt x="796" y="1194"/>
                    <a:pt x="816" y="1234"/>
                    <a:pt x="836" y="1234"/>
                  </a:cubicBezTo>
                  <a:cubicBezTo>
                    <a:pt x="896" y="1234"/>
                    <a:pt x="955" y="1175"/>
                    <a:pt x="955" y="1135"/>
                  </a:cubicBezTo>
                  <a:lnTo>
                    <a:pt x="955" y="100"/>
                  </a:lnTo>
                  <a:cubicBezTo>
                    <a:pt x="955" y="61"/>
                    <a:pt x="896"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947;p27">
              <a:extLst>
                <a:ext uri="{FF2B5EF4-FFF2-40B4-BE49-F238E27FC236}">
                  <a16:creationId xmlns:a16="http://schemas.microsoft.com/office/drawing/2014/main" id="{6DC425B9-2288-AA32-BD50-69009068EA6F}"/>
                </a:ext>
              </a:extLst>
            </p:cNvPr>
            <p:cNvSpPr/>
            <p:nvPr/>
          </p:nvSpPr>
          <p:spPr>
            <a:xfrm>
              <a:off x="5535425" y="1476903"/>
              <a:ext cx="24515" cy="40643"/>
            </a:xfrm>
            <a:custGeom>
              <a:avLst/>
              <a:gdLst/>
              <a:ahLst/>
              <a:cxnLst/>
              <a:rect l="l" t="t" r="r" b="b"/>
              <a:pathLst>
                <a:path w="757" h="1255" extrusionOk="0">
                  <a:moveTo>
                    <a:pt x="100" y="1"/>
                  </a:moveTo>
                  <a:cubicBezTo>
                    <a:pt x="40" y="1"/>
                    <a:pt x="1" y="61"/>
                    <a:pt x="1" y="100"/>
                  </a:cubicBezTo>
                  <a:lnTo>
                    <a:pt x="1" y="1135"/>
                  </a:lnTo>
                  <a:cubicBezTo>
                    <a:pt x="1" y="1175"/>
                    <a:pt x="21" y="1214"/>
                    <a:pt x="100" y="1254"/>
                  </a:cubicBezTo>
                  <a:lnTo>
                    <a:pt x="657" y="1254"/>
                  </a:lnTo>
                  <a:cubicBezTo>
                    <a:pt x="717" y="1254"/>
                    <a:pt x="757" y="1194"/>
                    <a:pt x="757" y="1155"/>
                  </a:cubicBezTo>
                  <a:cubicBezTo>
                    <a:pt x="757" y="1095"/>
                    <a:pt x="717" y="1055"/>
                    <a:pt x="657" y="1055"/>
                  </a:cubicBezTo>
                  <a:lnTo>
                    <a:pt x="200" y="1055"/>
                  </a:lnTo>
                  <a:lnTo>
                    <a:pt x="200" y="717"/>
                  </a:lnTo>
                  <a:lnTo>
                    <a:pt x="578" y="717"/>
                  </a:lnTo>
                  <a:cubicBezTo>
                    <a:pt x="637" y="717"/>
                    <a:pt x="697" y="677"/>
                    <a:pt x="697" y="618"/>
                  </a:cubicBezTo>
                  <a:cubicBezTo>
                    <a:pt x="697" y="578"/>
                    <a:pt x="637" y="518"/>
                    <a:pt x="578" y="518"/>
                  </a:cubicBezTo>
                  <a:lnTo>
                    <a:pt x="200" y="518"/>
                  </a:lnTo>
                  <a:lnTo>
                    <a:pt x="200" y="200"/>
                  </a:lnTo>
                  <a:lnTo>
                    <a:pt x="657" y="200"/>
                  </a:lnTo>
                  <a:cubicBezTo>
                    <a:pt x="717" y="200"/>
                    <a:pt x="757" y="160"/>
                    <a:pt x="757" y="100"/>
                  </a:cubicBezTo>
                  <a:cubicBezTo>
                    <a:pt x="757" y="61"/>
                    <a:pt x="717" y="1"/>
                    <a:pt x="65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948;p27">
              <a:extLst>
                <a:ext uri="{FF2B5EF4-FFF2-40B4-BE49-F238E27FC236}">
                  <a16:creationId xmlns:a16="http://schemas.microsoft.com/office/drawing/2014/main" id="{4ECCEFCE-8070-4248-4C5F-21E482ECC8C0}"/>
                </a:ext>
              </a:extLst>
            </p:cNvPr>
            <p:cNvSpPr/>
            <p:nvPr/>
          </p:nvSpPr>
          <p:spPr>
            <a:xfrm>
              <a:off x="4031831" y="1675972"/>
              <a:ext cx="479978" cy="345839"/>
            </a:xfrm>
            <a:custGeom>
              <a:avLst/>
              <a:gdLst/>
              <a:ahLst/>
              <a:cxnLst/>
              <a:rect l="l" t="t" r="r" b="b"/>
              <a:pathLst>
                <a:path w="14821" h="10679" extrusionOk="0">
                  <a:moveTo>
                    <a:pt x="7042" y="1"/>
                  </a:moveTo>
                  <a:lnTo>
                    <a:pt x="7042" y="1"/>
                  </a:lnTo>
                  <a:cubicBezTo>
                    <a:pt x="5292" y="180"/>
                    <a:pt x="3601" y="816"/>
                    <a:pt x="2188" y="1910"/>
                  </a:cubicBezTo>
                  <a:cubicBezTo>
                    <a:pt x="1512" y="2487"/>
                    <a:pt x="915" y="3164"/>
                    <a:pt x="517" y="3959"/>
                  </a:cubicBezTo>
                  <a:cubicBezTo>
                    <a:pt x="318" y="4337"/>
                    <a:pt x="179" y="4755"/>
                    <a:pt x="100" y="5193"/>
                  </a:cubicBezTo>
                  <a:cubicBezTo>
                    <a:pt x="0" y="5630"/>
                    <a:pt x="0" y="6068"/>
                    <a:pt x="40" y="6526"/>
                  </a:cubicBezTo>
                  <a:cubicBezTo>
                    <a:pt x="139" y="7381"/>
                    <a:pt x="517" y="8256"/>
                    <a:pt x="1134" y="8913"/>
                  </a:cubicBezTo>
                  <a:cubicBezTo>
                    <a:pt x="1771" y="9569"/>
                    <a:pt x="2586" y="9967"/>
                    <a:pt x="3422" y="10245"/>
                  </a:cubicBezTo>
                  <a:cubicBezTo>
                    <a:pt x="4277" y="10524"/>
                    <a:pt x="5172" y="10623"/>
                    <a:pt x="6048" y="10663"/>
                  </a:cubicBezTo>
                  <a:cubicBezTo>
                    <a:pt x="6279" y="10674"/>
                    <a:pt x="6507" y="10678"/>
                    <a:pt x="6734" y="10678"/>
                  </a:cubicBezTo>
                  <a:cubicBezTo>
                    <a:pt x="7386" y="10678"/>
                    <a:pt x="8024" y="10638"/>
                    <a:pt x="8673" y="10564"/>
                  </a:cubicBezTo>
                  <a:cubicBezTo>
                    <a:pt x="9549" y="10464"/>
                    <a:pt x="10424" y="10226"/>
                    <a:pt x="11220" y="9848"/>
                  </a:cubicBezTo>
                  <a:cubicBezTo>
                    <a:pt x="12015" y="9470"/>
                    <a:pt x="12751" y="8952"/>
                    <a:pt x="13348" y="8316"/>
                  </a:cubicBezTo>
                  <a:cubicBezTo>
                    <a:pt x="13945" y="7640"/>
                    <a:pt x="14422" y="6864"/>
                    <a:pt x="14641" y="5988"/>
                  </a:cubicBezTo>
                  <a:cubicBezTo>
                    <a:pt x="14761" y="5571"/>
                    <a:pt x="14820" y="5133"/>
                    <a:pt x="14800" y="4676"/>
                  </a:cubicBezTo>
                  <a:cubicBezTo>
                    <a:pt x="14761" y="4238"/>
                    <a:pt x="14661" y="3780"/>
                    <a:pt x="14462" y="3382"/>
                  </a:cubicBezTo>
                  <a:cubicBezTo>
                    <a:pt x="14064" y="2587"/>
                    <a:pt x="13368" y="1970"/>
                    <a:pt x="12632" y="1513"/>
                  </a:cubicBezTo>
                  <a:cubicBezTo>
                    <a:pt x="11856" y="1075"/>
                    <a:pt x="11041" y="796"/>
                    <a:pt x="10165" y="617"/>
                  </a:cubicBezTo>
                  <a:cubicBezTo>
                    <a:pt x="9538" y="493"/>
                    <a:pt x="8897" y="431"/>
                    <a:pt x="8256" y="431"/>
                  </a:cubicBezTo>
                  <a:cubicBezTo>
                    <a:pt x="7149" y="431"/>
                    <a:pt x="6039" y="617"/>
                    <a:pt x="4993" y="995"/>
                  </a:cubicBezTo>
                  <a:cubicBezTo>
                    <a:pt x="6000" y="672"/>
                    <a:pt x="7051" y="514"/>
                    <a:pt x="8097" y="514"/>
                  </a:cubicBezTo>
                  <a:cubicBezTo>
                    <a:pt x="8786" y="514"/>
                    <a:pt x="9474" y="583"/>
                    <a:pt x="10145" y="717"/>
                  </a:cubicBezTo>
                  <a:cubicBezTo>
                    <a:pt x="10981" y="896"/>
                    <a:pt x="11816" y="1194"/>
                    <a:pt x="12552" y="1652"/>
                  </a:cubicBezTo>
                  <a:cubicBezTo>
                    <a:pt x="13269" y="2070"/>
                    <a:pt x="13945" y="2686"/>
                    <a:pt x="14303" y="3462"/>
                  </a:cubicBezTo>
                  <a:cubicBezTo>
                    <a:pt x="14661" y="4238"/>
                    <a:pt x="14661" y="5133"/>
                    <a:pt x="14442" y="5949"/>
                  </a:cubicBezTo>
                  <a:cubicBezTo>
                    <a:pt x="14223" y="6764"/>
                    <a:pt x="13766" y="7540"/>
                    <a:pt x="13209" y="8157"/>
                  </a:cubicBezTo>
                  <a:cubicBezTo>
                    <a:pt x="12632" y="8773"/>
                    <a:pt x="11916" y="9271"/>
                    <a:pt x="11140" y="9649"/>
                  </a:cubicBezTo>
                  <a:cubicBezTo>
                    <a:pt x="10364" y="10007"/>
                    <a:pt x="9529" y="10245"/>
                    <a:pt x="8673" y="10345"/>
                  </a:cubicBezTo>
                  <a:cubicBezTo>
                    <a:pt x="8026" y="10422"/>
                    <a:pt x="7354" y="10451"/>
                    <a:pt x="6677" y="10451"/>
                  </a:cubicBezTo>
                  <a:cubicBezTo>
                    <a:pt x="6481" y="10451"/>
                    <a:pt x="6284" y="10449"/>
                    <a:pt x="6087" y="10444"/>
                  </a:cubicBezTo>
                  <a:cubicBezTo>
                    <a:pt x="5252" y="10425"/>
                    <a:pt x="4377" y="10305"/>
                    <a:pt x="3561" y="10047"/>
                  </a:cubicBezTo>
                  <a:cubicBezTo>
                    <a:pt x="2725" y="9808"/>
                    <a:pt x="1970" y="9410"/>
                    <a:pt x="1373" y="8773"/>
                  </a:cubicBezTo>
                  <a:cubicBezTo>
                    <a:pt x="776" y="8177"/>
                    <a:pt x="398" y="7361"/>
                    <a:pt x="299" y="6506"/>
                  </a:cubicBezTo>
                  <a:cubicBezTo>
                    <a:pt x="239" y="6088"/>
                    <a:pt x="239" y="5670"/>
                    <a:pt x="318" y="5252"/>
                  </a:cubicBezTo>
                  <a:cubicBezTo>
                    <a:pt x="398" y="4815"/>
                    <a:pt x="517" y="4437"/>
                    <a:pt x="716" y="4019"/>
                  </a:cubicBezTo>
                  <a:cubicBezTo>
                    <a:pt x="1094" y="3263"/>
                    <a:pt x="1671" y="2567"/>
                    <a:pt x="2308" y="2010"/>
                  </a:cubicBezTo>
                  <a:cubicBezTo>
                    <a:pt x="3621" y="896"/>
                    <a:pt x="5312" y="220"/>
                    <a:pt x="704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949;p27">
              <a:extLst>
                <a:ext uri="{FF2B5EF4-FFF2-40B4-BE49-F238E27FC236}">
                  <a16:creationId xmlns:a16="http://schemas.microsoft.com/office/drawing/2014/main" id="{6141ADC1-19C5-5F5A-1857-189B0F8B6F47}"/>
                </a:ext>
              </a:extLst>
            </p:cNvPr>
            <p:cNvSpPr/>
            <p:nvPr/>
          </p:nvSpPr>
          <p:spPr>
            <a:xfrm>
              <a:off x="3719383" y="1669787"/>
              <a:ext cx="365303" cy="140033"/>
            </a:xfrm>
            <a:custGeom>
              <a:avLst/>
              <a:gdLst/>
              <a:ahLst/>
              <a:cxnLst/>
              <a:rect l="l" t="t" r="r" b="b"/>
              <a:pathLst>
                <a:path w="11280" h="4324" extrusionOk="0">
                  <a:moveTo>
                    <a:pt x="5362" y="2169"/>
                  </a:moveTo>
                  <a:lnTo>
                    <a:pt x="5362" y="2169"/>
                  </a:lnTo>
                  <a:cubicBezTo>
                    <a:pt x="5533" y="2313"/>
                    <a:pt x="5684" y="2482"/>
                    <a:pt x="5809" y="2678"/>
                  </a:cubicBezTo>
                  <a:cubicBezTo>
                    <a:pt x="6008" y="2977"/>
                    <a:pt x="6167" y="3355"/>
                    <a:pt x="6068" y="3693"/>
                  </a:cubicBezTo>
                  <a:cubicBezTo>
                    <a:pt x="6028" y="3872"/>
                    <a:pt x="5908" y="3991"/>
                    <a:pt x="5769" y="4051"/>
                  </a:cubicBezTo>
                  <a:cubicBezTo>
                    <a:pt x="5707" y="4066"/>
                    <a:pt x="5643" y="4076"/>
                    <a:pt x="5580" y="4076"/>
                  </a:cubicBezTo>
                  <a:cubicBezTo>
                    <a:pt x="5480" y="4076"/>
                    <a:pt x="5385" y="4052"/>
                    <a:pt x="5312" y="3991"/>
                  </a:cubicBezTo>
                  <a:cubicBezTo>
                    <a:pt x="5192" y="3892"/>
                    <a:pt x="5113" y="3713"/>
                    <a:pt x="5093" y="3554"/>
                  </a:cubicBezTo>
                  <a:cubicBezTo>
                    <a:pt x="5073" y="3375"/>
                    <a:pt x="5073" y="3176"/>
                    <a:pt x="5093" y="2997"/>
                  </a:cubicBezTo>
                  <a:cubicBezTo>
                    <a:pt x="5124" y="2729"/>
                    <a:pt x="5230" y="2437"/>
                    <a:pt x="5362" y="2169"/>
                  </a:cubicBezTo>
                  <a:close/>
                  <a:moveTo>
                    <a:pt x="8374" y="0"/>
                  </a:moveTo>
                  <a:cubicBezTo>
                    <a:pt x="7907" y="0"/>
                    <a:pt x="7438" y="99"/>
                    <a:pt x="7002" y="271"/>
                  </a:cubicBezTo>
                  <a:cubicBezTo>
                    <a:pt x="6266" y="570"/>
                    <a:pt x="5590" y="1107"/>
                    <a:pt x="5192" y="1823"/>
                  </a:cubicBezTo>
                  <a:cubicBezTo>
                    <a:pt x="5187" y="1832"/>
                    <a:pt x="5183" y="1841"/>
                    <a:pt x="5178" y="1850"/>
                  </a:cubicBezTo>
                  <a:lnTo>
                    <a:pt x="5178" y="1850"/>
                  </a:lnTo>
                  <a:cubicBezTo>
                    <a:pt x="4796" y="1619"/>
                    <a:pt x="4358" y="1480"/>
                    <a:pt x="3919" y="1425"/>
                  </a:cubicBezTo>
                  <a:cubicBezTo>
                    <a:pt x="3786" y="1412"/>
                    <a:pt x="3654" y="1405"/>
                    <a:pt x="3521" y="1405"/>
                  </a:cubicBezTo>
                  <a:cubicBezTo>
                    <a:pt x="3256" y="1405"/>
                    <a:pt x="2991" y="1432"/>
                    <a:pt x="2726" y="1485"/>
                  </a:cubicBezTo>
                  <a:cubicBezTo>
                    <a:pt x="2367" y="1584"/>
                    <a:pt x="1990" y="1723"/>
                    <a:pt x="1631" y="1922"/>
                  </a:cubicBezTo>
                  <a:cubicBezTo>
                    <a:pt x="975" y="2320"/>
                    <a:pt x="398" y="2917"/>
                    <a:pt x="0" y="3593"/>
                  </a:cubicBezTo>
                  <a:cubicBezTo>
                    <a:pt x="438" y="2977"/>
                    <a:pt x="1015" y="2400"/>
                    <a:pt x="1651" y="1982"/>
                  </a:cubicBezTo>
                  <a:cubicBezTo>
                    <a:pt x="2009" y="1783"/>
                    <a:pt x="2387" y="1664"/>
                    <a:pt x="2745" y="1584"/>
                  </a:cubicBezTo>
                  <a:cubicBezTo>
                    <a:pt x="2948" y="1542"/>
                    <a:pt x="3156" y="1522"/>
                    <a:pt x="3364" y="1522"/>
                  </a:cubicBezTo>
                  <a:cubicBezTo>
                    <a:pt x="3544" y="1522"/>
                    <a:pt x="3724" y="1537"/>
                    <a:pt x="3899" y="1564"/>
                  </a:cubicBezTo>
                  <a:cubicBezTo>
                    <a:pt x="4336" y="1620"/>
                    <a:pt x="4755" y="1759"/>
                    <a:pt x="5111" y="1986"/>
                  </a:cubicBezTo>
                  <a:lnTo>
                    <a:pt x="5111" y="1986"/>
                  </a:lnTo>
                  <a:cubicBezTo>
                    <a:pt x="4960" y="2310"/>
                    <a:pt x="4865" y="2639"/>
                    <a:pt x="4814" y="2997"/>
                  </a:cubicBezTo>
                  <a:cubicBezTo>
                    <a:pt x="4794" y="3196"/>
                    <a:pt x="4794" y="3414"/>
                    <a:pt x="4834" y="3613"/>
                  </a:cubicBezTo>
                  <a:cubicBezTo>
                    <a:pt x="4894" y="3812"/>
                    <a:pt x="4973" y="4051"/>
                    <a:pt x="5172" y="4190"/>
                  </a:cubicBezTo>
                  <a:cubicBezTo>
                    <a:pt x="5288" y="4283"/>
                    <a:pt x="5421" y="4323"/>
                    <a:pt x="5553" y="4323"/>
                  </a:cubicBezTo>
                  <a:cubicBezTo>
                    <a:pt x="5875" y="4323"/>
                    <a:pt x="6196" y="4083"/>
                    <a:pt x="6266" y="3772"/>
                  </a:cubicBezTo>
                  <a:cubicBezTo>
                    <a:pt x="6306" y="3573"/>
                    <a:pt x="6286" y="3355"/>
                    <a:pt x="6247" y="3156"/>
                  </a:cubicBezTo>
                  <a:cubicBezTo>
                    <a:pt x="6167" y="2957"/>
                    <a:pt x="6087" y="2778"/>
                    <a:pt x="5968" y="2599"/>
                  </a:cubicBezTo>
                  <a:cubicBezTo>
                    <a:pt x="5821" y="2376"/>
                    <a:pt x="5640" y="2185"/>
                    <a:pt x="5435" y="2026"/>
                  </a:cubicBezTo>
                  <a:lnTo>
                    <a:pt x="5435" y="2026"/>
                  </a:lnTo>
                  <a:cubicBezTo>
                    <a:pt x="5447" y="2005"/>
                    <a:pt x="5459" y="1983"/>
                    <a:pt x="5471" y="1962"/>
                  </a:cubicBezTo>
                  <a:cubicBezTo>
                    <a:pt x="5829" y="1286"/>
                    <a:pt x="6426" y="769"/>
                    <a:pt x="7122" y="490"/>
                  </a:cubicBezTo>
                  <a:cubicBezTo>
                    <a:pt x="7480" y="331"/>
                    <a:pt x="7858" y="232"/>
                    <a:pt x="8216" y="212"/>
                  </a:cubicBezTo>
                  <a:cubicBezTo>
                    <a:pt x="8279" y="208"/>
                    <a:pt x="8342" y="207"/>
                    <a:pt x="8405" y="207"/>
                  </a:cubicBezTo>
                  <a:cubicBezTo>
                    <a:pt x="8720" y="207"/>
                    <a:pt x="9035" y="248"/>
                    <a:pt x="9350" y="331"/>
                  </a:cubicBezTo>
                  <a:cubicBezTo>
                    <a:pt x="10086" y="530"/>
                    <a:pt x="10742" y="1007"/>
                    <a:pt x="11259" y="1584"/>
                  </a:cubicBezTo>
                  <a:lnTo>
                    <a:pt x="11279" y="1564"/>
                  </a:lnTo>
                  <a:cubicBezTo>
                    <a:pt x="10802" y="928"/>
                    <a:pt x="10165" y="411"/>
                    <a:pt x="9390" y="172"/>
                  </a:cubicBezTo>
                  <a:cubicBezTo>
                    <a:pt x="9061" y="54"/>
                    <a:pt x="8718" y="0"/>
                    <a:pt x="837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950;p27">
              <a:extLst>
                <a:ext uri="{FF2B5EF4-FFF2-40B4-BE49-F238E27FC236}">
                  <a16:creationId xmlns:a16="http://schemas.microsoft.com/office/drawing/2014/main" id="{45726D0C-6677-2F5E-3CA6-519618F6F04D}"/>
                </a:ext>
              </a:extLst>
            </p:cNvPr>
            <p:cNvSpPr/>
            <p:nvPr/>
          </p:nvSpPr>
          <p:spPr>
            <a:xfrm>
              <a:off x="4044073" y="1681769"/>
              <a:ext cx="46408" cy="47055"/>
            </a:xfrm>
            <a:custGeom>
              <a:avLst/>
              <a:gdLst/>
              <a:ahLst/>
              <a:cxnLst/>
              <a:rect l="l" t="t" r="r" b="b"/>
              <a:pathLst>
                <a:path w="1433" h="1453" extrusionOk="0">
                  <a:moveTo>
                    <a:pt x="1214" y="1"/>
                  </a:moveTo>
                  <a:lnTo>
                    <a:pt x="1194" y="1194"/>
                  </a:lnTo>
                  <a:lnTo>
                    <a:pt x="0" y="1095"/>
                  </a:lnTo>
                  <a:lnTo>
                    <a:pt x="0" y="1095"/>
                  </a:lnTo>
                  <a:lnTo>
                    <a:pt x="1432" y="1453"/>
                  </a:lnTo>
                  <a:lnTo>
                    <a:pt x="1214"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951;p27">
              <a:extLst>
                <a:ext uri="{FF2B5EF4-FFF2-40B4-BE49-F238E27FC236}">
                  <a16:creationId xmlns:a16="http://schemas.microsoft.com/office/drawing/2014/main" id="{0F5DACF5-BBA4-043B-8C40-87963512AFE7}"/>
                </a:ext>
              </a:extLst>
            </p:cNvPr>
            <p:cNvSpPr/>
            <p:nvPr/>
          </p:nvSpPr>
          <p:spPr>
            <a:xfrm>
              <a:off x="4705047" y="2269942"/>
              <a:ext cx="181032" cy="355652"/>
            </a:xfrm>
            <a:custGeom>
              <a:avLst/>
              <a:gdLst/>
              <a:ahLst/>
              <a:cxnLst/>
              <a:rect l="l" t="t" r="r" b="b"/>
              <a:pathLst>
                <a:path w="5590" h="10982" extrusionOk="0">
                  <a:moveTo>
                    <a:pt x="517" y="1"/>
                  </a:moveTo>
                  <a:cubicBezTo>
                    <a:pt x="199" y="1075"/>
                    <a:pt x="20" y="2189"/>
                    <a:pt x="0" y="3343"/>
                  </a:cubicBezTo>
                  <a:cubicBezTo>
                    <a:pt x="0" y="4477"/>
                    <a:pt x="139" y="5630"/>
                    <a:pt x="537" y="6705"/>
                  </a:cubicBezTo>
                  <a:cubicBezTo>
                    <a:pt x="935" y="7759"/>
                    <a:pt x="1611" y="8754"/>
                    <a:pt x="2507" y="9490"/>
                  </a:cubicBezTo>
                  <a:cubicBezTo>
                    <a:pt x="3402" y="10206"/>
                    <a:pt x="4476" y="10703"/>
                    <a:pt x="5570" y="10982"/>
                  </a:cubicBezTo>
                  <a:lnTo>
                    <a:pt x="5590" y="10922"/>
                  </a:lnTo>
                  <a:cubicBezTo>
                    <a:pt x="5351" y="10822"/>
                    <a:pt x="5073" y="10723"/>
                    <a:pt x="4814" y="10604"/>
                  </a:cubicBezTo>
                  <a:cubicBezTo>
                    <a:pt x="4575" y="10484"/>
                    <a:pt x="4317" y="10385"/>
                    <a:pt x="4078" y="10226"/>
                  </a:cubicBezTo>
                  <a:cubicBezTo>
                    <a:pt x="3581" y="9987"/>
                    <a:pt x="3123" y="9629"/>
                    <a:pt x="2705" y="9291"/>
                  </a:cubicBezTo>
                  <a:cubicBezTo>
                    <a:pt x="2288" y="8913"/>
                    <a:pt x="1910" y="8515"/>
                    <a:pt x="1591" y="8057"/>
                  </a:cubicBezTo>
                  <a:cubicBezTo>
                    <a:pt x="1273" y="7640"/>
                    <a:pt x="1015" y="7142"/>
                    <a:pt x="796" y="6625"/>
                  </a:cubicBezTo>
                  <a:cubicBezTo>
                    <a:pt x="378" y="5571"/>
                    <a:pt x="199" y="4457"/>
                    <a:pt x="199" y="3343"/>
                  </a:cubicBezTo>
                  <a:cubicBezTo>
                    <a:pt x="179" y="2229"/>
                    <a:pt x="318" y="1095"/>
                    <a:pt x="61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952;p27">
              <a:extLst>
                <a:ext uri="{FF2B5EF4-FFF2-40B4-BE49-F238E27FC236}">
                  <a16:creationId xmlns:a16="http://schemas.microsoft.com/office/drawing/2014/main" id="{60C5979C-B28D-B41B-2404-E90D38BC4A28}"/>
                </a:ext>
              </a:extLst>
            </p:cNvPr>
            <p:cNvSpPr/>
            <p:nvPr/>
          </p:nvSpPr>
          <p:spPr>
            <a:xfrm>
              <a:off x="4844172" y="2584981"/>
              <a:ext cx="51589" cy="55443"/>
            </a:xfrm>
            <a:custGeom>
              <a:avLst/>
              <a:gdLst/>
              <a:ahLst/>
              <a:cxnLst/>
              <a:rect l="l" t="t" r="r" b="b"/>
              <a:pathLst>
                <a:path w="1593" h="1712" extrusionOk="0">
                  <a:moveTo>
                    <a:pt x="578" y="0"/>
                  </a:moveTo>
                  <a:lnTo>
                    <a:pt x="1214" y="1174"/>
                  </a:lnTo>
                  <a:lnTo>
                    <a:pt x="1" y="1711"/>
                  </a:lnTo>
                  <a:lnTo>
                    <a:pt x="1592" y="1293"/>
                  </a:lnTo>
                  <a:lnTo>
                    <a:pt x="578"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953;p27">
              <a:extLst>
                <a:ext uri="{FF2B5EF4-FFF2-40B4-BE49-F238E27FC236}">
                  <a16:creationId xmlns:a16="http://schemas.microsoft.com/office/drawing/2014/main" id="{3E0048CE-7974-C950-4EE7-948B978DB8EA}"/>
                </a:ext>
              </a:extLst>
            </p:cNvPr>
            <p:cNvSpPr/>
            <p:nvPr/>
          </p:nvSpPr>
          <p:spPr>
            <a:xfrm>
              <a:off x="5255847" y="1900820"/>
              <a:ext cx="190068" cy="6477"/>
            </a:xfrm>
            <a:custGeom>
              <a:avLst/>
              <a:gdLst/>
              <a:ahLst/>
              <a:cxnLst/>
              <a:rect l="l" t="t" r="r" b="b"/>
              <a:pathLst>
                <a:path w="5869" h="200" extrusionOk="0">
                  <a:moveTo>
                    <a:pt x="2925" y="0"/>
                  </a:moveTo>
                  <a:cubicBezTo>
                    <a:pt x="2427" y="0"/>
                    <a:pt x="1970" y="0"/>
                    <a:pt x="1472" y="20"/>
                  </a:cubicBezTo>
                  <a:cubicBezTo>
                    <a:pt x="975" y="40"/>
                    <a:pt x="498" y="40"/>
                    <a:pt x="0" y="100"/>
                  </a:cubicBezTo>
                  <a:cubicBezTo>
                    <a:pt x="478" y="120"/>
                    <a:pt x="975" y="140"/>
                    <a:pt x="1472" y="159"/>
                  </a:cubicBezTo>
                  <a:cubicBezTo>
                    <a:pt x="1970" y="199"/>
                    <a:pt x="2427" y="199"/>
                    <a:pt x="2925" y="199"/>
                  </a:cubicBezTo>
                  <a:cubicBezTo>
                    <a:pt x="3422" y="199"/>
                    <a:pt x="3899" y="199"/>
                    <a:pt x="4397" y="159"/>
                  </a:cubicBezTo>
                  <a:cubicBezTo>
                    <a:pt x="4894" y="140"/>
                    <a:pt x="5371" y="140"/>
                    <a:pt x="5869" y="100"/>
                  </a:cubicBezTo>
                  <a:cubicBezTo>
                    <a:pt x="5371" y="40"/>
                    <a:pt x="4894" y="40"/>
                    <a:pt x="4397" y="20"/>
                  </a:cubicBezTo>
                  <a:cubicBezTo>
                    <a:pt x="3899" y="0"/>
                    <a:pt x="3422" y="0"/>
                    <a:pt x="292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954;p27">
              <a:extLst>
                <a:ext uri="{FF2B5EF4-FFF2-40B4-BE49-F238E27FC236}">
                  <a16:creationId xmlns:a16="http://schemas.microsoft.com/office/drawing/2014/main" id="{ACE3C9D2-B64F-A8E1-EA80-177651937D47}"/>
                </a:ext>
              </a:extLst>
            </p:cNvPr>
            <p:cNvSpPr/>
            <p:nvPr/>
          </p:nvSpPr>
          <p:spPr>
            <a:xfrm>
              <a:off x="5255847" y="1923360"/>
              <a:ext cx="103114" cy="6477"/>
            </a:xfrm>
            <a:custGeom>
              <a:avLst/>
              <a:gdLst/>
              <a:ahLst/>
              <a:cxnLst/>
              <a:rect l="l" t="t" r="r" b="b"/>
              <a:pathLst>
                <a:path w="3184" h="200" extrusionOk="0">
                  <a:moveTo>
                    <a:pt x="1592" y="1"/>
                  </a:moveTo>
                  <a:cubicBezTo>
                    <a:pt x="1074" y="1"/>
                    <a:pt x="517" y="20"/>
                    <a:pt x="0" y="100"/>
                  </a:cubicBezTo>
                  <a:cubicBezTo>
                    <a:pt x="517" y="160"/>
                    <a:pt x="1035" y="199"/>
                    <a:pt x="1592" y="199"/>
                  </a:cubicBezTo>
                  <a:cubicBezTo>
                    <a:pt x="2109" y="199"/>
                    <a:pt x="2666" y="160"/>
                    <a:pt x="3183" y="100"/>
                  </a:cubicBezTo>
                  <a:cubicBezTo>
                    <a:pt x="2666" y="20"/>
                    <a:pt x="2109" y="1"/>
                    <a:pt x="159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955;p27">
              <a:extLst>
                <a:ext uri="{FF2B5EF4-FFF2-40B4-BE49-F238E27FC236}">
                  <a16:creationId xmlns:a16="http://schemas.microsoft.com/office/drawing/2014/main" id="{9FF6B3F4-D746-13F7-3DB7-38E08D0F49D6}"/>
                </a:ext>
              </a:extLst>
            </p:cNvPr>
            <p:cNvSpPr/>
            <p:nvPr/>
          </p:nvSpPr>
          <p:spPr>
            <a:xfrm>
              <a:off x="5255847" y="1946547"/>
              <a:ext cx="167528" cy="6477"/>
            </a:xfrm>
            <a:custGeom>
              <a:avLst/>
              <a:gdLst/>
              <a:ahLst/>
              <a:cxnLst/>
              <a:rect l="l" t="t" r="r" b="b"/>
              <a:pathLst>
                <a:path w="5173" h="200" extrusionOk="0">
                  <a:moveTo>
                    <a:pt x="2586" y="1"/>
                  </a:moveTo>
                  <a:cubicBezTo>
                    <a:pt x="2169" y="1"/>
                    <a:pt x="1711" y="1"/>
                    <a:pt x="1293" y="21"/>
                  </a:cubicBezTo>
                  <a:cubicBezTo>
                    <a:pt x="876" y="40"/>
                    <a:pt x="418" y="40"/>
                    <a:pt x="0" y="100"/>
                  </a:cubicBezTo>
                  <a:cubicBezTo>
                    <a:pt x="418" y="120"/>
                    <a:pt x="836" y="140"/>
                    <a:pt x="1293" y="180"/>
                  </a:cubicBezTo>
                  <a:cubicBezTo>
                    <a:pt x="1711" y="200"/>
                    <a:pt x="2169" y="200"/>
                    <a:pt x="2586" y="200"/>
                  </a:cubicBezTo>
                  <a:cubicBezTo>
                    <a:pt x="3004" y="200"/>
                    <a:pt x="3462" y="200"/>
                    <a:pt x="3879" y="180"/>
                  </a:cubicBezTo>
                  <a:cubicBezTo>
                    <a:pt x="4297" y="140"/>
                    <a:pt x="4755" y="140"/>
                    <a:pt x="5172" y="100"/>
                  </a:cubicBezTo>
                  <a:cubicBezTo>
                    <a:pt x="4755" y="40"/>
                    <a:pt x="4297" y="40"/>
                    <a:pt x="3879" y="21"/>
                  </a:cubicBezTo>
                  <a:cubicBezTo>
                    <a:pt x="3462" y="1"/>
                    <a:pt x="3004" y="1"/>
                    <a:pt x="258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956;p27">
              <a:extLst>
                <a:ext uri="{FF2B5EF4-FFF2-40B4-BE49-F238E27FC236}">
                  <a16:creationId xmlns:a16="http://schemas.microsoft.com/office/drawing/2014/main" id="{9882EB29-F32D-7915-C220-85D5C31A5166}"/>
                </a:ext>
              </a:extLst>
            </p:cNvPr>
            <p:cNvSpPr/>
            <p:nvPr/>
          </p:nvSpPr>
          <p:spPr>
            <a:xfrm>
              <a:off x="5255847" y="1969087"/>
              <a:ext cx="138543" cy="6477"/>
            </a:xfrm>
            <a:custGeom>
              <a:avLst/>
              <a:gdLst/>
              <a:ahLst/>
              <a:cxnLst/>
              <a:rect l="l" t="t" r="r" b="b"/>
              <a:pathLst>
                <a:path w="4278" h="200" extrusionOk="0">
                  <a:moveTo>
                    <a:pt x="2129" y="1"/>
                  </a:moveTo>
                  <a:cubicBezTo>
                    <a:pt x="1751" y="1"/>
                    <a:pt x="1413" y="1"/>
                    <a:pt x="1074" y="21"/>
                  </a:cubicBezTo>
                  <a:cubicBezTo>
                    <a:pt x="697" y="41"/>
                    <a:pt x="338" y="41"/>
                    <a:pt x="0" y="100"/>
                  </a:cubicBezTo>
                  <a:cubicBezTo>
                    <a:pt x="338" y="120"/>
                    <a:pt x="697" y="140"/>
                    <a:pt x="1074" y="180"/>
                  </a:cubicBezTo>
                  <a:cubicBezTo>
                    <a:pt x="1433" y="200"/>
                    <a:pt x="1791" y="200"/>
                    <a:pt x="2129" y="200"/>
                  </a:cubicBezTo>
                  <a:cubicBezTo>
                    <a:pt x="2507" y="200"/>
                    <a:pt x="2845" y="200"/>
                    <a:pt x="3203" y="180"/>
                  </a:cubicBezTo>
                  <a:cubicBezTo>
                    <a:pt x="3581" y="140"/>
                    <a:pt x="3919" y="140"/>
                    <a:pt x="4277" y="100"/>
                  </a:cubicBezTo>
                  <a:cubicBezTo>
                    <a:pt x="3899" y="41"/>
                    <a:pt x="3561" y="41"/>
                    <a:pt x="3203" y="21"/>
                  </a:cubicBezTo>
                  <a:cubicBezTo>
                    <a:pt x="2825" y="1"/>
                    <a:pt x="2487" y="1"/>
                    <a:pt x="212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957;p27">
              <a:extLst>
                <a:ext uri="{FF2B5EF4-FFF2-40B4-BE49-F238E27FC236}">
                  <a16:creationId xmlns:a16="http://schemas.microsoft.com/office/drawing/2014/main" id="{351468D1-94D6-748C-4FD5-C14FC21AC0F7}"/>
                </a:ext>
              </a:extLst>
            </p:cNvPr>
            <p:cNvSpPr/>
            <p:nvPr/>
          </p:nvSpPr>
          <p:spPr>
            <a:xfrm>
              <a:off x="4290813" y="2460008"/>
              <a:ext cx="190068" cy="6477"/>
            </a:xfrm>
            <a:custGeom>
              <a:avLst/>
              <a:gdLst/>
              <a:ahLst/>
              <a:cxnLst/>
              <a:rect l="l" t="t" r="r" b="b"/>
              <a:pathLst>
                <a:path w="5869" h="200" extrusionOk="0">
                  <a:moveTo>
                    <a:pt x="2944" y="0"/>
                  </a:moveTo>
                  <a:cubicBezTo>
                    <a:pt x="2447" y="0"/>
                    <a:pt x="1969" y="0"/>
                    <a:pt x="1472" y="40"/>
                  </a:cubicBezTo>
                  <a:cubicBezTo>
                    <a:pt x="975" y="60"/>
                    <a:pt x="497" y="60"/>
                    <a:pt x="0" y="100"/>
                  </a:cubicBezTo>
                  <a:cubicBezTo>
                    <a:pt x="497" y="139"/>
                    <a:pt x="995" y="159"/>
                    <a:pt x="1472" y="179"/>
                  </a:cubicBezTo>
                  <a:cubicBezTo>
                    <a:pt x="1969" y="199"/>
                    <a:pt x="2447" y="199"/>
                    <a:pt x="2944" y="199"/>
                  </a:cubicBezTo>
                  <a:cubicBezTo>
                    <a:pt x="3441" y="199"/>
                    <a:pt x="3919" y="199"/>
                    <a:pt x="4416" y="179"/>
                  </a:cubicBezTo>
                  <a:cubicBezTo>
                    <a:pt x="4914" y="159"/>
                    <a:pt x="5371" y="159"/>
                    <a:pt x="5868" y="100"/>
                  </a:cubicBezTo>
                  <a:cubicBezTo>
                    <a:pt x="5371" y="60"/>
                    <a:pt x="4914" y="60"/>
                    <a:pt x="4416" y="40"/>
                  </a:cubicBezTo>
                  <a:cubicBezTo>
                    <a:pt x="3919" y="0"/>
                    <a:pt x="3441" y="0"/>
                    <a:pt x="294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958;p27">
              <a:extLst>
                <a:ext uri="{FF2B5EF4-FFF2-40B4-BE49-F238E27FC236}">
                  <a16:creationId xmlns:a16="http://schemas.microsoft.com/office/drawing/2014/main" id="{88775437-5DC1-5E5B-222C-7CCE535A23DE}"/>
                </a:ext>
              </a:extLst>
            </p:cNvPr>
            <p:cNvSpPr/>
            <p:nvPr/>
          </p:nvSpPr>
          <p:spPr>
            <a:xfrm>
              <a:off x="4290813" y="2482548"/>
              <a:ext cx="148194" cy="6477"/>
            </a:xfrm>
            <a:custGeom>
              <a:avLst/>
              <a:gdLst/>
              <a:ahLst/>
              <a:cxnLst/>
              <a:rect l="l" t="t" r="r" b="b"/>
              <a:pathLst>
                <a:path w="4576" h="200" extrusionOk="0">
                  <a:moveTo>
                    <a:pt x="2288" y="0"/>
                  </a:moveTo>
                  <a:cubicBezTo>
                    <a:pt x="1890" y="0"/>
                    <a:pt x="1532" y="0"/>
                    <a:pt x="1154" y="40"/>
                  </a:cubicBezTo>
                  <a:cubicBezTo>
                    <a:pt x="756" y="60"/>
                    <a:pt x="378" y="60"/>
                    <a:pt x="0" y="100"/>
                  </a:cubicBezTo>
                  <a:cubicBezTo>
                    <a:pt x="378" y="160"/>
                    <a:pt x="776" y="160"/>
                    <a:pt x="1154" y="179"/>
                  </a:cubicBezTo>
                  <a:cubicBezTo>
                    <a:pt x="1552" y="199"/>
                    <a:pt x="1910" y="199"/>
                    <a:pt x="2288" y="199"/>
                  </a:cubicBezTo>
                  <a:cubicBezTo>
                    <a:pt x="2686" y="199"/>
                    <a:pt x="3064" y="199"/>
                    <a:pt x="3441" y="179"/>
                  </a:cubicBezTo>
                  <a:cubicBezTo>
                    <a:pt x="3839" y="160"/>
                    <a:pt x="4197" y="160"/>
                    <a:pt x="4575" y="100"/>
                  </a:cubicBezTo>
                  <a:cubicBezTo>
                    <a:pt x="4178" y="60"/>
                    <a:pt x="3800" y="60"/>
                    <a:pt x="3441" y="40"/>
                  </a:cubicBezTo>
                  <a:cubicBezTo>
                    <a:pt x="3044" y="0"/>
                    <a:pt x="2666" y="0"/>
                    <a:pt x="228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959;p27">
              <a:extLst>
                <a:ext uri="{FF2B5EF4-FFF2-40B4-BE49-F238E27FC236}">
                  <a16:creationId xmlns:a16="http://schemas.microsoft.com/office/drawing/2014/main" id="{A5B439E7-3E9A-FA07-C872-1DDE33761F09}"/>
                </a:ext>
              </a:extLst>
            </p:cNvPr>
            <p:cNvSpPr/>
            <p:nvPr/>
          </p:nvSpPr>
          <p:spPr>
            <a:xfrm>
              <a:off x="4290813" y="2505088"/>
              <a:ext cx="167528" cy="7125"/>
            </a:xfrm>
            <a:custGeom>
              <a:avLst/>
              <a:gdLst/>
              <a:ahLst/>
              <a:cxnLst/>
              <a:rect l="l" t="t" r="r" b="b"/>
              <a:pathLst>
                <a:path w="5173" h="220" extrusionOk="0">
                  <a:moveTo>
                    <a:pt x="2586" y="1"/>
                  </a:moveTo>
                  <a:cubicBezTo>
                    <a:pt x="2168" y="1"/>
                    <a:pt x="1731" y="1"/>
                    <a:pt x="1293" y="40"/>
                  </a:cubicBezTo>
                  <a:cubicBezTo>
                    <a:pt x="875" y="60"/>
                    <a:pt x="438" y="60"/>
                    <a:pt x="0" y="100"/>
                  </a:cubicBezTo>
                  <a:cubicBezTo>
                    <a:pt x="458" y="160"/>
                    <a:pt x="875" y="180"/>
                    <a:pt x="1293" y="180"/>
                  </a:cubicBezTo>
                  <a:cubicBezTo>
                    <a:pt x="1731" y="219"/>
                    <a:pt x="2168" y="219"/>
                    <a:pt x="2586" y="219"/>
                  </a:cubicBezTo>
                  <a:cubicBezTo>
                    <a:pt x="3024" y="219"/>
                    <a:pt x="3461" y="219"/>
                    <a:pt x="3879" y="180"/>
                  </a:cubicBezTo>
                  <a:cubicBezTo>
                    <a:pt x="4317" y="160"/>
                    <a:pt x="4754" y="160"/>
                    <a:pt x="5172" y="100"/>
                  </a:cubicBezTo>
                  <a:cubicBezTo>
                    <a:pt x="4754" y="60"/>
                    <a:pt x="4317" y="60"/>
                    <a:pt x="3879" y="40"/>
                  </a:cubicBezTo>
                  <a:cubicBezTo>
                    <a:pt x="3461" y="1"/>
                    <a:pt x="3024" y="1"/>
                    <a:pt x="258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960;p27">
              <a:extLst>
                <a:ext uri="{FF2B5EF4-FFF2-40B4-BE49-F238E27FC236}">
                  <a16:creationId xmlns:a16="http://schemas.microsoft.com/office/drawing/2014/main" id="{79D15578-D59F-BD02-D47F-555DB332C64E}"/>
                </a:ext>
              </a:extLst>
            </p:cNvPr>
            <p:cNvSpPr/>
            <p:nvPr/>
          </p:nvSpPr>
          <p:spPr>
            <a:xfrm>
              <a:off x="4007348" y="3071434"/>
              <a:ext cx="271872" cy="705734"/>
            </a:xfrm>
            <a:custGeom>
              <a:avLst/>
              <a:gdLst/>
              <a:ahLst/>
              <a:cxnLst/>
              <a:rect l="l" t="t" r="r" b="b"/>
              <a:pathLst>
                <a:path w="8395" h="21792" extrusionOk="0">
                  <a:moveTo>
                    <a:pt x="2224" y="0"/>
                  </a:moveTo>
                  <a:cubicBezTo>
                    <a:pt x="1851" y="0"/>
                    <a:pt x="1478" y="139"/>
                    <a:pt x="1134" y="476"/>
                  </a:cubicBezTo>
                  <a:cubicBezTo>
                    <a:pt x="159" y="1411"/>
                    <a:pt x="0" y="3082"/>
                    <a:pt x="60" y="4355"/>
                  </a:cubicBezTo>
                  <a:cubicBezTo>
                    <a:pt x="140" y="5986"/>
                    <a:pt x="736" y="7478"/>
                    <a:pt x="1552" y="8890"/>
                  </a:cubicBezTo>
                  <a:cubicBezTo>
                    <a:pt x="2328" y="10223"/>
                    <a:pt x="3243" y="11496"/>
                    <a:pt x="3760" y="12949"/>
                  </a:cubicBezTo>
                  <a:cubicBezTo>
                    <a:pt x="4357" y="14679"/>
                    <a:pt x="3879" y="16470"/>
                    <a:pt x="4377" y="18180"/>
                  </a:cubicBezTo>
                  <a:cubicBezTo>
                    <a:pt x="4576" y="18837"/>
                    <a:pt x="4934" y="19354"/>
                    <a:pt x="5411" y="19792"/>
                  </a:cubicBezTo>
                  <a:cubicBezTo>
                    <a:pt x="6008" y="20369"/>
                    <a:pt x="6744" y="20766"/>
                    <a:pt x="7241" y="21383"/>
                  </a:cubicBezTo>
                  <a:lnTo>
                    <a:pt x="7241" y="21662"/>
                  </a:lnTo>
                  <a:cubicBezTo>
                    <a:pt x="7241" y="21746"/>
                    <a:pt x="7303" y="21791"/>
                    <a:pt x="7361" y="21791"/>
                  </a:cubicBezTo>
                  <a:cubicBezTo>
                    <a:pt x="7412" y="21791"/>
                    <a:pt x="7460" y="21756"/>
                    <a:pt x="7460" y="21681"/>
                  </a:cubicBezTo>
                  <a:cubicBezTo>
                    <a:pt x="7466" y="21691"/>
                    <a:pt x="7471" y="21695"/>
                    <a:pt x="7476" y="21695"/>
                  </a:cubicBezTo>
                  <a:cubicBezTo>
                    <a:pt x="7499" y="21695"/>
                    <a:pt x="7494" y="21576"/>
                    <a:pt x="7460" y="21542"/>
                  </a:cubicBezTo>
                  <a:cubicBezTo>
                    <a:pt x="7500" y="20647"/>
                    <a:pt x="7719" y="19792"/>
                    <a:pt x="7918" y="18916"/>
                  </a:cubicBezTo>
                  <a:cubicBezTo>
                    <a:pt x="8136" y="17922"/>
                    <a:pt x="8296" y="16967"/>
                    <a:pt x="8335" y="15952"/>
                  </a:cubicBezTo>
                  <a:cubicBezTo>
                    <a:pt x="8395" y="14082"/>
                    <a:pt x="8136" y="12213"/>
                    <a:pt x="7918" y="10343"/>
                  </a:cubicBezTo>
                  <a:cubicBezTo>
                    <a:pt x="7480" y="7001"/>
                    <a:pt x="6445" y="3698"/>
                    <a:pt x="4178" y="1132"/>
                  </a:cubicBezTo>
                  <a:cubicBezTo>
                    <a:pt x="3678" y="527"/>
                    <a:pt x="2952" y="0"/>
                    <a:pt x="2224"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961;p27">
              <a:extLst>
                <a:ext uri="{FF2B5EF4-FFF2-40B4-BE49-F238E27FC236}">
                  <a16:creationId xmlns:a16="http://schemas.microsoft.com/office/drawing/2014/main" id="{1CCFFA2B-C9FB-7CF2-0237-503D574A4C1D}"/>
                </a:ext>
              </a:extLst>
            </p:cNvPr>
            <p:cNvSpPr/>
            <p:nvPr/>
          </p:nvSpPr>
          <p:spPr>
            <a:xfrm>
              <a:off x="4085946" y="3219659"/>
              <a:ext cx="167528" cy="800687"/>
            </a:xfrm>
            <a:custGeom>
              <a:avLst/>
              <a:gdLst/>
              <a:ahLst/>
              <a:cxnLst/>
              <a:rect l="l" t="t" r="r" b="b"/>
              <a:pathLst>
                <a:path w="5173" h="24724" extrusionOk="0">
                  <a:moveTo>
                    <a:pt x="590" y="1"/>
                  </a:moveTo>
                  <a:cubicBezTo>
                    <a:pt x="560" y="1"/>
                    <a:pt x="523" y="33"/>
                    <a:pt x="537" y="76"/>
                  </a:cubicBezTo>
                  <a:cubicBezTo>
                    <a:pt x="2109" y="2642"/>
                    <a:pt x="3243" y="5447"/>
                    <a:pt x="3979" y="8352"/>
                  </a:cubicBezTo>
                  <a:cubicBezTo>
                    <a:pt x="2885" y="6342"/>
                    <a:pt x="1234" y="4691"/>
                    <a:pt x="20" y="2762"/>
                  </a:cubicBezTo>
                  <a:lnTo>
                    <a:pt x="0" y="2762"/>
                  </a:lnTo>
                  <a:cubicBezTo>
                    <a:pt x="1094" y="4930"/>
                    <a:pt x="2905" y="6621"/>
                    <a:pt x="4038" y="8730"/>
                  </a:cubicBezTo>
                  <a:cubicBezTo>
                    <a:pt x="4237" y="9605"/>
                    <a:pt x="4416" y="10460"/>
                    <a:pt x="4536" y="11336"/>
                  </a:cubicBezTo>
                  <a:cubicBezTo>
                    <a:pt x="4715" y="12529"/>
                    <a:pt x="4794" y="13743"/>
                    <a:pt x="4814" y="14976"/>
                  </a:cubicBezTo>
                  <a:cubicBezTo>
                    <a:pt x="4138" y="13723"/>
                    <a:pt x="3461" y="12549"/>
                    <a:pt x="2924" y="11236"/>
                  </a:cubicBezTo>
                  <a:cubicBezTo>
                    <a:pt x="2919" y="11230"/>
                    <a:pt x="2909" y="11228"/>
                    <a:pt x="2900" y="11228"/>
                  </a:cubicBezTo>
                  <a:cubicBezTo>
                    <a:pt x="2878" y="11228"/>
                    <a:pt x="2856" y="11242"/>
                    <a:pt x="2885" y="11256"/>
                  </a:cubicBezTo>
                  <a:cubicBezTo>
                    <a:pt x="3342" y="12629"/>
                    <a:pt x="3939" y="14081"/>
                    <a:pt x="4814" y="15235"/>
                  </a:cubicBezTo>
                  <a:cubicBezTo>
                    <a:pt x="4814" y="16110"/>
                    <a:pt x="4794" y="16965"/>
                    <a:pt x="4735" y="17821"/>
                  </a:cubicBezTo>
                  <a:cubicBezTo>
                    <a:pt x="4615" y="20108"/>
                    <a:pt x="4217" y="22376"/>
                    <a:pt x="4038" y="24664"/>
                  </a:cubicBezTo>
                  <a:cubicBezTo>
                    <a:pt x="4038" y="24703"/>
                    <a:pt x="4063" y="24723"/>
                    <a:pt x="4088" y="24723"/>
                  </a:cubicBezTo>
                  <a:cubicBezTo>
                    <a:pt x="4113" y="24723"/>
                    <a:pt x="4138" y="24703"/>
                    <a:pt x="4138" y="24664"/>
                  </a:cubicBezTo>
                  <a:cubicBezTo>
                    <a:pt x="4595" y="22376"/>
                    <a:pt x="4874" y="19969"/>
                    <a:pt x="5033" y="17622"/>
                  </a:cubicBezTo>
                  <a:cubicBezTo>
                    <a:pt x="5172" y="15891"/>
                    <a:pt x="5132" y="14121"/>
                    <a:pt x="4993" y="12390"/>
                  </a:cubicBezTo>
                  <a:lnTo>
                    <a:pt x="4993" y="12350"/>
                  </a:lnTo>
                  <a:cubicBezTo>
                    <a:pt x="5013" y="10938"/>
                    <a:pt x="5132" y="9525"/>
                    <a:pt x="5053" y="8113"/>
                  </a:cubicBezTo>
                  <a:cubicBezTo>
                    <a:pt x="5013" y="6561"/>
                    <a:pt x="4755" y="5049"/>
                    <a:pt x="4436" y="3538"/>
                  </a:cubicBezTo>
                  <a:cubicBezTo>
                    <a:pt x="4436" y="3518"/>
                    <a:pt x="4431" y="3508"/>
                    <a:pt x="4426" y="3508"/>
                  </a:cubicBezTo>
                  <a:cubicBezTo>
                    <a:pt x="4421" y="3508"/>
                    <a:pt x="4416" y="3518"/>
                    <a:pt x="4416" y="3538"/>
                  </a:cubicBezTo>
                  <a:cubicBezTo>
                    <a:pt x="4695" y="4990"/>
                    <a:pt x="4874" y="6482"/>
                    <a:pt x="4914" y="7974"/>
                  </a:cubicBezTo>
                  <a:cubicBezTo>
                    <a:pt x="4934" y="8769"/>
                    <a:pt x="4934" y="9605"/>
                    <a:pt x="4894" y="10401"/>
                  </a:cubicBezTo>
                  <a:cubicBezTo>
                    <a:pt x="4874" y="10639"/>
                    <a:pt x="4834" y="10918"/>
                    <a:pt x="4834" y="11196"/>
                  </a:cubicBezTo>
                  <a:cubicBezTo>
                    <a:pt x="4277" y="7178"/>
                    <a:pt x="2805" y="3398"/>
                    <a:pt x="617" y="17"/>
                  </a:cubicBezTo>
                  <a:cubicBezTo>
                    <a:pt x="611" y="5"/>
                    <a:pt x="601" y="1"/>
                    <a:pt x="59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962;p27">
              <a:extLst>
                <a:ext uri="{FF2B5EF4-FFF2-40B4-BE49-F238E27FC236}">
                  <a16:creationId xmlns:a16="http://schemas.microsoft.com/office/drawing/2014/main" id="{57FC5E68-F59F-34D2-CD40-BA01E5388D6C}"/>
                </a:ext>
              </a:extLst>
            </p:cNvPr>
            <p:cNvSpPr/>
            <p:nvPr/>
          </p:nvSpPr>
          <p:spPr>
            <a:xfrm>
              <a:off x="4169693" y="3216679"/>
              <a:ext cx="33907" cy="115193"/>
            </a:xfrm>
            <a:custGeom>
              <a:avLst/>
              <a:gdLst/>
              <a:ahLst/>
              <a:cxnLst/>
              <a:rect l="l" t="t" r="r" b="b"/>
              <a:pathLst>
                <a:path w="1047" h="3557" extrusionOk="0">
                  <a:moveTo>
                    <a:pt x="15" y="0"/>
                  </a:moveTo>
                  <a:cubicBezTo>
                    <a:pt x="9" y="0"/>
                    <a:pt x="0" y="9"/>
                    <a:pt x="0" y="9"/>
                  </a:cubicBezTo>
                  <a:cubicBezTo>
                    <a:pt x="418" y="1183"/>
                    <a:pt x="637" y="2356"/>
                    <a:pt x="955" y="3530"/>
                  </a:cubicBezTo>
                  <a:cubicBezTo>
                    <a:pt x="972" y="3547"/>
                    <a:pt x="991" y="3556"/>
                    <a:pt x="1008" y="3556"/>
                  </a:cubicBezTo>
                  <a:cubicBezTo>
                    <a:pt x="1031" y="3556"/>
                    <a:pt x="1046" y="3537"/>
                    <a:pt x="1035" y="3490"/>
                  </a:cubicBezTo>
                  <a:cubicBezTo>
                    <a:pt x="915" y="2337"/>
                    <a:pt x="458" y="1143"/>
                    <a:pt x="20" y="9"/>
                  </a:cubicBezTo>
                  <a:cubicBezTo>
                    <a:pt x="20" y="3"/>
                    <a:pt x="18" y="0"/>
                    <a:pt x="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963;p27">
              <a:extLst>
                <a:ext uri="{FF2B5EF4-FFF2-40B4-BE49-F238E27FC236}">
                  <a16:creationId xmlns:a16="http://schemas.microsoft.com/office/drawing/2014/main" id="{0F3B0250-8317-46BC-8C35-8FFA1AF1337E}"/>
                </a:ext>
              </a:extLst>
            </p:cNvPr>
            <p:cNvSpPr/>
            <p:nvPr/>
          </p:nvSpPr>
          <p:spPr>
            <a:xfrm>
              <a:off x="4243110" y="3332779"/>
              <a:ext cx="277701" cy="613825"/>
            </a:xfrm>
            <a:custGeom>
              <a:avLst/>
              <a:gdLst/>
              <a:ahLst/>
              <a:cxnLst/>
              <a:rect l="l" t="t" r="r" b="b"/>
              <a:pathLst>
                <a:path w="8575" h="18954" extrusionOk="0">
                  <a:moveTo>
                    <a:pt x="7568" y="1"/>
                  </a:moveTo>
                  <a:cubicBezTo>
                    <a:pt x="6726" y="1"/>
                    <a:pt x="5743" y="796"/>
                    <a:pt x="5233" y="1258"/>
                  </a:cubicBezTo>
                  <a:cubicBezTo>
                    <a:pt x="4238" y="2133"/>
                    <a:pt x="3542" y="3267"/>
                    <a:pt x="2985" y="4461"/>
                  </a:cubicBezTo>
                  <a:cubicBezTo>
                    <a:pt x="2348" y="5833"/>
                    <a:pt x="1771" y="7246"/>
                    <a:pt x="1334" y="8698"/>
                  </a:cubicBezTo>
                  <a:cubicBezTo>
                    <a:pt x="279" y="11980"/>
                    <a:pt x="1" y="15422"/>
                    <a:pt x="140" y="18843"/>
                  </a:cubicBezTo>
                  <a:lnTo>
                    <a:pt x="140" y="18863"/>
                  </a:lnTo>
                  <a:lnTo>
                    <a:pt x="140" y="18883"/>
                  </a:lnTo>
                  <a:cubicBezTo>
                    <a:pt x="118" y="18928"/>
                    <a:pt x="152" y="18954"/>
                    <a:pt x="190" y="18954"/>
                  </a:cubicBezTo>
                  <a:cubicBezTo>
                    <a:pt x="219" y="18954"/>
                    <a:pt x="251" y="18938"/>
                    <a:pt x="260" y="18903"/>
                  </a:cubicBezTo>
                  <a:cubicBezTo>
                    <a:pt x="598" y="17451"/>
                    <a:pt x="1175" y="16058"/>
                    <a:pt x="1970" y="14765"/>
                  </a:cubicBezTo>
                  <a:cubicBezTo>
                    <a:pt x="2726" y="13512"/>
                    <a:pt x="3741" y="12497"/>
                    <a:pt x="4556" y="11304"/>
                  </a:cubicBezTo>
                  <a:cubicBezTo>
                    <a:pt x="4914" y="10787"/>
                    <a:pt x="5213" y="10230"/>
                    <a:pt x="5412" y="9633"/>
                  </a:cubicBezTo>
                  <a:cubicBezTo>
                    <a:pt x="5631" y="8937"/>
                    <a:pt x="5631" y="8240"/>
                    <a:pt x="5710" y="7524"/>
                  </a:cubicBezTo>
                  <a:cubicBezTo>
                    <a:pt x="5849" y="5933"/>
                    <a:pt x="6645" y="4660"/>
                    <a:pt x="7401" y="3287"/>
                  </a:cubicBezTo>
                  <a:cubicBezTo>
                    <a:pt x="7779" y="2651"/>
                    <a:pt x="8097" y="1974"/>
                    <a:pt x="8376" y="1298"/>
                  </a:cubicBezTo>
                  <a:cubicBezTo>
                    <a:pt x="8535" y="860"/>
                    <a:pt x="8575" y="442"/>
                    <a:pt x="8157" y="164"/>
                  </a:cubicBezTo>
                  <a:cubicBezTo>
                    <a:pt x="7975" y="50"/>
                    <a:pt x="7776" y="1"/>
                    <a:pt x="756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964;p27">
              <a:extLst>
                <a:ext uri="{FF2B5EF4-FFF2-40B4-BE49-F238E27FC236}">
                  <a16:creationId xmlns:a16="http://schemas.microsoft.com/office/drawing/2014/main" id="{AD9D178F-9B84-AA8F-2301-3DEB2731D976}"/>
                </a:ext>
              </a:extLst>
            </p:cNvPr>
            <p:cNvSpPr/>
            <p:nvPr/>
          </p:nvSpPr>
          <p:spPr>
            <a:xfrm>
              <a:off x="4217364" y="3427278"/>
              <a:ext cx="208527" cy="659100"/>
            </a:xfrm>
            <a:custGeom>
              <a:avLst/>
              <a:gdLst/>
              <a:ahLst/>
              <a:cxnLst/>
              <a:rect l="l" t="t" r="r" b="b"/>
              <a:pathLst>
                <a:path w="6439" h="20352" extrusionOk="0">
                  <a:moveTo>
                    <a:pt x="6384" y="1"/>
                  </a:moveTo>
                  <a:cubicBezTo>
                    <a:pt x="6369" y="1"/>
                    <a:pt x="6353" y="9"/>
                    <a:pt x="6346" y="31"/>
                  </a:cubicBezTo>
                  <a:cubicBezTo>
                    <a:pt x="5630" y="1225"/>
                    <a:pt x="4874" y="2398"/>
                    <a:pt x="4297" y="3651"/>
                  </a:cubicBezTo>
                  <a:cubicBezTo>
                    <a:pt x="3939" y="4348"/>
                    <a:pt x="3661" y="5084"/>
                    <a:pt x="3422" y="5820"/>
                  </a:cubicBezTo>
                  <a:cubicBezTo>
                    <a:pt x="3720" y="4248"/>
                    <a:pt x="4058" y="2736"/>
                    <a:pt x="4595" y="1225"/>
                  </a:cubicBezTo>
                  <a:cubicBezTo>
                    <a:pt x="4595" y="1215"/>
                    <a:pt x="4586" y="1210"/>
                    <a:pt x="4576" y="1210"/>
                  </a:cubicBezTo>
                  <a:cubicBezTo>
                    <a:pt x="4566" y="1210"/>
                    <a:pt x="4556" y="1215"/>
                    <a:pt x="4556" y="1225"/>
                  </a:cubicBezTo>
                  <a:cubicBezTo>
                    <a:pt x="3939" y="2716"/>
                    <a:pt x="3462" y="4387"/>
                    <a:pt x="3342" y="5999"/>
                  </a:cubicBezTo>
                  <a:cubicBezTo>
                    <a:pt x="3203" y="6436"/>
                    <a:pt x="3064" y="6894"/>
                    <a:pt x="2925" y="7332"/>
                  </a:cubicBezTo>
                  <a:cubicBezTo>
                    <a:pt x="2368" y="9261"/>
                    <a:pt x="1910" y="11191"/>
                    <a:pt x="1472" y="13140"/>
                  </a:cubicBezTo>
                  <a:cubicBezTo>
                    <a:pt x="1472" y="11847"/>
                    <a:pt x="1572" y="10594"/>
                    <a:pt x="1811" y="9321"/>
                  </a:cubicBezTo>
                  <a:cubicBezTo>
                    <a:pt x="1811" y="9311"/>
                    <a:pt x="1796" y="9306"/>
                    <a:pt x="1781" y="9306"/>
                  </a:cubicBezTo>
                  <a:cubicBezTo>
                    <a:pt x="1766" y="9306"/>
                    <a:pt x="1751" y="9311"/>
                    <a:pt x="1751" y="9321"/>
                  </a:cubicBezTo>
                  <a:cubicBezTo>
                    <a:pt x="1433" y="10614"/>
                    <a:pt x="1273" y="11986"/>
                    <a:pt x="1433" y="13339"/>
                  </a:cubicBezTo>
                  <a:cubicBezTo>
                    <a:pt x="1254" y="14075"/>
                    <a:pt x="1114" y="14791"/>
                    <a:pt x="955" y="15547"/>
                  </a:cubicBezTo>
                  <a:cubicBezTo>
                    <a:pt x="597" y="17119"/>
                    <a:pt x="199" y="18730"/>
                    <a:pt x="0" y="20322"/>
                  </a:cubicBezTo>
                  <a:cubicBezTo>
                    <a:pt x="0" y="20341"/>
                    <a:pt x="15" y="20351"/>
                    <a:pt x="33" y="20351"/>
                  </a:cubicBezTo>
                  <a:cubicBezTo>
                    <a:pt x="50" y="20351"/>
                    <a:pt x="70" y="20341"/>
                    <a:pt x="80" y="20322"/>
                  </a:cubicBezTo>
                  <a:cubicBezTo>
                    <a:pt x="319" y="19446"/>
                    <a:pt x="458" y="18551"/>
                    <a:pt x="657" y="17676"/>
                  </a:cubicBezTo>
                  <a:cubicBezTo>
                    <a:pt x="856" y="16820"/>
                    <a:pt x="1055" y="15945"/>
                    <a:pt x="1254" y="15050"/>
                  </a:cubicBezTo>
                  <a:cubicBezTo>
                    <a:pt x="1552" y="13777"/>
                    <a:pt x="1850" y="12504"/>
                    <a:pt x="2169" y="11250"/>
                  </a:cubicBezTo>
                  <a:cubicBezTo>
                    <a:pt x="2407" y="10773"/>
                    <a:pt x="2805" y="10375"/>
                    <a:pt x="3104" y="9977"/>
                  </a:cubicBezTo>
                  <a:cubicBezTo>
                    <a:pt x="3442" y="9560"/>
                    <a:pt x="3760" y="9122"/>
                    <a:pt x="4098" y="8684"/>
                  </a:cubicBezTo>
                  <a:cubicBezTo>
                    <a:pt x="4715" y="7869"/>
                    <a:pt x="5252" y="7033"/>
                    <a:pt x="5729" y="6138"/>
                  </a:cubicBezTo>
                  <a:cubicBezTo>
                    <a:pt x="5789" y="6118"/>
                    <a:pt x="5729" y="6118"/>
                    <a:pt x="5729" y="6118"/>
                  </a:cubicBezTo>
                  <a:cubicBezTo>
                    <a:pt x="5133" y="7113"/>
                    <a:pt x="4436" y="8068"/>
                    <a:pt x="3740" y="8983"/>
                  </a:cubicBezTo>
                  <a:cubicBezTo>
                    <a:pt x="3422" y="9400"/>
                    <a:pt x="3064" y="9858"/>
                    <a:pt x="2745" y="10276"/>
                  </a:cubicBezTo>
                  <a:cubicBezTo>
                    <a:pt x="2606" y="10475"/>
                    <a:pt x="2427" y="10674"/>
                    <a:pt x="2268" y="10892"/>
                  </a:cubicBezTo>
                  <a:cubicBezTo>
                    <a:pt x="2368" y="10554"/>
                    <a:pt x="2447" y="10176"/>
                    <a:pt x="2547" y="9818"/>
                  </a:cubicBezTo>
                  <a:cubicBezTo>
                    <a:pt x="2984" y="8107"/>
                    <a:pt x="3422" y="6337"/>
                    <a:pt x="4058" y="4706"/>
                  </a:cubicBezTo>
                  <a:cubicBezTo>
                    <a:pt x="4715" y="3094"/>
                    <a:pt x="5550" y="1543"/>
                    <a:pt x="6426" y="51"/>
                  </a:cubicBezTo>
                  <a:cubicBezTo>
                    <a:pt x="6438" y="26"/>
                    <a:pt x="6411" y="1"/>
                    <a:pt x="638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965;p27">
              <a:extLst>
                <a:ext uri="{FF2B5EF4-FFF2-40B4-BE49-F238E27FC236}">
                  <a16:creationId xmlns:a16="http://schemas.microsoft.com/office/drawing/2014/main" id="{A9CADA4A-2CB1-4807-E58E-2854256066B6}"/>
                </a:ext>
              </a:extLst>
            </p:cNvPr>
            <p:cNvSpPr/>
            <p:nvPr/>
          </p:nvSpPr>
          <p:spPr>
            <a:xfrm>
              <a:off x="4344928" y="3578742"/>
              <a:ext cx="64252" cy="100815"/>
            </a:xfrm>
            <a:custGeom>
              <a:avLst/>
              <a:gdLst/>
              <a:ahLst/>
              <a:cxnLst/>
              <a:rect l="l" t="t" r="r" b="b"/>
              <a:pathLst>
                <a:path w="1984" h="3113" extrusionOk="0">
                  <a:moveTo>
                    <a:pt x="1957" y="1"/>
                  </a:moveTo>
                  <a:cubicBezTo>
                    <a:pt x="1953" y="1"/>
                    <a:pt x="1950" y="3"/>
                    <a:pt x="1950" y="9"/>
                  </a:cubicBezTo>
                  <a:cubicBezTo>
                    <a:pt x="1194" y="944"/>
                    <a:pt x="517" y="2018"/>
                    <a:pt x="0" y="3092"/>
                  </a:cubicBezTo>
                  <a:cubicBezTo>
                    <a:pt x="0" y="3112"/>
                    <a:pt x="20" y="3112"/>
                    <a:pt x="20" y="3112"/>
                  </a:cubicBezTo>
                  <a:cubicBezTo>
                    <a:pt x="676" y="2098"/>
                    <a:pt x="1313" y="1043"/>
                    <a:pt x="1969" y="29"/>
                  </a:cubicBezTo>
                  <a:cubicBezTo>
                    <a:pt x="1983" y="15"/>
                    <a:pt x="1968" y="1"/>
                    <a:pt x="19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966;p27">
              <a:extLst>
                <a:ext uri="{FF2B5EF4-FFF2-40B4-BE49-F238E27FC236}">
                  <a16:creationId xmlns:a16="http://schemas.microsoft.com/office/drawing/2014/main" id="{EC5BBAF2-8334-BF99-2296-2027EF24845D}"/>
                </a:ext>
              </a:extLst>
            </p:cNvPr>
            <p:cNvSpPr/>
            <p:nvPr/>
          </p:nvSpPr>
          <p:spPr>
            <a:xfrm>
              <a:off x="3893969" y="3355319"/>
              <a:ext cx="324724" cy="549897"/>
            </a:xfrm>
            <a:custGeom>
              <a:avLst/>
              <a:gdLst/>
              <a:ahLst/>
              <a:cxnLst/>
              <a:rect l="l" t="t" r="r" b="b"/>
              <a:pathLst>
                <a:path w="10027" h="16980" extrusionOk="0">
                  <a:moveTo>
                    <a:pt x="1186" y="0"/>
                  </a:moveTo>
                  <a:cubicBezTo>
                    <a:pt x="897" y="0"/>
                    <a:pt x="640" y="151"/>
                    <a:pt x="478" y="562"/>
                  </a:cubicBezTo>
                  <a:cubicBezTo>
                    <a:pt x="0" y="1676"/>
                    <a:pt x="776" y="2929"/>
                    <a:pt x="1313" y="3844"/>
                  </a:cubicBezTo>
                  <a:cubicBezTo>
                    <a:pt x="1771" y="4620"/>
                    <a:pt x="2268" y="5535"/>
                    <a:pt x="2089" y="6430"/>
                  </a:cubicBezTo>
                  <a:cubicBezTo>
                    <a:pt x="1970" y="7007"/>
                    <a:pt x="1532" y="7465"/>
                    <a:pt x="1472" y="8062"/>
                  </a:cubicBezTo>
                  <a:cubicBezTo>
                    <a:pt x="1293" y="9394"/>
                    <a:pt x="2586" y="10230"/>
                    <a:pt x="3521" y="10847"/>
                  </a:cubicBezTo>
                  <a:cubicBezTo>
                    <a:pt x="5868" y="12398"/>
                    <a:pt x="9111" y="13771"/>
                    <a:pt x="9529" y="16914"/>
                  </a:cubicBezTo>
                  <a:cubicBezTo>
                    <a:pt x="9538" y="16959"/>
                    <a:pt x="9579" y="16979"/>
                    <a:pt x="9622" y="16979"/>
                  </a:cubicBezTo>
                  <a:cubicBezTo>
                    <a:pt x="9674" y="16979"/>
                    <a:pt x="9728" y="16949"/>
                    <a:pt x="9728" y="16894"/>
                  </a:cubicBezTo>
                  <a:lnTo>
                    <a:pt x="9728" y="16874"/>
                  </a:lnTo>
                  <a:lnTo>
                    <a:pt x="9728" y="16854"/>
                  </a:lnTo>
                  <a:cubicBezTo>
                    <a:pt x="10026" y="15263"/>
                    <a:pt x="10026" y="13632"/>
                    <a:pt x="9668" y="12040"/>
                  </a:cubicBezTo>
                  <a:cubicBezTo>
                    <a:pt x="9330" y="10429"/>
                    <a:pt x="8594" y="8957"/>
                    <a:pt x="7778" y="7544"/>
                  </a:cubicBezTo>
                  <a:cubicBezTo>
                    <a:pt x="6366" y="5137"/>
                    <a:pt x="4874" y="2671"/>
                    <a:pt x="2725" y="841"/>
                  </a:cubicBezTo>
                  <a:cubicBezTo>
                    <a:pt x="2341" y="495"/>
                    <a:pt x="1709" y="0"/>
                    <a:pt x="1186"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967;p27">
              <a:extLst>
                <a:ext uri="{FF2B5EF4-FFF2-40B4-BE49-F238E27FC236}">
                  <a16:creationId xmlns:a16="http://schemas.microsoft.com/office/drawing/2014/main" id="{1592A1D5-FBEB-E8DC-15DB-3391D45B0D08}"/>
                </a:ext>
              </a:extLst>
            </p:cNvPr>
            <p:cNvSpPr/>
            <p:nvPr/>
          </p:nvSpPr>
          <p:spPr>
            <a:xfrm>
              <a:off x="4004758" y="3537451"/>
              <a:ext cx="222938" cy="621403"/>
            </a:xfrm>
            <a:custGeom>
              <a:avLst/>
              <a:gdLst/>
              <a:ahLst/>
              <a:cxnLst/>
              <a:rect l="l" t="t" r="r" b="b"/>
              <a:pathLst>
                <a:path w="6884" h="19188" extrusionOk="0">
                  <a:moveTo>
                    <a:pt x="1316" y="1"/>
                  </a:moveTo>
                  <a:cubicBezTo>
                    <a:pt x="1280" y="1"/>
                    <a:pt x="1245" y="66"/>
                    <a:pt x="1274" y="110"/>
                  </a:cubicBezTo>
                  <a:cubicBezTo>
                    <a:pt x="3303" y="2378"/>
                    <a:pt x="4616" y="4984"/>
                    <a:pt x="5412" y="7868"/>
                  </a:cubicBezTo>
                  <a:cubicBezTo>
                    <a:pt x="4059" y="5979"/>
                    <a:pt x="1612" y="5024"/>
                    <a:pt x="40" y="3333"/>
                  </a:cubicBezTo>
                  <a:cubicBezTo>
                    <a:pt x="36" y="3328"/>
                    <a:pt x="29" y="3325"/>
                    <a:pt x="24" y="3325"/>
                  </a:cubicBezTo>
                  <a:lnTo>
                    <a:pt x="24" y="3325"/>
                  </a:lnTo>
                  <a:cubicBezTo>
                    <a:pt x="8" y="3325"/>
                    <a:pt x="1" y="3348"/>
                    <a:pt x="60" y="3392"/>
                  </a:cubicBezTo>
                  <a:cubicBezTo>
                    <a:pt x="1632" y="5302"/>
                    <a:pt x="4079" y="6257"/>
                    <a:pt x="5551" y="8286"/>
                  </a:cubicBezTo>
                  <a:cubicBezTo>
                    <a:pt x="5551" y="8366"/>
                    <a:pt x="5571" y="8445"/>
                    <a:pt x="5610" y="8525"/>
                  </a:cubicBezTo>
                  <a:cubicBezTo>
                    <a:pt x="6446" y="11966"/>
                    <a:pt x="6506" y="15587"/>
                    <a:pt x="6406" y="19128"/>
                  </a:cubicBezTo>
                  <a:cubicBezTo>
                    <a:pt x="6406" y="19167"/>
                    <a:pt x="6431" y="19187"/>
                    <a:pt x="6456" y="19187"/>
                  </a:cubicBezTo>
                  <a:cubicBezTo>
                    <a:pt x="6481" y="19187"/>
                    <a:pt x="6506" y="19167"/>
                    <a:pt x="6506" y="19128"/>
                  </a:cubicBezTo>
                  <a:cubicBezTo>
                    <a:pt x="6884" y="14612"/>
                    <a:pt x="6705" y="9619"/>
                    <a:pt x="4934" y="5342"/>
                  </a:cubicBezTo>
                  <a:cubicBezTo>
                    <a:pt x="4616" y="3890"/>
                    <a:pt x="4118" y="2458"/>
                    <a:pt x="3363" y="1164"/>
                  </a:cubicBezTo>
                  <a:cubicBezTo>
                    <a:pt x="3357" y="1153"/>
                    <a:pt x="3346" y="1148"/>
                    <a:pt x="3334" y="1148"/>
                  </a:cubicBezTo>
                  <a:cubicBezTo>
                    <a:pt x="3306" y="1148"/>
                    <a:pt x="3275" y="1176"/>
                    <a:pt x="3303" y="1204"/>
                  </a:cubicBezTo>
                  <a:cubicBezTo>
                    <a:pt x="3860" y="2398"/>
                    <a:pt x="4397" y="3611"/>
                    <a:pt x="4735" y="4904"/>
                  </a:cubicBezTo>
                  <a:cubicBezTo>
                    <a:pt x="3939" y="3114"/>
                    <a:pt x="2825" y="1443"/>
                    <a:pt x="1353" y="31"/>
                  </a:cubicBezTo>
                  <a:cubicBezTo>
                    <a:pt x="1343" y="10"/>
                    <a:pt x="1329" y="1"/>
                    <a:pt x="13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968;p27">
              <a:extLst>
                <a:ext uri="{FF2B5EF4-FFF2-40B4-BE49-F238E27FC236}">
                  <a16:creationId xmlns:a16="http://schemas.microsoft.com/office/drawing/2014/main" id="{F16CAF86-5112-09EC-3A09-5F95D47B43A7}"/>
                </a:ext>
              </a:extLst>
            </p:cNvPr>
            <p:cNvSpPr/>
            <p:nvPr/>
          </p:nvSpPr>
          <p:spPr>
            <a:xfrm>
              <a:off x="3991706" y="3597913"/>
              <a:ext cx="82031" cy="74550"/>
            </a:xfrm>
            <a:custGeom>
              <a:avLst/>
              <a:gdLst/>
              <a:ahLst/>
              <a:cxnLst/>
              <a:rect l="l" t="t" r="r" b="b"/>
              <a:pathLst>
                <a:path w="2533" h="2302" extrusionOk="0">
                  <a:moveTo>
                    <a:pt x="55" y="0"/>
                  </a:moveTo>
                  <a:cubicBezTo>
                    <a:pt x="24" y="0"/>
                    <a:pt x="0" y="38"/>
                    <a:pt x="46" y="53"/>
                  </a:cubicBezTo>
                  <a:cubicBezTo>
                    <a:pt x="742" y="909"/>
                    <a:pt x="1637" y="1705"/>
                    <a:pt x="2532" y="2301"/>
                  </a:cubicBezTo>
                  <a:lnTo>
                    <a:pt x="2532" y="2281"/>
                  </a:lnTo>
                  <a:cubicBezTo>
                    <a:pt x="1717" y="1525"/>
                    <a:pt x="921" y="750"/>
                    <a:pt x="85" y="14"/>
                  </a:cubicBezTo>
                  <a:cubicBezTo>
                    <a:pt x="76" y="4"/>
                    <a:pt x="65" y="0"/>
                    <a:pt x="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969;p27">
              <a:extLst>
                <a:ext uri="{FF2B5EF4-FFF2-40B4-BE49-F238E27FC236}">
                  <a16:creationId xmlns:a16="http://schemas.microsoft.com/office/drawing/2014/main" id="{B9E29A6E-8C08-53F1-F85C-AE554EF798DD}"/>
                </a:ext>
              </a:extLst>
            </p:cNvPr>
            <p:cNvSpPr/>
            <p:nvPr/>
          </p:nvSpPr>
          <p:spPr>
            <a:xfrm>
              <a:off x="3988015" y="3493084"/>
              <a:ext cx="80574" cy="109785"/>
            </a:xfrm>
            <a:custGeom>
              <a:avLst/>
              <a:gdLst/>
              <a:ahLst/>
              <a:cxnLst/>
              <a:rect l="l" t="t" r="r" b="b"/>
              <a:pathLst>
                <a:path w="2488" h="3390" extrusionOk="0">
                  <a:moveTo>
                    <a:pt x="50" y="0"/>
                  </a:moveTo>
                  <a:cubicBezTo>
                    <a:pt x="32" y="0"/>
                    <a:pt x="0" y="19"/>
                    <a:pt x="0" y="48"/>
                  </a:cubicBezTo>
                  <a:cubicBezTo>
                    <a:pt x="597" y="1281"/>
                    <a:pt x="1473" y="2455"/>
                    <a:pt x="2467" y="3390"/>
                  </a:cubicBezTo>
                  <a:cubicBezTo>
                    <a:pt x="2487" y="3390"/>
                    <a:pt x="2487" y="3390"/>
                    <a:pt x="2487" y="3370"/>
                  </a:cubicBezTo>
                  <a:cubicBezTo>
                    <a:pt x="1572" y="2336"/>
                    <a:pt x="796" y="1202"/>
                    <a:pt x="60" y="8"/>
                  </a:cubicBezTo>
                  <a:cubicBezTo>
                    <a:pt x="60" y="3"/>
                    <a:pt x="56" y="0"/>
                    <a:pt x="5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970;p27">
              <a:extLst>
                <a:ext uri="{FF2B5EF4-FFF2-40B4-BE49-F238E27FC236}">
                  <a16:creationId xmlns:a16="http://schemas.microsoft.com/office/drawing/2014/main" id="{5982DCF6-3F6E-7707-D30F-4AF0D3495182}"/>
                </a:ext>
              </a:extLst>
            </p:cNvPr>
            <p:cNvSpPr/>
            <p:nvPr/>
          </p:nvSpPr>
          <p:spPr>
            <a:xfrm>
              <a:off x="4109134" y="3946860"/>
              <a:ext cx="231941" cy="312483"/>
            </a:xfrm>
            <a:custGeom>
              <a:avLst/>
              <a:gdLst/>
              <a:ahLst/>
              <a:cxnLst/>
              <a:rect l="l" t="t" r="r" b="b"/>
              <a:pathLst>
                <a:path w="7162" h="9649" extrusionOk="0">
                  <a:moveTo>
                    <a:pt x="1114" y="1"/>
                  </a:moveTo>
                  <a:lnTo>
                    <a:pt x="0" y="9649"/>
                  </a:lnTo>
                  <a:lnTo>
                    <a:pt x="7162" y="9649"/>
                  </a:lnTo>
                  <a:lnTo>
                    <a:pt x="61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971;p27">
              <a:extLst>
                <a:ext uri="{FF2B5EF4-FFF2-40B4-BE49-F238E27FC236}">
                  <a16:creationId xmlns:a16="http://schemas.microsoft.com/office/drawing/2014/main" id="{7AFF5D56-FBE4-7BE1-5CE1-715FCC167687}"/>
                </a:ext>
              </a:extLst>
            </p:cNvPr>
            <p:cNvSpPr/>
            <p:nvPr/>
          </p:nvSpPr>
          <p:spPr>
            <a:xfrm>
              <a:off x="4138766" y="3946860"/>
              <a:ext cx="176531" cy="50942"/>
            </a:xfrm>
            <a:custGeom>
              <a:avLst/>
              <a:gdLst/>
              <a:ahLst/>
              <a:cxnLst/>
              <a:rect l="l" t="t" r="r" b="b"/>
              <a:pathLst>
                <a:path w="5451" h="1573" extrusionOk="0">
                  <a:moveTo>
                    <a:pt x="199" y="1"/>
                  </a:moveTo>
                  <a:lnTo>
                    <a:pt x="0" y="1572"/>
                  </a:lnTo>
                  <a:lnTo>
                    <a:pt x="5451" y="1572"/>
                  </a:lnTo>
                  <a:lnTo>
                    <a:pt x="5272"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972;p27">
              <a:extLst>
                <a:ext uri="{FF2B5EF4-FFF2-40B4-BE49-F238E27FC236}">
                  <a16:creationId xmlns:a16="http://schemas.microsoft.com/office/drawing/2014/main" id="{56890B01-EB7B-4040-4D26-E08EB5700CEE}"/>
                </a:ext>
              </a:extLst>
            </p:cNvPr>
            <p:cNvSpPr/>
            <p:nvPr/>
          </p:nvSpPr>
          <p:spPr>
            <a:xfrm>
              <a:off x="4116226" y="3912726"/>
              <a:ext cx="217757" cy="50262"/>
            </a:xfrm>
            <a:custGeom>
              <a:avLst/>
              <a:gdLst/>
              <a:ahLst/>
              <a:cxnLst/>
              <a:rect l="l" t="t" r="r" b="b"/>
              <a:pathLst>
                <a:path w="6724" h="1552" extrusionOk="0">
                  <a:moveTo>
                    <a:pt x="0" y="0"/>
                  </a:moveTo>
                  <a:lnTo>
                    <a:pt x="0" y="1552"/>
                  </a:lnTo>
                  <a:lnTo>
                    <a:pt x="6724" y="1552"/>
                  </a:lnTo>
                  <a:lnTo>
                    <a:pt x="67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973;p27">
              <a:extLst>
                <a:ext uri="{FF2B5EF4-FFF2-40B4-BE49-F238E27FC236}">
                  <a16:creationId xmlns:a16="http://schemas.microsoft.com/office/drawing/2014/main" id="{EF42DABA-190A-6255-4062-04ABD5F01447}"/>
                </a:ext>
              </a:extLst>
            </p:cNvPr>
            <p:cNvSpPr/>
            <p:nvPr/>
          </p:nvSpPr>
          <p:spPr>
            <a:xfrm>
              <a:off x="5244901" y="2083211"/>
              <a:ext cx="527649" cy="659942"/>
            </a:xfrm>
            <a:custGeom>
              <a:avLst/>
              <a:gdLst/>
              <a:ahLst/>
              <a:cxnLst/>
              <a:rect l="l" t="t" r="r" b="b"/>
              <a:pathLst>
                <a:path w="16293" h="20378" extrusionOk="0">
                  <a:moveTo>
                    <a:pt x="9167" y="1"/>
                  </a:moveTo>
                  <a:cubicBezTo>
                    <a:pt x="8349" y="1"/>
                    <a:pt x="7637" y="242"/>
                    <a:pt x="7181" y="635"/>
                  </a:cubicBezTo>
                  <a:cubicBezTo>
                    <a:pt x="5113" y="2385"/>
                    <a:pt x="5689" y="5011"/>
                    <a:pt x="4814" y="6403"/>
                  </a:cubicBezTo>
                  <a:cubicBezTo>
                    <a:pt x="4297" y="7259"/>
                    <a:pt x="2546" y="8154"/>
                    <a:pt x="2228" y="9149"/>
                  </a:cubicBezTo>
                  <a:cubicBezTo>
                    <a:pt x="1651" y="10780"/>
                    <a:pt x="3044" y="11377"/>
                    <a:pt x="2725" y="12232"/>
                  </a:cubicBezTo>
                  <a:cubicBezTo>
                    <a:pt x="2268" y="13485"/>
                    <a:pt x="597" y="13386"/>
                    <a:pt x="298" y="15455"/>
                  </a:cubicBezTo>
                  <a:cubicBezTo>
                    <a:pt x="0" y="17484"/>
                    <a:pt x="2268" y="19672"/>
                    <a:pt x="7619" y="20269"/>
                  </a:cubicBezTo>
                  <a:cubicBezTo>
                    <a:pt x="8287" y="20343"/>
                    <a:pt x="8917" y="20378"/>
                    <a:pt x="9508" y="20378"/>
                  </a:cubicBezTo>
                  <a:cubicBezTo>
                    <a:pt x="13658" y="20378"/>
                    <a:pt x="15919" y="18680"/>
                    <a:pt x="16093" y="17165"/>
                  </a:cubicBezTo>
                  <a:cubicBezTo>
                    <a:pt x="16292" y="15415"/>
                    <a:pt x="14502" y="14858"/>
                    <a:pt x="14383" y="13565"/>
                  </a:cubicBezTo>
                  <a:cubicBezTo>
                    <a:pt x="14303" y="12729"/>
                    <a:pt x="15397" y="12133"/>
                    <a:pt x="15457" y="10621"/>
                  </a:cubicBezTo>
                  <a:cubicBezTo>
                    <a:pt x="15497" y="9109"/>
                    <a:pt x="14005" y="8611"/>
                    <a:pt x="13806" y="7318"/>
                  </a:cubicBezTo>
                  <a:cubicBezTo>
                    <a:pt x="13587" y="6025"/>
                    <a:pt x="14283" y="2862"/>
                    <a:pt x="12373" y="1251"/>
                  </a:cubicBezTo>
                  <a:cubicBezTo>
                    <a:pt x="11332" y="363"/>
                    <a:pt x="10170" y="1"/>
                    <a:pt x="916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974;p27">
              <a:extLst>
                <a:ext uri="{FF2B5EF4-FFF2-40B4-BE49-F238E27FC236}">
                  <a16:creationId xmlns:a16="http://schemas.microsoft.com/office/drawing/2014/main" id="{0ABC48E8-7AA5-E34C-1107-9BB09AA3B4BB}"/>
                </a:ext>
              </a:extLst>
            </p:cNvPr>
            <p:cNvSpPr/>
            <p:nvPr/>
          </p:nvSpPr>
          <p:spPr>
            <a:xfrm>
              <a:off x="5236514" y="2105038"/>
              <a:ext cx="249332" cy="601746"/>
            </a:xfrm>
            <a:custGeom>
              <a:avLst/>
              <a:gdLst/>
              <a:ahLst/>
              <a:cxnLst/>
              <a:rect l="l" t="t" r="r" b="b"/>
              <a:pathLst>
                <a:path w="7699" h="18581" extrusionOk="0">
                  <a:moveTo>
                    <a:pt x="7659" y="0"/>
                  </a:moveTo>
                  <a:lnTo>
                    <a:pt x="7659" y="0"/>
                  </a:lnTo>
                  <a:cubicBezTo>
                    <a:pt x="7062" y="418"/>
                    <a:pt x="6605" y="955"/>
                    <a:pt x="6287" y="1592"/>
                  </a:cubicBezTo>
                  <a:cubicBezTo>
                    <a:pt x="5948" y="2268"/>
                    <a:pt x="5710" y="2984"/>
                    <a:pt x="5511" y="3700"/>
                  </a:cubicBezTo>
                  <a:cubicBezTo>
                    <a:pt x="5411" y="4138"/>
                    <a:pt x="5312" y="4576"/>
                    <a:pt x="5093" y="4973"/>
                  </a:cubicBezTo>
                  <a:cubicBezTo>
                    <a:pt x="4914" y="5332"/>
                    <a:pt x="4675" y="5590"/>
                    <a:pt x="4377" y="5869"/>
                  </a:cubicBezTo>
                  <a:cubicBezTo>
                    <a:pt x="3800" y="6386"/>
                    <a:pt x="3104" y="6784"/>
                    <a:pt x="2587" y="7380"/>
                  </a:cubicBezTo>
                  <a:cubicBezTo>
                    <a:pt x="2089" y="7937"/>
                    <a:pt x="1711" y="8674"/>
                    <a:pt x="1910" y="9449"/>
                  </a:cubicBezTo>
                  <a:cubicBezTo>
                    <a:pt x="2010" y="9867"/>
                    <a:pt x="2288" y="10205"/>
                    <a:pt x="2467" y="10603"/>
                  </a:cubicBezTo>
                  <a:cubicBezTo>
                    <a:pt x="2606" y="10981"/>
                    <a:pt x="2686" y="11419"/>
                    <a:pt x="2348" y="11717"/>
                  </a:cubicBezTo>
                  <a:cubicBezTo>
                    <a:pt x="2089" y="11976"/>
                    <a:pt x="1711" y="12095"/>
                    <a:pt x="1393" y="12314"/>
                  </a:cubicBezTo>
                  <a:cubicBezTo>
                    <a:pt x="1095" y="12513"/>
                    <a:pt x="816" y="12791"/>
                    <a:pt x="617" y="13070"/>
                  </a:cubicBezTo>
                  <a:cubicBezTo>
                    <a:pt x="180" y="13647"/>
                    <a:pt x="1" y="14383"/>
                    <a:pt x="120" y="15119"/>
                  </a:cubicBezTo>
                  <a:cubicBezTo>
                    <a:pt x="438" y="16790"/>
                    <a:pt x="1990" y="17745"/>
                    <a:pt x="3422" y="18321"/>
                  </a:cubicBezTo>
                  <a:cubicBezTo>
                    <a:pt x="3621" y="18401"/>
                    <a:pt x="3820" y="18501"/>
                    <a:pt x="4019" y="18580"/>
                  </a:cubicBezTo>
                  <a:cubicBezTo>
                    <a:pt x="4039" y="18580"/>
                    <a:pt x="4079" y="18560"/>
                    <a:pt x="4039" y="18540"/>
                  </a:cubicBezTo>
                  <a:cubicBezTo>
                    <a:pt x="2606" y="17884"/>
                    <a:pt x="916" y="17108"/>
                    <a:pt x="359" y="15497"/>
                  </a:cubicBezTo>
                  <a:cubicBezTo>
                    <a:pt x="120" y="14781"/>
                    <a:pt x="199" y="14005"/>
                    <a:pt x="617" y="13348"/>
                  </a:cubicBezTo>
                  <a:cubicBezTo>
                    <a:pt x="816" y="13030"/>
                    <a:pt x="1095" y="12771"/>
                    <a:pt x="1393" y="12572"/>
                  </a:cubicBezTo>
                  <a:cubicBezTo>
                    <a:pt x="1691" y="12334"/>
                    <a:pt x="2010" y="12214"/>
                    <a:pt x="2308" y="12015"/>
                  </a:cubicBezTo>
                  <a:cubicBezTo>
                    <a:pt x="2606" y="11817"/>
                    <a:pt x="2785" y="11498"/>
                    <a:pt x="2746" y="11140"/>
                  </a:cubicBezTo>
                  <a:cubicBezTo>
                    <a:pt x="2726" y="10742"/>
                    <a:pt x="2547" y="10424"/>
                    <a:pt x="2348" y="10086"/>
                  </a:cubicBezTo>
                  <a:cubicBezTo>
                    <a:pt x="2169" y="9728"/>
                    <a:pt x="1990" y="9370"/>
                    <a:pt x="2010" y="8952"/>
                  </a:cubicBezTo>
                  <a:cubicBezTo>
                    <a:pt x="2030" y="8554"/>
                    <a:pt x="2209" y="8216"/>
                    <a:pt x="2427" y="7878"/>
                  </a:cubicBezTo>
                  <a:cubicBezTo>
                    <a:pt x="2885" y="7241"/>
                    <a:pt x="3541" y="6843"/>
                    <a:pt x="4158" y="6346"/>
                  </a:cubicBezTo>
                  <a:cubicBezTo>
                    <a:pt x="4755" y="5849"/>
                    <a:pt x="5252" y="5312"/>
                    <a:pt x="5451" y="4556"/>
                  </a:cubicBezTo>
                  <a:cubicBezTo>
                    <a:pt x="5551" y="4178"/>
                    <a:pt x="5610" y="3780"/>
                    <a:pt x="5710" y="3382"/>
                  </a:cubicBezTo>
                  <a:cubicBezTo>
                    <a:pt x="5809" y="3044"/>
                    <a:pt x="5909" y="2666"/>
                    <a:pt x="6028" y="2328"/>
                  </a:cubicBezTo>
                  <a:cubicBezTo>
                    <a:pt x="6287" y="1631"/>
                    <a:pt x="6665" y="975"/>
                    <a:pt x="7162" y="458"/>
                  </a:cubicBezTo>
                  <a:cubicBezTo>
                    <a:pt x="7281" y="338"/>
                    <a:pt x="7420" y="199"/>
                    <a:pt x="7600" y="80"/>
                  </a:cubicBezTo>
                  <a:cubicBezTo>
                    <a:pt x="7699" y="20"/>
                    <a:pt x="7679" y="0"/>
                    <a:pt x="765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975;p27">
              <a:extLst>
                <a:ext uri="{FF2B5EF4-FFF2-40B4-BE49-F238E27FC236}">
                  <a16:creationId xmlns:a16="http://schemas.microsoft.com/office/drawing/2014/main" id="{6010C5AA-D678-B113-D7B8-881FAD383D39}"/>
                </a:ext>
              </a:extLst>
            </p:cNvPr>
            <p:cNvSpPr/>
            <p:nvPr/>
          </p:nvSpPr>
          <p:spPr>
            <a:xfrm>
              <a:off x="5658682" y="2149859"/>
              <a:ext cx="119663" cy="560131"/>
            </a:xfrm>
            <a:custGeom>
              <a:avLst/>
              <a:gdLst/>
              <a:ahLst/>
              <a:cxnLst/>
              <a:rect l="l" t="t" r="r" b="b"/>
              <a:pathLst>
                <a:path w="3695" h="17296" extrusionOk="0">
                  <a:moveTo>
                    <a:pt x="26" y="1"/>
                  </a:moveTo>
                  <a:cubicBezTo>
                    <a:pt x="16" y="1"/>
                    <a:pt x="0" y="15"/>
                    <a:pt x="14" y="29"/>
                  </a:cubicBezTo>
                  <a:cubicBezTo>
                    <a:pt x="332" y="745"/>
                    <a:pt x="591" y="1481"/>
                    <a:pt x="790" y="2237"/>
                  </a:cubicBezTo>
                  <a:cubicBezTo>
                    <a:pt x="969" y="2953"/>
                    <a:pt x="1009" y="3669"/>
                    <a:pt x="1168" y="4385"/>
                  </a:cubicBezTo>
                  <a:cubicBezTo>
                    <a:pt x="1208" y="4743"/>
                    <a:pt x="1307" y="5081"/>
                    <a:pt x="1426" y="5439"/>
                  </a:cubicBezTo>
                  <a:cubicBezTo>
                    <a:pt x="1566" y="5758"/>
                    <a:pt x="1725" y="6036"/>
                    <a:pt x="1904" y="6335"/>
                  </a:cubicBezTo>
                  <a:cubicBezTo>
                    <a:pt x="2282" y="6931"/>
                    <a:pt x="2660" y="7488"/>
                    <a:pt x="2759" y="8205"/>
                  </a:cubicBezTo>
                  <a:cubicBezTo>
                    <a:pt x="2859" y="8901"/>
                    <a:pt x="2720" y="9597"/>
                    <a:pt x="2401" y="10214"/>
                  </a:cubicBezTo>
                  <a:cubicBezTo>
                    <a:pt x="2123" y="10731"/>
                    <a:pt x="1725" y="11328"/>
                    <a:pt x="1983" y="11944"/>
                  </a:cubicBezTo>
                  <a:cubicBezTo>
                    <a:pt x="2182" y="12482"/>
                    <a:pt x="2700" y="12800"/>
                    <a:pt x="3018" y="13218"/>
                  </a:cubicBezTo>
                  <a:cubicBezTo>
                    <a:pt x="3396" y="13695"/>
                    <a:pt x="3495" y="14312"/>
                    <a:pt x="3396" y="14908"/>
                  </a:cubicBezTo>
                  <a:cubicBezTo>
                    <a:pt x="3097" y="16400"/>
                    <a:pt x="1606" y="17156"/>
                    <a:pt x="213" y="17216"/>
                  </a:cubicBezTo>
                  <a:cubicBezTo>
                    <a:pt x="173" y="17216"/>
                    <a:pt x="173" y="17296"/>
                    <a:pt x="213" y="17296"/>
                  </a:cubicBezTo>
                  <a:cubicBezTo>
                    <a:pt x="1426" y="17276"/>
                    <a:pt x="2779" y="16758"/>
                    <a:pt x="3356" y="15605"/>
                  </a:cubicBezTo>
                  <a:cubicBezTo>
                    <a:pt x="3595" y="15028"/>
                    <a:pt x="3694" y="14411"/>
                    <a:pt x="3555" y="13834"/>
                  </a:cubicBezTo>
                  <a:cubicBezTo>
                    <a:pt x="3475" y="13556"/>
                    <a:pt x="3356" y="13297"/>
                    <a:pt x="3177" y="13058"/>
                  </a:cubicBezTo>
                  <a:cubicBezTo>
                    <a:pt x="2998" y="12840"/>
                    <a:pt x="2759" y="12641"/>
                    <a:pt x="2560" y="12422"/>
                  </a:cubicBezTo>
                  <a:cubicBezTo>
                    <a:pt x="2361" y="12223"/>
                    <a:pt x="2182" y="11964"/>
                    <a:pt x="2103" y="11706"/>
                  </a:cubicBezTo>
                  <a:cubicBezTo>
                    <a:pt x="2023" y="11348"/>
                    <a:pt x="2182" y="11029"/>
                    <a:pt x="2322" y="10731"/>
                  </a:cubicBezTo>
                  <a:cubicBezTo>
                    <a:pt x="2501" y="10433"/>
                    <a:pt x="2680" y="10134"/>
                    <a:pt x="2799" y="9816"/>
                  </a:cubicBezTo>
                  <a:cubicBezTo>
                    <a:pt x="2918" y="9478"/>
                    <a:pt x="2978" y="9159"/>
                    <a:pt x="2998" y="8821"/>
                  </a:cubicBezTo>
                  <a:cubicBezTo>
                    <a:pt x="3058" y="8085"/>
                    <a:pt x="2819" y="7429"/>
                    <a:pt x="2461" y="6832"/>
                  </a:cubicBezTo>
                  <a:cubicBezTo>
                    <a:pt x="2282" y="6534"/>
                    <a:pt x="2063" y="6255"/>
                    <a:pt x="1884" y="5957"/>
                  </a:cubicBezTo>
                  <a:cubicBezTo>
                    <a:pt x="1685" y="5638"/>
                    <a:pt x="1506" y="5280"/>
                    <a:pt x="1407" y="4902"/>
                  </a:cubicBezTo>
                  <a:cubicBezTo>
                    <a:pt x="1168" y="4107"/>
                    <a:pt x="1108" y="3251"/>
                    <a:pt x="909" y="2456"/>
                  </a:cubicBezTo>
                  <a:cubicBezTo>
                    <a:pt x="710" y="1600"/>
                    <a:pt x="412" y="804"/>
                    <a:pt x="34" y="9"/>
                  </a:cubicBezTo>
                  <a:cubicBezTo>
                    <a:pt x="34" y="3"/>
                    <a:pt x="31" y="1"/>
                    <a:pt x="2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76;p27">
              <a:extLst>
                <a:ext uri="{FF2B5EF4-FFF2-40B4-BE49-F238E27FC236}">
                  <a16:creationId xmlns:a16="http://schemas.microsoft.com/office/drawing/2014/main" id="{1B1757F1-4376-9EED-C0DA-3932A49BDDCB}"/>
                </a:ext>
              </a:extLst>
            </p:cNvPr>
            <p:cNvSpPr/>
            <p:nvPr/>
          </p:nvSpPr>
          <p:spPr>
            <a:xfrm>
              <a:off x="5116690" y="4067979"/>
              <a:ext cx="520556" cy="459608"/>
            </a:xfrm>
            <a:custGeom>
              <a:avLst/>
              <a:gdLst/>
              <a:ahLst/>
              <a:cxnLst/>
              <a:rect l="l" t="t" r="r" b="b"/>
              <a:pathLst>
                <a:path w="16074" h="14192" extrusionOk="0">
                  <a:moveTo>
                    <a:pt x="16074" y="0"/>
                  </a:moveTo>
                  <a:lnTo>
                    <a:pt x="7102" y="100"/>
                  </a:lnTo>
                  <a:lnTo>
                    <a:pt x="6804" y="9211"/>
                  </a:lnTo>
                  <a:cubicBezTo>
                    <a:pt x="6804" y="9211"/>
                    <a:pt x="1492" y="11677"/>
                    <a:pt x="935" y="12135"/>
                  </a:cubicBezTo>
                  <a:cubicBezTo>
                    <a:pt x="398" y="12573"/>
                    <a:pt x="0" y="13985"/>
                    <a:pt x="458" y="14144"/>
                  </a:cubicBezTo>
                  <a:cubicBezTo>
                    <a:pt x="573" y="14176"/>
                    <a:pt x="1417" y="14192"/>
                    <a:pt x="2652" y="14192"/>
                  </a:cubicBezTo>
                  <a:cubicBezTo>
                    <a:pt x="6734" y="14192"/>
                    <a:pt x="15084" y="14026"/>
                    <a:pt x="15497" y="13766"/>
                  </a:cubicBezTo>
                  <a:cubicBezTo>
                    <a:pt x="15716" y="13647"/>
                    <a:pt x="15795" y="11598"/>
                    <a:pt x="15855" y="9111"/>
                  </a:cubicBezTo>
                  <a:cubicBezTo>
                    <a:pt x="15855" y="9091"/>
                    <a:pt x="16074" y="1"/>
                    <a:pt x="1607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977;p27">
              <a:extLst>
                <a:ext uri="{FF2B5EF4-FFF2-40B4-BE49-F238E27FC236}">
                  <a16:creationId xmlns:a16="http://schemas.microsoft.com/office/drawing/2014/main" id="{3D17E471-B0E1-2872-84F7-7C424F59333B}"/>
                </a:ext>
              </a:extLst>
            </p:cNvPr>
            <p:cNvSpPr/>
            <p:nvPr/>
          </p:nvSpPr>
          <p:spPr>
            <a:xfrm>
              <a:off x="5268737" y="4396620"/>
              <a:ext cx="1295" cy="1231"/>
            </a:xfrm>
            <a:custGeom>
              <a:avLst/>
              <a:gdLst/>
              <a:ahLst/>
              <a:cxnLst/>
              <a:rect l="l" t="t" r="r" b="b"/>
              <a:pathLst>
                <a:path w="40" h="38" extrusionOk="0">
                  <a:moveTo>
                    <a:pt x="35" y="1"/>
                  </a:moveTo>
                  <a:cubicBezTo>
                    <a:pt x="28" y="1"/>
                    <a:pt x="14" y="24"/>
                    <a:pt x="0" y="38"/>
                  </a:cubicBezTo>
                  <a:cubicBezTo>
                    <a:pt x="20" y="38"/>
                    <a:pt x="40" y="18"/>
                    <a:pt x="40" y="18"/>
                  </a:cubicBezTo>
                  <a:cubicBezTo>
                    <a:pt x="40" y="5"/>
                    <a:pt x="38" y="1"/>
                    <a:pt x="3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978;p27">
              <a:extLst>
                <a:ext uri="{FF2B5EF4-FFF2-40B4-BE49-F238E27FC236}">
                  <a16:creationId xmlns:a16="http://schemas.microsoft.com/office/drawing/2014/main" id="{F5371A7E-F622-2482-DEA8-8C9F6DD16F10}"/>
                </a:ext>
              </a:extLst>
            </p:cNvPr>
            <p:cNvSpPr/>
            <p:nvPr/>
          </p:nvSpPr>
          <p:spPr>
            <a:xfrm>
              <a:off x="5116690" y="4389430"/>
              <a:ext cx="512816" cy="138154"/>
            </a:xfrm>
            <a:custGeom>
              <a:avLst/>
              <a:gdLst/>
              <a:ahLst/>
              <a:cxnLst/>
              <a:rect l="l" t="t" r="r" b="b"/>
              <a:pathLst>
                <a:path w="15835" h="4266" extrusionOk="0">
                  <a:moveTo>
                    <a:pt x="15835" y="1"/>
                  </a:moveTo>
                  <a:cubicBezTo>
                    <a:pt x="13712" y="462"/>
                    <a:pt x="6540" y="1902"/>
                    <a:pt x="3966" y="1902"/>
                  </a:cubicBezTo>
                  <a:cubicBezTo>
                    <a:pt x="3429" y="1902"/>
                    <a:pt x="3092" y="1840"/>
                    <a:pt x="3044" y="1692"/>
                  </a:cubicBezTo>
                  <a:cubicBezTo>
                    <a:pt x="2945" y="1374"/>
                    <a:pt x="3800" y="777"/>
                    <a:pt x="4337" y="458"/>
                  </a:cubicBezTo>
                  <a:lnTo>
                    <a:pt x="4337" y="458"/>
                  </a:lnTo>
                  <a:cubicBezTo>
                    <a:pt x="2885" y="1155"/>
                    <a:pt x="1234" y="1950"/>
                    <a:pt x="955" y="2189"/>
                  </a:cubicBezTo>
                  <a:cubicBezTo>
                    <a:pt x="398" y="2647"/>
                    <a:pt x="0" y="4059"/>
                    <a:pt x="458" y="4218"/>
                  </a:cubicBezTo>
                  <a:cubicBezTo>
                    <a:pt x="573" y="4250"/>
                    <a:pt x="1417" y="4266"/>
                    <a:pt x="2652" y="4266"/>
                  </a:cubicBezTo>
                  <a:cubicBezTo>
                    <a:pt x="6734" y="4266"/>
                    <a:pt x="15084" y="4100"/>
                    <a:pt x="15497" y="3840"/>
                  </a:cubicBezTo>
                  <a:cubicBezTo>
                    <a:pt x="15676" y="3721"/>
                    <a:pt x="15775" y="2090"/>
                    <a:pt x="158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979;p27">
              <a:extLst>
                <a:ext uri="{FF2B5EF4-FFF2-40B4-BE49-F238E27FC236}">
                  <a16:creationId xmlns:a16="http://schemas.microsoft.com/office/drawing/2014/main" id="{A991EF04-550C-678C-4555-BADD7ED3FD96}"/>
                </a:ext>
              </a:extLst>
            </p:cNvPr>
            <p:cNvSpPr/>
            <p:nvPr/>
          </p:nvSpPr>
          <p:spPr>
            <a:xfrm>
              <a:off x="5337651" y="2760863"/>
              <a:ext cx="384637" cy="1579028"/>
            </a:xfrm>
            <a:custGeom>
              <a:avLst/>
              <a:gdLst/>
              <a:ahLst/>
              <a:cxnLst/>
              <a:rect l="l" t="t" r="r" b="b"/>
              <a:pathLst>
                <a:path w="11877" h="48758" extrusionOk="0">
                  <a:moveTo>
                    <a:pt x="3323" y="0"/>
                  </a:moveTo>
                  <a:cubicBezTo>
                    <a:pt x="3323" y="0"/>
                    <a:pt x="1274" y="21783"/>
                    <a:pt x="836" y="25383"/>
                  </a:cubicBezTo>
                  <a:cubicBezTo>
                    <a:pt x="399" y="28984"/>
                    <a:pt x="1" y="48618"/>
                    <a:pt x="1" y="48618"/>
                  </a:cubicBezTo>
                  <a:lnTo>
                    <a:pt x="9032" y="48757"/>
                  </a:lnTo>
                  <a:cubicBezTo>
                    <a:pt x="9032" y="48757"/>
                    <a:pt x="10106" y="25900"/>
                    <a:pt x="10166" y="25483"/>
                  </a:cubicBezTo>
                  <a:cubicBezTo>
                    <a:pt x="10504" y="23672"/>
                    <a:pt x="11877" y="0"/>
                    <a:pt x="11877"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980;p27">
              <a:extLst>
                <a:ext uri="{FF2B5EF4-FFF2-40B4-BE49-F238E27FC236}">
                  <a16:creationId xmlns:a16="http://schemas.microsoft.com/office/drawing/2014/main" id="{C7768869-75E5-3F32-FA16-41D97CE9EBCD}"/>
                </a:ext>
              </a:extLst>
            </p:cNvPr>
            <p:cNvSpPr/>
            <p:nvPr/>
          </p:nvSpPr>
          <p:spPr>
            <a:xfrm>
              <a:off x="5757682" y="3998416"/>
              <a:ext cx="492867" cy="563078"/>
            </a:xfrm>
            <a:custGeom>
              <a:avLst/>
              <a:gdLst/>
              <a:ahLst/>
              <a:cxnLst/>
              <a:rect l="l" t="t" r="r" b="b"/>
              <a:pathLst>
                <a:path w="15219" h="17387" extrusionOk="0">
                  <a:moveTo>
                    <a:pt x="11280" y="0"/>
                  </a:moveTo>
                  <a:lnTo>
                    <a:pt x="2487" y="2268"/>
                  </a:lnTo>
                  <a:lnTo>
                    <a:pt x="5471" y="10961"/>
                  </a:lnTo>
                  <a:lnTo>
                    <a:pt x="5511" y="11120"/>
                  </a:lnTo>
                  <a:cubicBezTo>
                    <a:pt x="5511" y="11120"/>
                    <a:pt x="916" y="14760"/>
                    <a:pt x="498" y="15317"/>
                  </a:cubicBezTo>
                  <a:cubicBezTo>
                    <a:pt x="60" y="15855"/>
                    <a:pt x="1" y="17346"/>
                    <a:pt x="518" y="17386"/>
                  </a:cubicBezTo>
                  <a:cubicBezTo>
                    <a:pt x="521" y="17386"/>
                    <a:pt x="524" y="17387"/>
                    <a:pt x="528" y="17387"/>
                  </a:cubicBezTo>
                  <a:cubicBezTo>
                    <a:pt x="1190" y="17387"/>
                    <a:pt x="14604" y="13962"/>
                    <a:pt x="15040" y="13527"/>
                  </a:cubicBezTo>
                  <a:cubicBezTo>
                    <a:pt x="15219" y="13348"/>
                    <a:pt x="14821" y="11339"/>
                    <a:pt x="14284" y="8932"/>
                  </a:cubicBezTo>
                  <a:cubicBezTo>
                    <a:pt x="14284" y="8892"/>
                    <a:pt x="14284" y="8872"/>
                    <a:pt x="14264" y="8852"/>
                  </a:cubicBezTo>
                  <a:cubicBezTo>
                    <a:pt x="14164" y="8355"/>
                    <a:pt x="11280" y="0"/>
                    <a:pt x="11280"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981;p27">
              <a:extLst>
                <a:ext uri="{FF2B5EF4-FFF2-40B4-BE49-F238E27FC236}">
                  <a16:creationId xmlns:a16="http://schemas.microsoft.com/office/drawing/2014/main" id="{0DE99D29-E22F-167E-2AE8-513A5E71CCF0}"/>
                </a:ext>
              </a:extLst>
            </p:cNvPr>
            <p:cNvSpPr/>
            <p:nvPr/>
          </p:nvSpPr>
          <p:spPr>
            <a:xfrm>
              <a:off x="5757682" y="4321163"/>
              <a:ext cx="491572" cy="240329"/>
            </a:xfrm>
            <a:custGeom>
              <a:avLst/>
              <a:gdLst/>
              <a:ahLst/>
              <a:cxnLst/>
              <a:rect l="l" t="t" r="r" b="b"/>
              <a:pathLst>
                <a:path w="15179" h="7421" extrusionOk="0">
                  <a:moveTo>
                    <a:pt x="14522" y="0"/>
                  </a:moveTo>
                  <a:cubicBezTo>
                    <a:pt x="12646" y="820"/>
                    <a:pt x="4226" y="4494"/>
                    <a:pt x="2458" y="4494"/>
                  </a:cubicBezTo>
                  <a:cubicBezTo>
                    <a:pt x="2295" y="4494"/>
                    <a:pt x="2189" y="4463"/>
                    <a:pt x="2149" y="4397"/>
                  </a:cubicBezTo>
                  <a:cubicBezTo>
                    <a:pt x="2050" y="4237"/>
                    <a:pt x="2229" y="3939"/>
                    <a:pt x="2487" y="3641"/>
                  </a:cubicBezTo>
                  <a:lnTo>
                    <a:pt x="2487" y="3641"/>
                  </a:lnTo>
                  <a:cubicBezTo>
                    <a:pt x="1513" y="4436"/>
                    <a:pt x="637" y="5152"/>
                    <a:pt x="498" y="5391"/>
                  </a:cubicBezTo>
                  <a:cubicBezTo>
                    <a:pt x="60" y="5889"/>
                    <a:pt x="1" y="7380"/>
                    <a:pt x="518" y="7420"/>
                  </a:cubicBezTo>
                  <a:cubicBezTo>
                    <a:pt x="521" y="7420"/>
                    <a:pt x="524" y="7421"/>
                    <a:pt x="528" y="7421"/>
                  </a:cubicBezTo>
                  <a:cubicBezTo>
                    <a:pt x="1190" y="7421"/>
                    <a:pt x="14604" y="3996"/>
                    <a:pt x="15040" y="3561"/>
                  </a:cubicBezTo>
                  <a:cubicBezTo>
                    <a:pt x="15179" y="3402"/>
                    <a:pt x="14920" y="1910"/>
                    <a:pt x="1452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982;p27">
              <a:extLst>
                <a:ext uri="{FF2B5EF4-FFF2-40B4-BE49-F238E27FC236}">
                  <a16:creationId xmlns:a16="http://schemas.microsoft.com/office/drawing/2014/main" id="{1861EC10-C34E-099D-2A95-50F0C3753A6C}"/>
                </a:ext>
              </a:extLst>
            </p:cNvPr>
            <p:cNvSpPr/>
            <p:nvPr/>
          </p:nvSpPr>
          <p:spPr>
            <a:xfrm>
              <a:off x="5445882" y="2760863"/>
              <a:ext cx="764092" cy="1563548"/>
            </a:xfrm>
            <a:custGeom>
              <a:avLst/>
              <a:gdLst/>
              <a:ahLst/>
              <a:cxnLst/>
              <a:rect l="l" t="t" r="r" b="b"/>
              <a:pathLst>
                <a:path w="23594" h="48280" extrusionOk="0">
                  <a:moveTo>
                    <a:pt x="1" y="0"/>
                  </a:moveTo>
                  <a:cubicBezTo>
                    <a:pt x="1" y="0"/>
                    <a:pt x="239" y="5132"/>
                    <a:pt x="1552" y="8395"/>
                  </a:cubicBezTo>
                  <a:cubicBezTo>
                    <a:pt x="1552" y="8395"/>
                    <a:pt x="2547" y="8693"/>
                    <a:pt x="4079" y="9549"/>
                  </a:cubicBezTo>
                  <a:cubicBezTo>
                    <a:pt x="4079" y="9549"/>
                    <a:pt x="7281" y="25920"/>
                    <a:pt x="7779" y="27552"/>
                  </a:cubicBezTo>
                  <a:cubicBezTo>
                    <a:pt x="8873" y="30993"/>
                    <a:pt x="14781" y="48280"/>
                    <a:pt x="14781" y="48280"/>
                  </a:cubicBezTo>
                  <a:lnTo>
                    <a:pt x="23593" y="46171"/>
                  </a:lnTo>
                  <a:cubicBezTo>
                    <a:pt x="23593" y="46171"/>
                    <a:pt x="16989" y="26477"/>
                    <a:pt x="16591" y="25204"/>
                  </a:cubicBezTo>
                  <a:cubicBezTo>
                    <a:pt x="16293" y="24289"/>
                    <a:pt x="13229" y="13865"/>
                    <a:pt x="12414" y="8972"/>
                  </a:cubicBezTo>
                  <a:cubicBezTo>
                    <a:pt x="12414" y="8972"/>
                    <a:pt x="13667" y="5391"/>
                    <a:pt x="10842"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983;p27">
              <a:extLst>
                <a:ext uri="{FF2B5EF4-FFF2-40B4-BE49-F238E27FC236}">
                  <a16:creationId xmlns:a16="http://schemas.microsoft.com/office/drawing/2014/main" id="{F73CA70C-9A54-FB85-3EAD-7D4C420A21AE}"/>
                </a:ext>
              </a:extLst>
            </p:cNvPr>
            <p:cNvSpPr/>
            <p:nvPr/>
          </p:nvSpPr>
          <p:spPr>
            <a:xfrm>
              <a:off x="5349893" y="2760863"/>
              <a:ext cx="636527" cy="919831"/>
            </a:xfrm>
            <a:custGeom>
              <a:avLst/>
              <a:gdLst/>
              <a:ahLst/>
              <a:cxnLst/>
              <a:rect l="l" t="t" r="r" b="b"/>
              <a:pathLst>
                <a:path w="19655" h="28403" extrusionOk="0">
                  <a:moveTo>
                    <a:pt x="2766" y="0"/>
                  </a:moveTo>
                  <a:cubicBezTo>
                    <a:pt x="2766" y="0"/>
                    <a:pt x="1" y="25761"/>
                    <a:pt x="21" y="26636"/>
                  </a:cubicBezTo>
                  <a:cubicBezTo>
                    <a:pt x="21" y="26636"/>
                    <a:pt x="2447" y="27989"/>
                    <a:pt x="5988" y="28347"/>
                  </a:cubicBezTo>
                  <a:cubicBezTo>
                    <a:pt x="6382" y="28385"/>
                    <a:pt x="6782" y="28403"/>
                    <a:pt x="7187" y="28403"/>
                  </a:cubicBezTo>
                  <a:cubicBezTo>
                    <a:pt x="12966" y="28403"/>
                    <a:pt x="19655" y="24806"/>
                    <a:pt x="19655" y="24806"/>
                  </a:cubicBezTo>
                  <a:lnTo>
                    <a:pt x="15596" y="8932"/>
                  </a:lnTo>
                  <a:cubicBezTo>
                    <a:pt x="15596" y="8932"/>
                    <a:pt x="16631" y="4317"/>
                    <a:pt x="1380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984;p27">
              <a:extLst>
                <a:ext uri="{FF2B5EF4-FFF2-40B4-BE49-F238E27FC236}">
                  <a16:creationId xmlns:a16="http://schemas.microsoft.com/office/drawing/2014/main" id="{6F287DE2-B96A-52E6-47CD-A3D1B9D5BEF7}"/>
                </a:ext>
              </a:extLst>
            </p:cNvPr>
            <p:cNvSpPr/>
            <p:nvPr/>
          </p:nvSpPr>
          <p:spPr>
            <a:xfrm>
              <a:off x="5350541" y="2800794"/>
              <a:ext cx="629435" cy="872970"/>
            </a:xfrm>
            <a:custGeom>
              <a:avLst/>
              <a:gdLst/>
              <a:ahLst/>
              <a:cxnLst/>
              <a:rect l="l" t="t" r="r" b="b"/>
              <a:pathLst>
                <a:path w="19436" h="26956" extrusionOk="0">
                  <a:moveTo>
                    <a:pt x="4556" y="0"/>
                  </a:moveTo>
                  <a:cubicBezTo>
                    <a:pt x="4476" y="0"/>
                    <a:pt x="4417" y="80"/>
                    <a:pt x="4417" y="160"/>
                  </a:cubicBezTo>
                  <a:cubicBezTo>
                    <a:pt x="4417" y="219"/>
                    <a:pt x="4476" y="299"/>
                    <a:pt x="4556" y="299"/>
                  </a:cubicBezTo>
                  <a:cubicBezTo>
                    <a:pt x="4636" y="299"/>
                    <a:pt x="4715" y="219"/>
                    <a:pt x="4715" y="160"/>
                  </a:cubicBezTo>
                  <a:cubicBezTo>
                    <a:pt x="4715" y="80"/>
                    <a:pt x="4636" y="0"/>
                    <a:pt x="4556" y="0"/>
                  </a:cubicBezTo>
                  <a:close/>
                  <a:moveTo>
                    <a:pt x="6844" y="0"/>
                  </a:moveTo>
                  <a:cubicBezTo>
                    <a:pt x="6764" y="0"/>
                    <a:pt x="6704" y="80"/>
                    <a:pt x="6704" y="160"/>
                  </a:cubicBezTo>
                  <a:cubicBezTo>
                    <a:pt x="6704" y="239"/>
                    <a:pt x="6764" y="299"/>
                    <a:pt x="6844" y="299"/>
                  </a:cubicBezTo>
                  <a:cubicBezTo>
                    <a:pt x="6923" y="299"/>
                    <a:pt x="7003" y="239"/>
                    <a:pt x="7003" y="160"/>
                  </a:cubicBezTo>
                  <a:cubicBezTo>
                    <a:pt x="6963" y="80"/>
                    <a:pt x="6923" y="0"/>
                    <a:pt x="6844" y="0"/>
                  </a:cubicBezTo>
                  <a:close/>
                  <a:moveTo>
                    <a:pt x="9091" y="0"/>
                  </a:moveTo>
                  <a:cubicBezTo>
                    <a:pt x="9012" y="0"/>
                    <a:pt x="8932" y="80"/>
                    <a:pt x="8932" y="160"/>
                  </a:cubicBezTo>
                  <a:cubicBezTo>
                    <a:pt x="8932" y="239"/>
                    <a:pt x="9012" y="299"/>
                    <a:pt x="9091" y="299"/>
                  </a:cubicBezTo>
                  <a:cubicBezTo>
                    <a:pt x="9151" y="299"/>
                    <a:pt x="9231" y="239"/>
                    <a:pt x="9231" y="160"/>
                  </a:cubicBezTo>
                  <a:cubicBezTo>
                    <a:pt x="9231" y="80"/>
                    <a:pt x="9191" y="0"/>
                    <a:pt x="9091" y="0"/>
                  </a:cubicBezTo>
                  <a:close/>
                  <a:moveTo>
                    <a:pt x="11339" y="0"/>
                  </a:moveTo>
                  <a:cubicBezTo>
                    <a:pt x="11260" y="0"/>
                    <a:pt x="11200" y="80"/>
                    <a:pt x="11200" y="160"/>
                  </a:cubicBezTo>
                  <a:cubicBezTo>
                    <a:pt x="11200" y="239"/>
                    <a:pt x="11280" y="299"/>
                    <a:pt x="11339" y="299"/>
                  </a:cubicBezTo>
                  <a:cubicBezTo>
                    <a:pt x="11419" y="299"/>
                    <a:pt x="11498" y="239"/>
                    <a:pt x="11498" y="160"/>
                  </a:cubicBezTo>
                  <a:cubicBezTo>
                    <a:pt x="11498" y="80"/>
                    <a:pt x="11439" y="0"/>
                    <a:pt x="11339" y="0"/>
                  </a:cubicBezTo>
                  <a:close/>
                  <a:moveTo>
                    <a:pt x="13607" y="0"/>
                  </a:moveTo>
                  <a:cubicBezTo>
                    <a:pt x="13528" y="0"/>
                    <a:pt x="13468" y="80"/>
                    <a:pt x="13468" y="160"/>
                  </a:cubicBezTo>
                  <a:cubicBezTo>
                    <a:pt x="13468" y="239"/>
                    <a:pt x="13528" y="299"/>
                    <a:pt x="13607" y="299"/>
                  </a:cubicBezTo>
                  <a:cubicBezTo>
                    <a:pt x="13687" y="299"/>
                    <a:pt x="13746" y="239"/>
                    <a:pt x="13746" y="160"/>
                  </a:cubicBezTo>
                  <a:cubicBezTo>
                    <a:pt x="13746" y="80"/>
                    <a:pt x="13687" y="0"/>
                    <a:pt x="13607" y="0"/>
                  </a:cubicBezTo>
                  <a:close/>
                  <a:moveTo>
                    <a:pt x="3442" y="1592"/>
                  </a:moveTo>
                  <a:cubicBezTo>
                    <a:pt x="3362" y="1592"/>
                    <a:pt x="3283" y="1671"/>
                    <a:pt x="3283" y="1751"/>
                  </a:cubicBezTo>
                  <a:cubicBezTo>
                    <a:pt x="3283" y="1811"/>
                    <a:pt x="3362" y="1890"/>
                    <a:pt x="3442" y="1890"/>
                  </a:cubicBezTo>
                  <a:cubicBezTo>
                    <a:pt x="3522" y="1890"/>
                    <a:pt x="3581" y="1811"/>
                    <a:pt x="3581" y="1751"/>
                  </a:cubicBezTo>
                  <a:cubicBezTo>
                    <a:pt x="3581" y="1652"/>
                    <a:pt x="3522" y="1592"/>
                    <a:pt x="3442" y="1592"/>
                  </a:cubicBezTo>
                  <a:close/>
                  <a:moveTo>
                    <a:pt x="5710" y="1592"/>
                  </a:moveTo>
                  <a:cubicBezTo>
                    <a:pt x="5630" y="1592"/>
                    <a:pt x="5551" y="1671"/>
                    <a:pt x="5551" y="1751"/>
                  </a:cubicBezTo>
                  <a:cubicBezTo>
                    <a:pt x="5551" y="1811"/>
                    <a:pt x="5630" y="1890"/>
                    <a:pt x="5710" y="1890"/>
                  </a:cubicBezTo>
                  <a:cubicBezTo>
                    <a:pt x="5769" y="1890"/>
                    <a:pt x="5849" y="1811"/>
                    <a:pt x="5849" y="1751"/>
                  </a:cubicBezTo>
                  <a:cubicBezTo>
                    <a:pt x="5849" y="1652"/>
                    <a:pt x="5769" y="1592"/>
                    <a:pt x="5710" y="1592"/>
                  </a:cubicBezTo>
                  <a:close/>
                  <a:moveTo>
                    <a:pt x="7958" y="1592"/>
                  </a:moveTo>
                  <a:cubicBezTo>
                    <a:pt x="7898" y="1592"/>
                    <a:pt x="7818" y="1671"/>
                    <a:pt x="7818" y="1751"/>
                  </a:cubicBezTo>
                  <a:cubicBezTo>
                    <a:pt x="7818" y="1811"/>
                    <a:pt x="7898" y="1890"/>
                    <a:pt x="7958" y="1890"/>
                  </a:cubicBezTo>
                  <a:cubicBezTo>
                    <a:pt x="8037" y="1890"/>
                    <a:pt x="8117" y="1811"/>
                    <a:pt x="8117" y="1751"/>
                  </a:cubicBezTo>
                  <a:cubicBezTo>
                    <a:pt x="8117" y="1652"/>
                    <a:pt x="8037" y="1592"/>
                    <a:pt x="7958" y="1592"/>
                  </a:cubicBezTo>
                  <a:close/>
                  <a:moveTo>
                    <a:pt x="10225" y="1592"/>
                  </a:moveTo>
                  <a:cubicBezTo>
                    <a:pt x="10146" y="1592"/>
                    <a:pt x="10086" y="1671"/>
                    <a:pt x="10086" y="1751"/>
                  </a:cubicBezTo>
                  <a:cubicBezTo>
                    <a:pt x="10086" y="1811"/>
                    <a:pt x="10146" y="1890"/>
                    <a:pt x="10225" y="1890"/>
                  </a:cubicBezTo>
                  <a:cubicBezTo>
                    <a:pt x="10305" y="1890"/>
                    <a:pt x="10384" y="1811"/>
                    <a:pt x="10384" y="1751"/>
                  </a:cubicBezTo>
                  <a:cubicBezTo>
                    <a:pt x="10384" y="1652"/>
                    <a:pt x="10305" y="1592"/>
                    <a:pt x="10225" y="1592"/>
                  </a:cubicBezTo>
                  <a:close/>
                  <a:moveTo>
                    <a:pt x="12493" y="1592"/>
                  </a:moveTo>
                  <a:cubicBezTo>
                    <a:pt x="12414" y="1592"/>
                    <a:pt x="12334" y="1671"/>
                    <a:pt x="12334" y="1751"/>
                  </a:cubicBezTo>
                  <a:cubicBezTo>
                    <a:pt x="12334" y="1811"/>
                    <a:pt x="12414" y="1890"/>
                    <a:pt x="12493" y="1890"/>
                  </a:cubicBezTo>
                  <a:cubicBezTo>
                    <a:pt x="12573" y="1890"/>
                    <a:pt x="12632" y="1811"/>
                    <a:pt x="12632" y="1751"/>
                  </a:cubicBezTo>
                  <a:cubicBezTo>
                    <a:pt x="12632" y="1652"/>
                    <a:pt x="12573" y="1592"/>
                    <a:pt x="12493" y="1592"/>
                  </a:cubicBezTo>
                  <a:close/>
                  <a:moveTo>
                    <a:pt x="14741" y="1592"/>
                  </a:moveTo>
                  <a:cubicBezTo>
                    <a:pt x="14681" y="1592"/>
                    <a:pt x="14602" y="1671"/>
                    <a:pt x="14602" y="1751"/>
                  </a:cubicBezTo>
                  <a:cubicBezTo>
                    <a:pt x="14602" y="1811"/>
                    <a:pt x="14681" y="1890"/>
                    <a:pt x="14741" y="1890"/>
                  </a:cubicBezTo>
                  <a:cubicBezTo>
                    <a:pt x="14821" y="1890"/>
                    <a:pt x="14900" y="1811"/>
                    <a:pt x="14900" y="1751"/>
                  </a:cubicBezTo>
                  <a:cubicBezTo>
                    <a:pt x="14880" y="1652"/>
                    <a:pt x="14821" y="1592"/>
                    <a:pt x="14741" y="1592"/>
                  </a:cubicBezTo>
                  <a:close/>
                  <a:moveTo>
                    <a:pt x="2268" y="3163"/>
                  </a:moveTo>
                  <a:cubicBezTo>
                    <a:pt x="2268" y="3243"/>
                    <a:pt x="2248" y="3342"/>
                    <a:pt x="2248" y="3402"/>
                  </a:cubicBezTo>
                  <a:cubicBezTo>
                    <a:pt x="2268" y="3442"/>
                    <a:pt x="2288" y="3442"/>
                    <a:pt x="2328" y="3442"/>
                  </a:cubicBezTo>
                  <a:cubicBezTo>
                    <a:pt x="2388" y="3442"/>
                    <a:pt x="2467" y="3362"/>
                    <a:pt x="2467" y="3283"/>
                  </a:cubicBezTo>
                  <a:cubicBezTo>
                    <a:pt x="2467" y="3203"/>
                    <a:pt x="2388" y="3163"/>
                    <a:pt x="2328" y="3163"/>
                  </a:cubicBezTo>
                  <a:close/>
                  <a:moveTo>
                    <a:pt x="4576" y="3163"/>
                  </a:moveTo>
                  <a:cubicBezTo>
                    <a:pt x="4516" y="3163"/>
                    <a:pt x="4437" y="3243"/>
                    <a:pt x="4437" y="3303"/>
                  </a:cubicBezTo>
                  <a:cubicBezTo>
                    <a:pt x="4437" y="3382"/>
                    <a:pt x="4516" y="3462"/>
                    <a:pt x="4576" y="3462"/>
                  </a:cubicBezTo>
                  <a:cubicBezTo>
                    <a:pt x="4655" y="3462"/>
                    <a:pt x="4735" y="3382"/>
                    <a:pt x="4735" y="3303"/>
                  </a:cubicBezTo>
                  <a:cubicBezTo>
                    <a:pt x="4715" y="3203"/>
                    <a:pt x="4655" y="3163"/>
                    <a:pt x="4576" y="3163"/>
                  </a:cubicBezTo>
                  <a:close/>
                  <a:moveTo>
                    <a:pt x="6844" y="3163"/>
                  </a:moveTo>
                  <a:cubicBezTo>
                    <a:pt x="6764" y="3163"/>
                    <a:pt x="6704" y="3243"/>
                    <a:pt x="6704" y="3303"/>
                  </a:cubicBezTo>
                  <a:cubicBezTo>
                    <a:pt x="6704" y="3382"/>
                    <a:pt x="6764" y="3462"/>
                    <a:pt x="6844" y="3462"/>
                  </a:cubicBezTo>
                  <a:cubicBezTo>
                    <a:pt x="6923" y="3462"/>
                    <a:pt x="7003" y="3382"/>
                    <a:pt x="7003" y="3303"/>
                  </a:cubicBezTo>
                  <a:cubicBezTo>
                    <a:pt x="6963" y="3203"/>
                    <a:pt x="6923" y="3163"/>
                    <a:pt x="6844" y="3163"/>
                  </a:cubicBezTo>
                  <a:close/>
                  <a:moveTo>
                    <a:pt x="9091" y="3163"/>
                  </a:moveTo>
                  <a:cubicBezTo>
                    <a:pt x="9012" y="3163"/>
                    <a:pt x="8932" y="3243"/>
                    <a:pt x="8932" y="3303"/>
                  </a:cubicBezTo>
                  <a:cubicBezTo>
                    <a:pt x="8932" y="3382"/>
                    <a:pt x="9012" y="3462"/>
                    <a:pt x="9091" y="3462"/>
                  </a:cubicBezTo>
                  <a:cubicBezTo>
                    <a:pt x="9151" y="3462"/>
                    <a:pt x="9231" y="3382"/>
                    <a:pt x="9231" y="3303"/>
                  </a:cubicBezTo>
                  <a:cubicBezTo>
                    <a:pt x="9231" y="3203"/>
                    <a:pt x="9191" y="3163"/>
                    <a:pt x="9091" y="3163"/>
                  </a:cubicBezTo>
                  <a:close/>
                  <a:moveTo>
                    <a:pt x="11339" y="3163"/>
                  </a:moveTo>
                  <a:cubicBezTo>
                    <a:pt x="11260" y="3163"/>
                    <a:pt x="11200" y="3243"/>
                    <a:pt x="11200" y="3303"/>
                  </a:cubicBezTo>
                  <a:cubicBezTo>
                    <a:pt x="11200" y="3382"/>
                    <a:pt x="11280" y="3462"/>
                    <a:pt x="11339" y="3462"/>
                  </a:cubicBezTo>
                  <a:cubicBezTo>
                    <a:pt x="11419" y="3462"/>
                    <a:pt x="11498" y="3382"/>
                    <a:pt x="11498" y="3303"/>
                  </a:cubicBezTo>
                  <a:cubicBezTo>
                    <a:pt x="11498" y="3203"/>
                    <a:pt x="11439" y="3163"/>
                    <a:pt x="11339" y="3163"/>
                  </a:cubicBezTo>
                  <a:close/>
                  <a:moveTo>
                    <a:pt x="13607" y="3163"/>
                  </a:moveTo>
                  <a:cubicBezTo>
                    <a:pt x="13528" y="3163"/>
                    <a:pt x="13468" y="3243"/>
                    <a:pt x="13468" y="3303"/>
                  </a:cubicBezTo>
                  <a:cubicBezTo>
                    <a:pt x="13468" y="3382"/>
                    <a:pt x="13528" y="3462"/>
                    <a:pt x="13607" y="3462"/>
                  </a:cubicBezTo>
                  <a:cubicBezTo>
                    <a:pt x="13687" y="3462"/>
                    <a:pt x="13746" y="3382"/>
                    <a:pt x="13746" y="3303"/>
                  </a:cubicBezTo>
                  <a:cubicBezTo>
                    <a:pt x="13746" y="3203"/>
                    <a:pt x="13687" y="3163"/>
                    <a:pt x="13607" y="3163"/>
                  </a:cubicBezTo>
                  <a:close/>
                  <a:moveTo>
                    <a:pt x="3442" y="4735"/>
                  </a:moveTo>
                  <a:cubicBezTo>
                    <a:pt x="3362" y="4735"/>
                    <a:pt x="3283" y="4795"/>
                    <a:pt x="3283" y="4874"/>
                  </a:cubicBezTo>
                  <a:cubicBezTo>
                    <a:pt x="3283" y="4954"/>
                    <a:pt x="3362" y="5033"/>
                    <a:pt x="3442" y="5033"/>
                  </a:cubicBezTo>
                  <a:cubicBezTo>
                    <a:pt x="3522" y="5033"/>
                    <a:pt x="3581" y="4954"/>
                    <a:pt x="3581" y="4874"/>
                  </a:cubicBezTo>
                  <a:cubicBezTo>
                    <a:pt x="3581" y="4795"/>
                    <a:pt x="3522" y="4735"/>
                    <a:pt x="3442" y="4735"/>
                  </a:cubicBezTo>
                  <a:close/>
                  <a:moveTo>
                    <a:pt x="5710" y="4735"/>
                  </a:moveTo>
                  <a:cubicBezTo>
                    <a:pt x="5630" y="4735"/>
                    <a:pt x="5551" y="4795"/>
                    <a:pt x="5551" y="4874"/>
                  </a:cubicBezTo>
                  <a:cubicBezTo>
                    <a:pt x="5551" y="4954"/>
                    <a:pt x="5630" y="5033"/>
                    <a:pt x="5710" y="5033"/>
                  </a:cubicBezTo>
                  <a:cubicBezTo>
                    <a:pt x="5769" y="5033"/>
                    <a:pt x="5849" y="4954"/>
                    <a:pt x="5849" y="4874"/>
                  </a:cubicBezTo>
                  <a:cubicBezTo>
                    <a:pt x="5849" y="4795"/>
                    <a:pt x="5769" y="4735"/>
                    <a:pt x="5710" y="4735"/>
                  </a:cubicBezTo>
                  <a:close/>
                  <a:moveTo>
                    <a:pt x="7958" y="4735"/>
                  </a:moveTo>
                  <a:cubicBezTo>
                    <a:pt x="7898" y="4735"/>
                    <a:pt x="7818" y="4795"/>
                    <a:pt x="7818" y="4874"/>
                  </a:cubicBezTo>
                  <a:cubicBezTo>
                    <a:pt x="7818" y="4954"/>
                    <a:pt x="7898" y="5033"/>
                    <a:pt x="7958" y="5033"/>
                  </a:cubicBezTo>
                  <a:cubicBezTo>
                    <a:pt x="8037" y="5033"/>
                    <a:pt x="8117" y="4954"/>
                    <a:pt x="8117" y="4874"/>
                  </a:cubicBezTo>
                  <a:cubicBezTo>
                    <a:pt x="8117" y="4795"/>
                    <a:pt x="8037" y="4735"/>
                    <a:pt x="7958" y="4735"/>
                  </a:cubicBezTo>
                  <a:close/>
                  <a:moveTo>
                    <a:pt x="10225" y="4735"/>
                  </a:moveTo>
                  <a:cubicBezTo>
                    <a:pt x="10146" y="4735"/>
                    <a:pt x="10086" y="4795"/>
                    <a:pt x="10086" y="4874"/>
                  </a:cubicBezTo>
                  <a:cubicBezTo>
                    <a:pt x="10086" y="4954"/>
                    <a:pt x="10146" y="5033"/>
                    <a:pt x="10225" y="5033"/>
                  </a:cubicBezTo>
                  <a:cubicBezTo>
                    <a:pt x="10305" y="5033"/>
                    <a:pt x="10384" y="4954"/>
                    <a:pt x="10384" y="4874"/>
                  </a:cubicBezTo>
                  <a:cubicBezTo>
                    <a:pt x="10384" y="4795"/>
                    <a:pt x="10305" y="4735"/>
                    <a:pt x="10225" y="4735"/>
                  </a:cubicBezTo>
                  <a:close/>
                  <a:moveTo>
                    <a:pt x="12493" y="4735"/>
                  </a:moveTo>
                  <a:cubicBezTo>
                    <a:pt x="12414" y="4735"/>
                    <a:pt x="12334" y="4795"/>
                    <a:pt x="12334" y="4874"/>
                  </a:cubicBezTo>
                  <a:cubicBezTo>
                    <a:pt x="12334" y="4954"/>
                    <a:pt x="12414" y="5033"/>
                    <a:pt x="12493" y="5033"/>
                  </a:cubicBezTo>
                  <a:cubicBezTo>
                    <a:pt x="12573" y="5033"/>
                    <a:pt x="12632" y="4954"/>
                    <a:pt x="12632" y="4874"/>
                  </a:cubicBezTo>
                  <a:cubicBezTo>
                    <a:pt x="12632" y="4795"/>
                    <a:pt x="12573" y="4735"/>
                    <a:pt x="12493" y="4735"/>
                  </a:cubicBezTo>
                  <a:close/>
                  <a:moveTo>
                    <a:pt x="14741" y="4735"/>
                  </a:moveTo>
                  <a:cubicBezTo>
                    <a:pt x="14681" y="4735"/>
                    <a:pt x="14602" y="4795"/>
                    <a:pt x="14602" y="4874"/>
                  </a:cubicBezTo>
                  <a:cubicBezTo>
                    <a:pt x="14602" y="4954"/>
                    <a:pt x="14681" y="5033"/>
                    <a:pt x="14741" y="5033"/>
                  </a:cubicBezTo>
                  <a:cubicBezTo>
                    <a:pt x="14821" y="5033"/>
                    <a:pt x="14900" y="4954"/>
                    <a:pt x="14900" y="4874"/>
                  </a:cubicBezTo>
                  <a:cubicBezTo>
                    <a:pt x="14880" y="4795"/>
                    <a:pt x="14821" y="4735"/>
                    <a:pt x="14741" y="4735"/>
                  </a:cubicBezTo>
                  <a:close/>
                  <a:moveTo>
                    <a:pt x="2328" y="6287"/>
                  </a:moveTo>
                  <a:cubicBezTo>
                    <a:pt x="2248" y="6287"/>
                    <a:pt x="2169" y="6366"/>
                    <a:pt x="2169" y="6446"/>
                  </a:cubicBezTo>
                  <a:cubicBezTo>
                    <a:pt x="2169" y="6525"/>
                    <a:pt x="2248" y="6585"/>
                    <a:pt x="2328" y="6585"/>
                  </a:cubicBezTo>
                  <a:cubicBezTo>
                    <a:pt x="2388" y="6585"/>
                    <a:pt x="2467" y="6525"/>
                    <a:pt x="2467" y="6446"/>
                  </a:cubicBezTo>
                  <a:cubicBezTo>
                    <a:pt x="2467" y="6346"/>
                    <a:pt x="2388" y="6287"/>
                    <a:pt x="2328" y="6287"/>
                  </a:cubicBezTo>
                  <a:close/>
                  <a:moveTo>
                    <a:pt x="4576" y="6287"/>
                  </a:moveTo>
                  <a:cubicBezTo>
                    <a:pt x="4516" y="6287"/>
                    <a:pt x="4437" y="6366"/>
                    <a:pt x="4437" y="6446"/>
                  </a:cubicBezTo>
                  <a:cubicBezTo>
                    <a:pt x="4437" y="6525"/>
                    <a:pt x="4516" y="6585"/>
                    <a:pt x="4576" y="6585"/>
                  </a:cubicBezTo>
                  <a:cubicBezTo>
                    <a:pt x="4655" y="6585"/>
                    <a:pt x="4735" y="6525"/>
                    <a:pt x="4735" y="6446"/>
                  </a:cubicBezTo>
                  <a:cubicBezTo>
                    <a:pt x="4715" y="6346"/>
                    <a:pt x="4655" y="6287"/>
                    <a:pt x="4576" y="6287"/>
                  </a:cubicBezTo>
                  <a:close/>
                  <a:moveTo>
                    <a:pt x="6844" y="6287"/>
                  </a:moveTo>
                  <a:cubicBezTo>
                    <a:pt x="6764" y="6287"/>
                    <a:pt x="6704" y="6366"/>
                    <a:pt x="6704" y="6446"/>
                  </a:cubicBezTo>
                  <a:cubicBezTo>
                    <a:pt x="6704" y="6525"/>
                    <a:pt x="6764" y="6585"/>
                    <a:pt x="6844" y="6585"/>
                  </a:cubicBezTo>
                  <a:cubicBezTo>
                    <a:pt x="6923" y="6585"/>
                    <a:pt x="7003" y="6525"/>
                    <a:pt x="7003" y="6446"/>
                  </a:cubicBezTo>
                  <a:cubicBezTo>
                    <a:pt x="6963" y="6346"/>
                    <a:pt x="6923" y="6287"/>
                    <a:pt x="6844" y="6287"/>
                  </a:cubicBezTo>
                  <a:close/>
                  <a:moveTo>
                    <a:pt x="9091" y="6287"/>
                  </a:moveTo>
                  <a:cubicBezTo>
                    <a:pt x="9012" y="6287"/>
                    <a:pt x="8932" y="6366"/>
                    <a:pt x="8932" y="6446"/>
                  </a:cubicBezTo>
                  <a:cubicBezTo>
                    <a:pt x="8932" y="6525"/>
                    <a:pt x="9012" y="6585"/>
                    <a:pt x="9091" y="6585"/>
                  </a:cubicBezTo>
                  <a:cubicBezTo>
                    <a:pt x="9151" y="6585"/>
                    <a:pt x="9231" y="6525"/>
                    <a:pt x="9231" y="6446"/>
                  </a:cubicBezTo>
                  <a:cubicBezTo>
                    <a:pt x="9231" y="6346"/>
                    <a:pt x="9191" y="6287"/>
                    <a:pt x="9091" y="6287"/>
                  </a:cubicBezTo>
                  <a:close/>
                  <a:moveTo>
                    <a:pt x="11339" y="6287"/>
                  </a:moveTo>
                  <a:cubicBezTo>
                    <a:pt x="11260" y="6287"/>
                    <a:pt x="11200" y="6366"/>
                    <a:pt x="11200" y="6446"/>
                  </a:cubicBezTo>
                  <a:cubicBezTo>
                    <a:pt x="11200" y="6525"/>
                    <a:pt x="11280" y="6585"/>
                    <a:pt x="11339" y="6585"/>
                  </a:cubicBezTo>
                  <a:cubicBezTo>
                    <a:pt x="11419" y="6585"/>
                    <a:pt x="11498" y="6525"/>
                    <a:pt x="11498" y="6446"/>
                  </a:cubicBezTo>
                  <a:cubicBezTo>
                    <a:pt x="11498" y="6346"/>
                    <a:pt x="11439" y="6287"/>
                    <a:pt x="11339" y="6287"/>
                  </a:cubicBezTo>
                  <a:close/>
                  <a:moveTo>
                    <a:pt x="13607" y="6287"/>
                  </a:moveTo>
                  <a:cubicBezTo>
                    <a:pt x="13528" y="6287"/>
                    <a:pt x="13468" y="6366"/>
                    <a:pt x="13468" y="6446"/>
                  </a:cubicBezTo>
                  <a:cubicBezTo>
                    <a:pt x="13468" y="6525"/>
                    <a:pt x="13528" y="6585"/>
                    <a:pt x="13607" y="6585"/>
                  </a:cubicBezTo>
                  <a:cubicBezTo>
                    <a:pt x="13687" y="6585"/>
                    <a:pt x="13746" y="6525"/>
                    <a:pt x="13746" y="6446"/>
                  </a:cubicBezTo>
                  <a:cubicBezTo>
                    <a:pt x="13746" y="6346"/>
                    <a:pt x="13687" y="6287"/>
                    <a:pt x="13607" y="6287"/>
                  </a:cubicBezTo>
                  <a:close/>
                  <a:moveTo>
                    <a:pt x="3442" y="7858"/>
                  </a:moveTo>
                  <a:cubicBezTo>
                    <a:pt x="3362" y="7858"/>
                    <a:pt x="3283" y="7938"/>
                    <a:pt x="3283" y="8017"/>
                  </a:cubicBezTo>
                  <a:cubicBezTo>
                    <a:pt x="3283" y="8077"/>
                    <a:pt x="3362" y="8156"/>
                    <a:pt x="3442" y="8156"/>
                  </a:cubicBezTo>
                  <a:cubicBezTo>
                    <a:pt x="3522" y="8156"/>
                    <a:pt x="3581" y="8077"/>
                    <a:pt x="3581" y="8017"/>
                  </a:cubicBezTo>
                  <a:cubicBezTo>
                    <a:pt x="3581" y="7938"/>
                    <a:pt x="3522" y="7858"/>
                    <a:pt x="3442" y="7858"/>
                  </a:cubicBezTo>
                  <a:close/>
                  <a:moveTo>
                    <a:pt x="5710" y="7858"/>
                  </a:moveTo>
                  <a:cubicBezTo>
                    <a:pt x="5630" y="7858"/>
                    <a:pt x="5551" y="7938"/>
                    <a:pt x="5551" y="8017"/>
                  </a:cubicBezTo>
                  <a:cubicBezTo>
                    <a:pt x="5551" y="8077"/>
                    <a:pt x="5630" y="8156"/>
                    <a:pt x="5710" y="8156"/>
                  </a:cubicBezTo>
                  <a:cubicBezTo>
                    <a:pt x="5769" y="8156"/>
                    <a:pt x="5849" y="8077"/>
                    <a:pt x="5849" y="8017"/>
                  </a:cubicBezTo>
                  <a:cubicBezTo>
                    <a:pt x="5849" y="7938"/>
                    <a:pt x="5769" y="7858"/>
                    <a:pt x="5710" y="7858"/>
                  </a:cubicBezTo>
                  <a:close/>
                  <a:moveTo>
                    <a:pt x="7958" y="7858"/>
                  </a:moveTo>
                  <a:cubicBezTo>
                    <a:pt x="7898" y="7858"/>
                    <a:pt x="7818" y="7938"/>
                    <a:pt x="7818" y="8017"/>
                  </a:cubicBezTo>
                  <a:cubicBezTo>
                    <a:pt x="7818" y="8077"/>
                    <a:pt x="7898" y="8156"/>
                    <a:pt x="7958" y="8156"/>
                  </a:cubicBezTo>
                  <a:cubicBezTo>
                    <a:pt x="8037" y="8156"/>
                    <a:pt x="8117" y="8077"/>
                    <a:pt x="8117" y="8017"/>
                  </a:cubicBezTo>
                  <a:cubicBezTo>
                    <a:pt x="8117" y="7938"/>
                    <a:pt x="8037" y="7858"/>
                    <a:pt x="7958" y="7858"/>
                  </a:cubicBezTo>
                  <a:close/>
                  <a:moveTo>
                    <a:pt x="10225" y="7858"/>
                  </a:moveTo>
                  <a:cubicBezTo>
                    <a:pt x="10146" y="7858"/>
                    <a:pt x="10086" y="7938"/>
                    <a:pt x="10086" y="8017"/>
                  </a:cubicBezTo>
                  <a:cubicBezTo>
                    <a:pt x="10086" y="8077"/>
                    <a:pt x="10146" y="8156"/>
                    <a:pt x="10225" y="8156"/>
                  </a:cubicBezTo>
                  <a:cubicBezTo>
                    <a:pt x="10305" y="8156"/>
                    <a:pt x="10384" y="8077"/>
                    <a:pt x="10384" y="8017"/>
                  </a:cubicBezTo>
                  <a:cubicBezTo>
                    <a:pt x="10384" y="7938"/>
                    <a:pt x="10305" y="7858"/>
                    <a:pt x="10225" y="7858"/>
                  </a:cubicBezTo>
                  <a:close/>
                  <a:moveTo>
                    <a:pt x="12493" y="7858"/>
                  </a:moveTo>
                  <a:cubicBezTo>
                    <a:pt x="12414" y="7858"/>
                    <a:pt x="12334" y="7938"/>
                    <a:pt x="12334" y="8017"/>
                  </a:cubicBezTo>
                  <a:cubicBezTo>
                    <a:pt x="12334" y="8077"/>
                    <a:pt x="12414" y="8156"/>
                    <a:pt x="12493" y="8156"/>
                  </a:cubicBezTo>
                  <a:cubicBezTo>
                    <a:pt x="12573" y="8156"/>
                    <a:pt x="12632" y="8077"/>
                    <a:pt x="12632" y="8017"/>
                  </a:cubicBezTo>
                  <a:cubicBezTo>
                    <a:pt x="12632" y="7938"/>
                    <a:pt x="12573" y="7858"/>
                    <a:pt x="12493" y="7858"/>
                  </a:cubicBezTo>
                  <a:close/>
                  <a:moveTo>
                    <a:pt x="14741" y="7858"/>
                  </a:moveTo>
                  <a:cubicBezTo>
                    <a:pt x="14681" y="7858"/>
                    <a:pt x="14602" y="7938"/>
                    <a:pt x="14602" y="8017"/>
                  </a:cubicBezTo>
                  <a:cubicBezTo>
                    <a:pt x="14602" y="8077"/>
                    <a:pt x="14681" y="8156"/>
                    <a:pt x="14741" y="8156"/>
                  </a:cubicBezTo>
                  <a:cubicBezTo>
                    <a:pt x="14821" y="8156"/>
                    <a:pt x="14900" y="8077"/>
                    <a:pt x="14900" y="8017"/>
                  </a:cubicBezTo>
                  <a:cubicBezTo>
                    <a:pt x="14880" y="7938"/>
                    <a:pt x="14821" y="7858"/>
                    <a:pt x="14741" y="7858"/>
                  </a:cubicBezTo>
                  <a:close/>
                  <a:moveTo>
                    <a:pt x="2328" y="9430"/>
                  </a:moveTo>
                  <a:cubicBezTo>
                    <a:pt x="2248" y="9430"/>
                    <a:pt x="2169" y="9509"/>
                    <a:pt x="2169" y="9569"/>
                  </a:cubicBezTo>
                  <a:cubicBezTo>
                    <a:pt x="2169" y="9648"/>
                    <a:pt x="2248" y="9728"/>
                    <a:pt x="2328" y="9728"/>
                  </a:cubicBezTo>
                  <a:cubicBezTo>
                    <a:pt x="2388" y="9728"/>
                    <a:pt x="2467" y="9648"/>
                    <a:pt x="2467" y="9569"/>
                  </a:cubicBezTo>
                  <a:cubicBezTo>
                    <a:pt x="2467" y="9469"/>
                    <a:pt x="2388" y="9430"/>
                    <a:pt x="2328" y="9430"/>
                  </a:cubicBezTo>
                  <a:close/>
                  <a:moveTo>
                    <a:pt x="4576" y="9430"/>
                  </a:moveTo>
                  <a:cubicBezTo>
                    <a:pt x="4516" y="9430"/>
                    <a:pt x="4437" y="9509"/>
                    <a:pt x="4437" y="9569"/>
                  </a:cubicBezTo>
                  <a:cubicBezTo>
                    <a:pt x="4437" y="9648"/>
                    <a:pt x="4516" y="9728"/>
                    <a:pt x="4576" y="9728"/>
                  </a:cubicBezTo>
                  <a:cubicBezTo>
                    <a:pt x="4655" y="9728"/>
                    <a:pt x="4735" y="9648"/>
                    <a:pt x="4735" y="9569"/>
                  </a:cubicBezTo>
                  <a:cubicBezTo>
                    <a:pt x="4715" y="9469"/>
                    <a:pt x="4655" y="9430"/>
                    <a:pt x="4576" y="9430"/>
                  </a:cubicBezTo>
                  <a:close/>
                  <a:moveTo>
                    <a:pt x="6844" y="9430"/>
                  </a:moveTo>
                  <a:cubicBezTo>
                    <a:pt x="6764" y="9430"/>
                    <a:pt x="6704" y="9509"/>
                    <a:pt x="6704" y="9569"/>
                  </a:cubicBezTo>
                  <a:cubicBezTo>
                    <a:pt x="6704" y="9648"/>
                    <a:pt x="6764" y="9728"/>
                    <a:pt x="6844" y="9728"/>
                  </a:cubicBezTo>
                  <a:cubicBezTo>
                    <a:pt x="6923" y="9728"/>
                    <a:pt x="7003" y="9648"/>
                    <a:pt x="7003" y="9569"/>
                  </a:cubicBezTo>
                  <a:cubicBezTo>
                    <a:pt x="6963" y="9469"/>
                    <a:pt x="6923" y="9430"/>
                    <a:pt x="6844" y="9430"/>
                  </a:cubicBezTo>
                  <a:close/>
                  <a:moveTo>
                    <a:pt x="9091" y="9430"/>
                  </a:moveTo>
                  <a:cubicBezTo>
                    <a:pt x="9012" y="9430"/>
                    <a:pt x="8932" y="9509"/>
                    <a:pt x="8932" y="9569"/>
                  </a:cubicBezTo>
                  <a:cubicBezTo>
                    <a:pt x="8932" y="9648"/>
                    <a:pt x="9012" y="9728"/>
                    <a:pt x="9091" y="9728"/>
                  </a:cubicBezTo>
                  <a:cubicBezTo>
                    <a:pt x="9151" y="9728"/>
                    <a:pt x="9231" y="9648"/>
                    <a:pt x="9231" y="9569"/>
                  </a:cubicBezTo>
                  <a:cubicBezTo>
                    <a:pt x="9231" y="9469"/>
                    <a:pt x="9191" y="9430"/>
                    <a:pt x="9091" y="9430"/>
                  </a:cubicBezTo>
                  <a:close/>
                  <a:moveTo>
                    <a:pt x="11339" y="9430"/>
                  </a:moveTo>
                  <a:cubicBezTo>
                    <a:pt x="11260" y="9430"/>
                    <a:pt x="11200" y="9509"/>
                    <a:pt x="11200" y="9569"/>
                  </a:cubicBezTo>
                  <a:cubicBezTo>
                    <a:pt x="11200" y="9648"/>
                    <a:pt x="11280" y="9728"/>
                    <a:pt x="11339" y="9728"/>
                  </a:cubicBezTo>
                  <a:cubicBezTo>
                    <a:pt x="11419" y="9728"/>
                    <a:pt x="11498" y="9648"/>
                    <a:pt x="11498" y="9569"/>
                  </a:cubicBezTo>
                  <a:cubicBezTo>
                    <a:pt x="11498" y="9469"/>
                    <a:pt x="11439" y="9430"/>
                    <a:pt x="11339" y="9430"/>
                  </a:cubicBezTo>
                  <a:close/>
                  <a:moveTo>
                    <a:pt x="13607" y="9430"/>
                  </a:moveTo>
                  <a:cubicBezTo>
                    <a:pt x="13528" y="9430"/>
                    <a:pt x="13468" y="9509"/>
                    <a:pt x="13468" y="9569"/>
                  </a:cubicBezTo>
                  <a:cubicBezTo>
                    <a:pt x="13468" y="9648"/>
                    <a:pt x="13528" y="9728"/>
                    <a:pt x="13607" y="9728"/>
                  </a:cubicBezTo>
                  <a:cubicBezTo>
                    <a:pt x="13687" y="9728"/>
                    <a:pt x="13746" y="9648"/>
                    <a:pt x="13746" y="9569"/>
                  </a:cubicBezTo>
                  <a:cubicBezTo>
                    <a:pt x="13746" y="9469"/>
                    <a:pt x="13687" y="9430"/>
                    <a:pt x="13607" y="9430"/>
                  </a:cubicBezTo>
                  <a:close/>
                  <a:moveTo>
                    <a:pt x="15875" y="9430"/>
                  </a:moveTo>
                  <a:cubicBezTo>
                    <a:pt x="15795" y="9430"/>
                    <a:pt x="15716" y="9509"/>
                    <a:pt x="15716" y="9569"/>
                  </a:cubicBezTo>
                  <a:cubicBezTo>
                    <a:pt x="15716" y="9648"/>
                    <a:pt x="15795" y="9728"/>
                    <a:pt x="15875" y="9728"/>
                  </a:cubicBezTo>
                  <a:cubicBezTo>
                    <a:pt x="15935" y="9728"/>
                    <a:pt x="16014" y="9648"/>
                    <a:pt x="16014" y="9569"/>
                  </a:cubicBezTo>
                  <a:cubicBezTo>
                    <a:pt x="16014" y="9469"/>
                    <a:pt x="15954" y="9430"/>
                    <a:pt x="15875" y="9430"/>
                  </a:cubicBezTo>
                  <a:close/>
                  <a:moveTo>
                    <a:pt x="3442" y="11001"/>
                  </a:moveTo>
                  <a:cubicBezTo>
                    <a:pt x="3362" y="11001"/>
                    <a:pt x="3283" y="11061"/>
                    <a:pt x="3283" y="11140"/>
                  </a:cubicBezTo>
                  <a:cubicBezTo>
                    <a:pt x="3283" y="11220"/>
                    <a:pt x="3362" y="11300"/>
                    <a:pt x="3442" y="11300"/>
                  </a:cubicBezTo>
                  <a:cubicBezTo>
                    <a:pt x="3522" y="11300"/>
                    <a:pt x="3581" y="11220"/>
                    <a:pt x="3581" y="11140"/>
                  </a:cubicBezTo>
                  <a:cubicBezTo>
                    <a:pt x="3581" y="11061"/>
                    <a:pt x="3522" y="11001"/>
                    <a:pt x="3442" y="11001"/>
                  </a:cubicBezTo>
                  <a:close/>
                  <a:moveTo>
                    <a:pt x="5710" y="11001"/>
                  </a:moveTo>
                  <a:cubicBezTo>
                    <a:pt x="5630" y="11001"/>
                    <a:pt x="5551" y="11061"/>
                    <a:pt x="5551" y="11140"/>
                  </a:cubicBezTo>
                  <a:cubicBezTo>
                    <a:pt x="5551" y="11220"/>
                    <a:pt x="5630" y="11300"/>
                    <a:pt x="5710" y="11300"/>
                  </a:cubicBezTo>
                  <a:cubicBezTo>
                    <a:pt x="5769" y="11300"/>
                    <a:pt x="5849" y="11220"/>
                    <a:pt x="5849" y="11140"/>
                  </a:cubicBezTo>
                  <a:cubicBezTo>
                    <a:pt x="5849" y="11061"/>
                    <a:pt x="5769" y="11001"/>
                    <a:pt x="5710" y="11001"/>
                  </a:cubicBezTo>
                  <a:close/>
                  <a:moveTo>
                    <a:pt x="7958" y="11001"/>
                  </a:moveTo>
                  <a:cubicBezTo>
                    <a:pt x="7898" y="11001"/>
                    <a:pt x="7818" y="11061"/>
                    <a:pt x="7818" y="11140"/>
                  </a:cubicBezTo>
                  <a:cubicBezTo>
                    <a:pt x="7818" y="11220"/>
                    <a:pt x="7898" y="11300"/>
                    <a:pt x="7958" y="11300"/>
                  </a:cubicBezTo>
                  <a:cubicBezTo>
                    <a:pt x="8037" y="11300"/>
                    <a:pt x="8117" y="11220"/>
                    <a:pt x="8117" y="11140"/>
                  </a:cubicBezTo>
                  <a:cubicBezTo>
                    <a:pt x="8117" y="11061"/>
                    <a:pt x="8037" y="11001"/>
                    <a:pt x="7958" y="11001"/>
                  </a:cubicBezTo>
                  <a:close/>
                  <a:moveTo>
                    <a:pt x="10225" y="11001"/>
                  </a:moveTo>
                  <a:cubicBezTo>
                    <a:pt x="10146" y="11001"/>
                    <a:pt x="10086" y="11061"/>
                    <a:pt x="10086" y="11140"/>
                  </a:cubicBezTo>
                  <a:cubicBezTo>
                    <a:pt x="10086" y="11220"/>
                    <a:pt x="10146" y="11300"/>
                    <a:pt x="10225" y="11300"/>
                  </a:cubicBezTo>
                  <a:cubicBezTo>
                    <a:pt x="10305" y="11300"/>
                    <a:pt x="10384" y="11220"/>
                    <a:pt x="10384" y="11140"/>
                  </a:cubicBezTo>
                  <a:cubicBezTo>
                    <a:pt x="10384" y="11061"/>
                    <a:pt x="10305" y="11001"/>
                    <a:pt x="10225" y="11001"/>
                  </a:cubicBezTo>
                  <a:close/>
                  <a:moveTo>
                    <a:pt x="12493" y="11001"/>
                  </a:moveTo>
                  <a:cubicBezTo>
                    <a:pt x="12414" y="11001"/>
                    <a:pt x="12334" y="11061"/>
                    <a:pt x="12334" y="11140"/>
                  </a:cubicBezTo>
                  <a:cubicBezTo>
                    <a:pt x="12334" y="11220"/>
                    <a:pt x="12414" y="11300"/>
                    <a:pt x="12493" y="11300"/>
                  </a:cubicBezTo>
                  <a:cubicBezTo>
                    <a:pt x="12573" y="11300"/>
                    <a:pt x="12632" y="11220"/>
                    <a:pt x="12632" y="11140"/>
                  </a:cubicBezTo>
                  <a:cubicBezTo>
                    <a:pt x="12632" y="11061"/>
                    <a:pt x="12573" y="11001"/>
                    <a:pt x="12493" y="11001"/>
                  </a:cubicBezTo>
                  <a:close/>
                  <a:moveTo>
                    <a:pt x="14741" y="11001"/>
                  </a:moveTo>
                  <a:cubicBezTo>
                    <a:pt x="14681" y="11001"/>
                    <a:pt x="14602" y="11061"/>
                    <a:pt x="14602" y="11140"/>
                  </a:cubicBezTo>
                  <a:cubicBezTo>
                    <a:pt x="14602" y="11220"/>
                    <a:pt x="14681" y="11300"/>
                    <a:pt x="14741" y="11300"/>
                  </a:cubicBezTo>
                  <a:cubicBezTo>
                    <a:pt x="14821" y="11300"/>
                    <a:pt x="14900" y="11220"/>
                    <a:pt x="14900" y="11140"/>
                  </a:cubicBezTo>
                  <a:cubicBezTo>
                    <a:pt x="14880" y="11061"/>
                    <a:pt x="14821" y="11001"/>
                    <a:pt x="14741" y="11001"/>
                  </a:cubicBezTo>
                  <a:close/>
                  <a:moveTo>
                    <a:pt x="2328" y="12553"/>
                  </a:moveTo>
                  <a:cubicBezTo>
                    <a:pt x="2248" y="12553"/>
                    <a:pt x="2169" y="12632"/>
                    <a:pt x="2169" y="12712"/>
                  </a:cubicBezTo>
                  <a:cubicBezTo>
                    <a:pt x="2169" y="12791"/>
                    <a:pt x="2248" y="12871"/>
                    <a:pt x="2328" y="12871"/>
                  </a:cubicBezTo>
                  <a:cubicBezTo>
                    <a:pt x="2388" y="12871"/>
                    <a:pt x="2467" y="12791"/>
                    <a:pt x="2467" y="12712"/>
                  </a:cubicBezTo>
                  <a:cubicBezTo>
                    <a:pt x="2467" y="12612"/>
                    <a:pt x="2388" y="12553"/>
                    <a:pt x="2328" y="12553"/>
                  </a:cubicBezTo>
                  <a:close/>
                  <a:moveTo>
                    <a:pt x="4576" y="12553"/>
                  </a:moveTo>
                  <a:cubicBezTo>
                    <a:pt x="4516" y="12553"/>
                    <a:pt x="4437" y="12632"/>
                    <a:pt x="4437" y="12712"/>
                  </a:cubicBezTo>
                  <a:cubicBezTo>
                    <a:pt x="4437" y="12791"/>
                    <a:pt x="4516" y="12871"/>
                    <a:pt x="4576" y="12871"/>
                  </a:cubicBezTo>
                  <a:cubicBezTo>
                    <a:pt x="4655" y="12871"/>
                    <a:pt x="4735" y="12791"/>
                    <a:pt x="4735" y="12712"/>
                  </a:cubicBezTo>
                  <a:cubicBezTo>
                    <a:pt x="4715" y="12612"/>
                    <a:pt x="4655" y="12553"/>
                    <a:pt x="4576" y="12553"/>
                  </a:cubicBezTo>
                  <a:close/>
                  <a:moveTo>
                    <a:pt x="6844" y="12553"/>
                  </a:moveTo>
                  <a:cubicBezTo>
                    <a:pt x="6764" y="12553"/>
                    <a:pt x="6704" y="12632"/>
                    <a:pt x="6704" y="12712"/>
                  </a:cubicBezTo>
                  <a:cubicBezTo>
                    <a:pt x="6704" y="12791"/>
                    <a:pt x="6764" y="12871"/>
                    <a:pt x="6844" y="12871"/>
                  </a:cubicBezTo>
                  <a:cubicBezTo>
                    <a:pt x="6923" y="12871"/>
                    <a:pt x="7003" y="12791"/>
                    <a:pt x="7003" y="12712"/>
                  </a:cubicBezTo>
                  <a:cubicBezTo>
                    <a:pt x="6963" y="12612"/>
                    <a:pt x="6923" y="12553"/>
                    <a:pt x="6844" y="12553"/>
                  </a:cubicBezTo>
                  <a:close/>
                  <a:moveTo>
                    <a:pt x="9091" y="12553"/>
                  </a:moveTo>
                  <a:cubicBezTo>
                    <a:pt x="9012" y="12553"/>
                    <a:pt x="8932" y="12632"/>
                    <a:pt x="8932" y="12712"/>
                  </a:cubicBezTo>
                  <a:cubicBezTo>
                    <a:pt x="8932" y="12791"/>
                    <a:pt x="9012" y="12871"/>
                    <a:pt x="9091" y="12871"/>
                  </a:cubicBezTo>
                  <a:cubicBezTo>
                    <a:pt x="9151" y="12871"/>
                    <a:pt x="9231" y="12791"/>
                    <a:pt x="9231" y="12712"/>
                  </a:cubicBezTo>
                  <a:cubicBezTo>
                    <a:pt x="9231" y="12612"/>
                    <a:pt x="9191" y="12553"/>
                    <a:pt x="9091" y="12553"/>
                  </a:cubicBezTo>
                  <a:close/>
                  <a:moveTo>
                    <a:pt x="11339" y="12553"/>
                  </a:moveTo>
                  <a:cubicBezTo>
                    <a:pt x="11260" y="12553"/>
                    <a:pt x="11200" y="12632"/>
                    <a:pt x="11200" y="12712"/>
                  </a:cubicBezTo>
                  <a:cubicBezTo>
                    <a:pt x="11200" y="12791"/>
                    <a:pt x="11280" y="12871"/>
                    <a:pt x="11339" y="12871"/>
                  </a:cubicBezTo>
                  <a:cubicBezTo>
                    <a:pt x="11419" y="12871"/>
                    <a:pt x="11498" y="12791"/>
                    <a:pt x="11498" y="12712"/>
                  </a:cubicBezTo>
                  <a:cubicBezTo>
                    <a:pt x="11498" y="12612"/>
                    <a:pt x="11439" y="12553"/>
                    <a:pt x="11339" y="12553"/>
                  </a:cubicBezTo>
                  <a:close/>
                  <a:moveTo>
                    <a:pt x="13607" y="12553"/>
                  </a:moveTo>
                  <a:cubicBezTo>
                    <a:pt x="13528" y="12553"/>
                    <a:pt x="13468" y="12632"/>
                    <a:pt x="13468" y="12712"/>
                  </a:cubicBezTo>
                  <a:cubicBezTo>
                    <a:pt x="13468" y="12791"/>
                    <a:pt x="13528" y="12871"/>
                    <a:pt x="13607" y="12871"/>
                  </a:cubicBezTo>
                  <a:cubicBezTo>
                    <a:pt x="13687" y="12871"/>
                    <a:pt x="13746" y="12791"/>
                    <a:pt x="13746" y="12712"/>
                  </a:cubicBezTo>
                  <a:cubicBezTo>
                    <a:pt x="13746" y="12612"/>
                    <a:pt x="13687" y="12553"/>
                    <a:pt x="13607" y="12553"/>
                  </a:cubicBezTo>
                  <a:close/>
                  <a:moveTo>
                    <a:pt x="15875" y="12553"/>
                  </a:moveTo>
                  <a:cubicBezTo>
                    <a:pt x="15795" y="12553"/>
                    <a:pt x="15716" y="12632"/>
                    <a:pt x="15716" y="12712"/>
                  </a:cubicBezTo>
                  <a:cubicBezTo>
                    <a:pt x="15716" y="12791"/>
                    <a:pt x="15795" y="12871"/>
                    <a:pt x="15875" y="12871"/>
                  </a:cubicBezTo>
                  <a:cubicBezTo>
                    <a:pt x="15935" y="12871"/>
                    <a:pt x="16014" y="12791"/>
                    <a:pt x="16014" y="12712"/>
                  </a:cubicBezTo>
                  <a:cubicBezTo>
                    <a:pt x="16014" y="12612"/>
                    <a:pt x="15954" y="12553"/>
                    <a:pt x="15875" y="12553"/>
                  </a:cubicBezTo>
                  <a:close/>
                  <a:moveTo>
                    <a:pt x="1174" y="14124"/>
                  </a:moveTo>
                  <a:cubicBezTo>
                    <a:pt x="1154" y="14124"/>
                    <a:pt x="1134" y="14124"/>
                    <a:pt x="1095" y="14144"/>
                  </a:cubicBezTo>
                  <a:cubicBezTo>
                    <a:pt x="1095" y="14224"/>
                    <a:pt x="1075" y="14303"/>
                    <a:pt x="1075" y="14383"/>
                  </a:cubicBezTo>
                  <a:cubicBezTo>
                    <a:pt x="1095" y="14403"/>
                    <a:pt x="1134" y="14403"/>
                    <a:pt x="1174" y="14403"/>
                  </a:cubicBezTo>
                  <a:cubicBezTo>
                    <a:pt x="1254" y="14403"/>
                    <a:pt x="1333" y="14323"/>
                    <a:pt x="1333" y="14244"/>
                  </a:cubicBezTo>
                  <a:cubicBezTo>
                    <a:pt x="1333" y="14204"/>
                    <a:pt x="1274" y="14124"/>
                    <a:pt x="1174" y="14124"/>
                  </a:cubicBezTo>
                  <a:close/>
                  <a:moveTo>
                    <a:pt x="3442" y="14124"/>
                  </a:moveTo>
                  <a:cubicBezTo>
                    <a:pt x="3362" y="14124"/>
                    <a:pt x="3283" y="14204"/>
                    <a:pt x="3283" y="14283"/>
                  </a:cubicBezTo>
                  <a:cubicBezTo>
                    <a:pt x="3283" y="14343"/>
                    <a:pt x="3362" y="14423"/>
                    <a:pt x="3442" y="14423"/>
                  </a:cubicBezTo>
                  <a:cubicBezTo>
                    <a:pt x="3522" y="14423"/>
                    <a:pt x="3581" y="14343"/>
                    <a:pt x="3581" y="14283"/>
                  </a:cubicBezTo>
                  <a:cubicBezTo>
                    <a:pt x="3581" y="14204"/>
                    <a:pt x="3522" y="14124"/>
                    <a:pt x="3442" y="14124"/>
                  </a:cubicBezTo>
                  <a:close/>
                  <a:moveTo>
                    <a:pt x="5710" y="14124"/>
                  </a:moveTo>
                  <a:cubicBezTo>
                    <a:pt x="5630" y="14124"/>
                    <a:pt x="5551" y="14204"/>
                    <a:pt x="5551" y="14283"/>
                  </a:cubicBezTo>
                  <a:cubicBezTo>
                    <a:pt x="5551" y="14343"/>
                    <a:pt x="5630" y="14423"/>
                    <a:pt x="5710" y="14423"/>
                  </a:cubicBezTo>
                  <a:cubicBezTo>
                    <a:pt x="5769" y="14423"/>
                    <a:pt x="5849" y="14343"/>
                    <a:pt x="5849" y="14283"/>
                  </a:cubicBezTo>
                  <a:cubicBezTo>
                    <a:pt x="5849" y="14204"/>
                    <a:pt x="5769" y="14124"/>
                    <a:pt x="5710" y="14124"/>
                  </a:cubicBezTo>
                  <a:close/>
                  <a:moveTo>
                    <a:pt x="7958" y="14124"/>
                  </a:moveTo>
                  <a:cubicBezTo>
                    <a:pt x="7898" y="14124"/>
                    <a:pt x="7818" y="14204"/>
                    <a:pt x="7818" y="14283"/>
                  </a:cubicBezTo>
                  <a:cubicBezTo>
                    <a:pt x="7818" y="14343"/>
                    <a:pt x="7898" y="14423"/>
                    <a:pt x="7958" y="14423"/>
                  </a:cubicBezTo>
                  <a:cubicBezTo>
                    <a:pt x="8037" y="14423"/>
                    <a:pt x="8117" y="14343"/>
                    <a:pt x="8117" y="14283"/>
                  </a:cubicBezTo>
                  <a:cubicBezTo>
                    <a:pt x="8117" y="14204"/>
                    <a:pt x="8037" y="14124"/>
                    <a:pt x="7958" y="14124"/>
                  </a:cubicBezTo>
                  <a:close/>
                  <a:moveTo>
                    <a:pt x="10225" y="14124"/>
                  </a:moveTo>
                  <a:cubicBezTo>
                    <a:pt x="10146" y="14124"/>
                    <a:pt x="10086" y="14204"/>
                    <a:pt x="10086" y="14283"/>
                  </a:cubicBezTo>
                  <a:cubicBezTo>
                    <a:pt x="10086" y="14343"/>
                    <a:pt x="10146" y="14423"/>
                    <a:pt x="10225" y="14423"/>
                  </a:cubicBezTo>
                  <a:cubicBezTo>
                    <a:pt x="10305" y="14423"/>
                    <a:pt x="10384" y="14343"/>
                    <a:pt x="10384" y="14283"/>
                  </a:cubicBezTo>
                  <a:cubicBezTo>
                    <a:pt x="10384" y="14204"/>
                    <a:pt x="10305" y="14124"/>
                    <a:pt x="10225" y="14124"/>
                  </a:cubicBezTo>
                  <a:close/>
                  <a:moveTo>
                    <a:pt x="12493" y="14124"/>
                  </a:moveTo>
                  <a:cubicBezTo>
                    <a:pt x="12414" y="14124"/>
                    <a:pt x="12334" y="14204"/>
                    <a:pt x="12334" y="14283"/>
                  </a:cubicBezTo>
                  <a:cubicBezTo>
                    <a:pt x="12334" y="14343"/>
                    <a:pt x="12414" y="14423"/>
                    <a:pt x="12493" y="14423"/>
                  </a:cubicBezTo>
                  <a:cubicBezTo>
                    <a:pt x="12573" y="14423"/>
                    <a:pt x="12632" y="14343"/>
                    <a:pt x="12632" y="14283"/>
                  </a:cubicBezTo>
                  <a:cubicBezTo>
                    <a:pt x="12632" y="14204"/>
                    <a:pt x="12573" y="14124"/>
                    <a:pt x="12493" y="14124"/>
                  </a:cubicBezTo>
                  <a:close/>
                  <a:moveTo>
                    <a:pt x="14741" y="14124"/>
                  </a:moveTo>
                  <a:cubicBezTo>
                    <a:pt x="14681" y="14124"/>
                    <a:pt x="14602" y="14204"/>
                    <a:pt x="14602" y="14283"/>
                  </a:cubicBezTo>
                  <a:cubicBezTo>
                    <a:pt x="14602" y="14343"/>
                    <a:pt x="14681" y="14423"/>
                    <a:pt x="14741" y="14423"/>
                  </a:cubicBezTo>
                  <a:cubicBezTo>
                    <a:pt x="14821" y="14423"/>
                    <a:pt x="14900" y="14343"/>
                    <a:pt x="14900" y="14283"/>
                  </a:cubicBezTo>
                  <a:cubicBezTo>
                    <a:pt x="14880" y="14204"/>
                    <a:pt x="14821" y="14124"/>
                    <a:pt x="14741" y="14124"/>
                  </a:cubicBezTo>
                  <a:close/>
                  <a:moveTo>
                    <a:pt x="17009" y="14124"/>
                  </a:moveTo>
                  <a:cubicBezTo>
                    <a:pt x="16949" y="14124"/>
                    <a:pt x="16870" y="14204"/>
                    <a:pt x="16870" y="14283"/>
                  </a:cubicBezTo>
                  <a:cubicBezTo>
                    <a:pt x="16870" y="14343"/>
                    <a:pt x="16949" y="14423"/>
                    <a:pt x="17009" y="14423"/>
                  </a:cubicBezTo>
                  <a:cubicBezTo>
                    <a:pt x="17088" y="14423"/>
                    <a:pt x="17168" y="14343"/>
                    <a:pt x="17168" y="14283"/>
                  </a:cubicBezTo>
                  <a:cubicBezTo>
                    <a:pt x="17148" y="14204"/>
                    <a:pt x="17088" y="14124"/>
                    <a:pt x="17009" y="14124"/>
                  </a:cubicBezTo>
                  <a:close/>
                  <a:moveTo>
                    <a:pt x="2328" y="15696"/>
                  </a:moveTo>
                  <a:cubicBezTo>
                    <a:pt x="2248" y="15696"/>
                    <a:pt x="2169" y="15775"/>
                    <a:pt x="2169" y="15835"/>
                  </a:cubicBezTo>
                  <a:cubicBezTo>
                    <a:pt x="2169" y="15915"/>
                    <a:pt x="2248" y="15994"/>
                    <a:pt x="2328" y="15994"/>
                  </a:cubicBezTo>
                  <a:cubicBezTo>
                    <a:pt x="2388" y="15994"/>
                    <a:pt x="2467" y="15915"/>
                    <a:pt x="2467" y="15835"/>
                  </a:cubicBezTo>
                  <a:cubicBezTo>
                    <a:pt x="2467" y="15736"/>
                    <a:pt x="2388" y="15696"/>
                    <a:pt x="2328" y="15696"/>
                  </a:cubicBezTo>
                  <a:close/>
                  <a:moveTo>
                    <a:pt x="4576" y="15696"/>
                  </a:moveTo>
                  <a:cubicBezTo>
                    <a:pt x="4516" y="15696"/>
                    <a:pt x="4437" y="15775"/>
                    <a:pt x="4437" y="15835"/>
                  </a:cubicBezTo>
                  <a:cubicBezTo>
                    <a:pt x="4437" y="15915"/>
                    <a:pt x="4516" y="15994"/>
                    <a:pt x="4576" y="15994"/>
                  </a:cubicBezTo>
                  <a:cubicBezTo>
                    <a:pt x="4655" y="15994"/>
                    <a:pt x="4735" y="15915"/>
                    <a:pt x="4735" y="15835"/>
                  </a:cubicBezTo>
                  <a:cubicBezTo>
                    <a:pt x="4715" y="15736"/>
                    <a:pt x="4655" y="15696"/>
                    <a:pt x="4576" y="15696"/>
                  </a:cubicBezTo>
                  <a:close/>
                  <a:moveTo>
                    <a:pt x="6844" y="15696"/>
                  </a:moveTo>
                  <a:cubicBezTo>
                    <a:pt x="6764" y="15696"/>
                    <a:pt x="6704" y="15775"/>
                    <a:pt x="6704" y="15835"/>
                  </a:cubicBezTo>
                  <a:cubicBezTo>
                    <a:pt x="6704" y="15915"/>
                    <a:pt x="6764" y="15994"/>
                    <a:pt x="6844" y="15994"/>
                  </a:cubicBezTo>
                  <a:cubicBezTo>
                    <a:pt x="6923" y="15994"/>
                    <a:pt x="7003" y="15915"/>
                    <a:pt x="7003" y="15835"/>
                  </a:cubicBezTo>
                  <a:cubicBezTo>
                    <a:pt x="6963" y="15736"/>
                    <a:pt x="6923" y="15696"/>
                    <a:pt x="6844" y="15696"/>
                  </a:cubicBezTo>
                  <a:close/>
                  <a:moveTo>
                    <a:pt x="9091" y="15696"/>
                  </a:moveTo>
                  <a:cubicBezTo>
                    <a:pt x="9012" y="15696"/>
                    <a:pt x="8932" y="15775"/>
                    <a:pt x="8932" y="15835"/>
                  </a:cubicBezTo>
                  <a:cubicBezTo>
                    <a:pt x="8932" y="15915"/>
                    <a:pt x="9012" y="15994"/>
                    <a:pt x="9091" y="15994"/>
                  </a:cubicBezTo>
                  <a:cubicBezTo>
                    <a:pt x="9151" y="15994"/>
                    <a:pt x="9231" y="15915"/>
                    <a:pt x="9231" y="15835"/>
                  </a:cubicBezTo>
                  <a:cubicBezTo>
                    <a:pt x="9231" y="15736"/>
                    <a:pt x="9191" y="15696"/>
                    <a:pt x="9091" y="15696"/>
                  </a:cubicBezTo>
                  <a:close/>
                  <a:moveTo>
                    <a:pt x="11339" y="15696"/>
                  </a:moveTo>
                  <a:cubicBezTo>
                    <a:pt x="11260" y="15696"/>
                    <a:pt x="11200" y="15775"/>
                    <a:pt x="11200" y="15835"/>
                  </a:cubicBezTo>
                  <a:cubicBezTo>
                    <a:pt x="11200" y="15915"/>
                    <a:pt x="11280" y="15994"/>
                    <a:pt x="11339" y="15994"/>
                  </a:cubicBezTo>
                  <a:cubicBezTo>
                    <a:pt x="11419" y="15994"/>
                    <a:pt x="11498" y="15915"/>
                    <a:pt x="11498" y="15835"/>
                  </a:cubicBezTo>
                  <a:cubicBezTo>
                    <a:pt x="11498" y="15736"/>
                    <a:pt x="11439" y="15696"/>
                    <a:pt x="11339" y="15696"/>
                  </a:cubicBezTo>
                  <a:close/>
                  <a:moveTo>
                    <a:pt x="13607" y="15696"/>
                  </a:moveTo>
                  <a:cubicBezTo>
                    <a:pt x="13528" y="15696"/>
                    <a:pt x="13468" y="15775"/>
                    <a:pt x="13468" y="15835"/>
                  </a:cubicBezTo>
                  <a:cubicBezTo>
                    <a:pt x="13468" y="15915"/>
                    <a:pt x="13528" y="15994"/>
                    <a:pt x="13607" y="15994"/>
                  </a:cubicBezTo>
                  <a:cubicBezTo>
                    <a:pt x="13687" y="15994"/>
                    <a:pt x="13746" y="15915"/>
                    <a:pt x="13746" y="15835"/>
                  </a:cubicBezTo>
                  <a:cubicBezTo>
                    <a:pt x="13746" y="15736"/>
                    <a:pt x="13687" y="15696"/>
                    <a:pt x="13607" y="15696"/>
                  </a:cubicBezTo>
                  <a:close/>
                  <a:moveTo>
                    <a:pt x="15875" y="15696"/>
                  </a:moveTo>
                  <a:cubicBezTo>
                    <a:pt x="15795" y="15696"/>
                    <a:pt x="15716" y="15775"/>
                    <a:pt x="15716" y="15835"/>
                  </a:cubicBezTo>
                  <a:cubicBezTo>
                    <a:pt x="15716" y="15915"/>
                    <a:pt x="15795" y="15994"/>
                    <a:pt x="15875" y="15994"/>
                  </a:cubicBezTo>
                  <a:cubicBezTo>
                    <a:pt x="15935" y="15994"/>
                    <a:pt x="16014" y="15915"/>
                    <a:pt x="16014" y="15835"/>
                  </a:cubicBezTo>
                  <a:cubicBezTo>
                    <a:pt x="16014" y="15736"/>
                    <a:pt x="15954" y="15696"/>
                    <a:pt x="15875" y="15696"/>
                  </a:cubicBezTo>
                  <a:close/>
                  <a:moveTo>
                    <a:pt x="1174" y="17267"/>
                  </a:moveTo>
                  <a:cubicBezTo>
                    <a:pt x="1095" y="17267"/>
                    <a:pt x="1035" y="17327"/>
                    <a:pt x="1035" y="17407"/>
                  </a:cubicBezTo>
                  <a:cubicBezTo>
                    <a:pt x="1035" y="17486"/>
                    <a:pt x="1095" y="17566"/>
                    <a:pt x="1174" y="17566"/>
                  </a:cubicBezTo>
                  <a:cubicBezTo>
                    <a:pt x="1254" y="17566"/>
                    <a:pt x="1313" y="17486"/>
                    <a:pt x="1313" y="17407"/>
                  </a:cubicBezTo>
                  <a:cubicBezTo>
                    <a:pt x="1333" y="17327"/>
                    <a:pt x="1274" y="17267"/>
                    <a:pt x="1174" y="17267"/>
                  </a:cubicBezTo>
                  <a:close/>
                  <a:moveTo>
                    <a:pt x="3442" y="17267"/>
                  </a:moveTo>
                  <a:cubicBezTo>
                    <a:pt x="3362" y="17267"/>
                    <a:pt x="3283" y="17327"/>
                    <a:pt x="3283" y="17407"/>
                  </a:cubicBezTo>
                  <a:cubicBezTo>
                    <a:pt x="3283" y="17486"/>
                    <a:pt x="3362" y="17566"/>
                    <a:pt x="3442" y="17566"/>
                  </a:cubicBezTo>
                  <a:cubicBezTo>
                    <a:pt x="3522" y="17566"/>
                    <a:pt x="3581" y="17486"/>
                    <a:pt x="3581" y="17407"/>
                  </a:cubicBezTo>
                  <a:cubicBezTo>
                    <a:pt x="3581" y="17327"/>
                    <a:pt x="3522" y="17267"/>
                    <a:pt x="3442" y="17267"/>
                  </a:cubicBezTo>
                  <a:close/>
                  <a:moveTo>
                    <a:pt x="5710" y="17267"/>
                  </a:moveTo>
                  <a:cubicBezTo>
                    <a:pt x="5630" y="17267"/>
                    <a:pt x="5551" y="17327"/>
                    <a:pt x="5551" y="17407"/>
                  </a:cubicBezTo>
                  <a:cubicBezTo>
                    <a:pt x="5551" y="17486"/>
                    <a:pt x="5630" y="17566"/>
                    <a:pt x="5710" y="17566"/>
                  </a:cubicBezTo>
                  <a:cubicBezTo>
                    <a:pt x="5769" y="17566"/>
                    <a:pt x="5849" y="17486"/>
                    <a:pt x="5849" y="17407"/>
                  </a:cubicBezTo>
                  <a:cubicBezTo>
                    <a:pt x="5849" y="17327"/>
                    <a:pt x="5769" y="17267"/>
                    <a:pt x="5710" y="17267"/>
                  </a:cubicBezTo>
                  <a:close/>
                  <a:moveTo>
                    <a:pt x="7958" y="17267"/>
                  </a:moveTo>
                  <a:cubicBezTo>
                    <a:pt x="7898" y="17267"/>
                    <a:pt x="7818" y="17327"/>
                    <a:pt x="7818" y="17407"/>
                  </a:cubicBezTo>
                  <a:cubicBezTo>
                    <a:pt x="7818" y="17486"/>
                    <a:pt x="7898" y="17566"/>
                    <a:pt x="7958" y="17566"/>
                  </a:cubicBezTo>
                  <a:cubicBezTo>
                    <a:pt x="8037" y="17566"/>
                    <a:pt x="8117" y="17486"/>
                    <a:pt x="8117" y="17407"/>
                  </a:cubicBezTo>
                  <a:cubicBezTo>
                    <a:pt x="8117" y="17327"/>
                    <a:pt x="8037" y="17267"/>
                    <a:pt x="7958" y="17267"/>
                  </a:cubicBezTo>
                  <a:close/>
                  <a:moveTo>
                    <a:pt x="10225" y="17267"/>
                  </a:moveTo>
                  <a:cubicBezTo>
                    <a:pt x="10146" y="17267"/>
                    <a:pt x="10086" y="17327"/>
                    <a:pt x="10086" y="17407"/>
                  </a:cubicBezTo>
                  <a:cubicBezTo>
                    <a:pt x="10086" y="17486"/>
                    <a:pt x="10146" y="17566"/>
                    <a:pt x="10225" y="17566"/>
                  </a:cubicBezTo>
                  <a:cubicBezTo>
                    <a:pt x="10305" y="17566"/>
                    <a:pt x="10384" y="17486"/>
                    <a:pt x="10384" y="17407"/>
                  </a:cubicBezTo>
                  <a:cubicBezTo>
                    <a:pt x="10384" y="17327"/>
                    <a:pt x="10305" y="17267"/>
                    <a:pt x="10225" y="17267"/>
                  </a:cubicBezTo>
                  <a:close/>
                  <a:moveTo>
                    <a:pt x="12493" y="17267"/>
                  </a:moveTo>
                  <a:cubicBezTo>
                    <a:pt x="12414" y="17267"/>
                    <a:pt x="12334" y="17327"/>
                    <a:pt x="12334" y="17407"/>
                  </a:cubicBezTo>
                  <a:cubicBezTo>
                    <a:pt x="12334" y="17486"/>
                    <a:pt x="12414" y="17566"/>
                    <a:pt x="12493" y="17566"/>
                  </a:cubicBezTo>
                  <a:cubicBezTo>
                    <a:pt x="12573" y="17566"/>
                    <a:pt x="12632" y="17486"/>
                    <a:pt x="12632" y="17407"/>
                  </a:cubicBezTo>
                  <a:cubicBezTo>
                    <a:pt x="12632" y="17327"/>
                    <a:pt x="12573" y="17267"/>
                    <a:pt x="12493" y="17267"/>
                  </a:cubicBezTo>
                  <a:close/>
                  <a:moveTo>
                    <a:pt x="14741" y="17267"/>
                  </a:moveTo>
                  <a:cubicBezTo>
                    <a:pt x="14681" y="17267"/>
                    <a:pt x="14602" y="17327"/>
                    <a:pt x="14602" y="17407"/>
                  </a:cubicBezTo>
                  <a:cubicBezTo>
                    <a:pt x="14602" y="17486"/>
                    <a:pt x="14681" y="17566"/>
                    <a:pt x="14741" y="17566"/>
                  </a:cubicBezTo>
                  <a:cubicBezTo>
                    <a:pt x="14821" y="17566"/>
                    <a:pt x="14900" y="17486"/>
                    <a:pt x="14900" y="17407"/>
                  </a:cubicBezTo>
                  <a:cubicBezTo>
                    <a:pt x="14880" y="17327"/>
                    <a:pt x="14821" y="17267"/>
                    <a:pt x="14741" y="17267"/>
                  </a:cubicBezTo>
                  <a:close/>
                  <a:moveTo>
                    <a:pt x="17009" y="17267"/>
                  </a:moveTo>
                  <a:cubicBezTo>
                    <a:pt x="16949" y="17267"/>
                    <a:pt x="16870" y="17327"/>
                    <a:pt x="16870" y="17407"/>
                  </a:cubicBezTo>
                  <a:cubicBezTo>
                    <a:pt x="16870" y="17486"/>
                    <a:pt x="16949" y="17566"/>
                    <a:pt x="17009" y="17566"/>
                  </a:cubicBezTo>
                  <a:cubicBezTo>
                    <a:pt x="17088" y="17566"/>
                    <a:pt x="17168" y="17486"/>
                    <a:pt x="17168" y="17407"/>
                  </a:cubicBezTo>
                  <a:cubicBezTo>
                    <a:pt x="17148" y="17327"/>
                    <a:pt x="17088" y="17267"/>
                    <a:pt x="17009" y="17267"/>
                  </a:cubicBezTo>
                  <a:close/>
                  <a:moveTo>
                    <a:pt x="2328" y="18819"/>
                  </a:moveTo>
                  <a:cubicBezTo>
                    <a:pt x="2248" y="18819"/>
                    <a:pt x="2169" y="18899"/>
                    <a:pt x="2169" y="18978"/>
                  </a:cubicBezTo>
                  <a:cubicBezTo>
                    <a:pt x="2169" y="19058"/>
                    <a:pt x="2248" y="19137"/>
                    <a:pt x="2328" y="19137"/>
                  </a:cubicBezTo>
                  <a:cubicBezTo>
                    <a:pt x="2388" y="19137"/>
                    <a:pt x="2467" y="19058"/>
                    <a:pt x="2467" y="18978"/>
                  </a:cubicBezTo>
                  <a:cubicBezTo>
                    <a:pt x="2467" y="18879"/>
                    <a:pt x="2388" y="18819"/>
                    <a:pt x="2328" y="18819"/>
                  </a:cubicBezTo>
                  <a:close/>
                  <a:moveTo>
                    <a:pt x="4576" y="18819"/>
                  </a:moveTo>
                  <a:cubicBezTo>
                    <a:pt x="4516" y="18819"/>
                    <a:pt x="4437" y="18899"/>
                    <a:pt x="4437" y="18978"/>
                  </a:cubicBezTo>
                  <a:cubicBezTo>
                    <a:pt x="4437" y="19058"/>
                    <a:pt x="4516" y="19137"/>
                    <a:pt x="4576" y="19137"/>
                  </a:cubicBezTo>
                  <a:cubicBezTo>
                    <a:pt x="4655" y="19137"/>
                    <a:pt x="4735" y="19058"/>
                    <a:pt x="4735" y="18978"/>
                  </a:cubicBezTo>
                  <a:cubicBezTo>
                    <a:pt x="4715" y="18879"/>
                    <a:pt x="4655" y="18819"/>
                    <a:pt x="4576" y="18819"/>
                  </a:cubicBezTo>
                  <a:close/>
                  <a:moveTo>
                    <a:pt x="6844" y="18819"/>
                  </a:moveTo>
                  <a:cubicBezTo>
                    <a:pt x="6764" y="18819"/>
                    <a:pt x="6704" y="18899"/>
                    <a:pt x="6704" y="18978"/>
                  </a:cubicBezTo>
                  <a:cubicBezTo>
                    <a:pt x="6704" y="19058"/>
                    <a:pt x="6764" y="19137"/>
                    <a:pt x="6844" y="19137"/>
                  </a:cubicBezTo>
                  <a:cubicBezTo>
                    <a:pt x="6923" y="19137"/>
                    <a:pt x="7003" y="19058"/>
                    <a:pt x="7003" y="18978"/>
                  </a:cubicBezTo>
                  <a:cubicBezTo>
                    <a:pt x="6963" y="18879"/>
                    <a:pt x="6923" y="18819"/>
                    <a:pt x="6844" y="18819"/>
                  </a:cubicBezTo>
                  <a:close/>
                  <a:moveTo>
                    <a:pt x="9091" y="18819"/>
                  </a:moveTo>
                  <a:cubicBezTo>
                    <a:pt x="9012" y="18819"/>
                    <a:pt x="8932" y="18899"/>
                    <a:pt x="8932" y="18978"/>
                  </a:cubicBezTo>
                  <a:cubicBezTo>
                    <a:pt x="8932" y="19058"/>
                    <a:pt x="9012" y="19137"/>
                    <a:pt x="9091" y="19137"/>
                  </a:cubicBezTo>
                  <a:cubicBezTo>
                    <a:pt x="9151" y="19137"/>
                    <a:pt x="9231" y="19058"/>
                    <a:pt x="9231" y="18978"/>
                  </a:cubicBezTo>
                  <a:cubicBezTo>
                    <a:pt x="9231" y="18879"/>
                    <a:pt x="9191" y="18819"/>
                    <a:pt x="9091" y="18819"/>
                  </a:cubicBezTo>
                  <a:close/>
                  <a:moveTo>
                    <a:pt x="11339" y="18819"/>
                  </a:moveTo>
                  <a:cubicBezTo>
                    <a:pt x="11260" y="18819"/>
                    <a:pt x="11200" y="18899"/>
                    <a:pt x="11200" y="18978"/>
                  </a:cubicBezTo>
                  <a:cubicBezTo>
                    <a:pt x="11200" y="19058"/>
                    <a:pt x="11280" y="19137"/>
                    <a:pt x="11339" y="19137"/>
                  </a:cubicBezTo>
                  <a:cubicBezTo>
                    <a:pt x="11419" y="19137"/>
                    <a:pt x="11498" y="19058"/>
                    <a:pt x="11498" y="18978"/>
                  </a:cubicBezTo>
                  <a:cubicBezTo>
                    <a:pt x="11498" y="18879"/>
                    <a:pt x="11439" y="18819"/>
                    <a:pt x="11339" y="18819"/>
                  </a:cubicBezTo>
                  <a:close/>
                  <a:moveTo>
                    <a:pt x="13607" y="18819"/>
                  </a:moveTo>
                  <a:cubicBezTo>
                    <a:pt x="13528" y="18819"/>
                    <a:pt x="13468" y="18899"/>
                    <a:pt x="13468" y="18978"/>
                  </a:cubicBezTo>
                  <a:cubicBezTo>
                    <a:pt x="13468" y="19058"/>
                    <a:pt x="13528" y="19137"/>
                    <a:pt x="13607" y="19137"/>
                  </a:cubicBezTo>
                  <a:cubicBezTo>
                    <a:pt x="13687" y="19137"/>
                    <a:pt x="13746" y="19058"/>
                    <a:pt x="13746" y="18978"/>
                  </a:cubicBezTo>
                  <a:cubicBezTo>
                    <a:pt x="13746" y="18879"/>
                    <a:pt x="13687" y="18819"/>
                    <a:pt x="13607" y="18819"/>
                  </a:cubicBezTo>
                  <a:close/>
                  <a:moveTo>
                    <a:pt x="15875" y="18819"/>
                  </a:moveTo>
                  <a:cubicBezTo>
                    <a:pt x="15795" y="18819"/>
                    <a:pt x="15716" y="18899"/>
                    <a:pt x="15716" y="18978"/>
                  </a:cubicBezTo>
                  <a:cubicBezTo>
                    <a:pt x="15716" y="19058"/>
                    <a:pt x="15795" y="19137"/>
                    <a:pt x="15875" y="19137"/>
                  </a:cubicBezTo>
                  <a:cubicBezTo>
                    <a:pt x="15935" y="19137"/>
                    <a:pt x="16014" y="19058"/>
                    <a:pt x="16014" y="18978"/>
                  </a:cubicBezTo>
                  <a:cubicBezTo>
                    <a:pt x="16014" y="18879"/>
                    <a:pt x="15954" y="18819"/>
                    <a:pt x="15875" y="18819"/>
                  </a:cubicBezTo>
                  <a:close/>
                  <a:moveTo>
                    <a:pt x="18143" y="18819"/>
                  </a:moveTo>
                  <a:cubicBezTo>
                    <a:pt x="18063" y="18819"/>
                    <a:pt x="17983" y="18899"/>
                    <a:pt x="17983" y="18978"/>
                  </a:cubicBezTo>
                  <a:cubicBezTo>
                    <a:pt x="17983" y="19058"/>
                    <a:pt x="18063" y="19137"/>
                    <a:pt x="18143" y="19137"/>
                  </a:cubicBezTo>
                  <a:cubicBezTo>
                    <a:pt x="18202" y="19137"/>
                    <a:pt x="18282" y="19058"/>
                    <a:pt x="18282" y="18978"/>
                  </a:cubicBezTo>
                  <a:cubicBezTo>
                    <a:pt x="18282" y="18879"/>
                    <a:pt x="18202" y="18819"/>
                    <a:pt x="18143" y="18819"/>
                  </a:cubicBezTo>
                  <a:close/>
                  <a:moveTo>
                    <a:pt x="1174" y="20390"/>
                  </a:moveTo>
                  <a:cubicBezTo>
                    <a:pt x="1095" y="20390"/>
                    <a:pt x="1035" y="20470"/>
                    <a:pt x="1035" y="20550"/>
                  </a:cubicBezTo>
                  <a:cubicBezTo>
                    <a:pt x="1035" y="20629"/>
                    <a:pt x="1095" y="20689"/>
                    <a:pt x="1174" y="20689"/>
                  </a:cubicBezTo>
                  <a:cubicBezTo>
                    <a:pt x="1254" y="20689"/>
                    <a:pt x="1313" y="20629"/>
                    <a:pt x="1313" y="20550"/>
                  </a:cubicBezTo>
                  <a:cubicBezTo>
                    <a:pt x="1333" y="20470"/>
                    <a:pt x="1274" y="20390"/>
                    <a:pt x="1174" y="20390"/>
                  </a:cubicBezTo>
                  <a:close/>
                  <a:moveTo>
                    <a:pt x="3442" y="20390"/>
                  </a:moveTo>
                  <a:cubicBezTo>
                    <a:pt x="3362" y="20390"/>
                    <a:pt x="3283" y="20470"/>
                    <a:pt x="3283" y="20550"/>
                  </a:cubicBezTo>
                  <a:cubicBezTo>
                    <a:pt x="3283" y="20629"/>
                    <a:pt x="3362" y="20689"/>
                    <a:pt x="3442" y="20689"/>
                  </a:cubicBezTo>
                  <a:cubicBezTo>
                    <a:pt x="3522" y="20689"/>
                    <a:pt x="3581" y="20629"/>
                    <a:pt x="3581" y="20550"/>
                  </a:cubicBezTo>
                  <a:cubicBezTo>
                    <a:pt x="3581" y="20470"/>
                    <a:pt x="3522" y="20390"/>
                    <a:pt x="3442" y="20390"/>
                  </a:cubicBezTo>
                  <a:close/>
                  <a:moveTo>
                    <a:pt x="5710" y="20390"/>
                  </a:moveTo>
                  <a:cubicBezTo>
                    <a:pt x="5630" y="20390"/>
                    <a:pt x="5551" y="20470"/>
                    <a:pt x="5551" y="20550"/>
                  </a:cubicBezTo>
                  <a:cubicBezTo>
                    <a:pt x="5551" y="20629"/>
                    <a:pt x="5630" y="20689"/>
                    <a:pt x="5710" y="20689"/>
                  </a:cubicBezTo>
                  <a:cubicBezTo>
                    <a:pt x="5769" y="20689"/>
                    <a:pt x="5849" y="20629"/>
                    <a:pt x="5849" y="20550"/>
                  </a:cubicBezTo>
                  <a:cubicBezTo>
                    <a:pt x="5849" y="20470"/>
                    <a:pt x="5769" y="20390"/>
                    <a:pt x="5710" y="20390"/>
                  </a:cubicBezTo>
                  <a:close/>
                  <a:moveTo>
                    <a:pt x="7958" y="20390"/>
                  </a:moveTo>
                  <a:cubicBezTo>
                    <a:pt x="7898" y="20390"/>
                    <a:pt x="7818" y="20470"/>
                    <a:pt x="7818" y="20550"/>
                  </a:cubicBezTo>
                  <a:cubicBezTo>
                    <a:pt x="7818" y="20629"/>
                    <a:pt x="7898" y="20689"/>
                    <a:pt x="7958" y="20689"/>
                  </a:cubicBezTo>
                  <a:cubicBezTo>
                    <a:pt x="8037" y="20689"/>
                    <a:pt x="8117" y="20629"/>
                    <a:pt x="8117" y="20550"/>
                  </a:cubicBezTo>
                  <a:cubicBezTo>
                    <a:pt x="8117" y="20470"/>
                    <a:pt x="8037" y="20390"/>
                    <a:pt x="7958" y="20390"/>
                  </a:cubicBezTo>
                  <a:close/>
                  <a:moveTo>
                    <a:pt x="10225" y="20390"/>
                  </a:moveTo>
                  <a:cubicBezTo>
                    <a:pt x="10146" y="20390"/>
                    <a:pt x="10086" y="20470"/>
                    <a:pt x="10086" y="20550"/>
                  </a:cubicBezTo>
                  <a:cubicBezTo>
                    <a:pt x="10086" y="20629"/>
                    <a:pt x="10146" y="20689"/>
                    <a:pt x="10225" y="20689"/>
                  </a:cubicBezTo>
                  <a:cubicBezTo>
                    <a:pt x="10305" y="20689"/>
                    <a:pt x="10384" y="20629"/>
                    <a:pt x="10384" y="20550"/>
                  </a:cubicBezTo>
                  <a:cubicBezTo>
                    <a:pt x="10384" y="20470"/>
                    <a:pt x="10305" y="20390"/>
                    <a:pt x="10225" y="20390"/>
                  </a:cubicBezTo>
                  <a:close/>
                  <a:moveTo>
                    <a:pt x="12493" y="20390"/>
                  </a:moveTo>
                  <a:cubicBezTo>
                    <a:pt x="12414" y="20390"/>
                    <a:pt x="12334" y="20470"/>
                    <a:pt x="12334" y="20550"/>
                  </a:cubicBezTo>
                  <a:cubicBezTo>
                    <a:pt x="12334" y="20629"/>
                    <a:pt x="12414" y="20689"/>
                    <a:pt x="12493" y="20689"/>
                  </a:cubicBezTo>
                  <a:cubicBezTo>
                    <a:pt x="12573" y="20689"/>
                    <a:pt x="12632" y="20629"/>
                    <a:pt x="12632" y="20550"/>
                  </a:cubicBezTo>
                  <a:cubicBezTo>
                    <a:pt x="12632" y="20470"/>
                    <a:pt x="12573" y="20390"/>
                    <a:pt x="12493" y="20390"/>
                  </a:cubicBezTo>
                  <a:close/>
                  <a:moveTo>
                    <a:pt x="14741" y="20390"/>
                  </a:moveTo>
                  <a:cubicBezTo>
                    <a:pt x="14681" y="20390"/>
                    <a:pt x="14602" y="20470"/>
                    <a:pt x="14602" y="20550"/>
                  </a:cubicBezTo>
                  <a:cubicBezTo>
                    <a:pt x="14602" y="20629"/>
                    <a:pt x="14681" y="20689"/>
                    <a:pt x="14741" y="20689"/>
                  </a:cubicBezTo>
                  <a:cubicBezTo>
                    <a:pt x="14821" y="20689"/>
                    <a:pt x="14900" y="20629"/>
                    <a:pt x="14900" y="20550"/>
                  </a:cubicBezTo>
                  <a:cubicBezTo>
                    <a:pt x="14880" y="20470"/>
                    <a:pt x="14821" y="20390"/>
                    <a:pt x="14741" y="20390"/>
                  </a:cubicBezTo>
                  <a:close/>
                  <a:moveTo>
                    <a:pt x="17009" y="20390"/>
                  </a:moveTo>
                  <a:cubicBezTo>
                    <a:pt x="16949" y="20390"/>
                    <a:pt x="16870" y="20470"/>
                    <a:pt x="16870" y="20550"/>
                  </a:cubicBezTo>
                  <a:cubicBezTo>
                    <a:pt x="16870" y="20629"/>
                    <a:pt x="16949" y="20689"/>
                    <a:pt x="17009" y="20689"/>
                  </a:cubicBezTo>
                  <a:cubicBezTo>
                    <a:pt x="17088" y="20689"/>
                    <a:pt x="17168" y="20629"/>
                    <a:pt x="17168" y="20550"/>
                  </a:cubicBezTo>
                  <a:cubicBezTo>
                    <a:pt x="17148" y="20470"/>
                    <a:pt x="17088" y="20390"/>
                    <a:pt x="17009" y="20390"/>
                  </a:cubicBezTo>
                  <a:close/>
                  <a:moveTo>
                    <a:pt x="2328" y="21962"/>
                  </a:moveTo>
                  <a:cubicBezTo>
                    <a:pt x="2248" y="21962"/>
                    <a:pt x="2169" y="22042"/>
                    <a:pt x="2169" y="22101"/>
                  </a:cubicBezTo>
                  <a:cubicBezTo>
                    <a:pt x="2169" y="22181"/>
                    <a:pt x="2248" y="22260"/>
                    <a:pt x="2328" y="22260"/>
                  </a:cubicBezTo>
                  <a:cubicBezTo>
                    <a:pt x="2388" y="22260"/>
                    <a:pt x="2467" y="22181"/>
                    <a:pt x="2467" y="22101"/>
                  </a:cubicBezTo>
                  <a:cubicBezTo>
                    <a:pt x="2467" y="22042"/>
                    <a:pt x="2388" y="21962"/>
                    <a:pt x="2328" y="21962"/>
                  </a:cubicBezTo>
                  <a:close/>
                  <a:moveTo>
                    <a:pt x="4576" y="21962"/>
                  </a:moveTo>
                  <a:cubicBezTo>
                    <a:pt x="4516" y="21962"/>
                    <a:pt x="4437" y="22042"/>
                    <a:pt x="4437" y="22101"/>
                  </a:cubicBezTo>
                  <a:cubicBezTo>
                    <a:pt x="4437" y="22181"/>
                    <a:pt x="4516" y="22260"/>
                    <a:pt x="4576" y="22260"/>
                  </a:cubicBezTo>
                  <a:cubicBezTo>
                    <a:pt x="4655" y="22260"/>
                    <a:pt x="4735" y="22181"/>
                    <a:pt x="4735" y="22101"/>
                  </a:cubicBezTo>
                  <a:cubicBezTo>
                    <a:pt x="4715" y="22042"/>
                    <a:pt x="4655" y="21962"/>
                    <a:pt x="4576" y="21962"/>
                  </a:cubicBezTo>
                  <a:close/>
                  <a:moveTo>
                    <a:pt x="6844" y="21962"/>
                  </a:moveTo>
                  <a:cubicBezTo>
                    <a:pt x="6764" y="21962"/>
                    <a:pt x="6704" y="22042"/>
                    <a:pt x="6704" y="22101"/>
                  </a:cubicBezTo>
                  <a:cubicBezTo>
                    <a:pt x="6704" y="22181"/>
                    <a:pt x="6764" y="22260"/>
                    <a:pt x="6844" y="22260"/>
                  </a:cubicBezTo>
                  <a:cubicBezTo>
                    <a:pt x="6923" y="22260"/>
                    <a:pt x="7003" y="22181"/>
                    <a:pt x="7003" y="22101"/>
                  </a:cubicBezTo>
                  <a:cubicBezTo>
                    <a:pt x="6963" y="22042"/>
                    <a:pt x="6923" y="21962"/>
                    <a:pt x="6844" y="21962"/>
                  </a:cubicBezTo>
                  <a:close/>
                  <a:moveTo>
                    <a:pt x="9091" y="21962"/>
                  </a:moveTo>
                  <a:cubicBezTo>
                    <a:pt x="9012" y="21962"/>
                    <a:pt x="8932" y="22042"/>
                    <a:pt x="8932" y="22101"/>
                  </a:cubicBezTo>
                  <a:cubicBezTo>
                    <a:pt x="8932" y="22181"/>
                    <a:pt x="9012" y="22260"/>
                    <a:pt x="9091" y="22260"/>
                  </a:cubicBezTo>
                  <a:cubicBezTo>
                    <a:pt x="9151" y="22260"/>
                    <a:pt x="9231" y="22181"/>
                    <a:pt x="9231" y="22101"/>
                  </a:cubicBezTo>
                  <a:cubicBezTo>
                    <a:pt x="9231" y="22042"/>
                    <a:pt x="9191" y="21962"/>
                    <a:pt x="9091" y="21962"/>
                  </a:cubicBezTo>
                  <a:close/>
                  <a:moveTo>
                    <a:pt x="11339" y="21962"/>
                  </a:moveTo>
                  <a:cubicBezTo>
                    <a:pt x="11260" y="21962"/>
                    <a:pt x="11200" y="22042"/>
                    <a:pt x="11200" y="22101"/>
                  </a:cubicBezTo>
                  <a:cubicBezTo>
                    <a:pt x="11200" y="22181"/>
                    <a:pt x="11280" y="22260"/>
                    <a:pt x="11339" y="22260"/>
                  </a:cubicBezTo>
                  <a:cubicBezTo>
                    <a:pt x="11419" y="22260"/>
                    <a:pt x="11498" y="22181"/>
                    <a:pt x="11498" y="22101"/>
                  </a:cubicBezTo>
                  <a:cubicBezTo>
                    <a:pt x="11498" y="22042"/>
                    <a:pt x="11439" y="21962"/>
                    <a:pt x="11339" y="21962"/>
                  </a:cubicBezTo>
                  <a:close/>
                  <a:moveTo>
                    <a:pt x="13607" y="21962"/>
                  </a:moveTo>
                  <a:cubicBezTo>
                    <a:pt x="13528" y="21962"/>
                    <a:pt x="13468" y="22042"/>
                    <a:pt x="13468" y="22101"/>
                  </a:cubicBezTo>
                  <a:cubicBezTo>
                    <a:pt x="13468" y="22181"/>
                    <a:pt x="13528" y="22260"/>
                    <a:pt x="13607" y="22260"/>
                  </a:cubicBezTo>
                  <a:cubicBezTo>
                    <a:pt x="13687" y="22260"/>
                    <a:pt x="13746" y="22181"/>
                    <a:pt x="13746" y="22101"/>
                  </a:cubicBezTo>
                  <a:cubicBezTo>
                    <a:pt x="13746" y="22042"/>
                    <a:pt x="13687" y="21962"/>
                    <a:pt x="13607" y="21962"/>
                  </a:cubicBezTo>
                  <a:close/>
                  <a:moveTo>
                    <a:pt x="15875" y="21962"/>
                  </a:moveTo>
                  <a:cubicBezTo>
                    <a:pt x="15795" y="21962"/>
                    <a:pt x="15716" y="22042"/>
                    <a:pt x="15716" y="22101"/>
                  </a:cubicBezTo>
                  <a:cubicBezTo>
                    <a:pt x="15716" y="22181"/>
                    <a:pt x="15795" y="22260"/>
                    <a:pt x="15875" y="22260"/>
                  </a:cubicBezTo>
                  <a:cubicBezTo>
                    <a:pt x="15935" y="22260"/>
                    <a:pt x="16014" y="22181"/>
                    <a:pt x="16014" y="22101"/>
                  </a:cubicBezTo>
                  <a:cubicBezTo>
                    <a:pt x="16014" y="22042"/>
                    <a:pt x="15954" y="21962"/>
                    <a:pt x="15875" y="21962"/>
                  </a:cubicBezTo>
                  <a:close/>
                  <a:moveTo>
                    <a:pt x="18143" y="21962"/>
                  </a:moveTo>
                  <a:cubicBezTo>
                    <a:pt x="18063" y="21962"/>
                    <a:pt x="17983" y="22042"/>
                    <a:pt x="17983" y="22101"/>
                  </a:cubicBezTo>
                  <a:cubicBezTo>
                    <a:pt x="17983" y="22181"/>
                    <a:pt x="18063" y="22260"/>
                    <a:pt x="18143" y="22260"/>
                  </a:cubicBezTo>
                  <a:cubicBezTo>
                    <a:pt x="18202" y="22260"/>
                    <a:pt x="18282" y="22181"/>
                    <a:pt x="18282" y="22101"/>
                  </a:cubicBezTo>
                  <a:cubicBezTo>
                    <a:pt x="18282" y="22042"/>
                    <a:pt x="18202" y="21962"/>
                    <a:pt x="18143" y="21962"/>
                  </a:cubicBezTo>
                  <a:close/>
                  <a:moveTo>
                    <a:pt x="19277" y="23534"/>
                  </a:moveTo>
                  <a:cubicBezTo>
                    <a:pt x="19197" y="23534"/>
                    <a:pt x="19137" y="23593"/>
                    <a:pt x="19137" y="23673"/>
                  </a:cubicBezTo>
                  <a:cubicBezTo>
                    <a:pt x="19137" y="23732"/>
                    <a:pt x="19157" y="23772"/>
                    <a:pt x="19197" y="23792"/>
                  </a:cubicBezTo>
                  <a:cubicBezTo>
                    <a:pt x="19296" y="23752"/>
                    <a:pt x="19376" y="23732"/>
                    <a:pt x="19436" y="23713"/>
                  </a:cubicBezTo>
                  <a:cubicBezTo>
                    <a:pt x="19396" y="23593"/>
                    <a:pt x="19356" y="23534"/>
                    <a:pt x="19277" y="23534"/>
                  </a:cubicBezTo>
                  <a:close/>
                  <a:moveTo>
                    <a:pt x="1174" y="23534"/>
                  </a:moveTo>
                  <a:cubicBezTo>
                    <a:pt x="1095" y="23534"/>
                    <a:pt x="1035" y="23593"/>
                    <a:pt x="1035" y="23673"/>
                  </a:cubicBezTo>
                  <a:cubicBezTo>
                    <a:pt x="1035" y="23752"/>
                    <a:pt x="1095" y="23832"/>
                    <a:pt x="1174" y="23832"/>
                  </a:cubicBezTo>
                  <a:cubicBezTo>
                    <a:pt x="1254" y="23832"/>
                    <a:pt x="1313" y="23752"/>
                    <a:pt x="1313" y="23673"/>
                  </a:cubicBezTo>
                  <a:cubicBezTo>
                    <a:pt x="1333" y="23593"/>
                    <a:pt x="1274" y="23534"/>
                    <a:pt x="1174" y="23534"/>
                  </a:cubicBezTo>
                  <a:close/>
                  <a:moveTo>
                    <a:pt x="3442" y="23534"/>
                  </a:moveTo>
                  <a:cubicBezTo>
                    <a:pt x="3362" y="23534"/>
                    <a:pt x="3283" y="23593"/>
                    <a:pt x="3283" y="23673"/>
                  </a:cubicBezTo>
                  <a:cubicBezTo>
                    <a:pt x="3283" y="23752"/>
                    <a:pt x="3362" y="23832"/>
                    <a:pt x="3442" y="23832"/>
                  </a:cubicBezTo>
                  <a:cubicBezTo>
                    <a:pt x="3522" y="23832"/>
                    <a:pt x="3581" y="23752"/>
                    <a:pt x="3581" y="23673"/>
                  </a:cubicBezTo>
                  <a:cubicBezTo>
                    <a:pt x="3581" y="23593"/>
                    <a:pt x="3522" y="23534"/>
                    <a:pt x="3442" y="23534"/>
                  </a:cubicBezTo>
                  <a:close/>
                  <a:moveTo>
                    <a:pt x="5710" y="23534"/>
                  </a:moveTo>
                  <a:cubicBezTo>
                    <a:pt x="5630" y="23534"/>
                    <a:pt x="5551" y="23593"/>
                    <a:pt x="5551" y="23673"/>
                  </a:cubicBezTo>
                  <a:cubicBezTo>
                    <a:pt x="5551" y="23752"/>
                    <a:pt x="5630" y="23832"/>
                    <a:pt x="5710" y="23832"/>
                  </a:cubicBezTo>
                  <a:cubicBezTo>
                    <a:pt x="5769" y="23832"/>
                    <a:pt x="5849" y="23752"/>
                    <a:pt x="5849" y="23673"/>
                  </a:cubicBezTo>
                  <a:cubicBezTo>
                    <a:pt x="5849" y="23593"/>
                    <a:pt x="5769" y="23534"/>
                    <a:pt x="5710" y="23534"/>
                  </a:cubicBezTo>
                  <a:close/>
                  <a:moveTo>
                    <a:pt x="7958" y="23534"/>
                  </a:moveTo>
                  <a:cubicBezTo>
                    <a:pt x="7898" y="23534"/>
                    <a:pt x="7818" y="23593"/>
                    <a:pt x="7818" y="23673"/>
                  </a:cubicBezTo>
                  <a:cubicBezTo>
                    <a:pt x="7818" y="23752"/>
                    <a:pt x="7898" y="23832"/>
                    <a:pt x="7958" y="23832"/>
                  </a:cubicBezTo>
                  <a:cubicBezTo>
                    <a:pt x="8037" y="23832"/>
                    <a:pt x="8117" y="23752"/>
                    <a:pt x="8117" y="23673"/>
                  </a:cubicBezTo>
                  <a:cubicBezTo>
                    <a:pt x="8117" y="23593"/>
                    <a:pt x="8037" y="23534"/>
                    <a:pt x="7958" y="23534"/>
                  </a:cubicBezTo>
                  <a:close/>
                  <a:moveTo>
                    <a:pt x="10225" y="23534"/>
                  </a:moveTo>
                  <a:cubicBezTo>
                    <a:pt x="10146" y="23534"/>
                    <a:pt x="10086" y="23593"/>
                    <a:pt x="10086" y="23673"/>
                  </a:cubicBezTo>
                  <a:cubicBezTo>
                    <a:pt x="10086" y="23752"/>
                    <a:pt x="10146" y="23832"/>
                    <a:pt x="10225" y="23832"/>
                  </a:cubicBezTo>
                  <a:cubicBezTo>
                    <a:pt x="10305" y="23832"/>
                    <a:pt x="10384" y="23752"/>
                    <a:pt x="10384" y="23673"/>
                  </a:cubicBezTo>
                  <a:cubicBezTo>
                    <a:pt x="10384" y="23593"/>
                    <a:pt x="10305" y="23534"/>
                    <a:pt x="10225" y="23534"/>
                  </a:cubicBezTo>
                  <a:close/>
                  <a:moveTo>
                    <a:pt x="12493" y="23534"/>
                  </a:moveTo>
                  <a:cubicBezTo>
                    <a:pt x="12414" y="23534"/>
                    <a:pt x="12334" y="23593"/>
                    <a:pt x="12334" y="23673"/>
                  </a:cubicBezTo>
                  <a:cubicBezTo>
                    <a:pt x="12334" y="23752"/>
                    <a:pt x="12414" y="23832"/>
                    <a:pt x="12493" y="23832"/>
                  </a:cubicBezTo>
                  <a:cubicBezTo>
                    <a:pt x="12573" y="23832"/>
                    <a:pt x="12632" y="23752"/>
                    <a:pt x="12632" y="23673"/>
                  </a:cubicBezTo>
                  <a:cubicBezTo>
                    <a:pt x="12632" y="23593"/>
                    <a:pt x="12573" y="23534"/>
                    <a:pt x="12493" y="23534"/>
                  </a:cubicBezTo>
                  <a:close/>
                  <a:moveTo>
                    <a:pt x="14741" y="23534"/>
                  </a:moveTo>
                  <a:cubicBezTo>
                    <a:pt x="14681" y="23534"/>
                    <a:pt x="14602" y="23593"/>
                    <a:pt x="14602" y="23673"/>
                  </a:cubicBezTo>
                  <a:cubicBezTo>
                    <a:pt x="14602" y="23752"/>
                    <a:pt x="14681" y="23832"/>
                    <a:pt x="14741" y="23832"/>
                  </a:cubicBezTo>
                  <a:cubicBezTo>
                    <a:pt x="14821" y="23832"/>
                    <a:pt x="14900" y="23752"/>
                    <a:pt x="14900" y="23673"/>
                  </a:cubicBezTo>
                  <a:cubicBezTo>
                    <a:pt x="14880" y="23593"/>
                    <a:pt x="14821" y="23534"/>
                    <a:pt x="14741" y="23534"/>
                  </a:cubicBezTo>
                  <a:close/>
                  <a:moveTo>
                    <a:pt x="17009" y="23534"/>
                  </a:moveTo>
                  <a:cubicBezTo>
                    <a:pt x="16949" y="23534"/>
                    <a:pt x="16870" y="23593"/>
                    <a:pt x="16870" y="23673"/>
                  </a:cubicBezTo>
                  <a:cubicBezTo>
                    <a:pt x="16870" y="23752"/>
                    <a:pt x="16949" y="23832"/>
                    <a:pt x="17009" y="23832"/>
                  </a:cubicBezTo>
                  <a:cubicBezTo>
                    <a:pt x="17088" y="23832"/>
                    <a:pt x="17168" y="23752"/>
                    <a:pt x="17168" y="23673"/>
                  </a:cubicBezTo>
                  <a:cubicBezTo>
                    <a:pt x="17148" y="23593"/>
                    <a:pt x="17088" y="23534"/>
                    <a:pt x="17009" y="23534"/>
                  </a:cubicBezTo>
                  <a:close/>
                  <a:moveTo>
                    <a:pt x="15875" y="25085"/>
                  </a:moveTo>
                  <a:cubicBezTo>
                    <a:pt x="15795" y="25085"/>
                    <a:pt x="15716" y="25165"/>
                    <a:pt x="15716" y="25244"/>
                  </a:cubicBezTo>
                  <a:cubicBezTo>
                    <a:pt x="15716" y="25264"/>
                    <a:pt x="15716" y="25284"/>
                    <a:pt x="15736" y="25284"/>
                  </a:cubicBezTo>
                  <a:cubicBezTo>
                    <a:pt x="15855" y="25264"/>
                    <a:pt x="15915" y="25224"/>
                    <a:pt x="16014" y="25205"/>
                  </a:cubicBezTo>
                  <a:cubicBezTo>
                    <a:pt x="15994" y="25145"/>
                    <a:pt x="15954" y="25085"/>
                    <a:pt x="15875" y="25085"/>
                  </a:cubicBezTo>
                  <a:close/>
                  <a:moveTo>
                    <a:pt x="40" y="25085"/>
                  </a:moveTo>
                  <a:cubicBezTo>
                    <a:pt x="40" y="25224"/>
                    <a:pt x="1" y="25324"/>
                    <a:pt x="1" y="25364"/>
                  </a:cubicBezTo>
                  <a:lnTo>
                    <a:pt x="60" y="25364"/>
                  </a:lnTo>
                  <a:cubicBezTo>
                    <a:pt x="140" y="25364"/>
                    <a:pt x="199" y="25284"/>
                    <a:pt x="199" y="25224"/>
                  </a:cubicBezTo>
                  <a:cubicBezTo>
                    <a:pt x="199" y="25165"/>
                    <a:pt x="140" y="25085"/>
                    <a:pt x="60" y="25085"/>
                  </a:cubicBezTo>
                  <a:close/>
                  <a:moveTo>
                    <a:pt x="2328" y="25085"/>
                  </a:moveTo>
                  <a:cubicBezTo>
                    <a:pt x="2248" y="25085"/>
                    <a:pt x="2169" y="25165"/>
                    <a:pt x="2169" y="25244"/>
                  </a:cubicBezTo>
                  <a:cubicBezTo>
                    <a:pt x="2169" y="25324"/>
                    <a:pt x="2248" y="25403"/>
                    <a:pt x="2328" y="25403"/>
                  </a:cubicBezTo>
                  <a:cubicBezTo>
                    <a:pt x="2388" y="25403"/>
                    <a:pt x="2467" y="25324"/>
                    <a:pt x="2467" y="25244"/>
                  </a:cubicBezTo>
                  <a:cubicBezTo>
                    <a:pt x="2467" y="25165"/>
                    <a:pt x="2388" y="25085"/>
                    <a:pt x="2328" y="25085"/>
                  </a:cubicBezTo>
                  <a:close/>
                  <a:moveTo>
                    <a:pt x="4576" y="25085"/>
                  </a:moveTo>
                  <a:cubicBezTo>
                    <a:pt x="4516" y="25085"/>
                    <a:pt x="4437" y="25165"/>
                    <a:pt x="4437" y="25244"/>
                  </a:cubicBezTo>
                  <a:cubicBezTo>
                    <a:pt x="4437" y="25324"/>
                    <a:pt x="4516" y="25403"/>
                    <a:pt x="4576" y="25403"/>
                  </a:cubicBezTo>
                  <a:cubicBezTo>
                    <a:pt x="4655" y="25403"/>
                    <a:pt x="4735" y="25324"/>
                    <a:pt x="4735" y="25244"/>
                  </a:cubicBezTo>
                  <a:cubicBezTo>
                    <a:pt x="4715" y="25165"/>
                    <a:pt x="4655" y="25085"/>
                    <a:pt x="4576" y="25085"/>
                  </a:cubicBezTo>
                  <a:close/>
                  <a:moveTo>
                    <a:pt x="6844" y="25085"/>
                  </a:moveTo>
                  <a:cubicBezTo>
                    <a:pt x="6764" y="25085"/>
                    <a:pt x="6704" y="25165"/>
                    <a:pt x="6704" y="25244"/>
                  </a:cubicBezTo>
                  <a:cubicBezTo>
                    <a:pt x="6704" y="25324"/>
                    <a:pt x="6764" y="25403"/>
                    <a:pt x="6844" y="25403"/>
                  </a:cubicBezTo>
                  <a:cubicBezTo>
                    <a:pt x="6923" y="25403"/>
                    <a:pt x="7003" y="25324"/>
                    <a:pt x="7003" y="25244"/>
                  </a:cubicBezTo>
                  <a:cubicBezTo>
                    <a:pt x="6963" y="25165"/>
                    <a:pt x="6923" y="25085"/>
                    <a:pt x="6844" y="25085"/>
                  </a:cubicBezTo>
                  <a:close/>
                  <a:moveTo>
                    <a:pt x="9091" y="25085"/>
                  </a:moveTo>
                  <a:cubicBezTo>
                    <a:pt x="9012" y="25085"/>
                    <a:pt x="8932" y="25165"/>
                    <a:pt x="8932" y="25244"/>
                  </a:cubicBezTo>
                  <a:cubicBezTo>
                    <a:pt x="8932" y="25324"/>
                    <a:pt x="9012" y="25403"/>
                    <a:pt x="9091" y="25403"/>
                  </a:cubicBezTo>
                  <a:cubicBezTo>
                    <a:pt x="9151" y="25403"/>
                    <a:pt x="9231" y="25324"/>
                    <a:pt x="9231" y="25244"/>
                  </a:cubicBezTo>
                  <a:cubicBezTo>
                    <a:pt x="9231" y="25165"/>
                    <a:pt x="9191" y="25085"/>
                    <a:pt x="9091" y="25085"/>
                  </a:cubicBezTo>
                  <a:close/>
                  <a:moveTo>
                    <a:pt x="11339" y="25085"/>
                  </a:moveTo>
                  <a:cubicBezTo>
                    <a:pt x="11260" y="25085"/>
                    <a:pt x="11200" y="25165"/>
                    <a:pt x="11200" y="25244"/>
                  </a:cubicBezTo>
                  <a:cubicBezTo>
                    <a:pt x="11200" y="25324"/>
                    <a:pt x="11280" y="25403"/>
                    <a:pt x="11339" y="25403"/>
                  </a:cubicBezTo>
                  <a:cubicBezTo>
                    <a:pt x="11419" y="25403"/>
                    <a:pt x="11498" y="25324"/>
                    <a:pt x="11498" y="25244"/>
                  </a:cubicBezTo>
                  <a:cubicBezTo>
                    <a:pt x="11498" y="25165"/>
                    <a:pt x="11439" y="25085"/>
                    <a:pt x="11339" y="25085"/>
                  </a:cubicBezTo>
                  <a:close/>
                  <a:moveTo>
                    <a:pt x="13607" y="25085"/>
                  </a:moveTo>
                  <a:cubicBezTo>
                    <a:pt x="13528" y="25085"/>
                    <a:pt x="13468" y="25165"/>
                    <a:pt x="13468" y="25244"/>
                  </a:cubicBezTo>
                  <a:cubicBezTo>
                    <a:pt x="13468" y="25324"/>
                    <a:pt x="13528" y="25403"/>
                    <a:pt x="13607" y="25403"/>
                  </a:cubicBezTo>
                  <a:cubicBezTo>
                    <a:pt x="13687" y="25403"/>
                    <a:pt x="13746" y="25324"/>
                    <a:pt x="13746" y="25244"/>
                  </a:cubicBezTo>
                  <a:cubicBezTo>
                    <a:pt x="13746" y="25165"/>
                    <a:pt x="13687" y="25085"/>
                    <a:pt x="13607" y="25085"/>
                  </a:cubicBezTo>
                  <a:close/>
                  <a:moveTo>
                    <a:pt x="10225" y="26657"/>
                  </a:moveTo>
                  <a:cubicBezTo>
                    <a:pt x="10146" y="26657"/>
                    <a:pt x="10086" y="26736"/>
                    <a:pt x="10086" y="26816"/>
                  </a:cubicBezTo>
                  <a:cubicBezTo>
                    <a:pt x="10086" y="26836"/>
                    <a:pt x="10086" y="26856"/>
                    <a:pt x="10106" y="26895"/>
                  </a:cubicBezTo>
                  <a:cubicBezTo>
                    <a:pt x="10205" y="26856"/>
                    <a:pt x="10265" y="26856"/>
                    <a:pt x="10345" y="26836"/>
                  </a:cubicBezTo>
                  <a:lnTo>
                    <a:pt x="10345" y="26816"/>
                  </a:lnTo>
                  <a:cubicBezTo>
                    <a:pt x="10384" y="26736"/>
                    <a:pt x="10305" y="26657"/>
                    <a:pt x="10225" y="26657"/>
                  </a:cubicBezTo>
                  <a:close/>
                  <a:moveTo>
                    <a:pt x="5710" y="26657"/>
                  </a:moveTo>
                  <a:cubicBezTo>
                    <a:pt x="5630" y="26657"/>
                    <a:pt x="5551" y="26736"/>
                    <a:pt x="5551" y="26816"/>
                  </a:cubicBezTo>
                  <a:cubicBezTo>
                    <a:pt x="5551" y="26895"/>
                    <a:pt x="5630" y="26955"/>
                    <a:pt x="5710" y="26955"/>
                  </a:cubicBezTo>
                  <a:cubicBezTo>
                    <a:pt x="5769" y="26955"/>
                    <a:pt x="5849" y="26895"/>
                    <a:pt x="5849" y="26816"/>
                  </a:cubicBezTo>
                  <a:cubicBezTo>
                    <a:pt x="5849" y="26736"/>
                    <a:pt x="5769" y="26657"/>
                    <a:pt x="5710" y="26657"/>
                  </a:cubicBezTo>
                  <a:close/>
                  <a:moveTo>
                    <a:pt x="7958" y="26657"/>
                  </a:moveTo>
                  <a:cubicBezTo>
                    <a:pt x="7898" y="26657"/>
                    <a:pt x="7818" y="26736"/>
                    <a:pt x="7818" y="26816"/>
                  </a:cubicBezTo>
                  <a:cubicBezTo>
                    <a:pt x="7818" y="26895"/>
                    <a:pt x="7898" y="26955"/>
                    <a:pt x="7958" y="26955"/>
                  </a:cubicBezTo>
                  <a:cubicBezTo>
                    <a:pt x="8037" y="26955"/>
                    <a:pt x="8117" y="26895"/>
                    <a:pt x="8117" y="26816"/>
                  </a:cubicBezTo>
                  <a:cubicBezTo>
                    <a:pt x="8117" y="26736"/>
                    <a:pt x="8037" y="26657"/>
                    <a:pt x="7958" y="2665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985;p27">
              <a:extLst>
                <a:ext uri="{FF2B5EF4-FFF2-40B4-BE49-F238E27FC236}">
                  <a16:creationId xmlns:a16="http://schemas.microsoft.com/office/drawing/2014/main" id="{577B1CA0-D45D-5DEC-C6ED-6716C803FACD}"/>
                </a:ext>
              </a:extLst>
            </p:cNvPr>
            <p:cNvSpPr/>
            <p:nvPr/>
          </p:nvSpPr>
          <p:spPr>
            <a:xfrm>
              <a:off x="4900586" y="2335359"/>
              <a:ext cx="692877" cy="324983"/>
            </a:xfrm>
            <a:custGeom>
              <a:avLst/>
              <a:gdLst/>
              <a:ahLst/>
              <a:cxnLst/>
              <a:rect l="l" t="t" r="r" b="b"/>
              <a:pathLst>
                <a:path w="21395" h="10035" extrusionOk="0">
                  <a:moveTo>
                    <a:pt x="3881" y="1"/>
                  </a:moveTo>
                  <a:cubicBezTo>
                    <a:pt x="2706" y="1"/>
                    <a:pt x="1" y="4738"/>
                    <a:pt x="1143" y="5480"/>
                  </a:cubicBezTo>
                  <a:cubicBezTo>
                    <a:pt x="2595" y="6395"/>
                    <a:pt x="8006" y="9757"/>
                    <a:pt x="10194" y="10016"/>
                  </a:cubicBezTo>
                  <a:cubicBezTo>
                    <a:pt x="10289" y="10028"/>
                    <a:pt x="10388" y="10034"/>
                    <a:pt x="10490" y="10034"/>
                  </a:cubicBezTo>
                  <a:cubicBezTo>
                    <a:pt x="13353" y="10034"/>
                    <a:pt x="19062" y="5325"/>
                    <a:pt x="20618" y="3193"/>
                  </a:cubicBezTo>
                  <a:cubicBezTo>
                    <a:pt x="21394" y="2131"/>
                    <a:pt x="20960" y="1259"/>
                    <a:pt x="19897" y="1259"/>
                  </a:cubicBezTo>
                  <a:cubicBezTo>
                    <a:pt x="19625" y="1259"/>
                    <a:pt x="19312" y="1317"/>
                    <a:pt x="18967" y="1442"/>
                  </a:cubicBezTo>
                  <a:cubicBezTo>
                    <a:pt x="14750" y="3133"/>
                    <a:pt x="11209" y="4506"/>
                    <a:pt x="10692" y="4506"/>
                  </a:cubicBezTo>
                  <a:cubicBezTo>
                    <a:pt x="10688" y="4506"/>
                    <a:pt x="10685" y="4506"/>
                    <a:pt x="10682" y="4506"/>
                  </a:cubicBezTo>
                  <a:cubicBezTo>
                    <a:pt x="9359" y="4506"/>
                    <a:pt x="5377" y="605"/>
                    <a:pt x="4028" y="30"/>
                  </a:cubicBezTo>
                  <a:cubicBezTo>
                    <a:pt x="3982" y="10"/>
                    <a:pt x="3933" y="1"/>
                    <a:pt x="388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986;p27">
              <a:extLst>
                <a:ext uri="{FF2B5EF4-FFF2-40B4-BE49-F238E27FC236}">
                  <a16:creationId xmlns:a16="http://schemas.microsoft.com/office/drawing/2014/main" id="{04335FDD-9C37-E07F-A907-F43F57697F21}"/>
                </a:ext>
              </a:extLst>
            </p:cNvPr>
            <p:cNvSpPr/>
            <p:nvPr/>
          </p:nvSpPr>
          <p:spPr>
            <a:xfrm>
              <a:off x="4856413" y="2278297"/>
              <a:ext cx="175268" cy="141134"/>
            </a:xfrm>
            <a:custGeom>
              <a:avLst/>
              <a:gdLst/>
              <a:ahLst/>
              <a:cxnLst/>
              <a:rect l="l" t="t" r="r" b="b"/>
              <a:pathLst>
                <a:path w="5412" h="4358" extrusionOk="0">
                  <a:moveTo>
                    <a:pt x="1859" y="1"/>
                  </a:moveTo>
                  <a:cubicBezTo>
                    <a:pt x="1836" y="1"/>
                    <a:pt x="1814" y="1"/>
                    <a:pt x="1791" y="1"/>
                  </a:cubicBezTo>
                  <a:cubicBezTo>
                    <a:pt x="816" y="21"/>
                    <a:pt x="1" y="1314"/>
                    <a:pt x="1" y="1672"/>
                  </a:cubicBezTo>
                  <a:cubicBezTo>
                    <a:pt x="1" y="2030"/>
                    <a:pt x="359" y="4358"/>
                    <a:pt x="1334" y="4358"/>
                  </a:cubicBezTo>
                  <a:cubicBezTo>
                    <a:pt x="2308" y="4358"/>
                    <a:pt x="1731" y="2587"/>
                    <a:pt x="1771" y="2389"/>
                  </a:cubicBezTo>
                  <a:cubicBezTo>
                    <a:pt x="1790" y="2203"/>
                    <a:pt x="1826" y="1947"/>
                    <a:pt x="1977" y="1947"/>
                  </a:cubicBezTo>
                  <a:cubicBezTo>
                    <a:pt x="1987" y="1947"/>
                    <a:pt x="1998" y="1948"/>
                    <a:pt x="2010" y="1951"/>
                  </a:cubicBezTo>
                  <a:cubicBezTo>
                    <a:pt x="2189" y="1971"/>
                    <a:pt x="5412" y="3483"/>
                    <a:pt x="5412" y="3483"/>
                  </a:cubicBezTo>
                  <a:lnTo>
                    <a:pt x="4616" y="718"/>
                  </a:lnTo>
                  <a:cubicBezTo>
                    <a:pt x="3780" y="407"/>
                    <a:pt x="2812" y="1"/>
                    <a:pt x="1859"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987;p27">
              <a:extLst>
                <a:ext uri="{FF2B5EF4-FFF2-40B4-BE49-F238E27FC236}">
                  <a16:creationId xmlns:a16="http://schemas.microsoft.com/office/drawing/2014/main" id="{4A0109A3-A45F-C2A3-2527-CA2055D71E95}"/>
                </a:ext>
              </a:extLst>
            </p:cNvPr>
            <p:cNvSpPr/>
            <p:nvPr/>
          </p:nvSpPr>
          <p:spPr>
            <a:xfrm>
              <a:off x="4827429" y="2273180"/>
              <a:ext cx="176563" cy="141101"/>
            </a:xfrm>
            <a:custGeom>
              <a:avLst/>
              <a:gdLst/>
              <a:ahLst/>
              <a:cxnLst/>
              <a:rect l="l" t="t" r="r" b="b"/>
              <a:pathLst>
                <a:path w="5452" h="4357" extrusionOk="0">
                  <a:moveTo>
                    <a:pt x="1819" y="0"/>
                  </a:moveTo>
                  <a:cubicBezTo>
                    <a:pt x="1809" y="0"/>
                    <a:pt x="1800" y="0"/>
                    <a:pt x="1791" y="0"/>
                  </a:cubicBezTo>
                  <a:cubicBezTo>
                    <a:pt x="816" y="40"/>
                    <a:pt x="1" y="1333"/>
                    <a:pt x="1" y="1671"/>
                  </a:cubicBezTo>
                  <a:cubicBezTo>
                    <a:pt x="1" y="2049"/>
                    <a:pt x="379" y="4357"/>
                    <a:pt x="1333" y="4357"/>
                  </a:cubicBezTo>
                  <a:cubicBezTo>
                    <a:pt x="2308" y="4357"/>
                    <a:pt x="1731" y="2586"/>
                    <a:pt x="1771" y="2387"/>
                  </a:cubicBezTo>
                  <a:cubicBezTo>
                    <a:pt x="1790" y="2196"/>
                    <a:pt x="1828" y="1949"/>
                    <a:pt x="1991" y="1949"/>
                  </a:cubicBezTo>
                  <a:cubicBezTo>
                    <a:pt x="1997" y="1949"/>
                    <a:pt x="2003" y="1949"/>
                    <a:pt x="2010" y="1950"/>
                  </a:cubicBezTo>
                  <a:cubicBezTo>
                    <a:pt x="2189" y="1970"/>
                    <a:pt x="5411" y="3482"/>
                    <a:pt x="5411" y="3482"/>
                  </a:cubicBezTo>
                  <a:lnTo>
                    <a:pt x="5411" y="1035"/>
                  </a:lnTo>
                  <a:lnTo>
                    <a:pt x="5451" y="1035"/>
                  </a:lnTo>
                  <a:cubicBezTo>
                    <a:pt x="5392" y="1035"/>
                    <a:pt x="2815" y="0"/>
                    <a:pt x="1819"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988;p27">
              <a:extLst>
                <a:ext uri="{FF2B5EF4-FFF2-40B4-BE49-F238E27FC236}">
                  <a16:creationId xmlns:a16="http://schemas.microsoft.com/office/drawing/2014/main" id="{AE01B75A-DD3A-F2EA-855A-EDE48DBF9E6F}"/>
                </a:ext>
              </a:extLst>
            </p:cNvPr>
            <p:cNvSpPr/>
            <p:nvPr/>
          </p:nvSpPr>
          <p:spPr>
            <a:xfrm>
              <a:off x="4882192" y="2333902"/>
              <a:ext cx="70243" cy="77271"/>
            </a:xfrm>
            <a:custGeom>
              <a:avLst/>
              <a:gdLst/>
              <a:ahLst/>
              <a:cxnLst/>
              <a:rect l="l" t="t" r="r" b="b"/>
              <a:pathLst>
                <a:path w="2169" h="2386" extrusionOk="0">
                  <a:moveTo>
                    <a:pt x="304" y="0"/>
                  </a:moveTo>
                  <a:cubicBezTo>
                    <a:pt x="239" y="0"/>
                    <a:pt x="180" y="25"/>
                    <a:pt x="140" y="95"/>
                  </a:cubicBezTo>
                  <a:cubicBezTo>
                    <a:pt x="80" y="254"/>
                    <a:pt x="20" y="453"/>
                    <a:pt x="20" y="612"/>
                  </a:cubicBezTo>
                  <a:cubicBezTo>
                    <a:pt x="20" y="811"/>
                    <a:pt x="120" y="990"/>
                    <a:pt x="140" y="1169"/>
                  </a:cubicBezTo>
                  <a:cubicBezTo>
                    <a:pt x="180" y="1368"/>
                    <a:pt x="199" y="1587"/>
                    <a:pt x="180" y="1786"/>
                  </a:cubicBezTo>
                  <a:cubicBezTo>
                    <a:pt x="140" y="1965"/>
                    <a:pt x="120" y="2203"/>
                    <a:pt x="1" y="2362"/>
                  </a:cubicBezTo>
                  <a:cubicBezTo>
                    <a:pt x="1" y="2374"/>
                    <a:pt x="7" y="2385"/>
                    <a:pt x="17" y="2385"/>
                  </a:cubicBezTo>
                  <a:cubicBezTo>
                    <a:pt x="23" y="2385"/>
                    <a:pt x="32" y="2379"/>
                    <a:pt x="40" y="2362"/>
                  </a:cubicBezTo>
                  <a:cubicBezTo>
                    <a:pt x="120" y="2223"/>
                    <a:pt x="219" y="2084"/>
                    <a:pt x="279" y="1945"/>
                  </a:cubicBezTo>
                  <a:cubicBezTo>
                    <a:pt x="319" y="1786"/>
                    <a:pt x="339" y="1626"/>
                    <a:pt x="319" y="1447"/>
                  </a:cubicBezTo>
                  <a:cubicBezTo>
                    <a:pt x="299" y="1248"/>
                    <a:pt x="279" y="1069"/>
                    <a:pt x="219" y="890"/>
                  </a:cubicBezTo>
                  <a:cubicBezTo>
                    <a:pt x="180" y="731"/>
                    <a:pt x="140" y="572"/>
                    <a:pt x="199" y="373"/>
                  </a:cubicBezTo>
                  <a:cubicBezTo>
                    <a:pt x="219" y="333"/>
                    <a:pt x="239" y="154"/>
                    <a:pt x="319" y="134"/>
                  </a:cubicBezTo>
                  <a:cubicBezTo>
                    <a:pt x="330" y="127"/>
                    <a:pt x="344" y="123"/>
                    <a:pt x="360" y="123"/>
                  </a:cubicBezTo>
                  <a:cubicBezTo>
                    <a:pt x="424" y="123"/>
                    <a:pt x="513" y="178"/>
                    <a:pt x="577" y="194"/>
                  </a:cubicBezTo>
                  <a:cubicBezTo>
                    <a:pt x="737" y="274"/>
                    <a:pt x="916" y="373"/>
                    <a:pt x="1095" y="453"/>
                  </a:cubicBezTo>
                  <a:cubicBezTo>
                    <a:pt x="1274" y="532"/>
                    <a:pt x="1473" y="592"/>
                    <a:pt x="1632" y="691"/>
                  </a:cubicBezTo>
                  <a:cubicBezTo>
                    <a:pt x="1811" y="771"/>
                    <a:pt x="1970" y="870"/>
                    <a:pt x="2129" y="930"/>
                  </a:cubicBezTo>
                  <a:cubicBezTo>
                    <a:pt x="2129" y="930"/>
                    <a:pt x="2169" y="890"/>
                    <a:pt x="2129" y="890"/>
                  </a:cubicBezTo>
                  <a:cubicBezTo>
                    <a:pt x="1970" y="771"/>
                    <a:pt x="1771" y="672"/>
                    <a:pt x="1572" y="572"/>
                  </a:cubicBezTo>
                  <a:cubicBezTo>
                    <a:pt x="1393" y="493"/>
                    <a:pt x="1214" y="393"/>
                    <a:pt x="1015" y="294"/>
                  </a:cubicBezTo>
                  <a:cubicBezTo>
                    <a:pt x="836" y="194"/>
                    <a:pt x="677" y="115"/>
                    <a:pt x="498" y="55"/>
                  </a:cubicBezTo>
                  <a:cubicBezTo>
                    <a:pt x="438" y="25"/>
                    <a:pt x="369" y="0"/>
                    <a:pt x="30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989;p27">
              <a:extLst>
                <a:ext uri="{FF2B5EF4-FFF2-40B4-BE49-F238E27FC236}">
                  <a16:creationId xmlns:a16="http://schemas.microsoft.com/office/drawing/2014/main" id="{649993DA-F745-A87C-8AA9-D104645AAA22}"/>
                </a:ext>
              </a:extLst>
            </p:cNvPr>
            <p:cNvSpPr/>
            <p:nvPr/>
          </p:nvSpPr>
          <p:spPr>
            <a:xfrm>
              <a:off x="4758805" y="2195813"/>
              <a:ext cx="345677" cy="340885"/>
            </a:xfrm>
            <a:custGeom>
              <a:avLst/>
              <a:gdLst/>
              <a:ahLst/>
              <a:cxnLst/>
              <a:rect l="l" t="t" r="r" b="b"/>
              <a:pathLst>
                <a:path w="10674" h="10526" extrusionOk="0">
                  <a:moveTo>
                    <a:pt x="784" y="0"/>
                  </a:moveTo>
                  <a:cubicBezTo>
                    <a:pt x="143" y="0"/>
                    <a:pt x="0" y="1326"/>
                    <a:pt x="3154" y="2727"/>
                  </a:cubicBezTo>
                  <a:cubicBezTo>
                    <a:pt x="4885" y="3464"/>
                    <a:pt x="5163" y="4438"/>
                    <a:pt x="5123" y="4975"/>
                  </a:cubicBezTo>
                  <a:cubicBezTo>
                    <a:pt x="5104" y="5527"/>
                    <a:pt x="4597" y="6507"/>
                    <a:pt x="3679" y="6507"/>
                  </a:cubicBezTo>
                  <a:cubicBezTo>
                    <a:pt x="3670" y="6507"/>
                    <a:pt x="3661" y="6507"/>
                    <a:pt x="3651" y="6507"/>
                  </a:cubicBezTo>
                  <a:cubicBezTo>
                    <a:pt x="2736" y="6467"/>
                    <a:pt x="2159" y="5154"/>
                    <a:pt x="1324" y="5015"/>
                  </a:cubicBezTo>
                  <a:cubicBezTo>
                    <a:pt x="1283" y="5007"/>
                    <a:pt x="1245" y="5004"/>
                    <a:pt x="1210" y="5004"/>
                  </a:cubicBezTo>
                  <a:cubicBezTo>
                    <a:pt x="524" y="5004"/>
                    <a:pt x="1073" y="6450"/>
                    <a:pt x="1622" y="7283"/>
                  </a:cubicBezTo>
                  <a:cubicBezTo>
                    <a:pt x="2219" y="8178"/>
                    <a:pt x="3293" y="8894"/>
                    <a:pt x="4049" y="9193"/>
                  </a:cubicBezTo>
                  <a:cubicBezTo>
                    <a:pt x="4825" y="9491"/>
                    <a:pt x="7292" y="10525"/>
                    <a:pt x="7292" y="10525"/>
                  </a:cubicBezTo>
                  <a:lnTo>
                    <a:pt x="10674" y="5970"/>
                  </a:lnTo>
                  <a:cubicBezTo>
                    <a:pt x="10674" y="5970"/>
                    <a:pt x="7968" y="3523"/>
                    <a:pt x="7391" y="3026"/>
                  </a:cubicBezTo>
                  <a:cubicBezTo>
                    <a:pt x="6277" y="2031"/>
                    <a:pt x="1503" y="82"/>
                    <a:pt x="827" y="2"/>
                  </a:cubicBezTo>
                  <a:cubicBezTo>
                    <a:pt x="812" y="1"/>
                    <a:pt x="798" y="0"/>
                    <a:pt x="78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990;p27">
              <a:extLst>
                <a:ext uri="{FF2B5EF4-FFF2-40B4-BE49-F238E27FC236}">
                  <a16:creationId xmlns:a16="http://schemas.microsoft.com/office/drawing/2014/main" id="{A4853D91-3CA3-BE79-E022-F11292170BD0}"/>
                </a:ext>
              </a:extLst>
            </p:cNvPr>
            <p:cNvSpPr/>
            <p:nvPr/>
          </p:nvSpPr>
          <p:spPr>
            <a:xfrm>
              <a:off x="4840739" y="2282702"/>
              <a:ext cx="87861" cy="127176"/>
            </a:xfrm>
            <a:custGeom>
              <a:avLst/>
              <a:gdLst/>
              <a:ahLst/>
              <a:cxnLst/>
              <a:rect l="l" t="t" r="r" b="b"/>
              <a:pathLst>
                <a:path w="2713" h="3927" extrusionOk="0">
                  <a:moveTo>
                    <a:pt x="10" y="3179"/>
                  </a:moveTo>
                  <a:lnTo>
                    <a:pt x="10" y="3179"/>
                  </a:lnTo>
                  <a:cubicBezTo>
                    <a:pt x="1" y="3179"/>
                    <a:pt x="1" y="3188"/>
                    <a:pt x="27" y="3188"/>
                  </a:cubicBezTo>
                  <a:cubicBezTo>
                    <a:pt x="21" y="3181"/>
                    <a:pt x="14" y="3179"/>
                    <a:pt x="10" y="3179"/>
                  </a:cubicBezTo>
                  <a:close/>
                  <a:moveTo>
                    <a:pt x="616" y="1"/>
                  </a:moveTo>
                  <a:cubicBezTo>
                    <a:pt x="599" y="1"/>
                    <a:pt x="587" y="44"/>
                    <a:pt x="604" y="44"/>
                  </a:cubicBezTo>
                  <a:cubicBezTo>
                    <a:pt x="1062" y="263"/>
                    <a:pt x="1479" y="502"/>
                    <a:pt x="1857" y="860"/>
                  </a:cubicBezTo>
                  <a:cubicBezTo>
                    <a:pt x="2156" y="1139"/>
                    <a:pt x="2375" y="1477"/>
                    <a:pt x="2474" y="1875"/>
                  </a:cubicBezTo>
                  <a:cubicBezTo>
                    <a:pt x="2574" y="2332"/>
                    <a:pt x="2454" y="2770"/>
                    <a:pt x="2215" y="3148"/>
                  </a:cubicBezTo>
                  <a:cubicBezTo>
                    <a:pt x="2004" y="3533"/>
                    <a:pt x="1717" y="3825"/>
                    <a:pt x="1266" y="3825"/>
                  </a:cubicBezTo>
                  <a:cubicBezTo>
                    <a:pt x="1251" y="3825"/>
                    <a:pt x="1236" y="3825"/>
                    <a:pt x="1221" y="3824"/>
                  </a:cubicBezTo>
                  <a:cubicBezTo>
                    <a:pt x="763" y="3784"/>
                    <a:pt x="385" y="3466"/>
                    <a:pt x="27" y="3188"/>
                  </a:cubicBezTo>
                  <a:lnTo>
                    <a:pt x="27" y="3188"/>
                  </a:lnTo>
                  <a:cubicBezTo>
                    <a:pt x="408" y="3511"/>
                    <a:pt x="844" y="3926"/>
                    <a:pt x="1351" y="3926"/>
                  </a:cubicBezTo>
                  <a:cubicBezTo>
                    <a:pt x="1374" y="3926"/>
                    <a:pt x="1397" y="3925"/>
                    <a:pt x="1420" y="3924"/>
                  </a:cubicBezTo>
                  <a:cubicBezTo>
                    <a:pt x="1877" y="3884"/>
                    <a:pt x="2176" y="3546"/>
                    <a:pt x="2375" y="3168"/>
                  </a:cubicBezTo>
                  <a:cubicBezTo>
                    <a:pt x="2593" y="2770"/>
                    <a:pt x="2713" y="2352"/>
                    <a:pt x="2613" y="1875"/>
                  </a:cubicBezTo>
                  <a:cubicBezTo>
                    <a:pt x="2355" y="741"/>
                    <a:pt x="1062" y="204"/>
                    <a:pt x="624" y="5"/>
                  </a:cubicBezTo>
                  <a:cubicBezTo>
                    <a:pt x="621" y="2"/>
                    <a:pt x="618" y="1"/>
                    <a:pt x="6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991;p27">
              <a:extLst>
                <a:ext uri="{FF2B5EF4-FFF2-40B4-BE49-F238E27FC236}">
                  <a16:creationId xmlns:a16="http://schemas.microsoft.com/office/drawing/2014/main" id="{52BDACF7-6C94-42EB-5C0A-A0E83546FAC0}"/>
                </a:ext>
              </a:extLst>
            </p:cNvPr>
            <p:cNvSpPr/>
            <p:nvPr/>
          </p:nvSpPr>
          <p:spPr>
            <a:xfrm>
              <a:off x="5028441" y="2364667"/>
              <a:ext cx="582250" cy="304743"/>
            </a:xfrm>
            <a:custGeom>
              <a:avLst/>
              <a:gdLst/>
              <a:ahLst/>
              <a:cxnLst/>
              <a:rect l="l" t="t" r="r" b="b"/>
              <a:pathLst>
                <a:path w="17979" h="9410" extrusionOk="0">
                  <a:moveTo>
                    <a:pt x="1791" y="0"/>
                  </a:moveTo>
                  <a:lnTo>
                    <a:pt x="0" y="8057"/>
                  </a:lnTo>
                  <a:cubicBezTo>
                    <a:pt x="0" y="8057"/>
                    <a:pt x="4416" y="9409"/>
                    <a:pt x="6624" y="9409"/>
                  </a:cubicBezTo>
                  <a:cubicBezTo>
                    <a:pt x="8833" y="9389"/>
                    <a:pt x="14223" y="5490"/>
                    <a:pt x="16093" y="3521"/>
                  </a:cubicBezTo>
                  <a:cubicBezTo>
                    <a:pt x="17590" y="1928"/>
                    <a:pt x="17978" y="183"/>
                    <a:pt x="16246" y="183"/>
                  </a:cubicBezTo>
                  <a:cubicBezTo>
                    <a:pt x="15815" y="183"/>
                    <a:pt x="15252" y="291"/>
                    <a:pt x="14542" y="537"/>
                  </a:cubicBezTo>
                  <a:cubicBezTo>
                    <a:pt x="11001" y="1810"/>
                    <a:pt x="6923" y="3402"/>
                    <a:pt x="6823" y="3422"/>
                  </a:cubicBezTo>
                  <a:cubicBezTo>
                    <a:pt x="6664" y="3422"/>
                    <a:pt x="1791" y="0"/>
                    <a:pt x="1791"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992;p27">
              <a:extLst>
                <a:ext uri="{FF2B5EF4-FFF2-40B4-BE49-F238E27FC236}">
                  <a16:creationId xmlns:a16="http://schemas.microsoft.com/office/drawing/2014/main" id="{2F1DA9E2-7FFD-C3FC-80EE-8D383896ACA5}"/>
                </a:ext>
              </a:extLst>
            </p:cNvPr>
            <p:cNvSpPr/>
            <p:nvPr/>
          </p:nvSpPr>
          <p:spPr>
            <a:xfrm>
              <a:off x="5079318" y="2399125"/>
              <a:ext cx="50294" cy="228249"/>
            </a:xfrm>
            <a:custGeom>
              <a:avLst/>
              <a:gdLst/>
              <a:ahLst/>
              <a:cxnLst/>
              <a:rect l="l" t="t" r="r" b="b"/>
              <a:pathLst>
                <a:path w="1553" h="7048" extrusionOk="0">
                  <a:moveTo>
                    <a:pt x="1532" y="0"/>
                  </a:moveTo>
                  <a:cubicBezTo>
                    <a:pt x="1522" y="0"/>
                    <a:pt x="1513" y="10"/>
                    <a:pt x="1513" y="30"/>
                  </a:cubicBezTo>
                  <a:cubicBezTo>
                    <a:pt x="1314" y="587"/>
                    <a:pt x="796" y="2934"/>
                    <a:pt x="677" y="3511"/>
                  </a:cubicBezTo>
                  <a:cubicBezTo>
                    <a:pt x="418" y="4665"/>
                    <a:pt x="160" y="5839"/>
                    <a:pt x="1" y="7032"/>
                  </a:cubicBezTo>
                  <a:cubicBezTo>
                    <a:pt x="1" y="7042"/>
                    <a:pt x="6" y="7047"/>
                    <a:pt x="16" y="7047"/>
                  </a:cubicBezTo>
                  <a:cubicBezTo>
                    <a:pt x="26" y="7047"/>
                    <a:pt x="40" y="7042"/>
                    <a:pt x="60" y="7032"/>
                  </a:cubicBezTo>
                  <a:cubicBezTo>
                    <a:pt x="379" y="5899"/>
                    <a:pt x="617" y="4705"/>
                    <a:pt x="876" y="3531"/>
                  </a:cubicBezTo>
                  <a:cubicBezTo>
                    <a:pt x="995" y="2934"/>
                    <a:pt x="1473" y="627"/>
                    <a:pt x="1552" y="30"/>
                  </a:cubicBezTo>
                  <a:cubicBezTo>
                    <a:pt x="1552" y="10"/>
                    <a:pt x="1542" y="0"/>
                    <a:pt x="153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993;p27">
              <a:extLst>
                <a:ext uri="{FF2B5EF4-FFF2-40B4-BE49-F238E27FC236}">
                  <a16:creationId xmlns:a16="http://schemas.microsoft.com/office/drawing/2014/main" id="{369DB060-D3BA-68A3-DDF4-DAFCE55F7903}"/>
                </a:ext>
              </a:extLst>
            </p:cNvPr>
            <p:cNvSpPr/>
            <p:nvPr/>
          </p:nvSpPr>
          <p:spPr>
            <a:xfrm>
              <a:off x="5159859" y="2388503"/>
              <a:ext cx="436809" cy="280907"/>
            </a:xfrm>
            <a:custGeom>
              <a:avLst/>
              <a:gdLst/>
              <a:ahLst/>
              <a:cxnLst/>
              <a:rect l="l" t="t" r="r" b="b"/>
              <a:pathLst>
                <a:path w="13488" h="8674" extrusionOk="0">
                  <a:moveTo>
                    <a:pt x="13249" y="0"/>
                  </a:moveTo>
                  <a:lnTo>
                    <a:pt x="0" y="8355"/>
                  </a:lnTo>
                  <a:cubicBezTo>
                    <a:pt x="955" y="8554"/>
                    <a:pt x="1870" y="8673"/>
                    <a:pt x="2566" y="8673"/>
                  </a:cubicBezTo>
                  <a:cubicBezTo>
                    <a:pt x="4775" y="8653"/>
                    <a:pt x="10165" y="4754"/>
                    <a:pt x="12035" y="2765"/>
                  </a:cubicBezTo>
                  <a:cubicBezTo>
                    <a:pt x="12990" y="1751"/>
                    <a:pt x="13488" y="657"/>
                    <a:pt x="1324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994;p27">
              <a:extLst>
                <a:ext uri="{FF2B5EF4-FFF2-40B4-BE49-F238E27FC236}">
                  <a16:creationId xmlns:a16="http://schemas.microsoft.com/office/drawing/2014/main" id="{70AC6A5D-3E1C-6589-5779-560A23E55A0B}"/>
                </a:ext>
              </a:extLst>
            </p:cNvPr>
            <p:cNvSpPr/>
            <p:nvPr/>
          </p:nvSpPr>
          <p:spPr>
            <a:xfrm>
              <a:off x="5407246" y="2359097"/>
              <a:ext cx="429069" cy="474570"/>
            </a:xfrm>
            <a:custGeom>
              <a:avLst/>
              <a:gdLst/>
              <a:ahLst/>
              <a:cxnLst/>
              <a:rect l="l" t="t" r="r" b="b"/>
              <a:pathLst>
                <a:path w="13249" h="14654" extrusionOk="0">
                  <a:moveTo>
                    <a:pt x="5446" y="0"/>
                  </a:moveTo>
                  <a:cubicBezTo>
                    <a:pt x="4883" y="0"/>
                    <a:pt x="4350" y="258"/>
                    <a:pt x="3859" y="669"/>
                  </a:cubicBezTo>
                  <a:cubicBezTo>
                    <a:pt x="3601" y="868"/>
                    <a:pt x="477" y="4847"/>
                    <a:pt x="219" y="6200"/>
                  </a:cubicBezTo>
                  <a:cubicBezTo>
                    <a:pt x="0" y="7433"/>
                    <a:pt x="975" y="8766"/>
                    <a:pt x="975" y="8766"/>
                  </a:cubicBezTo>
                  <a:lnTo>
                    <a:pt x="279" y="14057"/>
                  </a:lnTo>
                  <a:cubicBezTo>
                    <a:pt x="279" y="14057"/>
                    <a:pt x="2762" y="14653"/>
                    <a:pt x="7539" y="14653"/>
                  </a:cubicBezTo>
                  <a:cubicBezTo>
                    <a:pt x="9175" y="14653"/>
                    <a:pt x="11081" y="14583"/>
                    <a:pt x="13249" y="14395"/>
                  </a:cubicBezTo>
                  <a:cubicBezTo>
                    <a:pt x="13249" y="14395"/>
                    <a:pt x="9907" y="3793"/>
                    <a:pt x="7261" y="928"/>
                  </a:cubicBezTo>
                  <a:cubicBezTo>
                    <a:pt x="6636" y="272"/>
                    <a:pt x="6026" y="0"/>
                    <a:pt x="5446"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995;p27">
              <a:extLst>
                <a:ext uri="{FF2B5EF4-FFF2-40B4-BE49-F238E27FC236}">
                  <a16:creationId xmlns:a16="http://schemas.microsoft.com/office/drawing/2014/main" id="{9F6F67A4-1E54-7EDA-5AD0-E1F0BE18F4C5}"/>
                </a:ext>
              </a:extLst>
            </p:cNvPr>
            <p:cNvSpPr/>
            <p:nvPr/>
          </p:nvSpPr>
          <p:spPr>
            <a:xfrm>
              <a:off x="5411100" y="2465158"/>
              <a:ext cx="58649" cy="274301"/>
            </a:xfrm>
            <a:custGeom>
              <a:avLst/>
              <a:gdLst/>
              <a:ahLst/>
              <a:cxnLst/>
              <a:rect l="l" t="t" r="r" b="b"/>
              <a:pathLst>
                <a:path w="1811" h="8470" extrusionOk="0">
                  <a:moveTo>
                    <a:pt x="1811" y="0"/>
                  </a:moveTo>
                  <a:cubicBezTo>
                    <a:pt x="1791" y="10"/>
                    <a:pt x="1766" y="10"/>
                    <a:pt x="1746" y="10"/>
                  </a:cubicBezTo>
                  <a:cubicBezTo>
                    <a:pt x="1726" y="10"/>
                    <a:pt x="1711" y="10"/>
                    <a:pt x="1711" y="20"/>
                  </a:cubicBezTo>
                  <a:cubicBezTo>
                    <a:pt x="1453" y="398"/>
                    <a:pt x="1194" y="776"/>
                    <a:pt x="975" y="1174"/>
                  </a:cubicBezTo>
                  <a:cubicBezTo>
                    <a:pt x="1075" y="955"/>
                    <a:pt x="1154" y="716"/>
                    <a:pt x="1254" y="498"/>
                  </a:cubicBezTo>
                  <a:cubicBezTo>
                    <a:pt x="1254" y="498"/>
                    <a:pt x="1254" y="489"/>
                    <a:pt x="1242" y="489"/>
                  </a:cubicBezTo>
                  <a:cubicBezTo>
                    <a:pt x="1236" y="489"/>
                    <a:pt x="1227" y="491"/>
                    <a:pt x="1214" y="498"/>
                  </a:cubicBezTo>
                  <a:cubicBezTo>
                    <a:pt x="1154" y="677"/>
                    <a:pt x="1055" y="816"/>
                    <a:pt x="995" y="995"/>
                  </a:cubicBezTo>
                  <a:cubicBezTo>
                    <a:pt x="935" y="1154"/>
                    <a:pt x="876" y="1293"/>
                    <a:pt x="816" y="1452"/>
                  </a:cubicBezTo>
                  <a:cubicBezTo>
                    <a:pt x="557" y="1910"/>
                    <a:pt x="259" y="2368"/>
                    <a:pt x="120" y="2885"/>
                  </a:cubicBezTo>
                  <a:cubicBezTo>
                    <a:pt x="0" y="3362"/>
                    <a:pt x="20" y="3860"/>
                    <a:pt x="140" y="4297"/>
                  </a:cubicBezTo>
                  <a:cubicBezTo>
                    <a:pt x="219" y="4556"/>
                    <a:pt x="319" y="4775"/>
                    <a:pt x="418" y="4993"/>
                  </a:cubicBezTo>
                  <a:cubicBezTo>
                    <a:pt x="518" y="5192"/>
                    <a:pt x="617" y="5391"/>
                    <a:pt x="796" y="5550"/>
                  </a:cubicBezTo>
                  <a:cubicBezTo>
                    <a:pt x="717" y="6048"/>
                    <a:pt x="637" y="6545"/>
                    <a:pt x="597" y="7003"/>
                  </a:cubicBezTo>
                  <a:cubicBezTo>
                    <a:pt x="538" y="7480"/>
                    <a:pt x="438" y="7977"/>
                    <a:pt x="438" y="8455"/>
                  </a:cubicBezTo>
                  <a:cubicBezTo>
                    <a:pt x="438" y="8465"/>
                    <a:pt x="453" y="8470"/>
                    <a:pt x="468" y="8470"/>
                  </a:cubicBezTo>
                  <a:cubicBezTo>
                    <a:pt x="483" y="8470"/>
                    <a:pt x="498" y="8465"/>
                    <a:pt x="498" y="8455"/>
                  </a:cubicBezTo>
                  <a:cubicBezTo>
                    <a:pt x="498" y="8435"/>
                    <a:pt x="518" y="8375"/>
                    <a:pt x="518" y="8355"/>
                  </a:cubicBezTo>
                  <a:lnTo>
                    <a:pt x="518" y="8335"/>
                  </a:lnTo>
                  <a:cubicBezTo>
                    <a:pt x="617" y="7878"/>
                    <a:pt x="677" y="7420"/>
                    <a:pt x="756" y="6963"/>
                  </a:cubicBezTo>
                  <a:cubicBezTo>
                    <a:pt x="816" y="6485"/>
                    <a:pt x="915" y="5511"/>
                    <a:pt x="915" y="5511"/>
                  </a:cubicBezTo>
                  <a:cubicBezTo>
                    <a:pt x="915" y="5491"/>
                    <a:pt x="697" y="5113"/>
                    <a:pt x="617" y="4934"/>
                  </a:cubicBezTo>
                  <a:cubicBezTo>
                    <a:pt x="518" y="4695"/>
                    <a:pt x="418" y="4456"/>
                    <a:pt x="378" y="4218"/>
                  </a:cubicBezTo>
                  <a:cubicBezTo>
                    <a:pt x="259" y="3780"/>
                    <a:pt x="219" y="3283"/>
                    <a:pt x="358" y="2825"/>
                  </a:cubicBezTo>
                  <a:cubicBezTo>
                    <a:pt x="478" y="2328"/>
                    <a:pt x="776" y="1870"/>
                    <a:pt x="995" y="1413"/>
                  </a:cubicBezTo>
                  <a:lnTo>
                    <a:pt x="1811"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996;p27">
              <a:extLst>
                <a:ext uri="{FF2B5EF4-FFF2-40B4-BE49-F238E27FC236}">
                  <a16:creationId xmlns:a16="http://schemas.microsoft.com/office/drawing/2014/main" id="{BD3DD3DC-B13C-38BF-C00A-DB2E6867FFB4}"/>
                </a:ext>
              </a:extLst>
            </p:cNvPr>
            <p:cNvSpPr/>
            <p:nvPr/>
          </p:nvSpPr>
          <p:spPr>
            <a:xfrm>
              <a:off x="5098004" y="2822038"/>
              <a:ext cx="234532" cy="197192"/>
            </a:xfrm>
            <a:custGeom>
              <a:avLst/>
              <a:gdLst/>
              <a:ahLst/>
              <a:cxnLst/>
              <a:rect l="l" t="t" r="r" b="b"/>
              <a:pathLst>
                <a:path w="7242" h="6089" extrusionOk="0">
                  <a:moveTo>
                    <a:pt x="4715" y="1"/>
                  </a:moveTo>
                  <a:lnTo>
                    <a:pt x="1" y="1652"/>
                  </a:lnTo>
                  <a:lnTo>
                    <a:pt x="2507" y="6088"/>
                  </a:lnTo>
                  <a:lnTo>
                    <a:pt x="7242" y="4417"/>
                  </a:lnTo>
                  <a:lnTo>
                    <a:pt x="4715"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997;p27">
              <a:extLst>
                <a:ext uri="{FF2B5EF4-FFF2-40B4-BE49-F238E27FC236}">
                  <a16:creationId xmlns:a16="http://schemas.microsoft.com/office/drawing/2014/main" id="{755F93CE-C145-56A3-E2F2-C7886F4AE806}"/>
                </a:ext>
              </a:extLst>
            </p:cNvPr>
            <p:cNvSpPr/>
            <p:nvPr/>
          </p:nvSpPr>
          <p:spPr>
            <a:xfrm>
              <a:off x="5137934" y="2861353"/>
              <a:ext cx="108263" cy="38668"/>
            </a:xfrm>
            <a:custGeom>
              <a:avLst/>
              <a:gdLst/>
              <a:ahLst/>
              <a:cxnLst/>
              <a:rect l="l" t="t" r="r" b="b"/>
              <a:pathLst>
                <a:path w="3343" h="1194" extrusionOk="0">
                  <a:moveTo>
                    <a:pt x="3343" y="0"/>
                  </a:moveTo>
                  <a:lnTo>
                    <a:pt x="3343" y="0"/>
                  </a:lnTo>
                  <a:cubicBezTo>
                    <a:pt x="2766" y="159"/>
                    <a:pt x="2189" y="339"/>
                    <a:pt x="1652" y="537"/>
                  </a:cubicBezTo>
                  <a:cubicBezTo>
                    <a:pt x="1095" y="736"/>
                    <a:pt x="558" y="935"/>
                    <a:pt x="1" y="1194"/>
                  </a:cubicBezTo>
                  <a:cubicBezTo>
                    <a:pt x="578" y="1035"/>
                    <a:pt x="1155" y="856"/>
                    <a:pt x="1692" y="657"/>
                  </a:cubicBezTo>
                  <a:cubicBezTo>
                    <a:pt x="2249" y="438"/>
                    <a:pt x="2826" y="21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998;p27">
              <a:extLst>
                <a:ext uri="{FF2B5EF4-FFF2-40B4-BE49-F238E27FC236}">
                  <a16:creationId xmlns:a16="http://schemas.microsoft.com/office/drawing/2014/main" id="{69D6112D-D447-1BC5-4668-D9EC1C268515}"/>
                </a:ext>
              </a:extLst>
            </p:cNvPr>
            <p:cNvSpPr/>
            <p:nvPr/>
          </p:nvSpPr>
          <p:spPr>
            <a:xfrm>
              <a:off x="5202380" y="2880039"/>
              <a:ext cx="54148" cy="19366"/>
            </a:xfrm>
            <a:custGeom>
              <a:avLst/>
              <a:gdLst/>
              <a:ahLst/>
              <a:cxnLst/>
              <a:rect l="l" t="t" r="r" b="b"/>
              <a:pathLst>
                <a:path w="1672" h="598" extrusionOk="0">
                  <a:moveTo>
                    <a:pt x="1671" y="0"/>
                  </a:moveTo>
                  <a:lnTo>
                    <a:pt x="1671" y="0"/>
                  </a:lnTo>
                  <a:cubicBezTo>
                    <a:pt x="1373" y="40"/>
                    <a:pt x="1074" y="139"/>
                    <a:pt x="796" y="239"/>
                  </a:cubicBezTo>
                  <a:cubicBezTo>
                    <a:pt x="537" y="338"/>
                    <a:pt x="259" y="438"/>
                    <a:pt x="0" y="597"/>
                  </a:cubicBezTo>
                  <a:cubicBezTo>
                    <a:pt x="299" y="537"/>
                    <a:pt x="597" y="438"/>
                    <a:pt x="875" y="338"/>
                  </a:cubicBezTo>
                  <a:cubicBezTo>
                    <a:pt x="1154" y="239"/>
                    <a:pt x="1432" y="139"/>
                    <a:pt x="16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999;p27">
              <a:extLst>
                <a:ext uri="{FF2B5EF4-FFF2-40B4-BE49-F238E27FC236}">
                  <a16:creationId xmlns:a16="http://schemas.microsoft.com/office/drawing/2014/main" id="{8EAB36BF-35EB-51DF-6808-4DD24EF0130A}"/>
                </a:ext>
              </a:extLst>
            </p:cNvPr>
            <p:cNvSpPr/>
            <p:nvPr/>
          </p:nvSpPr>
          <p:spPr>
            <a:xfrm>
              <a:off x="5182399" y="2899373"/>
              <a:ext cx="85723" cy="30280"/>
            </a:xfrm>
            <a:custGeom>
              <a:avLst/>
              <a:gdLst/>
              <a:ahLst/>
              <a:cxnLst/>
              <a:rect l="l" t="t" r="r" b="b"/>
              <a:pathLst>
                <a:path w="2647" h="935" extrusionOk="0">
                  <a:moveTo>
                    <a:pt x="2646" y="0"/>
                  </a:moveTo>
                  <a:lnTo>
                    <a:pt x="2646" y="0"/>
                  </a:lnTo>
                  <a:cubicBezTo>
                    <a:pt x="2169" y="119"/>
                    <a:pt x="1751" y="239"/>
                    <a:pt x="1294" y="418"/>
                  </a:cubicBezTo>
                  <a:cubicBezTo>
                    <a:pt x="856" y="557"/>
                    <a:pt x="418" y="736"/>
                    <a:pt x="1" y="935"/>
                  </a:cubicBezTo>
                  <a:cubicBezTo>
                    <a:pt x="478" y="816"/>
                    <a:pt x="896" y="696"/>
                    <a:pt x="1353" y="517"/>
                  </a:cubicBezTo>
                  <a:cubicBezTo>
                    <a:pt x="1791" y="338"/>
                    <a:pt x="2209" y="199"/>
                    <a:pt x="26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000;p27">
              <a:extLst>
                <a:ext uri="{FF2B5EF4-FFF2-40B4-BE49-F238E27FC236}">
                  <a16:creationId xmlns:a16="http://schemas.microsoft.com/office/drawing/2014/main" id="{2CA364FE-59D9-9739-E8DD-26B651B567AD}"/>
                </a:ext>
              </a:extLst>
            </p:cNvPr>
            <p:cNvSpPr/>
            <p:nvPr/>
          </p:nvSpPr>
          <p:spPr>
            <a:xfrm>
              <a:off x="5170157" y="2917411"/>
              <a:ext cx="108263" cy="38668"/>
            </a:xfrm>
            <a:custGeom>
              <a:avLst/>
              <a:gdLst/>
              <a:ahLst/>
              <a:cxnLst/>
              <a:rect l="l" t="t" r="r" b="b"/>
              <a:pathLst>
                <a:path w="3343" h="1194" extrusionOk="0">
                  <a:moveTo>
                    <a:pt x="3343" y="0"/>
                  </a:moveTo>
                  <a:cubicBezTo>
                    <a:pt x="2766" y="159"/>
                    <a:pt x="2189" y="358"/>
                    <a:pt x="1652" y="557"/>
                  </a:cubicBezTo>
                  <a:cubicBezTo>
                    <a:pt x="1095" y="756"/>
                    <a:pt x="558" y="955"/>
                    <a:pt x="1" y="1194"/>
                  </a:cubicBezTo>
                  <a:cubicBezTo>
                    <a:pt x="577" y="1054"/>
                    <a:pt x="1154" y="855"/>
                    <a:pt x="1691" y="656"/>
                  </a:cubicBezTo>
                  <a:cubicBezTo>
                    <a:pt x="2248" y="458"/>
                    <a:pt x="2825" y="25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001;p27">
              <a:extLst>
                <a:ext uri="{FF2B5EF4-FFF2-40B4-BE49-F238E27FC236}">
                  <a16:creationId xmlns:a16="http://schemas.microsoft.com/office/drawing/2014/main" id="{334BC704-E5CE-3CCE-0699-43BB6FB7CE65}"/>
                </a:ext>
              </a:extLst>
            </p:cNvPr>
            <p:cNvSpPr/>
            <p:nvPr/>
          </p:nvSpPr>
          <p:spPr>
            <a:xfrm>
              <a:off x="5205586" y="2936713"/>
              <a:ext cx="83132" cy="30312"/>
            </a:xfrm>
            <a:custGeom>
              <a:avLst/>
              <a:gdLst/>
              <a:ahLst/>
              <a:cxnLst/>
              <a:rect l="l" t="t" r="r" b="b"/>
              <a:pathLst>
                <a:path w="2567" h="936" extrusionOk="0">
                  <a:moveTo>
                    <a:pt x="2567" y="1"/>
                  </a:moveTo>
                  <a:lnTo>
                    <a:pt x="2567" y="1"/>
                  </a:lnTo>
                  <a:cubicBezTo>
                    <a:pt x="2129" y="100"/>
                    <a:pt x="1672" y="259"/>
                    <a:pt x="1254" y="399"/>
                  </a:cubicBezTo>
                  <a:cubicBezTo>
                    <a:pt x="836" y="558"/>
                    <a:pt x="399" y="737"/>
                    <a:pt x="1" y="936"/>
                  </a:cubicBezTo>
                  <a:cubicBezTo>
                    <a:pt x="458" y="836"/>
                    <a:pt x="896" y="677"/>
                    <a:pt x="1333" y="538"/>
                  </a:cubicBezTo>
                  <a:cubicBezTo>
                    <a:pt x="1751" y="359"/>
                    <a:pt x="2169" y="180"/>
                    <a:pt x="25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002;p27">
              <a:extLst>
                <a:ext uri="{FF2B5EF4-FFF2-40B4-BE49-F238E27FC236}">
                  <a16:creationId xmlns:a16="http://schemas.microsoft.com/office/drawing/2014/main" id="{50971A2A-0384-16FE-ED5C-785A819EA701}"/>
                </a:ext>
              </a:extLst>
            </p:cNvPr>
            <p:cNvSpPr/>
            <p:nvPr/>
          </p:nvSpPr>
          <p:spPr>
            <a:xfrm>
              <a:off x="5091559" y="2753123"/>
              <a:ext cx="234532" cy="198455"/>
            </a:xfrm>
            <a:custGeom>
              <a:avLst/>
              <a:gdLst/>
              <a:ahLst/>
              <a:cxnLst/>
              <a:rect l="l" t="t" r="r" b="b"/>
              <a:pathLst>
                <a:path w="7242" h="6128" extrusionOk="0">
                  <a:moveTo>
                    <a:pt x="4715" y="0"/>
                  </a:moveTo>
                  <a:lnTo>
                    <a:pt x="1" y="1671"/>
                  </a:lnTo>
                  <a:lnTo>
                    <a:pt x="2507" y="6127"/>
                  </a:lnTo>
                  <a:lnTo>
                    <a:pt x="7242" y="4436"/>
                  </a:lnTo>
                  <a:lnTo>
                    <a:pt x="4715"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003;p27">
              <a:extLst>
                <a:ext uri="{FF2B5EF4-FFF2-40B4-BE49-F238E27FC236}">
                  <a16:creationId xmlns:a16="http://schemas.microsoft.com/office/drawing/2014/main" id="{C4B8EB86-1C72-9359-3380-756987D6299F}"/>
                </a:ext>
              </a:extLst>
            </p:cNvPr>
            <p:cNvSpPr/>
            <p:nvPr/>
          </p:nvSpPr>
          <p:spPr>
            <a:xfrm>
              <a:off x="5131490" y="2793054"/>
              <a:ext cx="108263" cy="38700"/>
            </a:xfrm>
            <a:custGeom>
              <a:avLst/>
              <a:gdLst/>
              <a:ahLst/>
              <a:cxnLst/>
              <a:rect l="l" t="t" r="r" b="b"/>
              <a:pathLst>
                <a:path w="3343" h="1195" extrusionOk="0">
                  <a:moveTo>
                    <a:pt x="3343" y="1"/>
                  </a:moveTo>
                  <a:lnTo>
                    <a:pt x="3343" y="1"/>
                  </a:lnTo>
                  <a:cubicBezTo>
                    <a:pt x="2766" y="140"/>
                    <a:pt x="2189" y="339"/>
                    <a:pt x="1652" y="538"/>
                  </a:cubicBezTo>
                  <a:cubicBezTo>
                    <a:pt x="1095" y="737"/>
                    <a:pt x="558" y="936"/>
                    <a:pt x="1" y="1194"/>
                  </a:cubicBezTo>
                  <a:cubicBezTo>
                    <a:pt x="578" y="1035"/>
                    <a:pt x="1155" y="836"/>
                    <a:pt x="1692" y="637"/>
                  </a:cubicBezTo>
                  <a:cubicBezTo>
                    <a:pt x="2269" y="438"/>
                    <a:pt x="2826" y="220"/>
                    <a:pt x="33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004;p27">
              <a:extLst>
                <a:ext uri="{FF2B5EF4-FFF2-40B4-BE49-F238E27FC236}">
                  <a16:creationId xmlns:a16="http://schemas.microsoft.com/office/drawing/2014/main" id="{C0ACF497-406C-C537-A085-14EDA07B8F56}"/>
                </a:ext>
              </a:extLst>
            </p:cNvPr>
            <p:cNvSpPr/>
            <p:nvPr/>
          </p:nvSpPr>
          <p:spPr>
            <a:xfrm>
              <a:off x="5195936" y="2811092"/>
              <a:ext cx="54148" cy="19366"/>
            </a:xfrm>
            <a:custGeom>
              <a:avLst/>
              <a:gdLst/>
              <a:ahLst/>
              <a:cxnLst/>
              <a:rect l="l" t="t" r="r" b="b"/>
              <a:pathLst>
                <a:path w="1672" h="598" extrusionOk="0">
                  <a:moveTo>
                    <a:pt x="1671" y="1"/>
                  </a:moveTo>
                  <a:cubicBezTo>
                    <a:pt x="1373" y="60"/>
                    <a:pt x="1074" y="160"/>
                    <a:pt x="796" y="259"/>
                  </a:cubicBezTo>
                  <a:cubicBezTo>
                    <a:pt x="537" y="359"/>
                    <a:pt x="259" y="458"/>
                    <a:pt x="0" y="598"/>
                  </a:cubicBezTo>
                  <a:cubicBezTo>
                    <a:pt x="299" y="558"/>
                    <a:pt x="597" y="458"/>
                    <a:pt x="876" y="359"/>
                  </a:cubicBezTo>
                  <a:cubicBezTo>
                    <a:pt x="1154" y="259"/>
                    <a:pt x="1433" y="160"/>
                    <a:pt x="16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005;p27">
              <a:extLst>
                <a:ext uri="{FF2B5EF4-FFF2-40B4-BE49-F238E27FC236}">
                  <a16:creationId xmlns:a16="http://schemas.microsoft.com/office/drawing/2014/main" id="{0F2AE5AC-5F29-7157-43DE-CAD47A790293}"/>
                </a:ext>
              </a:extLst>
            </p:cNvPr>
            <p:cNvSpPr/>
            <p:nvPr/>
          </p:nvSpPr>
          <p:spPr>
            <a:xfrm>
              <a:off x="5175954" y="2830426"/>
              <a:ext cx="85723" cy="30960"/>
            </a:xfrm>
            <a:custGeom>
              <a:avLst/>
              <a:gdLst/>
              <a:ahLst/>
              <a:cxnLst/>
              <a:rect l="l" t="t" r="r" b="b"/>
              <a:pathLst>
                <a:path w="2647" h="956" extrusionOk="0">
                  <a:moveTo>
                    <a:pt x="2646" y="1"/>
                  </a:moveTo>
                  <a:lnTo>
                    <a:pt x="2646" y="1"/>
                  </a:lnTo>
                  <a:cubicBezTo>
                    <a:pt x="2169" y="140"/>
                    <a:pt x="1751" y="259"/>
                    <a:pt x="1294" y="438"/>
                  </a:cubicBezTo>
                  <a:cubicBezTo>
                    <a:pt x="856" y="577"/>
                    <a:pt x="418" y="756"/>
                    <a:pt x="1" y="955"/>
                  </a:cubicBezTo>
                  <a:cubicBezTo>
                    <a:pt x="478" y="836"/>
                    <a:pt x="896" y="697"/>
                    <a:pt x="1353" y="538"/>
                  </a:cubicBezTo>
                  <a:cubicBezTo>
                    <a:pt x="1791" y="359"/>
                    <a:pt x="2209" y="199"/>
                    <a:pt x="26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006;p27">
              <a:extLst>
                <a:ext uri="{FF2B5EF4-FFF2-40B4-BE49-F238E27FC236}">
                  <a16:creationId xmlns:a16="http://schemas.microsoft.com/office/drawing/2014/main" id="{85D18D99-67F3-83A1-A83B-C186D76E5EA1}"/>
                </a:ext>
              </a:extLst>
            </p:cNvPr>
            <p:cNvSpPr/>
            <p:nvPr/>
          </p:nvSpPr>
          <p:spPr>
            <a:xfrm>
              <a:off x="5163713" y="2849112"/>
              <a:ext cx="108263" cy="38668"/>
            </a:xfrm>
            <a:custGeom>
              <a:avLst/>
              <a:gdLst/>
              <a:ahLst/>
              <a:cxnLst/>
              <a:rect l="l" t="t" r="r" b="b"/>
              <a:pathLst>
                <a:path w="3343" h="1194" extrusionOk="0">
                  <a:moveTo>
                    <a:pt x="3343" y="0"/>
                  </a:moveTo>
                  <a:cubicBezTo>
                    <a:pt x="2766" y="160"/>
                    <a:pt x="2189" y="358"/>
                    <a:pt x="1652" y="557"/>
                  </a:cubicBezTo>
                  <a:cubicBezTo>
                    <a:pt x="1095" y="756"/>
                    <a:pt x="558" y="955"/>
                    <a:pt x="1" y="1194"/>
                  </a:cubicBezTo>
                  <a:cubicBezTo>
                    <a:pt x="578" y="1055"/>
                    <a:pt x="1154" y="856"/>
                    <a:pt x="1692" y="657"/>
                  </a:cubicBezTo>
                  <a:cubicBezTo>
                    <a:pt x="2268" y="458"/>
                    <a:pt x="2825" y="25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007;p27">
              <a:extLst>
                <a:ext uri="{FF2B5EF4-FFF2-40B4-BE49-F238E27FC236}">
                  <a16:creationId xmlns:a16="http://schemas.microsoft.com/office/drawing/2014/main" id="{8834FF02-BC8D-7312-9AE3-5A5908B1FBE5}"/>
                </a:ext>
              </a:extLst>
            </p:cNvPr>
            <p:cNvSpPr/>
            <p:nvPr/>
          </p:nvSpPr>
          <p:spPr>
            <a:xfrm>
              <a:off x="5199142" y="2868446"/>
              <a:ext cx="83132" cy="30312"/>
            </a:xfrm>
            <a:custGeom>
              <a:avLst/>
              <a:gdLst/>
              <a:ahLst/>
              <a:cxnLst/>
              <a:rect l="l" t="t" r="r" b="b"/>
              <a:pathLst>
                <a:path w="2567" h="936" extrusionOk="0">
                  <a:moveTo>
                    <a:pt x="2567" y="0"/>
                  </a:moveTo>
                  <a:lnTo>
                    <a:pt x="2567" y="0"/>
                  </a:lnTo>
                  <a:cubicBezTo>
                    <a:pt x="2129" y="100"/>
                    <a:pt x="1672" y="259"/>
                    <a:pt x="1254" y="398"/>
                  </a:cubicBezTo>
                  <a:cubicBezTo>
                    <a:pt x="836" y="557"/>
                    <a:pt x="399" y="716"/>
                    <a:pt x="1" y="935"/>
                  </a:cubicBezTo>
                  <a:cubicBezTo>
                    <a:pt x="458" y="836"/>
                    <a:pt x="896" y="677"/>
                    <a:pt x="1334" y="517"/>
                  </a:cubicBezTo>
                  <a:cubicBezTo>
                    <a:pt x="1751" y="358"/>
                    <a:pt x="2169" y="199"/>
                    <a:pt x="25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008;p27">
              <a:extLst>
                <a:ext uri="{FF2B5EF4-FFF2-40B4-BE49-F238E27FC236}">
                  <a16:creationId xmlns:a16="http://schemas.microsoft.com/office/drawing/2014/main" id="{E66DE158-C0DD-4CDD-90A2-60248E652B7E}"/>
                </a:ext>
              </a:extLst>
            </p:cNvPr>
            <p:cNvSpPr/>
            <p:nvPr/>
          </p:nvSpPr>
          <p:spPr>
            <a:xfrm>
              <a:off x="5137934" y="2760863"/>
              <a:ext cx="231974" cy="188124"/>
            </a:xfrm>
            <a:custGeom>
              <a:avLst/>
              <a:gdLst/>
              <a:ahLst/>
              <a:cxnLst/>
              <a:rect l="l" t="t" r="r" b="b"/>
              <a:pathLst>
                <a:path w="7163" h="5809" extrusionOk="0">
                  <a:moveTo>
                    <a:pt x="4735" y="0"/>
                  </a:moveTo>
                  <a:lnTo>
                    <a:pt x="1" y="1691"/>
                  </a:lnTo>
                  <a:cubicBezTo>
                    <a:pt x="1" y="1691"/>
                    <a:pt x="1553" y="4376"/>
                    <a:pt x="2050" y="5292"/>
                  </a:cubicBezTo>
                  <a:cubicBezTo>
                    <a:pt x="2249" y="5670"/>
                    <a:pt x="3422" y="5809"/>
                    <a:pt x="3422" y="5809"/>
                  </a:cubicBezTo>
                  <a:lnTo>
                    <a:pt x="7162" y="4476"/>
                  </a:lnTo>
                  <a:cubicBezTo>
                    <a:pt x="7162" y="4476"/>
                    <a:pt x="7003" y="3999"/>
                    <a:pt x="6745" y="3541"/>
                  </a:cubicBezTo>
                  <a:cubicBezTo>
                    <a:pt x="6247" y="2646"/>
                    <a:pt x="4735" y="0"/>
                    <a:pt x="47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009;p27">
              <a:extLst>
                <a:ext uri="{FF2B5EF4-FFF2-40B4-BE49-F238E27FC236}">
                  <a16:creationId xmlns:a16="http://schemas.microsoft.com/office/drawing/2014/main" id="{3371AE89-6B45-08EB-D636-75D861EFC853}"/>
                </a:ext>
              </a:extLst>
            </p:cNvPr>
            <p:cNvSpPr/>
            <p:nvPr/>
          </p:nvSpPr>
          <p:spPr>
            <a:xfrm>
              <a:off x="5204291" y="2925119"/>
              <a:ext cx="44497" cy="23868"/>
            </a:xfrm>
            <a:custGeom>
              <a:avLst/>
              <a:gdLst/>
              <a:ahLst/>
              <a:cxnLst/>
              <a:rect l="l" t="t" r="r" b="b"/>
              <a:pathLst>
                <a:path w="1374" h="737" extrusionOk="0">
                  <a:moveTo>
                    <a:pt x="816" y="1"/>
                  </a:moveTo>
                  <a:cubicBezTo>
                    <a:pt x="816" y="1"/>
                    <a:pt x="1" y="160"/>
                    <a:pt x="1" y="220"/>
                  </a:cubicBezTo>
                  <a:cubicBezTo>
                    <a:pt x="196" y="551"/>
                    <a:pt x="1253" y="711"/>
                    <a:pt x="1368" y="735"/>
                  </a:cubicBezTo>
                  <a:lnTo>
                    <a:pt x="1368" y="735"/>
                  </a:lnTo>
                  <a:cubicBezTo>
                    <a:pt x="1168" y="684"/>
                    <a:pt x="816" y="1"/>
                    <a:pt x="816" y="1"/>
                  </a:cubicBezTo>
                  <a:close/>
                  <a:moveTo>
                    <a:pt x="1368" y="735"/>
                  </a:moveTo>
                  <a:cubicBezTo>
                    <a:pt x="1370" y="736"/>
                    <a:pt x="1372" y="736"/>
                    <a:pt x="1373" y="737"/>
                  </a:cubicBezTo>
                  <a:cubicBezTo>
                    <a:pt x="1372" y="736"/>
                    <a:pt x="1370" y="736"/>
                    <a:pt x="1368" y="735"/>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010;p27">
              <a:extLst>
                <a:ext uri="{FF2B5EF4-FFF2-40B4-BE49-F238E27FC236}">
                  <a16:creationId xmlns:a16="http://schemas.microsoft.com/office/drawing/2014/main" id="{3BA689D9-35AB-88A6-8136-F20933A95808}"/>
                </a:ext>
              </a:extLst>
            </p:cNvPr>
            <p:cNvSpPr/>
            <p:nvPr/>
          </p:nvSpPr>
          <p:spPr>
            <a:xfrm>
              <a:off x="5179808" y="2803384"/>
              <a:ext cx="108263" cy="38668"/>
            </a:xfrm>
            <a:custGeom>
              <a:avLst/>
              <a:gdLst/>
              <a:ahLst/>
              <a:cxnLst/>
              <a:rect l="l" t="t" r="r" b="b"/>
              <a:pathLst>
                <a:path w="3343" h="1194" extrusionOk="0">
                  <a:moveTo>
                    <a:pt x="3343" y="0"/>
                  </a:moveTo>
                  <a:lnTo>
                    <a:pt x="3343" y="0"/>
                  </a:lnTo>
                  <a:cubicBezTo>
                    <a:pt x="2766" y="139"/>
                    <a:pt x="2189" y="338"/>
                    <a:pt x="1652" y="537"/>
                  </a:cubicBezTo>
                  <a:cubicBezTo>
                    <a:pt x="1095" y="736"/>
                    <a:pt x="558" y="935"/>
                    <a:pt x="1" y="1194"/>
                  </a:cubicBezTo>
                  <a:cubicBezTo>
                    <a:pt x="578" y="1034"/>
                    <a:pt x="1155" y="836"/>
                    <a:pt x="1692" y="637"/>
                  </a:cubicBezTo>
                  <a:cubicBezTo>
                    <a:pt x="2269" y="438"/>
                    <a:pt x="2826" y="23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011;p27">
              <a:extLst>
                <a:ext uri="{FF2B5EF4-FFF2-40B4-BE49-F238E27FC236}">
                  <a16:creationId xmlns:a16="http://schemas.microsoft.com/office/drawing/2014/main" id="{3A7F8ADB-5209-09FE-D39E-36F70A833032}"/>
                </a:ext>
              </a:extLst>
            </p:cNvPr>
            <p:cNvSpPr/>
            <p:nvPr/>
          </p:nvSpPr>
          <p:spPr>
            <a:xfrm>
              <a:off x="5213326" y="2822038"/>
              <a:ext cx="85075" cy="30312"/>
            </a:xfrm>
            <a:custGeom>
              <a:avLst/>
              <a:gdLst/>
              <a:ahLst/>
              <a:cxnLst/>
              <a:rect l="l" t="t" r="r" b="b"/>
              <a:pathLst>
                <a:path w="2627" h="936" extrusionOk="0">
                  <a:moveTo>
                    <a:pt x="2626" y="1"/>
                  </a:moveTo>
                  <a:cubicBezTo>
                    <a:pt x="2149" y="120"/>
                    <a:pt x="1731" y="240"/>
                    <a:pt x="1293" y="419"/>
                  </a:cubicBezTo>
                  <a:cubicBezTo>
                    <a:pt x="836" y="558"/>
                    <a:pt x="418" y="737"/>
                    <a:pt x="0" y="936"/>
                  </a:cubicBezTo>
                  <a:cubicBezTo>
                    <a:pt x="458" y="816"/>
                    <a:pt x="896" y="697"/>
                    <a:pt x="1333" y="518"/>
                  </a:cubicBezTo>
                  <a:cubicBezTo>
                    <a:pt x="1791" y="359"/>
                    <a:pt x="2228" y="200"/>
                    <a:pt x="262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012;p27">
              <a:extLst>
                <a:ext uri="{FF2B5EF4-FFF2-40B4-BE49-F238E27FC236}">
                  <a16:creationId xmlns:a16="http://schemas.microsoft.com/office/drawing/2014/main" id="{7524F6C7-72F6-FCDD-989B-84879B65C735}"/>
                </a:ext>
              </a:extLst>
            </p:cNvPr>
            <p:cNvSpPr/>
            <p:nvPr/>
          </p:nvSpPr>
          <p:spPr>
            <a:xfrm>
              <a:off x="5224272" y="2841372"/>
              <a:ext cx="85723" cy="30312"/>
            </a:xfrm>
            <a:custGeom>
              <a:avLst/>
              <a:gdLst/>
              <a:ahLst/>
              <a:cxnLst/>
              <a:rect l="l" t="t" r="r" b="b"/>
              <a:pathLst>
                <a:path w="2647" h="936" extrusionOk="0">
                  <a:moveTo>
                    <a:pt x="2646" y="1"/>
                  </a:moveTo>
                  <a:lnTo>
                    <a:pt x="2646" y="1"/>
                  </a:lnTo>
                  <a:cubicBezTo>
                    <a:pt x="2169" y="120"/>
                    <a:pt x="1751" y="239"/>
                    <a:pt x="1294" y="418"/>
                  </a:cubicBezTo>
                  <a:cubicBezTo>
                    <a:pt x="856" y="558"/>
                    <a:pt x="418" y="737"/>
                    <a:pt x="1" y="936"/>
                  </a:cubicBezTo>
                  <a:cubicBezTo>
                    <a:pt x="478" y="816"/>
                    <a:pt x="896" y="697"/>
                    <a:pt x="1353" y="518"/>
                  </a:cubicBezTo>
                  <a:cubicBezTo>
                    <a:pt x="1791" y="359"/>
                    <a:pt x="2209" y="200"/>
                    <a:pt x="26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013;p27">
              <a:extLst>
                <a:ext uri="{FF2B5EF4-FFF2-40B4-BE49-F238E27FC236}">
                  <a16:creationId xmlns:a16="http://schemas.microsoft.com/office/drawing/2014/main" id="{EC2AE8CF-CD48-8FBD-BD92-DC6CB2F6CFB3}"/>
                </a:ext>
              </a:extLst>
            </p:cNvPr>
            <p:cNvSpPr/>
            <p:nvPr/>
          </p:nvSpPr>
          <p:spPr>
            <a:xfrm>
              <a:off x="5407603" y="2385880"/>
              <a:ext cx="466085" cy="573571"/>
            </a:xfrm>
            <a:custGeom>
              <a:avLst/>
              <a:gdLst/>
              <a:ahLst/>
              <a:cxnLst/>
              <a:rect l="l" t="t" r="r" b="b"/>
              <a:pathLst>
                <a:path w="14392" h="17711" extrusionOk="0">
                  <a:moveTo>
                    <a:pt x="6873" y="1"/>
                  </a:moveTo>
                  <a:cubicBezTo>
                    <a:pt x="6340" y="1"/>
                    <a:pt x="6048" y="937"/>
                    <a:pt x="6414" y="3264"/>
                  </a:cubicBezTo>
                  <a:cubicBezTo>
                    <a:pt x="6912" y="6367"/>
                    <a:pt x="7568" y="8814"/>
                    <a:pt x="7568" y="9112"/>
                  </a:cubicBezTo>
                  <a:cubicBezTo>
                    <a:pt x="7588" y="9610"/>
                    <a:pt x="1580" y="11440"/>
                    <a:pt x="705" y="11977"/>
                  </a:cubicBezTo>
                  <a:cubicBezTo>
                    <a:pt x="1" y="12408"/>
                    <a:pt x="2435" y="17710"/>
                    <a:pt x="3252" y="17710"/>
                  </a:cubicBezTo>
                  <a:cubicBezTo>
                    <a:pt x="3266" y="17710"/>
                    <a:pt x="3279" y="17709"/>
                    <a:pt x="3291" y="17706"/>
                  </a:cubicBezTo>
                  <a:cubicBezTo>
                    <a:pt x="5022" y="17288"/>
                    <a:pt x="10632" y="15060"/>
                    <a:pt x="12959" y="12494"/>
                  </a:cubicBezTo>
                  <a:cubicBezTo>
                    <a:pt x="14391" y="10923"/>
                    <a:pt x="10154" y="3841"/>
                    <a:pt x="7946" y="837"/>
                  </a:cubicBezTo>
                  <a:cubicBezTo>
                    <a:pt x="7562" y="308"/>
                    <a:pt x="7178" y="1"/>
                    <a:pt x="6873"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014;p27">
              <a:extLst>
                <a:ext uri="{FF2B5EF4-FFF2-40B4-BE49-F238E27FC236}">
                  <a16:creationId xmlns:a16="http://schemas.microsoft.com/office/drawing/2014/main" id="{3662BBAA-ACC7-7025-A948-4FDB05818052}"/>
                </a:ext>
              </a:extLst>
            </p:cNvPr>
            <p:cNvSpPr/>
            <p:nvPr/>
          </p:nvSpPr>
          <p:spPr>
            <a:xfrm>
              <a:off x="5129579" y="2712901"/>
              <a:ext cx="393640" cy="245543"/>
            </a:xfrm>
            <a:custGeom>
              <a:avLst/>
              <a:gdLst/>
              <a:ahLst/>
              <a:cxnLst/>
              <a:rect l="l" t="t" r="r" b="b"/>
              <a:pathLst>
                <a:path w="12155" h="7582" extrusionOk="0">
                  <a:moveTo>
                    <a:pt x="5636" y="0"/>
                  </a:moveTo>
                  <a:cubicBezTo>
                    <a:pt x="5484" y="0"/>
                    <a:pt x="5348" y="9"/>
                    <a:pt x="5232" y="29"/>
                  </a:cubicBezTo>
                  <a:cubicBezTo>
                    <a:pt x="4198" y="208"/>
                    <a:pt x="0" y="1600"/>
                    <a:pt x="299" y="2615"/>
                  </a:cubicBezTo>
                  <a:cubicBezTo>
                    <a:pt x="356" y="2827"/>
                    <a:pt x="573" y="2910"/>
                    <a:pt x="875" y="2910"/>
                  </a:cubicBezTo>
                  <a:cubicBezTo>
                    <a:pt x="1435" y="2910"/>
                    <a:pt x="2289" y="2626"/>
                    <a:pt x="2968" y="2360"/>
                  </a:cubicBezTo>
                  <a:lnTo>
                    <a:pt x="2968" y="2360"/>
                  </a:lnTo>
                  <a:cubicBezTo>
                    <a:pt x="1937" y="2851"/>
                    <a:pt x="580" y="3647"/>
                    <a:pt x="935" y="4306"/>
                  </a:cubicBezTo>
                  <a:cubicBezTo>
                    <a:pt x="1038" y="4503"/>
                    <a:pt x="1245" y="4584"/>
                    <a:pt x="1514" y="4584"/>
                  </a:cubicBezTo>
                  <a:cubicBezTo>
                    <a:pt x="1857" y="4584"/>
                    <a:pt x="2302" y="4453"/>
                    <a:pt x="2762" y="4268"/>
                  </a:cubicBezTo>
                  <a:lnTo>
                    <a:pt x="2762" y="4268"/>
                  </a:lnTo>
                  <a:cubicBezTo>
                    <a:pt x="2232" y="4669"/>
                    <a:pt x="1897" y="5106"/>
                    <a:pt x="2169" y="5480"/>
                  </a:cubicBezTo>
                  <a:cubicBezTo>
                    <a:pt x="2260" y="5606"/>
                    <a:pt x="2428" y="5659"/>
                    <a:pt x="2646" y="5659"/>
                  </a:cubicBezTo>
                  <a:cubicBezTo>
                    <a:pt x="3112" y="5659"/>
                    <a:pt x="3806" y="5416"/>
                    <a:pt x="4457" y="5133"/>
                  </a:cubicBezTo>
                  <a:lnTo>
                    <a:pt x="4457" y="5133"/>
                  </a:lnTo>
                  <a:cubicBezTo>
                    <a:pt x="3812" y="5532"/>
                    <a:pt x="3287" y="5994"/>
                    <a:pt x="3521" y="6355"/>
                  </a:cubicBezTo>
                  <a:cubicBezTo>
                    <a:pt x="3649" y="6546"/>
                    <a:pt x="3899" y="6621"/>
                    <a:pt x="4214" y="6621"/>
                  </a:cubicBezTo>
                  <a:cubicBezTo>
                    <a:pt x="5376" y="6621"/>
                    <a:pt x="7420" y="5599"/>
                    <a:pt x="7420" y="5599"/>
                  </a:cubicBezTo>
                  <a:cubicBezTo>
                    <a:pt x="8953" y="7221"/>
                    <a:pt x="10375" y="7581"/>
                    <a:pt x="11455" y="7581"/>
                  </a:cubicBezTo>
                  <a:cubicBezTo>
                    <a:pt x="11580" y="7581"/>
                    <a:pt x="11701" y="7577"/>
                    <a:pt x="11817" y="7568"/>
                  </a:cubicBezTo>
                  <a:cubicBezTo>
                    <a:pt x="11817" y="7568"/>
                    <a:pt x="11818" y="7568"/>
                    <a:pt x="11818" y="7568"/>
                  </a:cubicBezTo>
                  <a:cubicBezTo>
                    <a:pt x="12154" y="7568"/>
                    <a:pt x="12035" y="1541"/>
                    <a:pt x="12035" y="1541"/>
                  </a:cubicBezTo>
                  <a:cubicBezTo>
                    <a:pt x="12035" y="1541"/>
                    <a:pt x="9768" y="825"/>
                    <a:pt x="8256" y="407"/>
                  </a:cubicBezTo>
                  <a:cubicBezTo>
                    <a:pt x="7542" y="224"/>
                    <a:pt x="6400" y="0"/>
                    <a:pt x="5636"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015;p27">
              <a:extLst>
                <a:ext uri="{FF2B5EF4-FFF2-40B4-BE49-F238E27FC236}">
                  <a16:creationId xmlns:a16="http://schemas.microsoft.com/office/drawing/2014/main" id="{75E94814-6165-D27C-8688-7ACC4451E659}"/>
                </a:ext>
              </a:extLst>
            </p:cNvPr>
            <p:cNvSpPr/>
            <p:nvPr/>
          </p:nvSpPr>
          <p:spPr>
            <a:xfrm>
              <a:off x="5171355" y="2757625"/>
              <a:ext cx="130252" cy="66551"/>
            </a:xfrm>
            <a:custGeom>
              <a:avLst/>
              <a:gdLst/>
              <a:ahLst/>
              <a:cxnLst/>
              <a:rect l="l" t="t" r="r" b="b"/>
              <a:pathLst>
                <a:path w="4022" h="2055" extrusionOk="0">
                  <a:moveTo>
                    <a:pt x="4022" y="1"/>
                  </a:moveTo>
                  <a:lnTo>
                    <a:pt x="4022" y="1"/>
                  </a:lnTo>
                  <a:cubicBezTo>
                    <a:pt x="3604" y="140"/>
                    <a:pt x="3146" y="299"/>
                    <a:pt x="2729" y="458"/>
                  </a:cubicBezTo>
                  <a:cubicBezTo>
                    <a:pt x="2311" y="637"/>
                    <a:pt x="1873" y="836"/>
                    <a:pt x="1495" y="1055"/>
                  </a:cubicBezTo>
                  <a:cubicBezTo>
                    <a:pt x="844" y="1420"/>
                    <a:pt x="389" y="1759"/>
                    <a:pt x="164" y="1933"/>
                  </a:cubicBezTo>
                  <a:lnTo>
                    <a:pt x="164" y="1933"/>
                  </a:lnTo>
                  <a:cubicBezTo>
                    <a:pt x="1019" y="1332"/>
                    <a:pt x="2377" y="726"/>
                    <a:pt x="2788" y="558"/>
                  </a:cubicBezTo>
                  <a:cubicBezTo>
                    <a:pt x="3206" y="398"/>
                    <a:pt x="3604" y="200"/>
                    <a:pt x="4022" y="1"/>
                  </a:cubicBezTo>
                  <a:close/>
                  <a:moveTo>
                    <a:pt x="164" y="1933"/>
                  </a:moveTo>
                  <a:cubicBezTo>
                    <a:pt x="108" y="1972"/>
                    <a:pt x="54" y="2011"/>
                    <a:pt x="3" y="2050"/>
                  </a:cubicBezTo>
                  <a:cubicBezTo>
                    <a:pt x="1" y="2053"/>
                    <a:pt x="1" y="2054"/>
                    <a:pt x="2" y="2054"/>
                  </a:cubicBezTo>
                  <a:cubicBezTo>
                    <a:pt x="9" y="2054"/>
                    <a:pt x="64" y="2010"/>
                    <a:pt x="164" y="1933"/>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016;p27">
              <a:extLst>
                <a:ext uri="{FF2B5EF4-FFF2-40B4-BE49-F238E27FC236}">
                  <a16:creationId xmlns:a16="http://schemas.microsoft.com/office/drawing/2014/main" id="{CE0B4920-CAA3-45EA-006E-F2323F642B01}"/>
                </a:ext>
              </a:extLst>
            </p:cNvPr>
            <p:cNvSpPr/>
            <p:nvPr/>
          </p:nvSpPr>
          <p:spPr>
            <a:xfrm>
              <a:off x="5218475" y="2806591"/>
              <a:ext cx="105025" cy="45760"/>
            </a:xfrm>
            <a:custGeom>
              <a:avLst/>
              <a:gdLst/>
              <a:ahLst/>
              <a:cxnLst/>
              <a:rect l="l" t="t" r="r" b="b"/>
              <a:pathLst>
                <a:path w="3243" h="1413" extrusionOk="0">
                  <a:moveTo>
                    <a:pt x="3243" y="0"/>
                  </a:moveTo>
                  <a:lnTo>
                    <a:pt x="3243" y="0"/>
                  </a:lnTo>
                  <a:cubicBezTo>
                    <a:pt x="2587" y="140"/>
                    <a:pt x="1353" y="637"/>
                    <a:pt x="60" y="1393"/>
                  </a:cubicBezTo>
                  <a:cubicBezTo>
                    <a:pt x="1" y="1413"/>
                    <a:pt x="40" y="1413"/>
                    <a:pt x="80" y="1413"/>
                  </a:cubicBezTo>
                  <a:cubicBezTo>
                    <a:pt x="637" y="1134"/>
                    <a:pt x="2785" y="239"/>
                    <a:pt x="324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017;p27">
              <a:extLst>
                <a:ext uri="{FF2B5EF4-FFF2-40B4-BE49-F238E27FC236}">
                  <a16:creationId xmlns:a16="http://schemas.microsoft.com/office/drawing/2014/main" id="{4584BDEB-F28A-6BAF-DBF1-410D66FAB5E2}"/>
                </a:ext>
              </a:extLst>
            </p:cNvPr>
            <p:cNvSpPr/>
            <p:nvPr/>
          </p:nvSpPr>
          <p:spPr>
            <a:xfrm>
              <a:off x="5273238" y="2844610"/>
              <a:ext cx="77335" cy="35462"/>
            </a:xfrm>
            <a:custGeom>
              <a:avLst/>
              <a:gdLst/>
              <a:ahLst/>
              <a:cxnLst/>
              <a:rect l="l" t="t" r="r" b="b"/>
              <a:pathLst>
                <a:path w="2388" h="1095" extrusionOk="0">
                  <a:moveTo>
                    <a:pt x="2368" y="0"/>
                  </a:moveTo>
                  <a:cubicBezTo>
                    <a:pt x="1453" y="259"/>
                    <a:pt x="836" y="617"/>
                    <a:pt x="60" y="1054"/>
                  </a:cubicBezTo>
                  <a:cubicBezTo>
                    <a:pt x="0" y="1094"/>
                    <a:pt x="60" y="1094"/>
                    <a:pt x="80" y="1094"/>
                  </a:cubicBezTo>
                  <a:cubicBezTo>
                    <a:pt x="836" y="736"/>
                    <a:pt x="1353" y="517"/>
                    <a:pt x="2368" y="40"/>
                  </a:cubicBezTo>
                  <a:cubicBezTo>
                    <a:pt x="2388" y="20"/>
                    <a:pt x="2388" y="0"/>
                    <a:pt x="236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018;p27">
              <a:extLst>
                <a:ext uri="{FF2B5EF4-FFF2-40B4-BE49-F238E27FC236}">
                  <a16:creationId xmlns:a16="http://schemas.microsoft.com/office/drawing/2014/main" id="{0B3BA601-C46F-1F27-4479-17675272E6A8}"/>
                </a:ext>
              </a:extLst>
            </p:cNvPr>
            <p:cNvSpPr/>
            <p:nvPr/>
          </p:nvSpPr>
          <p:spPr>
            <a:xfrm>
              <a:off x="5495495" y="2383775"/>
              <a:ext cx="376249" cy="594200"/>
            </a:xfrm>
            <a:custGeom>
              <a:avLst/>
              <a:gdLst/>
              <a:ahLst/>
              <a:cxnLst/>
              <a:rect l="l" t="t" r="r" b="b"/>
              <a:pathLst>
                <a:path w="11618" h="18348" extrusionOk="0">
                  <a:moveTo>
                    <a:pt x="4186" y="1"/>
                  </a:moveTo>
                  <a:cubicBezTo>
                    <a:pt x="3734" y="1"/>
                    <a:pt x="3447" y="561"/>
                    <a:pt x="3521" y="1917"/>
                  </a:cubicBezTo>
                  <a:cubicBezTo>
                    <a:pt x="3641" y="4463"/>
                    <a:pt x="4675" y="9058"/>
                    <a:pt x="4675" y="9138"/>
                  </a:cubicBezTo>
                  <a:cubicBezTo>
                    <a:pt x="4675" y="9177"/>
                    <a:pt x="0" y="11107"/>
                    <a:pt x="0" y="11107"/>
                  </a:cubicBezTo>
                  <a:lnTo>
                    <a:pt x="3243" y="18348"/>
                  </a:lnTo>
                  <a:cubicBezTo>
                    <a:pt x="3243" y="18348"/>
                    <a:pt x="9449" y="14449"/>
                    <a:pt x="10603" y="12340"/>
                  </a:cubicBezTo>
                  <a:cubicBezTo>
                    <a:pt x="11618" y="10431"/>
                    <a:pt x="6744" y="2672"/>
                    <a:pt x="5630" y="1141"/>
                  </a:cubicBezTo>
                  <a:cubicBezTo>
                    <a:pt x="5109" y="434"/>
                    <a:pt x="4584" y="1"/>
                    <a:pt x="4186"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019;p27">
              <a:extLst>
                <a:ext uri="{FF2B5EF4-FFF2-40B4-BE49-F238E27FC236}">
                  <a16:creationId xmlns:a16="http://schemas.microsoft.com/office/drawing/2014/main" id="{5716CC50-42F6-6274-E477-A84B38C8B07D}"/>
                </a:ext>
              </a:extLst>
            </p:cNvPr>
            <p:cNvSpPr/>
            <p:nvPr/>
          </p:nvSpPr>
          <p:spPr>
            <a:xfrm>
              <a:off x="5545109" y="2729644"/>
              <a:ext cx="93074" cy="215101"/>
            </a:xfrm>
            <a:custGeom>
              <a:avLst/>
              <a:gdLst/>
              <a:ahLst/>
              <a:cxnLst/>
              <a:rect l="l" t="t" r="r" b="b"/>
              <a:pathLst>
                <a:path w="2874" h="6642" extrusionOk="0">
                  <a:moveTo>
                    <a:pt x="16" y="1"/>
                  </a:moveTo>
                  <a:cubicBezTo>
                    <a:pt x="10" y="1"/>
                    <a:pt x="0" y="15"/>
                    <a:pt x="0" y="29"/>
                  </a:cubicBezTo>
                  <a:cubicBezTo>
                    <a:pt x="159" y="606"/>
                    <a:pt x="1094" y="2814"/>
                    <a:pt x="1333" y="3371"/>
                  </a:cubicBezTo>
                  <a:cubicBezTo>
                    <a:pt x="1810" y="4465"/>
                    <a:pt x="2288" y="5579"/>
                    <a:pt x="2825" y="6634"/>
                  </a:cubicBezTo>
                  <a:cubicBezTo>
                    <a:pt x="2825" y="6639"/>
                    <a:pt x="2829" y="6641"/>
                    <a:pt x="2835" y="6641"/>
                  </a:cubicBezTo>
                  <a:cubicBezTo>
                    <a:pt x="2850" y="6641"/>
                    <a:pt x="2874" y="6623"/>
                    <a:pt x="2845" y="6594"/>
                  </a:cubicBezTo>
                  <a:cubicBezTo>
                    <a:pt x="2487" y="5460"/>
                    <a:pt x="1989" y="4366"/>
                    <a:pt x="1512" y="3252"/>
                  </a:cubicBezTo>
                  <a:cubicBezTo>
                    <a:pt x="1273" y="2695"/>
                    <a:pt x="318" y="507"/>
                    <a:pt x="20" y="9"/>
                  </a:cubicBezTo>
                  <a:cubicBezTo>
                    <a:pt x="20" y="3"/>
                    <a:pt x="18" y="1"/>
                    <a:pt x="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020;p27">
              <a:extLst>
                <a:ext uri="{FF2B5EF4-FFF2-40B4-BE49-F238E27FC236}">
                  <a16:creationId xmlns:a16="http://schemas.microsoft.com/office/drawing/2014/main" id="{1AB5308C-F962-DF96-7DD0-E5C8580079C2}"/>
                </a:ext>
              </a:extLst>
            </p:cNvPr>
            <p:cNvSpPr/>
            <p:nvPr/>
          </p:nvSpPr>
          <p:spPr>
            <a:xfrm>
              <a:off x="5493552" y="2492523"/>
              <a:ext cx="157877" cy="255323"/>
            </a:xfrm>
            <a:custGeom>
              <a:avLst/>
              <a:gdLst/>
              <a:ahLst/>
              <a:cxnLst/>
              <a:rect l="l" t="t" r="r" b="b"/>
              <a:pathLst>
                <a:path w="4875" h="7884" extrusionOk="0">
                  <a:moveTo>
                    <a:pt x="3711" y="1"/>
                  </a:moveTo>
                  <a:cubicBezTo>
                    <a:pt x="3706" y="1"/>
                    <a:pt x="3701" y="11"/>
                    <a:pt x="3701" y="31"/>
                  </a:cubicBezTo>
                  <a:cubicBezTo>
                    <a:pt x="3741" y="568"/>
                    <a:pt x="3800" y="1125"/>
                    <a:pt x="3900" y="1662"/>
                  </a:cubicBezTo>
                  <a:cubicBezTo>
                    <a:pt x="3800" y="1383"/>
                    <a:pt x="3721" y="1105"/>
                    <a:pt x="3641" y="826"/>
                  </a:cubicBezTo>
                  <a:cubicBezTo>
                    <a:pt x="3641" y="820"/>
                    <a:pt x="3639" y="817"/>
                    <a:pt x="3636" y="817"/>
                  </a:cubicBezTo>
                  <a:cubicBezTo>
                    <a:pt x="3630" y="817"/>
                    <a:pt x="3621" y="826"/>
                    <a:pt x="3621" y="826"/>
                  </a:cubicBezTo>
                  <a:cubicBezTo>
                    <a:pt x="3701" y="1204"/>
                    <a:pt x="3800" y="1562"/>
                    <a:pt x="3939" y="1920"/>
                  </a:cubicBezTo>
                  <a:cubicBezTo>
                    <a:pt x="3999" y="2239"/>
                    <a:pt x="4039" y="2557"/>
                    <a:pt x="4099" y="2915"/>
                  </a:cubicBezTo>
                  <a:cubicBezTo>
                    <a:pt x="4178" y="3373"/>
                    <a:pt x="4616" y="5501"/>
                    <a:pt x="4675" y="5720"/>
                  </a:cubicBezTo>
                  <a:cubicBezTo>
                    <a:pt x="3840" y="5998"/>
                    <a:pt x="3144" y="6337"/>
                    <a:pt x="2348" y="6675"/>
                  </a:cubicBezTo>
                  <a:cubicBezTo>
                    <a:pt x="1950" y="6814"/>
                    <a:pt x="1592" y="6993"/>
                    <a:pt x="1194" y="7172"/>
                  </a:cubicBezTo>
                  <a:cubicBezTo>
                    <a:pt x="816" y="7331"/>
                    <a:pt x="339" y="7470"/>
                    <a:pt x="21" y="7689"/>
                  </a:cubicBezTo>
                  <a:cubicBezTo>
                    <a:pt x="1" y="7709"/>
                    <a:pt x="60" y="7809"/>
                    <a:pt x="100" y="7868"/>
                  </a:cubicBezTo>
                  <a:cubicBezTo>
                    <a:pt x="100" y="7878"/>
                    <a:pt x="110" y="7883"/>
                    <a:pt x="120" y="7883"/>
                  </a:cubicBezTo>
                  <a:cubicBezTo>
                    <a:pt x="130" y="7883"/>
                    <a:pt x="140" y="7878"/>
                    <a:pt x="140" y="7868"/>
                  </a:cubicBezTo>
                  <a:cubicBezTo>
                    <a:pt x="140" y="7868"/>
                    <a:pt x="120" y="7809"/>
                    <a:pt x="120" y="7789"/>
                  </a:cubicBezTo>
                  <a:cubicBezTo>
                    <a:pt x="319" y="7729"/>
                    <a:pt x="1095" y="7411"/>
                    <a:pt x="1294" y="7331"/>
                  </a:cubicBezTo>
                  <a:cubicBezTo>
                    <a:pt x="1692" y="7192"/>
                    <a:pt x="2050" y="7013"/>
                    <a:pt x="2447" y="6874"/>
                  </a:cubicBezTo>
                  <a:cubicBezTo>
                    <a:pt x="3243" y="6536"/>
                    <a:pt x="4874" y="5879"/>
                    <a:pt x="4874" y="5839"/>
                  </a:cubicBezTo>
                  <a:cubicBezTo>
                    <a:pt x="4815" y="5620"/>
                    <a:pt x="4317" y="3432"/>
                    <a:pt x="4238" y="2935"/>
                  </a:cubicBezTo>
                  <a:lnTo>
                    <a:pt x="3721" y="31"/>
                  </a:lnTo>
                  <a:cubicBezTo>
                    <a:pt x="3721" y="11"/>
                    <a:pt x="3716" y="1"/>
                    <a:pt x="371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021;p27">
              <a:extLst>
                <a:ext uri="{FF2B5EF4-FFF2-40B4-BE49-F238E27FC236}">
                  <a16:creationId xmlns:a16="http://schemas.microsoft.com/office/drawing/2014/main" id="{57EF4E69-4603-6161-F2C2-93605451105B}"/>
                </a:ext>
              </a:extLst>
            </p:cNvPr>
            <p:cNvSpPr/>
            <p:nvPr/>
          </p:nvSpPr>
          <p:spPr>
            <a:xfrm>
              <a:off x="5483901" y="2346241"/>
              <a:ext cx="137571" cy="124747"/>
            </a:xfrm>
            <a:custGeom>
              <a:avLst/>
              <a:gdLst/>
              <a:ahLst/>
              <a:cxnLst/>
              <a:rect l="l" t="t" r="r" b="b"/>
              <a:pathLst>
                <a:path w="4248" h="3852" extrusionOk="0">
                  <a:moveTo>
                    <a:pt x="3342" y="1"/>
                  </a:moveTo>
                  <a:cubicBezTo>
                    <a:pt x="3146" y="1"/>
                    <a:pt x="2913" y="56"/>
                    <a:pt x="2646" y="171"/>
                  </a:cubicBezTo>
                  <a:cubicBezTo>
                    <a:pt x="1313" y="728"/>
                    <a:pt x="0" y="3076"/>
                    <a:pt x="259" y="3394"/>
                  </a:cubicBezTo>
                  <a:cubicBezTo>
                    <a:pt x="301" y="3439"/>
                    <a:pt x="360" y="3458"/>
                    <a:pt x="430" y="3458"/>
                  </a:cubicBezTo>
                  <a:cubicBezTo>
                    <a:pt x="822" y="3458"/>
                    <a:pt x="1552" y="2857"/>
                    <a:pt x="1552" y="2857"/>
                  </a:cubicBezTo>
                  <a:cubicBezTo>
                    <a:pt x="1552" y="2857"/>
                    <a:pt x="1631" y="3812"/>
                    <a:pt x="2248" y="3851"/>
                  </a:cubicBezTo>
                  <a:cubicBezTo>
                    <a:pt x="2253" y="3852"/>
                    <a:pt x="2257" y="3852"/>
                    <a:pt x="2262" y="3852"/>
                  </a:cubicBezTo>
                  <a:cubicBezTo>
                    <a:pt x="2860" y="3852"/>
                    <a:pt x="3801" y="2591"/>
                    <a:pt x="4019" y="1683"/>
                  </a:cubicBezTo>
                  <a:cubicBezTo>
                    <a:pt x="4248" y="613"/>
                    <a:pt x="3995" y="1"/>
                    <a:pt x="33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022;p27">
              <a:extLst>
                <a:ext uri="{FF2B5EF4-FFF2-40B4-BE49-F238E27FC236}">
                  <a16:creationId xmlns:a16="http://schemas.microsoft.com/office/drawing/2014/main" id="{66846144-070A-9EDB-28A0-AE279B20073B}"/>
                </a:ext>
              </a:extLst>
            </p:cNvPr>
            <p:cNvSpPr/>
            <p:nvPr/>
          </p:nvSpPr>
          <p:spPr>
            <a:xfrm>
              <a:off x="5510295" y="2251904"/>
              <a:ext cx="96669" cy="181065"/>
            </a:xfrm>
            <a:custGeom>
              <a:avLst/>
              <a:gdLst/>
              <a:ahLst/>
              <a:cxnLst/>
              <a:rect l="l" t="t" r="r" b="b"/>
              <a:pathLst>
                <a:path w="2985" h="5591" extrusionOk="0">
                  <a:moveTo>
                    <a:pt x="2547" y="1"/>
                  </a:moveTo>
                  <a:lnTo>
                    <a:pt x="2229" y="200"/>
                  </a:lnTo>
                  <a:lnTo>
                    <a:pt x="1" y="1652"/>
                  </a:lnTo>
                  <a:lnTo>
                    <a:pt x="439" y="3582"/>
                  </a:lnTo>
                  <a:lnTo>
                    <a:pt x="458" y="3721"/>
                  </a:lnTo>
                  <a:cubicBezTo>
                    <a:pt x="458" y="3721"/>
                    <a:pt x="458" y="5571"/>
                    <a:pt x="816" y="5591"/>
                  </a:cubicBezTo>
                  <a:cubicBezTo>
                    <a:pt x="823" y="5591"/>
                    <a:pt x="830" y="5591"/>
                    <a:pt x="837" y="5591"/>
                  </a:cubicBezTo>
                  <a:cubicBezTo>
                    <a:pt x="1865" y="5591"/>
                    <a:pt x="2926" y="4117"/>
                    <a:pt x="2985" y="3900"/>
                  </a:cubicBezTo>
                  <a:cubicBezTo>
                    <a:pt x="2985" y="3800"/>
                    <a:pt x="2965" y="2945"/>
                    <a:pt x="2905" y="2149"/>
                  </a:cubicBezTo>
                  <a:cubicBezTo>
                    <a:pt x="2905" y="2050"/>
                    <a:pt x="2885" y="1990"/>
                    <a:pt x="2885" y="1911"/>
                  </a:cubicBezTo>
                  <a:cubicBezTo>
                    <a:pt x="2885" y="1831"/>
                    <a:pt x="2846" y="1751"/>
                    <a:pt x="2846" y="1692"/>
                  </a:cubicBezTo>
                  <a:cubicBezTo>
                    <a:pt x="2826" y="1592"/>
                    <a:pt x="2826" y="1493"/>
                    <a:pt x="2806" y="1393"/>
                  </a:cubicBezTo>
                  <a:cubicBezTo>
                    <a:pt x="2806" y="1354"/>
                    <a:pt x="2786" y="1334"/>
                    <a:pt x="2786" y="1294"/>
                  </a:cubicBezTo>
                  <a:cubicBezTo>
                    <a:pt x="2746" y="1234"/>
                    <a:pt x="2746" y="1214"/>
                    <a:pt x="2746" y="1194"/>
                  </a:cubicBezTo>
                  <a:cubicBezTo>
                    <a:pt x="2667" y="518"/>
                    <a:pt x="2547" y="1"/>
                    <a:pt x="2547"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023;p27">
              <a:extLst>
                <a:ext uri="{FF2B5EF4-FFF2-40B4-BE49-F238E27FC236}">
                  <a16:creationId xmlns:a16="http://schemas.microsoft.com/office/drawing/2014/main" id="{A9504EF1-424B-181B-E3E2-B0C162E23080}"/>
                </a:ext>
              </a:extLst>
            </p:cNvPr>
            <p:cNvSpPr/>
            <p:nvPr/>
          </p:nvSpPr>
          <p:spPr>
            <a:xfrm>
              <a:off x="5509680" y="2251839"/>
              <a:ext cx="88929" cy="116068"/>
            </a:xfrm>
            <a:custGeom>
              <a:avLst/>
              <a:gdLst/>
              <a:ahLst/>
              <a:cxnLst/>
              <a:rect l="l" t="t" r="r" b="b"/>
              <a:pathLst>
                <a:path w="2746" h="3584" extrusionOk="0">
                  <a:moveTo>
                    <a:pt x="2547" y="1"/>
                  </a:moveTo>
                  <a:cubicBezTo>
                    <a:pt x="2546" y="1"/>
                    <a:pt x="2546" y="1"/>
                    <a:pt x="2546" y="3"/>
                  </a:cubicBezTo>
                  <a:lnTo>
                    <a:pt x="2228" y="202"/>
                  </a:lnTo>
                  <a:lnTo>
                    <a:pt x="0" y="1654"/>
                  </a:lnTo>
                  <a:lnTo>
                    <a:pt x="438" y="3584"/>
                  </a:lnTo>
                  <a:cubicBezTo>
                    <a:pt x="1015" y="3385"/>
                    <a:pt x="2228" y="2728"/>
                    <a:pt x="2745" y="1196"/>
                  </a:cubicBezTo>
                  <a:cubicBezTo>
                    <a:pt x="2649" y="543"/>
                    <a:pt x="2553" y="1"/>
                    <a:pt x="254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024;p27">
              <a:extLst>
                <a:ext uri="{FF2B5EF4-FFF2-40B4-BE49-F238E27FC236}">
                  <a16:creationId xmlns:a16="http://schemas.microsoft.com/office/drawing/2014/main" id="{979C71EF-902E-A07C-A17C-8CBFE9BA55F1}"/>
                </a:ext>
              </a:extLst>
            </p:cNvPr>
            <p:cNvSpPr/>
            <p:nvPr/>
          </p:nvSpPr>
          <p:spPr>
            <a:xfrm>
              <a:off x="5384674" y="2081981"/>
              <a:ext cx="263517" cy="259890"/>
            </a:xfrm>
            <a:custGeom>
              <a:avLst/>
              <a:gdLst/>
              <a:ahLst/>
              <a:cxnLst/>
              <a:rect l="l" t="t" r="r" b="b"/>
              <a:pathLst>
                <a:path w="8137" h="8025" extrusionOk="0">
                  <a:moveTo>
                    <a:pt x="4354" y="0"/>
                  </a:moveTo>
                  <a:cubicBezTo>
                    <a:pt x="3104" y="0"/>
                    <a:pt x="1758" y="797"/>
                    <a:pt x="995" y="3358"/>
                  </a:cubicBezTo>
                  <a:cubicBezTo>
                    <a:pt x="1" y="6660"/>
                    <a:pt x="1891" y="7635"/>
                    <a:pt x="2607" y="7854"/>
                  </a:cubicBezTo>
                  <a:cubicBezTo>
                    <a:pt x="2815" y="7919"/>
                    <a:pt x="3195" y="8024"/>
                    <a:pt x="3658" y="8024"/>
                  </a:cubicBezTo>
                  <a:cubicBezTo>
                    <a:pt x="4612" y="8024"/>
                    <a:pt x="5920" y="7577"/>
                    <a:pt x="6804" y="5407"/>
                  </a:cubicBezTo>
                  <a:cubicBezTo>
                    <a:pt x="8137" y="2204"/>
                    <a:pt x="6904" y="712"/>
                    <a:pt x="5451" y="195"/>
                  </a:cubicBezTo>
                  <a:cubicBezTo>
                    <a:pt x="5107" y="74"/>
                    <a:pt x="4735" y="0"/>
                    <a:pt x="435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025;p27">
              <a:extLst>
                <a:ext uri="{FF2B5EF4-FFF2-40B4-BE49-F238E27FC236}">
                  <a16:creationId xmlns:a16="http://schemas.microsoft.com/office/drawing/2014/main" id="{5CF5F974-00D8-10F6-AA42-B5DBACC09AA0}"/>
                </a:ext>
              </a:extLst>
            </p:cNvPr>
            <p:cNvSpPr/>
            <p:nvPr/>
          </p:nvSpPr>
          <p:spPr>
            <a:xfrm>
              <a:off x="5432345" y="2166246"/>
              <a:ext cx="23220" cy="10752"/>
            </a:xfrm>
            <a:custGeom>
              <a:avLst/>
              <a:gdLst/>
              <a:ahLst/>
              <a:cxnLst/>
              <a:rect l="l" t="t" r="r" b="b"/>
              <a:pathLst>
                <a:path w="717" h="332" extrusionOk="0">
                  <a:moveTo>
                    <a:pt x="439" y="0"/>
                  </a:moveTo>
                  <a:cubicBezTo>
                    <a:pt x="319" y="0"/>
                    <a:pt x="220" y="0"/>
                    <a:pt x="120" y="80"/>
                  </a:cubicBezTo>
                  <a:cubicBezTo>
                    <a:pt x="1" y="159"/>
                    <a:pt x="41" y="298"/>
                    <a:pt x="160" y="298"/>
                  </a:cubicBezTo>
                  <a:cubicBezTo>
                    <a:pt x="240" y="298"/>
                    <a:pt x="319" y="298"/>
                    <a:pt x="419" y="318"/>
                  </a:cubicBezTo>
                  <a:cubicBezTo>
                    <a:pt x="475" y="318"/>
                    <a:pt x="526" y="331"/>
                    <a:pt x="570" y="331"/>
                  </a:cubicBezTo>
                  <a:cubicBezTo>
                    <a:pt x="603" y="331"/>
                    <a:pt x="632" y="324"/>
                    <a:pt x="657" y="298"/>
                  </a:cubicBezTo>
                  <a:cubicBezTo>
                    <a:pt x="717" y="279"/>
                    <a:pt x="717" y="199"/>
                    <a:pt x="717" y="159"/>
                  </a:cubicBezTo>
                  <a:cubicBezTo>
                    <a:pt x="657" y="60"/>
                    <a:pt x="558" y="0"/>
                    <a:pt x="43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026;p27">
              <a:extLst>
                <a:ext uri="{FF2B5EF4-FFF2-40B4-BE49-F238E27FC236}">
                  <a16:creationId xmlns:a16="http://schemas.microsoft.com/office/drawing/2014/main" id="{C0490AE3-FB4F-3018-1A99-1F16E654DC6F}"/>
                </a:ext>
              </a:extLst>
            </p:cNvPr>
            <p:cNvSpPr/>
            <p:nvPr/>
          </p:nvSpPr>
          <p:spPr>
            <a:xfrm>
              <a:off x="5497438" y="2181952"/>
              <a:ext cx="21374" cy="14508"/>
            </a:xfrm>
            <a:custGeom>
              <a:avLst/>
              <a:gdLst/>
              <a:ahLst/>
              <a:cxnLst/>
              <a:rect l="l" t="t" r="r" b="b"/>
              <a:pathLst>
                <a:path w="660" h="448" extrusionOk="0">
                  <a:moveTo>
                    <a:pt x="197" y="1"/>
                  </a:moveTo>
                  <a:cubicBezTo>
                    <a:pt x="158" y="1"/>
                    <a:pt x="119" y="9"/>
                    <a:pt x="80" y="32"/>
                  </a:cubicBezTo>
                  <a:cubicBezTo>
                    <a:pt x="20" y="72"/>
                    <a:pt x="0" y="132"/>
                    <a:pt x="20" y="191"/>
                  </a:cubicBezTo>
                  <a:cubicBezTo>
                    <a:pt x="80" y="271"/>
                    <a:pt x="139" y="291"/>
                    <a:pt x="219" y="331"/>
                  </a:cubicBezTo>
                  <a:cubicBezTo>
                    <a:pt x="298" y="370"/>
                    <a:pt x="378" y="410"/>
                    <a:pt x="438" y="430"/>
                  </a:cubicBezTo>
                  <a:cubicBezTo>
                    <a:pt x="458" y="442"/>
                    <a:pt x="480" y="448"/>
                    <a:pt x="502" y="448"/>
                  </a:cubicBezTo>
                  <a:cubicBezTo>
                    <a:pt x="585" y="448"/>
                    <a:pt x="660" y="366"/>
                    <a:pt x="597" y="271"/>
                  </a:cubicBezTo>
                  <a:cubicBezTo>
                    <a:pt x="537" y="172"/>
                    <a:pt x="477" y="92"/>
                    <a:pt x="378" y="32"/>
                  </a:cubicBezTo>
                  <a:cubicBezTo>
                    <a:pt x="318" y="20"/>
                    <a:pt x="257" y="1"/>
                    <a:pt x="19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027;p27">
              <a:extLst>
                <a:ext uri="{FF2B5EF4-FFF2-40B4-BE49-F238E27FC236}">
                  <a16:creationId xmlns:a16="http://schemas.microsoft.com/office/drawing/2014/main" id="{92505E6F-87B0-90BC-D393-4E70FA2CCAEB}"/>
                </a:ext>
              </a:extLst>
            </p:cNvPr>
            <p:cNvSpPr/>
            <p:nvPr/>
          </p:nvSpPr>
          <p:spPr>
            <a:xfrm>
              <a:off x="5481958" y="2217770"/>
              <a:ext cx="6477" cy="21277"/>
            </a:xfrm>
            <a:custGeom>
              <a:avLst/>
              <a:gdLst/>
              <a:ahLst/>
              <a:cxnLst/>
              <a:rect l="l" t="t" r="r" b="b"/>
              <a:pathLst>
                <a:path w="200" h="657" extrusionOk="0">
                  <a:moveTo>
                    <a:pt x="160" y="1"/>
                  </a:moveTo>
                  <a:lnTo>
                    <a:pt x="160" y="1"/>
                  </a:lnTo>
                  <a:cubicBezTo>
                    <a:pt x="60" y="199"/>
                    <a:pt x="1" y="577"/>
                    <a:pt x="200" y="657"/>
                  </a:cubicBezTo>
                  <a:cubicBezTo>
                    <a:pt x="21" y="518"/>
                    <a:pt x="80" y="259"/>
                    <a:pt x="160" y="20"/>
                  </a:cubicBezTo>
                  <a:cubicBezTo>
                    <a:pt x="180" y="20"/>
                    <a:pt x="160" y="1"/>
                    <a:pt x="16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028;p27">
              <a:extLst>
                <a:ext uri="{FF2B5EF4-FFF2-40B4-BE49-F238E27FC236}">
                  <a16:creationId xmlns:a16="http://schemas.microsoft.com/office/drawing/2014/main" id="{5AA8D0F4-02CB-2AEE-C98D-65A3F54C9A6F}"/>
                </a:ext>
              </a:extLst>
            </p:cNvPr>
            <p:cNvSpPr/>
            <p:nvPr/>
          </p:nvSpPr>
          <p:spPr>
            <a:xfrm>
              <a:off x="5479691" y="2211908"/>
              <a:ext cx="27462" cy="24775"/>
            </a:xfrm>
            <a:custGeom>
              <a:avLst/>
              <a:gdLst/>
              <a:ahLst/>
              <a:cxnLst/>
              <a:rect l="l" t="t" r="r" b="b"/>
              <a:pathLst>
                <a:path w="848" h="765" extrusionOk="0">
                  <a:moveTo>
                    <a:pt x="464" y="1"/>
                  </a:moveTo>
                  <a:cubicBezTo>
                    <a:pt x="180" y="1"/>
                    <a:pt x="0" y="681"/>
                    <a:pt x="329" y="758"/>
                  </a:cubicBezTo>
                  <a:cubicBezTo>
                    <a:pt x="346" y="762"/>
                    <a:pt x="363" y="764"/>
                    <a:pt x="379" y="764"/>
                  </a:cubicBezTo>
                  <a:cubicBezTo>
                    <a:pt x="686" y="764"/>
                    <a:pt x="847" y="78"/>
                    <a:pt x="488" y="2"/>
                  </a:cubicBezTo>
                  <a:cubicBezTo>
                    <a:pt x="480" y="1"/>
                    <a:pt x="472" y="1"/>
                    <a:pt x="46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029;p27">
              <a:extLst>
                <a:ext uri="{FF2B5EF4-FFF2-40B4-BE49-F238E27FC236}">
                  <a16:creationId xmlns:a16="http://schemas.microsoft.com/office/drawing/2014/main" id="{372255C0-1838-4A49-AEF3-B9150124EE2D}"/>
                </a:ext>
              </a:extLst>
            </p:cNvPr>
            <p:cNvSpPr/>
            <p:nvPr/>
          </p:nvSpPr>
          <p:spPr>
            <a:xfrm>
              <a:off x="5498701" y="2214370"/>
              <a:ext cx="15512" cy="11885"/>
            </a:xfrm>
            <a:custGeom>
              <a:avLst/>
              <a:gdLst/>
              <a:ahLst/>
              <a:cxnLst/>
              <a:rect l="l" t="t" r="r" b="b"/>
              <a:pathLst>
                <a:path w="479" h="367" extrusionOk="0">
                  <a:moveTo>
                    <a:pt x="47" y="0"/>
                  </a:moveTo>
                  <a:cubicBezTo>
                    <a:pt x="26" y="0"/>
                    <a:pt x="1" y="26"/>
                    <a:pt x="1" y="26"/>
                  </a:cubicBezTo>
                  <a:cubicBezTo>
                    <a:pt x="1" y="185"/>
                    <a:pt x="61" y="324"/>
                    <a:pt x="200" y="364"/>
                  </a:cubicBezTo>
                  <a:cubicBezTo>
                    <a:pt x="211" y="366"/>
                    <a:pt x="223" y="366"/>
                    <a:pt x="234" y="366"/>
                  </a:cubicBezTo>
                  <a:cubicBezTo>
                    <a:pt x="373" y="366"/>
                    <a:pt x="460" y="253"/>
                    <a:pt x="478" y="106"/>
                  </a:cubicBezTo>
                  <a:lnTo>
                    <a:pt x="478" y="106"/>
                  </a:lnTo>
                  <a:cubicBezTo>
                    <a:pt x="413" y="155"/>
                    <a:pt x="361" y="190"/>
                    <a:pt x="289" y="190"/>
                  </a:cubicBezTo>
                  <a:cubicBezTo>
                    <a:pt x="274" y="190"/>
                    <a:pt x="257" y="189"/>
                    <a:pt x="240" y="185"/>
                  </a:cubicBezTo>
                  <a:cubicBezTo>
                    <a:pt x="160" y="165"/>
                    <a:pt x="100" y="66"/>
                    <a:pt x="61" y="6"/>
                  </a:cubicBezTo>
                  <a:cubicBezTo>
                    <a:pt x="57" y="2"/>
                    <a:pt x="52" y="0"/>
                    <a:pt x="4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030;p27">
              <a:extLst>
                <a:ext uri="{FF2B5EF4-FFF2-40B4-BE49-F238E27FC236}">
                  <a16:creationId xmlns:a16="http://schemas.microsoft.com/office/drawing/2014/main" id="{CFD838A8-38F4-1DC3-2F6E-5433DD2FA908}"/>
                </a:ext>
              </a:extLst>
            </p:cNvPr>
            <p:cNvSpPr/>
            <p:nvPr/>
          </p:nvSpPr>
          <p:spPr>
            <a:xfrm>
              <a:off x="5433640" y="2205529"/>
              <a:ext cx="12922" cy="18103"/>
            </a:xfrm>
            <a:custGeom>
              <a:avLst/>
              <a:gdLst/>
              <a:ahLst/>
              <a:cxnLst/>
              <a:rect l="l" t="t" r="r" b="b"/>
              <a:pathLst>
                <a:path w="399" h="559" extrusionOk="0">
                  <a:moveTo>
                    <a:pt x="399" y="1"/>
                  </a:moveTo>
                  <a:cubicBezTo>
                    <a:pt x="319" y="259"/>
                    <a:pt x="219" y="498"/>
                    <a:pt x="1" y="538"/>
                  </a:cubicBezTo>
                  <a:lnTo>
                    <a:pt x="1" y="558"/>
                  </a:lnTo>
                  <a:cubicBezTo>
                    <a:pt x="9" y="558"/>
                    <a:pt x="16" y="558"/>
                    <a:pt x="24" y="558"/>
                  </a:cubicBezTo>
                  <a:cubicBezTo>
                    <a:pt x="286" y="558"/>
                    <a:pt x="399" y="233"/>
                    <a:pt x="39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031;p27">
              <a:extLst>
                <a:ext uri="{FF2B5EF4-FFF2-40B4-BE49-F238E27FC236}">
                  <a16:creationId xmlns:a16="http://schemas.microsoft.com/office/drawing/2014/main" id="{E0941E0E-8D5E-CD40-F805-325513AC836F}"/>
                </a:ext>
              </a:extLst>
            </p:cNvPr>
            <p:cNvSpPr/>
            <p:nvPr/>
          </p:nvSpPr>
          <p:spPr>
            <a:xfrm>
              <a:off x="5424216" y="2196590"/>
              <a:ext cx="26880" cy="24094"/>
            </a:xfrm>
            <a:custGeom>
              <a:avLst/>
              <a:gdLst/>
              <a:ahLst/>
              <a:cxnLst/>
              <a:rect l="l" t="t" r="r" b="b"/>
              <a:pathLst>
                <a:path w="830" h="744" extrusionOk="0">
                  <a:moveTo>
                    <a:pt x="459" y="1"/>
                  </a:moveTo>
                  <a:cubicBezTo>
                    <a:pt x="143" y="1"/>
                    <a:pt x="0" y="643"/>
                    <a:pt x="292" y="734"/>
                  </a:cubicBezTo>
                  <a:cubicBezTo>
                    <a:pt x="315" y="741"/>
                    <a:pt x="337" y="744"/>
                    <a:pt x="359" y="744"/>
                  </a:cubicBezTo>
                  <a:cubicBezTo>
                    <a:pt x="673" y="744"/>
                    <a:pt x="829" y="111"/>
                    <a:pt x="550" y="18"/>
                  </a:cubicBezTo>
                  <a:cubicBezTo>
                    <a:pt x="519" y="6"/>
                    <a:pt x="488" y="1"/>
                    <a:pt x="4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032;p27">
              <a:extLst>
                <a:ext uri="{FF2B5EF4-FFF2-40B4-BE49-F238E27FC236}">
                  <a16:creationId xmlns:a16="http://schemas.microsoft.com/office/drawing/2014/main" id="{73D1B5F7-C7B6-2AFD-A1C1-287C06F54E33}"/>
                </a:ext>
              </a:extLst>
            </p:cNvPr>
            <p:cNvSpPr/>
            <p:nvPr/>
          </p:nvSpPr>
          <p:spPr>
            <a:xfrm>
              <a:off x="5421399" y="2191992"/>
              <a:ext cx="16063" cy="12663"/>
            </a:xfrm>
            <a:custGeom>
              <a:avLst/>
              <a:gdLst/>
              <a:ahLst/>
              <a:cxnLst/>
              <a:rect l="l" t="t" r="r" b="b"/>
              <a:pathLst>
                <a:path w="496" h="391" extrusionOk="0">
                  <a:moveTo>
                    <a:pt x="60" y="1"/>
                  </a:moveTo>
                  <a:cubicBezTo>
                    <a:pt x="1" y="160"/>
                    <a:pt x="1" y="299"/>
                    <a:pt x="140" y="379"/>
                  </a:cubicBezTo>
                  <a:cubicBezTo>
                    <a:pt x="164" y="387"/>
                    <a:pt x="188" y="391"/>
                    <a:pt x="211" y="391"/>
                  </a:cubicBezTo>
                  <a:cubicBezTo>
                    <a:pt x="305" y="391"/>
                    <a:pt x="395" y="327"/>
                    <a:pt x="458" y="200"/>
                  </a:cubicBezTo>
                  <a:cubicBezTo>
                    <a:pt x="488" y="185"/>
                    <a:pt x="496" y="147"/>
                    <a:pt x="480" y="147"/>
                  </a:cubicBezTo>
                  <a:lnTo>
                    <a:pt x="480" y="147"/>
                  </a:lnTo>
                  <a:cubicBezTo>
                    <a:pt x="475" y="147"/>
                    <a:pt x="468" y="150"/>
                    <a:pt x="458" y="160"/>
                  </a:cubicBezTo>
                  <a:cubicBezTo>
                    <a:pt x="394" y="176"/>
                    <a:pt x="329" y="205"/>
                    <a:pt x="276" y="205"/>
                  </a:cubicBezTo>
                  <a:cubicBezTo>
                    <a:pt x="263" y="205"/>
                    <a:pt x="251" y="204"/>
                    <a:pt x="239" y="200"/>
                  </a:cubicBezTo>
                  <a:cubicBezTo>
                    <a:pt x="160" y="180"/>
                    <a:pt x="100" y="80"/>
                    <a:pt x="8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033;p27">
              <a:extLst>
                <a:ext uri="{FF2B5EF4-FFF2-40B4-BE49-F238E27FC236}">
                  <a16:creationId xmlns:a16="http://schemas.microsoft.com/office/drawing/2014/main" id="{2866D8BF-F7E3-A5AC-173D-9F74D253DCBA}"/>
                </a:ext>
              </a:extLst>
            </p:cNvPr>
            <p:cNvSpPr/>
            <p:nvPr/>
          </p:nvSpPr>
          <p:spPr>
            <a:xfrm>
              <a:off x="5456828" y="2278977"/>
              <a:ext cx="15512" cy="6477"/>
            </a:xfrm>
            <a:custGeom>
              <a:avLst/>
              <a:gdLst/>
              <a:ahLst/>
              <a:cxnLst/>
              <a:rect l="l" t="t" r="r" b="b"/>
              <a:pathLst>
                <a:path w="479" h="200" extrusionOk="0">
                  <a:moveTo>
                    <a:pt x="1" y="0"/>
                  </a:moveTo>
                  <a:cubicBezTo>
                    <a:pt x="60" y="100"/>
                    <a:pt x="160" y="179"/>
                    <a:pt x="279" y="199"/>
                  </a:cubicBezTo>
                  <a:cubicBezTo>
                    <a:pt x="379" y="179"/>
                    <a:pt x="458" y="100"/>
                    <a:pt x="478" y="0"/>
                  </a:cubicBezTo>
                  <a:lnTo>
                    <a:pt x="478" y="0"/>
                  </a:lnTo>
                  <a:cubicBezTo>
                    <a:pt x="399" y="60"/>
                    <a:pt x="339" y="100"/>
                    <a:pt x="259" y="100"/>
                  </a:cubicBezTo>
                  <a:cubicBezTo>
                    <a:pt x="180" y="100"/>
                    <a:pt x="80" y="20"/>
                    <a:pt x="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034;p27">
              <a:extLst>
                <a:ext uri="{FF2B5EF4-FFF2-40B4-BE49-F238E27FC236}">
                  <a16:creationId xmlns:a16="http://schemas.microsoft.com/office/drawing/2014/main" id="{973C8B4C-2975-0668-F7FA-5348C8F6DCE8}"/>
                </a:ext>
              </a:extLst>
            </p:cNvPr>
            <p:cNvSpPr/>
            <p:nvPr/>
          </p:nvSpPr>
          <p:spPr>
            <a:xfrm>
              <a:off x="5447177" y="2258348"/>
              <a:ext cx="26426" cy="17488"/>
            </a:xfrm>
            <a:custGeom>
              <a:avLst/>
              <a:gdLst/>
              <a:ahLst/>
              <a:cxnLst/>
              <a:rect l="l" t="t" r="r" b="b"/>
              <a:pathLst>
                <a:path w="816" h="540" extrusionOk="0">
                  <a:moveTo>
                    <a:pt x="796" y="1"/>
                  </a:moveTo>
                  <a:cubicBezTo>
                    <a:pt x="796" y="1"/>
                    <a:pt x="602" y="76"/>
                    <a:pt x="324" y="76"/>
                  </a:cubicBezTo>
                  <a:cubicBezTo>
                    <a:pt x="225" y="76"/>
                    <a:pt x="116" y="67"/>
                    <a:pt x="0" y="41"/>
                  </a:cubicBezTo>
                  <a:lnTo>
                    <a:pt x="0" y="41"/>
                  </a:lnTo>
                  <a:cubicBezTo>
                    <a:pt x="0" y="41"/>
                    <a:pt x="80" y="299"/>
                    <a:pt x="279" y="438"/>
                  </a:cubicBezTo>
                  <a:cubicBezTo>
                    <a:pt x="358" y="498"/>
                    <a:pt x="438" y="538"/>
                    <a:pt x="538" y="538"/>
                  </a:cubicBezTo>
                  <a:cubicBezTo>
                    <a:pt x="549" y="539"/>
                    <a:pt x="560" y="540"/>
                    <a:pt x="570" y="540"/>
                  </a:cubicBezTo>
                  <a:cubicBezTo>
                    <a:pt x="741" y="540"/>
                    <a:pt x="777" y="390"/>
                    <a:pt x="796" y="239"/>
                  </a:cubicBezTo>
                  <a:cubicBezTo>
                    <a:pt x="816" y="120"/>
                    <a:pt x="796" y="1"/>
                    <a:pt x="79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035;p27">
              <a:extLst>
                <a:ext uri="{FF2B5EF4-FFF2-40B4-BE49-F238E27FC236}">
                  <a16:creationId xmlns:a16="http://schemas.microsoft.com/office/drawing/2014/main" id="{C3E9E43A-AF7F-91D8-15C9-FAEB21C69E19}"/>
                </a:ext>
              </a:extLst>
            </p:cNvPr>
            <p:cNvSpPr/>
            <p:nvPr/>
          </p:nvSpPr>
          <p:spPr>
            <a:xfrm>
              <a:off x="5456180" y="2265700"/>
              <a:ext cx="16808" cy="10137"/>
            </a:xfrm>
            <a:custGeom>
              <a:avLst/>
              <a:gdLst/>
              <a:ahLst/>
              <a:cxnLst/>
              <a:rect l="l" t="t" r="r" b="b"/>
              <a:pathLst>
                <a:path w="519" h="313" extrusionOk="0">
                  <a:moveTo>
                    <a:pt x="390" y="1"/>
                  </a:moveTo>
                  <a:cubicBezTo>
                    <a:pt x="219" y="1"/>
                    <a:pt x="65" y="67"/>
                    <a:pt x="1" y="211"/>
                  </a:cubicBezTo>
                  <a:cubicBezTo>
                    <a:pt x="80" y="271"/>
                    <a:pt x="160" y="311"/>
                    <a:pt x="260" y="311"/>
                  </a:cubicBezTo>
                  <a:cubicBezTo>
                    <a:pt x="271" y="312"/>
                    <a:pt x="282" y="313"/>
                    <a:pt x="292" y="313"/>
                  </a:cubicBezTo>
                  <a:cubicBezTo>
                    <a:pt x="463" y="313"/>
                    <a:pt x="499" y="163"/>
                    <a:pt x="518" y="12"/>
                  </a:cubicBezTo>
                  <a:cubicBezTo>
                    <a:pt x="475" y="5"/>
                    <a:pt x="432" y="1"/>
                    <a:pt x="39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036;p27">
              <a:extLst>
                <a:ext uri="{FF2B5EF4-FFF2-40B4-BE49-F238E27FC236}">
                  <a16:creationId xmlns:a16="http://schemas.microsoft.com/office/drawing/2014/main" id="{DB1B487D-4431-FC30-5F49-F158D76A1B15}"/>
                </a:ext>
              </a:extLst>
            </p:cNvPr>
            <p:cNvSpPr/>
            <p:nvPr/>
          </p:nvSpPr>
          <p:spPr>
            <a:xfrm>
              <a:off x="5434288" y="2173079"/>
              <a:ext cx="38700" cy="91617"/>
            </a:xfrm>
            <a:custGeom>
              <a:avLst/>
              <a:gdLst/>
              <a:ahLst/>
              <a:cxnLst/>
              <a:rect l="l" t="t" r="r" b="b"/>
              <a:pathLst>
                <a:path w="1195" h="2829" extrusionOk="0">
                  <a:moveTo>
                    <a:pt x="1094" y="0"/>
                  </a:moveTo>
                  <a:cubicBezTo>
                    <a:pt x="1087" y="0"/>
                    <a:pt x="1080" y="3"/>
                    <a:pt x="1075" y="8"/>
                  </a:cubicBezTo>
                  <a:cubicBezTo>
                    <a:pt x="637" y="664"/>
                    <a:pt x="299" y="1460"/>
                    <a:pt x="1" y="2156"/>
                  </a:cubicBezTo>
                  <a:cubicBezTo>
                    <a:pt x="1" y="2196"/>
                    <a:pt x="95" y="2206"/>
                    <a:pt x="199" y="2206"/>
                  </a:cubicBezTo>
                  <a:cubicBezTo>
                    <a:pt x="304" y="2206"/>
                    <a:pt x="418" y="2196"/>
                    <a:pt x="458" y="2196"/>
                  </a:cubicBezTo>
                  <a:cubicBezTo>
                    <a:pt x="458" y="2196"/>
                    <a:pt x="299" y="2534"/>
                    <a:pt x="279" y="2693"/>
                  </a:cubicBezTo>
                  <a:cubicBezTo>
                    <a:pt x="279" y="2733"/>
                    <a:pt x="299" y="2733"/>
                    <a:pt x="359" y="2753"/>
                  </a:cubicBezTo>
                  <a:cubicBezTo>
                    <a:pt x="466" y="2803"/>
                    <a:pt x="581" y="2828"/>
                    <a:pt x="696" y="2828"/>
                  </a:cubicBezTo>
                  <a:cubicBezTo>
                    <a:pt x="859" y="2828"/>
                    <a:pt x="1023" y="2778"/>
                    <a:pt x="1174" y="2674"/>
                  </a:cubicBezTo>
                  <a:cubicBezTo>
                    <a:pt x="1194" y="2654"/>
                    <a:pt x="1174" y="2654"/>
                    <a:pt x="1154" y="2654"/>
                  </a:cubicBezTo>
                  <a:cubicBezTo>
                    <a:pt x="1032" y="2701"/>
                    <a:pt x="914" y="2721"/>
                    <a:pt x="797" y="2721"/>
                  </a:cubicBezTo>
                  <a:cubicBezTo>
                    <a:pt x="666" y="2721"/>
                    <a:pt x="535" y="2696"/>
                    <a:pt x="398" y="2654"/>
                  </a:cubicBezTo>
                  <a:cubicBezTo>
                    <a:pt x="398" y="2594"/>
                    <a:pt x="657" y="2097"/>
                    <a:pt x="637" y="2077"/>
                  </a:cubicBezTo>
                  <a:cubicBezTo>
                    <a:pt x="558" y="2057"/>
                    <a:pt x="359" y="2057"/>
                    <a:pt x="239" y="2057"/>
                  </a:cubicBezTo>
                  <a:cubicBezTo>
                    <a:pt x="498" y="1361"/>
                    <a:pt x="876" y="704"/>
                    <a:pt x="1134" y="48"/>
                  </a:cubicBezTo>
                  <a:cubicBezTo>
                    <a:pt x="1134" y="19"/>
                    <a:pt x="1113" y="0"/>
                    <a:pt x="109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037;p27">
              <a:extLst>
                <a:ext uri="{FF2B5EF4-FFF2-40B4-BE49-F238E27FC236}">
                  <a16:creationId xmlns:a16="http://schemas.microsoft.com/office/drawing/2014/main" id="{3F4FD69C-77A4-2370-4D4E-A44887191AD1}"/>
                </a:ext>
              </a:extLst>
            </p:cNvPr>
            <p:cNvSpPr/>
            <p:nvPr/>
          </p:nvSpPr>
          <p:spPr>
            <a:xfrm>
              <a:off x="5420103" y="2075925"/>
              <a:ext cx="228735" cy="178085"/>
            </a:xfrm>
            <a:custGeom>
              <a:avLst/>
              <a:gdLst/>
              <a:ahLst/>
              <a:cxnLst/>
              <a:rect l="l" t="t" r="r" b="b"/>
              <a:pathLst>
                <a:path w="7063" h="5499" extrusionOk="0">
                  <a:moveTo>
                    <a:pt x="3276" y="0"/>
                  </a:moveTo>
                  <a:cubicBezTo>
                    <a:pt x="2995" y="0"/>
                    <a:pt x="2699" y="33"/>
                    <a:pt x="2388" y="104"/>
                  </a:cubicBezTo>
                  <a:cubicBezTo>
                    <a:pt x="717" y="482"/>
                    <a:pt x="1" y="2451"/>
                    <a:pt x="120" y="2491"/>
                  </a:cubicBezTo>
                  <a:cubicBezTo>
                    <a:pt x="770" y="2763"/>
                    <a:pt x="1344" y="2852"/>
                    <a:pt x="1815" y="2852"/>
                  </a:cubicBezTo>
                  <a:cubicBezTo>
                    <a:pt x="2395" y="2852"/>
                    <a:pt x="2819" y="2718"/>
                    <a:pt x="3037" y="2628"/>
                  </a:cubicBezTo>
                  <a:lnTo>
                    <a:pt x="3037" y="2628"/>
                  </a:lnTo>
                  <a:cubicBezTo>
                    <a:pt x="2762" y="2761"/>
                    <a:pt x="2262" y="3018"/>
                    <a:pt x="2468" y="3048"/>
                  </a:cubicBezTo>
                  <a:cubicBezTo>
                    <a:pt x="2541" y="3054"/>
                    <a:pt x="2613" y="3056"/>
                    <a:pt x="2682" y="3056"/>
                  </a:cubicBezTo>
                  <a:cubicBezTo>
                    <a:pt x="3793" y="3056"/>
                    <a:pt x="4357" y="2352"/>
                    <a:pt x="4357" y="2351"/>
                  </a:cubicBezTo>
                  <a:lnTo>
                    <a:pt x="4357" y="2351"/>
                  </a:lnTo>
                  <a:cubicBezTo>
                    <a:pt x="4099" y="3804"/>
                    <a:pt x="4994" y="4082"/>
                    <a:pt x="4994" y="4082"/>
                  </a:cubicBezTo>
                  <a:cubicBezTo>
                    <a:pt x="4994" y="4082"/>
                    <a:pt x="4715" y="5335"/>
                    <a:pt x="5511" y="5495"/>
                  </a:cubicBezTo>
                  <a:cubicBezTo>
                    <a:pt x="5521" y="5497"/>
                    <a:pt x="5533" y="5499"/>
                    <a:pt x="5545" y="5499"/>
                  </a:cubicBezTo>
                  <a:cubicBezTo>
                    <a:pt x="5880" y="5499"/>
                    <a:pt x="6848" y="4442"/>
                    <a:pt x="6963" y="3386"/>
                  </a:cubicBezTo>
                  <a:cubicBezTo>
                    <a:pt x="7063" y="2312"/>
                    <a:pt x="6068" y="1576"/>
                    <a:pt x="6068" y="1576"/>
                  </a:cubicBezTo>
                  <a:cubicBezTo>
                    <a:pt x="5453" y="636"/>
                    <a:pt x="4508" y="0"/>
                    <a:pt x="327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038;p27">
              <a:extLst>
                <a:ext uri="{FF2B5EF4-FFF2-40B4-BE49-F238E27FC236}">
                  <a16:creationId xmlns:a16="http://schemas.microsoft.com/office/drawing/2014/main" id="{C8F4A5A5-55D5-9AFF-A58E-EA2187FCC213}"/>
                </a:ext>
              </a:extLst>
            </p:cNvPr>
            <p:cNvSpPr/>
            <p:nvPr/>
          </p:nvSpPr>
          <p:spPr>
            <a:xfrm>
              <a:off x="5570207" y="2233056"/>
              <a:ext cx="71538" cy="63993"/>
            </a:xfrm>
            <a:custGeom>
              <a:avLst/>
              <a:gdLst/>
              <a:ahLst/>
              <a:cxnLst/>
              <a:rect l="l" t="t" r="r" b="b"/>
              <a:pathLst>
                <a:path w="2209" h="1976" extrusionOk="0">
                  <a:moveTo>
                    <a:pt x="1523" y="1"/>
                  </a:moveTo>
                  <a:cubicBezTo>
                    <a:pt x="1056" y="1"/>
                    <a:pt x="379" y="623"/>
                    <a:pt x="379" y="623"/>
                  </a:cubicBezTo>
                  <a:lnTo>
                    <a:pt x="1" y="1498"/>
                  </a:lnTo>
                  <a:cubicBezTo>
                    <a:pt x="1" y="1498"/>
                    <a:pt x="41" y="1617"/>
                    <a:pt x="120" y="1717"/>
                  </a:cubicBezTo>
                  <a:cubicBezTo>
                    <a:pt x="140" y="1776"/>
                    <a:pt x="160" y="1796"/>
                    <a:pt x="220" y="1836"/>
                  </a:cubicBezTo>
                  <a:cubicBezTo>
                    <a:pt x="260" y="1896"/>
                    <a:pt x="319" y="1916"/>
                    <a:pt x="379" y="1936"/>
                  </a:cubicBezTo>
                  <a:cubicBezTo>
                    <a:pt x="419" y="1975"/>
                    <a:pt x="478" y="1975"/>
                    <a:pt x="538" y="1975"/>
                  </a:cubicBezTo>
                  <a:lnTo>
                    <a:pt x="717" y="1975"/>
                  </a:lnTo>
                  <a:cubicBezTo>
                    <a:pt x="1334" y="1876"/>
                    <a:pt x="2209" y="444"/>
                    <a:pt x="1771" y="86"/>
                  </a:cubicBezTo>
                  <a:cubicBezTo>
                    <a:pt x="1702" y="26"/>
                    <a:pt x="1617" y="1"/>
                    <a:pt x="1523"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039;p27">
              <a:extLst>
                <a:ext uri="{FF2B5EF4-FFF2-40B4-BE49-F238E27FC236}">
                  <a16:creationId xmlns:a16="http://schemas.microsoft.com/office/drawing/2014/main" id="{10D791EA-A9BA-DD78-1519-8C9D9623D2BF}"/>
                </a:ext>
              </a:extLst>
            </p:cNvPr>
            <p:cNvSpPr/>
            <p:nvPr/>
          </p:nvSpPr>
          <p:spPr>
            <a:xfrm>
              <a:off x="5579242" y="2249119"/>
              <a:ext cx="39315" cy="36854"/>
            </a:xfrm>
            <a:custGeom>
              <a:avLst/>
              <a:gdLst/>
              <a:ahLst/>
              <a:cxnLst/>
              <a:rect l="l" t="t" r="r" b="b"/>
              <a:pathLst>
                <a:path w="1214" h="1138" extrusionOk="0">
                  <a:moveTo>
                    <a:pt x="1119" y="0"/>
                  </a:moveTo>
                  <a:cubicBezTo>
                    <a:pt x="617" y="0"/>
                    <a:pt x="150" y="576"/>
                    <a:pt x="0" y="1081"/>
                  </a:cubicBezTo>
                  <a:cubicBezTo>
                    <a:pt x="0" y="1110"/>
                    <a:pt x="30" y="1138"/>
                    <a:pt x="55" y="1138"/>
                  </a:cubicBezTo>
                  <a:cubicBezTo>
                    <a:pt x="65" y="1138"/>
                    <a:pt x="74" y="1133"/>
                    <a:pt x="80" y="1121"/>
                  </a:cubicBezTo>
                  <a:cubicBezTo>
                    <a:pt x="160" y="1022"/>
                    <a:pt x="219" y="922"/>
                    <a:pt x="319" y="863"/>
                  </a:cubicBezTo>
                  <a:cubicBezTo>
                    <a:pt x="409" y="783"/>
                    <a:pt x="487" y="749"/>
                    <a:pt x="567" y="749"/>
                  </a:cubicBezTo>
                  <a:cubicBezTo>
                    <a:pt x="627" y="749"/>
                    <a:pt x="688" y="769"/>
                    <a:pt x="756" y="803"/>
                  </a:cubicBezTo>
                  <a:cubicBezTo>
                    <a:pt x="776" y="803"/>
                    <a:pt x="776" y="783"/>
                    <a:pt x="776" y="783"/>
                  </a:cubicBezTo>
                  <a:cubicBezTo>
                    <a:pt x="695" y="702"/>
                    <a:pt x="615" y="670"/>
                    <a:pt x="537" y="670"/>
                  </a:cubicBezTo>
                  <a:cubicBezTo>
                    <a:pt x="444" y="670"/>
                    <a:pt x="355" y="718"/>
                    <a:pt x="279" y="783"/>
                  </a:cubicBezTo>
                  <a:cubicBezTo>
                    <a:pt x="498" y="425"/>
                    <a:pt x="796" y="107"/>
                    <a:pt x="1214" y="7"/>
                  </a:cubicBezTo>
                  <a:cubicBezTo>
                    <a:pt x="1182" y="3"/>
                    <a:pt x="1150" y="0"/>
                    <a:pt x="111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040;p27">
              <a:extLst>
                <a:ext uri="{FF2B5EF4-FFF2-40B4-BE49-F238E27FC236}">
                  <a16:creationId xmlns:a16="http://schemas.microsoft.com/office/drawing/2014/main" id="{E1FC0B64-8684-9CDE-3723-4731442C3E59}"/>
                </a:ext>
              </a:extLst>
            </p:cNvPr>
            <p:cNvSpPr/>
            <p:nvPr/>
          </p:nvSpPr>
          <p:spPr>
            <a:xfrm>
              <a:off x="5582448" y="2284904"/>
              <a:ext cx="11626" cy="10072"/>
            </a:xfrm>
            <a:custGeom>
              <a:avLst/>
              <a:gdLst/>
              <a:ahLst/>
              <a:cxnLst/>
              <a:rect l="l" t="t" r="r" b="b"/>
              <a:pathLst>
                <a:path w="359" h="311" extrusionOk="0">
                  <a:moveTo>
                    <a:pt x="193" y="1"/>
                  </a:moveTo>
                  <a:cubicBezTo>
                    <a:pt x="132" y="1"/>
                    <a:pt x="75" y="38"/>
                    <a:pt x="61" y="96"/>
                  </a:cubicBezTo>
                  <a:cubicBezTo>
                    <a:pt x="1" y="175"/>
                    <a:pt x="61" y="275"/>
                    <a:pt x="140" y="295"/>
                  </a:cubicBezTo>
                  <a:cubicBezTo>
                    <a:pt x="156" y="305"/>
                    <a:pt x="175" y="310"/>
                    <a:pt x="195" y="310"/>
                  </a:cubicBezTo>
                  <a:cubicBezTo>
                    <a:pt x="249" y="310"/>
                    <a:pt x="310" y="273"/>
                    <a:pt x="339" y="215"/>
                  </a:cubicBezTo>
                  <a:cubicBezTo>
                    <a:pt x="359" y="136"/>
                    <a:pt x="339" y="36"/>
                    <a:pt x="259" y="16"/>
                  </a:cubicBezTo>
                  <a:cubicBezTo>
                    <a:pt x="238" y="6"/>
                    <a:pt x="215" y="1"/>
                    <a:pt x="1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041;p27">
              <a:extLst>
                <a:ext uri="{FF2B5EF4-FFF2-40B4-BE49-F238E27FC236}">
                  <a16:creationId xmlns:a16="http://schemas.microsoft.com/office/drawing/2014/main" id="{9D22B30E-4DAC-BA07-08FB-9E14F9D7A3A1}"/>
                </a:ext>
              </a:extLst>
            </p:cNvPr>
            <p:cNvSpPr/>
            <p:nvPr/>
          </p:nvSpPr>
          <p:spPr>
            <a:xfrm>
              <a:off x="5597928" y="2281309"/>
              <a:ext cx="8388" cy="6963"/>
            </a:xfrm>
            <a:custGeom>
              <a:avLst/>
              <a:gdLst/>
              <a:ahLst/>
              <a:cxnLst/>
              <a:rect l="l" t="t" r="r" b="b"/>
              <a:pathLst>
                <a:path w="259" h="215" extrusionOk="0">
                  <a:moveTo>
                    <a:pt x="132" y="0"/>
                  </a:moveTo>
                  <a:cubicBezTo>
                    <a:pt x="89" y="0"/>
                    <a:pt x="49" y="19"/>
                    <a:pt x="20" y="48"/>
                  </a:cubicBezTo>
                  <a:cubicBezTo>
                    <a:pt x="0" y="107"/>
                    <a:pt x="20" y="187"/>
                    <a:pt x="80" y="207"/>
                  </a:cubicBezTo>
                  <a:cubicBezTo>
                    <a:pt x="90" y="212"/>
                    <a:pt x="102" y="214"/>
                    <a:pt x="116" y="214"/>
                  </a:cubicBezTo>
                  <a:cubicBezTo>
                    <a:pt x="156" y="214"/>
                    <a:pt x="204" y="192"/>
                    <a:pt x="219" y="147"/>
                  </a:cubicBezTo>
                  <a:cubicBezTo>
                    <a:pt x="259" y="107"/>
                    <a:pt x="219" y="28"/>
                    <a:pt x="179" y="8"/>
                  </a:cubicBezTo>
                  <a:cubicBezTo>
                    <a:pt x="163" y="3"/>
                    <a:pt x="147" y="0"/>
                    <a:pt x="1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042;p27">
              <a:extLst>
                <a:ext uri="{FF2B5EF4-FFF2-40B4-BE49-F238E27FC236}">
                  <a16:creationId xmlns:a16="http://schemas.microsoft.com/office/drawing/2014/main" id="{ADF6DF67-4DF8-26B8-14D2-5A883CB5BDAF}"/>
                </a:ext>
              </a:extLst>
            </p:cNvPr>
            <p:cNvSpPr/>
            <p:nvPr/>
          </p:nvSpPr>
          <p:spPr>
            <a:xfrm>
              <a:off x="2952737" y="2312139"/>
              <a:ext cx="441699" cy="644818"/>
            </a:xfrm>
            <a:custGeom>
              <a:avLst/>
              <a:gdLst/>
              <a:ahLst/>
              <a:cxnLst/>
              <a:rect l="l" t="t" r="r" b="b"/>
              <a:pathLst>
                <a:path w="13639" h="19911" extrusionOk="0">
                  <a:moveTo>
                    <a:pt x="10419" y="0"/>
                  </a:moveTo>
                  <a:cubicBezTo>
                    <a:pt x="9940" y="0"/>
                    <a:pt x="9280" y="321"/>
                    <a:pt x="8674" y="787"/>
                  </a:cubicBezTo>
                  <a:cubicBezTo>
                    <a:pt x="5471" y="3313"/>
                    <a:pt x="1" y="10275"/>
                    <a:pt x="717" y="11887"/>
                  </a:cubicBezTo>
                  <a:cubicBezTo>
                    <a:pt x="2169" y="15129"/>
                    <a:pt x="7083" y="19148"/>
                    <a:pt x="8356" y="19884"/>
                  </a:cubicBezTo>
                  <a:cubicBezTo>
                    <a:pt x="8386" y="19902"/>
                    <a:pt x="8424" y="19911"/>
                    <a:pt x="8467" y="19911"/>
                  </a:cubicBezTo>
                  <a:cubicBezTo>
                    <a:pt x="9463" y="19911"/>
                    <a:pt x="13638" y="15266"/>
                    <a:pt x="12971" y="14751"/>
                  </a:cubicBezTo>
                  <a:cubicBezTo>
                    <a:pt x="12135" y="14075"/>
                    <a:pt x="7063" y="10594"/>
                    <a:pt x="6983" y="10176"/>
                  </a:cubicBezTo>
                  <a:cubicBezTo>
                    <a:pt x="6943" y="9858"/>
                    <a:pt x="8973" y="6118"/>
                    <a:pt x="10445" y="3015"/>
                  </a:cubicBezTo>
                  <a:cubicBezTo>
                    <a:pt x="11476" y="783"/>
                    <a:pt x="11168" y="0"/>
                    <a:pt x="1041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043;p27">
              <a:extLst>
                <a:ext uri="{FF2B5EF4-FFF2-40B4-BE49-F238E27FC236}">
                  <a16:creationId xmlns:a16="http://schemas.microsoft.com/office/drawing/2014/main" id="{54DCFE64-354D-A0C7-5EED-9D631952CEBA}"/>
                </a:ext>
              </a:extLst>
            </p:cNvPr>
            <p:cNvSpPr/>
            <p:nvPr/>
          </p:nvSpPr>
          <p:spPr>
            <a:xfrm>
              <a:off x="3198829" y="2777606"/>
              <a:ext cx="463883" cy="335347"/>
            </a:xfrm>
            <a:custGeom>
              <a:avLst/>
              <a:gdLst/>
              <a:ahLst/>
              <a:cxnLst/>
              <a:rect l="l" t="t" r="r" b="b"/>
              <a:pathLst>
                <a:path w="14324" h="10355" extrusionOk="0">
                  <a:moveTo>
                    <a:pt x="4636" y="0"/>
                  </a:moveTo>
                  <a:cubicBezTo>
                    <a:pt x="4636" y="0"/>
                    <a:pt x="1" y="4456"/>
                    <a:pt x="180" y="4735"/>
                  </a:cubicBezTo>
                  <a:cubicBezTo>
                    <a:pt x="803" y="5874"/>
                    <a:pt x="2286" y="6679"/>
                    <a:pt x="4529" y="6679"/>
                  </a:cubicBezTo>
                  <a:cubicBezTo>
                    <a:pt x="4793" y="6679"/>
                    <a:pt x="5067" y="6667"/>
                    <a:pt x="5352" y="6644"/>
                  </a:cubicBezTo>
                  <a:cubicBezTo>
                    <a:pt x="5352" y="6644"/>
                    <a:pt x="6719" y="10081"/>
                    <a:pt x="7833" y="10081"/>
                  </a:cubicBezTo>
                  <a:cubicBezTo>
                    <a:pt x="7875" y="10081"/>
                    <a:pt x="7917" y="10076"/>
                    <a:pt x="7958" y="10066"/>
                  </a:cubicBezTo>
                  <a:cubicBezTo>
                    <a:pt x="8441" y="9955"/>
                    <a:pt x="8338" y="9157"/>
                    <a:pt x="8092" y="8339"/>
                  </a:cubicBezTo>
                  <a:lnTo>
                    <a:pt x="8092" y="8339"/>
                  </a:lnTo>
                  <a:cubicBezTo>
                    <a:pt x="8546" y="9335"/>
                    <a:pt x="9133" y="10352"/>
                    <a:pt x="9637" y="10352"/>
                  </a:cubicBezTo>
                  <a:cubicBezTo>
                    <a:pt x="9661" y="10352"/>
                    <a:pt x="9685" y="10349"/>
                    <a:pt x="9709" y="10345"/>
                  </a:cubicBezTo>
                  <a:cubicBezTo>
                    <a:pt x="10207" y="10240"/>
                    <a:pt x="10249" y="9630"/>
                    <a:pt x="10107" y="8907"/>
                  </a:cubicBezTo>
                  <a:lnTo>
                    <a:pt x="10107" y="8907"/>
                  </a:lnTo>
                  <a:cubicBezTo>
                    <a:pt x="10489" y="9699"/>
                    <a:pt x="10946" y="10354"/>
                    <a:pt x="11410" y="10354"/>
                  </a:cubicBezTo>
                  <a:cubicBezTo>
                    <a:pt x="11466" y="10354"/>
                    <a:pt x="11522" y="10345"/>
                    <a:pt x="11578" y="10325"/>
                  </a:cubicBezTo>
                  <a:cubicBezTo>
                    <a:pt x="12338" y="10026"/>
                    <a:pt x="11850" y="8440"/>
                    <a:pt x="11379" y="7296"/>
                  </a:cubicBezTo>
                  <a:lnTo>
                    <a:pt x="11379" y="7296"/>
                  </a:lnTo>
                  <a:cubicBezTo>
                    <a:pt x="11869" y="8271"/>
                    <a:pt x="12589" y="9480"/>
                    <a:pt x="13143" y="9480"/>
                  </a:cubicBezTo>
                  <a:cubicBezTo>
                    <a:pt x="13208" y="9480"/>
                    <a:pt x="13270" y="9464"/>
                    <a:pt x="13329" y="9429"/>
                  </a:cubicBezTo>
                  <a:cubicBezTo>
                    <a:pt x="14324" y="8833"/>
                    <a:pt x="11937" y="4615"/>
                    <a:pt x="11220" y="3720"/>
                  </a:cubicBezTo>
                  <a:cubicBezTo>
                    <a:pt x="10743" y="3123"/>
                    <a:pt x="9350" y="2268"/>
                    <a:pt x="8515" y="1830"/>
                  </a:cubicBezTo>
                  <a:cubicBezTo>
                    <a:pt x="7003" y="1075"/>
                    <a:pt x="4636" y="0"/>
                    <a:pt x="463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044;p27">
              <a:extLst>
                <a:ext uri="{FF2B5EF4-FFF2-40B4-BE49-F238E27FC236}">
                  <a16:creationId xmlns:a16="http://schemas.microsoft.com/office/drawing/2014/main" id="{E18B7EAA-23E9-E7EF-B509-AEF665C82F87}"/>
                </a:ext>
              </a:extLst>
            </p:cNvPr>
            <p:cNvSpPr/>
            <p:nvPr/>
          </p:nvSpPr>
          <p:spPr>
            <a:xfrm>
              <a:off x="3529316" y="2931564"/>
              <a:ext cx="56091" cy="148971"/>
            </a:xfrm>
            <a:custGeom>
              <a:avLst/>
              <a:gdLst/>
              <a:ahLst/>
              <a:cxnLst/>
              <a:rect l="l" t="t" r="r" b="b"/>
              <a:pathLst>
                <a:path w="1732" h="4600" extrusionOk="0">
                  <a:moveTo>
                    <a:pt x="1" y="1"/>
                  </a:moveTo>
                  <a:lnTo>
                    <a:pt x="1" y="1"/>
                  </a:lnTo>
                  <a:cubicBezTo>
                    <a:pt x="200" y="458"/>
                    <a:pt x="379" y="936"/>
                    <a:pt x="578" y="1373"/>
                  </a:cubicBezTo>
                  <a:cubicBezTo>
                    <a:pt x="795" y="1808"/>
                    <a:pt x="1504" y="3443"/>
                    <a:pt x="1728" y="4576"/>
                  </a:cubicBezTo>
                  <a:lnTo>
                    <a:pt x="1728" y="4576"/>
                  </a:lnTo>
                  <a:cubicBezTo>
                    <a:pt x="1710" y="4441"/>
                    <a:pt x="1619" y="3723"/>
                    <a:pt x="1274" y="2706"/>
                  </a:cubicBezTo>
                  <a:cubicBezTo>
                    <a:pt x="1095" y="2229"/>
                    <a:pt x="896" y="1751"/>
                    <a:pt x="697" y="1314"/>
                  </a:cubicBezTo>
                  <a:cubicBezTo>
                    <a:pt x="498" y="856"/>
                    <a:pt x="240" y="418"/>
                    <a:pt x="1" y="1"/>
                  </a:cubicBezTo>
                  <a:close/>
                  <a:moveTo>
                    <a:pt x="1728" y="4576"/>
                  </a:moveTo>
                  <a:lnTo>
                    <a:pt x="1728" y="4576"/>
                  </a:lnTo>
                  <a:cubicBezTo>
                    <a:pt x="1730" y="4591"/>
                    <a:pt x="1731" y="4599"/>
                    <a:pt x="1731" y="4599"/>
                  </a:cubicBezTo>
                  <a:cubicBezTo>
                    <a:pt x="1731" y="4599"/>
                    <a:pt x="1732" y="4598"/>
                    <a:pt x="1732" y="4596"/>
                  </a:cubicBezTo>
                  <a:cubicBezTo>
                    <a:pt x="1730" y="4589"/>
                    <a:pt x="1729" y="4583"/>
                    <a:pt x="1728" y="4576"/>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045;p27">
              <a:extLst>
                <a:ext uri="{FF2B5EF4-FFF2-40B4-BE49-F238E27FC236}">
                  <a16:creationId xmlns:a16="http://schemas.microsoft.com/office/drawing/2014/main" id="{4ADADDB7-6C31-60C8-33E0-4ADC63D48415}"/>
                </a:ext>
              </a:extLst>
            </p:cNvPr>
            <p:cNvSpPr/>
            <p:nvPr/>
          </p:nvSpPr>
          <p:spPr>
            <a:xfrm>
              <a:off x="3475201" y="2954751"/>
              <a:ext cx="51265" cy="112311"/>
            </a:xfrm>
            <a:custGeom>
              <a:avLst/>
              <a:gdLst/>
              <a:ahLst/>
              <a:cxnLst/>
              <a:rect l="l" t="t" r="r" b="b"/>
              <a:pathLst>
                <a:path w="1583" h="3468" extrusionOk="0">
                  <a:moveTo>
                    <a:pt x="1" y="1"/>
                  </a:moveTo>
                  <a:cubicBezTo>
                    <a:pt x="279" y="598"/>
                    <a:pt x="498" y="1174"/>
                    <a:pt x="777" y="1731"/>
                  </a:cubicBezTo>
                  <a:cubicBezTo>
                    <a:pt x="1015" y="2308"/>
                    <a:pt x="1294" y="2826"/>
                    <a:pt x="1553" y="3422"/>
                  </a:cubicBezTo>
                  <a:cubicBezTo>
                    <a:pt x="1553" y="3452"/>
                    <a:pt x="1562" y="3467"/>
                    <a:pt x="1570" y="3467"/>
                  </a:cubicBezTo>
                  <a:cubicBezTo>
                    <a:pt x="1577" y="3467"/>
                    <a:pt x="1582" y="3452"/>
                    <a:pt x="1572" y="3422"/>
                  </a:cubicBezTo>
                  <a:cubicBezTo>
                    <a:pt x="1354" y="2826"/>
                    <a:pt x="1155" y="2269"/>
                    <a:pt x="876" y="1692"/>
                  </a:cubicBezTo>
                  <a:cubicBezTo>
                    <a:pt x="598" y="1115"/>
                    <a:pt x="299" y="578"/>
                    <a:pt x="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046;p27">
              <a:extLst>
                <a:ext uri="{FF2B5EF4-FFF2-40B4-BE49-F238E27FC236}">
                  <a16:creationId xmlns:a16="http://schemas.microsoft.com/office/drawing/2014/main" id="{3B9B1796-A2EE-465C-1BF7-BB68A0ADA811}"/>
                </a:ext>
              </a:extLst>
            </p:cNvPr>
            <p:cNvSpPr/>
            <p:nvPr/>
          </p:nvSpPr>
          <p:spPr>
            <a:xfrm>
              <a:off x="3424325" y="2966442"/>
              <a:ext cx="38311" cy="88962"/>
            </a:xfrm>
            <a:custGeom>
              <a:avLst/>
              <a:gdLst/>
              <a:ahLst/>
              <a:cxnLst/>
              <a:rect l="l" t="t" r="r" b="b"/>
              <a:pathLst>
                <a:path w="1183" h="2747" extrusionOk="0">
                  <a:moveTo>
                    <a:pt x="38" y="1"/>
                  </a:moveTo>
                  <a:cubicBezTo>
                    <a:pt x="19" y="1"/>
                    <a:pt x="0" y="24"/>
                    <a:pt x="0" y="38"/>
                  </a:cubicBezTo>
                  <a:cubicBezTo>
                    <a:pt x="498" y="1112"/>
                    <a:pt x="776" y="1828"/>
                    <a:pt x="1134" y="2723"/>
                  </a:cubicBezTo>
                  <a:cubicBezTo>
                    <a:pt x="1146" y="2735"/>
                    <a:pt x="1164" y="2746"/>
                    <a:pt x="1173" y="2746"/>
                  </a:cubicBezTo>
                  <a:cubicBezTo>
                    <a:pt x="1180" y="2746"/>
                    <a:pt x="1182" y="2740"/>
                    <a:pt x="1174" y="2723"/>
                  </a:cubicBezTo>
                  <a:cubicBezTo>
                    <a:pt x="876" y="1808"/>
                    <a:pt x="557" y="853"/>
                    <a:pt x="60" y="18"/>
                  </a:cubicBezTo>
                  <a:cubicBezTo>
                    <a:pt x="54" y="5"/>
                    <a:pt x="46" y="1"/>
                    <a:pt x="3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047;p27">
              <a:extLst>
                <a:ext uri="{FF2B5EF4-FFF2-40B4-BE49-F238E27FC236}">
                  <a16:creationId xmlns:a16="http://schemas.microsoft.com/office/drawing/2014/main" id="{666948C4-B609-2185-89FA-1FFAA2F82780}"/>
                </a:ext>
              </a:extLst>
            </p:cNvPr>
            <p:cNvSpPr/>
            <p:nvPr/>
          </p:nvSpPr>
          <p:spPr>
            <a:xfrm>
              <a:off x="2964978" y="2306763"/>
              <a:ext cx="367894" cy="648024"/>
            </a:xfrm>
            <a:custGeom>
              <a:avLst/>
              <a:gdLst/>
              <a:ahLst/>
              <a:cxnLst/>
              <a:rect l="l" t="t" r="r" b="b"/>
              <a:pathLst>
                <a:path w="11360" h="20010" extrusionOk="0">
                  <a:moveTo>
                    <a:pt x="9971" y="1"/>
                  </a:moveTo>
                  <a:cubicBezTo>
                    <a:pt x="9506" y="1"/>
                    <a:pt x="8824" y="304"/>
                    <a:pt x="7898" y="1012"/>
                  </a:cubicBezTo>
                  <a:cubicBezTo>
                    <a:pt x="5014" y="3220"/>
                    <a:pt x="41" y="9347"/>
                    <a:pt x="21" y="11635"/>
                  </a:cubicBezTo>
                  <a:cubicBezTo>
                    <a:pt x="1" y="13923"/>
                    <a:pt x="6924" y="20010"/>
                    <a:pt x="6924" y="20010"/>
                  </a:cubicBezTo>
                  <a:lnTo>
                    <a:pt x="11360" y="13863"/>
                  </a:lnTo>
                  <a:cubicBezTo>
                    <a:pt x="11360" y="13863"/>
                    <a:pt x="6963" y="10501"/>
                    <a:pt x="6864" y="10382"/>
                  </a:cubicBezTo>
                  <a:cubicBezTo>
                    <a:pt x="6784" y="10262"/>
                    <a:pt x="9211" y="5667"/>
                    <a:pt x="10266" y="3101"/>
                  </a:cubicBezTo>
                  <a:cubicBezTo>
                    <a:pt x="10968" y="1358"/>
                    <a:pt x="10955" y="1"/>
                    <a:pt x="9971"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048;p27">
              <a:extLst>
                <a:ext uri="{FF2B5EF4-FFF2-40B4-BE49-F238E27FC236}">
                  <a16:creationId xmlns:a16="http://schemas.microsoft.com/office/drawing/2014/main" id="{F72EF07D-E5EA-F7F3-BEDE-355F80EF348F}"/>
                </a:ext>
              </a:extLst>
            </p:cNvPr>
            <p:cNvSpPr/>
            <p:nvPr/>
          </p:nvSpPr>
          <p:spPr>
            <a:xfrm>
              <a:off x="3161651" y="2743440"/>
              <a:ext cx="125492" cy="159431"/>
            </a:xfrm>
            <a:custGeom>
              <a:avLst/>
              <a:gdLst/>
              <a:ahLst/>
              <a:cxnLst/>
              <a:rect l="l" t="t" r="r" b="b"/>
              <a:pathLst>
                <a:path w="3875" h="4923" extrusionOk="0">
                  <a:moveTo>
                    <a:pt x="3834" y="1"/>
                  </a:moveTo>
                  <a:cubicBezTo>
                    <a:pt x="3636" y="200"/>
                    <a:pt x="3496" y="399"/>
                    <a:pt x="3317" y="598"/>
                  </a:cubicBezTo>
                  <a:cubicBezTo>
                    <a:pt x="3138" y="777"/>
                    <a:pt x="2999" y="976"/>
                    <a:pt x="2840" y="1175"/>
                  </a:cubicBezTo>
                  <a:cubicBezTo>
                    <a:pt x="2522" y="1573"/>
                    <a:pt x="2203" y="1970"/>
                    <a:pt x="1885" y="2388"/>
                  </a:cubicBezTo>
                  <a:cubicBezTo>
                    <a:pt x="1228" y="3224"/>
                    <a:pt x="632" y="4039"/>
                    <a:pt x="15" y="4875"/>
                  </a:cubicBezTo>
                  <a:cubicBezTo>
                    <a:pt x="0" y="4904"/>
                    <a:pt x="18" y="4922"/>
                    <a:pt x="28" y="4922"/>
                  </a:cubicBezTo>
                  <a:cubicBezTo>
                    <a:pt x="32" y="4922"/>
                    <a:pt x="35" y="4920"/>
                    <a:pt x="35" y="4914"/>
                  </a:cubicBezTo>
                  <a:cubicBezTo>
                    <a:pt x="691" y="4159"/>
                    <a:pt x="1348" y="3363"/>
                    <a:pt x="2004" y="2547"/>
                  </a:cubicBezTo>
                  <a:cubicBezTo>
                    <a:pt x="2323" y="2149"/>
                    <a:pt x="2621" y="1732"/>
                    <a:pt x="2939" y="1294"/>
                  </a:cubicBezTo>
                  <a:lnTo>
                    <a:pt x="3397" y="697"/>
                  </a:lnTo>
                  <a:cubicBezTo>
                    <a:pt x="3536" y="478"/>
                    <a:pt x="3715" y="279"/>
                    <a:pt x="3874" y="41"/>
                  </a:cubicBezTo>
                  <a:cubicBezTo>
                    <a:pt x="3874" y="1"/>
                    <a:pt x="3874" y="1"/>
                    <a:pt x="38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049;p27">
              <a:extLst>
                <a:ext uri="{FF2B5EF4-FFF2-40B4-BE49-F238E27FC236}">
                  <a16:creationId xmlns:a16="http://schemas.microsoft.com/office/drawing/2014/main" id="{A9EEFCB0-7251-FC8A-767C-D68830A73424}"/>
                </a:ext>
              </a:extLst>
            </p:cNvPr>
            <p:cNvSpPr/>
            <p:nvPr/>
          </p:nvSpPr>
          <p:spPr>
            <a:xfrm>
              <a:off x="3021037" y="4040290"/>
              <a:ext cx="530887" cy="482083"/>
            </a:xfrm>
            <a:custGeom>
              <a:avLst/>
              <a:gdLst/>
              <a:ahLst/>
              <a:cxnLst/>
              <a:rect l="l" t="t" r="r" b="b"/>
              <a:pathLst>
                <a:path w="16393" h="14886" extrusionOk="0">
                  <a:moveTo>
                    <a:pt x="1" y="0"/>
                  </a:moveTo>
                  <a:lnTo>
                    <a:pt x="80" y="9469"/>
                  </a:lnTo>
                  <a:cubicBezTo>
                    <a:pt x="80" y="11279"/>
                    <a:pt x="120" y="12871"/>
                    <a:pt x="219" y="13706"/>
                  </a:cubicBezTo>
                  <a:lnTo>
                    <a:pt x="219" y="13726"/>
                  </a:lnTo>
                  <a:cubicBezTo>
                    <a:pt x="239" y="14024"/>
                    <a:pt x="299" y="14223"/>
                    <a:pt x="339" y="14263"/>
                  </a:cubicBezTo>
                  <a:cubicBezTo>
                    <a:pt x="798" y="14574"/>
                    <a:pt x="10705" y="14886"/>
                    <a:pt x="14462" y="14886"/>
                  </a:cubicBezTo>
                  <a:cubicBezTo>
                    <a:pt x="15265" y="14886"/>
                    <a:pt x="15787" y="14872"/>
                    <a:pt x="15875" y="14840"/>
                  </a:cubicBezTo>
                  <a:cubicBezTo>
                    <a:pt x="16392" y="14701"/>
                    <a:pt x="15974" y="13229"/>
                    <a:pt x="15417" y="12751"/>
                  </a:cubicBezTo>
                  <a:cubicBezTo>
                    <a:pt x="14880" y="12274"/>
                    <a:pt x="9370" y="9668"/>
                    <a:pt x="9370" y="9668"/>
                  </a:cubicBezTo>
                  <a:lnTo>
                    <a:pt x="9211" y="199"/>
                  </a:lnTo>
                  <a:lnTo>
                    <a:pt x="1"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050;p27">
              <a:extLst>
                <a:ext uri="{FF2B5EF4-FFF2-40B4-BE49-F238E27FC236}">
                  <a16:creationId xmlns:a16="http://schemas.microsoft.com/office/drawing/2014/main" id="{B23AE799-17E4-E86B-4D1D-180DE9731127}"/>
                </a:ext>
              </a:extLst>
            </p:cNvPr>
            <p:cNvSpPr/>
            <p:nvPr/>
          </p:nvSpPr>
          <p:spPr>
            <a:xfrm>
              <a:off x="3023627" y="4284439"/>
              <a:ext cx="528912" cy="237933"/>
            </a:xfrm>
            <a:custGeom>
              <a:avLst/>
              <a:gdLst/>
              <a:ahLst/>
              <a:cxnLst/>
              <a:rect l="l" t="t" r="r" b="b"/>
              <a:pathLst>
                <a:path w="16332" h="7347" extrusionOk="0">
                  <a:moveTo>
                    <a:pt x="0" y="0"/>
                  </a:moveTo>
                  <a:lnTo>
                    <a:pt x="20" y="1930"/>
                  </a:lnTo>
                  <a:cubicBezTo>
                    <a:pt x="20" y="3760"/>
                    <a:pt x="80" y="5332"/>
                    <a:pt x="179" y="6167"/>
                  </a:cubicBezTo>
                  <a:lnTo>
                    <a:pt x="179" y="6187"/>
                  </a:lnTo>
                  <a:cubicBezTo>
                    <a:pt x="219" y="6485"/>
                    <a:pt x="279" y="6684"/>
                    <a:pt x="299" y="6724"/>
                  </a:cubicBezTo>
                  <a:cubicBezTo>
                    <a:pt x="741" y="7035"/>
                    <a:pt x="10646" y="7347"/>
                    <a:pt x="14402" y="7347"/>
                  </a:cubicBezTo>
                  <a:cubicBezTo>
                    <a:pt x="15205" y="7347"/>
                    <a:pt x="15727" y="7333"/>
                    <a:pt x="15815" y="7301"/>
                  </a:cubicBezTo>
                  <a:cubicBezTo>
                    <a:pt x="16332" y="7162"/>
                    <a:pt x="15914" y="5690"/>
                    <a:pt x="15357" y="5212"/>
                  </a:cubicBezTo>
                  <a:cubicBezTo>
                    <a:pt x="14820" y="4735"/>
                    <a:pt x="9330" y="2129"/>
                    <a:pt x="9330" y="2129"/>
                  </a:cubicBezTo>
                  <a:lnTo>
                    <a:pt x="9330" y="160"/>
                  </a:ln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051;p27">
              <a:extLst>
                <a:ext uri="{FF2B5EF4-FFF2-40B4-BE49-F238E27FC236}">
                  <a16:creationId xmlns:a16="http://schemas.microsoft.com/office/drawing/2014/main" id="{B89FBA92-D453-F98D-A29F-0C2859B8C364}"/>
                </a:ext>
              </a:extLst>
            </p:cNvPr>
            <p:cNvSpPr/>
            <p:nvPr/>
          </p:nvSpPr>
          <p:spPr>
            <a:xfrm>
              <a:off x="3262109" y="4352609"/>
              <a:ext cx="95892" cy="26750"/>
            </a:xfrm>
            <a:custGeom>
              <a:avLst/>
              <a:gdLst/>
              <a:ahLst/>
              <a:cxnLst/>
              <a:rect l="l" t="t" r="r" b="b"/>
              <a:pathLst>
                <a:path w="2961" h="826" extrusionOk="0">
                  <a:moveTo>
                    <a:pt x="2260" y="0"/>
                  </a:moveTo>
                  <a:cubicBezTo>
                    <a:pt x="1443" y="0"/>
                    <a:pt x="585" y="227"/>
                    <a:pt x="16" y="780"/>
                  </a:cubicBezTo>
                  <a:cubicBezTo>
                    <a:pt x="0" y="796"/>
                    <a:pt x="10" y="825"/>
                    <a:pt x="46" y="825"/>
                  </a:cubicBezTo>
                  <a:cubicBezTo>
                    <a:pt x="55" y="825"/>
                    <a:pt x="65" y="823"/>
                    <a:pt x="76" y="820"/>
                  </a:cubicBezTo>
                  <a:cubicBezTo>
                    <a:pt x="1011" y="501"/>
                    <a:pt x="1886" y="302"/>
                    <a:pt x="2881" y="183"/>
                  </a:cubicBezTo>
                  <a:cubicBezTo>
                    <a:pt x="2921" y="143"/>
                    <a:pt x="2960" y="44"/>
                    <a:pt x="2881" y="44"/>
                  </a:cubicBezTo>
                  <a:cubicBezTo>
                    <a:pt x="2680" y="15"/>
                    <a:pt x="2472" y="0"/>
                    <a:pt x="22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052;p27">
              <a:extLst>
                <a:ext uri="{FF2B5EF4-FFF2-40B4-BE49-F238E27FC236}">
                  <a16:creationId xmlns:a16="http://schemas.microsoft.com/office/drawing/2014/main" id="{679B7DBA-F31E-43DE-7095-F4F5799B0A42}"/>
                </a:ext>
              </a:extLst>
            </p:cNvPr>
            <p:cNvSpPr/>
            <p:nvPr/>
          </p:nvSpPr>
          <p:spPr>
            <a:xfrm>
              <a:off x="3284649" y="4365466"/>
              <a:ext cx="95892" cy="26750"/>
            </a:xfrm>
            <a:custGeom>
              <a:avLst/>
              <a:gdLst/>
              <a:ahLst/>
              <a:cxnLst/>
              <a:rect l="l" t="t" r="r" b="b"/>
              <a:pathLst>
                <a:path w="2961" h="826" extrusionOk="0">
                  <a:moveTo>
                    <a:pt x="2261" y="1"/>
                  </a:moveTo>
                  <a:cubicBezTo>
                    <a:pt x="1443" y="1"/>
                    <a:pt x="585" y="228"/>
                    <a:pt x="17" y="781"/>
                  </a:cubicBezTo>
                  <a:cubicBezTo>
                    <a:pt x="0" y="797"/>
                    <a:pt x="10" y="826"/>
                    <a:pt x="46" y="826"/>
                  </a:cubicBezTo>
                  <a:cubicBezTo>
                    <a:pt x="55" y="826"/>
                    <a:pt x="65" y="824"/>
                    <a:pt x="76" y="820"/>
                  </a:cubicBezTo>
                  <a:cubicBezTo>
                    <a:pt x="1011" y="502"/>
                    <a:pt x="1886" y="303"/>
                    <a:pt x="2881" y="184"/>
                  </a:cubicBezTo>
                  <a:cubicBezTo>
                    <a:pt x="2961" y="184"/>
                    <a:pt x="2961" y="45"/>
                    <a:pt x="2881" y="45"/>
                  </a:cubicBezTo>
                  <a:cubicBezTo>
                    <a:pt x="2681" y="16"/>
                    <a:pt x="2472" y="1"/>
                    <a:pt x="226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053;p27">
              <a:extLst>
                <a:ext uri="{FF2B5EF4-FFF2-40B4-BE49-F238E27FC236}">
                  <a16:creationId xmlns:a16="http://schemas.microsoft.com/office/drawing/2014/main" id="{72787139-3D2D-E98F-3868-EF89C2AC40E9}"/>
                </a:ext>
              </a:extLst>
            </p:cNvPr>
            <p:cNvSpPr/>
            <p:nvPr/>
          </p:nvSpPr>
          <p:spPr>
            <a:xfrm>
              <a:off x="3307189" y="4378355"/>
              <a:ext cx="95892" cy="26750"/>
            </a:xfrm>
            <a:custGeom>
              <a:avLst/>
              <a:gdLst/>
              <a:ahLst/>
              <a:cxnLst/>
              <a:rect l="l" t="t" r="r" b="b"/>
              <a:pathLst>
                <a:path w="2961" h="826" extrusionOk="0">
                  <a:moveTo>
                    <a:pt x="2261" y="1"/>
                  </a:moveTo>
                  <a:cubicBezTo>
                    <a:pt x="1443" y="1"/>
                    <a:pt x="586" y="227"/>
                    <a:pt x="17" y="781"/>
                  </a:cubicBezTo>
                  <a:cubicBezTo>
                    <a:pt x="1" y="797"/>
                    <a:pt x="11" y="826"/>
                    <a:pt x="47" y="826"/>
                  </a:cubicBezTo>
                  <a:cubicBezTo>
                    <a:pt x="55" y="826"/>
                    <a:pt x="65" y="824"/>
                    <a:pt x="76" y="820"/>
                  </a:cubicBezTo>
                  <a:cubicBezTo>
                    <a:pt x="1011" y="502"/>
                    <a:pt x="1887" y="303"/>
                    <a:pt x="2881" y="184"/>
                  </a:cubicBezTo>
                  <a:cubicBezTo>
                    <a:pt x="2961" y="184"/>
                    <a:pt x="2961" y="84"/>
                    <a:pt x="2881" y="45"/>
                  </a:cubicBezTo>
                  <a:cubicBezTo>
                    <a:pt x="2681" y="16"/>
                    <a:pt x="2472" y="1"/>
                    <a:pt x="226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054;p27">
              <a:extLst>
                <a:ext uri="{FF2B5EF4-FFF2-40B4-BE49-F238E27FC236}">
                  <a16:creationId xmlns:a16="http://schemas.microsoft.com/office/drawing/2014/main" id="{D597C774-B185-E8DC-DEDD-ABA72CD9B46C}"/>
                </a:ext>
              </a:extLst>
            </p:cNvPr>
            <p:cNvSpPr/>
            <p:nvPr/>
          </p:nvSpPr>
          <p:spPr>
            <a:xfrm>
              <a:off x="3024890" y="4344351"/>
              <a:ext cx="527649" cy="177761"/>
            </a:xfrm>
            <a:custGeom>
              <a:avLst/>
              <a:gdLst/>
              <a:ahLst/>
              <a:cxnLst/>
              <a:rect l="l" t="t" r="r" b="b"/>
              <a:pathLst>
                <a:path w="16293" h="5489" extrusionOk="0">
                  <a:moveTo>
                    <a:pt x="1" y="0"/>
                  </a:moveTo>
                  <a:lnTo>
                    <a:pt x="1" y="80"/>
                  </a:lnTo>
                  <a:cubicBezTo>
                    <a:pt x="1" y="2646"/>
                    <a:pt x="80" y="4755"/>
                    <a:pt x="279" y="4874"/>
                  </a:cubicBezTo>
                  <a:cubicBezTo>
                    <a:pt x="713" y="5174"/>
                    <a:pt x="10960" y="5488"/>
                    <a:pt x="14567" y="5488"/>
                  </a:cubicBezTo>
                  <a:cubicBezTo>
                    <a:pt x="15263" y="5488"/>
                    <a:pt x="15712" y="5477"/>
                    <a:pt x="15796" y="5451"/>
                  </a:cubicBezTo>
                  <a:cubicBezTo>
                    <a:pt x="16293" y="5312"/>
                    <a:pt x="15895" y="3840"/>
                    <a:pt x="15398" y="3382"/>
                  </a:cubicBezTo>
                  <a:cubicBezTo>
                    <a:pt x="14821" y="2925"/>
                    <a:pt x="9350" y="299"/>
                    <a:pt x="9350" y="299"/>
                  </a:cubicBezTo>
                  <a:lnTo>
                    <a:pt x="9350" y="160"/>
                  </a:lnTo>
                  <a:lnTo>
                    <a:pt x="1"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055;p27">
              <a:extLst>
                <a:ext uri="{FF2B5EF4-FFF2-40B4-BE49-F238E27FC236}">
                  <a16:creationId xmlns:a16="http://schemas.microsoft.com/office/drawing/2014/main" id="{D95685CF-ECC8-F85D-828B-8D6019DEDADA}"/>
                </a:ext>
              </a:extLst>
            </p:cNvPr>
            <p:cNvSpPr/>
            <p:nvPr/>
          </p:nvSpPr>
          <p:spPr>
            <a:xfrm>
              <a:off x="3024275" y="4344351"/>
              <a:ext cx="528264" cy="178118"/>
            </a:xfrm>
            <a:custGeom>
              <a:avLst/>
              <a:gdLst/>
              <a:ahLst/>
              <a:cxnLst/>
              <a:rect l="l" t="t" r="r" b="b"/>
              <a:pathLst>
                <a:path w="16312" h="5500" extrusionOk="0">
                  <a:moveTo>
                    <a:pt x="0" y="0"/>
                  </a:moveTo>
                  <a:lnTo>
                    <a:pt x="0" y="80"/>
                  </a:lnTo>
                  <a:cubicBezTo>
                    <a:pt x="0" y="2646"/>
                    <a:pt x="80" y="4755"/>
                    <a:pt x="298" y="4894"/>
                  </a:cubicBezTo>
                  <a:cubicBezTo>
                    <a:pt x="557" y="5053"/>
                    <a:pt x="3680" y="5212"/>
                    <a:pt x="7062" y="5332"/>
                  </a:cubicBezTo>
                  <a:cubicBezTo>
                    <a:pt x="9767" y="5438"/>
                    <a:pt x="12632" y="5500"/>
                    <a:pt x="14323" y="5500"/>
                  </a:cubicBezTo>
                  <a:cubicBezTo>
                    <a:pt x="15169" y="5500"/>
                    <a:pt x="15722" y="5484"/>
                    <a:pt x="15815" y="5451"/>
                  </a:cubicBezTo>
                  <a:cubicBezTo>
                    <a:pt x="16312" y="5312"/>
                    <a:pt x="15914" y="3840"/>
                    <a:pt x="15377" y="3362"/>
                  </a:cubicBezTo>
                  <a:cubicBezTo>
                    <a:pt x="14820" y="2905"/>
                    <a:pt x="9330" y="279"/>
                    <a:pt x="9330" y="279"/>
                  </a:cubicBezTo>
                  <a:lnTo>
                    <a:pt x="9330" y="140"/>
                  </a:lnTo>
                  <a:lnTo>
                    <a:pt x="6226" y="80"/>
                  </a:lnTo>
                  <a:lnTo>
                    <a:pt x="0"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056;p27">
              <a:extLst>
                <a:ext uri="{FF2B5EF4-FFF2-40B4-BE49-F238E27FC236}">
                  <a16:creationId xmlns:a16="http://schemas.microsoft.com/office/drawing/2014/main" id="{EE174FE3-4B8A-F64C-FC38-BA2265DB4ACA}"/>
                </a:ext>
              </a:extLst>
            </p:cNvPr>
            <p:cNvSpPr/>
            <p:nvPr/>
          </p:nvSpPr>
          <p:spPr>
            <a:xfrm>
              <a:off x="3055170" y="4492220"/>
              <a:ext cx="478067" cy="12630"/>
            </a:xfrm>
            <a:custGeom>
              <a:avLst/>
              <a:gdLst/>
              <a:ahLst/>
              <a:cxnLst/>
              <a:rect l="l" t="t" r="r" b="b"/>
              <a:pathLst>
                <a:path w="14762" h="390" extrusionOk="0">
                  <a:moveTo>
                    <a:pt x="959" y="1"/>
                  </a:moveTo>
                  <a:cubicBezTo>
                    <a:pt x="581" y="1"/>
                    <a:pt x="263" y="4"/>
                    <a:pt x="21" y="10"/>
                  </a:cubicBezTo>
                  <a:cubicBezTo>
                    <a:pt x="1" y="10"/>
                    <a:pt x="1" y="50"/>
                    <a:pt x="21" y="50"/>
                  </a:cubicBezTo>
                  <a:cubicBezTo>
                    <a:pt x="2315" y="201"/>
                    <a:pt x="11370" y="389"/>
                    <a:pt x="14331" y="389"/>
                  </a:cubicBezTo>
                  <a:cubicBezTo>
                    <a:pt x="14477" y="389"/>
                    <a:pt x="14607" y="389"/>
                    <a:pt x="14721" y="388"/>
                  </a:cubicBezTo>
                  <a:cubicBezTo>
                    <a:pt x="14761" y="368"/>
                    <a:pt x="14761" y="348"/>
                    <a:pt x="14721" y="348"/>
                  </a:cubicBezTo>
                  <a:cubicBezTo>
                    <a:pt x="12521" y="223"/>
                    <a:pt x="4336" y="1"/>
                    <a:pt x="9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057;p27">
              <a:extLst>
                <a:ext uri="{FF2B5EF4-FFF2-40B4-BE49-F238E27FC236}">
                  <a16:creationId xmlns:a16="http://schemas.microsoft.com/office/drawing/2014/main" id="{7CF69788-7C1A-B7DD-E262-8AF7986B071D}"/>
                </a:ext>
              </a:extLst>
            </p:cNvPr>
            <p:cNvSpPr/>
            <p:nvPr/>
          </p:nvSpPr>
          <p:spPr>
            <a:xfrm>
              <a:off x="3225903" y="4346909"/>
              <a:ext cx="326020" cy="175430"/>
            </a:xfrm>
            <a:custGeom>
              <a:avLst/>
              <a:gdLst/>
              <a:ahLst/>
              <a:cxnLst/>
              <a:rect l="l" t="t" r="r" b="b"/>
              <a:pathLst>
                <a:path w="10067" h="5417" extrusionOk="0">
                  <a:moveTo>
                    <a:pt x="0" y="1"/>
                  </a:moveTo>
                  <a:lnTo>
                    <a:pt x="0" y="1"/>
                  </a:lnTo>
                  <a:cubicBezTo>
                    <a:pt x="219" y="1573"/>
                    <a:pt x="557" y="3880"/>
                    <a:pt x="816" y="5253"/>
                  </a:cubicBezTo>
                  <a:cubicBezTo>
                    <a:pt x="3617" y="5349"/>
                    <a:pt x="6589" y="5416"/>
                    <a:pt x="8253" y="5416"/>
                  </a:cubicBezTo>
                  <a:cubicBezTo>
                    <a:pt x="8999" y="5416"/>
                    <a:pt x="9483" y="5403"/>
                    <a:pt x="9569" y="5372"/>
                  </a:cubicBezTo>
                  <a:cubicBezTo>
                    <a:pt x="10066" y="5233"/>
                    <a:pt x="9668" y="3761"/>
                    <a:pt x="9111" y="3283"/>
                  </a:cubicBezTo>
                  <a:cubicBezTo>
                    <a:pt x="8574" y="2806"/>
                    <a:pt x="3084" y="200"/>
                    <a:pt x="3084" y="200"/>
                  </a:cubicBezTo>
                  <a:lnTo>
                    <a:pt x="3084" y="61"/>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058;p27">
              <a:extLst>
                <a:ext uri="{FF2B5EF4-FFF2-40B4-BE49-F238E27FC236}">
                  <a16:creationId xmlns:a16="http://schemas.microsoft.com/office/drawing/2014/main" id="{0E0D6650-6034-074B-FB59-F8A50D04C923}"/>
                </a:ext>
              </a:extLst>
            </p:cNvPr>
            <p:cNvSpPr/>
            <p:nvPr/>
          </p:nvSpPr>
          <p:spPr>
            <a:xfrm>
              <a:off x="2997201" y="2773720"/>
              <a:ext cx="432955" cy="1578413"/>
            </a:xfrm>
            <a:custGeom>
              <a:avLst/>
              <a:gdLst/>
              <a:ahLst/>
              <a:cxnLst/>
              <a:rect l="l" t="t" r="r" b="b"/>
              <a:pathLst>
                <a:path w="13369" h="48739" extrusionOk="0">
                  <a:moveTo>
                    <a:pt x="2945" y="1"/>
                  </a:moveTo>
                  <a:cubicBezTo>
                    <a:pt x="2945" y="1"/>
                    <a:pt x="836" y="4298"/>
                    <a:pt x="2049" y="9112"/>
                  </a:cubicBezTo>
                  <a:lnTo>
                    <a:pt x="1691" y="26498"/>
                  </a:lnTo>
                  <a:lnTo>
                    <a:pt x="1" y="48639"/>
                  </a:lnTo>
                  <a:lnTo>
                    <a:pt x="10464" y="48738"/>
                  </a:lnTo>
                  <a:cubicBezTo>
                    <a:pt x="10464" y="48738"/>
                    <a:pt x="13368" y="10106"/>
                    <a:pt x="10782"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2059;p27">
              <a:extLst>
                <a:ext uri="{FF2B5EF4-FFF2-40B4-BE49-F238E27FC236}">
                  <a16:creationId xmlns:a16="http://schemas.microsoft.com/office/drawing/2014/main" id="{B0D38C55-5B8E-D0EA-CE0E-49BA5194DD62}"/>
                </a:ext>
              </a:extLst>
            </p:cNvPr>
            <p:cNvSpPr/>
            <p:nvPr/>
          </p:nvSpPr>
          <p:spPr>
            <a:xfrm>
              <a:off x="3021037" y="4283144"/>
              <a:ext cx="299594" cy="10266"/>
            </a:xfrm>
            <a:custGeom>
              <a:avLst/>
              <a:gdLst/>
              <a:ahLst/>
              <a:cxnLst/>
              <a:rect l="l" t="t" r="r" b="b"/>
              <a:pathLst>
                <a:path w="9251" h="317" extrusionOk="0">
                  <a:moveTo>
                    <a:pt x="3581" y="1"/>
                  </a:moveTo>
                  <a:cubicBezTo>
                    <a:pt x="2984" y="40"/>
                    <a:pt x="2388" y="40"/>
                    <a:pt x="1791" y="60"/>
                  </a:cubicBezTo>
                  <a:cubicBezTo>
                    <a:pt x="1492" y="60"/>
                    <a:pt x="1174" y="80"/>
                    <a:pt x="876" y="100"/>
                  </a:cubicBezTo>
                  <a:cubicBezTo>
                    <a:pt x="597" y="140"/>
                    <a:pt x="299" y="140"/>
                    <a:pt x="20" y="180"/>
                  </a:cubicBezTo>
                  <a:cubicBezTo>
                    <a:pt x="1" y="180"/>
                    <a:pt x="1" y="239"/>
                    <a:pt x="20" y="239"/>
                  </a:cubicBezTo>
                  <a:cubicBezTo>
                    <a:pt x="359" y="279"/>
                    <a:pt x="697" y="259"/>
                    <a:pt x="1055" y="279"/>
                  </a:cubicBezTo>
                  <a:cubicBezTo>
                    <a:pt x="1373" y="299"/>
                    <a:pt x="1711" y="299"/>
                    <a:pt x="2069" y="299"/>
                  </a:cubicBezTo>
                  <a:cubicBezTo>
                    <a:pt x="2440" y="311"/>
                    <a:pt x="2810" y="316"/>
                    <a:pt x="3180" y="316"/>
                  </a:cubicBezTo>
                  <a:cubicBezTo>
                    <a:pt x="4003" y="316"/>
                    <a:pt x="4827" y="293"/>
                    <a:pt x="5650" y="279"/>
                  </a:cubicBezTo>
                  <a:cubicBezTo>
                    <a:pt x="6844" y="259"/>
                    <a:pt x="8037" y="259"/>
                    <a:pt x="9231" y="200"/>
                  </a:cubicBezTo>
                  <a:cubicBezTo>
                    <a:pt x="9251" y="200"/>
                    <a:pt x="9251" y="160"/>
                    <a:pt x="9231" y="160"/>
                  </a:cubicBezTo>
                  <a:cubicBezTo>
                    <a:pt x="8554" y="100"/>
                    <a:pt x="7878" y="80"/>
                    <a:pt x="7182" y="60"/>
                  </a:cubicBezTo>
                  <a:cubicBezTo>
                    <a:pt x="5988" y="1"/>
                    <a:pt x="4775" y="1"/>
                    <a:pt x="358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2060;p27">
              <a:extLst>
                <a:ext uri="{FF2B5EF4-FFF2-40B4-BE49-F238E27FC236}">
                  <a16:creationId xmlns:a16="http://schemas.microsoft.com/office/drawing/2014/main" id="{6C2F84C3-9642-CD17-00FF-154D66F87447}"/>
                </a:ext>
              </a:extLst>
            </p:cNvPr>
            <p:cNvSpPr/>
            <p:nvPr/>
          </p:nvSpPr>
          <p:spPr>
            <a:xfrm>
              <a:off x="3298056" y="2854423"/>
              <a:ext cx="35462" cy="1408618"/>
            </a:xfrm>
            <a:custGeom>
              <a:avLst/>
              <a:gdLst/>
              <a:ahLst/>
              <a:cxnLst/>
              <a:rect l="l" t="t" r="r" b="b"/>
              <a:pathLst>
                <a:path w="1095" h="43496" extrusionOk="0">
                  <a:moveTo>
                    <a:pt x="647" y="1"/>
                  </a:moveTo>
                  <a:cubicBezTo>
                    <a:pt x="632" y="1"/>
                    <a:pt x="617" y="5"/>
                    <a:pt x="617" y="15"/>
                  </a:cubicBezTo>
                  <a:cubicBezTo>
                    <a:pt x="717" y="3178"/>
                    <a:pt x="796" y="6361"/>
                    <a:pt x="856" y="9504"/>
                  </a:cubicBezTo>
                  <a:cubicBezTo>
                    <a:pt x="915" y="15154"/>
                    <a:pt x="876" y="20803"/>
                    <a:pt x="717" y="26453"/>
                  </a:cubicBezTo>
                  <a:cubicBezTo>
                    <a:pt x="657" y="29258"/>
                    <a:pt x="557" y="32083"/>
                    <a:pt x="418" y="34907"/>
                  </a:cubicBezTo>
                  <a:cubicBezTo>
                    <a:pt x="299" y="37732"/>
                    <a:pt x="120" y="40597"/>
                    <a:pt x="0" y="43481"/>
                  </a:cubicBezTo>
                  <a:cubicBezTo>
                    <a:pt x="0" y="43491"/>
                    <a:pt x="15" y="43496"/>
                    <a:pt x="30" y="43496"/>
                  </a:cubicBezTo>
                  <a:cubicBezTo>
                    <a:pt x="45" y="43496"/>
                    <a:pt x="60" y="43491"/>
                    <a:pt x="60" y="43481"/>
                  </a:cubicBezTo>
                  <a:cubicBezTo>
                    <a:pt x="358" y="40318"/>
                    <a:pt x="557" y="37135"/>
                    <a:pt x="697" y="33972"/>
                  </a:cubicBezTo>
                  <a:cubicBezTo>
                    <a:pt x="995" y="28343"/>
                    <a:pt x="1094" y="22693"/>
                    <a:pt x="1094" y="17044"/>
                  </a:cubicBezTo>
                  <a:cubicBezTo>
                    <a:pt x="1094" y="11354"/>
                    <a:pt x="975" y="5685"/>
                    <a:pt x="677" y="15"/>
                  </a:cubicBezTo>
                  <a:cubicBezTo>
                    <a:pt x="677" y="5"/>
                    <a:pt x="662" y="1"/>
                    <a:pt x="64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061;p27">
              <a:extLst>
                <a:ext uri="{FF2B5EF4-FFF2-40B4-BE49-F238E27FC236}">
                  <a16:creationId xmlns:a16="http://schemas.microsoft.com/office/drawing/2014/main" id="{8D61BC06-2A31-94F6-24EA-C7391A1C2CCE}"/>
                </a:ext>
              </a:extLst>
            </p:cNvPr>
            <p:cNvSpPr/>
            <p:nvPr/>
          </p:nvSpPr>
          <p:spPr>
            <a:xfrm>
              <a:off x="3394693" y="4079573"/>
              <a:ext cx="530855" cy="482115"/>
            </a:xfrm>
            <a:custGeom>
              <a:avLst/>
              <a:gdLst/>
              <a:ahLst/>
              <a:cxnLst/>
              <a:rect l="l" t="t" r="r" b="b"/>
              <a:pathLst>
                <a:path w="16392" h="14887" extrusionOk="0">
                  <a:moveTo>
                    <a:pt x="0" y="1"/>
                  </a:moveTo>
                  <a:lnTo>
                    <a:pt x="80" y="9469"/>
                  </a:lnTo>
                  <a:cubicBezTo>
                    <a:pt x="80" y="11300"/>
                    <a:pt x="120" y="12891"/>
                    <a:pt x="219" y="13707"/>
                  </a:cubicBezTo>
                  <a:lnTo>
                    <a:pt x="219" y="13726"/>
                  </a:lnTo>
                  <a:cubicBezTo>
                    <a:pt x="239" y="14025"/>
                    <a:pt x="299" y="14224"/>
                    <a:pt x="358" y="14283"/>
                  </a:cubicBezTo>
                  <a:cubicBezTo>
                    <a:pt x="800" y="14578"/>
                    <a:pt x="10689" y="14886"/>
                    <a:pt x="14452" y="14886"/>
                  </a:cubicBezTo>
                  <a:cubicBezTo>
                    <a:pt x="15261" y="14886"/>
                    <a:pt x="15787" y="14872"/>
                    <a:pt x="15875" y="14840"/>
                  </a:cubicBezTo>
                  <a:cubicBezTo>
                    <a:pt x="16392" y="14701"/>
                    <a:pt x="15974" y="13229"/>
                    <a:pt x="15417" y="12752"/>
                  </a:cubicBezTo>
                  <a:cubicBezTo>
                    <a:pt x="14880" y="12294"/>
                    <a:pt x="9370" y="9668"/>
                    <a:pt x="9370" y="9668"/>
                  </a:cubicBezTo>
                  <a:lnTo>
                    <a:pt x="9211" y="199"/>
                  </a:lnTo>
                  <a:lnTo>
                    <a:pt x="0"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062;p27">
              <a:extLst>
                <a:ext uri="{FF2B5EF4-FFF2-40B4-BE49-F238E27FC236}">
                  <a16:creationId xmlns:a16="http://schemas.microsoft.com/office/drawing/2014/main" id="{75A83DD4-C753-9004-D185-E4A697429EF0}"/>
                </a:ext>
              </a:extLst>
            </p:cNvPr>
            <p:cNvSpPr/>
            <p:nvPr/>
          </p:nvSpPr>
          <p:spPr>
            <a:xfrm>
              <a:off x="3397251" y="4323722"/>
              <a:ext cx="528944" cy="237965"/>
            </a:xfrm>
            <a:custGeom>
              <a:avLst/>
              <a:gdLst/>
              <a:ahLst/>
              <a:cxnLst/>
              <a:rect l="l" t="t" r="r" b="b"/>
              <a:pathLst>
                <a:path w="16333" h="7348" extrusionOk="0">
                  <a:moveTo>
                    <a:pt x="1" y="1"/>
                  </a:moveTo>
                  <a:lnTo>
                    <a:pt x="21" y="1930"/>
                  </a:lnTo>
                  <a:cubicBezTo>
                    <a:pt x="21" y="3761"/>
                    <a:pt x="80" y="5352"/>
                    <a:pt x="160" y="6168"/>
                  </a:cubicBezTo>
                  <a:lnTo>
                    <a:pt x="160" y="6187"/>
                  </a:lnTo>
                  <a:cubicBezTo>
                    <a:pt x="220" y="6486"/>
                    <a:pt x="279" y="6685"/>
                    <a:pt x="299" y="6744"/>
                  </a:cubicBezTo>
                  <a:cubicBezTo>
                    <a:pt x="741" y="7039"/>
                    <a:pt x="10630" y="7347"/>
                    <a:pt x="14393" y="7347"/>
                  </a:cubicBezTo>
                  <a:cubicBezTo>
                    <a:pt x="15202" y="7347"/>
                    <a:pt x="15728" y="7333"/>
                    <a:pt x="15816" y="7301"/>
                  </a:cubicBezTo>
                  <a:cubicBezTo>
                    <a:pt x="16333" y="7162"/>
                    <a:pt x="15915" y="5690"/>
                    <a:pt x="15358" y="5213"/>
                  </a:cubicBezTo>
                  <a:cubicBezTo>
                    <a:pt x="14821" y="4755"/>
                    <a:pt x="9331" y="2129"/>
                    <a:pt x="9331" y="2129"/>
                  </a:cubicBezTo>
                  <a:lnTo>
                    <a:pt x="9331" y="180"/>
                  </a:lnTo>
                  <a:lnTo>
                    <a:pt x="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063;p27">
              <a:extLst>
                <a:ext uri="{FF2B5EF4-FFF2-40B4-BE49-F238E27FC236}">
                  <a16:creationId xmlns:a16="http://schemas.microsoft.com/office/drawing/2014/main" id="{97CBB082-CB70-49D3-D791-CCBCE39B20E6}"/>
                </a:ext>
              </a:extLst>
            </p:cNvPr>
            <p:cNvSpPr/>
            <p:nvPr/>
          </p:nvSpPr>
          <p:spPr>
            <a:xfrm>
              <a:off x="3635765" y="4392216"/>
              <a:ext cx="94597" cy="26685"/>
            </a:xfrm>
            <a:custGeom>
              <a:avLst/>
              <a:gdLst/>
              <a:ahLst/>
              <a:cxnLst/>
              <a:rect l="l" t="t" r="r" b="b"/>
              <a:pathLst>
                <a:path w="2921" h="824" extrusionOk="0">
                  <a:moveTo>
                    <a:pt x="2209" y="0"/>
                  </a:moveTo>
                  <a:cubicBezTo>
                    <a:pt x="1407" y="0"/>
                    <a:pt x="573" y="229"/>
                    <a:pt x="16" y="770"/>
                  </a:cubicBezTo>
                  <a:cubicBezTo>
                    <a:pt x="1" y="785"/>
                    <a:pt x="9" y="823"/>
                    <a:pt x="40" y="823"/>
                  </a:cubicBezTo>
                  <a:cubicBezTo>
                    <a:pt x="49" y="823"/>
                    <a:pt x="61" y="820"/>
                    <a:pt x="76" y="810"/>
                  </a:cubicBezTo>
                  <a:cubicBezTo>
                    <a:pt x="1011" y="492"/>
                    <a:pt x="1886" y="293"/>
                    <a:pt x="2881" y="174"/>
                  </a:cubicBezTo>
                  <a:cubicBezTo>
                    <a:pt x="2920" y="174"/>
                    <a:pt x="2920" y="74"/>
                    <a:pt x="2881" y="54"/>
                  </a:cubicBezTo>
                  <a:cubicBezTo>
                    <a:pt x="2664" y="19"/>
                    <a:pt x="2438" y="0"/>
                    <a:pt x="220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2064;p27">
              <a:extLst>
                <a:ext uri="{FF2B5EF4-FFF2-40B4-BE49-F238E27FC236}">
                  <a16:creationId xmlns:a16="http://schemas.microsoft.com/office/drawing/2014/main" id="{3DBFD266-06A6-9F66-ADDD-0F9BA681CF92}"/>
                </a:ext>
              </a:extLst>
            </p:cNvPr>
            <p:cNvSpPr/>
            <p:nvPr/>
          </p:nvSpPr>
          <p:spPr>
            <a:xfrm>
              <a:off x="3658337" y="4405072"/>
              <a:ext cx="95860" cy="26718"/>
            </a:xfrm>
            <a:custGeom>
              <a:avLst/>
              <a:gdLst/>
              <a:ahLst/>
              <a:cxnLst/>
              <a:rect l="l" t="t" r="r" b="b"/>
              <a:pathLst>
                <a:path w="2960" h="825" extrusionOk="0">
                  <a:moveTo>
                    <a:pt x="2208" y="1"/>
                  </a:moveTo>
                  <a:cubicBezTo>
                    <a:pt x="1406" y="1"/>
                    <a:pt x="572" y="230"/>
                    <a:pt x="15" y="771"/>
                  </a:cubicBezTo>
                  <a:cubicBezTo>
                    <a:pt x="0" y="786"/>
                    <a:pt x="8" y="824"/>
                    <a:pt x="39" y="824"/>
                  </a:cubicBezTo>
                  <a:cubicBezTo>
                    <a:pt x="49" y="824"/>
                    <a:pt x="61" y="820"/>
                    <a:pt x="75" y="811"/>
                  </a:cubicBezTo>
                  <a:cubicBezTo>
                    <a:pt x="1010" y="493"/>
                    <a:pt x="1885" y="294"/>
                    <a:pt x="2880" y="174"/>
                  </a:cubicBezTo>
                  <a:cubicBezTo>
                    <a:pt x="2959" y="174"/>
                    <a:pt x="2959" y="75"/>
                    <a:pt x="2880" y="55"/>
                  </a:cubicBezTo>
                  <a:cubicBezTo>
                    <a:pt x="2663" y="20"/>
                    <a:pt x="2437" y="1"/>
                    <a:pt x="22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065;p27">
              <a:extLst>
                <a:ext uri="{FF2B5EF4-FFF2-40B4-BE49-F238E27FC236}">
                  <a16:creationId xmlns:a16="http://schemas.microsoft.com/office/drawing/2014/main" id="{71D69328-4C9A-1D00-FE7C-27FF3914973F}"/>
                </a:ext>
              </a:extLst>
            </p:cNvPr>
            <p:cNvSpPr/>
            <p:nvPr/>
          </p:nvSpPr>
          <p:spPr>
            <a:xfrm>
              <a:off x="3680812" y="4418609"/>
              <a:ext cx="95924" cy="27041"/>
            </a:xfrm>
            <a:custGeom>
              <a:avLst/>
              <a:gdLst/>
              <a:ahLst/>
              <a:cxnLst/>
              <a:rect l="l" t="t" r="r" b="b"/>
              <a:pathLst>
                <a:path w="2962" h="835" extrusionOk="0">
                  <a:moveTo>
                    <a:pt x="2210" y="1"/>
                  </a:moveTo>
                  <a:cubicBezTo>
                    <a:pt x="1408" y="1"/>
                    <a:pt x="575" y="229"/>
                    <a:pt x="18" y="771"/>
                  </a:cubicBezTo>
                  <a:cubicBezTo>
                    <a:pt x="0" y="788"/>
                    <a:pt x="13" y="835"/>
                    <a:pt x="55" y="835"/>
                  </a:cubicBezTo>
                  <a:cubicBezTo>
                    <a:pt x="61" y="835"/>
                    <a:pt x="69" y="833"/>
                    <a:pt x="77" y="831"/>
                  </a:cubicBezTo>
                  <a:cubicBezTo>
                    <a:pt x="1012" y="492"/>
                    <a:pt x="1887" y="293"/>
                    <a:pt x="2882" y="174"/>
                  </a:cubicBezTo>
                  <a:cubicBezTo>
                    <a:pt x="2962" y="154"/>
                    <a:pt x="2962" y="55"/>
                    <a:pt x="2882" y="55"/>
                  </a:cubicBezTo>
                  <a:cubicBezTo>
                    <a:pt x="2666" y="19"/>
                    <a:pt x="2439" y="1"/>
                    <a:pt x="221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066;p27">
              <a:extLst>
                <a:ext uri="{FF2B5EF4-FFF2-40B4-BE49-F238E27FC236}">
                  <a16:creationId xmlns:a16="http://schemas.microsoft.com/office/drawing/2014/main" id="{DEE2F3DB-EA15-2ED6-CCA6-0848DAAADE60}"/>
                </a:ext>
              </a:extLst>
            </p:cNvPr>
            <p:cNvSpPr/>
            <p:nvPr/>
          </p:nvSpPr>
          <p:spPr>
            <a:xfrm>
              <a:off x="3398546" y="4384929"/>
              <a:ext cx="527649" cy="177502"/>
            </a:xfrm>
            <a:custGeom>
              <a:avLst/>
              <a:gdLst/>
              <a:ahLst/>
              <a:cxnLst/>
              <a:rect l="l" t="t" r="r" b="b"/>
              <a:pathLst>
                <a:path w="16293" h="5481" extrusionOk="0">
                  <a:moveTo>
                    <a:pt x="1" y="1"/>
                  </a:moveTo>
                  <a:lnTo>
                    <a:pt x="1" y="80"/>
                  </a:lnTo>
                  <a:cubicBezTo>
                    <a:pt x="1" y="2626"/>
                    <a:pt x="80" y="4755"/>
                    <a:pt x="279" y="4874"/>
                  </a:cubicBezTo>
                  <a:cubicBezTo>
                    <a:pt x="721" y="5163"/>
                    <a:pt x="11344" y="5481"/>
                    <a:pt x="14762" y="5481"/>
                  </a:cubicBezTo>
                  <a:cubicBezTo>
                    <a:pt x="15346" y="5481"/>
                    <a:pt x="15720" y="5472"/>
                    <a:pt x="15795" y="5451"/>
                  </a:cubicBezTo>
                  <a:cubicBezTo>
                    <a:pt x="16293" y="5292"/>
                    <a:pt x="15895" y="3820"/>
                    <a:pt x="15398" y="3382"/>
                  </a:cubicBezTo>
                  <a:cubicBezTo>
                    <a:pt x="14821" y="2905"/>
                    <a:pt x="9350" y="299"/>
                    <a:pt x="9350" y="299"/>
                  </a:cubicBezTo>
                  <a:lnTo>
                    <a:pt x="9350" y="140"/>
                  </a:lnTo>
                  <a:lnTo>
                    <a:pt x="1"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067;p27">
              <a:extLst>
                <a:ext uri="{FF2B5EF4-FFF2-40B4-BE49-F238E27FC236}">
                  <a16:creationId xmlns:a16="http://schemas.microsoft.com/office/drawing/2014/main" id="{1E40E8EA-1E7E-A16C-7865-C8511E6773DF}"/>
                </a:ext>
              </a:extLst>
            </p:cNvPr>
            <p:cNvSpPr/>
            <p:nvPr/>
          </p:nvSpPr>
          <p:spPr>
            <a:xfrm>
              <a:off x="3428826" y="4532021"/>
              <a:ext cx="478035" cy="12242"/>
            </a:xfrm>
            <a:custGeom>
              <a:avLst/>
              <a:gdLst/>
              <a:ahLst/>
              <a:cxnLst/>
              <a:rect l="l" t="t" r="r" b="b"/>
              <a:pathLst>
                <a:path w="14761" h="378" extrusionOk="0">
                  <a:moveTo>
                    <a:pt x="1205" y="0"/>
                  </a:moveTo>
                  <a:cubicBezTo>
                    <a:pt x="717" y="0"/>
                    <a:pt x="314" y="4"/>
                    <a:pt x="21" y="14"/>
                  </a:cubicBezTo>
                  <a:cubicBezTo>
                    <a:pt x="1" y="14"/>
                    <a:pt x="1" y="34"/>
                    <a:pt x="21" y="34"/>
                  </a:cubicBezTo>
                  <a:cubicBezTo>
                    <a:pt x="2217" y="197"/>
                    <a:pt x="10609" y="377"/>
                    <a:pt x="13919" y="377"/>
                  </a:cubicBezTo>
                  <a:cubicBezTo>
                    <a:pt x="14237" y="377"/>
                    <a:pt x="14507" y="376"/>
                    <a:pt x="14721" y="372"/>
                  </a:cubicBezTo>
                  <a:cubicBezTo>
                    <a:pt x="14761" y="372"/>
                    <a:pt x="14761" y="332"/>
                    <a:pt x="14721" y="332"/>
                  </a:cubicBezTo>
                  <a:cubicBezTo>
                    <a:pt x="12573" y="228"/>
                    <a:pt x="4717" y="0"/>
                    <a:pt x="1205" y="0"/>
                  </a:cubicBezTo>
                  <a:close/>
                </a:path>
              </a:pathLst>
            </a:custGeom>
            <a:solidFill>
              <a:srgbClr val="263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068;p27">
              <a:extLst>
                <a:ext uri="{FF2B5EF4-FFF2-40B4-BE49-F238E27FC236}">
                  <a16:creationId xmlns:a16="http://schemas.microsoft.com/office/drawing/2014/main" id="{6571BA64-3A95-5F10-32A1-FB3BE7E5A952}"/>
                </a:ext>
              </a:extLst>
            </p:cNvPr>
            <p:cNvSpPr/>
            <p:nvPr/>
          </p:nvSpPr>
          <p:spPr>
            <a:xfrm>
              <a:off x="3100930" y="2773720"/>
              <a:ext cx="627492" cy="1620286"/>
            </a:xfrm>
            <a:custGeom>
              <a:avLst/>
              <a:gdLst/>
              <a:ahLst/>
              <a:cxnLst/>
              <a:rect l="l" t="t" r="r" b="b"/>
              <a:pathLst>
                <a:path w="19376" h="50032" extrusionOk="0">
                  <a:moveTo>
                    <a:pt x="0" y="1"/>
                  </a:moveTo>
                  <a:cubicBezTo>
                    <a:pt x="0" y="1"/>
                    <a:pt x="100" y="5292"/>
                    <a:pt x="2507" y="9112"/>
                  </a:cubicBezTo>
                  <a:cubicBezTo>
                    <a:pt x="2507" y="9112"/>
                    <a:pt x="3601" y="9649"/>
                    <a:pt x="4297" y="10007"/>
                  </a:cubicBezTo>
                  <a:cubicBezTo>
                    <a:pt x="4297" y="10007"/>
                    <a:pt x="7500" y="23992"/>
                    <a:pt x="7440" y="26060"/>
                  </a:cubicBezTo>
                  <a:cubicBezTo>
                    <a:pt x="7321" y="28169"/>
                    <a:pt x="8475" y="49952"/>
                    <a:pt x="8475" y="49952"/>
                  </a:cubicBezTo>
                  <a:lnTo>
                    <a:pt x="19376" y="50031"/>
                  </a:lnTo>
                  <a:cubicBezTo>
                    <a:pt x="19376" y="50031"/>
                    <a:pt x="18441" y="27831"/>
                    <a:pt x="18262" y="25603"/>
                  </a:cubicBezTo>
                  <a:cubicBezTo>
                    <a:pt x="17943" y="21485"/>
                    <a:pt x="14343" y="10106"/>
                    <a:pt x="1173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069;p27">
              <a:extLst>
                <a:ext uri="{FF2B5EF4-FFF2-40B4-BE49-F238E27FC236}">
                  <a16:creationId xmlns:a16="http://schemas.microsoft.com/office/drawing/2014/main" id="{93CB82D9-133F-EA4F-0BDA-095DB2934DBF}"/>
                </a:ext>
              </a:extLst>
            </p:cNvPr>
            <p:cNvSpPr/>
            <p:nvPr/>
          </p:nvSpPr>
          <p:spPr>
            <a:xfrm>
              <a:off x="3116734" y="3037527"/>
              <a:ext cx="238677" cy="1017925"/>
            </a:xfrm>
            <a:custGeom>
              <a:avLst/>
              <a:gdLst/>
              <a:ahLst/>
              <a:cxnLst/>
              <a:rect l="l" t="t" r="r" b="b"/>
              <a:pathLst>
                <a:path w="7370" h="31432" extrusionOk="0">
                  <a:moveTo>
                    <a:pt x="52" y="0"/>
                  </a:moveTo>
                  <a:cubicBezTo>
                    <a:pt x="5" y="0"/>
                    <a:pt x="0" y="69"/>
                    <a:pt x="49" y="150"/>
                  </a:cubicBezTo>
                  <a:cubicBezTo>
                    <a:pt x="865" y="807"/>
                    <a:pt x="1740" y="1384"/>
                    <a:pt x="2695" y="1801"/>
                  </a:cubicBezTo>
                  <a:cubicBezTo>
                    <a:pt x="3053" y="1960"/>
                    <a:pt x="3471" y="2139"/>
                    <a:pt x="3849" y="2259"/>
                  </a:cubicBezTo>
                  <a:cubicBezTo>
                    <a:pt x="3928" y="2796"/>
                    <a:pt x="4028" y="3313"/>
                    <a:pt x="4127" y="3830"/>
                  </a:cubicBezTo>
                  <a:cubicBezTo>
                    <a:pt x="4227" y="4348"/>
                    <a:pt x="4346" y="4905"/>
                    <a:pt x="4446" y="5422"/>
                  </a:cubicBezTo>
                  <a:cubicBezTo>
                    <a:pt x="4684" y="6496"/>
                    <a:pt x="4883" y="7530"/>
                    <a:pt x="5102" y="8605"/>
                  </a:cubicBezTo>
                  <a:cubicBezTo>
                    <a:pt x="5500" y="10475"/>
                    <a:pt x="5878" y="12364"/>
                    <a:pt x="6276" y="14254"/>
                  </a:cubicBezTo>
                  <a:cubicBezTo>
                    <a:pt x="6435" y="15169"/>
                    <a:pt x="6634" y="16104"/>
                    <a:pt x="6733" y="17019"/>
                  </a:cubicBezTo>
                  <a:cubicBezTo>
                    <a:pt x="6833" y="17954"/>
                    <a:pt x="6873" y="18929"/>
                    <a:pt x="6892" y="19884"/>
                  </a:cubicBezTo>
                  <a:cubicBezTo>
                    <a:pt x="6992" y="23703"/>
                    <a:pt x="7071" y="27562"/>
                    <a:pt x="7290" y="31402"/>
                  </a:cubicBezTo>
                  <a:cubicBezTo>
                    <a:pt x="7290" y="31422"/>
                    <a:pt x="7300" y="31432"/>
                    <a:pt x="7310" y="31432"/>
                  </a:cubicBezTo>
                  <a:cubicBezTo>
                    <a:pt x="7320" y="31432"/>
                    <a:pt x="7330" y="31422"/>
                    <a:pt x="7330" y="31402"/>
                  </a:cubicBezTo>
                  <a:cubicBezTo>
                    <a:pt x="7370" y="29233"/>
                    <a:pt x="7330" y="27065"/>
                    <a:pt x="7310" y="24897"/>
                  </a:cubicBezTo>
                  <a:cubicBezTo>
                    <a:pt x="7290" y="22947"/>
                    <a:pt x="7270" y="21018"/>
                    <a:pt x="7211" y="19108"/>
                  </a:cubicBezTo>
                  <a:cubicBezTo>
                    <a:pt x="7191" y="18153"/>
                    <a:pt x="7131" y="17218"/>
                    <a:pt x="6992" y="16263"/>
                  </a:cubicBezTo>
                  <a:cubicBezTo>
                    <a:pt x="6833" y="15328"/>
                    <a:pt x="6634" y="14413"/>
                    <a:pt x="6475" y="13478"/>
                  </a:cubicBezTo>
                  <a:cubicBezTo>
                    <a:pt x="6097" y="11589"/>
                    <a:pt x="5699" y="9679"/>
                    <a:pt x="5321" y="7789"/>
                  </a:cubicBezTo>
                  <a:cubicBezTo>
                    <a:pt x="5122" y="6814"/>
                    <a:pt x="4943" y="5879"/>
                    <a:pt x="4744" y="4924"/>
                  </a:cubicBezTo>
                  <a:cubicBezTo>
                    <a:pt x="4585" y="4069"/>
                    <a:pt x="4406" y="3174"/>
                    <a:pt x="4187" y="2319"/>
                  </a:cubicBezTo>
                  <a:lnTo>
                    <a:pt x="4187" y="2319"/>
                  </a:lnTo>
                  <a:cubicBezTo>
                    <a:pt x="4406" y="2378"/>
                    <a:pt x="4625" y="2418"/>
                    <a:pt x="4843" y="2498"/>
                  </a:cubicBezTo>
                  <a:cubicBezTo>
                    <a:pt x="5082" y="2537"/>
                    <a:pt x="5321" y="2617"/>
                    <a:pt x="5580" y="2637"/>
                  </a:cubicBezTo>
                  <a:cubicBezTo>
                    <a:pt x="5580" y="2637"/>
                    <a:pt x="5599" y="2617"/>
                    <a:pt x="5580" y="2617"/>
                  </a:cubicBezTo>
                  <a:cubicBezTo>
                    <a:pt x="5341" y="2517"/>
                    <a:pt x="5122" y="2438"/>
                    <a:pt x="4903" y="2338"/>
                  </a:cubicBezTo>
                  <a:cubicBezTo>
                    <a:pt x="4684" y="2239"/>
                    <a:pt x="4426" y="2120"/>
                    <a:pt x="4207" y="2020"/>
                  </a:cubicBezTo>
                  <a:cubicBezTo>
                    <a:pt x="3729" y="1801"/>
                    <a:pt x="3292" y="1602"/>
                    <a:pt x="2814" y="1364"/>
                  </a:cubicBezTo>
                  <a:cubicBezTo>
                    <a:pt x="1899" y="946"/>
                    <a:pt x="984" y="508"/>
                    <a:pt x="89" y="11"/>
                  </a:cubicBezTo>
                  <a:cubicBezTo>
                    <a:pt x="75" y="4"/>
                    <a:pt x="62" y="0"/>
                    <a:pt x="5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070;p27">
              <a:extLst>
                <a:ext uri="{FF2B5EF4-FFF2-40B4-BE49-F238E27FC236}">
                  <a16:creationId xmlns:a16="http://schemas.microsoft.com/office/drawing/2014/main" id="{AFB48D60-9FD0-E8BE-25D2-736171E7790F}"/>
                </a:ext>
              </a:extLst>
            </p:cNvPr>
            <p:cNvSpPr/>
            <p:nvPr/>
          </p:nvSpPr>
          <p:spPr>
            <a:xfrm>
              <a:off x="3378565" y="4324888"/>
              <a:ext cx="330521" cy="11821"/>
            </a:xfrm>
            <a:custGeom>
              <a:avLst/>
              <a:gdLst/>
              <a:ahLst/>
              <a:cxnLst/>
              <a:rect l="l" t="t" r="r" b="b"/>
              <a:pathLst>
                <a:path w="10206" h="365" extrusionOk="0">
                  <a:moveTo>
                    <a:pt x="3507" y="1"/>
                  </a:moveTo>
                  <a:cubicBezTo>
                    <a:pt x="2369" y="1"/>
                    <a:pt x="1210" y="47"/>
                    <a:pt x="81" y="64"/>
                  </a:cubicBezTo>
                  <a:cubicBezTo>
                    <a:pt x="1" y="64"/>
                    <a:pt x="61" y="164"/>
                    <a:pt x="120" y="164"/>
                  </a:cubicBezTo>
                  <a:cubicBezTo>
                    <a:pt x="876" y="204"/>
                    <a:pt x="1592" y="263"/>
                    <a:pt x="2348" y="283"/>
                  </a:cubicBezTo>
                  <a:cubicBezTo>
                    <a:pt x="3661" y="343"/>
                    <a:pt x="4954" y="363"/>
                    <a:pt x="6247" y="363"/>
                  </a:cubicBezTo>
                  <a:cubicBezTo>
                    <a:pt x="6685" y="363"/>
                    <a:pt x="7120" y="365"/>
                    <a:pt x="7555" y="365"/>
                  </a:cubicBezTo>
                  <a:cubicBezTo>
                    <a:pt x="8424" y="365"/>
                    <a:pt x="9291" y="356"/>
                    <a:pt x="10166" y="303"/>
                  </a:cubicBezTo>
                  <a:cubicBezTo>
                    <a:pt x="10206" y="283"/>
                    <a:pt x="10206" y="263"/>
                    <a:pt x="10166" y="263"/>
                  </a:cubicBezTo>
                  <a:cubicBezTo>
                    <a:pt x="9430" y="204"/>
                    <a:pt x="8714" y="184"/>
                    <a:pt x="7958" y="144"/>
                  </a:cubicBezTo>
                  <a:cubicBezTo>
                    <a:pt x="6645" y="64"/>
                    <a:pt x="5352" y="44"/>
                    <a:pt x="4059" y="5"/>
                  </a:cubicBezTo>
                  <a:cubicBezTo>
                    <a:pt x="3876" y="2"/>
                    <a:pt x="3692" y="1"/>
                    <a:pt x="350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071;p27">
              <a:extLst>
                <a:ext uri="{FF2B5EF4-FFF2-40B4-BE49-F238E27FC236}">
                  <a16:creationId xmlns:a16="http://schemas.microsoft.com/office/drawing/2014/main" id="{28B69E53-094B-9ED9-28DE-5490D8403D53}"/>
                </a:ext>
              </a:extLst>
            </p:cNvPr>
            <p:cNvSpPr/>
            <p:nvPr/>
          </p:nvSpPr>
          <p:spPr>
            <a:xfrm>
              <a:off x="3450103" y="3059322"/>
              <a:ext cx="150137" cy="1236589"/>
            </a:xfrm>
            <a:custGeom>
              <a:avLst/>
              <a:gdLst/>
              <a:ahLst/>
              <a:cxnLst/>
              <a:rect l="l" t="t" r="r" b="b"/>
              <a:pathLst>
                <a:path w="4636" h="38184" extrusionOk="0">
                  <a:moveTo>
                    <a:pt x="54" y="1"/>
                  </a:moveTo>
                  <a:cubicBezTo>
                    <a:pt x="31" y="1"/>
                    <a:pt x="0" y="32"/>
                    <a:pt x="0" y="94"/>
                  </a:cubicBezTo>
                  <a:cubicBezTo>
                    <a:pt x="298" y="1486"/>
                    <a:pt x="696" y="2859"/>
                    <a:pt x="1054" y="4232"/>
                  </a:cubicBezTo>
                  <a:cubicBezTo>
                    <a:pt x="1393" y="5564"/>
                    <a:pt x="1771" y="6937"/>
                    <a:pt x="2129" y="8310"/>
                  </a:cubicBezTo>
                  <a:cubicBezTo>
                    <a:pt x="2745" y="10697"/>
                    <a:pt x="3342" y="13084"/>
                    <a:pt x="3760" y="15511"/>
                  </a:cubicBezTo>
                  <a:cubicBezTo>
                    <a:pt x="4178" y="17977"/>
                    <a:pt x="4376" y="20484"/>
                    <a:pt x="4416" y="23010"/>
                  </a:cubicBezTo>
                  <a:cubicBezTo>
                    <a:pt x="4436" y="25537"/>
                    <a:pt x="4376" y="28043"/>
                    <a:pt x="4376" y="30589"/>
                  </a:cubicBezTo>
                  <a:cubicBezTo>
                    <a:pt x="4376" y="33096"/>
                    <a:pt x="4337" y="35642"/>
                    <a:pt x="4416" y="38169"/>
                  </a:cubicBezTo>
                  <a:cubicBezTo>
                    <a:pt x="4416" y="38179"/>
                    <a:pt x="4426" y="38183"/>
                    <a:pt x="4436" y="38183"/>
                  </a:cubicBezTo>
                  <a:cubicBezTo>
                    <a:pt x="4446" y="38183"/>
                    <a:pt x="4456" y="38179"/>
                    <a:pt x="4456" y="38169"/>
                  </a:cubicBezTo>
                  <a:cubicBezTo>
                    <a:pt x="4476" y="37850"/>
                    <a:pt x="4476" y="37552"/>
                    <a:pt x="4476" y="37234"/>
                  </a:cubicBezTo>
                  <a:cubicBezTo>
                    <a:pt x="4516" y="34667"/>
                    <a:pt x="4536" y="32121"/>
                    <a:pt x="4556" y="29595"/>
                  </a:cubicBezTo>
                  <a:cubicBezTo>
                    <a:pt x="4575" y="27049"/>
                    <a:pt x="4635" y="24542"/>
                    <a:pt x="4575" y="22016"/>
                  </a:cubicBezTo>
                  <a:cubicBezTo>
                    <a:pt x="4536" y="19529"/>
                    <a:pt x="4237" y="17062"/>
                    <a:pt x="3760" y="14616"/>
                  </a:cubicBezTo>
                  <a:cubicBezTo>
                    <a:pt x="3282" y="12189"/>
                    <a:pt x="2666" y="9802"/>
                    <a:pt x="2049" y="7414"/>
                  </a:cubicBezTo>
                  <a:cubicBezTo>
                    <a:pt x="1731" y="6161"/>
                    <a:pt x="1393" y="4948"/>
                    <a:pt x="1074" y="3714"/>
                  </a:cubicBezTo>
                  <a:cubicBezTo>
                    <a:pt x="756" y="2461"/>
                    <a:pt x="458" y="1248"/>
                    <a:pt x="80" y="34"/>
                  </a:cubicBezTo>
                  <a:cubicBezTo>
                    <a:pt x="80" y="12"/>
                    <a:pt x="68" y="1"/>
                    <a:pt x="5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2072;p27">
              <a:extLst>
                <a:ext uri="{FF2B5EF4-FFF2-40B4-BE49-F238E27FC236}">
                  <a16:creationId xmlns:a16="http://schemas.microsoft.com/office/drawing/2014/main" id="{E13BC737-289E-5E1F-3022-189F80389806}"/>
                </a:ext>
              </a:extLst>
            </p:cNvPr>
            <p:cNvSpPr/>
            <p:nvPr/>
          </p:nvSpPr>
          <p:spPr>
            <a:xfrm>
              <a:off x="3293555" y="2208767"/>
              <a:ext cx="119857" cy="176142"/>
            </a:xfrm>
            <a:custGeom>
              <a:avLst/>
              <a:gdLst/>
              <a:ahLst/>
              <a:cxnLst/>
              <a:rect l="l" t="t" r="r" b="b"/>
              <a:pathLst>
                <a:path w="3701" h="5439" extrusionOk="0">
                  <a:moveTo>
                    <a:pt x="458" y="0"/>
                  </a:moveTo>
                  <a:cubicBezTo>
                    <a:pt x="418" y="537"/>
                    <a:pt x="338" y="1094"/>
                    <a:pt x="259" y="1591"/>
                  </a:cubicBezTo>
                  <a:cubicBezTo>
                    <a:pt x="139" y="2447"/>
                    <a:pt x="0" y="3123"/>
                    <a:pt x="20" y="3183"/>
                  </a:cubicBezTo>
                  <a:cubicBezTo>
                    <a:pt x="478" y="4137"/>
                    <a:pt x="1795" y="5438"/>
                    <a:pt x="2587" y="5438"/>
                  </a:cubicBezTo>
                  <a:cubicBezTo>
                    <a:pt x="2621" y="5438"/>
                    <a:pt x="2654" y="5436"/>
                    <a:pt x="2686" y="5431"/>
                  </a:cubicBezTo>
                  <a:cubicBezTo>
                    <a:pt x="3442" y="5311"/>
                    <a:pt x="3322" y="3680"/>
                    <a:pt x="3243" y="3262"/>
                  </a:cubicBezTo>
                  <a:lnTo>
                    <a:pt x="3243" y="3243"/>
                  </a:lnTo>
                  <a:lnTo>
                    <a:pt x="3243" y="3024"/>
                  </a:lnTo>
                  <a:cubicBezTo>
                    <a:pt x="3302" y="2109"/>
                    <a:pt x="3700" y="1034"/>
                    <a:pt x="3700" y="1034"/>
                  </a:cubicBezTo>
                  <a:lnTo>
                    <a:pt x="45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073;p27">
              <a:extLst>
                <a:ext uri="{FF2B5EF4-FFF2-40B4-BE49-F238E27FC236}">
                  <a16:creationId xmlns:a16="http://schemas.microsoft.com/office/drawing/2014/main" id="{29B60C17-1B9D-97F1-B26F-D3DEC7249C09}"/>
                </a:ext>
              </a:extLst>
            </p:cNvPr>
            <p:cNvSpPr/>
            <p:nvPr/>
          </p:nvSpPr>
          <p:spPr>
            <a:xfrm>
              <a:off x="3311593" y="2210030"/>
              <a:ext cx="101818" cy="104409"/>
            </a:xfrm>
            <a:custGeom>
              <a:avLst/>
              <a:gdLst/>
              <a:ahLst/>
              <a:cxnLst/>
              <a:rect l="l" t="t" r="r" b="b"/>
              <a:pathLst>
                <a:path w="3144" h="3224" extrusionOk="0">
                  <a:moveTo>
                    <a:pt x="0" y="1"/>
                  </a:moveTo>
                  <a:lnTo>
                    <a:pt x="0" y="1"/>
                  </a:lnTo>
                  <a:cubicBezTo>
                    <a:pt x="80" y="816"/>
                    <a:pt x="438" y="3025"/>
                    <a:pt x="2367" y="3223"/>
                  </a:cubicBezTo>
                  <a:lnTo>
                    <a:pt x="2725" y="3223"/>
                  </a:lnTo>
                  <a:lnTo>
                    <a:pt x="2725" y="3204"/>
                  </a:lnTo>
                  <a:cubicBezTo>
                    <a:pt x="2725" y="3124"/>
                    <a:pt x="2725" y="3044"/>
                    <a:pt x="2686" y="2985"/>
                  </a:cubicBezTo>
                  <a:cubicBezTo>
                    <a:pt x="2745" y="2070"/>
                    <a:pt x="3143" y="995"/>
                    <a:pt x="3143" y="995"/>
                  </a:cubicBezTo>
                  <a:lnTo>
                    <a:pt x="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2074;p27">
              <a:extLst>
                <a:ext uri="{FF2B5EF4-FFF2-40B4-BE49-F238E27FC236}">
                  <a16:creationId xmlns:a16="http://schemas.microsoft.com/office/drawing/2014/main" id="{E3A26EEA-4DAA-A419-42D5-40D88458C4D7}"/>
                </a:ext>
              </a:extLst>
            </p:cNvPr>
            <p:cNvSpPr/>
            <p:nvPr/>
          </p:nvSpPr>
          <p:spPr>
            <a:xfrm>
              <a:off x="3272278" y="2024271"/>
              <a:ext cx="217789" cy="257007"/>
            </a:xfrm>
            <a:custGeom>
              <a:avLst/>
              <a:gdLst/>
              <a:ahLst/>
              <a:cxnLst/>
              <a:rect l="l" t="t" r="r" b="b"/>
              <a:pathLst>
                <a:path w="6725" h="7936" extrusionOk="0">
                  <a:moveTo>
                    <a:pt x="3091" y="1"/>
                  </a:moveTo>
                  <a:cubicBezTo>
                    <a:pt x="1793" y="1"/>
                    <a:pt x="427" y="914"/>
                    <a:pt x="200" y="2275"/>
                  </a:cubicBezTo>
                  <a:cubicBezTo>
                    <a:pt x="1" y="3469"/>
                    <a:pt x="1075" y="6751"/>
                    <a:pt x="1990" y="7368"/>
                  </a:cubicBezTo>
                  <a:cubicBezTo>
                    <a:pt x="2537" y="7738"/>
                    <a:pt x="3182" y="7936"/>
                    <a:pt x="3805" y="7936"/>
                  </a:cubicBezTo>
                  <a:cubicBezTo>
                    <a:pt x="4722" y="7936"/>
                    <a:pt x="5590" y="7508"/>
                    <a:pt x="6028" y="6572"/>
                  </a:cubicBezTo>
                  <a:cubicBezTo>
                    <a:pt x="6724" y="5060"/>
                    <a:pt x="5272" y="823"/>
                    <a:pt x="4258" y="286"/>
                  </a:cubicBezTo>
                  <a:cubicBezTo>
                    <a:pt x="3901" y="91"/>
                    <a:pt x="3499" y="1"/>
                    <a:pt x="3091"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2075;p27">
              <a:extLst>
                <a:ext uri="{FF2B5EF4-FFF2-40B4-BE49-F238E27FC236}">
                  <a16:creationId xmlns:a16="http://schemas.microsoft.com/office/drawing/2014/main" id="{2532F171-9569-57FC-8FD5-B4C89A4FA9E9}"/>
                </a:ext>
              </a:extLst>
            </p:cNvPr>
            <p:cNvSpPr/>
            <p:nvPr/>
          </p:nvSpPr>
          <p:spPr>
            <a:xfrm>
              <a:off x="3394693" y="2148272"/>
              <a:ext cx="8388" cy="21212"/>
            </a:xfrm>
            <a:custGeom>
              <a:avLst/>
              <a:gdLst/>
              <a:ahLst/>
              <a:cxnLst/>
              <a:rect l="l" t="t" r="r" b="b"/>
              <a:pathLst>
                <a:path w="259" h="655" extrusionOk="0">
                  <a:moveTo>
                    <a:pt x="75" y="0"/>
                  </a:moveTo>
                  <a:lnTo>
                    <a:pt x="75" y="0"/>
                  </a:lnTo>
                  <a:cubicBezTo>
                    <a:pt x="71" y="0"/>
                    <a:pt x="67" y="18"/>
                    <a:pt x="80" y="18"/>
                  </a:cubicBezTo>
                  <a:cubicBezTo>
                    <a:pt x="80" y="5"/>
                    <a:pt x="78" y="0"/>
                    <a:pt x="75" y="0"/>
                  </a:cubicBezTo>
                  <a:close/>
                  <a:moveTo>
                    <a:pt x="80" y="18"/>
                  </a:moveTo>
                  <a:lnTo>
                    <a:pt x="80" y="18"/>
                  </a:lnTo>
                  <a:cubicBezTo>
                    <a:pt x="159" y="257"/>
                    <a:pt x="179" y="515"/>
                    <a:pt x="0" y="655"/>
                  </a:cubicBezTo>
                  <a:cubicBezTo>
                    <a:pt x="259" y="535"/>
                    <a:pt x="179" y="177"/>
                    <a:pt x="80" y="18"/>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2076;p27">
              <a:extLst>
                <a:ext uri="{FF2B5EF4-FFF2-40B4-BE49-F238E27FC236}">
                  <a16:creationId xmlns:a16="http://schemas.microsoft.com/office/drawing/2014/main" id="{B214C45D-9D1F-491B-10CD-138F9B357E7B}"/>
                </a:ext>
              </a:extLst>
            </p:cNvPr>
            <p:cNvSpPr/>
            <p:nvPr/>
          </p:nvSpPr>
          <p:spPr>
            <a:xfrm>
              <a:off x="3376654" y="2142832"/>
              <a:ext cx="27171" cy="23641"/>
            </a:xfrm>
            <a:custGeom>
              <a:avLst/>
              <a:gdLst/>
              <a:ahLst/>
              <a:cxnLst/>
              <a:rect l="l" t="t" r="r" b="b"/>
              <a:pathLst>
                <a:path w="839" h="730" extrusionOk="0">
                  <a:moveTo>
                    <a:pt x="404" y="1"/>
                  </a:moveTo>
                  <a:cubicBezTo>
                    <a:pt x="389" y="1"/>
                    <a:pt x="374" y="3"/>
                    <a:pt x="358" y="7"/>
                  </a:cubicBezTo>
                  <a:cubicBezTo>
                    <a:pt x="0" y="82"/>
                    <a:pt x="160" y="729"/>
                    <a:pt x="482" y="729"/>
                  </a:cubicBezTo>
                  <a:cubicBezTo>
                    <a:pt x="500" y="729"/>
                    <a:pt x="519" y="727"/>
                    <a:pt x="537" y="723"/>
                  </a:cubicBezTo>
                  <a:cubicBezTo>
                    <a:pt x="839" y="648"/>
                    <a:pt x="676" y="1"/>
                    <a:pt x="40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077;p27">
              <a:extLst>
                <a:ext uri="{FF2B5EF4-FFF2-40B4-BE49-F238E27FC236}">
                  <a16:creationId xmlns:a16="http://schemas.microsoft.com/office/drawing/2014/main" id="{913A14EB-814A-1F05-9DF4-BE3AF539E8D1}"/>
                </a:ext>
              </a:extLst>
            </p:cNvPr>
            <p:cNvSpPr/>
            <p:nvPr/>
          </p:nvSpPr>
          <p:spPr>
            <a:xfrm>
              <a:off x="3437214" y="2137229"/>
              <a:ext cx="12922" cy="18103"/>
            </a:xfrm>
            <a:custGeom>
              <a:avLst/>
              <a:gdLst/>
              <a:ahLst/>
              <a:cxnLst/>
              <a:rect l="l" t="t" r="r" b="b"/>
              <a:pathLst>
                <a:path w="399" h="559" extrusionOk="0">
                  <a:moveTo>
                    <a:pt x="0" y="1"/>
                  </a:moveTo>
                  <a:cubicBezTo>
                    <a:pt x="39" y="214"/>
                    <a:pt x="153" y="559"/>
                    <a:pt x="379" y="559"/>
                  </a:cubicBezTo>
                  <a:cubicBezTo>
                    <a:pt x="385" y="559"/>
                    <a:pt x="392" y="558"/>
                    <a:pt x="398" y="558"/>
                  </a:cubicBezTo>
                  <a:lnTo>
                    <a:pt x="398" y="518"/>
                  </a:lnTo>
                  <a:cubicBezTo>
                    <a:pt x="179" y="498"/>
                    <a:pt x="80" y="260"/>
                    <a:pt x="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078;p27">
              <a:extLst>
                <a:ext uri="{FF2B5EF4-FFF2-40B4-BE49-F238E27FC236}">
                  <a16:creationId xmlns:a16="http://schemas.microsoft.com/office/drawing/2014/main" id="{16081E5B-0DA4-2D72-A040-76827FEE387A}"/>
                </a:ext>
              </a:extLst>
            </p:cNvPr>
            <p:cNvSpPr/>
            <p:nvPr/>
          </p:nvSpPr>
          <p:spPr>
            <a:xfrm>
              <a:off x="3433522" y="2127805"/>
              <a:ext cx="26718" cy="23576"/>
            </a:xfrm>
            <a:custGeom>
              <a:avLst/>
              <a:gdLst/>
              <a:ahLst/>
              <a:cxnLst/>
              <a:rect l="l" t="t" r="r" b="b"/>
              <a:pathLst>
                <a:path w="825" h="728" extrusionOk="0">
                  <a:moveTo>
                    <a:pt x="349" y="0"/>
                  </a:moveTo>
                  <a:cubicBezTo>
                    <a:pt x="325" y="0"/>
                    <a:pt x="299" y="4"/>
                    <a:pt x="273" y="13"/>
                  </a:cubicBezTo>
                  <a:cubicBezTo>
                    <a:pt x="1" y="104"/>
                    <a:pt x="160" y="727"/>
                    <a:pt x="432" y="727"/>
                  </a:cubicBezTo>
                  <a:cubicBezTo>
                    <a:pt x="458" y="727"/>
                    <a:pt x="485" y="722"/>
                    <a:pt x="512" y="710"/>
                  </a:cubicBezTo>
                  <a:cubicBezTo>
                    <a:pt x="824" y="618"/>
                    <a:pt x="645" y="0"/>
                    <a:pt x="3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079;p27">
              <a:extLst>
                <a:ext uri="{FF2B5EF4-FFF2-40B4-BE49-F238E27FC236}">
                  <a16:creationId xmlns:a16="http://schemas.microsoft.com/office/drawing/2014/main" id="{F4FF591E-1735-C278-3463-45A76FEE6EEF}"/>
                </a:ext>
              </a:extLst>
            </p:cNvPr>
            <p:cNvSpPr/>
            <p:nvPr/>
          </p:nvSpPr>
          <p:spPr>
            <a:xfrm>
              <a:off x="3367781" y="2114592"/>
              <a:ext cx="24354" cy="20370"/>
            </a:xfrm>
            <a:custGeom>
              <a:avLst/>
              <a:gdLst/>
              <a:ahLst/>
              <a:cxnLst/>
              <a:rect l="l" t="t" r="r" b="b"/>
              <a:pathLst>
                <a:path w="752" h="629" extrusionOk="0">
                  <a:moveTo>
                    <a:pt x="508" y="0"/>
                  </a:moveTo>
                  <a:cubicBezTo>
                    <a:pt x="427" y="0"/>
                    <a:pt x="340" y="34"/>
                    <a:pt x="254" y="83"/>
                  </a:cubicBezTo>
                  <a:cubicBezTo>
                    <a:pt x="135" y="163"/>
                    <a:pt x="55" y="262"/>
                    <a:pt x="16" y="402"/>
                  </a:cubicBezTo>
                  <a:cubicBezTo>
                    <a:pt x="1" y="538"/>
                    <a:pt x="78" y="628"/>
                    <a:pt x="168" y="628"/>
                  </a:cubicBezTo>
                  <a:cubicBezTo>
                    <a:pt x="196" y="628"/>
                    <a:pt x="226" y="619"/>
                    <a:pt x="254" y="600"/>
                  </a:cubicBezTo>
                  <a:cubicBezTo>
                    <a:pt x="354" y="561"/>
                    <a:pt x="433" y="481"/>
                    <a:pt x="513" y="421"/>
                  </a:cubicBezTo>
                  <a:cubicBezTo>
                    <a:pt x="612" y="362"/>
                    <a:pt x="692" y="342"/>
                    <a:pt x="732" y="203"/>
                  </a:cubicBezTo>
                  <a:cubicBezTo>
                    <a:pt x="752" y="163"/>
                    <a:pt x="712" y="63"/>
                    <a:pt x="652" y="43"/>
                  </a:cubicBezTo>
                  <a:cubicBezTo>
                    <a:pt x="607" y="13"/>
                    <a:pt x="558" y="0"/>
                    <a:pt x="50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2080;p27">
              <a:extLst>
                <a:ext uri="{FF2B5EF4-FFF2-40B4-BE49-F238E27FC236}">
                  <a16:creationId xmlns:a16="http://schemas.microsoft.com/office/drawing/2014/main" id="{040399DD-B9EC-F424-8816-F24A6469EAF3}"/>
                </a:ext>
              </a:extLst>
            </p:cNvPr>
            <p:cNvSpPr/>
            <p:nvPr/>
          </p:nvSpPr>
          <p:spPr>
            <a:xfrm>
              <a:off x="3425620" y="2100537"/>
              <a:ext cx="29665" cy="13537"/>
            </a:xfrm>
            <a:custGeom>
              <a:avLst/>
              <a:gdLst/>
              <a:ahLst/>
              <a:cxnLst/>
              <a:rect l="l" t="t" r="r" b="b"/>
              <a:pathLst>
                <a:path w="916" h="418" extrusionOk="0">
                  <a:moveTo>
                    <a:pt x="358" y="0"/>
                  </a:moveTo>
                  <a:cubicBezTo>
                    <a:pt x="239" y="0"/>
                    <a:pt x="80" y="40"/>
                    <a:pt x="20" y="159"/>
                  </a:cubicBezTo>
                  <a:cubicBezTo>
                    <a:pt x="0" y="239"/>
                    <a:pt x="20" y="338"/>
                    <a:pt x="60" y="358"/>
                  </a:cubicBezTo>
                  <a:cubicBezTo>
                    <a:pt x="199" y="418"/>
                    <a:pt x="259" y="418"/>
                    <a:pt x="398" y="418"/>
                  </a:cubicBezTo>
                  <a:lnTo>
                    <a:pt x="696" y="418"/>
                  </a:lnTo>
                  <a:cubicBezTo>
                    <a:pt x="836" y="418"/>
                    <a:pt x="915" y="219"/>
                    <a:pt x="756" y="119"/>
                  </a:cubicBezTo>
                  <a:cubicBezTo>
                    <a:pt x="637" y="20"/>
                    <a:pt x="517" y="0"/>
                    <a:pt x="35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2081;p27">
              <a:extLst>
                <a:ext uri="{FF2B5EF4-FFF2-40B4-BE49-F238E27FC236}">
                  <a16:creationId xmlns:a16="http://schemas.microsoft.com/office/drawing/2014/main" id="{9B0B15D3-2281-E1E0-9F7B-12730DCB63F1}"/>
                </a:ext>
              </a:extLst>
            </p:cNvPr>
            <p:cNvSpPr/>
            <p:nvPr/>
          </p:nvSpPr>
          <p:spPr>
            <a:xfrm>
              <a:off x="3406934" y="2214564"/>
              <a:ext cx="15480" cy="6574"/>
            </a:xfrm>
            <a:custGeom>
              <a:avLst/>
              <a:gdLst/>
              <a:ahLst/>
              <a:cxnLst/>
              <a:rect l="l" t="t" r="r" b="b"/>
              <a:pathLst>
                <a:path w="478" h="203" extrusionOk="0">
                  <a:moveTo>
                    <a:pt x="438" y="0"/>
                  </a:moveTo>
                  <a:cubicBezTo>
                    <a:pt x="378" y="60"/>
                    <a:pt x="299" y="100"/>
                    <a:pt x="219" y="119"/>
                  </a:cubicBezTo>
                  <a:cubicBezTo>
                    <a:pt x="201" y="129"/>
                    <a:pt x="183" y="133"/>
                    <a:pt x="166" y="133"/>
                  </a:cubicBezTo>
                  <a:cubicBezTo>
                    <a:pt x="111" y="133"/>
                    <a:pt x="61" y="90"/>
                    <a:pt x="0" y="60"/>
                  </a:cubicBezTo>
                  <a:lnTo>
                    <a:pt x="0" y="60"/>
                  </a:lnTo>
                  <a:cubicBezTo>
                    <a:pt x="18" y="146"/>
                    <a:pt x="80" y="203"/>
                    <a:pt x="175" y="203"/>
                  </a:cubicBezTo>
                  <a:cubicBezTo>
                    <a:pt x="189" y="203"/>
                    <a:pt x="204" y="202"/>
                    <a:pt x="219" y="199"/>
                  </a:cubicBezTo>
                  <a:cubicBezTo>
                    <a:pt x="319" y="199"/>
                    <a:pt x="438" y="100"/>
                    <a:pt x="47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2082;p27">
              <a:extLst>
                <a:ext uri="{FF2B5EF4-FFF2-40B4-BE49-F238E27FC236}">
                  <a16:creationId xmlns:a16="http://schemas.microsoft.com/office/drawing/2014/main" id="{AA6BCBB4-A506-6055-D112-01B88F956D36}"/>
                </a:ext>
              </a:extLst>
            </p:cNvPr>
            <p:cNvSpPr/>
            <p:nvPr/>
          </p:nvSpPr>
          <p:spPr>
            <a:xfrm>
              <a:off x="3407582" y="2104779"/>
              <a:ext cx="42165" cy="93819"/>
            </a:xfrm>
            <a:custGeom>
              <a:avLst/>
              <a:gdLst/>
              <a:ahLst/>
              <a:cxnLst/>
              <a:rect l="l" t="t" r="r" b="b"/>
              <a:pathLst>
                <a:path w="1302" h="2897" extrusionOk="0">
                  <a:moveTo>
                    <a:pt x="390" y="0"/>
                  </a:moveTo>
                  <a:cubicBezTo>
                    <a:pt x="378" y="0"/>
                    <a:pt x="358" y="14"/>
                    <a:pt x="358" y="28"/>
                  </a:cubicBezTo>
                  <a:cubicBezTo>
                    <a:pt x="557" y="764"/>
                    <a:pt x="875" y="1421"/>
                    <a:pt x="1094" y="2117"/>
                  </a:cubicBezTo>
                  <a:cubicBezTo>
                    <a:pt x="999" y="2117"/>
                    <a:pt x="865" y="2091"/>
                    <a:pt x="765" y="2091"/>
                  </a:cubicBezTo>
                  <a:cubicBezTo>
                    <a:pt x="739" y="2091"/>
                    <a:pt x="716" y="2093"/>
                    <a:pt x="696" y="2097"/>
                  </a:cubicBezTo>
                  <a:cubicBezTo>
                    <a:pt x="677" y="2117"/>
                    <a:pt x="875" y="2594"/>
                    <a:pt x="875" y="2674"/>
                  </a:cubicBezTo>
                  <a:cubicBezTo>
                    <a:pt x="762" y="2722"/>
                    <a:pt x="656" y="2745"/>
                    <a:pt x="547" y="2745"/>
                  </a:cubicBezTo>
                  <a:cubicBezTo>
                    <a:pt x="387" y="2745"/>
                    <a:pt x="221" y="2697"/>
                    <a:pt x="20" y="2614"/>
                  </a:cubicBezTo>
                  <a:cubicBezTo>
                    <a:pt x="20" y="2674"/>
                    <a:pt x="0" y="2694"/>
                    <a:pt x="20" y="2694"/>
                  </a:cubicBezTo>
                  <a:cubicBezTo>
                    <a:pt x="177" y="2833"/>
                    <a:pt x="365" y="2896"/>
                    <a:pt x="543" y="2896"/>
                  </a:cubicBezTo>
                  <a:cubicBezTo>
                    <a:pt x="568" y="2896"/>
                    <a:pt x="592" y="2895"/>
                    <a:pt x="617" y="2893"/>
                  </a:cubicBezTo>
                  <a:cubicBezTo>
                    <a:pt x="716" y="2893"/>
                    <a:pt x="816" y="2873"/>
                    <a:pt x="895" y="2853"/>
                  </a:cubicBezTo>
                  <a:cubicBezTo>
                    <a:pt x="915" y="2853"/>
                    <a:pt x="915" y="2853"/>
                    <a:pt x="955" y="2813"/>
                  </a:cubicBezTo>
                  <a:cubicBezTo>
                    <a:pt x="975" y="2813"/>
                    <a:pt x="975" y="2813"/>
                    <a:pt x="995" y="2793"/>
                  </a:cubicBezTo>
                  <a:cubicBezTo>
                    <a:pt x="1015" y="2793"/>
                    <a:pt x="1015" y="2773"/>
                    <a:pt x="1015" y="2753"/>
                  </a:cubicBezTo>
                  <a:lnTo>
                    <a:pt x="1015" y="2714"/>
                  </a:lnTo>
                  <a:lnTo>
                    <a:pt x="1015" y="2694"/>
                  </a:lnTo>
                  <a:cubicBezTo>
                    <a:pt x="975" y="2515"/>
                    <a:pt x="895" y="2276"/>
                    <a:pt x="895" y="2276"/>
                  </a:cubicBezTo>
                  <a:lnTo>
                    <a:pt x="895" y="2276"/>
                  </a:lnTo>
                  <a:cubicBezTo>
                    <a:pt x="941" y="2287"/>
                    <a:pt x="1072" y="2312"/>
                    <a:pt x="1171" y="2312"/>
                  </a:cubicBezTo>
                  <a:cubicBezTo>
                    <a:pt x="1245" y="2312"/>
                    <a:pt x="1302" y="2299"/>
                    <a:pt x="1293" y="2256"/>
                  </a:cubicBezTo>
                  <a:cubicBezTo>
                    <a:pt x="1054" y="1520"/>
                    <a:pt x="796" y="705"/>
                    <a:pt x="398" y="8"/>
                  </a:cubicBezTo>
                  <a:cubicBezTo>
                    <a:pt x="398" y="2"/>
                    <a:pt x="395" y="0"/>
                    <a:pt x="3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2083;p27">
              <a:extLst>
                <a:ext uri="{FF2B5EF4-FFF2-40B4-BE49-F238E27FC236}">
                  <a16:creationId xmlns:a16="http://schemas.microsoft.com/office/drawing/2014/main" id="{AE06E1E8-681C-30A2-0F70-2F884B02B0B5}"/>
                </a:ext>
              </a:extLst>
            </p:cNvPr>
            <p:cNvSpPr/>
            <p:nvPr/>
          </p:nvSpPr>
          <p:spPr>
            <a:xfrm>
              <a:off x="3406934" y="2191992"/>
              <a:ext cx="25778" cy="18071"/>
            </a:xfrm>
            <a:custGeom>
              <a:avLst/>
              <a:gdLst/>
              <a:ahLst/>
              <a:cxnLst/>
              <a:rect l="l" t="t" r="r" b="b"/>
              <a:pathLst>
                <a:path w="796" h="558" extrusionOk="0">
                  <a:moveTo>
                    <a:pt x="20" y="1"/>
                  </a:moveTo>
                  <a:cubicBezTo>
                    <a:pt x="20" y="1"/>
                    <a:pt x="0" y="100"/>
                    <a:pt x="0" y="220"/>
                  </a:cubicBezTo>
                  <a:cubicBezTo>
                    <a:pt x="0" y="379"/>
                    <a:pt x="40" y="558"/>
                    <a:pt x="239" y="558"/>
                  </a:cubicBezTo>
                  <a:cubicBezTo>
                    <a:pt x="338" y="558"/>
                    <a:pt x="418" y="518"/>
                    <a:pt x="498" y="478"/>
                  </a:cubicBezTo>
                  <a:cubicBezTo>
                    <a:pt x="696" y="359"/>
                    <a:pt x="796" y="100"/>
                    <a:pt x="796" y="100"/>
                  </a:cubicBezTo>
                  <a:lnTo>
                    <a:pt x="796" y="100"/>
                  </a:lnTo>
                  <a:cubicBezTo>
                    <a:pt x="720" y="115"/>
                    <a:pt x="646" y="121"/>
                    <a:pt x="576" y="121"/>
                  </a:cubicBezTo>
                  <a:cubicBezTo>
                    <a:pt x="260" y="121"/>
                    <a:pt x="20" y="1"/>
                    <a:pt x="2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2084;p27">
              <a:extLst>
                <a:ext uri="{FF2B5EF4-FFF2-40B4-BE49-F238E27FC236}">
                  <a16:creationId xmlns:a16="http://schemas.microsoft.com/office/drawing/2014/main" id="{465E85D6-16AA-DD42-2F73-CC89E640339D}"/>
                </a:ext>
              </a:extLst>
            </p:cNvPr>
            <p:cNvSpPr/>
            <p:nvPr/>
          </p:nvSpPr>
          <p:spPr>
            <a:xfrm>
              <a:off x="3407582" y="2199019"/>
              <a:ext cx="16128" cy="11043"/>
            </a:xfrm>
            <a:custGeom>
              <a:avLst/>
              <a:gdLst/>
              <a:ahLst/>
              <a:cxnLst/>
              <a:rect l="l" t="t" r="r" b="b"/>
              <a:pathLst>
                <a:path w="498" h="341" extrusionOk="0">
                  <a:moveTo>
                    <a:pt x="51" y="0"/>
                  </a:moveTo>
                  <a:cubicBezTo>
                    <a:pt x="34" y="0"/>
                    <a:pt x="17" y="1"/>
                    <a:pt x="0" y="3"/>
                  </a:cubicBezTo>
                  <a:cubicBezTo>
                    <a:pt x="0" y="162"/>
                    <a:pt x="60" y="341"/>
                    <a:pt x="259" y="341"/>
                  </a:cubicBezTo>
                  <a:cubicBezTo>
                    <a:pt x="358" y="341"/>
                    <a:pt x="418" y="301"/>
                    <a:pt x="497" y="261"/>
                  </a:cubicBezTo>
                  <a:cubicBezTo>
                    <a:pt x="425" y="97"/>
                    <a:pt x="235" y="0"/>
                    <a:pt x="5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2085;p27">
              <a:extLst>
                <a:ext uri="{FF2B5EF4-FFF2-40B4-BE49-F238E27FC236}">
                  <a16:creationId xmlns:a16="http://schemas.microsoft.com/office/drawing/2014/main" id="{B2A000ED-5BE0-977D-8568-49EBF93656FD}"/>
                </a:ext>
              </a:extLst>
            </p:cNvPr>
            <p:cNvSpPr/>
            <p:nvPr/>
          </p:nvSpPr>
          <p:spPr>
            <a:xfrm>
              <a:off x="3245301" y="1994153"/>
              <a:ext cx="231877" cy="188351"/>
            </a:xfrm>
            <a:custGeom>
              <a:avLst/>
              <a:gdLst/>
              <a:ahLst/>
              <a:cxnLst/>
              <a:rect l="l" t="t" r="r" b="b"/>
              <a:pathLst>
                <a:path w="7160" h="5816" extrusionOk="0">
                  <a:moveTo>
                    <a:pt x="5385" y="0"/>
                  </a:moveTo>
                  <a:cubicBezTo>
                    <a:pt x="5202" y="0"/>
                    <a:pt x="5111" y="420"/>
                    <a:pt x="5111" y="420"/>
                  </a:cubicBezTo>
                  <a:cubicBezTo>
                    <a:pt x="5111" y="420"/>
                    <a:pt x="4765" y="383"/>
                    <a:pt x="4267" y="383"/>
                  </a:cubicBezTo>
                  <a:cubicBezTo>
                    <a:pt x="3739" y="383"/>
                    <a:pt x="3041" y="425"/>
                    <a:pt x="2405" y="600"/>
                  </a:cubicBezTo>
                  <a:cubicBezTo>
                    <a:pt x="1152" y="918"/>
                    <a:pt x="834" y="2310"/>
                    <a:pt x="834" y="2310"/>
                  </a:cubicBezTo>
                  <a:cubicBezTo>
                    <a:pt x="834" y="2310"/>
                    <a:pt x="217" y="2609"/>
                    <a:pt x="98" y="3106"/>
                  </a:cubicBezTo>
                  <a:cubicBezTo>
                    <a:pt x="1" y="3610"/>
                    <a:pt x="1095" y="5816"/>
                    <a:pt x="1647" y="5816"/>
                  </a:cubicBezTo>
                  <a:cubicBezTo>
                    <a:pt x="1662" y="5816"/>
                    <a:pt x="1676" y="5814"/>
                    <a:pt x="1689" y="5811"/>
                  </a:cubicBezTo>
                  <a:cubicBezTo>
                    <a:pt x="2505" y="5612"/>
                    <a:pt x="2326" y="4081"/>
                    <a:pt x="2326" y="4081"/>
                  </a:cubicBezTo>
                  <a:cubicBezTo>
                    <a:pt x="2326" y="4081"/>
                    <a:pt x="3698" y="3524"/>
                    <a:pt x="3678" y="2410"/>
                  </a:cubicBezTo>
                  <a:lnTo>
                    <a:pt x="3678" y="2410"/>
                  </a:lnTo>
                  <a:cubicBezTo>
                    <a:pt x="3679" y="2410"/>
                    <a:pt x="4301" y="2644"/>
                    <a:pt x="5004" y="2644"/>
                  </a:cubicBezTo>
                  <a:cubicBezTo>
                    <a:pt x="5405" y="2644"/>
                    <a:pt x="5831" y="2568"/>
                    <a:pt x="6185" y="2330"/>
                  </a:cubicBezTo>
                  <a:cubicBezTo>
                    <a:pt x="7160" y="1714"/>
                    <a:pt x="6662" y="560"/>
                    <a:pt x="6483" y="321"/>
                  </a:cubicBezTo>
                  <a:cubicBezTo>
                    <a:pt x="6455" y="287"/>
                    <a:pt x="6421" y="273"/>
                    <a:pt x="6381" y="273"/>
                  </a:cubicBezTo>
                  <a:cubicBezTo>
                    <a:pt x="6168" y="273"/>
                    <a:pt x="5827" y="699"/>
                    <a:pt x="5827" y="699"/>
                  </a:cubicBezTo>
                  <a:cubicBezTo>
                    <a:pt x="5827" y="699"/>
                    <a:pt x="5608" y="23"/>
                    <a:pt x="5409" y="3"/>
                  </a:cubicBezTo>
                  <a:cubicBezTo>
                    <a:pt x="5401" y="1"/>
                    <a:pt x="5393" y="0"/>
                    <a:pt x="538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2086;p27">
              <a:extLst>
                <a:ext uri="{FF2B5EF4-FFF2-40B4-BE49-F238E27FC236}">
                  <a16:creationId xmlns:a16="http://schemas.microsoft.com/office/drawing/2014/main" id="{FF0B78D7-7D5C-14CB-FCCF-4F72E87CA8ED}"/>
                </a:ext>
              </a:extLst>
            </p:cNvPr>
            <p:cNvSpPr/>
            <p:nvPr/>
          </p:nvSpPr>
          <p:spPr>
            <a:xfrm>
              <a:off x="3316095" y="2065723"/>
              <a:ext cx="49646" cy="59297"/>
            </a:xfrm>
            <a:custGeom>
              <a:avLst/>
              <a:gdLst/>
              <a:ahLst/>
              <a:cxnLst/>
              <a:rect l="l" t="t" r="r" b="b"/>
              <a:pathLst>
                <a:path w="1533" h="1831" extrusionOk="0">
                  <a:moveTo>
                    <a:pt x="1433" y="1"/>
                  </a:moveTo>
                  <a:cubicBezTo>
                    <a:pt x="1492" y="220"/>
                    <a:pt x="1492" y="438"/>
                    <a:pt x="1453" y="677"/>
                  </a:cubicBezTo>
                  <a:cubicBezTo>
                    <a:pt x="1413" y="896"/>
                    <a:pt x="1313" y="1095"/>
                    <a:pt x="1194" y="1234"/>
                  </a:cubicBezTo>
                  <a:cubicBezTo>
                    <a:pt x="1035" y="1393"/>
                    <a:pt x="836" y="1513"/>
                    <a:pt x="637" y="1612"/>
                  </a:cubicBezTo>
                  <a:cubicBezTo>
                    <a:pt x="537" y="1672"/>
                    <a:pt x="438" y="1692"/>
                    <a:pt x="319" y="1732"/>
                  </a:cubicBezTo>
                  <a:cubicBezTo>
                    <a:pt x="219" y="1771"/>
                    <a:pt x="100" y="1791"/>
                    <a:pt x="0" y="1831"/>
                  </a:cubicBezTo>
                  <a:cubicBezTo>
                    <a:pt x="120" y="1831"/>
                    <a:pt x="219" y="1811"/>
                    <a:pt x="339" y="1791"/>
                  </a:cubicBezTo>
                  <a:cubicBezTo>
                    <a:pt x="438" y="1771"/>
                    <a:pt x="557" y="1732"/>
                    <a:pt x="657" y="1692"/>
                  </a:cubicBezTo>
                  <a:cubicBezTo>
                    <a:pt x="896" y="1612"/>
                    <a:pt x="1094" y="1493"/>
                    <a:pt x="1254" y="1314"/>
                  </a:cubicBezTo>
                  <a:cubicBezTo>
                    <a:pt x="1413" y="1135"/>
                    <a:pt x="1512" y="916"/>
                    <a:pt x="1532" y="677"/>
                  </a:cubicBezTo>
                  <a:cubicBezTo>
                    <a:pt x="1532" y="438"/>
                    <a:pt x="1512" y="220"/>
                    <a:pt x="143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2087;p27">
              <a:extLst>
                <a:ext uri="{FF2B5EF4-FFF2-40B4-BE49-F238E27FC236}">
                  <a16:creationId xmlns:a16="http://schemas.microsoft.com/office/drawing/2014/main" id="{6C53E3EB-2AD0-848E-5862-CC9D84283E89}"/>
                </a:ext>
              </a:extLst>
            </p:cNvPr>
            <p:cNvSpPr/>
            <p:nvPr/>
          </p:nvSpPr>
          <p:spPr>
            <a:xfrm>
              <a:off x="3272278" y="2007755"/>
              <a:ext cx="106320" cy="67037"/>
            </a:xfrm>
            <a:custGeom>
              <a:avLst/>
              <a:gdLst/>
              <a:ahLst/>
              <a:cxnLst/>
              <a:rect l="l" t="t" r="r" b="b"/>
              <a:pathLst>
                <a:path w="3283" h="2070" extrusionOk="0">
                  <a:moveTo>
                    <a:pt x="2189" y="0"/>
                  </a:moveTo>
                  <a:cubicBezTo>
                    <a:pt x="1811" y="0"/>
                    <a:pt x="1453" y="40"/>
                    <a:pt x="1095" y="199"/>
                  </a:cubicBezTo>
                  <a:cubicBezTo>
                    <a:pt x="737" y="359"/>
                    <a:pt x="458" y="617"/>
                    <a:pt x="279" y="935"/>
                  </a:cubicBezTo>
                  <a:cubicBezTo>
                    <a:pt x="80" y="1313"/>
                    <a:pt x="1" y="1711"/>
                    <a:pt x="60" y="2069"/>
                  </a:cubicBezTo>
                  <a:cubicBezTo>
                    <a:pt x="60" y="1691"/>
                    <a:pt x="160" y="1313"/>
                    <a:pt x="319" y="1015"/>
                  </a:cubicBezTo>
                  <a:cubicBezTo>
                    <a:pt x="498" y="697"/>
                    <a:pt x="796" y="478"/>
                    <a:pt x="1115" y="319"/>
                  </a:cubicBezTo>
                  <a:cubicBezTo>
                    <a:pt x="1194" y="299"/>
                    <a:pt x="1294" y="239"/>
                    <a:pt x="1373" y="219"/>
                  </a:cubicBezTo>
                  <a:lnTo>
                    <a:pt x="1652" y="140"/>
                  </a:lnTo>
                  <a:cubicBezTo>
                    <a:pt x="1811" y="120"/>
                    <a:pt x="2010" y="100"/>
                    <a:pt x="2189" y="100"/>
                  </a:cubicBezTo>
                  <a:lnTo>
                    <a:pt x="2746" y="100"/>
                  </a:lnTo>
                  <a:cubicBezTo>
                    <a:pt x="2905" y="120"/>
                    <a:pt x="3104" y="120"/>
                    <a:pt x="3283" y="140"/>
                  </a:cubicBezTo>
                  <a:cubicBezTo>
                    <a:pt x="3104" y="120"/>
                    <a:pt x="2905" y="80"/>
                    <a:pt x="2746" y="40"/>
                  </a:cubicBezTo>
                  <a:cubicBezTo>
                    <a:pt x="2567" y="20"/>
                    <a:pt x="2368" y="20"/>
                    <a:pt x="218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2088;p27">
              <a:extLst>
                <a:ext uri="{FF2B5EF4-FFF2-40B4-BE49-F238E27FC236}">
                  <a16:creationId xmlns:a16="http://schemas.microsoft.com/office/drawing/2014/main" id="{BB381EDF-893B-E7FC-5494-8A30A7912F1B}"/>
                </a:ext>
              </a:extLst>
            </p:cNvPr>
            <p:cNvSpPr/>
            <p:nvPr/>
          </p:nvSpPr>
          <p:spPr>
            <a:xfrm>
              <a:off x="3343136" y="2122494"/>
              <a:ext cx="79278" cy="69984"/>
            </a:xfrm>
            <a:custGeom>
              <a:avLst/>
              <a:gdLst/>
              <a:ahLst/>
              <a:cxnLst/>
              <a:rect l="l" t="t" r="r" b="b"/>
              <a:pathLst>
                <a:path w="2448" h="2161" extrusionOk="0">
                  <a:moveTo>
                    <a:pt x="1173" y="153"/>
                  </a:moveTo>
                  <a:cubicBezTo>
                    <a:pt x="1554" y="153"/>
                    <a:pt x="1905" y="366"/>
                    <a:pt x="2070" y="715"/>
                  </a:cubicBezTo>
                  <a:cubicBezTo>
                    <a:pt x="2269" y="1172"/>
                    <a:pt x="2050" y="1729"/>
                    <a:pt x="1572" y="1928"/>
                  </a:cubicBezTo>
                  <a:cubicBezTo>
                    <a:pt x="1453" y="1978"/>
                    <a:pt x="1330" y="2001"/>
                    <a:pt x="1209" y="2001"/>
                  </a:cubicBezTo>
                  <a:cubicBezTo>
                    <a:pt x="848" y="2001"/>
                    <a:pt x="508" y="1789"/>
                    <a:pt x="359" y="1431"/>
                  </a:cubicBezTo>
                  <a:cubicBezTo>
                    <a:pt x="160" y="953"/>
                    <a:pt x="379" y="416"/>
                    <a:pt x="856" y="217"/>
                  </a:cubicBezTo>
                  <a:cubicBezTo>
                    <a:pt x="916" y="177"/>
                    <a:pt x="996" y="158"/>
                    <a:pt x="1075" y="158"/>
                  </a:cubicBezTo>
                  <a:cubicBezTo>
                    <a:pt x="1108" y="154"/>
                    <a:pt x="1140" y="153"/>
                    <a:pt x="1173" y="153"/>
                  </a:cubicBezTo>
                  <a:close/>
                  <a:moveTo>
                    <a:pt x="1207" y="0"/>
                  </a:moveTo>
                  <a:cubicBezTo>
                    <a:pt x="1070" y="0"/>
                    <a:pt x="931" y="25"/>
                    <a:pt x="797" y="78"/>
                  </a:cubicBezTo>
                  <a:cubicBezTo>
                    <a:pt x="259" y="317"/>
                    <a:pt x="1" y="953"/>
                    <a:pt x="220" y="1510"/>
                  </a:cubicBezTo>
                  <a:cubicBezTo>
                    <a:pt x="378" y="1898"/>
                    <a:pt x="786" y="2160"/>
                    <a:pt x="1209" y="2160"/>
                  </a:cubicBezTo>
                  <a:cubicBezTo>
                    <a:pt x="1264" y="2160"/>
                    <a:pt x="1319" y="2156"/>
                    <a:pt x="1373" y="2147"/>
                  </a:cubicBezTo>
                  <a:cubicBezTo>
                    <a:pt x="1453" y="2147"/>
                    <a:pt x="1553" y="2127"/>
                    <a:pt x="1652" y="2067"/>
                  </a:cubicBezTo>
                  <a:cubicBezTo>
                    <a:pt x="2189" y="1848"/>
                    <a:pt x="2448" y="1212"/>
                    <a:pt x="2209" y="655"/>
                  </a:cubicBezTo>
                  <a:cubicBezTo>
                    <a:pt x="2043" y="247"/>
                    <a:pt x="1636" y="0"/>
                    <a:pt x="1207"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2089;p27">
              <a:extLst>
                <a:ext uri="{FF2B5EF4-FFF2-40B4-BE49-F238E27FC236}">
                  <a16:creationId xmlns:a16="http://schemas.microsoft.com/office/drawing/2014/main" id="{45125C3D-4F15-7375-BC2C-029AB611C57C}"/>
                </a:ext>
              </a:extLst>
            </p:cNvPr>
            <p:cNvSpPr/>
            <p:nvPr/>
          </p:nvSpPr>
          <p:spPr>
            <a:xfrm>
              <a:off x="3430121" y="2101994"/>
              <a:ext cx="58002" cy="69531"/>
            </a:xfrm>
            <a:custGeom>
              <a:avLst/>
              <a:gdLst/>
              <a:ahLst/>
              <a:cxnLst/>
              <a:rect l="l" t="t" r="r" b="b"/>
              <a:pathLst>
                <a:path w="1791" h="2147" extrusionOk="0">
                  <a:moveTo>
                    <a:pt x="748" y="169"/>
                  </a:moveTo>
                  <a:cubicBezTo>
                    <a:pt x="868" y="169"/>
                    <a:pt x="998" y="210"/>
                    <a:pt x="1114" y="293"/>
                  </a:cubicBezTo>
                  <a:cubicBezTo>
                    <a:pt x="1293" y="452"/>
                    <a:pt x="1413" y="651"/>
                    <a:pt x="1492" y="890"/>
                  </a:cubicBezTo>
                  <a:cubicBezTo>
                    <a:pt x="1612" y="1387"/>
                    <a:pt x="1453" y="1865"/>
                    <a:pt x="1094" y="1964"/>
                  </a:cubicBezTo>
                  <a:cubicBezTo>
                    <a:pt x="1053" y="1976"/>
                    <a:pt x="1010" y="1982"/>
                    <a:pt x="967" y="1982"/>
                  </a:cubicBezTo>
                  <a:cubicBezTo>
                    <a:pt x="662" y="1982"/>
                    <a:pt x="341" y="1684"/>
                    <a:pt x="219" y="1248"/>
                  </a:cubicBezTo>
                  <a:cubicBezTo>
                    <a:pt x="179" y="989"/>
                    <a:pt x="179" y="751"/>
                    <a:pt x="259" y="552"/>
                  </a:cubicBezTo>
                  <a:cubicBezTo>
                    <a:pt x="319" y="353"/>
                    <a:pt x="438" y="214"/>
                    <a:pt x="617" y="174"/>
                  </a:cubicBezTo>
                  <a:lnTo>
                    <a:pt x="677" y="174"/>
                  </a:lnTo>
                  <a:cubicBezTo>
                    <a:pt x="700" y="171"/>
                    <a:pt x="724" y="169"/>
                    <a:pt x="748" y="169"/>
                  </a:cubicBezTo>
                  <a:close/>
                  <a:moveTo>
                    <a:pt x="728" y="1"/>
                  </a:moveTo>
                  <a:cubicBezTo>
                    <a:pt x="678" y="1"/>
                    <a:pt x="628" y="6"/>
                    <a:pt x="577" y="15"/>
                  </a:cubicBezTo>
                  <a:cubicBezTo>
                    <a:pt x="358" y="94"/>
                    <a:pt x="199" y="253"/>
                    <a:pt x="100" y="492"/>
                  </a:cubicBezTo>
                  <a:cubicBezTo>
                    <a:pt x="0" y="751"/>
                    <a:pt x="0" y="1009"/>
                    <a:pt x="80" y="1288"/>
                  </a:cubicBezTo>
                  <a:cubicBezTo>
                    <a:pt x="212" y="1815"/>
                    <a:pt x="629" y="2146"/>
                    <a:pt x="1011" y="2146"/>
                  </a:cubicBezTo>
                  <a:cubicBezTo>
                    <a:pt x="1032" y="2146"/>
                    <a:pt x="1053" y="2145"/>
                    <a:pt x="1075" y="2143"/>
                  </a:cubicBezTo>
                  <a:cubicBezTo>
                    <a:pt x="1094" y="2143"/>
                    <a:pt x="1114" y="2143"/>
                    <a:pt x="1154" y="2103"/>
                  </a:cubicBezTo>
                  <a:cubicBezTo>
                    <a:pt x="1572" y="2004"/>
                    <a:pt x="1791" y="1447"/>
                    <a:pt x="1651" y="870"/>
                  </a:cubicBezTo>
                  <a:cubicBezTo>
                    <a:pt x="1572" y="592"/>
                    <a:pt x="1413" y="353"/>
                    <a:pt x="1214" y="194"/>
                  </a:cubicBezTo>
                  <a:cubicBezTo>
                    <a:pt x="1061" y="56"/>
                    <a:pt x="896" y="1"/>
                    <a:pt x="72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2090;p27">
              <a:extLst>
                <a:ext uri="{FF2B5EF4-FFF2-40B4-BE49-F238E27FC236}">
                  <a16:creationId xmlns:a16="http://schemas.microsoft.com/office/drawing/2014/main" id="{0C9DD720-B4BE-81BB-4155-5CD991F57270}"/>
                </a:ext>
              </a:extLst>
            </p:cNvPr>
            <p:cNvSpPr/>
            <p:nvPr/>
          </p:nvSpPr>
          <p:spPr>
            <a:xfrm>
              <a:off x="3410140" y="2135675"/>
              <a:ext cx="25163" cy="13181"/>
            </a:xfrm>
            <a:custGeom>
              <a:avLst/>
              <a:gdLst/>
              <a:ahLst/>
              <a:cxnLst/>
              <a:rect l="l" t="t" r="r" b="b"/>
              <a:pathLst>
                <a:path w="777" h="407" extrusionOk="0">
                  <a:moveTo>
                    <a:pt x="535" y="0"/>
                  </a:moveTo>
                  <a:cubicBezTo>
                    <a:pt x="295" y="0"/>
                    <a:pt x="91" y="192"/>
                    <a:pt x="1" y="327"/>
                  </a:cubicBezTo>
                  <a:lnTo>
                    <a:pt x="120" y="407"/>
                  </a:lnTo>
                  <a:cubicBezTo>
                    <a:pt x="136" y="376"/>
                    <a:pt x="311" y="148"/>
                    <a:pt x="520" y="148"/>
                  </a:cubicBezTo>
                  <a:cubicBezTo>
                    <a:pt x="577" y="148"/>
                    <a:pt x="637" y="165"/>
                    <a:pt x="697" y="208"/>
                  </a:cubicBezTo>
                  <a:lnTo>
                    <a:pt x="777" y="69"/>
                  </a:lnTo>
                  <a:cubicBezTo>
                    <a:pt x="694" y="20"/>
                    <a:pt x="612" y="0"/>
                    <a:pt x="535"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2091;p27">
              <a:extLst>
                <a:ext uri="{FF2B5EF4-FFF2-40B4-BE49-F238E27FC236}">
                  <a16:creationId xmlns:a16="http://schemas.microsoft.com/office/drawing/2014/main" id="{D6FCA43D-621D-0B31-13F9-1F0ED621D7FF}"/>
                </a:ext>
              </a:extLst>
            </p:cNvPr>
            <p:cNvSpPr/>
            <p:nvPr/>
          </p:nvSpPr>
          <p:spPr>
            <a:xfrm>
              <a:off x="3268424" y="2156563"/>
              <a:ext cx="81837" cy="40611"/>
            </a:xfrm>
            <a:custGeom>
              <a:avLst/>
              <a:gdLst/>
              <a:ahLst/>
              <a:cxnLst/>
              <a:rect l="l" t="t" r="r" b="b"/>
              <a:pathLst>
                <a:path w="2527" h="1254" extrusionOk="0">
                  <a:moveTo>
                    <a:pt x="2507" y="1"/>
                  </a:moveTo>
                  <a:cubicBezTo>
                    <a:pt x="2427" y="21"/>
                    <a:pt x="716" y="319"/>
                    <a:pt x="438" y="458"/>
                  </a:cubicBezTo>
                  <a:cubicBezTo>
                    <a:pt x="140" y="578"/>
                    <a:pt x="20" y="1154"/>
                    <a:pt x="0" y="1214"/>
                  </a:cubicBezTo>
                  <a:lnTo>
                    <a:pt x="140" y="1254"/>
                  </a:lnTo>
                  <a:cubicBezTo>
                    <a:pt x="179" y="1095"/>
                    <a:pt x="319" y="657"/>
                    <a:pt x="518" y="597"/>
                  </a:cubicBezTo>
                  <a:cubicBezTo>
                    <a:pt x="716" y="498"/>
                    <a:pt x="1990" y="259"/>
                    <a:pt x="2527" y="160"/>
                  </a:cubicBezTo>
                  <a:lnTo>
                    <a:pt x="2507"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2092;p27">
              <a:extLst>
                <a:ext uri="{FF2B5EF4-FFF2-40B4-BE49-F238E27FC236}">
                  <a16:creationId xmlns:a16="http://schemas.microsoft.com/office/drawing/2014/main" id="{56094B33-F2E9-C5B8-1D89-1D4453FFE6AA}"/>
                </a:ext>
              </a:extLst>
            </p:cNvPr>
            <p:cNvSpPr/>
            <p:nvPr/>
          </p:nvSpPr>
          <p:spPr>
            <a:xfrm>
              <a:off x="3254887" y="2159801"/>
              <a:ext cx="69595" cy="65806"/>
            </a:xfrm>
            <a:custGeom>
              <a:avLst/>
              <a:gdLst/>
              <a:ahLst/>
              <a:cxnLst/>
              <a:rect l="l" t="t" r="r" b="b"/>
              <a:pathLst>
                <a:path w="2149" h="2032" extrusionOk="0">
                  <a:moveTo>
                    <a:pt x="679" y="1"/>
                  </a:moveTo>
                  <a:cubicBezTo>
                    <a:pt x="591" y="1"/>
                    <a:pt x="509" y="24"/>
                    <a:pt x="438" y="80"/>
                  </a:cubicBezTo>
                  <a:cubicBezTo>
                    <a:pt x="1" y="418"/>
                    <a:pt x="796" y="1890"/>
                    <a:pt x="1413" y="2009"/>
                  </a:cubicBezTo>
                  <a:cubicBezTo>
                    <a:pt x="1479" y="2025"/>
                    <a:pt x="1540" y="2032"/>
                    <a:pt x="1595" y="2032"/>
                  </a:cubicBezTo>
                  <a:cubicBezTo>
                    <a:pt x="2039" y="2032"/>
                    <a:pt x="2149" y="1592"/>
                    <a:pt x="2149" y="1592"/>
                  </a:cubicBezTo>
                  <a:lnTo>
                    <a:pt x="1811" y="696"/>
                  </a:lnTo>
                  <a:cubicBezTo>
                    <a:pt x="1811" y="696"/>
                    <a:pt x="1158" y="1"/>
                    <a:pt x="679"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2093;p27">
              <a:extLst>
                <a:ext uri="{FF2B5EF4-FFF2-40B4-BE49-F238E27FC236}">
                  <a16:creationId xmlns:a16="http://schemas.microsoft.com/office/drawing/2014/main" id="{3A96F4AA-6FA7-FFE7-2501-F44C3BF9F89F}"/>
                </a:ext>
              </a:extLst>
            </p:cNvPr>
            <p:cNvSpPr/>
            <p:nvPr/>
          </p:nvSpPr>
          <p:spPr>
            <a:xfrm>
              <a:off x="3276294" y="2175896"/>
              <a:ext cx="38538" cy="38959"/>
            </a:xfrm>
            <a:custGeom>
              <a:avLst/>
              <a:gdLst/>
              <a:ahLst/>
              <a:cxnLst/>
              <a:rect l="l" t="t" r="r" b="b"/>
              <a:pathLst>
                <a:path w="1190" h="1203" extrusionOk="0">
                  <a:moveTo>
                    <a:pt x="36" y="0"/>
                  </a:moveTo>
                  <a:cubicBezTo>
                    <a:pt x="9" y="0"/>
                    <a:pt x="0" y="9"/>
                    <a:pt x="9" y="9"/>
                  </a:cubicBezTo>
                  <a:cubicBezTo>
                    <a:pt x="14" y="9"/>
                    <a:pt x="23" y="7"/>
                    <a:pt x="36" y="0"/>
                  </a:cubicBezTo>
                  <a:close/>
                  <a:moveTo>
                    <a:pt x="60" y="0"/>
                  </a:moveTo>
                  <a:cubicBezTo>
                    <a:pt x="52" y="0"/>
                    <a:pt x="44" y="0"/>
                    <a:pt x="36" y="0"/>
                  </a:cubicBezTo>
                  <a:cubicBezTo>
                    <a:pt x="454" y="120"/>
                    <a:pt x="732" y="458"/>
                    <a:pt x="931" y="816"/>
                  </a:cubicBezTo>
                  <a:cubicBezTo>
                    <a:pt x="839" y="747"/>
                    <a:pt x="740" y="691"/>
                    <a:pt x="642" y="691"/>
                  </a:cubicBezTo>
                  <a:cubicBezTo>
                    <a:pt x="571" y="691"/>
                    <a:pt x="501" y="721"/>
                    <a:pt x="434" y="796"/>
                  </a:cubicBezTo>
                  <a:cubicBezTo>
                    <a:pt x="434" y="796"/>
                    <a:pt x="434" y="816"/>
                    <a:pt x="454" y="816"/>
                  </a:cubicBezTo>
                  <a:cubicBezTo>
                    <a:pt x="505" y="802"/>
                    <a:pt x="553" y="792"/>
                    <a:pt x="601" y="792"/>
                  </a:cubicBezTo>
                  <a:cubicBezTo>
                    <a:pt x="686" y="792"/>
                    <a:pt x="770" y="820"/>
                    <a:pt x="871" y="896"/>
                  </a:cubicBezTo>
                  <a:cubicBezTo>
                    <a:pt x="971" y="975"/>
                    <a:pt x="1050" y="1095"/>
                    <a:pt x="1130" y="1194"/>
                  </a:cubicBezTo>
                  <a:cubicBezTo>
                    <a:pt x="1136" y="1200"/>
                    <a:pt x="1143" y="1202"/>
                    <a:pt x="1151" y="1202"/>
                  </a:cubicBezTo>
                  <a:cubicBezTo>
                    <a:pt x="1170" y="1202"/>
                    <a:pt x="1190" y="1188"/>
                    <a:pt x="1190" y="1174"/>
                  </a:cubicBezTo>
                  <a:cubicBezTo>
                    <a:pt x="1092" y="626"/>
                    <a:pt x="589" y="0"/>
                    <a:pt x="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2094;p27">
              <a:extLst>
                <a:ext uri="{FF2B5EF4-FFF2-40B4-BE49-F238E27FC236}">
                  <a16:creationId xmlns:a16="http://schemas.microsoft.com/office/drawing/2014/main" id="{431F8A82-251E-21FC-9D57-1FE07988A220}"/>
                </a:ext>
              </a:extLst>
            </p:cNvPr>
            <p:cNvSpPr/>
            <p:nvPr/>
          </p:nvSpPr>
          <p:spPr>
            <a:xfrm>
              <a:off x="3039075" y="2303169"/>
              <a:ext cx="505757" cy="629597"/>
            </a:xfrm>
            <a:custGeom>
              <a:avLst/>
              <a:gdLst/>
              <a:ahLst/>
              <a:cxnLst/>
              <a:rect l="l" t="t" r="r" b="b"/>
              <a:pathLst>
                <a:path w="15617" h="19441" extrusionOk="0">
                  <a:moveTo>
                    <a:pt x="8199" y="0"/>
                  </a:moveTo>
                  <a:cubicBezTo>
                    <a:pt x="7936" y="0"/>
                    <a:pt x="7713" y="45"/>
                    <a:pt x="7560" y="149"/>
                  </a:cubicBezTo>
                  <a:cubicBezTo>
                    <a:pt x="5610" y="1442"/>
                    <a:pt x="4476" y="4286"/>
                    <a:pt x="3740" y="5917"/>
                  </a:cubicBezTo>
                  <a:cubicBezTo>
                    <a:pt x="3203" y="7131"/>
                    <a:pt x="2527" y="9220"/>
                    <a:pt x="1910" y="11368"/>
                  </a:cubicBezTo>
                  <a:cubicBezTo>
                    <a:pt x="856" y="14889"/>
                    <a:pt x="1" y="18569"/>
                    <a:pt x="120" y="18728"/>
                  </a:cubicBezTo>
                  <a:cubicBezTo>
                    <a:pt x="138" y="18765"/>
                    <a:pt x="12928" y="19441"/>
                    <a:pt x="15105" y="19441"/>
                  </a:cubicBezTo>
                  <a:cubicBezTo>
                    <a:pt x="15295" y="19441"/>
                    <a:pt x="15405" y="19436"/>
                    <a:pt x="15417" y="19425"/>
                  </a:cubicBezTo>
                  <a:cubicBezTo>
                    <a:pt x="15616" y="19226"/>
                    <a:pt x="14164" y="4187"/>
                    <a:pt x="11359" y="1223"/>
                  </a:cubicBezTo>
                  <a:cubicBezTo>
                    <a:pt x="10808" y="655"/>
                    <a:pt x="9207" y="0"/>
                    <a:pt x="8199"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2095;p27">
              <a:extLst>
                <a:ext uri="{FF2B5EF4-FFF2-40B4-BE49-F238E27FC236}">
                  <a16:creationId xmlns:a16="http://schemas.microsoft.com/office/drawing/2014/main" id="{FE118408-16D6-4B2D-320C-D5072B84D265}"/>
                </a:ext>
              </a:extLst>
            </p:cNvPr>
            <p:cNvSpPr/>
            <p:nvPr/>
          </p:nvSpPr>
          <p:spPr>
            <a:xfrm>
              <a:off x="3058409" y="2470048"/>
              <a:ext cx="111469" cy="354940"/>
            </a:xfrm>
            <a:custGeom>
              <a:avLst/>
              <a:gdLst/>
              <a:ahLst/>
              <a:cxnLst/>
              <a:rect l="l" t="t" r="r" b="b"/>
              <a:pathLst>
                <a:path w="3442" h="10960" extrusionOk="0">
                  <a:moveTo>
                    <a:pt x="3419" y="1"/>
                  </a:moveTo>
                  <a:cubicBezTo>
                    <a:pt x="3410" y="1"/>
                    <a:pt x="3402" y="10"/>
                    <a:pt x="3402" y="28"/>
                  </a:cubicBezTo>
                  <a:cubicBezTo>
                    <a:pt x="2805" y="1381"/>
                    <a:pt x="2248" y="2754"/>
                    <a:pt x="1751" y="4166"/>
                  </a:cubicBezTo>
                  <a:cubicBezTo>
                    <a:pt x="1293" y="5559"/>
                    <a:pt x="895" y="7011"/>
                    <a:pt x="518" y="8443"/>
                  </a:cubicBezTo>
                  <a:cubicBezTo>
                    <a:pt x="319" y="9278"/>
                    <a:pt x="140" y="10114"/>
                    <a:pt x="0" y="10930"/>
                  </a:cubicBezTo>
                  <a:cubicBezTo>
                    <a:pt x="0" y="10949"/>
                    <a:pt x="5" y="10959"/>
                    <a:pt x="13" y="10959"/>
                  </a:cubicBezTo>
                  <a:cubicBezTo>
                    <a:pt x="20" y="10959"/>
                    <a:pt x="30" y="10949"/>
                    <a:pt x="40" y="10930"/>
                  </a:cubicBezTo>
                  <a:cubicBezTo>
                    <a:pt x="438" y="9517"/>
                    <a:pt x="816" y="8085"/>
                    <a:pt x="1234" y="6653"/>
                  </a:cubicBezTo>
                  <a:cubicBezTo>
                    <a:pt x="1651" y="5240"/>
                    <a:pt x="2129" y="3828"/>
                    <a:pt x="2606" y="2415"/>
                  </a:cubicBezTo>
                  <a:cubicBezTo>
                    <a:pt x="2885" y="1620"/>
                    <a:pt x="3143" y="824"/>
                    <a:pt x="3442" y="48"/>
                  </a:cubicBezTo>
                  <a:cubicBezTo>
                    <a:pt x="3442" y="15"/>
                    <a:pt x="3430" y="1"/>
                    <a:pt x="341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2096;p27">
              <a:extLst>
                <a:ext uri="{FF2B5EF4-FFF2-40B4-BE49-F238E27FC236}">
                  <a16:creationId xmlns:a16="http://schemas.microsoft.com/office/drawing/2014/main" id="{D1C9E078-D3B3-CB3E-D58F-5B4CDBEEC909}"/>
                </a:ext>
              </a:extLst>
            </p:cNvPr>
            <p:cNvSpPr/>
            <p:nvPr/>
          </p:nvSpPr>
          <p:spPr>
            <a:xfrm>
              <a:off x="3288600" y="2317839"/>
              <a:ext cx="749680" cy="393445"/>
            </a:xfrm>
            <a:custGeom>
              <a:avLst/>
              <a:gdLst/>
              <a:ahLst/>
              <a:cxnLst/>
              <a:rect l="l" t="t" r="r" b="b"/>
              <a:pathLst>
                <a:path w="23149" h="12149" extrusionOk="0">
                  <a:moveTo>
                    <a:pt x="1229" y="0"/>
                  </a:moveTo>
                  <a:cubicBezTo>
                    <a:pt x="1" y="0"/>
                    <a:pt x="223" y="1509"/>
                    <a:pt x="1585" y="3336"/>
                  </a:cubicBezTo>
                  <a:cubicBezTo>
                    <a:pt x="3973" y="6479"/>
                    <a:pt x="8966" y="12128"/>
                    <a:pt x="11810" y="12148"/>
                  </a:cubicBezTo>
                  <a:cubicBezTo>
                    <a:pt x="11826" y="12149"/>
                    <a:pt x="11842" y="12149"/>
                    <a:pt x="11858" y="12149"/>
                  </a:cubicBezTo>
                  <a:cubicBezTo>
                    <a:pt x="14858" y="12149"/>
                    <a:pt x="20870" y="8442"/>
                    <a:pt x="22473" y="7334"/>
                  </a:cubicBezTo>
                  <a:cubicBezTo>
                    <a:pt x="23148" y="6871"/>
                    <a:pt x="19572" y="2268"/>
                    <a:pt x="18578" y="2268"/>
                  </a:cubicBezTo>
                  <a:cubicBezTo>
                    <a:pt x="18548" y="2268"/>
                    <a:pt x="18520" y="2273"/>
                    <a:pt x="18494" y="2282"/>
                  </a:cubicBezTo>
                  <a:cubicBezTo>
                    <a:pt x="17679" y="2580"/>
                    <a:pt x="12447" y="5763"/>
                    <a:pt x="11790" y="5882"/>
                  </a:cubicBezTo>
                  <a:cubicBezTo>
                    <a:pt x="11781" y="5884"/>
                    <a:pt x="11770" y="5884"/>
                    <a:pt x="11759" y="5884"/>
                  </a:cubicBezTo>
                  <a:cubicBezTo>
                    <a:pt x="10999" y="5884"/>
                    <a:pt x="6475" y="2614"/>
                    <a:pt x="3535" y="869"/>
                  </a:cubicBezTo>
                  <a:cubicBezTo>
                    <a:pt x="2501" y="261"/>
                    <a:pt x="1739" y="0"/>
                    <a:pt x="122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2097;p27">
              <a:extLst>
                <a:ext uri="{FF2B5EF4-FFF2-40B4-BE49-F238E27FC236}">
                  <a16:creationId xmlns:a16="http://schemas.microsoft.com/office/drawing/2014/main" id="{A9824FB2-8B94-BA96-699D-ED4218E239E2}"/>
                </a:ext>
              </a:extLst>
            </p:cNvPr>
            <p:cNvSpPr/>
            <p:nvPr/>
          </p:nvSpPr>
          <p:spPr>
            <a:xfrm>
              <a:off x="3816667" y="2260194"/>
              <a:ext cx="378062" cy="320968"/>
            </a:xfrm>
            <a:custGeom>
              <a:avLst/>
              <a:gdLst/>
              <a:ahLst/>
              <a:cxnLst/>
              <a:rect l="l" t="t" r="r" b="b"/>
              <a:pathLst>
                <a:path w="11674" h="9911" extrusionOk="0">
                  <a:moveTo>
                    <a:pt x="7274" y="0"/>
                  </a:moveTo>
                  <a:cubicBezTo>
                    <a:pt x="7241" y="0"/>
                    <a:pt x="7210" y="1"/>
                    <a:pt x="7181" y="3"/>
                  </a:cubicBezTo>
                  <a:cubicBezTo>
                    <a:pt x="6386" y="63"/>
                    <a:pt x="3282" y="1137"/>
                    <a:pt x="2586" y="1734"/>
                  </a:cubicBezTo>
                  <a:cubicBezTo>
                    <a:pt x="1890" y="2331"/>
                    <a:pt x="318" y="4977"/>
                    <a:pt x="0" y="5355"/>
                  </a:cubicBezTo>
                  <a:lnTo>
                    <a:pt x="4933" y="9910"/>
                  </a:lnTo>
                  <a:cubicBezTo>
                    <a:pt x="4933" y="9910"/>
                    <a:pt x="6883" y="8756"/>
                    <a:pt x="7519" y="8259"/>
                  </a:cubicBezTo>
                  <a:cubicBezTo>
                    <a:pt x="8713" y="7264"/>
                    <a:pt x="9131" y="6051"/>
                    <a:pt x="9708" y="5434"/>
                  </a:cubicBezTo>
                  <a:cubicBezTo>
                    <a:pt x="10603" y="4479"/>
                    <a:pt x="11040" y="4420"/>
                    <a:pt x="10921" y="3863"/>
                  </a:cubicBezTo>
                  <a:cubicBezTo>
                    <a:pt x="10874" y="3661"/>
                    <a:pt x="10508" y="3516"/>
                    <a:pt x="10048" y="3516"/>
                  </a:cubicBezTo>
                  <a:cubicBezTo>
                    <a:pt x="9736" y="3516"/>
                    <a:pt x="9381" y="3583"/>
                    <a:pt x="9051" y="3743"/>
                  </a:cubicBezTo>
                  <a:cubicBezTo>
                    <a:pt x="8236" y="4141"/>
                    <a:pt x="7838" y="4778"/>
                    <a:pt x="7161" y="4917"/>
                  </a:cubicBezTo>
                  <a:cubicBezTo>
                    <a:pt x="7103" y="4927"/>
                    <a:pt x="7044" y="4932"/>
                    <a:pt x="6984" y="4932"/>
                  </a:cubicBezTo>
                  <a:cubicBezTo>
                    <a:pt x="6344" y="4932"/>
                    <a:pt x="5623" y="4387"/>
                    <a:pt x="5550" y="4042"/>
                  </a:cubicBezTo>
                  <a:cubicBezTo>
                    <a:pt x="5451" y="3425"/>
                    <a:pt x="6684" y="2371"/>
                    <a:pt x="7142" y="2291"/>
                  </a:cubicBezTo>
                  <a:cubicBezTo>
                    <a:pt x="7228" y="2279"/>
                    <a:pt x="7311" y="2273"/>
                    <a:pt x="7403" y="2273"/>
                  </a:cubicBezTo>
                  <a:cubicBezTo>
                    <a:pt x="7755" y="2273"/>
                    <a:pt x="8225" y="2355"/>
                    <a:pt x="9409" y="2450"/>
                  </a:cubicBezTo>
                  <a:cubicBezTo>
                    <a:pt x="9505" y="2457"/>
                    <a:pt x="9597" y="2461"/>
                    <a:pt x="9686" y="2461"/>
                  </a:cubicBezTo>
                  <a:cubicBezTo>
                    <a:pt x="11097" y="2461"/>
                    <a:pt x="11673" y="1611"/>
                    <a:pt x="11299" y="1237"/>
                  </a:cubicBezTo>
                  <a:cubicBezTo>
                    <a:pt x="10781" y="757"/>
                    <a:pt x="8173" y="0"/>
                    <a:pt x="727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2098;p27">
              <a:extLst>
                <a:ext uri="{FF2B5EF4-FFF2-40B4-BE49-F238E27FC236}">
                  <a16:creationId xmlns:a16="http://schemas.microsoft.com/office/drawing/2014/main" id="{2019063D-9EB0-A605-93FF-066482DCE373}"/>
                </a:ext>
              </a:extLst>
            </p:cNvPr>
            <p:cNvSpPr/>
            <p:nvPr/>
          </p:nvSpPr>
          <p:spPr>
            <a:xfrm>
              <a:off x="4049222" y="2334388"/>
              <a:ext cx="179121" cy="170734"/>
            </a:xfrm>
            <a:custGeom>
              <a:avLst/>
              <a:gdLst/>
              <a:ahLst/>
              <a:cxnLst/>
              <a:rect l="l" t="t" r="r" b="b"/>
              <a:pathLst>
                <a:path w="5531" h="5272" extrusionOk="0">
                  <a:moveTo>
                    <a:pt x="537" y="0"/>
                  </a:moveTo>
                  <a:cubicBezTo>
                    <a:pt x="537" y="0"/>
                    <a:pt x="358" y="3064"/>
                    <a:pt x="299" y="4058"/>
                  </a:cubicBezTo>
                  <a:cubicBezTo>
                    <a:pt x="279" y="4476"/>
                    <a:pt x="0" y="5013"/>
                    <a:pt x="0" y="5013"/>
                  </a:cubicBezTo>
                  <a:lnTo>
                    <a:pt x="5013" y="5272"/>
                  </a:lnTo>
                  <a:cubicBezTo>
                    <a:pt x="5013" y="5272"/>
                    <a:pt x="5272" y="4774"/>
                    <a:pt x="5312" y="4277"/>
                  </a:cubicBezTo>
                  <a:cubicBezTo>
                    <a:pt x="5351" y="3282"/>
                    <a:pt x="5530" y="279"/>
                    <a:pt x="5530" y="279"/>
                  </a:cubicBezTo>
                  <a:lnTo>
                    <a:pt x="537"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2099;p27">
              <a:extLst>
                <a:ext uri="{FF2B5EF4-FFF2-40B4-BE49-F238E27FC236}">
                  <a16:creationId xmlns:a16="http://schemas.microsoft.com/office/drawing/2014/main" id="{07966A9E-866A-8CE6-058B-BB7750C4CE75}"/>
                </a:ext>
              </a:extLst>
            </p:cNvPr>
            <p:cNvSpPr/>
            <p:nvPr/>
          </p:nvSpPr>
          <p:spPr>
            <a:xfrm>
              <a:off x="4084651" y="2373023"/>
              <a:ext cx="114708" cy="9068"/>
            </a:xfrm>
            <a:custGeom>
              <a:avLst/>
              <a:gdLst/>
              <a:ahLst/>
              <a:cxnLst/>
              <a:rect l="l" t="t" r="r" b="b"/>
              <a:pathLst>
                <a:path w="3542" h="280" extrusionOk="0">
                  <a:moveTo>
                    <a:pt x="0" y="1"/>
                  </a:moveTo>
                  <a:cubicBezTo>
                    <a:pt x="597" y="100"/>
                    <a:pt x="1194" y="160"/>
                    <a:pt x="1771" y="200"/>
                  </a:cubicBezTo>
                  <a:cubicBezTo>
                    <a:pt x="2348" y="259"/>
                    <a:pt x="2945" y="279"/>
                    <a:pt x="3541" y="279"/>
                  </a:cubicBezTo>
                  <a:cubicBezTo>
                    <a:pt x="2945" y="180"/>
                    <a:pt x="2368" y="140"/>
                    <a:pt x="1771" y="80"/>
                  </a:cubicBezTo>
                  <a:cubicBezTo>
                    <a:pt x="1194" y="40"/>
                    <a:pt x="597"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2100;p27">
              <a:extLst>
                <a:ext uri="{FF2B5EF4-FFF2-40B4-BE49-F238E27FC236}">
                  <a16:creationId xmlns:a16="http://schemas.microsoft.com/office/drawing/2014/main" id="{8313DCE5-B18F-5D41-FEAF-3E84CDC7DD19}"/>
                </a:ext>
              </a:extLst>
            </p:cNvPr>
            <p:cNvSpPr/>
            <p:nvPr/>
          </p:nvSpPr>
          <p:spPr>
            <a:xfrm>
              <a:off x="4083355" y="2394947"/>
              <a:ext cx="103114" cy="7092"/>
            </a:xfrm>
            <a:custGeom>
              <a:avLst/>
              <a:gdLst/>
              <a:ahLst/>
              <a:cxnLst/>
              <a:rect l="l" t="t" r="r" b="b"/>
              <a:pathLst>
                <a:path w="3184" h="219" extrusionOk="0">
                  <a:moveTo>
                    <a:pt x="1" y="0"/>
                  </a:moveTo>
                  <a:cubicBezTo>
                    <a:pt x="538" y="80"/>
                    <a:pt x="1075" y="119"/>
                    <a:pt x="1592" y="179"/>
                  </a:cubicBezTo>
                  <a:cubicBezTo>
                    <a:pt x="2109" y="199"/>
                    <a:pt x="2666" y="219"/>
                    <a:pt x="3183" y="219"/>
                  </a:cubicBezTo>
                  <a:cubicBezTo>
                    <a:pt x="2666" y="159"/>
                    <a:pt x="2109" y="99"/>
                    <a:pt x="1592" y="60"/>
                  </a:cubicBezTo>
                  <a:cubicBezTo>
                    <a:pt x="1075" y="20"/>
                    <a:pt x="518" y="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2101;p27">
              <a:extLst>
                <a:ext uri="{FF2B5EF4-FFF2-40B4-BE49-F238E27FC236}">
                  <a16:creationId xmlns:a16="http://schemas.microsoft.com/office/drawing/2014/main" id="{A27B2619-B914-43D5-8ECF-18F72E2B2B70}"/>
                </a:ext>
              </a:extLst>
            </p:cNvPr>
            <p:cNvSpPr/>
            <p:nvPr/>
          </p:nvSpPr>
          <p:spPr>
            <a:xfrm>
              <a:off x="4081412" y="2416192"/>
              <a:ext cx="90225" cy="7351"/>
            </a:xfrm>
            <a:custGeom>
              <a:avLst/>
              <a:gdLst/>
              <a:ahLst/>
              <a:cxnLst/>
              <a:rect l="l" t="t" r="r" b="b"/>
              <a:pathLst>
                <a:path w="2786" h="227" extrusionOk="0">
                  <a:moveTo>
                    <a:pt x="1" y="0"/>
                  </a:moveTo>
                  <a:cubicBezTo>
                    <a:pt x="478" y="60"/>
                    <a:pt x="936" y="120"/>
                    <a:pt x="1393" y="160"/>
                  </a:cubicBezTo>
                  <a:cubicBezTo>
                    <a:pt x="1751" y="204"/>
                    <a:pt x="2087" y="227"/>
                    <a:pt x="2434" y="227"/>
                  </a:cubicBezTo>
                  <a:cubicBezTo>
                    <a:pt x="2550" y="227"/>
                    <a:pt x="2667" y="224"/>
                    <a:pt x="2786" y="219"/>
                  </a:cubicBezTo>
                  <a:cubicBezTo>
                    <a:pt x="2328" y="120"/>
                    <a:pt x="1871" y="100"/>
                    <a:pt x="1393" y="40"/>
                  </a:cubicBezTo>
                  <a:cubicBezTo>
                    <a:pt x="936" y="0"/>
                    <a:pt x="478" y="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2102;p27">
              <a:extLst>
                <a:ext uri="{FF2B5EF4-FFF2-40B4-BE49-F238E27FC236}">
                  <a16:creationId xmlns:a16="http://schemas.microsoft.com/office/drawing/2014/main" id="{68ED7EB0-95F8-AAE8-5745-CB71A3AFA494}"/>
                </a:ext>
              </a:extLst>
            </p:cNvPr>
            <p:cNvSpPr/>
            <p:nvPr/>
          </p:nvSpPr>
          <p:spPr>
            <a:xfrm>
              <a:off x="4080149" y="2437436"/>
              <a:ext cx="114060" cy="9068"/>
            </a:xfrm>
            <a:custGeom>
              <a:avLst/>
              <a:gdLst/>
              <a:ahLst/>
              <a:cxnLst/>
              <a:rect l="l" t="t" r="r" b="b"/>
              <a:pathLst>
                <a:path w="3522" h="280" extrusionOk="0">
                  <a:moveTo>
                    <a:pt x="0" y="1"/>
                  </a:moveTo>
                  <a:cubicBezTo>
                    <a:pt x="597" y="81"/>
                    <a:pt x="1174" y="160"/>
                    <a:pt x="1751" y="200"/>
                  </a:cubicBezTo>
                  <a:cubicBezTo>
                    <a:pt x="2328" y="260"/>
                    <a:pt x="2924" y="279"/>
                    <a:pt x="3521" y="279"/>
                  </a:cubicBezTo>
                  <a:cubicBezTo>
                    <a:pt x="2924" y="180"/>
                    <a:pt x="2367" y="140"/>
                    <a:pt x="1751" y="81"/>
                  </a:cubicBezTo>
                  <a:cubicBezTo>
                    <a:pt x="1194" y="41"/>
                    <a:pt x="597"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2103;p27">
              <a:extLst>
                <a:ext uri="{FF2B5EF4-FFF2-40B4-BE49-F238E27FC236}">
                  <a16:creationId xmlns:a16="http://schemas.microsoft.com/office/drawing/2014/main" id="{307D929E-8104-0C88-42D1-BE7F8276AB66}"/>
                </a:ext>
              </a:extLst>
            </p:cNvPr>
            <p:cNvSpPr/>
            <p:nvPr/>
          </p:nvSpPr>
          <p:spPr>
            <a:xfrm>
              <a:off x="3900414" y="2242771"/>
              <a:ext cx="274269" cy="141231"/>
            </a:xfrm>
            <a:custGeom>
              <a:avLst/>
              <a:gdLst/>
              <a:ahLst/>
              <a:cxnLst/>
              <a:rect l="l" t="t" r="r" b="b"/>
              <a:pathLst>
                <a:path w="8469" h="4361" extrusionOk="0">
                  <a:moveTo>
                    <a:pt x="4435" y="0"/>
                  </a:moveTo>
                  <a:cubicBezTo>
                    <a:pt x="4408" y="0"/>
                    <a:pt x="4382" y="2"/>
                    <a:pt x="4357" y="4"/>
                  </a:cubicBezTo>
                  <a:cubicBezTo>
                    <a:pt x="2745" y="203"/>
                    <a:pt x="816" y="1496"/>
                    <a:pt x="0" y="2272"/>
                  </a:cubicBezTo>
                  <a:lnTo>
                    <a:pt x="2805" y="4361"/>
                  </a:lnTo>
                  <a:cubicBezTo>
                    <a:pt x="2805" y="4361"/>
                    <a:pt x="3760" y="2730"/>
                    <a:pt x="4297" y="2332"/>
                  </a:cubicBezTo>
                  <a:cubicBezTo>
                    <a:pt x="4339" y="2303"/>
                    <a:pt x="4397" y="2290"/>
                    <a:pt x="4465" y="2290"/>
                  </a:cubicBezTo>
                  <a:cubicBezTo>
                    <a:pt x="5008" y="2290"/>
                    <a:pt x="6260" y="3101"/>
                    <a:pt x="6525" y="3207"/>
                  </a:cubicBezTo>
                  <a:cubicBezTo>
                    <a:pt x="6938" y="3365"/>
                    <a:pt x="7288" y="3483"/>
                    <a:pt x="7570" y="3483"/>
                  </a:cubicBezTo>
                  <a:cubicBezTo>
                    <a:pt x="7858" y="3483"/>
                    <a:pt x="8075" y="3360"/>
                    <a:pt x="8216" y="3028"/>
                  </a:cubicBezTo>
                  <a:cubicBezTo>
                    <a:pt x="8468" y="2426"/>
                    <a:pt x="5588" y="0"/>
                    <a:pt x="4435"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2104;p27">
              <a:extLst>
                <a:ext uri="{FF2B5EF4-FFF2-40B4-BE49-F238E27FC236}">
                  <a16:creationId xmlns:a16="http://schemas.microsoft.com/office/drawing/2014/main" id="{9FE618D9-BAA4-B696-ABE6-4B97BCF20DBD}"/>
                </a:ext>
              </a:extLst>
            </p:cNvPr>
            <p:cNvSpPr/>
            <p:nvPr/>
          </p:nvSpPr>
          <p:spPr>
            <a:xfrm>
              <a:off x="4102042" y="2268679"/>
              <a:ext cx="64446" cy="64284"/>
            </a:xfrm>
            <a:custGeom>
              <a:avLst/>
              <a:gdLst/>
              <a:ahLst/>
              <a:cxnLst/>
              <a:rect l="l" t="t" r="r" b="b"/>
              <a:pathLst>
                <a:path w="1990" h="1985" extrusionOk="0">
                  <a:moveTo>
                    <a:pt x="20" y="0"/>
                  </a:moveTo>
                  <a:cubicBezTo>
                    <a:pt x="0" y="0"/>
                    <a:pt x="0" y="0"/>
                    <a:pt x="0" y="20"/>
                  </a:cubicBezTo>
                  <a:cubicBezTo>
                    <a:pt x="219" y="179"/>
                    <a:pt x="1592" y="1233"/>
                    <a:pt x="1990" y="1969"/>
                  </a:cubicBezTo>
                  <a:cubicBezTo>
                    <a:pt x="1731" y="1134"/>
                    <a:pt x="896" y="537"/>
                    <a:pt x="20" y="0"/>
                  </a:cubicBezTo>
                  <a:close/>
                  <a:moveTo>
                    <a:pt x="1990" y="1969"/>
                  </a:moveTo>
                  <a:lnTo>
                    <a:pt x="1990" y="1969"/>
                  </a:lnTo>
                  <a:cubicBezTo>
                    <a:pt x="1970" y="1979"/>
                    <a:pt x="1970" y="1984"/>
                    <a:pt x="1975" y="1984"/>
                  </a:cubicBezTo>
                  <a:cubicBezTo>
                    <a:pt x="1980" y="1984"/>
                    <a:pt x="1990" y="1979"/>
                    <a:pt x="1990" y="1969"/>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2105;p27">
              <a:extLst>
                <a:ext uri="{FF2B5EF4-FFF2-40B4-BE49-F238E27FC236}">
                  <a16:creationId xmlns:a16="http://schemas.microsoft.com/office/drawing/2014/main" id="{7E5DA027-4589-0F75-4732-98926C19179F}"/>
                </a:ext>
              </a:extLst>
            </p:cNvPr>
            <p:cNvSpPr/>
            <p:nvPr/>
          </p:nvSpPr>
          <p:spPr>
            <a:xfrm>
              <a:off x="3900414" y="2242771"/>
              <a:ext cx="247227" cy="123193"/>
            </a:xfrm>
            <a:custGeom>
              <a:avLst/>
              <a:gdLst/>
              <a:ahLst/>
              <a:cxnLst/>
              <a:rect l="l" t="t" r="r" b="b"/>
              <a:pathLst>
                <a:path w="7634" h="3804" extrusionOk="0">
                  <a:moveTo>
                    <a:pt x="4426" y="1"/>
                  </a:moveTo>
                  <a:cubicBezTo>
                    <a:pt x="4403" y="1"/>
                    <a:pt x="4379" y="2"/>
                    <a:pt x="4357" y="4"/>
                  </a:cubicBezTo>
                  <a:cubicBezTo>
                    <a:pt x="2745" y="203"/>
                    <a:pt x="816" y="1496"/>
                    <a:pt x="0" y="2272"/>
                  </a:cubicBezTo>
                  <a:lnTo>
                    <a:pt x="2049" y="3804"/>
                  </a:lnTo>
                  <a:cubicBezTo>
                    <a:pt x="2049" y="3804"/>
                    <a:pt x="3362" y="2789"/>
                    <a:pt x="3899" y="2391"/>
                  </a:cubicBezTo>
                  <a:cubicBezTo>
                    <a:pt x="3946" y="2357"/>
                    <a:pt x="4000" y="2342"/>
                    <a:pt x="4059" y="2342"/>
                  </a:cubicBezTo>
                  <a:cubicBezTo>
                    <a:pt x="4479" y="2342"/>
                    <a:pt x="5164" y="3110"/>
                    <a:pt x="5391" y="3267"/>
                  </a:cubicBezTo>
                  <a:cubicBezTo>
                    <a:pt x="5872" y="3562"/>
                    <a:pt x="6346" y="3749"/>
                    <a:pt x="6719" y="3749"/>
                  </a:cubicBezTo>
                  <a:cubicBezTo>
                    <a:pt x="7026" y="3749"/>
                    <a:pt x="7264" y="3622"/>
                    <a:pt x="7380" y="3326"/>
                  </a:cubicBezTo>
                  <a:cubicBezTo>
                    <a:pt x="7633" y="2703"/>
                    <a:pt x="5541" y="1"/>
                    <a:pt x="4426"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2106;p27">
              <a:extLst>
                <a:ext uri="{FF2B5EF4-FFF2-40B4-BE49-F238E27FC236}">
                  <a16:creationId xmlns:a16="http://schemas.microsoft.com/office/drawing/2014/main" id="{D2A8A74E-E8E3-8F8A-F3B3-94C8B29E4D7A}"/>
                </a:ext>
              </a:extLst>
            </p:cNvPr>
            <p:cNvSpPr/>
            <p:nvPr/>
          </p:nvSpPr>
          <p:spPr>
            <a:xfrm>
              <a:off x="3991966" y="2315993"/>
              <a:ext cx="108166" cy="44756"/>
            </a:xfrm>
            <a:custGeom>
              <a:avLst/>
              <a:gdLst/>
              <a:ahLst/>
              <a:cxnLst/>
              <a:rect l="l" t="t" r="r" b="b"/>
              <a:pathLst>
                <a:path w="3340" h="1382" extrusionOk="0">
                  <a:moveTo>
                    <a:pt x="1276" y="1"/>
                  </a:moveTo>
                  <a:cubicBezTo>
                    <a:pt x="1225" y="1"/>
                    <a:pt x="1176" y="9"/>
                    <a:pt x="1132" y="31"/>
                  </a:cubicBezTo>
                  <a:cubicBezTo>
                    <a:pt x="973" y="71"/>
                    <a:pt x="853" y="170"/>
                    <a:pt x="734" y="270"/>
                  </a:cubicBezTo>
                  <a:cubicBezTo>
                    <a:pt x="575" y="369"/>
                    <a:pt x="455" y="508"/>
                    <a:pt x="336" y="628"/>
                  </a:cubicBezTo>
                  <a:cubicBezTo>
                    <a:pt x="217" y="747"/>
                    <a:pt x="157" y="807"/>
                    <a:pt x="38" y="906"/>
                  </a:cubicBezTo>
                  <a:cubicBezTo>
                    <a:pt x="1" y="931"/>
                    <a:pt x="2" y="948"/>
                    <a:pt x="22" y="948"/>
                  </a:cubicBezTo>
                  <a:cubicBezTo>
                    <a:pt x="35" y="948"/>
                    <a:pt x="55" y="941"/>
                    <a:pt x="77" y="926"/>
                  </a:cubicBezTo>
                  <a:cubicBezTo>
                    <a:pt x="336" y="707"/>
                    <a:pt x="515" y="568"/>
                    <a:pt x="813" y="409"/>
                  </a:cubicBezTo>
                  <a:cubicBezTo>
                    <a:pt x="933" y="329"/>
                    <a:pt x="1072" y="230"/>
                    <a:pt x="1211" y="170"/>
                  </a:cubicBezTo>
                  <a:cubicBezTo>
                    <a:pt x="1249" y="160"/>
                    <a:pt x="1289" y="155"/>
                    <a:pt x="1330" y="155"/>
                  </a:cubicBezTo>
                  <a:cubicBezTo>
                    <a:pt x="1442" y="155"/>
                    <a:pt x="1562" y="192"/>
                    <a:pt x="1649" y="250"/>
                  </a:cubicBezTo>
                  <a:cubicBezTo>
                    <a:pt x="1927" y="429"/>
                    <a:pt x="2146" y="668"/>
                    <a:pt x="2425" y="866"/>
                  </a:cubicBezTo>
                  <a:cubicBezTo>
                    <a:pt x="2669" y="1055"/>
                    <a:pt x="2985" y="1278"/>
                    <a:pt x="3288" y="1353"/>
                  </a:cubicBezTo>
                  <a:lnTo>
                    <a:pt x="3288" y="1353"/>
                  </a:lnTo>
                  <a:cubicBezTo>
                    <a:pt x="2942" y="1225"/>
                    <a:pt x="2615" y="918"/>
                    <a:pt x="2345" y="668"/>
                  </a:cubicBezTo>
                  <a:cubicBezTo>
                    <a:pt x="2126" y="449"/>
                    <a:pt x="1868" y="170"/>
                    <a:pt x="1549" y="51"/>
                  </a:cubicBezTo>
                  <a:cubicBezTo>
                    <a:pt x="1461" y="26"/>
                    <a:pt x="1365" y="1"/>
                    <a:pt x="1276" y="1"/>
                  </a:cubicBezTo>
                  <a:close/>
                  <a:moveTo>
                    <a:pt x="3288" y="1353"/>
                  </a:moveTo>
                  <a:cubicBezTo>
                    <a:pt x="3298" y="1356"/>
                    <a:pt x="3309" y="1360"/>
                    <a:pt x="3320" y="1364"/>
                  </a:cubicBezTo>
                  <a:cubicBezTo>
                    <a:pt x="3333" y="1364"/>
                    <a:pt x="3329" y="1381"/>
                    <a:pt x="3330" y="1381"/>
                  </a:cubicBezTo>
                  <a:cubicBezTo>
                    <a:pt x="3331" y="1381"/>
                    <a:pt x="3333" y="1377"/>
                    <a:pt x="3340" y="1364"/>
                  </a:cubicBezTo>
                  <a:cubicBezTo>
                    <a:pt x="3322" y="1361"/>
                    <a:pt x="3305" y="1357"/>
                    <a:pt x="3288" y="1353"/>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2107;p27">
              <a:extLst>
                <a:ext uri="{FF2B5EF4-FFF2-40B4-BE49-F238E27FC236}">
                  <a16:creationId xmlns:a16="http://schemas.microsoft.com/office/drawing/2014/main" id="{A56351EC-F2D0-720C-7C0D-1421083CF548}"/>
                </a:ext>
              </a:extLst>
            </p:cNvPr>
            <p:cNvSpPr/>
            <p:nvPr/>
          </p:nvSpPr>
          <p:spPr>
            <a:xfrm>
              <a:off x="4011850" y="2241087"/>
              <a:ext cx="132098" cy="119080"/>
            </a:xfrm>
            <a:custGeom>
              <a:avLst/>
              <a:gdLst/>
              <a:ahLst/>
              <a:cxnLst/>
              <a:rect l="l" t="t" r="r" b="b"/>
              <a:pathLst>
                <a:path w="4079" h="3677" extrusionOk="0">
                  <a:moveTo>
                    <a:pt x="1035" y="0"/>
                  </a:moveTo>
                  <a:cubicBezTo>
                    <a:pt x="599" y="0"/>
                    <a:pt x="190" y="194"/>
                    <a:pt x="20" y="255"/>
                  </a:cubicBezTo>
                  <a:cubicBezTo>
                    <a:pt x="1" y="255"/>
                    <a:pt x="20" y="275"/>
                    <a:pt x="20" y="275"/>
                  </a:cubicBezTo>
                  <a:cubicBezTo>
                    <a:pt x="186" y="242"/>
                    <a:pt x="652" y="72"/>
                    <a:pt x="999" y="72"/>
                  </a:cubicBezTo>
                  <a:cubicBezTo>
                    <a:pt x="1070" y="72"/>
                    <a:pt x="1137" y="79"/>
                    <a:pt x="1194" y="96"/>
                  </a:cubicBezTo>
                  <a:cubicBezTo>
                    <a:pt x="1413" y="156"/>
                    <a:pt x="1552" y="275"/>
                    <a:pt x="1731" y="434"/>
                  </a:cubicBezTo>
                  <a:cubicBezTo>
                    <a:pt x="1890" y="554"/>
                    <a:pt x="2030" y="653"/>
                    <a:pt x="2149" y="772"/>
                  </a:cubicBezTo>
                  <a:cubicBezTo>
                    <a:pt x="2726" y="1270"/>
                    <a:pt x="3323" y="1827"/>
                    <a:pt x="3681" y="2483"/>
                  </a:cubicBezTo>
                  <a:cubicBezTo>
                    <a:pt x="3880" y="2861"/>
                    <a:pt x="3979" y="3319"/>
                    <a:pt x="3701" y="3657"/>
                  </a:cubicBezTo>
                  <a:cubicBezTo>
                    <a:pt x="3701" y="3677"/>
                    <a:pt x="3701" y="3677"/>
                    <a:pt x="3720" y="3677"/>
                  </a:cubicBezTo>
                  <a:cubicBezTo>
                    <a:pt x="4039" y="3438"/>
                    <a:pt x="4079" y="2981"/>
                    <a:pt x="3979" y="2662"/>
                  </a:cubicBezTo>
                  <a:cubicBezTo>
                    <a:pt x="3840" y="2284"/>
                    <a:pt x="3581" y="1946"/>
                    <a:pt x="3323" y="1648"/>
                  </a:cubicBezTo>
                  <a:cubicBezTo>
                    <a:pt x="3044" y="1329"/>
                    <a:pt x="2746" y="1051"/>
                    <a:pt x="2427" y="772"/>
                  </a:cubicBezTo>
                  <a:cubicBezTo>
                    <a:pt x="2248" y="633"/>
                    <a:pt x="2109" y="494"/>
                    <a:pt x="1930" y="375"/>
                  </a:cubicBezTo>
                  <a:cubicBezTo>
                    <a:pt x="1751" y="255"/>
                    <a:pt x="1612" y="96"/>
                    <a:pt x="1413" y="56"/>
                  </a:cubicBezTo>
                  <a:cubicBezTo>
                    <a:pt x="1288" y="16"/>
                    <a:pt x="1160" y="0"/>
                    <a:pt x="103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2108;p27">
              <a:extLst>
                <a:ext uri="{FF2B5EF4-FFF2-40B4-BE49-F238E27FC236}">
                  <a16:creationId xmlns:a16="http://schemas.microsoft.com/office/drawing/2014/main" id="{8C7575C9-87D0-9D21-0118-6BC733931A41}"/>
                </a:ext>
              </a:extLst>
            </p:cNvPr>
            <p:cNvSpPr/>
            <p:nvPr/>
          </p:nvSpPr>
          <p:spPr>
            <a:xfrm>
              <a:off x="3880432" y="2199278"/>
              <a:ext cx="187509" cy="139644"/>
            </a:xfrm>
            <a:custGeom>
              <a:avLst/>
              <a:gdLst/>
              <a:ahLst/>
              <a:cxnLst/>
              <a:rect l="l" t="t" r="r" b="b"/>
              <a:pathLst>
                <a:path w="5790" h="4312" extrusionOk="0">
                  <a:moveTo>
                    <a:pt x="4689" y="0"/>
                  </a:moveTo>
                  <a:cubicBezTo>
                    <a:pt x="3844" y="0"/>
                    <a:pt x="2068" y="1308"/>
                    <a:pt x="1612" y="1745"/>
                  </a:cubicBezTo>
                  <a:cubicBezTo>
                    <a:pt x="1134" y="2223"/>
                    <a:pt x="319" y="3933"/>
                    <a:pt x="0" y="4311"/>
                  </a:cubicBezTo>
                  <a:lnTo>
                    <a:pt x="2885" y="4132"/>
                  </a:lnTo>
                  <a:cubicBezTo>
                    <a:pt x="2885" y="4132"/>
                    <a:pt x="3084" y="2939"/>
                    <a:pt x="3760" y="2362"/>
                  </a:cubicBezTo>
                  <a:cubicBezTo>
                    <a:pt x="4417" y="1785"/>
                    <a:pt x="5789" y="373"/>
                    <a:pt x="4894" y="34"/>
                  </a:cubicBezTo>
                  <a:cubicBezTo>
                    <a:pt x="4834" y="11"/>
                    <a:pt x="4765" y="0"/>
                    <a:pt x="468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2109;p27">
              <a:extLst>
                <a:ext uri="{FF2B5EF4-FFF2-40B4-BE49-F238E27FC236}">
                  <a16:creationId xmlns:a16="http://schemas.microsoft.com/office/drawing/2014/main" id="{E26A1882-DB51-1D4B-FC2D-8D47819A9786}"/>
                </a:ext>
              </a:extLst>
            </p:cNvPr>
            <p:cNvSpPr/>
            <p:nvPr/>
          </p:nvSpPr>
          <p:spPr>
            <a:xfrm>
              <a:off x="3939956" y="2243937"/>
              <a:ext cx="94143" cy="222841"/>
            </a:xfrm>
            <a:custGeom>
              <a:avLst/>
              <a:gdLst/>
              <a:ahLst/>
              <a:cxnLst/>
              <a:rect l="l" t="t" r="r" b="b"/>
              <a:pathLst>
                <a:path w="2907" h="6881" extrusionOk="0">
                  <a:moveTo>
                    <a:pt x="2875" y="0"/>
                  </a:moveTo>
                  <a:cubicBezTo>
                    <a:pt x="2869" y="0"/>
                    <a:pt x="2862" y="3"/>
                    <a:pt x="2857" y="8"/>
                  </a:cubicBezTo>
                  <a:cubicBezTo>
                    <a:pt x="2638" y="187"/>
                    <a:pt x="2419" y="386"/>
                    <a:pt x="2221" y="585"/>
                  </a:cubicBezTo>
                  <a:cubicBezTo>
                    <a:pt x="2022" y="784"/>
                    <a:pt x="1783" y="963"/>
                    <a:pt x="1624" y="1162"/>
                  </a:cubicBezTo>
                  <a:cubicBezTo>
                    <a:pt x="1445" y="1381"/>
                    <a:pt x="1146" y="2137"/>
                    <a:pt x="1126" y="2276"/>
                  </a:cubicBezTo>
                  <a:cubicBezTo>
                    <a:pt x="1027" y="2893"/>
                    <a:pt x="868" y="4186"/>
                    <a:pt x="569" y="5419"/>
                  </a:cubicBezTo>
                  <a:cubicBezTo>
                    <a:pt x="430" y="6036"/>
                    <a:pt x="152" y="6573"/>
                    <a:pt x="52" y="6752"/>
                  </a:cubicBezTo>
                  <a:cubicBezTo>
                    <a:pt x="14" y="6816"/>
                    <a:pt x="0" y="6880"/>
                    <a:pt x="22" y="6880"/>
                  </a:cubicBezTo>
                  <a:cubicBezTo>
                    <a:pt x="34" y="6880"/>
                    <a:pt x="57" y="6861"/>
                    <a:pt x="92" y="6811"/>
                  </a:cubicBezTo>
                  <a:cubicBezTo>
                    <a:pt x="1047" y="5419"/>
                    <a:pt x="1186" y="2733"/>
                    <a:pt x="1286" y="2296"/>
                  </a:cubicBezTo>
                  <a:cubicBezTo>
                    <a:pt x="1345" y="2037"/>
                    <a:pt x="1584" y="1460"/>
                    <a:pt x="1763" y="1261"/>
                  </a:cubicBezTo>
                  <a:cubicBezTo>
                    <a:pt x="2121" y="844"/>
                    <a:pt x="2539" y="466"/>
                    <a:pt x="2877" y="48"/>
                  </a:cubicBezTo>
                  <a:cubicBezTo>
                    <a:pt x="2906" y="19"/>
                    <a:pt x="2893" y="0"/>
                    <a:pt x="287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110;p27">
              <a:extLst>
                <a:ext uri="{FF2B5EF4-FFF2-40B4-BE49-F238E27FC236}">
                  <a16:creationId xmlns:a16="http://schemas.microsoft.com/office/drawing/2014/main" id="{BFCE38E2-2D4D-3BDF-0B0E-0567CC1A6D0F}"/>
                </a:ext>
              </a:extLst>
            </p:cNvPr>
            <p:cNvSpPr/>
            <p:nvPr/>
          </p:nvSpPr>
          <p:spPr>
            <a:xfrm>
              <a:off x="3286819" y="2313856"/>
              <a:ext cx="667714" cy="406594"/>
            </a:xfrm>
            <a:custGeom>
              <a:avLst/>
              <a:gdLst/>
              <a:ahLst/>
              <a:cxnLst/>
              <a:rect l="l" t="t" r="r" b="b"/>
              <a:pathLst>
                <a:path w="20618" h="12555" extrusionOk="0">
                  <a:moveTo>
                    <a:pt x="1325" y="1"/>
                  </a:moveTo>
                  <a:cubicBezTo>
                    <a:pt x="197" y="1"/>
                    <a:pt x="1" y="1139"/>
                    <a:pt x="1143" y="3001"/>
                  </a:cubicBezTo>
                  <a:cubicBezTo>
                    <a:pt x="2814" y="5707"/>
                    <a:pt x="7927" y="11555"/>
                    <a:pt x="10891" y="12430"/>
                  </a:cubicBezTo>
                  <a:cubicBezTo>
                    <a:pt x="11180" y="12516"/>
                    <a:pt x="11506" y="12555"/>
                    <a:pt x="11859" y="12555"/>
                  </a:cubicBezTo>
                  <a:cubicBezTo>
                    <a:pt x="15113" y="12555"/>
                    <a:pt x="20618" y="9268"/>
                    <a:pt x="20618" y="9268"/>
                  </a:cubicBezTo>
                  <a:lnTo>
                    <a:pt x="16281" y="3578"/>
                  </a:lnTo>
                  <a:cubicBezTo>
                    <a:pt x="16281" y="3578"/>
                    <a:pt x="11924" y="5747"/>
                    <a:pt x="11653" y="5747"/>
                  </a:cubicBezTo>
                  <a:cubicBezTo>
                    <a:pt x="11650" y="5747"/>
                    <a:pt x="11648" y="5747"/>
                    <a:pt x="11646" y="5747"/>
                  </a:cubicBezTo>
                  <a:cubicBezTo>
                    <a:pt x="11467" y="5667"/>
                    <a:pt x="6236" y="2424"/>
                    <a:pt x="3451" y="773"/>
                  </a:cubicBezTo>
                  <a:cubicBezTo>
                    <a:pt x="2569" y="245"/>
                    <a:pt x="1847" y="1"/>
                    <a:pt x="132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2111;p27">
              <a:extLst>
                <a:ext uri="{FF2B5EF4-FFF2-40B4-BE49-F238E27FC236}">
                  <a16:creationId xmlns:a16="http://schemas.microsoft.com/office/drawing/2014/main" id="{CD3C9D60-F071-2336-BAE4-DA333C368BF8}"/>
                </a:ext>
              </a:extLst>
            </p:cNvPr>
            <p:cNvSpPr/>
            <p:nvPr/>
          </p:nvSpPr>
          <p:spPr>
            <a:xfrm>
              <a:off x="3778647" y="2463312"/>
              <a:ext cx="119047" cy="165099"/>
            </a:xfrm>
            <a:custGeom>
              <a:avLst/>
              <a:gdLst/>
              <a:ahLst/>
              <a:cxnLst/>
              <a:rect l="l" t="t" r="r" b="b"/>
              <a:pathLst>
                <a:path w="3676" h="5098" extrusionOk="0">
                  <a:moveTo>
                    <a:pt x="13" y="1"/>
                  </a:moveTo>
                  <a:cubicBezTo>
                    <a:pt x="0" y="1"/>
                    <a:pt x="0" y="24"/>
                    <a:pt x="0" y="37"/>
                  </a:cubicBezTo>
                  <a:cubicBezTo>
                    <a:pt x="140" y="256"/>
                    <a:pt x="299" y="475"/>
                    <a:pt x="458" y="714"/>
                  </a:cubicBezTo>
                  <a:cubicBezTo>
                    <a:pt x="577" y="913"/>
                    <a:pt x="736" y="1132"/>
                    <a:pt x="876" y="1330"/>
                  </a:cubicBezTo>
                  <a:lnTo>
                    <a:pt x="1771" y="2604"/>
                  </a:lnTo>
                  <a:cubicBezTo>
                    <a:pt x="2368" y="3439"/>
                    <a:pt x="3024" y="4255"/>
                    <a:pt x="3641" y="5090"/>
                  </a:cubicBezTo>
                  <a:cubicBezTo>
                    <a:pt x="3646" y="5096"/>
                    <a:pt x="3651" y="5098"/>
                    <a:pt x="3656" y="5098"/>
                  </a:cubicBezTo>
                  <a:cubicBezTo>
                    <a:pt x="3668" y="5098"/>
                    <a:pt x="3675" y="5080"/>
                    <a:pt x="3661" y="5050"/>
                  </a:cubicBezTo>
                  <a:cubicBezTo>
                    <a:pt x="3064" y="4175"/>
                    <a:pt x="2487" y="3320"/>
                    <a:pt x="1890" y="2464"/>
                  </a:cubicBezTo>
                  <a:cubicBezTo>
                    <a:pt x="1592" y="2047"/>
                    <a:pt x="1273" y="1629"/>
                    <a:pt x="975" y="1231"/>
                  </a:cubicBezTo>
                  <a:lnTo>
                    <a:pt x="537" y="634"/>
                  </a:lnTo>
                  <a:cubicBezTo>
                    <a:pt x="358" y="435"/>
                    <a:pt x="199" y="177"/>
                    <a:pt x="40" y="18"/>
                  </a:cubicBezTo>
                  <a:cubicBezTo>
                    <a:pt x="28" y="5"/>
                    <a:pt x="19" y="1"/>
                    <a:pt x="1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2112;p27">
              <a:extLst>
                <a:ext uri="{FF2B5EF4-FFF2-40B4-BE49-F238E27FC236}">
                  <a16:creationId xmlns:a16="http://schemas.microsoft.com/office/drawing/2014/main" id="{3D067795-19C1-E6E5-5AED-A2AF1728175E}"/>
                </a:ext>
              </a:extLst>
            </p:cNvPr>
            <p:cNvSpPr/>
            <p:nvPr/>
          </p:nvSpPr>
          <p:spPr>
            <a:xfrm>
              <a:off x="3372153" y="2475197"/>
              <a:ext cx="353061" cy="250239"/>
            </a:xfrm>
            <a:custGeom>
              <a:avLst/>
              <a:gdLst/>
              <a:ahLst/>
              <a:cxnLst/>
              <a:rect l="l" t="t" r="r" b="b"/>
              <a:pathLst>
                <a:path w="10902" h="7727" extrusionOk="0">
                  <a:moveTo>
                    <a:pt x="16" y="1"/>
                  </a:moveTo>
                  <a:cubicBezTo>
                    <a:pt x="11" y="1"/>
                    <a:pt x="0" y="19"/>
                    <a:pt x="0" y="48"/>
                  </a:cubicBezTo>
                  <a:cubicBezTo>
                    <a:pt x="458" y="665"/>
                    <a:pt x="895" y="1282"/>
                    <a:pt x="1373" y="1859"/>
                  </a:cubicBezTo>
                  <a:cubicBezTo>
                    <a:pt x="1313" y="1839"/>
                    <a:pt x="1293" y="1779"/>
                    <a:pt x="1253" y="1759"/>
                  </a:cubicBezTo>
                  <a:cubicBezTo>
                    <a:pt x="995" y="1540"/>
                    <a:pt x="776" y="1341"/>
                    <a:pt x="517" y="1103"/>
                  </a:cubicBezTo>
                  <a:cubicBezTo>
                    <a:pt x="514" y="1100"/>
                    <a:pt x="511" y="1099"/>
                    <a:pt x="508" y="1099"/>
                  </a:cubicBezTo>
                  <a:cubicBezTo>
                    <a:pt x="487" y="1099"/>
                    <a:pt x="460" y="1145"/>
                    <a:pt x="477" y="1162"/>
                  </a:cubicBezTo>
                  <a:cubicBezTo>
                    <a:pt x="696" y="1401"/>
                    <a:pt x="915" y="1640"/>
                    <a:pt x="1174" y="1859"/>
                  </a:cubicBezTo>
                  <a:cubicBezTo>
                    <a:pt x="1353" y="1998"/>
                    <a:pt x="1552" y="2177"/>
                    <a:pt x="1731" y="2336"/>
                  </a:cubicBezTo>
                  <a:cubicBezTo>
                    <a:pt x="2387" y="3092"/>
                    <a:pt x="3064" y="3828"/>
                    <a:pt x="3800" y="4484"/>
                  </a:cubicBezTo>
                  <a:cubicBezTo>
                    <a:pt x="4536" y="5161"/>
                    <a:pt x="5252" y="5817"/>
                    <a:pt x="6047" y="6434"/>
                  </a:cubicBezTo>
                  <a:cubicBezTo>
                    <a:pt x="6744" y="6971"/>
                    <a:pt x="7460" y="7448"/>
                    <a:pt x="8335" y="7647"/>
                  </a:cubicBezTo>
                  <a:cubicBezTo>
                    <a:pt x="8593" y="7701"/>
                    <a:pt x="8850" y="7726"/>
                    <a:pt x="9107" y="7726"/>
                  </a:cubicBezTo>
                  <a:cubicBezTo>
                    <a:pt x="9702" y="7726"/>
                    <a:pt x="10291" y="7591"/>
                    <a:pt x="10861" y="7369"/>
                  </a:cubicBezTo>
                  <a:cubicBezTo>
                    <a:pt x="10901" y="7369"/>
                    <a:pt x="10861" y="7329"/>
                    <a:pt x="10842" y="7329"/>
                  </a:cubicBezTo>
                  <a:cubicBezTo>
                    <a:pt x="10428" y="7490"/>
                    <a:pt x="9982" y="7564"/>
                    <a:pt x="9530" y="7564"/>
                  </a:cubicBezTo>
                  <a:cubicBezTo>
                    <a:pt x="9198" y="7564"/>
                    <a:pt x="8862" y="7524"/>
                    <a:pt x="8534" y="7448"/>
                  </a:cubicBezTo>
                  <a:cubicBezTo>
                    <a:pt x="7679" y="7269"/>
                    <a:pt x="6963" y="6832"/>
                    <a:pt x="6286" y="6275"/>
                  </a:cubicBezTo>
                  <a:cubicBezTo>
                    <a:pt x="4794" y="5121"/>
                    <a:pt x="3402" y="3848"/>
                    <a:pt x="2148" y="2455"/>
                  </a:cubicBezTo>
                  <a:cubicBezTo>
                    <a:pt x="1412" y="1660"/>
                    <a:pt x="696" y="864"/>
                    <a:pt x="20" y="9"/>
                  </a:cubicBezTo>
                  <a:cubicBezTo>
                    <a:pt x="20" y="3"/>
                    <a:pt x="19" y="1"/>
                    <a:pt x="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6488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71F4-B7EB-748C-0A26-FD61BEF0F479}"/>
              </a:ext>
            </a:extLst>
          </p:cNvPr>
          <p:cNvSpPr>
            <a:spLocks noGrp="1"/>
          </p:cNvSpPr>
          <p:nvPr>
            <p:ph type="title"/>
          </p:nvPr>
        </p:nvSpPr>
        <p:spPr>
          <a:xfrm>
            <a:off x="1709800" y="783896"/>
            <a:ext cx="8772400" cy="641600"/>
          </a:xfrm>
          <a:solidFill>
            <a:schemeClr val="accent4">
              <a:lumMod val="90000"/>
            </a:schemeClr>
          </a:solidFill>
        </p:spPr>
        <p:txBody>
          <a:bodyPr/>
          <a:lstStyle/>
          <a:p>
            <a:r>
              <a:rPr lang="en-TH" dirty="0">
                <a:solidFill>
                  <a:schemeClr val="bg1"/>
                </a:solidFill>
              </a:rPr>
              <a:t>Problems with the leadership trait theory</a:t>
            </a:r>
          </a:p>
        </p:txBody>
      </p:sp>
      <p:sp>
        <p:nvSpPr>
          <p:cNvPr id="3" name="TextBox 2">
            <a:extLst>
              <a:ext uri="{FF2B5EF4-FFF2-40B4-BE49-F238E27FC236}">
                <a16:creationId xmlns:a16="http://schemas.microsoft.com/office/drawing/2014/main" id="{E56808D3-58FC-D0E2-2FC3-BED0A2F47096}"/>
              </a:ext>
            </a:extLst>
          </p:cNvPr>
          <p:cNvSpPr txBox="1"/>
          <p:nvPr/>
        </p:nvSpPr>
        <p:spPr>
          <a:xfrm>
            <a:off x="1506601" y="2203168"/>
            <a:ext cx="9775465" cy="4976812"/>
          </a:xfrm>
          <a:prstGeom prst="rect">
            <a:avLst/>
          </a:prstGeom>
          <a:noFill/>
        </p:spPr>
        <p:txBody>
          <a:bodyPr wrap="square" rtlCol="0">
            <a:spAutoFit/>
          </a:bodyPr>
          <a:lstStyle/>
          <a:p>
            <a:pPr marL="380990" indent="-380990" defTabSz="1219170">
              <a:buClr>
                <a:srgbClr val="000000"/>
              </a:buClr>
              <a:buFont typeface="Arial" panose="020B0604020202020204" pitchFamily="34" charset="0"/>
              <a:buChar char="•"/>
            </a:pPr>
            <a:r>
              <a:rPr lang="en-TH" sz="1867" kern="0" dirty="0">
                <a:solidFill>
                  <a:srgbClr val="000000"/>
                </a:solidFill>
                <a:latin typeface="Arial"/>
                <a:cs typeface="Arial"/>
                <a:sym typeface="Arial"/>
              </a:rPr>
              <a:t>Most people recognize that it is possible for someone to change their character traits over time.</a:t>
            </a: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1867" kern="0" dirty="0">
                <a:solidFill>
                  <a:srgbClr val="000000"/>
                </a:solidFill>
                <a:latin typeface="Arial"/>
                <a:cs typeface="Arial"/>
                <a:sym typeface="Arial"/>
              </a:rPr>
              <a:t>Dose not take situation into account. A person who is a leader in one situation may not be a leader in another.</a:t>
            </a: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TH" sz="1867" kern="0" dirty="0">
                <a:solidFill>
                  <a:srgbClr val="000000"/>
                </a:solidFill>
                <a:latin typeface="Arial"/>
                <a:cs typeface="Arial"/>
                <a:sym typeface="Arial"/>
              </a:rPr>
              <a:t>Sets forth numerous characteristics that are very general , contextual , and ummessureable.</a:t>
            </a: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a:p>
            <a:pPr defTabSz="1219170">
              <a:buClr>
                <a:srgbClr val="000000"/>
              </a:buClr>
            </a:pPr>
            <a:endParaRPr lang="en-TH" sz="1867" kern="0" dirty="0">
              <a:solidFill>
                <a:srgbClr val="000000"/>
              </a:solidFill>
              <a:latin typeface="Arial"/>
              <a:cs typeface="Arial"/>
              <a:sym typeface="Arial"/>
            </a:endParaRPr>
          </a:p>
        </p:txBody>
      </p:sp>
      <p:grpSp>
        <p:nvGrpSpPr>
          <p:cNvPr id="4" name="Google Shape;667;p20">
            <a:extLst>
              <a:ext uri="{FF2B5EF4-FFF2-40B4-BE49-F238E27FC236}">
                <a16:creationId xmlns:a16="http://schemas.microsoft.com/office/drawing/2014/main" id="{47267E70-AF33-2346-4715-4668E3BF539D}"/>
              </a:ext>
            </a:extLst>
          </p:cNvPr>
          <p:cNvGrpSpPr/>
          <p:nvPr/>
        </p:nvGrpSpPr>
        <p:grpSpPr>
          <a:xfrm>
            <a:off x="174911" y="392599"/>
            <a:ext cx="1534891" cy="2212056"/>
            <a:chOff x="3070613" y="907185"/>
            <a:chExt cx="1435046" cy="2515437"/>
          </a:xfrm>
        </p:grpSpPr>
        <p:sp>
          <p:nvSpPr>
            <p:cNvPr id="5" name="Google Shape;668;p20">
              <a:extLst>
                <a:ext uri="{FF2B5EF4-FFF2-40B4-BE49-F238E27FC236}">
                  <a16:creationId xmlns:a16="http://schemas.microsoft.com/office/drawing/2014/main" id="{14483AD4-7D34-A9E8-398C-75C430A984C0}"/>
                </a:ext>
              </a:extLst>
            </p:cNvPr>
            <p:cNvSpPr/>
            <p:nvPr/>
          </p:nvSpPr>
          <p:spPr>
            <a:xfrm>
              <a:off x="3070613" y="1793381"/>
              <a:ext cx="1435046" cy="1629240"/>
            </a:xfrm>
            <a:custGeom>
              <a:avLst/>
              <a:gdLst/>
              <a:ahLst/>
              <a:cxnLst/>
              <a:rect l="l" t="t" r="r" b="b"/>
              <a:pathLst>
                <a:path w="44501" h="50523" extrusionOk="0">
                  <a:moveTo>
                    <a:pt x="11064" y="0"/>
                  </a:moveTo>
                  <a:cubicBezTo>
                    <a:pt x="9463" y="0"/>
                    <a:pt x="8008" y="1104"/>
                    <a:pt x="7619" y="2711"/>
                  </a:cubicBezTo>
                  <a:lnTo>
                    <a:pt x="478" y="32192"/>
                  </a:lnTo>
                  <a:cubicBezTo>
                    <a:pt x="0" y="34102"/>
                    <a:pt x="1194" y="36032"/>
                    <a:pt x="3084" y="36509"/>
                  </a:cubicBezTo>
                  <a:lnTo>
                    <a:pt x="12413" y="38757"/>
                  </a:lnTo>
                  <a:cubicBezTo>
                    <a:pt x="13309" y="38996"/>
                    <a:pt x="13607" y="40110"/>
                    <a:pt x="12931" y="40706"/>
                  </a:cubicBezTo>
                  <a:lnTo>
                    <a:pt x="12911" y="40726"/>
                  </a:lnTo>
                  <a:cubicBezTo>
                    <a:pt x="11518" y="41980"/>
                    <a:pt x="10723" y="43929"/>
                    <a:pt x="11140" y="46197"/>
                  </a:cubicBezTo>
                  <a:cubicBezTo>
                    <a:pt x="11379" y="47351"/>
                    <a:pt x="11956" y="48405"/>
                    <a:pt x="12891" y="49141"/>
                  </a:cubicBezTo>
                  <a:cubicBezTo>
                    <a:pt x="14085" y="50097"/>
                    <a:pt x="15397" y="50522"/>
                    <a:pt x="16652" y="50522"/>
                  </a:cubicBezTo>
                  <a:cubicBezTo>
                    <a:pt x="19181" y="50522"/>
                    <a:pt x="21476" y="48796"/>
                    <a:pt x="22101" y="46217"/>
                  </a:cubicBezTo>
                  <a:cubicBezTo>
                    <a:pt x="22380" y="45083"/>
                    <a:pt x="22280" y="43969"/>
                    <a:pt x="21902" y="42934"/>
                  </a:cubicBezTo>
                  <a:cubicBezTo>
                    <a:pt x="21902" y="42915"/>
                    <a:pt x="21882" y="42895"/>
                    <a:pt x="21882" y="42875"/>
                  </a:cubicBezTo>
                  <a:cubicBezTo>
                    <a:pt x="21614" y="42106"/>
                    <a:pt x="22230" y="41353"/>
                    <a:pt x="22993" y="41353"/>
                  </a:cubicBezTo>
                  <a:cubicBezTo>
                    <a:pt x="23079" y="41353"/>
                    <a:pt x="23166" y="41363"/>
                    <a:pt x="23255" y="41383"/>
                  </a:cubicBezTo>
                  <a:lnTo>
                    <a:pt x="32585" y="43631"/>
                  </a:lnTo>
                  <a:cubicBezTo>
                    <a:pt x="32873" y="43703"/>
                    <a:pt x="33161" y="43737"/>
                    <a:pt x="33444" y="43737"/>
                  </a:cubicBezTo>
                  <a:cubicBezTo>
                    <a:pt x="35038" y="43737"/>
                    <a:pt x="36476" y="42646"/>
                    <a:pt x="36881" y="41025"/>
                  </a:cubicBezTo>
                  <a:lnTo>
                    <a:pt x="39229" y="31357"/>
                  </a:lnTo>
                  <a:cubicBezTo>
                    <a:pt x="39195" y="30739"/>
                    <a:pt x="38671" y="30247"/>
                    <a:pt x="38055" y="30247"/>
                  </a:cubicBezTo>
                  <a:cubicBezTo>
                    <a:pt x="37938" y="30247"/>
                    <a:pt x="37818" y="30264"/>
                    <a:pt x="37697" y="30303"/>
                  </a:cubicBezTo>
                  <a:cubicBezTo>
                    <a:pt x="37677" y="30303"/>
                    <a:pt x="37657" y="30342"/>
                    <a:pt x="37637" y="30342"/>
                  </a:cubicBezTo>
                  <a:cubicBezTo>
                    <a:pt x="36997" y="30564"/>
                    <a:pt x="36327" y="30686"/>
                    <a:pt x="35640" y="30686"/>
                  </a:cubicBezTo>
                  <a:cubicBezTo>
                    <a:pt x="35217" y="30686"/>
                    <a:pt x="34787" y="30640"/>
                    <a:pt x="34355" y="30541"/>
                  </a:cubicBezTo>
                  <a:cubicBezTo>
                    <a:pt x="30496" y="29586"/>
                    <a:pt x="28546" y="24912"/>
                    <a:pt x="31431" y="21311"/>
                  </a:cubicBezTo>
                  <a:cubicBezTo>
                    <a:pt x="32167" y="20396"/>
                    <a:pt x="33221" y="19799"/>
                    <a:pt x="34375" y="19560"/>
                  </a:cubicBezTo>
                  <a:cubicBezTo>
                    <a:pt x="34788" y="19485"/>
                    <a:pt x="35189" y="19449"/>
                    <a:pt x="35578" y="19449"/>
                  </a:cubicBezTo>
                  <a:cubicBezTo>
                    <a:pt x="37343" y="19449"/>
                    <a:pt x="38835" y="20190"/>
                    <a:pt x="39845" y="21331"/>
                  </a:cubicBezTo>
                  <a:lnTo>
                    <a:pt x="39865" y="21351"/>
                  </a:lnTo>
                  <a:cubicBezTo>
                    <a:pt x="40083" y="21602"/>
                    <a:pt x="40378" y="21716"/>
                    <a:pt x="40673" y="21716"/>
                  </a:cubicBezTo>
                  <a:cubicBezTo>
                    <a:pt x="41077" y="21716"/>
                    <a:pt x="41480" y="21501"/>
                    <a:pt x="41676" y="21132"/>
                  </a:cubicBezTo>
                  <a:lnTo>
                    <a:pt x="44023" y="11504"/>
                  </a:lnTo>
                  <a:cubicBezTo>
                    <a:pt x="44500" y="9594"/>
                    <a:pt x="43287" y="7685"/>
                    <a:pt x="41397" y="7207"/>
                  </a:cubicBezTo>
                  <a:lnTo>
                    <a:pt x="11916" y="105"/>
                  </a:lnTo>
                  <a:cubicBezTo>
                    <a:pt x="11631" y="34"/>
                    <a:pt x="11345" y="0"/>
                    <a:pt x="1106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669;p20">
              <a:extLst>
                <a:ext uri="{FF2B5EF4-FFF2-40B4-BE49-F238E27FC236}">
                  <a16:creationId xmlns:a16="http://schemas.microsoft.com/office/drawing/2014/main" id="{F0F9216E-00F9-E7AB-215D-692036FA2BDE}"/>
                </a:ext>
              </a:extLst>
            </p:cNvPr>
            <p:cNvSpPr/>
            <p:nvPr/>
          </p:nvSpPr>
          <p:spPr>
            <a:xfrm>
              <a:off x="3505255" y="1224190"/>
              <a:ext cx="93969" cy="71170"/>
            </a:xfrm>
            <a:custGeom>
              <a:avLst/>
              <a:gdLst/>
              <a:ahLst/>
              <a:cxnLst/>
              <a:rect l="l" t="t" r="r" b="b"/>
              <a:pathLst>
                <a:path w="2914" h="2207" extrusionOk="0">
                  <a:moveTo>
                    <a:pt x="1292" y="0"/>
                  </a:moveTo>
                  <a:cubicBezTo>
                    <a:pt x="1077" y="0"/>
                    <a:pt x="1601" y="668"/>
                    <a:pt x="1601" y="668"/>
                  </a:cubicBezTo>
                  <a:cubicBezTo>
                    <a:pt x="1601" y="668"/>
                    <a:pt x="209" y="1026"/>
                    <a:pt x="69" y="1722"/>
                  </a:cubicBezTo>
                  <a:cubicBezTo>
                    <a:pt x="1" y="2121"/>
                    <a:pt x="947" y="2206"/>
                    <a:pt x="1767" y="2206"/>
                  </a:cubicBezTo>
                  <a:cubicBezTo>
                    <a:pt x="2375" y="2206"/>
                    <a:pt x="2914" y="2159"/>
                    <a:pt x="2914" y="2159"/>
                  </a:cubicBezTo>
                  <a:lnTo>
                    <a:pt x="2795" y="807"/>
                  </a:lnTo>
                  <a:cubicBezTo>
                    <a:pt x="2795" y="807"/>
                    <a:pt x="1840" y="210"/>
                    <a:pt x="1402" y="31"/>
                  </a:cubicBezTo>
                  <a:cubicBezTo>
                    <a:pt x="1353" y="10"/>
                    <a:pt x="1317" y="0"/>
                    <a:pt x="1292"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670;p20">
              <a:extLst>
                <a:ext uri="{FF2B5EF4-FFF2-40B4-BE49-F238E27FC236}">
                  <a16:creationId xmlns:a16="http://schemas.microsoft.com/office/drawing/2014/main" id="{FE1BEC1C-E822-F2CB-85A1-4F6B3CF288C9}"/>
                </a:ext>
              </a:extLst>
            </p:cNvPr>
            <p:cNvSpPr/>
            <p:nvPr/>
          </p:nvSpPr>
          <p:spPr>
            <a:xfrm>
              <a:off x="3692230" y="1287398"/>
              <a:ext cx="494612" cy="557495"/>
            </a:xfrm>
            <a:custGeom>
              <a:avLst/>
              <a:gdLst/>
              <a:ahLst/>
              <a:cxnLst/>
              <a:rect l="l" t="t" r="r" b="b"/>
              <a:pathLst>
                <a:path w="15338" h="17288" extrusionOk="0">
                  <a:moveTo>
                    <a:pt x="9449" y="1"/>
                  </a:moveTo>
                  <a:cubicBezTo>
                    <a:pt x="9449" y="1"/>
                    <a:pt x="9290" y="1333"/>
                    <a:pt x="6585" y="6108"/>
                  </a:cubicBezTo>
                  <a:cubicBezTo>
                    <a:pt x="3879" y="10882"/>
                    <a:pt x="0" y="16850"/>
                    <a:pt x="0" y="16850"/>
                  </a:cubicBezTo>
                  <a:cubicBezTo>
                    <a:pt x="0" y="16850"/>
                    <a:pt x="934" y="17288"/>
                    <a:pt x="2018" y="17288"/>
                  </a:cubicBezTo>
                  <a:cubicBezTo>
                    <a:pt x="2042" y="17288"/>
                    <a:pt x="2065" y="17288"/>
                    <a:pt x="2089" y="17287"/>
                  </a:cubicBezTo>
                  <a:cubicBezTo>
                    <a:pt x="2089" y="17287"/>
                    <a:pt x="8554" y="11757"/>
                    <a:pt x="10862" y="8196"/>
                  </a:cubicBezTo>
                  <a:lnTo>
                    <a:pt x="15338" y="2865"/>
                  </a:lnTo>
                  <a:lnTo>
                    <a:pt x="9449"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671;p20">
              <a:extLst>
                <a:ext uri="{FF2B5EF4-FFF2-40B4-BE49-F238E27FC236}">
                  <a16:creationId xmlns:a16="http://schemas.microsoft.com/office/drawing/2014/main" id="{9589D489-6A58-2AE8-F1F8-AED3EEF22C32}"/>
                </a:ext>
              </a:extLst>
            </p:cNvPr>
            <p:cNvSpPr/>
            <p:nvPr/>
          </p:nvSpPr>
          <p:spPr>
            <a:xfrm>
              <a:off x="3942412" y="1365666"/>
              <a:ext cx="259205" cy="537243"/>
            </a:xfrm>
            <a:custGeom>
              <a:avLst/>
              <a:gdLst/>
              <a:ahLst/>
              <a:cxnLst/>
              <a:rect l="l" t="t" r="r" b="b"/>
              <a:pathLst>
                <a:path w="8038" h="16660" extrusionOk="0">
                  <a:moveTo>
                    <a:pt x="6486" y="0"/>
                  </a:moveTo>
                  <a:lnTo>
                    <a:pt x="3163" y="5451"/>
                  </a:lnTo>
                  <a:cubicBezTo>
                    <a:pt x="3163" y="5451"/>
                    <a:pt x="5292" y="11817"/>
                    <a:pt x="1" y="16293"/>
                  </a:cubicBezTo>
                  <a:cubicBezTo>
                    <a:pt x="1" y="16293"/>
                    <a:pt x="485" y="16659"/>
                    <a:pt x="1466" y="16659"/>
                  </a:cubicBezTo>
                  <a:cubicBezTo>
                    <a:pt x="1693" y="16659"/>
                    <a:pt x="1947" y="16640"/>
                    <a:pt x="2229" y="16591"/>
                  </a:cubicBezTo>
                  <a:cubicBezTo>
                    <a:pt x="2229" y="16591"/>
                    <a:pt x="4894" y="14283"/>
                    <a:pt x="6406" y="12294"/>
                  </a:cubicBezTo>
                  <a:cubicBezTo>
                    <a:pt x="7958" y="10305"/>
                    <a:pt x="8037" y="7838"/>
                    <a:pt x="7878" y="5809"/>
                  </a:cubicBezTo>
                  <a:cubicBezTo>
                    <a:pt x="7739" y="3760"/>
                    <a:pt x="6983" y="438"/>
                    <a:pt x="6983" y="438"/>
                  </a:cubicBezTo>
                  <a:lnTo>
                    <a:pt x="6486"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672;p20">
              <a:extLst>
                <a:ext uri="{FF2B5EF4-FFF2-40B4-BE49-F238E27FC236}">
                  <a16:creationId xmlns:a16="http://schemas.microsoft.com/office/drawing/2014/main" id="{B92FAF32-DC58-34CD-A3C2-49C9165DF84F}"/>
                </a:ext>
              </a:extLst>
            </p:cNvPr>
            <p:cNvSpPr/>
            <p:nvPr/>
          </p:nvSpPr>
          <p:spPr>
            <a:xfrm>
              <a:off x="3579974" y="1074879"/>
              <a:ext cx="682551" cy="398579"/>
            </a:xfrm>
            <a:custGeom>
              <a:avLst/>
              <a:gdLst/>
              <a:ahLst/>
              <a:cxnLst/>
              <a:rect l="l" t="t" r="r" b="b"/>
              <a:pathLst>
                <a:path w="21166" h="12360" extrusionOk="0">
                  <a:moveTo>
                    <a:pt x="17712" y="1"/>
                  </a:moveTo>
                  <a:cubicBezTo>
                    <a:pt x="17186" y="1"/>
                    <a:pt x="16668" y="99"/>
                    <a:pt x="16193" y="324"/>
                  </a:cubicBezTo>
                  <a:cubicBezTo>
                    <a:pt x="15795" y="523"/>
                    <a:pt x="15437" y="762"/>
                    <a:pt x="15039" y="961"/>
                  </a:cubicBezTo>
                  <a:cubicBezTo>
                    <a:pt x="14789" y="1074"/>
                    <a:pt x="14507" y="1155"/>
                    <a:pt x="14233" y="1155"/>
                  </a:cubicBezTo>
                  <a:cubicBezTo>
                    <a:pt x="14072" y="1155"/>
                    <a:pt x="13913" y="1127"/>
                    <a:pt x="13766" y="1060"/>
                  </a:cubicBezTo>
                  <a:cubicBezTo>
                    <a:pt x="13527" y="961"/>
                    <a:pt x="13328" y="742"/>
                    <a:pt x="13050" y="682"/>
                  </a:cubicBezTo>
                  <a:cubicBezTo>
                    <a:pt x="12999" y="675"/>
                    <a:pt x="12942" y="671"/>
                    <a:pt x="12883" y="671"/>
                  </a:cubicBezTo>
                  <a:cubicBezTo>
                    <a:pt x="12779" y="671"/>
                    <a:pt x="12666" y="684"/>
                    <a:pt x="12552" y="722"/>
                  </a:cubicBezTo>
                  <a:cubicBezTo>
                    <a:pt x="10822" y="1040"/>
                    <a:pt x="9429" y="2254"/>
                    <a:pt x="7858" y="3050"/>
                  </a:cubicBezTo>
                  <a:cubicBezTo>
                    <a:pt x="6465" y="3746"/>
                    <a:pt x="4953" y="4144"/>
                    <a:pt x="3382" y="4164"/>
                  </a:cubicBezTo>
                  <a:cubicBezTo>
                    <a:pt x="2686" y="4203"/>
                    <a:pt x="1989" y="4144"/>
                    <a:pt x="1313" y="4343"/>
                  </a:cubicBezTo>
                  <a:cubicBezTo>
                    <a:pt x="637" y="4542"/>
                    <a:pt x="40" y="5099"/>
                    <a:pt x="20" y="5795"/>
                  </a:cubicBezTo>
                  <a:cubicBezTo>
                    <a:pt x="0" y="6292"/>
                    <a:pt x="299" y="6730"/>
                    <a:pt x="677" y="7048"/>
                  </a:cubicBezTo>
                  <a:cubicBezTo>
                    <a:pt x="1074" y="7346"/>
                    <a:pt x="1532" y="7526"/>
                    <a:pt x="2009" y="7625"/>
                  </a:cubicBezTo>
                  <a:cubicBezTo>
                    <a:pt x="2708" y="7794"/>
                    <a:pt x="3427" y="7877"/>
                    <a:pt x="4145" y="7877"/>
                  </a:cubicBezTo>
                  <a:cubicBezTo>
                    <a:pt x="5799" y="7877"/>
                    <a:pt x="7452" y="7437"/>
                    <a:pt x="8852" y="6591"/>
                  </a:cubicBezTo>
                  <a:cubicBezTo>
                    <a:pt x="9031" y="8003"/>
                    <a:pt x="9230" y="9415"/>
                    <a:pt x="9688" y="10768"/>
                  </a:cubicBezTo>
                  <a:cubicBezTo>
                    <a:pt x="9847" y="11186"/>
                    <a:pt x="10046" y="11623"/>
                    <a:pt x="10424" y="11902"/>
                  </a:cubicBezTo>
                  <a:cubicBezTo>
                    <a:pt x="10862" y="12260"/>
                    <a:pt x="11458" y="12280"/>
                    <a:pt x="12035" y="12280"/>
                  </a:cubicBezTo>
                  <a:cubicBezTo>
                    <a:pt x="13666" y="12260"/>
                    <a:pt x="15596" y="12359"/>
                    <a:pt x="17148" y="11842"/>
                  </a:cubicBezTo>
                  <a:cubicBezTo>
                    <a:pt x="17585" y="11703"/>
                    <a:pt x="18480" y="11743"/>
                    <a:pt x="18799" y="11444"/>
                  </a:cubicBezTo>
                  <a:cubicBezTo>
                    <a:pt x="19097" y="11186"/>
                    <a:pt x="19137" y="8480"/>
                    <a:pt x="19197" y="8082"/>
                  </a:cubicBezTo>
                  <a:cubicBezTo>
                    <a:pt x="19296" y="7128"/>
                    <a:pt x="19197" y="6213"/>
                    <a:pt x="19097" y="5258"/>
                  </a:cubicBezTo>
                  <a:cubicBezTo>
                    <a:pt x="19037" y="4701"/>
                    <a:pt x="18978" y="4144"/>
                    <a:pt x="18918" y="3567"/>
                  </a:cubicBezTo>
                  <a:cubicBezTo>
                    <a:pt x="18898" y="3328"/>
                    <a:pt x="18878" y="3050"/>
                    <a:pt x="18918" y="2811"/>
                  </a:cubicBezTo>
                  <a:cubicBezTo>
                    <a:pt x="19018" y="2314"/>
                    <a:pt x="19376" y="1916"/>
                    <a:pt x="19793" y="1657"/>
                  </a:cubicBezTo>
                  <a:cubicBezTo>
                    <a:pt x="20012" y="1538"/>
                    <a:pt x="20231" y="1438"/>
                    <a:pt x="20470" y="1359"/>
                  </a:cubicBezTo>
                  <a:cubicBezTo>
                    <a:pt x="20669" y="1279"/>
                    <a:pt x="21007" y="1279"/>
                    <a:pt x="21166" y="1160"/>
                  </a:cubicBezTo>
                  <a:cubicBezTo>
                    <a:pt x="20510" y="663"/>
                    <a:pt x="19575" y="324"/>
                    <a:pt x="18779" y="125"/>
                  </a:cubicBezTo>
                  <a:cubicBezTo>
                    <a:pt x="18426" y="45"/>
                    <a:pt x="18067" y="1"/>
                    <a:pt x="17712"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673;p20">
              <a:extLst>
                <a:ext uri="{FF2B5EF4-FFF2-40B4-BE49-F238E27FC236}">
                  <a16:creationId xmlns:a16="http://schemas.microsoft.com/office/drawing/2014/main" id="{115F4FC7-F182-AA53-B1AF-CF889BD41DC5}"/>
                </a:ext>
              </a:extLst>
            </p:cNvPr>
            <p:cNvSpPr/>
            <p:nvPr/>
          </p:nvSpPr>
          <p:spPr>
            <a:xfrm>
              <a:off x="3984432" y="951237"/>
              <a:ext cx="148532" cy="184391"/>
            </a:xfrm>
            <a:custGeom>
              <a:avLst/>
              <a:gdLst/>
              <a:ahLst/>
              <a:cxnLst/>
              <a:rect l="l" t="t" r="r" b="b"/>
              <a:pathLst>
                <a:path w="4606" h="5718" extrusionOk="0">
                  <a:moveTo>
                    <a:pt x="3472" y="1"/>
                  </a:moveTo>
                  <a:cubicBezTo>
                    <a:pt x="3472" y="1"/>
                    <a:pt x="2079" y="299"/>
                    <a:pt x="1363" y="677"/>
                  </a:cubicBezTo>
                  <a:cubicBezTo>
                    <a:pt x="627" y="1035"/>
                    <a:pt x="826" y="2209"/>
                    <a:pt x="826" y="2209"/>
                  </a:cubicBezTo>
                  <a:cubicBezTo>
                    <a:pt x="826" y="2209"/>
                    <a:pt x="603" y="2087"/>
                    <a:pt x="390" y="2087"/>
                  </a:cubicBezTo>
                  <a:cubicBezTo>
                    <a:pt x="191" y="2087"/>
                    <a:pt x="1" y="2193"/>
                    <a:pt x="10" y="2607"/>
                  </a:cubicBezTo>
                  <a:cubicBezTo>
                    <a:pt x="22" y="3195"/>
                    <a:pt x="299" y="3325"/>
                    <a:pt x="542" y="3325"/>
                  </a:cubicBezTo>
                  <a:cubicBezTo>
                    <a:pt x="734" y="3325"/>
                    <a:pt x="906" y="3243"/>
                    <a:pt x="906" y="3243"/>
                  </a:cubicBezTo>
                  <a:lnTo>
                    <a:pt x="906" y="3243"/>
                  </a:lnTo>
                  <a:cubicBezTo>
                    <a:pt x="906" y="3244"/>
                    <a:pt x="667" y="5471"/>
                    <a:pt x="786" y="5551"/>
                  </a:cubicBezTo>
                  <a:cubicBezTo>
                    <a:pt x="1002" y="5669"/>
                    <a:pt x="1199" y="5718"/>
                    <a:pt x="1377" y="5718"/>
                  </a:cubicBezTo>
                  <a:cubicBezTo>
                    <a:pt x="2170" y="5718"/>
                    <a:pt x="2583" y="4754"/>
                    <a:pt x="2596" y="4754"/>
                  </a:cubicBezTo>
                  <a:cubicBezTo>
                    <a:pt x="2596" y="4754"/>
                    <a:pt x="2596" y="4755"/>
                    <a:pt x="2596" y="4755"/>
                  </a:cubicBezTo>
                  <a:lnTo>
                    <a:pt x="3014" y="4119"/>
                  </a:lnTo>
                  <a:cubicBezTo>
                    <a:pt x="3014" y="4119"/>
                    <a:pt x="3512" y="3920"/>
                    <a:pt x="4069" y="3681"/>
                  </a:cubicBezTo>
                  <a:cubicBezTo>
                    <a:pt x="4606" y="3422"/>
                    <a:pt x="4208" y="1910"/>
                    <a:pt x="4088" y="1314"/>
                  </a:cubicBezTo>
                  <a:cubicBezTo>
                    <a:pt x="3949" y="598"/>
                    <a:pt x="3472" y="1"/>
                    <a:pt x="347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674;p20">
              <a:extLst>
                <a:ext uri="{FF2B5EF4-FFF2-40B4-BE49-F238E27FC236}">
                  <a16:creationId xmlns:a16="http://schemas.microsoft.com/office/drawing/2014/main" id="{9E512A12-35D0-C39E-21C8-B66676D7EDFF}"/>
                </a:ext>
              </a:extLst>
            </p:cNvPr>
            <p:cNvSpPr/>
            <p:nvPr/>
          </p:nvSpPr>
          <p:spPr>
            <a:xfrm>
              <a:off x="3988592" y="970747"/>
              <a:ext cx="150144" cy="150080"/>
            </a:xfrm>
            <a:custGeom>
              <a:avLst/>
              <a:gdLst/>
              <a:ahLst/>
              <a:cxnLst/>
              <a:rect l="l" t="t" r="r" b="b"/>
              <a:pathLst>
                <a:path w="4656" h="4654" extrusionOk="0">
                  <a:moveTo>
                    <a:pt x="557" y="0"/>
                  </a:moveTo>
                  <a:cubicBezTo>
                    <a:pt x="497" y="0"/>
                    <a:pt x="436" y="10"/>
                    <a:pt x="379" y="32"/>
                  </a:cubicBezTo>
                  <a:cubicBezTo>
                    <a:pt x="140" y="132"/>
                    <a:pt x="1" y="410"/>
                    <a:pt x="1" y="689"/>
                  </a:cubicBezTo>
                  <a:cubicBezTo>
                    <a:pt x="1" y="967"/>
                    <a:pt x="80" y="1206"/>
                    <a:pt x="180" y="1465"/>
                  </a:cubicBezTo>
                  <a:cubicBezTo>
                    <a:pt x="379" y="1982"/>
                    <a:pt x="558" y="2499"/>
                    <a:pt x="757" y="3016"/>
                  </a:cubicBezTo>
                  <a:cubicBezTo>
                    <a:pt x="896" y="3454"/>
                    <a:pt x="1075" y="3892"/>
                    <a:pt x="1433" y="4190"/>
                  </a:cubicBezTo>
                  <a:cubicBezTo>
                    <a:pt x="1692" y="4409"/>
                    <a:pt x="2030" y="4508"/>
                    <a:pt x="2368" y="4588"/>
                  </a:cubicBezTo>
                  <a:cubicBezTo>
                    <a:pt x="2574" y="4629"/>
                    <a:pt x="2783" y="4653"/>
                    <a:pt x="2991" y="4653"/>
                  </a:cubicBezTo>
                  <a:cubicBezTo>
                    <a:pt x="3284" y="4653"/>
                    <a:pt x="3572" y="4605"/>
                    <a:pt x="3840" y="4488"/>
                  </a:cubicBezTo>
                  <a:cubicBezTo>
                    <a:pt x="4278" y="4289"/>
                    <a:pt x="4656" y="3852"/>
                    <a:pt x="4656" y="3354"/>
                  </a:cubicBezTo>
                  <a:cubicBezTo>
                    <a:pt x="4656" y="3076"/>
                    <a:pt x="4556" y="2797"/>
                    <a:pt x="4457" y="2559"/>
                  </a:cubicBezTo>
                  <a:cubicBezTo>
                    <a:pt x="4337" y="2260"/>
                    <a:pt x="4218" y="1962"/>
                    <a:pt x="4119" y="1664"/>
                  </a:cubicBezTo>
                  <a:cubicBezTo>
                    <a:pt x="3661" y="2022"/>
                    <a:pt x="3064" y="2260"/>
                    <a:pt x="2487" y="2280"/>
                  </a:cubicBezTo>
                  <a:cubicBezTo>
                    <a:pt x="2288" y="2280"/>
                    <a:pt x="2090" y="2280"/>
                    <a:pt x="1950" y="2181"/>
                  </a:cubicBezTo>
                  <a:cubicBezTo>
                    <a:pt x="1592" y="1982"/>
                    <a:pt x="1533" y="1504"/>
                    <a:pt x="1493" y="1107"/>
                  </a:cubicBezTo>
                  <a:cubicBezTo>
                    <a:pt x="1453" y="709"/>
                    <a:pt x="1354" y="231"/>
                    <a:pt x="976" y="92"/>
                  </a:cubicBezTo>
                  <a:lnTo>
                    <a:pt x="976" y="92"/>
                  </a:lnTo>
                  <a:lnTo>
                    <a:pt x="995" y="327"/>
                  </a:lnTo>
                  <a:lnTo>
                    <a:pt x="995" y="327"/>
                  </a:lnTo>
                  <a:cubicBezTo>
                    <a:pt x="977" y="127"/>
                    <a:pt x="770" y="0"/>
                    <a:pt x="55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5;p20">
              <a:extLst>
                <a:ext uri="{FF2B5EF4-FFF2-40B4-BE49-F238E27FC236}">
                  <a16:creationId xmlns:a16="http://schemas.microsoft.com/office/drawing/2014/main" id="{5D5ADA37-16AD-A2BD-9401-DFD2545D5367}"/>
                </a:ext>
              </a:extLst>
            </p:cNvPr>
            <p:cNvSpPr/>
            <p:nvPr/>
          </p:nvSpPr>
          <p:spPr>
            <a:xfrm>
              <a:off x="4007876" y="907185"/>
              <a:ext cx="115478" cy="74234"/>
            </a:xfrm>
            <a:custGeom>
              <a:avLst/>
              <a:gdLst/>
              <a:ahLst/>
              <a:cxnLst/>
              <a:rect l="l" t="t" r="r" b="b"/>
              <a:pathLst>
                <a:path w="3581" h="2302" extrusionOk="0">
                  <a:moveTo>
                    <a:pt x="3033" y="0"/>
                  </a:moveTo>
                  <a:cubicBezTo>
                    <a:pt x="2814" y="0"/>
                    <a:pt x="2570" y="131"/>
                    <a:pt x="2387" y="273"/>
                  </a:cubicBezTo>
                  <a:cubicBezTo>
                    <a:pt x="1969" y="591"/>
                    <a:pt x="1551" y="1009"/>
                    <a:pt x="1034" y="1108"/>
                  </a:cubicBezTo>
                  <a:cubicBezTo>
                    <a:pt x="775" y="1168"/>
                    <a:pt x="497" y="1168"/>
                    <a:pt x="298" y="1307"/>
                  </a:cubicBezTo>
                  <a:cubicBezTo>
                    <a:pt x="218" y="1387"/>
                    <a:pt x="159" y="1486"/>
                    <a:pt x="99" y="1586"/>
                  </a:cubicBezTo>
                  <a:cubicBezTo>
                    <a:pt x="6" y="1790"/>
                    <a:pt x="0" y="2063"/>
                    <a:pt x="145" y="2260"/>
                  </a:cubicBezTo>
                  <a:lnTo>
                    <a:pt x="145" y="2260"/>
                  </a:lnTo>
                  <a:cubicBezTo>
                    <a:pt x="740" y="2084"/>
                    <a:pt x="1394" y="2242"/>
                    <a:pt x="2009" y="2083"/>
                  </a:cubicBezTo>
                  <a:cubicBezTo>
                    <a:pt x="2586" y="1964"/>
                    <a:pt x="3123" y="1566"/>
                    <a:pt x="3381" y="1009"/>
                  </a:cubicBezTo>
                  <a:cubicBezTo>
                    <a:pt x="3540" y="730"/>
                    <a:pt x="3580" y="273"/>
                    <a:pt x="3282" y="74"/>
                  </a:cubicBezTo>
                  <a:cubicBezTo>
                    <a:pt x="3207" y="22"/>
                    <a:pt x="3122" y="0"/>
                    <a:pt x="3033" y="0"/>
                  </a:cubicBezTo>
                  <a:close/>
                  <a:moveTo>
                    <a:pt x="145" y="2260"/>
                  </a:moveTo>
                  <a:cubicBezTo>
                    <a:pt x="143" y="2261"/>
                    <a:pt x="141" y="2261"/>
                    <a:pt x="139" y="2262"/>
                  </a:cubicBezTo>
                  <a:lnTo>
                    <a:pt x="179" y="2302"/>
                  </a:lnTo>
                  <a:cubicBezTo>
                    <a:pt x="167" y="2288"/>
                    <a:pt x="155" y="2274"/>
                    <a:pt x="145" y="226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6;p20">
              <a:extLst>
                <a:ext uri="{FF2B5EF4-FFF2-40B4-BE49-F238E27FC236}">
                  <a16:creationId xmlns:a16="http://schemas.microsoft.com/office/drawing/2014/main" id="{E24EB6F4-2A8F-B687-DBCC-364C65CAB3E7}"/>
                </a:ext>
              </a:extLst>
            </p:cNvPr>
            <p:cNvSpPr/>
            <p:nvPr/>
          </p:nvSpPr>
          <p:spPr>
            <a:xfrm>
              <a:off x="3919645" y="1891063"/>
              <a:ext cx="167784" cy="46952"/>
            </a:xfrm>
            <a:custGeom>
              <a:avLst/>
              <a:gdLst/>
              <a:ahLst/>
              <a:cxnLst/>
              <a:rect l="l" t="t" r="r" b="b"/>
              <a:pathLst>
                <a:path w="5203" h="1456" extrusionOk="0">
                  <a:moveTo>
                    <a:pt x="707" y="1"/>
                  </a:moveTo>
                  <a:lnTo>
                    <a:pt x="707" y="1"/>
                  </a:lnTo>
                  <a:cubicBezTo>
                    <a:pt x="706" y="1"/>
                    <a:pt x="1" y="799"/>
                    <a:pt x="815" y="799"/>
                  </a:cubicBezTo>
                  <a:cubicBezTo>
                    <a:pt x="843" y="799"/>
                    <a:pt x="873" y="798"/>
                    <a:pt x="905" y="796"/>
                  </a:cubicBezTo>
                  <a:cubicBezTo>
                    <a:pt x="950" y="793"/>
                    <a:pt x="995" y="791"/>
                    <a:pt x="1040" y="791"/>
                  </a:cubicBezTo>
                  <a:cubicBezTo>
                    <a:pt x="1902" y="791"/>
                    <a:pt x="2819" y="1456"/>
                    <a:pt x="3900" y="1456"/>
                  </a:cubicBezTo>
                  <a:cubicBezTo>
                    <a:pt x="3942" y="1456"/>
                    <a:pt x="3985" y="1455"/>
                    <a:pt x="4029" y="1453"/>
                  </a:cubicBezTo>
                  <a:cubicBezTo>
                    <a:pt x="5202" y="1373"/>
                    <a:pt x="4287" y="955"/>
                    <a:pt x="3571" y="856"/>
                  </a:cubicBezTo>
                  <a:cubicBezTo>
                    <a:pt x="2835" y="737"/>
                    <a:pt x="2974" y="418"/>
                    <a:pt x="2974" y="418"/>
                  </a:cubicBezTo>
                  <a:lnTo>
                    <a:pt x="707"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7;p20">
              <a:extLst>
                <a:ext uri="{FF2B5EF4-FFF2-40B4-BE49-F238E27FC236}">
                  <a16:creationId xmlns:a16="http://schemas.microsoft.com/office/drawing/2014/main" id="{DEA6CB65-4A2D-0BD2-8251-06A86DDEC60A}"/>
                </a:ext>
              </a:extLst>
            </p:cNvPr>
            <p:cNvSpPr/>
            <p:nvPr/>
          </p:nvSpPr>
          <p:spPr>
            <a:xfrm>
              <a:off x="3671914" y="1830758"/>
              <a:ext cx="155691" cy="47049"/>
            </a:xfrm>
            <a:custGeom>
              <a:avLst/>
              <a:gdLst/>
              <a:ahLst/>
              <a:cxnLst/>
              <a:rect l="l" t="t" r="r" b="b"/>
              <a:pathLst>
                <a:path w="4828" h="1459" extrusionOk="0">
                  <a:moveTo>
                    <a:pt x="650" y="1"/>
                  </a:moveTo>
                  <a:lnTo>
                    <a:pt x="650" y="1"/>
                  </a:lnTo>
                  <a:cubicBezTo>
                    <a:pt x="650" y="1"/>
                    <a:pt x="0" y="799"/>
                    <a:pt x="746" y="799"/>
                  </a:cubicBezTo>
                  <a:cubicBezTo>
                    <a:pt x="772" y="799"/>
                    <a:pt x="800" y="798"/>
                    <a:pt x="829" y="796"/>
                  </a:cubicBezTo>
                  <a:cubicBezTo>
                    <a:pt x="851" y="795"/>
                    <a:pt x="873" y="795"/>
                    <a:pt x="895" y="795"/>
                  </a:cubicBezTo>
                  <a:cubicBezTo>
                    <a:pt x="1709" y="795"/>
                    <a:pt x="2575" y="1459"/>
                    <a:pt x="3574" y="1459"/>
                  </a:cubicBezTo>
                  <a:cubicBezTo>
                    <a:pt x="3627" y="1459"/>
                    <a:pt x="3680" y="1457"/>
                    <a:pt x="3734" y="1453"/>
                  </a:cubicBezTo>
                  <a:cubicBezTo>
                    <a:pt x="4828" y="1373"/>
                    <a:pt x="3972" y="956"/>
                    <a:pt x="3296" y="856"/>
                  </a:cubicBezTo>
                  <a:cubicBezTo>
                    <a:pt x="2620" y="757"/>
                    <a:pt x="2739" y="399"/>
                    <a:pt x="2739" y="399"/>
                  </a:cubicBezTo>
                  <a:lnTo>
                    <a:pt x="65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8;p20">
              <a:extLst>
                <a:ext uri="{FF2B5EF4-FFF2-40B4-BE49-F238E27FC236}">
                  <a16:creationId xmlns:a16="http://schemas.microsoft.com/office/drawing/2014/main" id="{B342DFDA-3FD3-0966-1960-43BC144293B6}"/>
                </a:ext>
              </a:extLst>
            </p:cNvPr>
            <p:cNvSpPr/>
            <p:nvPr/>
          </p:nvSpPr>
          <p:spPr>
            <a:xfrm>
              <a:off x="3901360" y="1440709"/>
              <a:ext cx="284842" cy="60883"/>
            </a:xfrm>
            <a:custGeom>
              <a:avLst/>
              <a:gdLst/>
              <a:ahLst/>
              <a:cxnLst/>
              <a:rect l="l" t="t" r="r" b="b"/>
              <a:pathLst>
                <a:path w="8833" h="1888" extrusionOk="0">
                  <a:moveTo>
                    <a:pt x="0" y="1"/>
                  </a:moveTo>
                  <a:lnTo>
                    <a:pt x="100" y="1374"/>
                  </a:lnTo>
                  <a:cubicBezTo>
                    <a:pt x="111" y="1384"/>
                    <a:pt x="1473" y="1887"/>
                    <a:pt x="3351" y="1887"/>
                  </a:cubicBezTo>
                  <a:cubicBezTo>
                    <a:pt x="4973" y="1887"/>
                    <a:pt x="6980" y="1512"/>
                    <a:pt x="8833" y="120"/>
                  </a:cubicBezTo>
                  <a:lnTo>
                    <a:pt x="8833" y="120"/>
                  </a:lnTo>
                  <a:cubicBezTo>
                    <a:pt x="8832" y="120"/>
                    <a:pt x="6510" y="846"/>
                    <a:pt x="3963" y="846"/>
                  </a:cubicBezTo>
                  <a:cubicBezTo>
                    <a:pt x="2600" y="846"/>
                    <a:pt x="1172" y="639"/>
                    <a:pt x="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9;p20">
              <a:extLst>
                <a:ext uri="{FF2B5EF4-FFF2-40B4-BE49-F238E27FC236}">
                  <a16:creationId xmlns:a16="http://schemas.microsoft.com/office/drawing/2014/main" id="{3D2C2DA2-6A04-D945-B758-18B2CCF9E0D4}"/>
                </a:ext>
              </a:extLst>
            </p:cNvPr>
            <p:cNvSpPr/>
            <p:nvPr/>
          </p:nvSpPr>
          <p:spPr>
            <a:xfrm>
              <a:off x="3718513" y="1259825"/>
              <a:ext cx="146952" cy="72525"/>
            </a:xfrm>
            <a:custGeom>
              <a:avLst/>
              <a:gdLst/>
              <a:ahLst/>
              <a:cxnLst/>
              <a:rect l="l" t="t" r="r" b="b"/>
              <a:pathLst>
                <a:path w="4557" h="2249" extrusionOk="0">
                  <a:moveTo>
                    <a:pt x="4477" y="0"/>
                  </a:moveTo>
                  <a:cubicBezTo>
                    <a:pt x="4477" y="0"/>
                    <a:pt x="2080" y="1862"/>
                    <a:pt x="15" y="2246"/>
                  </a:cubicBezTo>
                  <a:lnTo>
                    <a:pt x="15" y="2246"/>
                  </a:lnTo>
                  <a:cubicBezTo>
                    <a:pt x="230" y="2221"/>
                    <a:pt x="2947" y="2101"/>
                    <a:pt x="4556" y="856"/>
                  </a:cubicBezTo>
                  <a:lnTo>
                    <a:pt x="4477" y="0"/>
                  </a:lnTo>
                  <a:close/>
                  <a:moveTo>
                    <a:pt x="15" y="2246"/>
                  </a:moveTo>
                  <a:cubicBezTo>
                    <a:pt x="6" y="2246"/>
                    <a:pt x="2" y="2247"/>
                    <a:pt x="1" y="2248"/>
                  </a:cubicBezTo>
                  <a:cubicBezTo>
                    <a:pt x="5" y="2247"/>
                    <a:pt x="10" y="2246"/>
                    <a:pt x="15" y="2246"/>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80;p20">
              <a:extLst>
                <a:ext uri="{FF2B5EF4-FFF2-40B4-BE49-F238E27FC236}">
                  <a16:creationId xmlns:a16="http://schemas.microsoft.com/office/drawing/2014/main" id="{EA1D7901-9296-144F-D7A3-CB42CBD0FDE8}"/>
                </a:ext>
              </a:extLst>
            </p:cNvPr>
            <p:cNvSpPr/>
            <p:nvPr/>
          </p:nvSpPr>
          <p:spPr>
            <a:xfrm>
              <a:off x="4381860" y="966877"/>
              <a:ext cx="103934" cy="86391"/>
            </a:xfrm>
            <a:custGeom>
              <a:avLst/>
              <a:gdLst/>
              <a:ahLst/>
              <a:cxnLst/>
              <a:rect l="l" t="t" r="r" b="b"/>
              <a:pathLst>
                <a:path w="3223" h="2679" extrusionOk="0">
                  <a:moveTo>
                    <a:pt x="826" y="0"/>
                  </a:moveTo>
                  <a:cubicBezTo>
                    <a:pt x="798" y="0"/>
                    <a:pt x="762" y="27"/>
                    <a:pt x="716" y="93"/>
                  </a:cubicBezTo>
                  <a:cubicBezTo>
                    <a:pt x="438" y="490"/>
                    <a:pt x="0" y="1505"/>
                    <a:pt x="0" y="1505"/>
                  </a:cubicBezTo>
                  <a:lnTo>
                    <a:pt x="617" y="2679"/>
                  </a:lnTo>
                  <a:cubicBezTo>
                    <a:pt x="617" y="2679"/>
                    <a:pt x="3223" y="1286"/>
                    <a:pt x="2765" y="749"/>
                  </a:cubicBezTo>
                  <a:cubicBezTo>
                    <a:pt x="2597" y="567"/>
                    <a:pt x="2319" y="508"/>
                    <a:pt x="2029" y="508"/>
                  </a:cubicBezTo>
                  <a:cubicBezTo>
                    <a:pt x="1493" y="508"/>
                    <a:pt x="915" y="709"/>
                    <a:pt x="915" y="709"/>
                  </a:cubicBezTo>
                  <a:cubicBezTo>
                    <a:pt x="915" y="709"/>
                    <a:pt x="971" y="0"/>
                    <a:pt x="82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81;p20">
              <a:extLst>
                <a:ext uri="{FF2B5EF4-FFF2-40B4-BE49-F238E27FC236}">
                  <a16:creationId xmlns:a16="http://schemas.microsoft.com/office/drawing/2014/main" id="{8DB80E09-B460-9A22-773E-882C719FCC79}"/>
                </a:ext>
              </a:extLst>
            </p:cNvPr>
            <p:cNvSpPr/>
            <p:nvPr/>
          </p:nvSpPr>
          <p:spPr>
            <a:xfrm>
              <a:off x="4134257" y="998159"/>
              <a:ext cx="291130" cy="196258"/>
            </a:xfrm>
            <a:custGeom>
              <a:avLst/>
              <a:gdLst/>
              <a:ahLst/>
              <a:cxnLst/>
              <a:rect l="l" t="t" r="r" b="b"/>
              <a:pathLst>
                <a:path w="9028" h="6086" extrusionOk="0">
                  <a:moveTo>
                    <a:pt x="6960" y="0"/>
                  </a:moveTo>
                  <a:cubicBezTo>
                    <a:pt x="6515" y="0"/>
                    <a:pt x="6018" y="141"/>
                    <a:pt x="5530" y="455"/>
                  </a:cubicBezTo>
                  <a:cubicBezTo>
                    <a:pt x="4626" y="1046"/>
                    <a:pt x="3449" y="2503"/>
                    <a:pt x="1666" y="2503"/>
                  </a:cubicBezTo>
                  <a:cubicBezTo>
                    <a:pt x="1409" y="2503"/>
                    <a:pt x="1139" y="2473"/>
                    <a:pt x="855" y="2405"/>
                  </a:cubicBezTo>
                  <a:cubicBezTo>
                    <a:pt x="816" y="2395"/>
                    <a:pt x="780" y="2390"/>
                    <a:pt x="748" y="2390"/>
                  </a:cubicBezTo>
                  <a:lnTo>
                    <a:pt x="748" y="2390"/>
                  </a:lnTo>
                  <a:cubicBezTo>
                    <a:pt x="1" y="2390"/>
                    <a:pt x="928" y="4941"/>
                    <a:pt x="1690" y="6085"/>
                  </a:cubicBezTo>
                  <a:cubicBezTo>
                    <a:pt x="4197" y="5846"/>
                    <a:pt x="6823" y="4434"/>
                    <a:pt x="8076" y="2544"/>
                  </a:cubicBezTo>
                  <a:cubicBezTo>
                    <a:pt x="9028" y="1094"/>
                    <a:pt x="8201" y="0"/>
                    <a:pt x="6960"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82;p20">
              <a:extLst>
                <a:ext uri="{FF2B5EF4-FFF2-40B4-BE49-F238E27FC236}">
                  <a16:creationId xmlns:a16="http://schemas.microsoft.com/office/drawing/2014/main" id="{4055067C-D2E4-810F-0769-08EEEA5EC6EF}"/>
                </a:ext>
              </a:extLst>
            </p:cNvPr>
            <p:cNvSpPr/>
            <p:nvPr/>
          </p:nvSpPr>
          <p:spPr>
            <a:xfrm>
              <a:off x="4173342" y="1151405"/>
              <a:ext cx="150144" cy="44276"/>
            </a:xfrm>
            <a:custGeom>
              <a:avLst/>
              <a:gdLst/>
              <a:ahLst/>
              <a:cxnLst/>
              <a:rect l="l" t="t" r="r" b="b"/>
              <a:pathLst>
                <a:path w="4656" h="1373" extrusionOk="0">
                  <a:moveTo>
                    <a:pt x="4656" y="0"/>
                  </a:moveTo>
                  <a:lnTo>
                    <a:pt x="4656" y="0"/>
                  </a:lnTo>
                  <a:cubicBezTo>
                    <a:pt x="3366" y="562"/>
                    <a:pt x="1569" y="644"/>
                    <a:pt x="530" y="644"/>
                  </a:cubicBezTo>
                  <a:cubicBezTo>
                    <a:pt x="319" y="644"/>
                    <a:pt x="139" y="640"/>
                    <a:pt x="1" y="637"/>
                  </a:cubicBezTo>
                  <a:lnTo>
                    <a:pt x="1" y="637"/>
                  </a:lnTo>
                  <a:cubicBezTo>
                    <a:pt x="180" y="856"/>
                    <a:pt x="339" y="1114"/>
                    <a:pt x="518" y="1373"/>
                  </a:cubicBezTo>
                  <a:cubicBezTo>
                    <a:pt x="2507" y="1333"/>
                    <a:pt x="4655" y="1"/>
                    <a:pt x="465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15227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CE22-19B3-A526-DA59-1F5292FBBBF0}"/>
              </a:ext>
            </a:extLst>
          </p:cNvPr>
          <p:cNvSpPr>
            <a:spLocks noGrp="1"/>
          </p:cNvSpPr>
          <p:nvPr>
            <p:ph type="title"/>
          </p:nvPr>
        </p:nvSpPr>
        <p:spPr>
          <a:xfrm>
            <a:off x="947033" y="715532"/>
            <a:ext cx="10298000" cy="988007"/>
          </a:xfrm>
          <a:ln>
            <a:solidFill>
              <a:schemeClr val="accent1"/>
            </a:solidFill>
          </a:ln>
        </p:spPr>
        <p:txBody>
          <a:bodyPr spcFirstLastPara="1" wrap="square" lIns="91425" tIns="91425" rIns="91425" bIns="91425" anchor="ctr" anchorCtr="0">
            <a:normAutofit/>
          </a:bodyPr>
          <a:lstStyle/>
          <a:p>
            <a:pPr algn="ctr">
              <a:lnSpc>
                <a:spcPct val="90000"/>
              </a:lnSpc>
            </a:pPr>
            <a:r>
              <a:rPr lang="en-TH" b="1" dirty="0"/>
              <a:t>Leaders are made </a:t>
            </a:r>
            <a:br>
              <a:rPr lang="en-TH" b="1" dirty="0"/>
            </a:br>
            <a:r>
              <a:rPr lang="en-TH" b="1" dirty="0"/>
              <a:t>Behavioral theory of leadership</a:t>
            </a:r>
          </a:p>
        </p:txBody>
      </p:sp>
      <p:graphicFrame>
        <p:nvGraphicFramePr>
          <p:cNvPr id="5" name="TextBox 2">
            <a:extLst>
              <a:ext uri="{FF2B5EF4-FFF2-40B4-BE49-F238E27FC236}">
                <a16:creationId xmlns:a16="http://schemas.microsoft.com/office/drawing/2014/main" id="{FF28D7EC-4B8E-FB10-FE6C-70D29B3B955C}"/>
              </a:ext>
            </a:extLst>
          </p:cNvPr>
          <p:cNvGraphicFramePr/>
          <p:nvPr>
            <p:extLst>
              <p:ext uri="{D42A27DB-BD31-4B8C-83A1-F6EECF244321}">
                <p14:modId xmlns:p14="http://schemas.microsoft.com/office/powerpoint/2010/main" val="1322977150"/>
              </p:ext>
            </p:extLst>
          </p:nvPr>
        </p:nvGraphicFramePr>
        <p:xfrm>
          <a:off x="947033" y="1536633"/>
          <a:ext cx="10298000" cy="460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0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3C2E-CBE3-A5EC-F69B-E3C6234F6FFF}"/>
              </a:ext>
            </a:extLst>
          </p:cNvPr>
          <p:cNvSpPr>
            <a:spLocks noGrp="1"/>
          </p:cNvSpPr>
          <p:nvPr>
            <p:ph type="title"/>
          </p:nvPr>
        </p:nvSpPr>
        <p:spPr>
          <a:xfrm rot="10800000" flipV="1">
            <a:off x="933450" y="726508"/>
            <a:ext cx="10325100" cy="1027877"/>
          </a:xfrm>
          <a:solidFill>
            <a:schemeClr val="accent1">
              <a:lumMod val="20000"/>
              <a:lumOff val="80000"/>
            </a:schemeClr>
          </a:solidFill>
        </p:spPr>
        <p:txBody>
          <a:bodyPr/>
          <a:lstStyle/>
          <a:p>
            <a:r>
              <a:rPr lang="en-TH" sz="2800" b="1" dirty="0">
                <a:latin typeface="Abadi MT Condensed Light" panose="020B0306030101010103" pitchFamily="34" charset="77"/>
              </a:rPr>
              <a:t>Behavioral theory of leadership </a:t>
            </a:r>
            <a:br>
              <a:rPr lang="en-TH" sz="2800" b="1" dirty="0">
                <a:latin typeface="Abadi MT Condensed Light" panose="020B0306030101010103" pitchFamily="34" charset="77"/>
              </a:rPr>
            </a:br>
            <a:r>
              <a:rPr lang="en-TH" sz="2800" b="1" dirty="0">
                <a:latin typeface="Abadi MT Condensed Light" panose="020B0306030101010103" pitchFamily="34" charset="77"/>
              </a:rPr>
              <a:t>Critical leadership behaviors</a:t>
            </a:r>
          </a:p>
        </p:txBody>
      </p:sp>
      <p:sp>
        <p:nvSpPr>
          <p:cNvPr id="3" name="TextBox 2">
            <a:extLst>
              <a:ext uri="{FF2B5EF4-FFF2-40B4-BE49-F238E27FC236}">
                <a16:creationId xmlns:a16="http://schemas.microsoft.com/office/drawing/2014/main" id="{27E8C5B4-BF99-7D0D-0D54-EEF5858BF5BD}"/>
              </a:ext>
            </a:extLst>
          </p:cNvPr>
          <p:cNvSpPr txBox="1"/>
          <p:nvPr/>
        </p:nvSpPr>
        <p:spPr>
          <a:xfrm>
            <a:off x="1123950" y="1974399"/>
            <a:ext cx="9944100" cy="923330"/>
          </a:xfrm>
          <a:prstGeom prst="rect">
            <a:avLst/>
          </a:prstGeom>
          <a:noFill/>
        </p:spPr>
        <p:txBody>
          <a:bodyPr wrap="square" rtlCol="0">
            <a:spAutoFit/>
          </a:bodyPr>
          <a:lstStyle/>
          <a:p>
            <a:r>
              <a:rPr lang="en-TH" b="1" dirty="0">
                <a:solidFill>
                  <a:srgbClr val="C00000"/>
                </a:solidFill>
              </a:rPr>
              <a:t>Leader engage in two types of behaviors:</a:t>
            </a:r>
          </a:p>
          <a:p>
            <a:r>
              <a:rPr lang="en-TH" b="1" dirty="0">
                <a:solidFill>
                  <a:srgbClr val="C00000"/>
                </a:solidFill>
              </a:rPr>
              <a:t>Initialting Structure and Consideration</a:t>
            </a:r>
          </a:p>
          <a:p>
            <a:endParaRPr lang="en-TH" dirty="0"/>
          </a:p>
        </p:txBody>
      </p:sp>
      <p:sp>
        <p:nvSpPr>
          <p:cNvPr id="5" name="TextBox 4">
            <a:extLst>
              <a:ext uri="{FF2B5EF4-FFF2-40B4-BE49-F238E27FC236}">
                <a16:creationId xmlns:a16="http://schemas.microsoft.com/office/drawing/2014/main" id="{AC28ECA7-A347-3138-75AC-061EF995DAAC}"/>
              </a:ext>
            </a:extLst>
          </p:cNvPr>
          <p:cNvSpPr txBox="1"/>
          <p:nvPr/>
        </p:nvSpPr>
        <p:spPr>
          <a:xfrm>
            <a:off x="7008834" y="3221607"/>
            <a:ext cx="3898987" cy="2031325"/>
          </a:xfrm>
          <a:prstGeom prst="rect">
            <a:avLst/>
          </a:prstGeom>
          <a:solidFill>
            <a:schemeClr val="accent1">
              <a:lumMod val="20000"/>
              <a:lumOff val="80000"/>
            </a:schemeClr>
          </a:solidFill>
          <a:ln>
            <a:solidFill>
              <a:schemeClr val="accent1"/>
            </a:solidFill>
          </a:ln>
        </p:spPr>
        <p:txBody>
          <a:bodyPr wrap="square" rtlCol="0">
            <a:spAutoFit/>
          </a:bodyPr>
          <a:lstStyle/>
          <a:p>
            <a:r>
              <a:rPr lang="en-TH" b="1" dirty="0">
                <a:latin typeface="Chalkboard" panose="03050602040202020205" pitchFamily="66" charset="77"/>
              </a:rPr>
              <a:t>Consideration (People)</a:t>
            </a:r>
            <a:endParaRPr lang="en-TH" dirty="0">
              <a:latin typeface="Chalkboard" panose="03050602040202020205" pitchFamily="66" charset="77"/>
            </a:endParaRPr>
          </a:p>
          <a:p>
            <a:r>
              <a:rPr lang="en-TH" dirty="0">
                <a:latin typeface="Chalkboard" panose="03050602040202020205" pitchFamily="66" charset="77"/>
              </a:rPr>
              <a:t>Show a concern for people</a:t>
            </a:r>
          </a:p>
          <a:p>
            <a:r>
              <a:rPr lang="en-TH" dirty="0">
                <a:latin typeface="Chalkboard" panose="03050602040202020205" pitchFamily="66" charset="77"/>
              </a:rPr>
              <a:t>Montivate people by emphasizing the relationship </a:t>
            </a:r>
          </a:p>
          <a:p>
            <a:r>
              <a:rPr lang="en-TH" dirty="0">
                <a:latin typeface="Chalkboard" panose="03050602040202020205" pitchFamily="66" charset="77"/>
              </a:rPr>
              <a:t>Still focus on the task and  the  result; they just achieve them through different means   </a:t>
            </a:r>
          </a:p>
        </p:txBody>
      </p:sp>
      <p:sp>
        <p:nvSpPr>
          <p:cNvPr id="8" name="TextBox 7">
            <a:extLst>
              <a:ext uri="{FF2B5EF4-FFF2-40B4-BE49-F238E27FC236}">
                <a16:creationId xmlns:a16="http://schemas.microsoft.com/office/drawing/2014/main" id="{E26E3043-54D5-EF3C-3724-CF574B106166}"/>
              </a:ext>
            </a:extLst>
          </p:cNvPr>
          <p:cNvSpPr txBox="1"/>
          <p:nvPr/>
        </p:nvSpPr>
        <p:spPr>
          <a:xfrm>
            <a:off x="1123950" y="3221607"/>
            <a:ext cx="4540425" cy="1477328"/>
          </a:xfrm>
          <a:prstGeom prst="rect">
            <a:avLst/>
          </a:prstGeom>
          <a:solidFill>
            <a:schemeClr val="accent1">
              <a:lumMod val="20000"/>
              <a:lumOff val="80000"/>
            </a:schemeClr>
          </a:solidFill>
          <a:ln>
            <a:solidFill>
              <a:schemeClr val="accent1"/>
            </a:solidFill>
          </a:ln>
        </p:spPr>
        <p:txBody>
          <a:bodyPr wrap="square">
            <a:spAutoFit/>
          </a:bodyPr>
          <a:lstStyle/>
          <a:p>
            <a:r>
              <a:rPr lang="en-TH" b="1" dirty="0">
                <a:latin typeface="Chalkboard" panose="03050602040202020205" pitchFamily="66" charset="77"/>
              </a:rPr>
              <a:t>Initiating Structure (Task)</a:t>
            </a:r>
          </a:p>
          <a:p>
            <a:r>
              <a:rPr lang="en-TH" dirty="0">
                <a:latin typeface="Chalkboard" panose="03050602040202020205" pitchFamily="66" charset="77"/>
              </a:rPr>
              <a:t>Concern for getting the job done</a:t>
            </a:r>
          </a:p>
          <a:p>
            <a:r>
              <a:rPr lang="en-TH" dirty="0">
                <a:latin typeface="Chalkboard" panose="03050602040202020205" pitchFamily="66" charset="77"/>
              </a:rPr>
              <a:t>Like to keep controling</a:t>
            </a:r>
          </a:p>
          <a:p>
            <a:r>
              <a:rPr lang="en-TH" dirty="0">
                <a:latin typeface="Chalkboard" panose="03050602040202020205" pitchFamily="66" charset="77"/>
              </a:rPr>
              <a:t>Leaders are concerned with their staff motivation.</a:t>
            </a:r>
          </a:p>
        </p:txBody>
      </p:sp>
      <p:grpSp>
        <p:nvGrpSpPr>
          <p:cNvPr id="9" name="Google Shape;4653;p44">
            <a:extLst>
              <a:ext uri="{FF2B5EF4-FFF2-40B4-BE49-F238E27FC236}">
                <a16:creationId xmlns:a16="http://schemas.microsoft.com/office/drawing/2014/main" id="{5F4B3A53-5C97-2A4A-D2BA-2604C08F80B8}"/>
              </a:ext>
            </a:extLst>
          </p:cNvPr>
          <p:cNvGrpSpPr/>
          <p:nvPr/>
        </p:nvGrpSpPr>
        <p:grpSpPr>
          <a:xfrm>
            <a:off x="4550732" y="4370510"/>
            <a:ext cx="2458102" cy="2205653"/>
            <a:chOff x="3147275" y="1869850"/>
            <a:chExt cx="2468700" cy="2182450"/>
          </a:xfrm>
        </p:grpSpPr>
        <p:sp>
          <p:nvSpPr>
            <p:cNvPr id="10" name="Google Shape;4654;p44">
              <a:extLst>
                <a:ext uri="{FF2B5EF4-FFF2-40B4-BE49-F238E27FC236}">
                  <a16:creationId xmlns:a16="http://schemas.microsoft.com/office/drawing/2014/main" id="{3B08522F-2189-40CD-2C07-FDB3CA40B41D}"/>
                </a:ext>
              </a:extLst>
            </p:cNvPr>
            <p:cNvSpPr/>
            <p:nvPr/>
          </p:nvSpPr>
          <p:spPr>
            <a:xfrm>
              <a:off x="3277075" y="1914825"/>
              <a:ext cx="2259850" cy="1939725"/>
            </a:xfrm>
            <a:custGeom>
              <a:avLst/>
              <a:gdLst/>
              <a:ahLst/>
              <a:cxnLst/>
              <a:rect l="l" t="t" r="r" b="b"/>
              <a:pathLst>
                <a:path w="90394" h="77589" extrusionOk="0">
                  <a:moveTo>
                    <a:pt x="51973" y="1"/>
                  </a:moveTo>
                  <a:cubicBezTo>
                    <a:pt x="40878" y="1"/>
                    <a:pt x="29582" y="7073"/>
                    <a:pt x="30894" y="19407"/>
                  </a:cubicBezTo>
                  <a:cubicBezTo>
                    <a:pt x="30894" y="19467"/>
                    <a:pt x="30894" y="19546"/>
                    <a:pt x="30914" y="19666"/>
                  </a:cubicBezTo>
                  <a:cubicBezTo>
                    <a:pt x="31133" y="22849"/>
                    <a:pt x="28626" y="25534"/>
                    <a:pt x="25443" y="25614"/>
                  </a:cubicBezTo>
                  <a:cubicBezTo>
                    <a:pt x="13687" y="25872"/>
                    <a:pt x="3561" y="34963"/>
                    <a:pt x="1393" y="46422"/>
                  </a:cubicBezTo>
                  <a:cubicBezTo>
                    <a:pt x="1" y="53802"/>
                    <a:pt x="2288" y="61878"/>
                    <a:pt x="7679" y="67110"/>
                  </a:cubicBezTo>
                  <a:cubicBezTo>
                    <a:pt x="11717" y="71009"/>
                    <a:pt x="17128" y="73157"/>
                    <a:pt x="22519" y="74610"/>
                  </a:cubicBezTo>
                  <a:cubicBezTo>
                    <a:pt x="30038" y="76661"/>
                    <a:pt x="37815" y="77588"/>
                    <a:pt x="45605" y="77588"/>
                  </a:cubicBezTo>
                  <a:cubicBezTo>
                    <a:pt x="49067" y="77588"/>
                    <a:pt x="52532" y="77405"/>
                    <a:pt x="55979" y="77056"/>
                  </a:cubicBezTo>
                  <a:cubicBezTo>
                    <a:pt x="66442" y="76002"/>
                    <a:pt x="77483" y="72978"/>
                    <a:pt x="84266" y="64922"/>
                  </a:cubicBezTo>
                  <a:cubicBezTo>
                    <a:pt x="87887" y="60645"/>
                    <a:pt x="89975" y="55154"/>
                    <a:pt x="90294" y="49525"/>
                  </a:cubicBezTo>
                  <a:cubicBezTo>
                    <a:pt x="90393" y="48013"/>
                    <a:pt x="90333" y="46481"/>
                    <a:pt x="90174" y="44969"/>
                  </a:cubicBezTo>
                  <a:cubicBezTo>
                    <a:pt x="89359" y="37888"/>
                    <a:pt x="85738" y="31204"/>
                    <a:pt x="80367" y="26509"/>
                  </a:cubicBezTo>
                  <a:cubicBezTo>
                    <a:pt x="78457" y="24818"/>
                    <a:pt x="76289" y="23326"/>
                    <a:pt x="75056" y="21078"/>
                  </a:cubicBezTo>
                  <a:cubicBezTo>
                    <a:pt x="72967" y="17358"/>
                    <a:pt x="73106" y="13042"/>
                    <a:pt x="70520" y="9341"/>
                  </a:cubicBezTo>
                  <a:cubicBezTo>
                    <a:pt x="67914" y="5641"/>
                    <a:pt x="64135" y="2757"/>
                    <a:pt x="59858" y="1285"/>
                  </a:cubicBezTo>
                  <a:cubicBezTo>
                    <a:pt x="57365" y="420"/>
                    <a:pt x="54675" y="1"/>
                    <a:pt x="5197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55;p44">
              <a:extLst>
                <a:ext uri="{FF2B5EF4-FFF2-40B4-BE49-F238E27FC236}">
                  <a16:creationId xmlns:a16="http://schemas.microsoft.com/office/drawing/2014/main" id="{C1936374-05B7-A757-E5A9-B2BBEAE168A5}"/>
                </a:ext>
              </a:extLst>
            </p:cNvPr>
            <p:cNvSpPr/>
            <p:nvPr/>
          </p:nvSpPr>
          <p:spPr>
            <a:xfrm>
              <a:off x="5386700" y="2160075"/>
              <a:ext cx="226300" cy="202850"/>
            </a:xfrm>
            <a:custGeom>
              <a:avLst/>
              <a:gdLst/>
              <a:ahLst/>
              <a:cxnLst/>
              <a:rect l="l" t="t" r="r" b="b"/>
              <a:pathLst>
                <a:path w="9052" h="8114" extrusionOk="0">
                  <a:moveTo>
                    <a:pt x="4514" y="0"/>
                  </a:moveTo>
                  <a:cubicBezTo>
                    <a:pt x="4133" y="0"/>
                    <a:pt x="3746" y="54"/>
                    <a:pt x="3362" y="168"/>
                  </a:cubicBezTo>
                  <a:cubicBezTo>
                    <a:pt x="1234" y="805"/>
                    <a:pt x="0" y="3072"/>
                    <a:pt x="637" y="5201"/>
                  </a:cubicBezTo>
                  <a:cubicBezTo>
                    <a:pt x="1160" y="6966"/>
                    <a:pt x="2784" y="8114"/>
                    <a:pt x="4528" y="8114"/>
                  </a:cubicBezTo>
                  <a:cubicBezTo>
                    <a:pt x="4906" y="8114"/>
                    <a:pt x="5290" y="8060"/>
                    <a:pt x="5670" y="7946"/>
                  </a:cubicBezTo>
                  <a:cubicBezTo>
                    <a:pt x="7818" y="7310"/>
                    <a:pt x="9052" y="5042"/>
                    <a:pt x="8415" y="2893"/>
                  </a:cubicBezTo>
                  <a:cubicBezTo>
                    <a:pt x="7892" y="1145"/>
                    <a:pt x="6268" y="0"/>
                    <a:pt x="4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56;p44">
              <a:extLst>
                <a:ext uri="{FF2B5EF4-FFF2-40B4-BE49-F238E27FC236}">
                  <a16:creationId xmlns:a16="http://schemas.microsoft.com/office/drawing/2014/main" id="{AAA8560E-B40B-CAE4-CB53-A26C4DF8C7E1}"/>
                </a:ext>
              </a:extLst>
            </p:cNvPr>
            <p:cNvSpPr/>
            <p:nvPr/>
          </p:nvSpPr>
          <p:spPr>
            <a:xfrm>
              <a:off x="5298175" y="2073575"/>
              <a:ext cx="74125" cy="70500"/>
            </a:xfrm>
            <a:custGeom>
              <a:avLst/>
              <a:gdLst/>
              <a:ahLst/>
              <a:cxnLst/>
              <a:rect l="l" t="t" r="r" b="b"/>
              <a:pathLst>
                <a:path w="2965" h="2820" extrusionOk="0">
                  <a:moveTo>
                    <a:pt x="1469" y="0"/>
                  </a:moveTo>
                  <a:cubicBezTo>
                    <a:pt x="752" y="0"/>
                    <a:pt x="135" y="553"/>
                    <a:pt x="60" y="1281"/>
                  </a:cubicBezTo>
                  <a:cubicBezTo>
                    <a:pt x="1" y="2057"/>
                    <a:pt x="558" y="2753"/>
                    <a:pt x="1333" y="2812"/>
                  </a:cubicBezTo>
                  <a:cubicBezTo>
                    <a:pt x="1381" y="2817"/>
                    <a:pt x="1429" y="2820"/>
                    <a:pt x="1477" y="2820"/>
                  </a:cubicBezTo>
                  <a:cubicBezTo>
                    <a:pt x="2193" y="2820"/>
                    <a:pt x="2810" y="2268"/>
                    <a:pt x="2885" y="1559"/>
                  </a:cubicBezTo>
                  <a:cubicBezTo>
                    <a:pt x="2965" y="764"/>
                    <a:pt x="2388" y="87"/>
                    <a:pt x="1612" y="8"/>
                  </a:cubicBezTo>
                  <a:cubicBezTo>
                    <a:pt x="1564" y="3"/>
                    <a:pt x="1516"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57;p44">
              <a:extLst>
                <a:ext uri="{FF2B5EF4-FFF2-40B4-BE49-F238E27FC236}">
                  <a16:creationId xmlns:a16="http://schemas.microsoft.com/office/drawing/2014/main" id="{96BEB6C5-7BCD-E987-81CD-EE6E025A3863}"/>
                </a:ext>
              </a:extLst>
            </p:cNvPr>
            <p:cNvSpPr/>
            <p:nvPr/>
          </p:nvSpPr>
          <p:spPr>
            <a:xfrm>
              <a:off x="3777375" y="1915100"/>
              <a:ext cx="136800" cy="136800"/>
            </a:xfrm>
            <a:custGeom>
              <a:avLst/>
              <a:gdLst/>
              <a:ahLst/>
              <a:cxnLst/>
              <a:rect l="l" t="t" r="r" b="b"/>
              <a:pathLst>
                <a:path w="5472" h="5472" extrusionOk="0">
                  <a:moveTo>
                    <a:pt x="2746" y="1"/>
                  </a:moveTo>
                  <a:cubicBezTo>
                    <a:pt x="1234" y="1"/>
                    <a:pt x="1" y="1234"/>
                    <a:pt x="1" y="2746"/>
                  </a:cubicBezTo>
                  <a:cubicBezTo>
                    <a:pt x="1" y="4258"/>
                    <a:pt x="1234" y="5471"/>
                    <a:pt x="2746" y="5471"/>
                  </a:cubicBezTo>
                  <a:cubicBezTo>
                    <a:pt x="4258" y="5471"/>
                    <a:pt x="5471" y="4258"/>
                    <a:pt x="5471" y="2746"/>
                  </a:cubicBezTo>
                  <a:cubicBezTo>
                    <a:pt x="5471" y="1234"/>
                    <a:pt x="4258" y="1"/>
                    <a:pt x="2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8;p44">
              <a:extLst>
                <a:ext uri="{FF2B5EF4-FFF2-40B4-BE49-F238E27FC236}">
                  <a16:creationId xmlns:a16="http://schemas.microsoft.com/office/drawing/2014/main" id="{407B4A24-A630-D72F-FA59-5F846B6E66E5}"/>
                </a:ext>
              </a:extLst>
            </p:cNvPr>
            <p:cNvSpPr/>
            <p:nvPr/>
          </p:nvSpPr>
          <p:spPr>
            <a:xfrm>
              <a:off x="3147275" y="2162275"/>
              <a:ext cx="1343775" cy="1343775"/>
            </a:xfrm>
            <a:custGeom>
              <a:avLst/>
              <a:gdLst/>
              <a:ahLst/>
              <a:cxnLst/>
              <a:rect l="l" t="t" r="r" b="b"/>
              <a:pathLst>
                <a:path w="53751" h="53751" extrusionOk="0">
                  <a:moveTo>
                    <a:pt x="26876" y="12274"/>
                  </a:moveTo>
                  <a:cubicBezTo>
                    <a:pt x="34932" y="12274"/>
                    <a:pt x="41457" y="18799"/>
                    <a:pt x="41457" y="26856"/>
                  </a:cubicBezTo>
                  <a:cubicBezTo>
                    <a:pt x="41457" y="34912"/>
                    <a:pt x="34932" y="41417"/>
                    <a:pt x="26876" y="41417"/>
                  </a:cubicBezTo>
                  <a:cubicBezTo>
                    <a:pt x="18819" y="41417"/>
                    <a:pt x="12294" y="34912"/>
                    <a:pt x="12294" y="26856"/>
                  </a:cubicBezTo>
                  <a:cubicBezTo>
                    <a:pt x="12294" y="18799"/>
                    <a:pt x="18819" y="12274"/>
                    <a:pt x="26876" y="12274"/>
                  </a:cubicBezTo>
                  <a:close/>
                  <a:moveTo>
                    <a:pt x="24150" y="0"/>
                  </a:moveTo>
                  <a:cubicBezTo>
                    <a:pt x="23096" y="0"/>
                    <a:pt x="22241" y="836"/>
                    <a:pt x="22241" y="1890"/>
                  </a:cubicBezTo>
                  <a:lnTo>
                    <a:pt x="22241" y="7719"/>
                  </a:lnTo>
                  <a:cubicBezTo>
                    <a:pt x="20232" y="8216"/>
                    <a:pt x="18342" y="9012"/>
                    <a:pt x="16611" y="10066"/>
                  </a:cubicBezTo>
                  <a:lnTo>
                    <a:pt x="12473" y="5929"/>
                  </a:lnTo>
                  <a:cubicBezTo>
                    <a:pt x="12105" y="5561"/>
                    <a:pt x="11623" y="5377"/>
                    <a:pt x="11138" y="5377"/>
                  </a:cubicBezTo>
                  <a:cubicBezTo>
                    <a:pt x="10653" y="5377"/>
                    <a:pt x="10166" y="5561"/>
                    <a:pt x="9788" y="5929"/>
                  </a:cubicBezTo>
                  <a:lnTo>
                    <a:pt x="5929" y="9788"/>
                  </a:lnTo>
                  <a:cubicBezTo>
                    <a:pt x="5193" y="10524"/>
                    <a:pt x="5193" y="11717"/>
                    <a:pt x="5929" y="12473"/>
                  </a:cubicBezTo>
                  <a:lnTo>
                    <a:pt x="10066" y="16591"/>
                  </a:lnTo>
                  <a:cubicBezTo>
                    <a:pt x="9012" y="18322"/>
                    <a:pt x="8236" y="20212"/>
                    <a:pt x="7739" y="22241"/>
                  </a:cubicBezTo>
                  <a:lnTo>
                    <a:pt x="1891" y="22241"/>
                  </a:lnTo>
                  <a:cubicBezTo>
                    <a:pt x="836" y="22241"/>
                    <a:pt x="1" y="23096"/>
                    <a:pt x="1" y="24130"/>
                  </a:cubicBezTo>
                  <a:lnTo>
                    <a:pt x="1" y="29601"/>
                  </a:lnTo>
                  <a:cubicBezTo>
                    <a:pt x="1" y="30655"/>
                    <a:pt x="836" y="31491"/>
                    <a:pt x="1891" y="31491"/>
                  </a:cubicBezTo>
                  <a:lnTo>
                    <a:pt x="7739" y="31491"/>
                  </a:lnTo>
                  <a:cubicBezTo>
                    <a:pt x="8236" y="33520"/>
                    <a:pt x="9032" y="35410"/>
                    <a:pt x="10066" y="37140"/>
                  </a:cubicBezTo>
                  <a:lnTo>
                    <a:pt x="5929" y="41278"/>
                  </a:lnTo>
                  <a:cubicBezTo>
                    <a:pt x="5193" y="42014"/>
                    <a:pt x="5193" y="43207"/>
                    <a:pt x="5929" y="43963"/>
                  </a:cubicBezTo>
                  <a:lnTo>
                    <a:pt x="9788" y="47803"/>
                  </a:lnTo>
                  <a:cubicBezTo>
                    <a:pt x="10166" y="48181"/>
                    <a:pt x="10653" y="48370"/>
                    <a:pt x="11138" y="48370"/>
                  </a:cubicBezTo>
                  <a:cubicBezTo>
                    <a:pt x="11623" y="48370"/>
                    <a:pt x="12105" y="48181"/>
                    <a:pt x="12473" y="47803"/>
                  </a:cubicBezTo>
                  <a:lnTo>
                    <a:pt x="16611" y="43685"/>
                  </a:lnTo>
                  <a:cubicBezTo>
                    <a:pt x="18322" y="44719"/>
                    <a:pt x="20212" y="45515"/>
                    <a:pt x="22241" y="46012"/>
                  </a:cubicBezTo>
                  <a:lnTo>
                    <a:pt x="22241" y="51861"/>
                  </a:lnTo>
                  <a:cubicBezTo>
                    <a:pt x="22241" y="52915"/>
                    <a:pt x="23096" y="53751"/>
                    <a:pt x="24150" y="53751"/>
                  </a:cubicBezTo>
                  <a:lnTo>
                    <a:pt x="29621" y="53751"/>
                  </a:lnTo>
                  <a:cubicBezTo>
                    <a:pt x="30655" y="53751"/>
                    <a:pt x="31511" y="52915"/>
                    <a:pt x="31511" y="51861"/>
                  </a:cubicBezTo>
                  <a:lnTo>
                    <a:pt x="31511" y="46012"/>
                  </a:lnTo>
                  <a:cubicBezTo>
                    <a:pt x="33520" y="45515"/>
                    <a:pt x="35410" y="44719"/>
                    <a:pt x="37140" y="43685"/>
                  </a:cubicBezTo>
                  <a:lnTo>
                    <a:pt x="41278" y="47803"/>
                  </a:lnTo>
                  <a:cubicBezTo>
                    <a:pt x="41646" y="48181"/>
                    <a:pt x="42128" y="48370"/>
                    <a:pt x="42613" y="48370"/>
                  </a:cubicBezTo>
                  <a:cubicBezTo>
                    <a:pt x="43098" y="48370"/>
                    <a:pt x="43586" y="48181"/>
                    <a:pt x="43964" y="47803"/>
                  </a:cubicBezTo>
                  <a:lnTo>
                    <a:pt x="47823" y="43963"/>
                  </a:lnTo>
                  <a:cubicBezTo>
                    <a:pt x="48559" y="43207"/>
                    <a:pt x="48559" y="42014"/>
                    <a:pt x="47823" y="41278"/>
                  </a:cubicBezTo>
                  <a:lnTo>
                    <a:pt x="43685" y="37120"/>
                  </a:lnTo>
                  <a:cubicBezTo>
                    <a:pt x="44739" y="35410"/>
                    <a:pt x="45535" y="33520"/>
                    <a:pt x="46032" y="31471"/>
                  </a:cubicBezTo>
                  <a:lnTo>
                    <a:pt x="51861" y="31471"/>
                  </a:lnTo>
                  <a:cubicBezTo>
                    <a:pt x="52915" y="31471"/>
                    <a:pt x="53751" y="30635"/>
                    <a:pt x="53751" y="29581"/>
                  </a:cubicBezTo>
                  <a:lnTo>
                    <a:pt x="53751" y="24110"/>
                  </a:lnTo>
                  <a:cubicBezTo>
                    <a:pt x="53751" y="23096"/>
                    <a:pt x="52915" y="22221"/>
                    <a:pt x="51861" y="22221"/>
                  </a:cubicBezTo>
                  <a:lnTo>
                    <a:pt x="46032" y="22221"/>
                  </a:lnTo>
                  <a:cubicBezTo>
                    <a:pt x="45535" y="20212"/>
                    <a:pt x="44739" y="18322"/>
                    <a:pt x="43685" y="16571"/>
                  </a:cubicBezTo>
                  <a:lnTo>
                    <a:pt x="47823" y="12453"/>
                  </a:lnTo>
                  <a:cubicBezTo>
                    <a:pt x="48559" y="11697"/>
                    <a:pt x="48559" y="10504"/>
                    <a:pt x="47823" y="9768"/>
                  </a:cubicBezTo>
                  <a:lnTo>
                    <a:pt x="43964" y="5909"/>
                  </a:lnTo>
                  <a:cubicBezTo>
                    <a:pt x="43586" y="5531"/>
                    <a:pt x="43098" y="5342"/>
                    <a:pt x="42613" y="5342"/>
                  </a:cubicBezTo>
                  <a:cubicBezTo>
                    <a:pt x="42128" y="5342"/>
                    <a:pt x="41646" y="5531"/>
                    <a:pt x="41278" y="5909"/>
                  </a:cubicBezTo>
                  <a:lnTo>
                    <a:pt x="37140" y="10026"/>
                  </a:lnTo>
                  <a:cubicBezTo>
                    <a:pt x="35430" y="8992"/>
                    <a:pt x="33540" y="8196"/>
                    <a:pt x="31511" y="7699"/>
                  </a:cubicBezTo>
                  <a:lnTo>
                    <a:pt x="31511" y="1890"/>
                  </a:lnTo>
                  <a:cubicBezTo>
                    <a:pt x="31511" y="836"/>
                    <a:pt x="30655" y="0"/>
                    <a:pt x="2962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59;p44">
              <a:extLst>
                <a:ext uri="{FF2B5EF4-FFF2-40B4-BE49-F238E27FC236}">
                  <a16:creationId xmlns:a16="http://schemas.microsoft.com/office/drawing/2014/main" id="{2C69AF21-66BB-277D-F425-F053EB466267}"/>
                </a:ext>
              </a:extLst>
            </p:cNvPr>
            <p:cNvSpPr/>
            <p:nvPr/>
          </p:nvSpPr>
          <p:spPr>
            <a:xfrm>
              <a:off x="3457100" y="2605375"/>
              <a:ext cx="275550" cy="565000"/>
            </a:xfrm>
            <a:custGeom>
              <a:avLst/>
              <a:gdLst/>
              <a:ahLst/>
              <a:cxnLst/>
              <a:rect l="l" t="t" r="r" b="b"/>
              <a:pathLst>
                <a:path w="11022" h="22600" extrusionOk="0">
                  <a:moveTo>
                    <a:pt x="9072" y="1"/>
                  </a:moveTo>
                  <a:cubicBezTo>
                    <a:pt x="4735" y="1"/>
                    <a:pt x="916" y="3422"/>
                    <a:pt x="61" y="7978"/>
                  </a:cubicBezTo>
                  <a:cubicBezTo>
                    <a:pt x="41" y="8356"/>
                    <a:pt x="1" y="8754"/>
                    <a:pt x="1" y="9132"/>
                  </a:cubicBezTo>
                  <a:cubicBezTo>
                    <a:pt x="1" y="15239"/>
                    <a:pt x="3820" y="20471"/>
                    <a:pt x="9151" y="22599"/>
                  </a:cubicBezTo>
                  <a:lnTo>
                    <a:pt x="9151" y="2567"/>
                  </a:lnTo>
                  <a:cubicBezTo>
                    <a:pt x="9171" y="1374"/>
                    <a:pt x="9927" y="339"/>
                    <a:pt x="1102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60;p44">
              <a:extLst>
                <a:ext uri="{FF2B5EF4-FFF2-40B4-BE49-F238E27FC236}">
                  <a16:creationId xmlns:a16="http://schemas.microsoft.com/office/drawing/2014/main" id="{4A81102D-C454-2744-8655-BA08C68AC216}"/>
                </a:ext>
              </a:extLst>
            </p:cNvPr>
            <p:cNvSpPr/>
            <p:nvPr/>
          </p:nvSpPr>
          <p:spPr>
            <a:xfrm>
              <a:off x="3906175" y="2605875"/>
              <a:ext cx="387950" cy="564000"/>
            </a:xfrm>
            <a:custGeom>
              <a:avLst/>
              <a:gdLst/>
              <a:ahLst/>
              <a:cxnLst/>
              <a:rect l="l" t="t" r="r" b="b"/>
              <a:pathLst>
                <a:path w="15518" h="22560" extrusionOk="0">
                  <a:moveTo>
                    <a:pt x="1" y="1"/>
                  </a:moveTo>
                  <a:cubicBezTo>
                    <a:pt x="1055" y="379"/>
                    <a:pt x="1791" y="1334"/>
                    <a:pt x="1791" y="2507"/>
                  </a:cubicBezTo>
                  <a:lnTo>
                    <a:pt x="1791" y="15656"/>
                  </a:lnTo>
                  <a:lnTo>
                    <a:pt x="1791" y="22559"/>
                  </a:lnTo>
                  <a:cubicBezTo>
                    <a:pt x="1791" y="22360"/>
                    <a:pt x="3781" y="22062"/>
                    <a:pt x="3999" y="22002"/>
                  </a:cubicBezTo>
                  <a:cubicBezTo>
                    <a:pt x="4420" y="21944"/>
                    <a:pt x="4855" y="21926"/>
                    <a:pt x="5298" y="21926"/>
                  </a:cubicBezTo>
                  <a:cubicBezTo>
                    <a:pt x="6047" y="21926"/>
                    <a:pt x="6817" y="21978"/>
                    <a:pt x="7577" y="21978"/>
                  </a:cubicBezTo>
                  <a:cubicBezTo>
                    <a:pt x="8685" y="21978"/>
                    <a:pt x="9773" y="21868"/>
                    <a:pt x="10743" y="21326"/>
                  </a:cubicBezTo>
                  <a:cubicBezTo>
                    <a:pt x="12315" y="20470"/>
                    <a:pt x="13429" y="18939"/>
                    <a:pt x="13806" y="17188"/>
                  </a:cubicBezTo>
                  <a:lnTo>
                    <a:pt x="15517" y="9072"/>
                  </a:lnTo>
                  <a:lnTo>
                    <a:pt x="10246" y="8177"/>
                  </a:lnTo>
                  <a:lnTo>
                    <a:pt x="9370" y="10265"/>
                  </a:lnTo>
                  <a:lnTo>
                    <a:pt x="9012" y="6864"/>
                  </a:lnTo>
                  <a:cubicBezTo>
                    <a:pt x="8575" y="2965"/>
                    <a:pt x="5591" y="1"/>
                    <a:pt x="205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61;p44">
              <a:extLst>
                <a:ext uri="{FF2B5EF4-FFF2-40B4-BE49-F238E27FC236}">
                  <a16:creationId xmlns:a16="http://schemas.microsoft.com/office/drawing/2014/main" id="{8A223B5A-1708-5D43-E4B9-53881F90443A}"/>
                </a:ext>
              </a:extLst>
            </p:cNvPr>
            <p:cNvSpPr/>
            <p:nvPr/>
          </p:nvSpPr>
          <p:spPr>
            <a:xfrm>
              <a:off x="4064325" y="2915100"/>
              <a:ext cx="58225" cy="123475"/>
            </a:xfrm>
            <a:custGeom>
              <a:avLst/>
              <a:gdLst/>
              <a:ahLst/>
              <a:cxnLst/>
              <a:rect l="l" t="t" r="r" b="b"/>
              <a:pathLst>
                <a:path w="2329" h="4939" extrusionOk="0">
                  <a:moveTo>
                    <a:pt x="2136" y="0"/>
                  </a:moveTo>
                  <a:cubicBezTo>
                    <a:pt x="2078" y="0"/>
                    <a:pt x="2024" y="42"/>
                    <a:pt x="2010" y="85"/>
                  </a:cubicBezTo>
                  <a:lnTo>
                    <a:pt x="41" y="4740"/>
                  </a:lnTo>
                  <a:cubicBezTo>
                    <a:pt x="1" y="4819"/>
                    <a:pt x="41" y="4919"/>
                    <a:pt x="120" y="4938"/>
                  </a:cubicBezTo>
                  <a:lnTo>
                    <a:pt x="160" y="4938"/>
                  </a:lnTo>
                  <a:cubicBezTo>
                    <a:pt x="220" y="4938"/>
                    <a:pt x="259" y="4919"/>
                    <a:pt x="319" y="4859"/>
                  </a:cubicBezTo>
                  <a:lnTo>
                    <a:pt x="2269" y="224"/>
                  </a:lnTo>
                  <a:cubicBezTo>
                    <a:pt x="2328" y="144"/>
                    <a:pt x="2269" y="45"/>
                    <a:pt x="2209" y="25"/>
                  </a:cubicBezTo>
                  <a:cubicBezTo>
                    <a:pt x="2186" y="7"/>
                    <a:pt x="2161" y="0"/>
                    <a:pt x="2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62;p44">
              <a:extLst>
                <a:ext uri="{FF2B5EF4-FFF2-40B4-BE49-F238E27FC236}">
                  <a16:creationId xmlns:a16="http://schemas.microsoft.com/office/drawing/2014/main" id="{50766F8B-C865-A499-B308-C827BD6E6518}"/>
                </a:ext>
              </a:extLst>
            </p:cNvPr>
            <p:cNvSpPr/>
            <p:nvPr/>
          </p:nvSpPr>
          <p:spPr>
            <a:xfrm>
              <a:off x="3685375" y="2605375"/>
              <a:ext cx="265100" cy="591350"/>
            </a:xfrm>
            <a:custGeom>
              <a:avLst/>
              <a:gdLst/>
              <a:ahLst/>
              <a:cxnLst/>
              <a:rect l="l" t="t" r="r" b="b"/>
              <a:pathLst>
                <a:path w="10604" h="23654" extrusionOk="0">
                  <a:moveTo>
                    <a:pt x="1871" y="1"/>
                  </a:moveTo>
                  <a:cubicBezTo>
                    <a:pt x="796" y="339"/>
                    <a:pt x="1" y="1354"/>
                    <a:pt x="1" y="2547"/>
                  </a:cubicBezTo>
                  <a:lnTo>
                    <a:pt x="1" y="22619"/>
                  </a:lnTo>
                  <a:cubicBezTo>
                    <a:pt x="1652" y="23275"/>
                    <a:pt x="3442" y="23653"/>
                    <a:pt x="5332" y="23653"/>
                  </a:cubicBezTo>
                  <a:cubicBezTo>
                    <a:pt x="7162" y="23653"/>
                    <a:pt x="8932" y="23295"/>
                    <a:pt x="10584" y="22679"/>
                  </a:cubicBezTo>
                  <a:lnTo>
                    <a:pt x="10584" y="2567"/>
                  </a:lnTo>
                  <a:cubicBezTo>
                    <a:pt x="10603" y="1374"/>
                    <a:pt x="9847" y="399"/>
                    <a:pt x="8813" y="21"/>
                  </a:cubicBezTo>
                  <a:lnTo>
                    <a:pt x="1871"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63;p44">
              <a:extLst>
                <a:ext uri="{FF2B5EF4-FFF2-40B4-BE49-F238E27FC236}">
                  <a16:creationId xmlns:a16="http://schemas.microsoft.com/office/drawing/2014/main" id="{68D85DC1-0A9E-B6C6-2761-2A329BCC874B}"/>
                </a:ext>
              </a:extLst>
            </p:cNvPr>
            <p:cNvSpPr/>
            <p:nvPr/>
          </p:nvSpPr>
          <p:spPr>
            <a:xfrm>
              <a:off x="3576950" y="2818250"/>
              <a:ext cx="30875" cy="269550"/>
            </a:xfrm>
            <a:custGeom>
              <a:avLst/>
              <a:gdLst/>
              <a:ahLst/>
              <a:cxnLst/>
              <a:rect l="l" t="t" r="r" b="b"/>
              <a:pathLst>
                <a:path w="1235" h="10782" extrusionOk="0">
                  <a:moveTo>
                    <a:pt x="1095" y="0"/>
                  </a:moveTo>
                  <a:cubicBezTo>
                    <a:pt x="996" y="0"/>
                    <a:pt x="916" y="80"/>
                    <a:pt x="916" y="159"/>
                  </a:cubicBezTo>
                  <a:lnTo>
                    <a:pt x="21" y="10603"/>
                  </a:lnTo>
                  <a:cubicBezTo>
                    <a:pt x="1" y="10702"/>
                    <a:pt x="61" y="10782"/>
                    <a:pt x="160" y="10782"/>
                  </a:cubicBezTo>
                  <a:cubicBezTo>
                    <a:pt x="240" y="10782"/>
                    <a:pt x="319" y="10702"/>
                    <a:pt x="339" y="10623"/>
                  </a:cubicBezTo>
                  <a:lnTo>
                    <a:pt x="1234" y="179"/>
                  </a:lnTo>
                  <a:cubicBezTo>
                    <a:pt x="1234" y="80"/>
                    <a:pt x="1155"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64;p44">
              <a:extLst>
                <a:ext uri="{FF2B5EF4-FFF2-40B4-BE49-F238E27FC236}">
                  <a16:creationId xmlns:a16="http://schemas.microsoft.com/office/drawing/2014/main" id="{A2C2084C-F358-42B1-4C93-C0E866FC818D}"/>
                </a:ext>
              </a:extLst>
            </p:cNvPr>
            <p:cNvSpPr/>
            <p:nvPr/>
          </p:nvSpPr>
          <p:spPr>
            <a:xfrm>
              <a:off x="3551600" y="2842975"/>
              <a:ext cx="47275" cy="86675"/>
            </a:xfrm>
            <a:custGeom>
              <a:avLst/>
              <a:gdLst/>
              <a:ahLst/>
              <a:cxnLst/>
              <a:rect l="l" t="t" r="r" b="b"/>
              <a:pathLst>
                <a:path w="1891" h="3467" extrusionOk="0">
                  <a:moveTo>
                    <a:pt x="200" y="1"/>
                  </a:moveTo>
                  <a:cubicBezTo>
                    <a:pt x="178" y="1"/>
                    <a:pt x="157" y="8"/>
                    <a:pt x="140" y="26"/>
                  </a:cubicBezTo>
                  <a:cubicBezTo>
                    <a:pt x="60" y="45"/>
                    <a:pt x="0" y="145"/>
                    <a:pt x="60" y="205"/>
                  </a:cubicBezTo>
                  <a:lnTo>
                    <a:pt x="1572" y="3368"/>
                  </a:lnTo>
                  <a:cubicBezTo>
                    <a:pt x="1592" y="3447"/>
                    <a:pt x="1671" y="3467"/>
                    <a:pt x="1731" y="3467"/>
                  </a:cubicBezTo>
                  <a:cubicBezTo>
                    <a:pt x="1751" y="3467"/>
                    <a:pt x="1771" y="3467"/>
                    <a:pt x="1771" y="3447"/>
                  </a:cubicBezTo>
                  <a:cubicBezTo>
                    <a:pt x="1850" y="3427"/>
                    <a:pt x="1890" y="3328"/>
                    <a:pt x="1850" y="3248"/>
                  </a:cubicBezTo>
                  <a:lnTo>
                    <a:pt x="339" y="85"/>
                  </a:lnTo>
                  <a:cubicBezTo>
                    <a:pt x="311" y="43"/>
                    <a:pt x="253"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65;p44">
              <a:extLst>
                <a:ext uri="{FF2B5EF4-FFF2-40B4-BE49-F238E27FC236}">
                  <a16:creationId xmlns:a16="http://schemas.microsoft.com/office/drawing/2014/main" id="{FF8433F6-2275-2E74-6203-AD1E5BF12F3F}"/>
                </a:ext>
              </a:extLst>
            </p:cNvPr>
            <p:cNvSpPr/>
            <p:nvPr/>
          </p:nvSpPr>
          <p:spPr>
            <a:xfrm>
              <a:off x="4148875" y="2534075"/>
              <a:ext cx="211800" cy="294625"/>
            </a:xfrm>
            <a:custGeom>
              <a:avLst/>
              <a:gdLst/>
              <a:ahLst/>
              <a:cxnLst/>
              <a:rect l="l" t="t" r="r" b="b"/>
              <a:pathLst>
                <a:path w="8472" h="11785" extrusionOk="0">
                  <a:moveTo>
                    <a:pt x="4275" y="1"/>
                  </a:moveTo>
                  <a:cubicBezTo>
                    <a:pt x="3907" y="1"/>
                    <a:pt x="3533" y="289"/>
                    <a:pt x="3442" y="744"/>
                  </a:cubicBezTo>
                  <a:lnTo>
                    <a:pt x="2308" y="6115"/>
                  </a:lnTo>
                  <a:cubicBezTo>
                    <a:pt x="2308" y="5877"/>
                    <a:pt x="2149" y="5419"/>
                    <a:pt x="2129" y="5260"/>
                  </a:cubicBezTo>
                  <a:cubicBezTo>
                    <a:pt x="2050" y="4942"/>
                    <a:pt x="1950" y="4623"/>
                    <a:pt x="1811" y="4325"/>
                  </a:cubicBezTo>
                  <a:cubicBezTo>
                    <a:pt x="1588" y="3927"/>
                    <a:pt x="1199" y="3630"/>
                    <a:pt x="757" y="3630"/>
                  </a:cubicBezTo>
                  <a:cubicBezTo>
                    <a:pt x="647" y="3630"/>
                    <a:pt x="533" y="3649"/>
                    <a:pt x="418" y="3688"/>
                  </a:cubicBezTo>
                  <a:cubicBezTo>
                    <a:pt x="319" y="3728"/>
                    <a:pt x="219" y="3788"/>
                    <a:pt x="160" y="3867"/>
                  </a:cubicBezTo>
                  <a:cubicBezTo>
                    <a:pt x="120" y="3947"/>
                    <a:pt x="140" y="4046"/>
                    <a:pt x="160" y="4146"/>
                  </a:cubicBezTo>
                  <a:cubicBezTo>
                    <a:pt x="319" y="5021"/>
                    <a:pt x="597" y="5877"/>
                    <a:pt x="717" y="6772"/>
                  </a:cubicBezTo>
                  <a:cubicBezTo>
                    <a:pt x="717" y="6772"/>
                    <a:pt x="1" y="7965"/>
                    <a:pt x="438" y="9358"/>
                  </a:cubicBezTo>
                  <a:cubicBezTo>
                    <a:pt x="617" y="9895"/>
                    <a:pt x="637" y="10333"/>
                    <a:pt x="637" y="10691"/>
                  </a:cubicBezTo>
                  <a:lnTo>
                    <a:pt x="5849" y="11785"/>
                  </a:lnTo>
                  <a:lnTo>
                    <a:pt x="6486" y="8801"/>
                  </a:lnTo>
                  <a:cubicBezTo>
                    <a:pt x="6486" y="8801"/>
                    <a:pt x="8471" y="741"/>
                    <a:pt x="5086" y="741"/>
                  </a:cubicBezTo>
                  <a:cubicBezTo>
                    <a:pt x="5049" y="741"/>
                    <a:pt x="5012" y="742"/>
                    <a:pt x="4974" y="744"/>
                  </a:cubicBezTo>
                  <a:cubicBezTo>
                    <a:pt x="4974" y="744"/>
                    <a:pt x="4974" y="764"/>
                    <a:pt x="4934" y="784"/>
                  </a:cubicBezTo>
                  <a:cubicBezTo>
                    <a:pt x="4934" y="645"/>
                    <a:pt x="4894" y="506"/>
                    <a:pt x="4835" y="386"/>
                  </a:cubicBezTo>
                  <a:cubicBezTo>
                    <a:pt x="4735" y="207"/>
                    <a:pt x="4596" y="68"/>
                    <a:pt x="4377" y="8"/>
                  </a:cubicBezTo>
                  <a:cubicBezTo>
                    <a:pt x="4343" y="3"/>
                    <a:pt x="4309" y="1"/>
                    <a:pt x="427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66;p44">
              <a:extLst>
                <a:ext uri="{FF2B5EF4-FFF2-40B4-BE49-F238E27FC236}">
                  <a16:creationId xmlns:a16="http://schemas.microsoft.com/office/drawing/2014/main" id="{4FE2924E-8E98-38F0-D564-0D2209DE33B5}"/>
                </a:ext>
              </a:extLst>
            </p:cNvPr>
            <p:cNvSpPr/>
            <p:nvPr/>
          </p:nvSpPr>
          <p:spPr>
            <a:xfrm>
              <a:off x="4205075" y="2679225"/>
              <a:ext cx="44775" cy="53500"/>
            </a:xfrm>
            <a:custGeom>
              <a:avLst/>
              <a:gdLst/>
              <a:ahLst/>
              <a:cxnLst/>
              <a:rect l="l" t="t" r="r" b="b"/>
              <a:pathLst>
                <a:path w="1791" h="2140" extrusionOk="0">
                  <a:moveTo>
                    <a:pt x="163" y="0"/>
                  </a:moveTo>
                  <a:cubicBezTo>
                    <a:pt x="107" y="0"/>
                    <a:pt x="40" y="65"/>
                    <a:pt x="40" y="130"/>
                  </a:cubicBezTo>
                  <a:cubicBezTo>
                    <a:pt x="0" y="210"/>
                    <a:pt x="80" y="309"/>
                    <a:pt x="160" y="309"/>
                  </a:cubicBezTo>
                  <a:cubicBezTo>
                    <a:pt x="239" y="329"/>
                    <a:pt x="1492" y="528"/>
                    <a:pt x="1473" y="2000"/>
                  </a:cubicBezTo>
                  <a:cubicBezTo>
                    <a:pt x="1473" y="2060"/>
                    <a:pt x="1532" y="2139"/>
                    <a:pt x="1632" y="2139"/>
                  </a:cubicBezTo>
                  <a:cubicBezTo>
                    <a:pt x="1691" y="2139"/>
                    <a:pt x="1771" y="2060"/>
                    <a:pt x="1791" y="2000"/>
                  </a:cubicBezTo>
                  <a:cubicBezTo>
                    <a:pt x="1791" y="250"/>
                    <a:pt x="239" y="11"/>
                    <a:pt x="199" y="11"/>
                  </a:cubicBezTo>
                  <a:cubicBezTo>
                    <a:pt x="188" y="4"/>
                    <a:pt x="176" y="0"/>
                    <a:pt x="163"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67;p44">
              <a:extLst>
                <a:ext uri="{FF2B5EF4-FFF2-40B4-BE49-F238E27FC236}">
                  <a16:creationId xmlns:a16="http://schemas.microsoft.com/office/drawing/2014/main" id="{96CE7631-D11C-CDC3-D6B4-D6A84313A7E9}"/>
                </a:ext>
              </a:extLst>
            </p:cNvPr>
            <p:cNvSpPr/>
            <p:nvPr/>
          </p:nvSpPr>
          <p:spPr>
            <a:xfrm>
              <a:off x="4251825" y="2550075"/>
              <a:ext cx="23900" cy="105575"/>
            </a:xfrm>
            <a:custGeom>
              <a:avLst/>
              <a:gdLst/>
              <a:ahLst/>
              <a:cxnLst/>
              <a:rect l="l" t="t" r="r" b="b"/>
              <a:pathLst>
                <a:path w="956" h="4223" extrusionOk="0">
                  <a:moveTo>
                    <a:pt x="832" y="1"/>
                  </a:moveTo>
                  <a:cubicBezTo>
                    <a:pt x="821" y="1"/>
                    <a:pt x="809" y="2"/>
                    <a:pt x="796" y="5"/>
                  </a:cubicBezTo>
                  <a:cubicBezTo>
                    <a:pt x="756" y="5"/>
                    <a:pt x="697" y="45"/>
                    <a:pt x="697" y="104"/>
                  </a:cubicBezTo>
                  <a:cubicBezTo>
                    <a:pt x="697" y="761"/>
                    <a:pt x="657" y="1437"/>
                    <a:pt x="577" y="2113"/>
                  </a:cubicBezTo>
                  <a:cubicBezTo>
                    <a:pt x="557" y="2432"/>
                    <a:pt x="478" y="2750"/>
                    <a:pt x="398" y="3088"/>
                  </a:cubicBezTo>
                  <a:cubicBezTo>
                    <a:pt x="319" y="3406"/>
                    <a:pt x="219" y="3725"/>
                    <a:pt x="60" y="3983"/>
                  </a:cubicBezTo>
                  <a:cubicBezTo>
                    <a:pt x="0" y="4043"/>
                    <a:pt x="20" y="4143"/>
                    <a:pt x="100" y="4202"/>
                  </a:cubicBezTo>
                  <a:cubicBezTo>
                    <a:pt x="126" y="4215"/>
                    <a:pt x="155" y="4222"/>
                    <a:pt x="183" y="4222"/>
                  </a:cubicBezTo>
                  <a:cubicBezTo>
                    <a:pt x="239" y="4222"/>
                    <a:pt x="292" y="4196"/>
                    <a:pt x="319" y="4143"/>
                  </a:cubicBezTo>
                  <a:cubicBezTo>
                    <a:pt x="518" y="3824"/>
                    <a:pt x="617" y="3506"/>
                    <a:pt x="697" y="3148"/>
                  </a:cubicBezTo>
                  <a:cubicBezTo>
                    <a:pt x="776" y="2810"/>
                    <a:pt x="816" y="2491"/>
                    <a:pt x="856" y="2133"/>
                  </a:cubicBezTo>
                  <a:cubicBezTo>
                    <a:pt x="915" y="1457"/>
                    <a:pt x="955" y="761"/>
                    <a:pt x="915" y="104"/>
                  </a:cubicBezTo>
                  <a:cubicBezTo>
                    <a:pt x="915" y="53"/>
                    <a:pt x="901" y="1"/>
                    <a:pt x="832"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68;p44">
              <a:extLst>
                <a:ext uri="{FF2B5EF4-FFF2-40B4-BE49-F238E27FC236}">
                  <a16:creationId xmlns:a16="http://schemas.microsoft.com/office/drawing/2014/main" id="{32AED4FD-28BA-E5E1-7C77-B573C778B6A1}"/>
                </a:ext>
              </a:extLst>
            </p:cNvPr>
            <p:cNvSpPr/>
            <p:nvPr/>
          </p:nvSpPr>
          <p:spPr>
            <a:xfrm>
              <a:off x="4278675" y="2553475"/>
              <a:ext cx="19925" cy="106775"/>
            </a:xfrm>
            <a:custGeom>
              <a:avLst/>
              <a:gdLst/>
              <a:ahLst/>
              <a:cxnLst/>
              <a:rect l="l" t="t" r="r" b="b"/>
              <a:pathLst>
                <a:path w="797" h="4271" extrusionOk="0">
                  <a:moveTo>
                    <a:pt x="567" y="1"/>
                  </a:moveTo>
                  <a:cubicBezTo>
                    <a:pt x="558" y="1"/>
                    <a:pt x="548" y="3"/>
                    <a:pt x="538" y="8"/>
                  </a:cubicBezTo>
                  <a:cubicBezTo>
                    <a:pt x="498" y="28"/>
                    <a:pt x="438" y="88"/>
                    <a:pt x="478" y="127"/>
                  </a:cubicBezTo>
                  <a:cubicBezTo>
                    <a:pt x="538" y="426"/>
                    <a:pt x="558" y="784"/>
                    <a:pt x="558" y="1102"/>
                  </a:cubicBezTo>
                  <a:cubicBezTo>
                    <a:pt x="558" y="1420"/>
                    <a:pt x="538" y="1779"/>
                    <a:pt x="498" y="2097"/>
                  </a:cubicBezTo>
                  <a:cubicBezTo>
                    <a:pt x="438" y="2455"/>
                    <a:pt x="379" y="2773"/>
                    <a:pt x="299" y="3091"/>
                  </a:cubicBezTo>
                  <a:cubicBezTo>
                    <a:pt x="219" y="3410"/>
                    <a:pt x="120" y="3748"/>
                    <a:pt x="20" y="4066"/>
                  </a:cubicBezTo>
                  <a:cubicBezTo>
                    <a:pt x="1" y="4166"/>
                    <a:pt x="40" y="4245"/>
                    <a:pt x="120" y="4265"/>
                  </a:cubicBezTo>
                  <a:cubicBezTo>
                    <a:pt x="137" y="4269"/>
                    <a:pt x="153" y="4270"/>
                    <a:pt x="169" y="4270"/>
                  </a:cubicBezTo>
                  <a:cubicBezTo>
                    <a:pt x="245" y="4270"/>
                    <a:pt x="302" y="4232"/>
                    <a:pt x="319" y="4166"/>
                  </a:cubicBezTo>
                  <a:cubicBezTo>
                    <a:pt x="398" y="3847"/>
                    <a:pt x="498" y="3509"/>
                    <a:pt x="558" y="3171"/>
                  </a:cubicBezTo>
                  <a:cubicBezTo>
                    <a:pt x="637" y="2813"/>
                    <a:pt x="697" y="2495"/>
                    <a:pt x="737" y="2156"/>
                  </a:cubicBezTo>
                  <a:cubicBezTo>
                    <a:pt x="776" y="1798"/>
                    <a:pt x="796" y="1460"/>
                    <a:pt x="796" y="1102"/>
                  </a:cubicBezTo>
                  <a:cubicBezTo>
                    <a:pt x="776" y="764"/>
                    <a:pt x="737" y="406"/>
                    <a:pt x="637" y="68"/>
                  </a:cubicBezTo>
                  <a:cubicBezTo>
                    <a:pt x="622" y="23"/>
                    <a:pt x="596" y="1"/>
                    <a:pt x="567"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9;p44">
              <a:extLst>
                <a:ext uri="{FF2B5EF4-FFF2-40B4-BE49-F238E27FC236}">
                  <a16:creationId xmlns:a16="http://schemas.microsoft.com/office/drawing/2014/main" id="{BA805A46-08F8-A707-BD70-A020E219CE60}"/>
                </a:ext>
              </a:extLst>
            </p:cNvPr>
            <p:cNvSpPr/>
            <p:nvPr/>
          </p:nvSpPr>
          <p:spPr>
            <a:xfrm>
              <a:off x="4299575" y="2573350"/>
              <a:ext cx="16925" cy="89750"/>
            </a:xfrm>
            <a:custGeom>
              <a:avLst/>
              <a:gdLst/>
              <a:ahLst/>
              <a:cxnLst/>
              <a:rect l="l" t="t" r="r" b="b"/>
              <a:pathLst>
                <a:path w="677" h="3590" extrusionOk="0">
                  <a:moveTo>
                    <a:pt x="521" y="1"/>
                  </a:moveTo>
                  <a:cubicBezTo>
                    <a:pt x="508" y="1"/>
                    <a:pt x="493" y="3"/>
                    <a:pt x="477" y="9"/>
                  </a:cubicBezTo>
                  <a:cubicBezTo>
                    <a:pt x="418" y="9"/>
                    <a:pt x="398" y="68"/>
                    <a:pt x="398" y="108"/>
                  </a:cubicBezTo>
                  <a:cubicBezTo>
                    <a:pt x="418" y="685"/>
                    <a:pt x="458" y="1262"/>
                    <a:pt x="418" y="1799"/>
                  </a:cubicBezTo>
                  <a:cubicBezTo>
                    <a:pt x="398" y="2078"/>
                    <a:pt x="378" y="2356"/>
                    <a:pt x="318" y="2615"/>
                  </a:cubicBezTo>
                  <a:cubicBezTo>
                    <a:pt x="279" y="2873"/>
                    <a:pt x="199" y="3152"/>
                    <a:pt x="60" y="3351"/>
                  </a:cubicBezTo>
                  <a:cubicBezTo>
                    <a:pt x="0" y="3410"/>
                    <a:pt x="40" y="3510"/>
                    <a:pt x="100" y="3570"/>
                  </a:cubicBezTo>
                  <a:cubicBezTo>
                    <a:pt x="126" y="3583"/>
                    <a:pt x="155" y="3589"/>
                    <a:pt x="183" y="3589"/>
                  </a:cubicBezTo>
                  <a:cubicBezTo>
                    <a:pt x="239" y="3589"/>
                    <a:pt x="292" y="3563"/>
                    <a:pt x="318" y="3510"/>
                  </a:cubicBezTo>
                  <a:cubicBezTo>
                    <a:pt x="537" y="3212"/>
                    <a:pt x="577" y="2953"/>
                    <a:pt x="637" y="2635"/>
                  </a:cubicBezTo>
                  <a:cubicBezTo>
                    <a:pt x="657" y="2336"/>
                    <a:pt x="676" y="2078"/>
                    <a:pt x="676" y="1779"/>
                  </a:cubicBezTo>
                  <a:cubicBezTo>
                    <a:pt x="676" y="1202"/>
                    <a:pt x="657" y="625"/>
                    <a:pt x="577" y="49"/>
                  </a:cubicBezTo>
                  <a:cubicBezTo>
                    <a:pt x="577" y="19"/>
                    <a:pt x="556" y="1"/>
                    <a:pt x="521"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0;p44">
              <a:extLst>
                <a:ext uri="{FF2B5EF4-FFF2-40B4-BE49-F238E27FC236}">
                  <a16:creationId xmlns:a16="http://schemas.microsoft.com/office/drawing/2014/main" id="{87D9500A-8514-0353-8A5F-25DB1DCF0CB4}"/>
                </a:ext>
              </a:extLst>
            </p:cNvPr>
            <p:cNvSpPr/>
            <p:nvPr/>
          </p:nvSpPr>
          <p:spPr>
            <a:xfrm>
              <a:off x="4137925" y="2799350"/>
              <a:ext cx="168125" cy="75100"/>
            </a:xfrm>
            <a:custGeom>
              <a:avLst/>
              <a:gdLst/>
              <a:ahLst/>
              <a:cxnLst/>
              <a:rect l="l" t="t" r="r" b="b"/>
              <a:pathLst>
                <a:path w="6725" h="3004" extrusionOk="0">
                  <a:moveTo>
                    <a:pt x="677" y="0"/>
                  </a:moveTo>
                  <a:lnTo>
                    <a:pt x="1" y="1870"/>
                  </a:lnTo>
                  <a:lnTo>
                    <a:pt x="6466" y="3004"/>
                  </a:lnTo>
                  <a:lnTo>
                    <a:pt x="6725" y="1233"/>
                  </a:lnTo>
                  <a:lnTo>
                    <a:pt x="6307" y="1174"/>
                  </a:lnTo>
                  <a:lnTo>
                    <a:pt x="1075" y="80"/>
                  </a:lnTo>
                  <a:lnTo>
                    <a:pt x="6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71;p44">
              <a:extLst>
                <a:ext uri="{FF2B5EF4-FFF2-40B4-BE49-F238E27FC236}">
                  <a16:creationId xmlns:a16="http://schemas.microsoft.com/office/drawing/2014/main" id="{37F22B59-A275-F9C9-BABF-F94BA218BEDF}"/>
                </a:ext>
              </a:extLst>
            </p:cNvPr>
            <p:cNvSpPr/>
            <p:nvPr/>
          </p:nvSpPr>
          <p:spPr>
            <a:xfrm>
              <a:off x="3487950" y="2137100"/>
              <a:ext cx="659950" cy="512900"/>
            </a:xfrm>
            <a:custGeom>
              <a:avLst/>
              <a:gdLst/>
              <a:ahLst/>
              <a:cxnLst/>
              <a:rect l="l" t="t" r="r" b="b"/>
              <a:pathLst>
                <a:path w="26398" h="20516" extrusionOk="0">
                  <a:moveTo>
                    <a:pt x="14165" y="0"/>
                  </a:moveTo>
                  <a:cubicBezTo>
                    <a:pt x="13584" y="0"/>
                    <a:pt x="12995" y="75"/>
                    <a:pt x="12413" y="232"/>
                  </a:cubicBezTo>
                  <a:cubicBezTo>
                    <a:pt x="9787" y="928"/>
                    <a:pt x="7957" y="2997"/>
                    <a:pt x="7400" y="5444"/>
                  </a:cubicBezTo>
                  <a:cubicBezTo>
                    <a:pt x="4257" y="5722"/>
                    <a:pt x="1492" y="8030"/>
                    <a:pt x="816" y="11292"/>
                  </a:cubicBezTo>
                  <a:cubicBezTo>
                    <a:pt x="0" y="15290"/>
                    <a:pt x="2566" y="19189"/>
                    <a:pt x="6545" y="20025"/>
                  </a:cubicBezTo>
                  <a:cubicBezTo>
                    <a:pt x="7028" y="20122"/>
                    <a:pt x="7521" y="20180"/>
                    <a:pt x="8017" y="20180"/>
                  </a:cubicBezTo>
                  <a:cubicBezTo>
                    <a:pt x="8236" y="20180"/>
                    <a:pt x="8454" y="20169"/>
                    <a:pt x="8673" y="20144"/>
                  </a:cubicBezTo>
                  <a:cubicBezTo>
                    <a:pt x="10981" y="19945"/>
                    <a:pt x="13030" y="18632"/>
                    <a:pt x="14243" y="16763"/>
                  </a:cubicBezTo>
                  <a:cubicBezTo>
                    <a:pt x="15099" y="18772"/>
                    <a:pt x="17028" y="20323"/>
                    <a:pt x="19316" y="20482"/>
                  </a:cubicBezTo>
                  <a:cubicBezTo>
                    <a:pt x="19523" y="20504"/>
                    <a:pt x="19733" y="20515"/>
                    <a:pt x="19943" y="20515"/>
                  </a:cubicBezTo>
                  <a:cubicBezTo>
                    <a:pt x="20319" y="20515"/>
                    <a:pt x="20697" y="20479"/>
                    <a:pt x="21067" y="20403"/>
                  </a:cubicBezTo>
                  <a:cubicBezTo>
                    <a:pt x="24309" y="19746"/>
                    <a:pt x="26398" y="16544"/>
                    <a:pt x="25741" y="13281"/>
                  </a:cubicBezTo>
                  <a:cubicBezTo>
                    <a:pt x="25363" y="11511"/>
                    <a:pt x="24269" y="10118"/>
                    <a:pt x="22817" y="9283"/>
                  </a:cubicBezTo>
                  <a:cubicBezTo>
                    <a:pt x="22897" y="8507"/>
                    <a:pt x="22817" y="7691"/>
                    <a:pt x="22618" y="6896"/>
                  </a:cubicBezTo>
                  <a:cubicBezTo>
                    <a:pt x="22360" y="5822"/>
                    <a:pt x="21822" y="4867"/>
                    <a:pt x="21126" y="4071"/>
                  </a:cubicBezTo>
                  <a:cubicBezTo>
                    <a:pt x="21186" y="3892"/>
                    <a:pt x="21206" y="3673"/>
                    <a:pt x="21226" y="3494"/>
                  </a:cubicBezTo>
                  <a:cubicBezTo>
                    <a:pt x="21305" y="2798"/>
                    <a:pt x="20808" y="2161"/>
                    <a:pt x="20112" y="2082"/>
                  </a:cubicBezTo>
                  <a:lnTo>
                    <a:pt x="19018" y="1962"/>
                  </a:lnTo>
                  <a:cubicBezTo>
                    <a:pt x="18878" y="1823"/>
                    <a:pt x="18719" y="1684"/>
                    <a:pt x="18580" y="1564"/>
                  </a:cubicBezTo>
                  <a:cubicBezTo>
                    <a:pt x="17924" y="888"/>
                    <a:pt x="17088" y="391"/>
                    <a:pt x="16133" y="192"/>
                  </a:cubicBezTo>
                  <a:cubicBezTo>
                    <a:pt x="15914" y="152"/>
                    <a:pt x="15696" y="132"/>
                    <a:pt x="15497" y="132"/>
                  </a:cubicBezTo>
                  <a:cubicBezTo>
                    <a:pt x="15062" y="45"/>
                    <a:pt x="14616" y="0"/>
                    <a:pt x="1416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72;p44">
              <a:extLst>
                <a:ext uri="{FF2B5EF4-FFF2-40B4-BE49-F238E27FC236}">
                  <a16:creationId xmlns:a16="http://schemas.microsoft.com/office/drawing/2014/main" id="{0B15D278-BBE1-78C2-CABC-47A2BE9CCF12}"/>
                </a:ext>
              </a:extLst>
            </p:cNvPr>
            <p:cNvSpPr/>
            <p:nvPr/>
          </p:nvSpPr>
          <p:spPr>
            <a:xfrm>
              <a:off x="3695325" y="2270200"/>
              <a:ext cx="332225" cy="413100"/>
            </a:xfrm>
            <a:custGeom>
              <a:avLst/>
              <a:gdLst/>
              <a:ahLst/>
              <a:cxnLst/>
              <a:rect l="l" t="t" r="r" b="b"/>
              <a:pathLst>
                <a:path w="13289" h="16524" extrusionOk="0">
                  <a:moveTo>
                    <a:pt x="12413" y="0"/>
                  </a:moveTo>
                  <a:cubicBezTo>
                    <a:pt x="11451" y="2015"/>
                    <a:pt x="9412" y="3401"/>
                    <a:pt x="7098" y="3401"/>
                  </a:cubicBezTo>
                  <a:cubicBezTo>
                    <a:pt x="6876" y="3401"/>
                    <a:pt x="6652" y="3388"/>
                    <a:pt x="6426" y="3362"/>
                  </a:cubicBezTo>
                  <a:lnTo>
                    <a:pt x="2746" y="2964"/>
                  </a:lnTo>
                  <a:lnTo>
                    <a:pt x="2686" y="3263"/>
                  </a:lnTo>
                  <a:lnTo>
                    <a:pt x="2368" y="3203"/>
                  </a:lnTo>
                  <a:cubicBezTo>
                    <a:pt x="2258" y="3184"/>
                    <a:pt x="2149" y="3174"/>
                    <a:pt x="2041" y="3174"/>
                  </a:cubicBezTo>
                  <a:cubicBezTo>
                    <a:pt x="1151" y="3174"/>
                    <a:pt x="357" y="3810"/>
                    <a:pt x="179" y="4715"/>
                  </a:cubicBezTo>
                  <a:cubicBezTo>
                    <a:pt x="0" y="5749"/>
                    <a:pt x="677" y="6704"/>
                    <a:pt x="1691" y="6903"/>
                  </a:cubicBezTo>
                  <a:lnTo>
                    <a:pt x="1950" y="6963"/>
                  </a:lnTo>
                  <a:cubicBezTo>
                    <a:pt x="1850" y="7838"/>
                    <a:pt x="1990" y="8693"/>
                    <a:pt x="2368" y="9449"/>
                  </a:cubicBezTo>
                  <a:lnTo>
                    <a:pt x="1274" y="13587"/>
                  </a:lnTo>
                  <a:cubicBezTo>
                    <a:pt x="876" y="15636"/>
                    <a:pt x="1174" y="15835"/>
                    <a:pt x="3163" y="16213"/>
                  </a:cubicBezTo>
                  <a:cubicBezTo>
                    <a:pt x="3957" y="16365"/>
                    <a:pt x="4857" y="16524"/>
                    <a:pt x="5675" y="16524"/>
                  </a:cubicBezTo>
                  <a:cubicBezTo>
                    <a:pt x="6887" y="16524"/>
                    <a:pt x="7919" y="16175"/>
                    <a:pt x="8156" y="14940"/>
                  </a:cubicBezTo>
                  <a:lnTo>
                    <a:pt x="8932" y="12035"/>
                  </a:lnTo>
                  <a:cubicBezTo>
                    <a:pt x="10444" y="11518"/>
                    <a:pt x="11677" y="10225"/>
                    <a:pt x="12016" y="8554"/>
                  </a:cubicBezTo>
                  <a:lnTo>
                    <a:pt x="13070" y="3402"/>
                  </a:lnTo>
                  <a:cubicBezTo>
                    <a:pt x="13289" y="2208"/>
                    <a:pt x="13030" y="995"/>
                    <a:pt x="1241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73;p44">
              <a:extLst>
                <a:ext uri="{FF2B5EF4-FFF2-40B4-BE49-F238E27FC236}">
                  <a16:creationId xmlns:a16="http://schemas.microsoft.com/office/drawing/2014/main" id="{274AA9E8-0C78-4288-8894-B5B5FA96F452}"/>
                </a:ext>
              </a:extLst>
            </p:cNvPr>
            <p:cNvSpPr/>
            <p:nvPr/>
          </p:nvSpPr>
          <p:spPr>
            <a:xfrm>
              <a:off x="3717700" y="2364925"/>
              <a:ext cx="22900" cy="18675"/>
            </a:xfrm>
            <a:custGeom>
              <a:avLst/>
              <a:gdLst/>
              <a:ahLst/>
              <a:cxnLst/>
              <a:rect l="l" t="t" r="r" b="b"/>
              <a:pathLst>
                <a:path w="916" h="747" extrusionOk="0">
                  <a:moveTo>
                    <a:pt x="734" y="1"/>
                  </a:moveTo>
                  <a:cubicBezTo>
                    <a:pt x="667" y="1"/>
                    <a:pt x="578" y="11"/>
                    <a:pt x="478" y="51"/>
                  </a:cubicBezTo>
                  <a:cubicBezTo>
                    <a:pt x="299" y="90"/>
                    <a:pt x="80" y="249"/>
                    <a:pt x="1" y="647"/>
                  </a:cubicBezTo>
                  <a:cubicBezTo>
                    <a:pt x="1" y="687"/>
                    <a:pt x="21" y="747"/>
                    <a:pt x="80" y="747"/>
                  </a:cubicBezTo>
                  <a:cubicBezTo>
                    <a:pt x="140" y="747"/>
                    <a:pt x="160" y="707"/>
                    <a:pt x="180" y="687"/>
                  </a:cubicBezTo>
                  <a:cubicBezTo>
                    <a:pt x="254" y="239"/>
                    <a:pt x="564" y="184"/>
                    <a:pt x="731" y="184"/>
                  </a:cubicBezTo>
                  <a:cubicBezTo>
                    <a:pt x="786" y="184"/>
                    <a:pt x="826" y="190"/>
                    <a:pt x="836" y="190"/>
                  </a:cubicBezTo>
                  <a:cubicBezTo>
                    <a:pt x="876" y="190"/>
                    <a:pt x="916" y="170"/>
                    <a:pt x="916" y="110"/>
                  </a:cubicBezTo>
                  <a:cubicBezTo>
                    <a:pt x="916" y="70"/>
                    <a:pt x="896" y="11"/>
                    <a:pt x="856" y="11"/>
                  </a:cubicBezTo>
                  <a:cubicBezTo>
                    <a:pt x="846" y="11"/>
                    <a:pt x="801" y="1"/>
                    <a:pt x="734"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74;p44">
              <a:extLst>
                <a:ext uri="{FF2B5EF4-FFF2-40B4-BE49-F238E27FC236}">
                  <a16:creationId xmlns:a16="http://schemas.microsoft.com/office/drawing/2014/main" id="{6EA1941C-A715-5273-322D-F02C09DAAD88}"/>
                </a:ext>
              </a:extLst>
            </p:cNvPr>
            <p:cNvSpPr/>
            <p:nvPr/>
          </p:nvSpPr>
          <p:spPr>
            <a:xfrm>
              <a:off x="3722175" y="2369650"/>
              <a:ext cx="36825" cy="58725"/>
            </a:xfrm>
            <a:custGeom>
              <a:avLst/>
              <a:gdLst/>
              <a:ahLst/>
              <a:cxnLst/>
              <a:rect l="l" t="t" r="r" b="b"/>
              <a:pathLst>
                <a:path w="1473" h="2349" extrusionOk="0">
                  <a:moveTo>
                    <a:pt x="1473" y="1"/>
                  </a:moveTo>
                  <a:lnTo>
                    <a:pt x="1473" y="1"/>
                  </a:lnTo>
                  <a:cubicBezTo>
                    <a:pt x="776" y="21"/>
                    <a:pt x="200" y="399"/>
                    <a:pt x="100" y="976"/>
                  </a:cubicBezTo>
                  <a:cubicBezTo>
                    <a:pt x="1" y="1513"/>
                    <a:pt x="379" y="2070"/>
                    <a:pt x="995" y="2348"/>
                  </a:cubicBezTo>
                  <a:lnTo>
                    <a:pt x="14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75;p44">
              <a:extLst>
                <a:ext uri="{FF2B5EF4-FFF2-40B4-BE49-F238E27FC236}">
                  <a16:creationId xmlns:a16="http://schemas.microsoft.com/office/drawing/2014/main" id="{8CA2D743-388A-ED59-DC4E-83D6914F33E9}"/>
                </a:ext>
              </a:extLst>
            </p:cNvPr>
            <p:cNvSpPr/>
            <p:nvPr/>
          </p:nvSpPr>
          <p:spPr>
            <a:xfrm>
              <a:off x="3751525" y="2506925"/>
              <a:ext cx="149725" cy="89100"/>
            </a:xfrm>
            <a:custGeom>
              <a:avLst/>
              <a:gdLst/>
              <a:ahLst/>
              <a:cxnLst/>
              <a:rect l="l" t="t" r="r" b="b"/>
              <a:pathLst>
                <a:path w="5989" h="3564" extrusionOk="0">
                  <a:moveTo>
                    <a:pt x="140" y="0"/>
                  </a:moveTo>
                  <a:cubicBezTo>
                    <a:pt x="0" y="1134"/>
                    <a:pt x="796" y="2427"/>
                    <a:pt x="2189" y="3123"/>
                  </a:cubicBezTo>
                  <a:cubicBezTo>
                    <a:pt x="2783" y="3421"/>
                    <a:pt x="3406" y="3564"/>
                    <a:pt x="3986" y="3564"/>
                  </a:cubicBezTo>
                  <a:cubicBezTo>
                    <a:pt x="4802" y="3564"/>
                    <a:pt x="5534" y="3280"/>
                    <a:pt x="5988" y="2745"/>
                  </a:cubicBezTo>
                  <a:lnTo>
                    <a:pt x="5988" y="2745"/>
                  </a:lnTo>
                  <a:cubicBezTo>
                    <a:pt x="5668" y="2807"/>
                    <a:pt x="5337" y="2842"/>
                    <a:pt x="5004" y="2842"/>
                  </a:cubicBezTo>
                  <a:cubicBezTo>
                    <a:pt x="4695" y="2842"/>
                    <a:pt x="4384" y="2812"/>
                    <a:pt x="4078" y="2745"/>
                  </a:cubicBezTo>
                  <a:lnTo>
                    <a:pt x="3541" y="2646"/>
                  </a:lnTo>
                  <a:cubicBezTo>
                    <a:pt x="2009" y="2328"/>
                    <a:pt x="756" y="1293"/>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76;p44">
              <a:extLst>
                <a:ext uri="{FF2B5EF4-FFF2-40B4-BE49-F238E27FC236}">
                  <a16:creationId xmlns:a16="http://schemas.microsoft.com/office/drawing/2014/main" id="{AAF47016-18FF-A5CC-5ED9-DE71AFDB14E8}"/>
                </a:ext>
              </a:extLst>
            </p:cNvPr>
            <p:cNvSpPr/>
            <p:nvPr/>
          </p:nvSpPr>
          <p:spPr>
            <a:xfrm>
              <a:off x="3964375" y="2411875"/>
              <a:ext cx="16425" cy="26150"/>
            </a:xfrm>
            <a:custGeom>
              <a:avLst/>
              <a:gdLst/>
              <a:ahLst/>
              <a:cxnLst/>
              <a:rect l="l" t="t" r="r" b="b"/>
              <a:pathLst>
                <a:path w="657" h="1046" extrusionOk="0">
                  <a:moveTo>
                    <a:pt x="378" y="0"/>
                  </a:moveTo>
                  <a:cubicBezTo>
                    <a:pt x="239" y="0"/>
                    <a:pt x="138" y="94"/>
                    <a:pt x="120" y="221"/>
                  </a:cubicBezTo>
                  <a:lnTo>
                    <a:pt x="20" y="739"/>
                  </a:lnTo>
                  <a:cubicBezTo>
                    <a:pt x="0" y="878"/>
                    <a:pt x="80" y="997"/>
                    <a:pt x="239" y="1037"/>
                  </a:cubicBezTo>
                  <a:cubicBezTo>
                    <a:pt x="260" y="1043"/>
                    <a:pt x="281" y="1046"/>
                    <a:pt x="301" y="1046"/>
                  </a:cubicBezTo>
                  <a:cubicBezTo>
                    <a:pt x="417" y="1046"/>
                    <a:pt x="521" y="954"/>
                    <a:pt x="537" y="818"/>
                  </a:cubicBezTo>
                  <a:lnTo>
                    <a:pt x="637" y="301"/>
                  </a:lnTo>
                  <a:cubicBezTo>
                    <a:pt x="657" y="142"/>
                    <a:pt x="557" y="23"/>
                    <a:pt x="418" y="3"/>
                  </a:cubicBezTo>
                  <a:cubicBezTo>
                    <a:pt x="404" y="1"/>
                    <a:pt x="391" y="0"/>
                    <a:pt x="37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77;p44">
              <a:extLst>
                <a:ext uri="{FF2B5EF4-FFF2-40B4-BE49-F238E27FC236}">
                  <a16:creationId xmlns:a16="http://schemas.microsoft.com/office/drawing/2014/main" id="{707D4246-54FC-395A-AFE8-071BF3289A29}"/>
                </a:ext>
              </a:extLst>
            </p:cNvPr>
            <p:cNvSpPr/>
            <p:nvPr/>
          </p:nvSpPr>
          <p:spPr>
            <a:xfrm>
              <a:off x="3849000" y="2392975"/>
              <a:ext cx="16425" cy="26500"/>
            </a:xfrm>
            <a:custGeom>
              <a:avLst/>
              <a:gdLst/>
              <a:ahLst/>
              <a:cxnLst/>
              <a:rect l="l" t="t" r="r" b="b"/>
              <a:pathLst>
                <a:path w="657" h="1060" extrusionOk="0">
                  <a:moveTo>
                    <a:pt x="363" y="0"/>
                  </a:moveTo>
                  <a:cubicBezTo>
                    <a:pt x="236" y="0"/>
                    <a:pt x="118" y="96"/>
                    <a:pt x="100" y="241"/>
                  </a:cubicBezTo>
                  <a:lnTo>
                    <a:pt x="0" y="759"/>
                  </a:lnTo>
                  <a:cubicBezTo>
                    <a:pt x="0" y="918"/>
                    <a:pt x="80" y="1037"/>
                    <a:pt x="219" y="1057"/>
                  </a:cubicBezTo>
                  <a:cubicBezTo>
                    <a:pt x="233" y="1059"/>
                    <a:pt x="246" y="1060"/>
                    <a:pt x="259" y="1060"/>
                  </a:cubicBezTo>
                  <a:cubicBezTo>
                    <a:pt x="398" y="1060"/>
                    <a:pt x="499" y="966"/>
                    <a:pt x="518" y="838"/>
                  </a:cubicBezTo>
                  <a:lnTo>
                    <a:pt x="617" y="301"/>
                  </a:lnTo>
                  <a:cubicBezTo>
                    <a:pt x="657" y="162"/>
                    <a:pt x="557" y="43"/>
                    <a:pt x="398" y="3"/>
                  </a:cubicBezTo>
                  <a:cubicBezTo>
                    <a:pt x="386" y="1"/>
                    <a:pt x="374" y="0"/>
                    <a:pt x="36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78;p44">
              <a:extLst>
                <a:ext uri="{FF2B5EF4-FFF2-40B4-BE49-F238E27FC236}">
                  <a16:creationId xmlns:a16="http://schemas.microsoft.com/office/drawing/2014/main" id="{7322E4F9-A24A-E1FA-675C-3CCCE1266E12}"/>
                </a:ext>
              </a:extLst>
            </p:cNvPr>
            <p:cNvSpPr/>
            <p:nvPr/>
          </p:nvSpPr>
          <p:spPr>
            <a:xfrm>
              <a:off x="3958400" y="2383625"/>
              <a:ext cx="43800" cy="16100"/>
            </a:xfrm>
            <a:custGeom>
              <a:avLst/>
              <a:gdLst/>
              <a:ahLst/>
              <a:cxnLst/>
              <a:rect l="l" t="t" r="r" b="b"/>
              <a:pathLst>
                <a:path w="1752" h="644" extrusionOk="0">
                  <a:moveTo>
                    <a:pt x="679" y="1"/>
                  </a:moveTo>
                  <a:cubicBezTo>
                    <a:pt x="411" y="1"/>
                    <a:pt x="215" y="87"/>
                    <a:pt x="120" y="198"/>
                  </a:cubicBezTo>
                  <a:cubicBezTo>
                    <a:pt x="1" y="317"/>
                    <a:pt x="60" y="417"/>
                    <a:pt x="160" y="456"/>
                  </a:cubicBezTo>
                  <a:cubicBezTo>
                    <a:pt x="239" y="516"/>
                    <a:pt x="379" y="516"/>
                    <a:pt x="498" y="536"/>
                  </a:cubicBezTo>
                  <a:cubicBezTo>
                    <a:pt x="617" y="536"/>
                    <a:pt x="737" y="556"/>
                    <a:pt x="876" y="556"/>
                  </a:cubicBezTo>
                  <a:cubicBezTo>
                    <a:pt x="975" y="596"/>
                    <a:pt x="1115" y="596"/>
                    <a:pt x="1234" y="615"/>
                  </a:cubicBezTo>
                  <a:cubicBezTo>
                    <a:pt x="1332" y="629"/>
                    <a:pt x="1421" y="644"/>
                    <a:pt x="1500" y="644"/>
                  </a:cubicBezTo>
                  <a:cubicBezTo>
                    <a:pt x="1532" y="644"/>
                    <a:pt x="1563" y="641"/>
                    <a:pt x="1592" y="635"/>
                  </a:cubicBezTo>
                  <a:cubicBezTo>
                    <a:pt x="1692" y="615"/>
                    <a:pt x="1751" y="516"/>
                    <a:pt x="1652" y="357"/>
                  </a:cubicBezTo>
                  <a:cubicBezTo>
                    <a:pt x="1552" y="218"/>
                    <a:pt x="1274" y="58"/>
                    <a:pt x="896" y="19"/>
                  </a:cubicBezTo>
                  <a:cubicBezTo>
                    <a:pt x="819" y="7"/>
                    <a:pt x="747" y="1"/>
                    <a:pt x="67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79;p44">
              <a:extLst>
                <a:ext uri="{FF2B5EF4-FFF2-40B4-BE49-F238E27FC236}">
                  <a16:creationId xmlns:a16="http://schemas.microsoft.com/office/drawing/2014/main" id="{F0B6532A-BD4F-8AA5-E80D-35C306123FFD}"/>
                </a:ext>
              </a:extLst>
            </p:cNvPr>
            <p:cNvSpPr/>
            <p:nvPr/>
          </p:nvSpPr>
          <p:spPr>
            <a:xfrm>
              <a:off x="3844525" y="2360150"/>
              <a:ext cx="44275" cy="16375"/>
            </a:xfrm>
            <a:custGeom>
              <a:avLst/>
              <a:gdLst/>
              <a:ahLst/>
              <a:cxnLst/>
              <a:rect l="l" t="t" r="r" b="b"/>
              <a:pathLst>
                <a:path w="1771" h="655" extrusionOk="0">
                  <a:moveTo>
                    <a:pt x="794" y="1"/>
                  </a:moveTo>
                  <a:cubicBezTo>
                    <a:pt x="460" y="1"/>
                    <a:pt x="232" y="113"/>
                    <a:pt x="140" y="242"/>
                  </a:cubicBezTo>
                  <a:cubicBezTo>
                    <a:pt x="0" y="361"/>
                    <a:pt x="60" y="480"/>
                    <a:pt x="159" y="540"/>
                  </a:cubicBezTo>
                  <a:cubicBezTo>
                    <a:pt x="259" y="580"/>
                    <a:pt x="378" y="580"/>
                    <a:pt x="537" y="580"/>
                  </a:cubicBezTo>
                  <a:cubicBezTo>
                    <a:pt x="657" y="580"/>
                    <a:pt x="776" y="580"/>
                    <a:pt x="895" y="600"/>
                  </a:cubicBezTo>
                  <a:cubicBezTo>
                    <a:pt x="1035" y="600"/>
                    <a:pt x="1154" y="639"/>
                    <a:pt x="1273" y="639"/>
                  </a:cubicBezTo>
                  <a:cubicBezTo>
                    <a:pt x="1333" y="649"/>
                    <a:pt x="1398" y="654"/>
                    <a:pt x="1460" y="654"/>
                  </a:cubicBezTo>
                  <a:cubicBezTo>
                    <a:pt x="1522" y="654"/>
                    <a:pt x="1582" y="649"/>
                    <a:pt x="1631" y="639"/>
                  </a:cubicBezTo>
                  <a:cubicBezTo>
                    <a:pt x="1731" y="600"/>
                    <a:pt x="1771" y="480"/>
                    <a:pt x="1651" y="341"/>
                  </a:cubicBezTo>
                  <a:cubicBezTo>
                    <a:pt x="1552" y="182"/>
                    <a:pt x="1253" y="43"/>
                    <a:pt x="876" y="3"/>
                  </a:cubicBezTo>
                  <a:cubicBezTo>
                    <a:pt x="848" y="1"/>
                    <a:pt x="820" y="1"/>
                    <a:pt x="794"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80;p44">
              <a:extLst>
                <a:ext uri="{FF2B5EF4-FFF2-40B4-BE49-F238E27FC236}">
                  <a16:creationId xmlns:a16="http://schemas.microsoft.com/office/drawing/2014/main" id="{E6DD9DD8-6A9E-D2C1-FEBB-73AEDBEC5406}"/>
                </a:ext>
              </a:extLst>
            </p:cNvPr>
            <p:cNvSpPr/>
            <p:nvPr/>
          </p:nvSpPr>
          <p:spPr>
            <a:xfrm>
              <a:off x="3897725" y="2403700"/>
              <a:ext cx="38825" cy="55500"/>
            </a:xfrm>
            <a:custGeom>
              <a:avLst/>
              <a:gdLst/>
              <a:ahLst/>
              <a:cxnLst/>
              <a:rect l="l" t="t" r="r" b="b"/>
              <a:pathLst>
                <a:path w="1553" h="2220" extrusionOk="0">
                  <a:moveTo>
                    <a:pt x="1131" y="1"/>
                  </a:moveTo>
                  <a:cubicBezTo>
                    <a:pt x="1118" y="1"/>
                    <a:pt x="1106" y="4"/>
                    <a:pt x="1095" y="11"/>
                  </a:cubicBezTo>
                  <a:cubicBezTo>
                    <a:pt x="1015" y="11"/>
                    <a:pt x="936" y="111"/>
                    <a:pt x="956" y="190"/>
                  </a:cubicBezTo>
                  <a:lnTo>
                    <a:pt x="1234" y="1603"/>
                  </a:lnTo>
                  <a:cubicBezTo>
                    <a:pt x="1254" y="1702"/>
                    <a:pt x="1234" y="1782"/>
                    <a:pt x="1155" y="1841"/>
                  </a:cubicBezTo>
                  <a:cubicBezTo>
                    <a:pt x="1109" y="1902"/>
                    <a:pt x="1052" y="1928"/>
                    <a:pt x="983" y="1928"/>
                  </a:cubicBezTo>
                  <a:cubicBezTo>
                    <a:pt x="962" y="1928"/>
                    <a:pt x="939" y="1926"/>
                    <a:pt x="916" y="1921"/>
                  </a:cubicBezTo>
                  <a:lnTo>
                    <a:pt x="200" y="1802"/>
                  </a:lnTo>
                  <a:cubicBezTo>
                    <a:pt x="189" y="1799"/>
                    <a:pt x="179" y="1798"/>
                    <a:pt x="168" y="1798"/>
                  </a:cubicBezTo>
                  <a:cubicBezTo>
                    <a:pt x="100" y="1798"/>
                    <a:pt x="38" y="1852"/>
                    <a:pt x="21" y="1921"/>
                  </a:cubicBezTo>
                  <a:cubicBezTo>
                    <a:pt x="1" y="2001"/>
                    <a:pt x="60" y="2080"/>
                    <a:pt x="140" y="2100"/>
                  </a:cubicBezTo>
                  <a:lnTo>
                    <a:pt x="856" y="2219"/>
                  </a:lnTo>
                  <a:lnTo>
                    <a:pt x="956" y="2219"/>
                  </a:lnTo>
                  <a:cubicBezTo>
                    <a:pt x="1115" y="2219"/>
                    <a:pt x="1254" y="2180"/>
                    <a:pt x="1393" y="2080"/>
                  </a:cubicBezTo>
                  <a:cubicBezTo>
                    <a:pt x="1513" y="1921"/>
                    <a:pt x="1552" y="1742"/>
                    <a:pt x="1533" y="1543"/>
                  </a:cubicBezTo>
                  <a:lnTo>
                    <a:pt x="1254" y="131"/>
                  </a:lnTo>
                  <a:cubicBezTo>
                    <a:pt x="1254" y="66"/>
                    <a:pt x="1188" y="1"/>
                    <a:pt x="113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81;p44">
              <a:extLst>
                <a:ext uri="{FF2B5EF4-FFF2-40B4-BE49-F238E27FC236}">
                  <a16:creationId xmlns:a16="http://schemas.microsoft.com/office/drawing/2014/main" id="{1C36D26C-8A77-7E5F-6B51-627FA4B9824E}"/>
                </a:ext>
              </a:extLst>
            </p:cNvPr>
            <p:cNvSpPr/>
            <p:nvPr/>
          </p:nvSpPr>
          <p:spPr>
            <a:xfrm>
              <a:off x="3823125" y="2439150"/>
              <a:ext cx="82600" cy="52375"/>
            </a:xfrm>
            <a:custGeom>
              <a:avLst/>
              <a:gdLst/>
              <a:ahLst/>
              <a:cxnLst/>
              <a:rect l="l" t="t" r="r" b="b"/>
              <a:pathLst>
                <a:path w="3304" h="2095" extrusionOk="0">
                  <a:moveTo>
                    <a:pt x="181" y="1"/>
                  </a:moveTo>
                  <a:cubicBezTo>
                    <a:pt x="167" y="1"/>
                    <a:pt x="153" y="2"/>
                    <a:pt x="140" y="6"/>
                  </a:cubicBezTo>
                  <a:cubicBezTo>
                    <a:pt x="61" y="6"/>
                    <a:pt x="1" y="105"/>
                    <a:pt x="21" y="185"/>
                  </a:cubicBezTo>
                  <a:cubicBezTo>
                    <a:pt x="21" y="205"/>
                    <a:pt x="439" y="2094"/>
                    <a:pt x="2527" y="2094"/>
                  </a:cubicBezTo>
                  <a:cubicBezTo>
                    <a:pt x="2726" y="2094"/>
                    <a:pt x="2945" y="2075"/>
                    <a:pt x="3144" y="2035"/>
                  </a:cubicBezTo>
                  <a:cubicBezTo>
                    <a:pt x="3223" y="2035"/>
                    <a:pt x="3303" y="1935"/>
                    <a:pt x="3283" y="1876"/>
                  </a:cubicBezTo>
                  <a:cubicBezTo>
                    <a:pt x="3283" y="1804"/>
                    <a:pt x="3220" y="1733"/>
                    <a:pt x="3135" y="1733"/>
                  </a:cubicBezTo>
                  <a:cubicBezTo>
                    <a:pt x="3125" y="1733"/>
                    <a:pt x="3115" y="1734"/>
                    <a:pt x="3104" y="1736"/>
                  </a:cubicBezTo>
                  <a:cubicBezTo>
                    <a:pt x="2885" y="1774"/>
                    <a:pt x="2683" y="1790"/>
                    <a:pt x="2496" y="1790"/>
                  </a:cubicBezTo>
                  <a:cubicBezTo>
                    <a:pt x="682" y="1790"/>
                    <a:pt x="337" y="197"/>
                    <a:pt x="319" y="125"/>
                  </a:cubicBezTo>
                  <a:cubicBezTo>
                    <a:pt x="319" y="42"/>
                    <a:pt x="250" y="1"/>
                    <a:pt x="181"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82;p44">
              <a:extLst>
                <a:ext uri="{FF2B5EF4-FFF2-40B4-BE49-F238E27FC236}">
                  <a16:creationId xmlns:a16="http://schemas.microsoft.com/office/drawing/2014/main" id="{62FE5ECB-521A-02A4-68C1-B80031BCB30D}"/>
                </a:ext>
              </a:extLst>
            </p:cNvPr>
            <p:cNvSpPr/>
            <p:nvPr/>
          </p:nvSpPr>
          <p:spPr>
            <a:xfrm>
              <a:off x="3852475" y="2514125"/>
              <a:ext cx="33850" cy="16200"/>
            </a:xfrm>
            <a:custGeom>
              <a:avLst/>
              <a:gdLst/>
              <a:ahLst/>
              <a:cxnLst/>
              <a:rect l="l" t="t" r="r" b="b"/>
              <a:pathLst>
                <a:path w="1354" h="648" extrusionOk="0">
                  <a:moveTo>
                    <a:pt x="639" y="1"/>
                  </a:moveTo>
                  <a:cubicBezTo>
                    <a:pt x="413" y="1"/>
                    <a:pt x="206" y="83"/>
                    <a:pt x="40" y="249"/>
                  </a:cubicBezTo>
                  <a:cubicBezTo>
                    <a:pt x="1" y="269"/>
                    <a:pt x="1" y="309"/>
                    <a:pt x="40" y="349"/>
                  </a:cubicBezTo>
                  <a:cubicBezTo>
                    <a:pt x="40" y="369"/>
                    <a:pt x="60" y="369"/>
                    <a:pt x="60" y="369"/>
                  </a:cubicBezTo>
                  <a:cubicBezTo>
                    <a:pt x="80" y="369"/>
                    <a:pt x="120" y="369"/>
                    <a:pt x="140" y="309"/>
                  </a:cubicBezTo>
                  <a:cubicBezTo>
                    <a:pt x="243" y="190"/>
                    <a:pt x="413" y="127"/>
                    <a:pt x="584" y="127"/>
                  </a:cubicBezTo>
                  <a:cubicBezTo>
                    <a:pt x="642" y="127"/>
                    <a:pt x="701" y="135"/>
                    <a:pt x="756" y="150"/>
                  </a:cubicBezTo>
                  <a:cubicBezTo>
                    <a:pt x="975" y="190"/>
                    <a:pt x="1154" y="369"/>
                    <a:pt x="1234" y="587"/>
                  </a:cubicBezTo>
                  <a:cubicBezTo>
                    <a:pt x="1234" y="647"/>
                    <a:pt x="1274" y="647"/>
                    <a:pt x="1294" y="647"/>
                  </a:cubicBezTo>
                  <a:cubicBezTo>
                    <a:pt x="1353" y="647"/>
                    <a:pt x="1353" y="587"/>
                    <a:pt x="1353" y="568"/>
                  </a:cubicBezTo>
                  <a:cubicBezTo>
                    <a:pt x="1274" y="289"/>
                    <a:pt x="1055" y="90"/>
                    <a:pt x="776" y="11"/>
                  </a:cubicBezTo>
                  <a:cubicBezTo>
                    <a:pt x="730" y="4"/>
                    <a:pt x="684" y="1"/>
                    <a:pt x="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83;p44">
              <a:extLst>
                <a:ext uri="{FF2B5EF4-FFF2-40B4-BE49-F238E27FC236}">
                  <a16:creationId xmlns:a16="http://schemas.microsoft.com/office/drawing/2014/main" id="{730FC765-CE7C-F1B7-423F-1231152B742F}"/>
                </a:ext>
              </a:extLst>
            </p:cNvPr>
            <p:cNvSpPr/>
            <p:nvPr/>
          </p:nvSpPr>
          <p:spPr>
            <a:xfrm>
              <a:off x="3823625" y="2580025"/>
              <a:ext cx="171600" cy="191500"/>
            </a:xfrm>
            <a:custGeom>
              <a:avLst/>
              <a:gdLst/>
              <a:ahLst/>
              <a:cxnLst/>
              <a:rect l="l" t="t" r="r" b="b"/>
              <a:pathLst>
                <a:path w="6864" h="7660" extrusionOk="0">
                  <a:moveTo>
                    <a:pt x="4457" y="0"/>
                  </a:moveTo>
                  <a:lnTo>
                    <a:pt x="1" y="3979"/>
                  </a:lnTo>
                  <a:lnTo>
                    <a:pt x="2030" y="7659"/>
                  </a:lnTo>
                  <a:lnTo>
                    <a:pt x="6864" y="3263"/>
                  </a:lnTo>
                  <a:lnTo>
                    <a:pt x="44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84;p44">
              <a:extLst>
                <a:ext uri="{FF2B5EF4-FFF2-40B4-BE49-F238E27FC236}">
                  <a16:creationId xmlns:a16="http://schemas.microsoft.com/office/drawing/2014/main" id="{3A5E28E8-7C4B-80AD-1537-429BCF9BF736}"/>
                </a:ext>
              </a:extLst>
            </p:cNvPr>
            <p:cNvSpPr/>
            <p:nvPr/>
          </p:nvSpPr>
          <p:spPr>
            <a:xfrm>
              <a:off x="3655050" y="2589975"/>
              <a:ext cx="172575" cy="185025"/>
            </a:xfrm>
            <a:custGeom>
              <a:avLst/>
              <a:gdLst/>
              <a:ahLst/>
              <a:cxnLst/>
              <a:rect l="l" t="t" r="r" b="b"/>
              <a:pathLst>
                <a:path w="6903" h="7401" extrusionOk="0">
                  <a:moveTo>
                    <a:pt x="2109" y="0"/>
                  </a:moveTo>
                  <a:lnTo>
                    <a:pt x="0" y="3481"/>
                  </a:lnTo>
                  <a:lnTo>
                    <a:pt x="5192" y="7400"/>
                  </a:lnTo>
                  <a:lnTo>
                    <a:pt x="6903" y="3541"/>
                  </a:lnTo>
                  <a:lnTo>
                    <a:pt x="21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85;p44">
              <a:extLst>
                <a:ext uri="{FF2B5EF4-FFF2-40B4-BE49-F238E27FC236}">
                  <a16:creationId xmlns:a16="http://schemas.microsoft.com/office/drawing/2014/main" id="{4FE008C9-5970-4064-94C7-9E04A5B9836E}"/>
                </a:ext>
              </a:extLst>
            </p:cNvPr>
            <p:cNvSpPr/>
            <p:nvPr/>
          </p:nvSpPr>
          <p:spPr>
            <a:xfrm>
              <a:off x="4282150" y="2618125"/>
              <a:ext cx="1333825" cy="1321275"/>
            </a:xfrm>
            <a:custGeom>
              <a:avLst/>
              <a:gdLst/>
              <a:ahLst/>
              <a:cxnLst/>
              <a:rect l="l" t="t" r="r" b="b"/>
              <a:pathLst>
                <a:path w="53353" h="52851" extrusionOk="0">
                  <a:moveTo>
                    <a:pt x="26659" y="11750"/>
                  </a:moveTo>
                  <a:cubicBezTo>
                    <a:pt x="28719" y="11750"/>
                    <a:pt x="30812" y="12189"/>
                    <a:pt x="32804" y="13117"/>
                  </a:cubicBezTo>
                  <a:cubicBezTo>
                    <a:pt x="40164" y="16499"/>
                    <a:pt x="43367" y="25232"/>
                    <a:pt x="39965" y="32553"/>
                  </a:cubicBezTo>
                  <a:cubicBezTo>
                    <a:pt x="37501" y="37916"/>
                    <a:pt x="32217" y="41082"/>
                    <a:pt x="26684" y="41082"/>
                  </a:cubicBezTo>
                  <a:cubicBezTo>
                    <a:pt x="24623" y="41082"/>
                    <a:pt x="22527" y="40643"/>
                    <a:pt x="20530" y="39714"/>
                  </a:cubicBezTo>
                  <a:cubicBezTo>
                    <a:pt x="13170" y="36332"/>
                    <a:pt x="9947" y="27619"/>
                    <a:pt x="13369" y="20279"/>
                  </a:cubicBezTo>
                  <a:cubicBezTo>
                    <a:pt x="15833" y="14916"/>
                    <a:pt x="21127" y="11750"/>
                    <a:pt x="26659" y="11750"/>
                  </a:cubicBezTo>
                  <a:close/>
                  <a:moveTo>
                    <a:pt x="20586" y="1"/>
                  </a:moveTo>
                  <a:cubicBezTo>
                    <a:pt x="20362" y="1"/>
                    <a:pt x="20135" y="42"/>
                    <a:pt x="19913" y="127"/>
                  </a:cubicBezTo>
                  <a:lnTo>
                    <a:pt x="14781" y="2017"/>
                  </a:lnTo>
                  <a:cubicBezTo>
                    <a:pt x="13786" y="2395"/>
                    <a:pt x="13289" y="3489"/>
                    <a:pt x="13647" y="4464"/>
                  </a:cubicBezTo>
                  <a:lnTo>
                    <a:pt x="15696" y="9974"/>
                  </a:lnTo>
                  <a:cubicBezTo>
                    <a:pt x="14005" y="11108"/>
                    <a:pt x="12493" y="12521"/>
                    <a:pt x="11200" y="14132"/>
                  </a:cubicBezTo>
                  <a:lnTo>
                    <a:pt x="5849" y="11665"/>
                  </a:lnTo>
                  <a:cubicBezTo>
                    <a:pt x="5592" y="11547"/>
                    <a:pt x="5322" y="11492"/>
                    <a:pt x="5056" y="11492"/>
                  </a:cubicBezTo>
                  <a:cubicBezTo>
                    <a:pt x="4333" y="11492"/>
                    <a:pt x="3637" y="11903"/>
                    <a:pt x="3303" y="12600"/>
                  </a:cubicBezTo>
                  <a:lnTo>
                    <a:pt x="995" y="17593"/>
                  </a:lnTo>
                  <a:cubicBezTo>
                    <a:pt x="558" y="18528"/>
                    <a:pt x="976" y="19682"/>
                    <a:pt x="1911" y="20120"/>
                  </a:cubicBezTo>
                  <a:lnTo>
                    <a:pt x="7262" y="22586"/>
                  </a:lnTo>
                  <a:cubicBezTo>
                    <a:pt x="6864" y="24635"/>
                    <a:pt x="6804" y="26684"/>
                    <a:pt x="7023" y="28713"/>
                  </a:cubicBezTo>
                  <a:lnTo>
                    <a:pt x="1493" y="30742"/>
                  </a:lnTo>
                  <a:cubicBezTo>
                    <a:pt x="498" y="31120"/>
                    <a:pt x="1" y="32214"/>
                    <a:pt x="379" y="33189"/>
                  </a:cubicBezTo>
                  <a:lnTo>
                    <a:pt x="2269" y="38322"/>
                  </a:lnTo>
                  <a:cubicBezTo>
                    <a:pt x="2564" y="39098"/>
                    <a:pt x="3295" y="39571"/>
                    <a:pt x="4056" y="39571"/>
                  </a:cubicBezTo>
                  <a:cubicBezTo>
                    <a:pt x="4270" y="39571"/>
                    <a:pt x="4486" y="39534"/>
                    <a:pt x="4695" y="39455"/>
                  </a:cubicBezTo>
                  <a:lnTo>
                    <a:pt x="10226" y="37406"/>
                  </a:lnTo>
                  <a:cubicBezTo>
                    <a:pt x="11340" y="39097"/>
                    <a:pt x="12772" y="40609"/>
                    <a:pt x="14383" y="41902"/>
                  </a:cubicBezTo>
                  <a:lnTo>
                    <a:pt x="11917" y="47253"/>
                  </a:lnTo>
                  <a:cubicBezTo>
                    <a:pt x="11479" y="48208"/>
                    <a:pt x="11897" y="49342"/>
                    <a:pt x="12832" y="49800"/>
                  </a:cubicBezTo>
                  <a:lnTo>
                    <a:pt x="17845" y="52107"/>
                  </a:lnTo>
                  <a:cubicBezTo>
                    <a:pt x="18097" y="52225"/>
                    <a:pt x="18366" y="52281"/>
                    <a:pt x="18632" y="52281"/>
                  </a:cubicBezTo>
                  <a:cubicBezTo>
                    <a:pt x="19351" y="52281"/>
                    <a:pt x="20052" y="51874"/>
                    <a:pt x="20371" y="51192"/>
                  </a:cubicBezTo>
                  <a:lnTo>
                    <a:pt x="22838" y="45841"/>
                  </a:lnTo>
                  <a:cubicBezTo>
                    <a:pt x="24106" y="46090"/>
                    <a:pt x="25389" y="46214"/>
                    <a:pt x="26664" y="46214"/>
                  </a:cubicBezTo>
                  <a:cubicBezTo>
                    <a:pt x="27429" y="46214"/>
                    <a:pt x="28191" y="46169"/>
                    <a:pt x="28945" y="46080"/>
                  </a:cubicBezTo>
                  <a:lnTo>
                    <a:pt x="30994" y="51610"/>
                  </a:lnTo>
                  <a:cubicBezTo>
                    <a:pt x="31286" y="52379"/>
                    <a:pt x="32006" y="52850"/>
                    <a:pt x="32759" y="52850"/>
                  </a:cubicBezTo>
                  <a:cubicBezTo>
                    <a:pt x="32980" y="52850"/>
                    <a:pt x="33204" y="52810"/>
                    <a:pt x="33421" y="52724"/>
                  </a:cubicBezTo>
                  <a:lnTo>
                    <a:pt x="38573" y="50834"/>
                  </a:lnTo>
                  <a:cubicBezTo>
                    <a:pt x="39567" y="50456"/>
                    <a:pt x="40065" y="49362"/>
                    <a:pt x="39687" y="48407"/>
                  </a:cubicBezTo>
                  <a:lnTo>
                    <a:pt x="37658" y="42877"/>
                  </a:lnTo>
                  <a:cubicBezTo>
                    <a:pt x="39349" y="41763"/>
                    <a:pt x="40860" y="40351"/>
                    <a:pt x="42153" y="38719"/>
                  </a:cubicBezTo>
                  <a:lnTo>
                    <a:pt x="47505" y="41186"/>
                  </a:lnTo>
                  <a:cubicBezTo>
                    <a:pt x="47759" y="41311"/>
                    <a:pt x="48029" y="41369"/>
                    <a:pt x="48297" y="41369"/>
                  </a:cubicBezTo>
                  <a:cubicBezTo>
                    <a:pt x="49014" y="41369"/>
                    <a:pt x="49712" y="40952"/>
                    <a:pt x="50031" y="40271"/>
                  </a:cubicBezTo>
                  <a:lnTo>
                    <a:pt x="52358" y="35278"/>
                  </a:lnTo>
                  <a:cubicBezTo>
                    <a:pt x="52796" y="34303"/>
                    <a:pt x="52398" y="33189"/>
                    <a:pt x="51423" y="32732"/>
                  </a:cubicBezTo>
                  <a:lnTo>
                    <a:pt x="46092" y="30265"/>
                  </a:lnTo>
                  <a:cubicBezTo>
                    <a:pt x="46490" y="28236"/>
                    <a:pt x="46550" y="26167"/>
                    <a:pt x="46331" y="24158"/>
                  </a:cubicBezTo>
                  <a:lnTo>
                    <a:pt x="51861" y="22109"/>
                  </a:lnTo>
                  <a:cubicBezTo>
                    <a:pt x="52856" y="21751"/>
                    <a:pt x="53353" y="20657"/>
                    <a:pt x="52975" y="19682"/>
                  </a:cubicBezTo>
                  <a:lnTo>
                    <a:pt x="51085" y="14530"/>
                  </a:lnTo>
                  <a:cubicBezTo>
                    <a:pt x="50793" y="13761"/>
                    <a:pt x="50073" y="13289"/>
                    <a:pt x="49311" y="13289"/>
                  </a:cubicBezTo>
                  <a:cubicBezTo>
                    <a:pt x="49087" y="13289"/>
                    <a:pt x="48860" y="13330"/>
                    <a:pt x="48638" y="13416"/>
                  </a:cubicBezTo>
                  <a:lnTo>
                    <a:pt x="43128" y="15445"/>
                  </a:lnTo>
                  <a:cubicBezTo>
                    <a:pt x="42014" y="13754"/>
                    <a:pt x="40582" y="12242"/>
                    <a:pt x="38971" y="10949"/>
                  </a:cubicBezTo>
                  <a:lnTo>
                    <a:pt x="41437" y="5598"/>
                  </a:lnTo>
                  <a:cubicBezTo>
                    <a:pt x="41875" y="4663"/>
                    <a:pt x="41457" y="3509"/>
                    <a:pt x="40522" y="3072"/>
                  </a:cubicBezTo>
                  <a:lnTo>
                    <a:pt x="35509" y="744"/>
                  </a:lnTo>
                  <a:cubicBezTo>
                    <a:pt x="35257" y="626"/>
                    <a:pt x="34990" y="570"/>
                    <a:pt x="34725" y="570"/>
                  </a:cubicBezTo>
                  <a:cubicBezTo>
                    <a:pt x="34005" y="570"/>
                    <a:pt x="33303" y="981"/>
                    <a:pt x="32983" y="1679"/>
                  </a:cubicBezTo>
                  <a:lnTo>
                    <a:pt x="30516" y="7030"/>
                  </a:lnTo>
                  <a:cubicBezTo>
                    <a:pt x="29210" y="6777"/>
                    <a:pt x="27903" y="6652"/>
                    <a:pt x="26601" y="6652"/>
                  </a:cubicBezTo>
                  <a:cubicBezTo>
                    <a:pt x="25862" y="6652"/>
                    <a:pt x="25124" y="6692"/>
                    <a:pt x="24389" y="6772"/>
                  </a:cubicBezTo>
                  <a:lnTo>
                    <a:pt x="22360" y="1241"/>
                  </a:lnTo>
                  <a:cubicBezTo>
                    <a:pt x="22068" y="473"/>
                    <a:pt x="21348" y="1"/>
                    <a:pt x="205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86;p44">
              <a:extLst>
                <a:ext uri="{FF2B5EF4-FFF2-40B4-BE49-F238E27FC236}">
                  <a16:creationId xmlns:a16="http://schemas.microsoft.com/office/drawing/2014/main" id="{B58FE220-846A-B013-473A-D11D9A824DBD}"/>
                </a:ext>
              </a:extLst>
            </p:cNvPr>
            <p:cNvSpPr/>
            <p:nvPr/>
          </p:nvSpPr>
          <p:spPr>
            <a:xfrm>
              <a:off x="4287125" y="2984850"/>
              <a:ext cx="1035950" cy="659825"/>
            </a:xfrm>
            <a:custGeom>
              <a:avLst/>
              <a:gdLst/>
              <a:ahLst/>
              <a:cxnLst/>
              <a:rect l="l" t="t" r="r" b="b"/>
              <a:pathLst>
                <a:path w="41438" h="26393" extrusionOk="0">
                  <a:moveTo>
                    <a:pt x="2766" y="0"/>
                  </a:moveTo>
                  <a:cubicBezTo>
                    <a:pt x="2766" y="0"/>
                    <a:pt x="180" y="12811"/>
                    <a:pt x="160" y="13766"/>
                  </a:cubicBezTo>
                  <a:cubicBezTo>
                    <a:pt x="1" y="17844"/>
                    <a:pt x="2666" y="20689"/>
                    <a:pt x="5829" y="21405"/>
                  </a:cubicBezTo>
                  <a:cubicBezTo>
                    <a:pt x="6315" y="21481"/>
                    <a:pt x="6867" y="21517"/>
                    <a:pt x="7462" y="21517"/>
                  </a:cubicBezTo>
                  <a:cubicBezTo>
                    <a:pt x="9643" y="21517"/>
                    <a:pt x="12402" y="21038"/>
                    <a:pt x="14622" y="20350"/>
                  </a:cubicBezTo>
                  <a:cubicBezTo>
                    <a:pt x="16054" y="22320"/>
                    <a:pt x="17984" y="23991"/>
                    <a:pt x="20351" y="25045"/>
                  </a:cubicBezTo>
                  <a:cubicBezTo>
                    <a:pt x="22341" y="25959"/>
                    <a:pt x="24429" y="26392"/>
                    <a:pt x="26482" y="26392"/>
                  </a:cubicBezTo>
                  <a:cubicBezTo>
                    <a:pt x="32024" y="26392"/>
                    <a:pt x="37319" y="23239"/>
                    <a:pt x="39786" y="17884"/>
                  </a:cubicBezTo>
                  <a:cubicBezTo>
                    <a:pt x="41119" y="14979"/>
                    <a:pt x="41437" y="11856"/>
                    <a:pt x="40840" y="8932"/>
                  </a:cubicBezTo>
                  <a:cubicBezTo>
                    <a:pt x="39368" y="5232"/>
                    <a:pt x="35788" y="2626"/>
                    <a:pt x="31809" y="2626"/>
                  </a:cubicBezTo>
                  <a:cubicBezTo>
                    <a:pt x="29581" y="2626"/>
                    <a:pt x="27333" y="2646"/>
                    <a:pt x="25125" y="2646"/>
                  </a:cubicBezTo>
                  <a:cubicBezTo>
                    <a:pt x="23554" y="2646"/>
                    <a:pt x="22022" y="2626"/>
                    <a:pt x="20450" y="2606"/>
                  </a:cubicBezTo>
                  <a:cubicBezTo>
                    <a:pt x="19828" y="2588"/>
                    <a:pt x="19171" y="2552"/>
                    <a:pt x="18513" y="2552"/>
                  </a:cubicBezTo>
                  <a:cubicBezTo>
                    <a:pt x="17678" y="2552"/>
                    <a:pt x="16842" y="2611"/>
                    <a:pt x="16074" y="2845"/>
                  </a:cubicBezTo>
                  <a:cubicBezTo>
                    <a:pt x="15199" y="3123"/>
                    <a:pt x="14403" y="3561"/>
                    <a:pt x="13707" y="4158"/>
                  </a:cubicBezTo>
                  <a:cubicBezTo>
                    <a:pt x="13011" y="4754"/>
                    <a:pt x="12434" y="5490"/>
                    <a:pt x="12016" y="6306"/>
                  </a:cubicBezTo>
                  <a:lnTo>
                    <a:pt x="9311" y="10762"/>
                  </a:lnTo>
                  <a:lnTo>
                    <a:pt x="8952" y="5093"/>
                  </a:lnTo>
                  <a:lnTo>
                    <a:pt x="9052" y="1552"/>
                  </a:lnTo>
                  <a:lnTo>
                    <a:pt x="2766"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87;p44">
              <a:extLst>
                <a:ext uri="{FF2B5EF4-FFF2-40B4-BE49-F238E27FC236}">
                  <a16:creationId xmlns:a16="http://schemas.microsoft.com/office/drawing/2014/main" id="{8CBFE5FA-5A43-548B-2307-2BFCC1825B8D}"/>
                </a:ext>
              </a:extLst>
            </p:cNvPr>
            <p:cNvSpPr/>
            <p:nvPr/>
          </p:nvSpPr>
          <p:spPr>
            <a:xfrm>
              <a:off x="4337850" y="2976375"/>
              <a:ext cx="189000" cy="96525"/>
            </a:xfrm>
            <a:custGeom>
              <a:avLst/>
              <a:gdLst/>
              <a:ahLst/>
              <a:cxnLst/>
              <a:rect l="l" t="t" r="r" b="b"/>
              <a:pathLst>
                <a:path w="7560" h="3861" extrusionOk="0">
                  <a:moveTo>
                    <a:pt x="558" y="1"/>
                  </a:moveTo>
                  <a:lnTo>
                    <a:pt x="1" y="1990"/>
                  </a:lnTo>
                  <a:lnTo>
                    <a:pt x="7381" y="3860"/>
                  </a:lnTo>
                  <a:lnTo>
                    <a:pt x="7560" y="1572"/>
                  </a:lnTo>
                  <a:lnTo>
                    <a:pt x="7102" y="1473"/>
                  </a:lnTo>
                  <a:lnTo>
                    <a:pt x="1055" y="120"/>
                  </a:lnTo>
                  <a:lnTo>
                    <a:pt x="5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88;p44">
              <a:extLst>
                <a:ext uri="{FF2B5EF4-FFF2-40B4-BE49-F238E27FC236}">
                  <a16:creationId xmlns:a16="http://schemas.microsoft.com/office/drawing/2014/main" id="{D2D0D302-DA80-10A5-5619-7D6D2AAF7C12}"/>
                </a:ext>
              </a:extLst>
            </p:cNvPr>
            <p:cNvSpPr/>
            <p:nvPr/>
          </p:nvSpPr>
          <p:spPr>
            <a:xfrm>
              <a:off x="4363725" y="2685650"/>
              <a:ext cx="245200" cy="327550"/>
            </a:xfrm>
            <a:custGeom>
              <a:avLst/>
              <a:gdLst/>
              <a:ahLst/>
              <a:cxnLst/>
              <a:rect l="l" t="t" r="r" b="b"/>
              <a:pathLst>
                <a:path w="9808" h="13102" extrusionOk="0">
                  <a:moveTo>
                    <a:pt x="7046" y="1"/>
                  </a:moveTo>
                  <a:cubicBezTo>
                    <a:pt x="6862" y="1"/>
                    <a:pt x="6664" y="64"/>
                    <a:pt x="6505" y="192"/>
                  </a:cubicBezTo>
                  <a:cubicBezTo>
                    <a:pt x="6386" y="291"/>
                    <a:pt x="6286" y="410"/>
                    <a:pt x="6207" y="570"/>
                  </a:cubicBezTo>
                  <a:lnTo>
                    <a:pt x="6207" y="490"/>
                  </a:lnTo>
                  <a:cubicBezTo>
                    <a:pt x="5880" y="322"/>
                    <a:pt x="5569" y="246"/>
                    <a:pt x="5272" y="246"/>
                  </a:cubicBezTo>
                  <a:cubicBezTo>
                    <a:pt x="2223" y="246"/>
                    <a:pt x="736" y="8308"/>
                    <a:pt x="736" y="8308"/>
                  </a:cubicBezTo>
                  <a:lnTo>
                    <a:pt x="0" y="11749"/>
                  </a:lnTo>
                  <a:lnTo>
                    <a:pt x="6048" y="13102"/>
                  </a:lnTo>
                  <a:cubicBezTo>
                    <a:pt x="6187" y="12744"/>
                    <a:pt x="6445" y="12286"/>
                    <a:pt x="6863" y="11809"/>
                  </a:cubicBezTo>
                  <a:cubicBezTo>
                    <a:pt x="7997" y="10536"/>
                    <a:pt x="7798" y="8924"/>
                    <a:pt x="7798" y="8924"/>
                  </a:cubicBezTo>
                  <a:cubicBezTo>
                    <a:pt x="8375" y="8049"/>
                    <a:pt x="9051" y="7253"/>
                    <a:pt x="9648" y="6398"/>
                  </a:cubicBezTo>
                  <a:cubicBezTo>
                    <a:pt x="9748" y="6319"/>
                    <a:pt x="9807" y="6219"/>
                    <a:pt x="9807" y="6080"/>
                  </a:cubicBezTo>
                  <a:cubicBezTo>
                    <a:pt x="9807" y="5960"/>
                    <a:pt x="9728" y="5861"/>
                    <a:pt x="9628" y="5781"/>
                  </a:cubicBezTo>
                  <a:cubicBezTo>
                    <a:pt x="9369" y="5561"/>
                    <a:pt x="9068" y="5460"/>
                    <a:pt x="8768" y="5460"/>
                  </a:cubicBezTo>
                  <a:cubicBezTo>
                    <a:pt x="8446" y="5460"/>
                    <a:pt x="8125" y="5576"/>
                    <a:pt x="7858" y="5781"/>
                  </a:cubicBezTo>
                  <a:cubicBezTo>
                    <a:pt x="7559" y="6000"/>
                    <a:pt x="7281" y="6319"/>
                    <a:pt x="7062" y="6597"/>
                  </a:cubicBezTo>
                  <a:cubicBezTo>
                    <a:pt x="6963" y="6756"/>
                    <a:pt x="6565" y="7174"/>
                    <a:pt x="6465" y="7433"/>
                  </a:cubicBezTo>
                  <a:lnTo>
                    <a:pt x="7798" y="1206"/>
                  </a:lnTo>
                  <a:cubicBezTo>
                    <a:pt x="7937" y="669"/>
                    <a:pt x="7639" y="112"/>
                    <a:pt x="7181" y="13"/>
                  </a:cubicBezTo>
                  <a:cubicBezTo>
                    <a:pt x="7138" y="5"/>
                    <a:pt x="7092" y="1"/>
                    <a:pt x="7046"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89;p44">
              <a:extLst>
                <a:ext uri="{FF2B5EF4-FFF2-40B4-BE49-F238E27FC236}">
                  <a16:creationId xmlns:a16="http://schemas.microsoft.com/office/drawing/2014/main" id="{8F3B2C6C-5591-21CB-FD44-F5B267E6E071}"/>
                </a:ext>
              </a:extLst>
            </p:cNvPr>
            <p:cNvSpPr/>
            <p:nvPr/>
          </p:nvSpPr>
          <p:spPr>
            <a:xfrm>
              <a:off x="4459700" y="2860150"/>
              <a:ext cx="68650" cy="41175"/>
            </a:xfrm>
            <a:custGeom>
              <a:avLst/>
              <a:gdLst/>
              <a:ahLst/>
              <a:cxnLst/>
              <a:rect l="l" t="t" r="r" b="b"/>
              <a:pathLst>
                <a:path w="2746" h="1647" extrusionOk="0">
                  <a:moveTo>
                    <a:pt x="2073" y="0"/>
                  </a:moveTo>
                  <a:cubicBezTo>
                    <a:pt x="1480" y="0"/>
                    <a:pt x="553" y="222"/>
                    <a:pt x="40" y="1427"/>
                  </a:cubicBezTo>
                  <a:cubicBezTo>
                    <a:pt x="1" y="1487"/>
                    <a:pt x="40" y="1586"/>
                    <a:pt x="120" y="1606"/>
                  </a:cubicBezTo>
                  <a:cubicBezTo>
                    <a:pt x="140" y="1646"/>
                    <a:pt x="160" y="1646"/>
                    <a:pt x="199" y="1646"/>
                  </a:cubicBezTo>
                  <a:cubicBezTo>
                    <a:pt x="239" y="1646"/>
                    <a:pt x="299" y="1626"/>
                    <a:pt x="319" y="1547"/>
                  </a:cubicBezTo>
                  <a:cubicBezTo>
                    <a:pt x="776" y="502"/>
                    <a:pt x="1567" y="315"/>
                    <a:pt x="2068" y="315"/>
                  </a:cubicBezTo>
                  <a:cubicBezTo>
                    <a:pt x="2330" y="315"/>
                    <a:pt x="2513" y="366"/>
                    <a:pt x="2527" y="373"/>
                  </a:cubicBezTo>
                  <a:cubicBezTo>
                    <a:pt x="2544" y="376"/>
                    <a:pt x="2560" y="378"/>
                    <a:pt x="2576" y="378"/>
                  </a:cubicBezTo>
                  <a:cubicBezTo>
                    <a:pt x="2652" y="378"/>
                    <a:pt x="2709" y="339"/>
                    <a:pt x="2726" y="273"/>
                  </a:cubicBezTo>
                  <a:cubicBezTo>
                    <a:pt x="2746" y="174"/>
                    <a:pt x="2706" y="94"/>
                    <a:pt x="2626" y="75"/>
                  </a:cubicBezTo>
                  <a:cubicBezTo>
                    <a:pt x="2626" y="67"/>
                    <a:pt x="2400" y="0"/>
                    <a:pt x="2073"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90;p44">
              <a:extLst>
                <a:ext uri="{FF2B5EF4-FFF2-40B4-BE49-F238E27FC236}">
                  <a16:creationId xmlns:a16="http://schemas.microsoft.com/office/drawing/2014/main" id="{2381F7DC-DA13-90D7-C67D-2E505F3F18B2}"/>
                </a:ext>
              </a:extLst>
            </p:cNvPr>
            <p:cNvSpPr/>
            <p:nvPr/>
          </p:nvSpPr>
          <p:spPr>
            <a:xfrm>
              <a:off x="4483575" y="2695225"/>
              <a:ext cx="38325" cy="118650"/>
            </a:xfrm>
            <a:custGeom>
              <a:avLst/>
              <a:gdLst/>
              <a:ahLst/>
              <a:cxnLst/>
              <a:rect l="l" t="t" r="r" b="b"/>
              <a:pathLst>
                <a:path w="1533" h="4746" extrusionOk="0">
                  <a:moveTo>
                    <a:pt x="1460" y="0"/>
                  </a:moveTo>
                  <a:cubicBezTo>
                    <a:pt x="1425" y="0"/>
                    <a:pt x="1388" y="22"/>
                    <a:pt x="1373" y="67"/>
                  </a:cubicBezTo>
                  <a:cubicBezTo>
                    <a:pt x="1015" y="763"/>
                    <a:pt x="716" y="1499"/>
                    <a:pt x="478" y="2255"/>
                  </a:cubicBezTo>
                  <a:cubicBezTo>
                    <a:pt x="358" y="2613"/>
                    <a:pt x="219" y="2991"/>
                    <a:pt x="159" y="3389"/>
                  </a:cubicBezTo>
                  <a:cubicBezTo>
                    <a:pt x="80" y="3787"/>
                    <a:pt x="0" y="4185"/>
                    <a:pt x="80" y="4603"/>
                  </a:cubicBezTo>
                  <a:cubicBezTo>
                    <a:pt x="80" y="4674"/>
                    <a:pt x="159" y="4745"/>
                    <a:pt x="233" y="4745"/>
                  </a:cubicBezTo>
                  <a:cubicBezTo>
                    <a:pt x="242" y="4745"/>
                    <a:pt x="251" y="4744"/>
                    <a:pt x="259" y="4742"/>
                  </a:cubicBezTo>
                  <a:cubicBezTo>
                    <a:pt x="319" y="4742"/>
                    <a:pt x="398" y="4623"/>
                    <a:pt x="378" y="4563"/>
                  </a:cubicBezTo>
                  <a:cubicBezTo>
                    <a:pt x="339" y="4205"/>
                    <a:pt x="358" y="3807"/>
                    <a:pt x="438" y="3449"/>
                  </a:cubicBezTo>
                  <a:cubicBezTo>
                    <a:pt x="498" y="3071"/>
                    <a:pt x="577" y="2693"/>
                    <a:pt x="697" y="2315"/>
                  </a:cubicBezTo>
                  <a:cubicBezTo>
                    <a:pt x="935" y="1579"/>
                    <a:pt x="1194" y="863"/>
                    <a:pt x="1532" y="127"/>
                  </a:cubicBezTo>
                  <a:cubicBezTo>
                    <a:pt x="1532" y="87"/>
                    <a:pt x="1532" y="27"/>
                    <a:pt x="1492" y="7"/>
                  </a:cubicBezTo>
                  <a:cubicBezTo>
                    <a:pt x="1482" y="3"/>
                    <a:pt x="1471" y="0"/>
                    <a:pt x="1460"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91;p44">
              <a:extLst>
                <a:ext uri="{FF2B5EF4-FFF2-40B4-BE49-F238E27FC236}">
                  <a16:creationId xmlns:a16="http://schemas.microsoft.com/office/drawing/2014/main" id="{39624B23-5A43-862F-20BB-A3AFB2CBB4FC}"/>
                </a:ext>
              </a:extLst>
            </p:cNvPr>
            <p:cNvSpPr/>
            <p:nvPr/>
          </p:nvSpPr>
          <p:spPr>
            <a:xfrm>
              <a:off x="4455225" y="2688200"/>
              <a:ext cx="44775" cy="118625"/>
            </a:xfrm>
            <a:custGeom>
              <a:avLst/>
              <a:gdLst/>
              <a:ahLst/>
              <a:cxnLst/>
              <a:rect l="l" t="t" r="r" b="b"/>
              <a:pathLst>
                <a:path w="1791" h="4745" extrusionOk="0">
                  <a:moveTo>
                    <a:pt x="1634" y="0"/>
                  </a:moveTo>
                  <a:cubicBezTo>
                    <a:pt x="1607" y="0"/>
                    <a:pt x="1582" y="10"/>
                    <a:pt x="1572" y="30"/>
                  </a:cubicBezTo>
                  <a:cubicBezTo>
                    <a:pt x="1293" y="368"/>
                    <a:pt x="1095" y="706"/>
                    <a:pt x="916" y="1084"/>
                  </a:cubicBezTo>
                  <a:cubicBezTo>
                    <a:pt x="737" y="1462"/>
                    <a:pt x="617" y="1820"/>
                    <a:pt x="498" y="2198"/>
                  </a:cubicBezTo>
                  <a:cubicBezTo>
                    <a:pt x="378" y="2596"/>
                    <a:pt x="279" y="2974"/>
                    <a:pt x="199" y="3372"/>
                  </a:cubicBezTo>
                  <a:lnTo>
                    <a:pt x="100" y="3969"/>
                  </a:lnTo>
                  <a:lnTo>
                    <a:pt x="0" y="4565"/>
                  </a:lnTo>
                  <a:cubicBezTo>
                    <a:pt x="0" y="4645"/>
                    <a:pt x="80" y="4744"/>
                    <a:pt x="140" y="4744"/>
                  </a:cubicBezTo>
                  <a:cubicBezTo>
                    <a:pt x="219" y="4744"/>
                    <a:pt x="319" y="4665"/>
                    <a:pt x="319" y="4585"/>
                  </a:cubicBezTo>
                  <a:lnTo>
                    <a:pt x="398" y="4008"/>
                  </a:lnTo>
                  <a:lnTo>
                    <a:pt x="498" y="3451"/>
                  </a:lnTo>
                  <a:cubicBezTo>
                    <a:pt x="577" y="3054"/>
                    <a:pt x="677" y="2676"/>
                    <a:pt x="776" y="2298"/>
                  </a:cubicBezTo>
                  <a:cubicBezTo>
                    <a:pt x="896" y="1920"/>
                    <a:pt x="1015" y="1562"/>
                    <a:pt x="1174" y="1204"/>
                  </a:cubicBezTo>
                  <a:cubicBezTo>
                    <a:pt x="1313" y="865"/>
                    <a:pt x="1512" y="487"/>
                    <a:pt x="1731" y="209"/>
                  </a:cubicBezTo>
                  <a:cubicBezTo>
                    <a:pt x="1791" y="169"/>
                    <a:pt x="1791" y="90"/>
                    <a:pt x="1711" y="30"/>
                  </a:cubicBezTo>
                  <a:cubicBezTo>
                    <a:pt x="1691" y="10"/>
                    <a:pt x="1662" y="0"/>
                    <a:pt x="1634"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92;p44">
              <a:extLst>
                <a:ext uri="{FF2B5EF4-FFF2-40B4-BE49-F238E27FC236}">
                  <a16:creationId xmlns:a16="http://schemas.microsoft.com/office/drawing/2014/main" id="{8D1007C1-F2E6-7F97-D55E-61FA63A124C7}"/>
                </a:ext>
              </a:extLst>
            </p:cNvPr>
            <p:cNvSpPr/>
            <p:nvPr/>
          </p:nvSpPr>
          <p:spPr>
            <a:xfrm>
              <a:off x="4429375" y="2700050"/>
              <a:ext cx="40300" cy="98075"/>
            </a:xfrm>
            <a:custGeom>
              <a:avLst/>
              <a:gdLst/>
              <a:ahLst/>
              <a:cxnLst/>
              <a:rect l="l" t="t" r="r" b="b"/>
              <a:pathLst>
                <a:path w="1612" h="3923" extrusionOk="0">
                  <a:moveTo>
                    <a:pt x="1488" y="0"/>
                  </a:moveTo>
                  <a:cubicBezTo>
                    <a:pt x="1462" y="0"/>
                    <a:pt x="1444" y="10"/>
                    <a:pt x="1432" y="33"/>
                  </a:cubicBezTo>
                  <a:cubicBezTo>
                    <a:pt x="1074" y="610"/>
                    <a:pt x="776" y="1187"/>
                    <a:pt x="497" y="1804"/>
                  </a:cubicBezTo>
                  <a:cubicBezTo>
                    <a:pt x="358" y="2102"/>
                    <a:pt x="259" y="2420"/>
                    <a:pt x="159" y="2759"/>
                  </a:cubicBezTo>
                  <a:cubicBezTo>
                    <a:pt x="80" y="3077"/>
                    <a:pt x="0" y="3415"/>
                    <a:pt x="60" y="3793"/>
                  </a:cubicBezTo>
                  <a:cubicBezTo>
                    <a:pt x="60" y="3858"/>
                    <a:pt x="126" y="3923"/>
                    <a:pt x="194" y="3923"/>
                  </a:cubicBezTo>
                  <a:cubicBezTo>
                    <a:pt x="209" y="3923"/>
                    <a:pt x="224" y="3920"/>
                    <a:pt x="239" y="3912"/>
                  </a:cubicBezTo>
                  <a:cubicBezTo>
                    <a:pt x="318" y="3912"/>
                    <a:pt x="378" y="3813"/>
                    <a:pt x="358" y="3753"/>
                  </a:cubicBezTo>
                  <a:cubicBezTo>
                    <a:pt x="318" y="3475"/>
                    <a:pt x="358" y="3156"/>
                    <a:pt x="438" y="2858"/>
                  </a:cubicBezTo>
                  <a:cubicBezTo>
                    <a:pt x="517" y="2560"/>
                    <a:pt x="617" y="2222"/>
                    <a:pt x="736" y="1923"/>
                  </a:cubicBezTo>
                  <a:cubicBezTo>
                    <a:pt x="975" y="1326"/>
                    <a:pt x="1253" y="730"/>
                    <a:pt x="1572" y="173"/>
                  </a:cubicBezTo>
                  <a:cubicBezTo>
                    <a:pt x="1611" y="133"/>
                    <a:pt x="1611" y="73"/>
                    <a:pt x="1552" y="13"/>
                  </a:cubicBezTo>
                  <a:cubicBezTo>
                    <a:pt x="1527" y="5"/>
                    <a:pt x="1506" y="0"/>
                    <a:pt x="1488"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93;p44">
              <a:extLst>
                <a:ext uri="{FF2B5EF4-FFF2-40B4-BE49-F238E27FC236}">
                  <a16:creationId xmlns:a16="http://schemas.microsoft.com/office/drawing/2014/main" id="{A48CE7C9-EDC1-5A7A-CC95-F5B2EBB2631B}"/>
                </a:ext>
              </a:extLst>
            </p:cNvPr>
            <p:cNvSpPr/>
            <p:nvPr/>
          </p:nvSpPr>
          <p:spPr>
            <a:xfrm>
              <a:off x="4512425" y="3164875"/>
              <a:ext cx="24875" cy="154175"/>
            </a:xfrm>
            <a:custGeom>
              <a:avLst/>
              <a:gdLst/>
              <a:ahLst/>
              <a:cxnLst/>
              <a:rect l="l" t="t" r="r" b="b"/>
              <a:pathLst>
                <a:path w="995" h="6167" extrusionOk="0">
                  <a:moveTo>
                    <a:pt x="139" y="0"/>
                  </a:moveTo>
                  <a:cubicBezTo>
                    <a:pt x="40" y="0"/>
                    <a:pt x="0" y="100"/>
                    <a:pt x="0" y="179"/>
                  </a:cubicBezTo>
                  <a:lnTo>
                    <a:pt x="676" y="6008"/>
                  </a:lnTo>
                  <a:cubicBezTo>
                    <a:pt x="676" y="6107"/>
                    <a:pt x="736" y="6167"/>
                    <a:pt x="816" y="6167"/>
                  </a:cubicBezTo>
                  <a:cubicBezTo>
                    <a:pt x="915" y="6167"/>
                    <a:pt x="995" y="6068"/>
                    <a:pt x="995" y="5988"/>
                  </a:cubicBezTo>
                  <a:lnTo>
                    <a:pt x="318" y="139"/>
                  </a:lnTo>
                  <a:cubicBezTo>
                    <a:pt x="318" y="40"/>
                    <a:pt x="239"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94;p44">
              <a:extLst>
                <a:ext uri="{FF2B5EF4-FFF2-40B4-BE49-F238E27FC236}">
                  <a16:creationId xmlns:a16="http://schemas.microsoft.com/office/drawing/2014/main" id="{9DF6E71F-2A42-6F27-1EFC-C5F9B2252AC8}"/>
                </a:ext>
              </a:extLst>
            </p:cNvPr>
            <p:cNvSpPr/>
            <p:nvPr/>
          </p:nvSpPr>
          <p:spPr>
            <a:xfrm>
              <a:off x="5163400" y="3266825"/>
              <a:ext cx="32350" cy="274050"/>
            </a:xfrm>
            <a:custGeom>
              <a:avLst/>
              <a:gdLst/>
              <a:ahLst/>
              <a:cxnLst/>
              <a:rect l="l" t="t" r="r" b="b"/>
              <a:pathLst>
                <a:path w="1294" h="10962" extrusionOk="0">
                  <a:moveTo>
                    <a:pt x="140" y="0"/>
                  </a:moveTo>
                  <a:cubicBezTo>
                    <a:pt x="40" y="0"/>
                    <a:pt x="1" y="100"/>
                    <a:pt x="1" y="179"/>
                  </a:cubicBezTo>
                  <a:lnTo>
                    <a:pt x="956" y="10822"/>
                  </a:lnTo>
                  <a:cubicBezTo>
                    <a:pt x="956" y="10921"/>
                    <a:pt x="1035" y="10961"/>
                    <a:pt x="1115" y="10961"/>
                  </a:cubicBezTo>
                  <a:cubicBezTo>
                    <a:pt x="1214" y="10961"/>
                    <a:pt x="1254" y="10882"/>
                    <a:pt x="1294" y="10782"/>
                  </a:cubicBezTo>
                  <a:lnTo>
                    <a:pt x="319" y="139"/>
                  </a:lnTo>
                  <a:cubicBezTo>
                    <a:pt x="319" y="40"/>
                    <a:pt x="219"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95;p44">
              <a:extLst>
                <a:ext uri="{FF2B5EF4-FFF2-40B4-BE49-F238E27FC236}">
                  <a16:creationId xmlns:a16="http://schemas.microsoft.com/office/drawing/2014/main" id="{59C81DD0-ABD0-EE7B-C2D5-E3D18C7D5610}"/>
                </a:ext>
              </a:extLst>
            </p:cNvPr>
            <p:cNvSpPr/>
            <p:nvPr/>
          </p:nvSpPr>
          <p:spPr>
            <a:xfrm>
              <a:off x="5171850" y="3292000"/>
              <a:ext cx="48775" cy="87725"/>
            </a:xfrm>
            <a:custGeom>
              <a:avLst/>
              <a:gdLst/>
              <a:ahLst/>
              <a:cxnLst/>
              <a:rect l="l" t="t" r="r" b="b"/>
              <a:pathLst>
                <a:path w="1951" h="3509" extrusionOk="0">
                  <a:moveTo>
                    <a:pt x="1795" y="1"/>
                  </a:moveTo>
                  <a:cubicBezTo>
                    <a:pt x="1736" y="1"/>
                    <a:pt x="1682" y="27"/>
                    <a:pt x="1652" y="87"/>
                  </a:cubicBezTo>
                  <a:lnTo>
                    <a:pt x="21" y="3290"/>
                  </a:lnTo>
                  <a:cubicBezTo>
                    <a:pt x="1" y="3370"/>
                    <a:pt x="21" y="3429"/>
                    <a:pt x="100" y="3489"/>
                  </a:cubicBezTo>
                  <a:cubicBezTo>
                    <a:pt x="120" y="3509"/>
                    <a:pt x="160" y="3509"/>
                    <a:pt x="180" y="3509"/>
                  </a:cubicBezTo>
                  <a:cubicBezTo>
                    <a:pt x="259" y="3509"/>
                    <a:pt x="299" y="3489"/>
                    <a:pt x="299" y="3409"/>
                  </a:cubicBezTo>
                  <a:lnTo>
                    <a:pt x="1911" y="207"/>
                  </a:lnTo>
                  <a:cubicBezTo>
                    <a:pt x="1950" y="127"/>
                    <a:pt x="1911" y="67"/>
                    <a:pt x="1851" y="8"/>
                  </a:cubicBezTo>
                  <a:cubicBezTo>
                    <a:pt x="1832" y="3"/>
                    <a:pt x="1813" y="1"/>
                    <a:pt x="1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696;p44">
              <a:extLst>
                <a:ext uri="{FF2B5EF4-FFF2-40B4-BE49-F238E27FC236}">
                  <a16:creationId xmlns:a16="http://schemas.microsoft.com/office/drawing/2014/main" id="{98E0DAE9-F811-1695-33D8-EF56283FC8EA}"/>
                </a:ext>
              </a:extLst>
            </p:cNvPr>
            <p:cNvSpPr/>
            <p:nvPr/>
          </p:nvSpPr>
          <p:spPr>
            <a:xfrm>
              <a:off x="4798875" y="2866475"/>
              <a:ext cx="255150" cy="292075"/>
            </a:xfrm>
            <a:custGeom>
              <a:avLst/>
              <a:gdLst/>
              <a:ahLst/>
              <a:cxnLst/>
              <a:rect l="l" t="t" r="r" b="b"/>
              <a:pathLst>
                <a:path w="10206" h="11683" extrusionOk="0">
                  <a:moveTo>
                    <a:pt x="8634" y="1"/>
                  </a:moveTo>
                  <a:lnTo>
                    <a:pt x="0" y="2527"/>
                  </a:lnTo>
                  <a:lnTo>
                    <a:pt x="915" y="7500"/>
                  </a:lnTo>
                  <a:cubicBezTo>
                    <a:pt x="1399" y="9954"/>
                    <a:pt x="3351" y="11683"/>
                    <a:pt x="5506" y="11683"/>
                  </a:cubicBezTo>
                  <a:cubicBezTo>
                    <a:pt x="5745" y="11683"/>
                    <a:pt x="5985" y="11661"/>
                    <a:pt x="6227" y="11618"/>
                  </a:cubicBezTo>
                  <a:cubicBezTo>
                    <a:pt x="8634" y="11160"/>
                    <a:pt x="10205" y="8594"/>
                    <a:pt x="9668" y="5869"/>
                  </a:cubicBezTo>
                  <a:lnTo>
                    <a:pt x="8634"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697;p44">
              <a:extLst>
                <a:ext uri="{FF2B5EF4-FFF2-40B4-BE49-F238E27FC236}">
                  <a16:creationId xmlns:a16="http://schemas.microsoft.com/office/drawing/2014/main" id="{B01C5D23-C666-F069-6719-905E133169BD}"/>
                </a:ext>
              </a:extLst>
            </p:cNvPr>
            <p:cNvSpPr/>
            <p:nvPr/>
          </p:nvSpPr>
          <p:spPr>
            <a:xfrm>
              <a:off x="4829200" y="2983350"/>
              <a:ext cx="166625" cy="75850"/>
            </a:xfrm>
            <a:custGeom>
              <a:avLst/>
              <a:gdLst/>
              <a:ahLst/>
              <a:cxnLst/>
              <a:rect l="l" t="t" r="r" b="b"/>
              <a:pathLst>
                <a:path w="6665" h="3034" extrusionOk="0">
                  <a:moveTo>
                    <a:pt x="6565" y="0"/>
                  </a:moveTo>
                  <a:cubicBezTo>
                    <a:pt x="5652" y="1512"/>
                    <a:pt x="3942" y="2213"/>
                    <a:pt x="2134" y="2213"/>
                  </a:cubicBezTo>
                  <a:cubicBezTo>
                    <a:pt x="1657" y="2213"/>
                    <a:pt x="1174" y="2165"/>
                    <a:pt x="697" y="2069"/>
                  </a:cubicBezTo>
                  <a:lnTo>
                    <a:pt x="140" y="1930"/>
                  </a:lnTo>
                  <a:cubicBezTo>
                    <a:pt x="80" y="1930"/>
                    <a:pt x="60" y="1910"/>
                    <a:pt x="1" y="1910"/>
                  </a:cubicBezTo>
                  <a:cubicBezTo>
                    <a:pt x="624" y="2607"/>
                    <a:pt x="1671" y="3033"/>
                    <a:pt x="2843" y="3033"/>
                  </a:cubicBezTo>
                  <a:cubicBezTo>
                    <a:pt x="2943" y="3033"/>
                    <a:pt x="3043" y="3030"/>
                    <a:pt x="3144" y="3024"/>
                  </a:cubicBezTo>
                  <a:cubicBezTo>
                    <a:pt x="5133" y="2925"/>
                    <a:pt x="6665" y="1612"/>
                    <a:pt x="6565" y="140"/>
                  </a:cubicBezTo>
                  <a:lnTo>
                    <a:pt x="6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698;p44">
              <a:extLst>
                <a:ext uri="{FF2B5EF4-FFF2-40B4-BE49-F238E27FC236}">
                  <a16:creationId xmlns:a16="http://schemas.microsoft.com/office/drawing/2014/main" id="{F1C6B3BF-7A7A-2FE2-8E9E-FAD423596F49}"/>
                </a:ext>
              </a:extLst>
            </p:cNvPr>
            <p:cNvSpPr/>
            <p:nvPr/>
          </p:nvSpPr>
          <p:spPr>
            <a:xfrm>
              <a:off x="4727250" y="2483075"/>
              <a:ext cx="364575" cy="419150"/>
            </a:xfrm>
            <a:custGeom>
              <a:avLst/>
              <a:gdLst/>
              <a:ahLst/>
              <a:cxnLst/>
              <a:rect l="l" t="t" r="r" b="b"/>
              <a:pathLst>
                <a:path w="14583" h="16766" extrusionOk="0">
                  <a:moveTo>
                    <a:pt x="6110" y="0"/>
                  </a:moveTo>
                  <a:cubicBezTo>
                    <a:pt x="4848" y="0"/>
                    <a:pt x="3678" y="692"/>
                    <a:pt x="3064" y="1750"/>
                  </a:cubicBezTo>
                  <a:cubicBezTo>
                    <a:pt x="2985" y="1730"/>
                    <a:pt x="2925" y="1730"/>
                    <a:pt x="2865" y="1710"/>
                  </a:cubicBezTo>
                  <a:cubicBezTo>
                    <a:pt x="2720" y="1682"/>
                    <a:pt x="2576" y="1668"/>
                    <a:pt x="2433" y="1668"/>
                  </a:cubicBezTo>
                  <a:cubicBezTo>
                    <a:pt x="1381" y="1668"/>
                    <a:pt x="432" y="2417"/>
                    <a:pt x="239" y="3520"/>
                  </a:cubicBezTo>
                  <a:cubicBezTo>
                    <a:pt x="1" y="4654"/>
                    <a:pt x="697" y="5788"/>
                    <a:pt x="1791" y="6106"/>
                  </a:cubicBezTo>
                  <a:lnTo>
                    <a:pt x="856" y="11099"/>
                  </a:lnTo>
                  <a:cubicBezTo>
                    <a:pt x="438" y="13347"/>
                    <a:pt x="1930" y="15496"/>
                    <a:pt x="4158" y="15933"/>
                  </a:cubicBezTo>
                  <a:lnTo>
                    <a:pt x="8296" y="16689"/>
                  </a:lnTo>
                  <a:cubicBezTo>
                    <a:pt x="8558" y="16741"/>
                    <a:pt x="8819" y="16766"/>
                    <a:pt x="9077" y="16766"/>
                  </a:cubicBezTo>
                  <a:cubicBezTo>
                    <a:pt x="11010" y="16766"/>
                    <a:pt x="12741" y="15371"/>
                    <a:pt x="13110" y="13387"/>
                  </a:cubicBezTo>
                  <a:lnTo>
                    <a:pt x="14164" y="7777"/>
                  </a:lnTo>
                  <a:cubicBezTo>
                    <a:pt x="14582" y="5510"/>
                    <a:pt x="13090" y="3381"/>
                    <a:pt x="10842" y="2943"/>
                  </a:cubicBezTo>
                  <a:lnTo>
                    <a:pt x="9509" y="2705"/>
                  </a:lnTo>
                  <a:cubicBezTo>
                    <a:pt x="9191" y="1392"/>
                    <a:pt x="8137" y="318"/>
                    <a:pt x="6744" y="59"/>
                  </a:cubicBezTo>
                  <a:cubicBezTo>
                    <a:pt x="6532" y="19"/>
                    <a:pt x="6320" y="0"/>
                    <a:pt x="611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99;p44">
              <a:extLst>
                <a:ext uri="{FF2B5EF4-FFF2-40B4-BE49-F238E27FC236}">
                  <a16:creationId xmlns:a16="http://schemas.microsoft.com/office/drawing/2014/main" id="{860DFF75-0F65-A430-188D-4E14A6C68DB8}"/>
                </a:ext>
              </a:extLst>
            </p:cNvPr>
            <p:cNvSpPr/>
            <p:nvPr/>
          </p:nvSpPr>
          <p:spPr>
            <a:xfrm>
              <a:off x="4744675" y="2608875"/>
              <a:ext cx="296900" cy="283475"/>
            </a:xfrm>
            <a:custGeom>
              <a:avLst/>
              <a:gdLst/>
              <a:ahLst/>
              <a:cxnLst/>
              <a:rect l="l" t="t" r="r" b="b"/>
              <a:pathLst>
                <a:path w="11876" h="11339" extrusionOk="0">
                  <a:moveTo>
                    <a:pt x="8554" y="0"/>
                  </a:moveTo>
                  <a:cubicBezTo>
                    <a:pt x="7984" y="1210"/>
                    <a:pt x="6738" y="1984"/>
                    <a:pt x="5377" y="1984"/>
                  </a:cubicBezTo>
                  <a:cubicBezTo>
                    <a:pt x="5172" y="1984"/>
                    <a:pt x="4963" y="1966"/>
                    <a:pt x="4754" y="1930"/>
                  </a:cubicBezTo>
                  <a:cubicBezTo>
                    <a:pt x="3979" y="1771"/>
                    <a:pt x="3342" y="1393"/>
                    <a:pt x="2845" y="875"/>
                  </a:cubicBezTo>
                  <a:cubicBezTo>
                    <a:pt x="2517" y="1058"/>
                    <a:pt x="2139" y="1156"/>
                    <a:pt x="1756" y="1156"/>
                  </a:cubicBezTo>
                  <a:cubicBezTo>
                    <a:pt x="1721" y="1156"/>
                    <a:pt x="1686" y="1156"/>
                    <a:pt x="1651" y="1154"/>
                  </a:cubicBezTo>
                  <a:cubicBezTo>
                    <a:pt x="1353" y="1532"/>
                    <a:pt x="1154" y="1970"/>
                    <a:pt x="1074" y="2447"/>
                  </a:cubicBezTo>
                  <a:lnTo>
                    <a:pt x="756" y="4277"/>
                  </a:lnTo>
                  <a:lnTo>
                    <a:pt x="358" y="6565"/>
                  </a:lnTo>
                  <a:cubicBezTo>
                    <a:pt x="0" y="8634"/>
                    <a:pt x="1969" y="10683"/>
                    <a:pt x="4734" y="11140"/>
                  </a:cubicBezTo>
                  <a:lnTo>
                    <a:pt x="5272" y="11240"/>
                  </a:lnTo>
                  <a:cubicBezTo>
                    <a:pt x="5660" y="11307"/>
                    <a:pt x="6044" y="11339"/>
                    <a:pt x="6418" y="11339"/>
                  </a:cubicBezTo>
                  <a:cubicBezTo>
                    <a:pt x="8708" y="11339"/>
                    <a:pt x="10630" y="10134"/>
                    <a:pt x="10921" y="8355"/>
                  </a:cubicBezTo>
                  <a:lnTo>
                    <a:pt x="11617" y="4198"/>
                  </a:lnTo>
                  <a:lnTo>
                    <a:pt x="11617" y="4098"/>
                  </a:lnTo>
                  <a:cubicBezTo>
                    <a:pt x="11876" y="2447"/>
                    <a:pt x="10583" y="776"/>
                    <a:pt x="855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00;p44">
              <a:extLst>
                <a:ext uri="{FF2B5EF4-FFF2-40B4-BE49-F238E27FC236}">
                  <a16:creationId xmlns:a16="http://schemas.microsoft.com/office/drawing/2014/main" id="{E44EB3E0-B34A-8C8C-ECB5-FC89E86252D9}"/>
                </a:ext>
              </a:extLst>
            </p:cNvPr>
            <p:cNvSpPr/>
            <p:nvPr/>
          </p:nvSpPr>
          <p:spPr>
            <a:xfrm>
              <a:off x="4706875" y="2711325"/>
              <a:ext cx="332225" cy="327375"/>
            </a:xfrm>
            <a:custGeom>
              <a:avLst/>
              <a:gdLst/>
              <a:ahLst/>
              <a:cxnLst/>
              <a:rect l="l" t="t" r="r" b="b"/>
              <a:pathLst>
                <a:path w="13289" h="13095" extrusionOk="0">
                  <a:moveTo>
                    <a:pt x="13149" y="0"/>
                  </a:moveTo>
                  <a:lnTo>
                    <a:pt x="13149" y="100"/>
                  </a:lnTo>
                  <a:lnTo>
                    <a:pt x="12453" y="4257"/>
                  </a:lnTo>
                  <a:cubicBezTo>
                    <a:pt x="12214" y="5809"/>
                    <a:pt x="10702" y="6923"/>
                    <a:pt x="8773" y="7181"/>
                  </a:cubicBezTo>
                  <a:cubicBezTo>
                    <a:pt x="8574" y="6346"/>
                    <a:pt x="7937" y="5689"/>
                    <a:pt x="7062" y="5490"/>
                  </a:cubicBezTo>
                  <a:lnTo>
                    <a:pt x="5132" y="5033"/>
                  </a:lnTo>
                  <a:cubicBezTo>
                    <a:pt x="4960" y="4992"/>
                    <a:pt x="4790" y="4973"/>
                    <a:pt x="4623" y="4973"/>
                  </a:cubicBezTo>
                  <a:cubicBezTo>
                    <a:pt x="4058" y="4973"/>
                    <a:pt x="3534" y="5192"/>
                    <a:pt x="3103" y="5530"/>
                  </a:cubicBezTo>
                  <a:cubicBezTo>
                    <a:pt x="2188" y="4695"/>
                    <a:pt x="1691" y="3561"/>
                    <a:pt x="1890" y="2467"/>
                  </a:cubicBezTo>
                  <a:lnTo>
                    <a:pt x="2288" y="179"/>
                  </a:lnTo>
                  <a:lnTo>
                    <a:pt x="617" y="7301"/>
                  </a:lnTo>
                  <a:cubicBezTo>
                    <a:pt x="0" y="10324"/>
                    <a:pt x="2149" y="12194"/>
                    <a:pt x="4934" y="12791"/>
                  </a:cubicBezTo>
                  <a:cubicBezTo>
                    <a:pt x="4973" y="12791"/>
                    <a:pt x="4993" y="12811"/>
                    <a:pt x="5053" y="12811"/>
                  </a:cubicBezTo>
                  <a:lnTo>
                    <a:pt x="5630" y="12950"/>
                  </a:lnTo>
                  <a:cubicBezTo>
                    <a:pt x="6111" y="13046"/>
                    <a:pt x="6597" y="13094"/>
                    <a:pt x="7074" y="13094"/>
                  </a:cubicBezTo>
                  <a:cubicBezTo>
                    <a:pt x="8887" y="13094"/>
                    <a:pt x="10585" y="12393"/>
                    <a:pt x="11498" y="10881"/>
                  </a:cubicBezTo>
                  <a:cubicBezTo>
                    <a:pt x="11757" y="10424"/>
                    <a:pt x="11956" y="9927"/>
                    <a:pt x="12095" y="9370"/>
                  </a:cubicBezTo>
                  <a:lnTo>
                    <a:pt x="12692" y="5451"/>
                  </a:lnTo>
                  <a:lnTo>
                    <a:pt x="12791" y="4854"/>
                  </a:lnTo>
                  <a:lnTo>
                    <a:pt x="13149" y="2407"/>
                  </a:lnTo>
                  <a:lnTo>
                    <a:pt x="13189" y="2248"/>
                  </a:lnTo>
                  <a:cubicBezTo>
                    <a:pt x="13229" y="2049"/>
                    <a:pt x="13249" y="1870"/>
                    <a:pt x="13288" y="1711"/>
                  </a:cubicBezTo>
                  <a:cubicBezTo>
                    <a:pt x="13288" y="1134"/>
                    <a:pt x="13249" y="557"/>
                    <a:pt x="1314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01;p44">
              <a:extLst>
                <a:ext uri="{FF2B5EF4-FFF2-40B4-BE49-F238E27FC236}">
                  <a16:creationId xmlns:a16="http://schemas.microsoft.com/office/drawing/2014/main" id="{BC6509D8-88E8-AD57-7B36-8989D844FC22}"/>
                </a:ext>
              </a:extLst>
            </p:cNvPr>
            <p:cNvSpPr/>
            <p:nvPr/>
          </p:nvSpPr>
          <p:spPr>
            <a:xfrm>
              <a:off x="4795875" y="2744200"/>
              <a:ext cx="17950" cy="26575"/>
            </a:xfrm>
            <a:custGeom>
              <a:avLst/>
              <a:gdLst/>
              <a:ahLst/>
              <a:cxnLst/>
              <a:rect l="l" t="t" r="r" b="b"/>
              <a:pathLst>
                <a:path w="718" h="1063" extrusionOk="0">
                  <a:moveTo>
                    <a:pt x="386" y="0"/>
                  </a:moveTo>
                  <a:cubicBezTo>
                    <a:pt x="268" y="0"/>
                    <a:pt x="172" y="89"/>
                    <a:pt x="140" y="217"/>
                  </a:cubicBezTo>
                  <a:lnTo>
                    <a:pt x="41" y="734"/>
                  </a:lnTo>
                  <a:cubicBezTo>
                    <a:pt x="1" y="873"/>
                    <a:pt x="100" y="1032"/>
                    <a:pt x="240" y="1052"/>
                  </a:cubicBezTo>
                  <a:cubicBezTo>
                    <a:pt x="267" y="1059"/>
                    <a:pt x="294" y="1062"/>
                    <a:pt x="319" y="1062"/>
                  </a:cubicBezTo>
                  <a:cubicBezTo>
                    <a:pt x="444" y="1062"/>
                    <a:pt x="545" y="985"/>
                    <a:pt x="578" y="853"/>
                  </a:cubicBezTo>
                  <a:lnTo>
                    <a:pt x="677" y="336"/>
                  </a:lnTo>
                  <a:cubicBezTo>
                    <a:pt x="717" y="197"/>
                    <a:pt x="618" y="38"/>
                    <a:pt x="478" y="18"/>
                  </a:cubicBezTo>
                  <a:cubicBezTo>
                    <a:pt x="447" y="6"/>
                    <a:pt x="416" y="0"/>
                    <a:pt x="38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02;p44">
              <a:extLst>
                <a:ext uri="{FF2B5EF4-FFF2-40B4-BE49-F238E27FC236}">
                  <a16:creationId xmlns:a16="http://schemas.microsoft.com/office/drawing/2014/main" id="{ACEBC608-4FE7-A042-3F95-91ABA4B0CBD5}"/>
                </a:ext>
              </a:extLst>
            </p:cNvPr>
            <p:cNvSpPr/>
            <p:nvPr/>
          </p:nvSpPr>
          <p:spPr>
            <a:xfrm>
              <a:off x="4912250" y="2771050"/>
              <a:ext cx="17925" cy="26400"/>
            </a:xfrm>
            <a:custGeom>
              <a:avLst/>
              <a:gdLst/>
              <a:ahLst/>
              <a:cxnLst/>
              <a:rect l="l" t="t" r="r" b="b"/>
              <a:pathLst>
                <a:path w="717" h="1056" extrusionOk="0">
                  <a:moveTo>
                    <a:pt x="374" y="1"/>
                  </a:moveTo>
                  <a:cubicBezTo>
                    <a:pt x="261" y="1"/>
                    <a:pt x="156" y="90"/>
                    <a:pt x="140" y="217"/>
                  </a:cubicBezTo>
                  <a:lnTo>
                    <a:pt x="41" y="734"/>
                  </a:lnTo>
                  <a:cubicBezTo>
                    <a:pt x="1" y="873"/>
                    <a:pt x="100" y="1033"/>
                    <a:pt x="240" y="1053"/>
                  </a:cubicBezTo>
                  <a:cubicBezTo>
                    <a:pt x="253" y="1054"/>
                    <a:pt x="267" y="1055"/>
                    <a:pt x="280" y="1055"/>
                  </a:cubicBezTo>
                  <a:cubicBezTo>
                    <a:pt x="419" y="1055"/>
                    <a:pt x="522" y="963"/>
                    <a:pt x="558" y="854"/>
                  </a:cubicBezTo>
                  <a:lnTo>
                    <a:pt x="657" y="336"/>
                  </a:lnTo>
                  <a:cubicBezTo>
                    <a:pt x="717" y="177"/>
                    <a:pt x="618" y="38"/>
                    <a:pt x="458" y="18"/>
                  </a:cubicBezTo>
                  <a:cubicBezTo>
                    <a:pt x="431" y="6"/>
                    <a:pt x="402" y="1"/>
                    <a:pt x="374"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03;p44">
              <a:extLst>
                <a:ext uri="{FF2B5EF4-FFF2-40B4-BE49-F238E27FC236}">
                  <a16:creationId xmlns:a16="http://schemas.microsoft.com/office/drawing/2014/main" id="{1F899DCB-3082-52B1-1751-575A6A547AAE}"/>
                </a:ext>
              </a:extLst>
            </p:cNvPr>
            <p:cNvSpPr/>
            <p:nvPr/>
          </p:nvSpPr>
          <p:spPr>
            <a:xfrm>
              <a:off x="4789425" y="2703525"/>
              <a:ext cx="42300" cy="25825"/>
            </a:xfrm>
            <a:custGeom>
              <a:avLst/>
              <a:gdLst/>
              <a:ahLst/>
              <a:cxnLst/>
              <a:rect l="l" t="t" r="r" b="b"/>
              <a:pathLst>
                <a:path w="1692" h="1033" extrusionOk="0">
                  <a:moveTo>
                    <a:pt x="670" y="0"/>
                  </a:moveTo>
                  <a:cubicBezTo>
                    <a:pt x="445" y="0"/>
                    <a:pt x="255" y="77"/>
                    <a:pt x="160" y="173"/>
                  </a:cubicBezTo>
                  <a:cubicBezTo>
                    <a:pt x="0" y="332"/>
                    <a:pt x="0" y="491"/>
                    <a:pt x="80" y="571"/>
                  </a:cubicBezTo>
                  <a:cubicBezTo>
                    <a:pt x="179" y="670"/>
                    <a:pt x="299" y="690"/>
                    <a:pt x="438" y="730"/>
                  </a:cubicBezTo>
                  <a:cubicBezTo>
                    <a:pt x="557" y="750"/>
                    <a:pt x="697" y="789"/>
                    <a:pt x="796" y="829"/>
                  </a:cubicBezTo>
                  <a:cubicBezTo>
                    <a:pt x="896" y="849"/>
                    <a:pt x="1035" y="889"/>
                    <a:pt x="1154" y="949"/>
                  </a:cubicBezTo>
                  <a:cubicBezTo>
                    <a:pt x="1240" y="983"/>
                    <a:pt x="1341" y="1032"/>
                    <a:pt x="1443" y="1032"/>
                  </a:cubicBezTo>
                  <a:cubicBezTo>
                    <a:pt x="1460" y="1032"/>
                    <a:pt x="1476" y="1031"/>
                    <a:pt x="1492" y="1028"/>
                  </a:cubicBezTo>
                  <a:cubicBezTo>
                    <a:pt x="1592" y="988"/>
                    <a:pt x="1691" y="869"/>
                    <a:pt x="1651" y="670"/>
                  </a:cubicBezTo>
                  <a:cubicBezTo>
                    <a:pt x="1572" y="451"/>
                    <a:pt x="1373" y="173"/>
                    <a:pt x="995" y="53"/>
                  </a:cubicBezTo>
                  <a:cubicBezTo>
                    <a:pt x="883" y="16"/>
                    <a:pt x="773" y="0"/>
                    <a:pt x="67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04;p44">
              <a:extLst>
                <a:ext uri="{FF2B5EF4-FFF2-40B4-BE49-F238E27FC236}">
                  <a16:creationId xmlns:a16="http://schemas.microsoft.com/office/drawing/2014/main" id="{C797859D-1BCB-53A3-6E84-B288C89FA2C8}"/>
                </a:ext>
              </a:extLst>
            </p:cNvPr>
            <p:cNvSpPr/>
            <p:nvPr/>
          </p:nvSpPr>
          <p:spPr>
            <a:xfrm>
              <a:off x="4918225" y="2732025"/>
              <a:ext cx="41800" cy="29325"/>
            </a:xfrm>
            <a:custGeom>
              <a:avLst/>
              <a:gdLst/>
              <a:ahLst/>
              <a:cxnLst/>
              <a:rect l="l" t="t" r="r" b="b"/>
              <a:pathLst>
                <a:path w="1672" h="1173" extrusionOk="0">
                  <a:moveTo>
                    <a:pt x="673" y="0"/>
                  </a:moveTo>
                  <a:cubicBezTo>
                    <a:pt x="459" y="0"/>
                    <a:pt x="272" y="75"/>
                    <a:pt x="180" y="167"/>
                  </a:cubicBezTo>
                  <a:cubicBezTo>
                    <a:pt x="1" y="326"/>
                    <a:pt x="1" y="505"/>
                    <a:pt x="80" y="604"/>
                  </a:cubicBezTo>
                  <a:cubicBezTo>
                    <a:pt x="160" y="704"/>
                    <a:pt x="279" y="724"/>
                    <a:pt x="398" y="763"/>
                  </a:cubicBezTo>
                  <a:cubicBezTo>
                    <a:pt x="518" y="803"/>
                    <a:pt x="657" y="843"/>
                    <a:pt x="756" y="903"/>
                  </a:cubicBezTo>
                  <a:cubicBezTo>
                    <a:pt x="856" y="943"/>
                    <a:pt x="975" y="1022"/>
                    <a:pt x="1095" y="1082"/>
                  </a:cubicBezTo>
                  <a:cubicBezTo>
                    <a:pt x="1175" y="1114"/>
                    <a:pt x="1269" y="1172"/>
                    <a:pt x="1375" y="1172"/>
                  </a:cubicBezTo>
                  <a:cubicBezTo>
                    <a:pt x="1400" y="1172"/>
                    <a:pt x="1426" y="1169"/>
                    <a:pt x="1453" y="1161"/>
                  </a:cubicBezTo>
                  <a:cubicBezTo>
                    <a:pt x="1572" y="1141"/>
                    <a:pt x="1672" y="1022"/>
                    <a:pt x="1612" y="763"/>
                  </a:cubicBezTo>
                  <a:cubicBezTo>
                    <a:pt x="1572" y="545"/>
                    <a:pt x="1373" y="226"/>
                    <a:pt x="1015" y="67"/>
                  </a:cubicBezTo>
                  <a:cubicBezTo>
                    <a:pt x="900" y="20"/>
                    <a:pt x="783" y="0"/>
                    <a:pt x="67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05;p44">
              <a:extLst>
                <a:ext uri="{FF2B5EF4-FFF2-40B4-BE49-F238E27FC236}">
                  <a16:creationId xmlns:a16="http://schemas.microsoft.com/office/drawing/2014/main" id="{BA9EED38-F791-ACB1-3F8F-9EF88D7A1BBE}"/>
                </a:ext>
              </a:extLst>
            </p:cNvPr>
            <p:cNvSpPr/>
            <p:nvPr/>
          </p:nvSpPr>
          <p:spPr>
            <a:xfrm>
              <a:off x="4825225" y="2715300"/>
              <a:ext cx="59700" cy="101975"/>
            </a:xfrm>
            <a:custGeom>
              <a:avLst/>
              <a:gdLst/>
              <a:ahLst/>
              <a:cxnLst/>
              <a:rect l="l" t="t" r="r" b="b"/>
              <a:pathLst>
                <a:path w="2388" h="4079" extrusionOk="0">
                  <a:moveTo>
                    <a:pt x="1781" y="0"/>
                  </a:moveTo>
                  <a:cubicBezTo>
                    <a:pt x="1729" y="0"/>
                    <a:pt x="1672" y="27"/>
                    <a:pt x="1632" y="80"/>
                  </a:cubicBezTo>
                  <a:lnTo>
                    <a:pt x="200" y="2328"/>
                  </a:lnTo>
                  <a:cubicBezTo>
                    <a:pt x="21" y="2606"/>
                    <a:pt x="1" y="2924"/>
                    <a:pt x="120" y="3243"/>
                  </a:cubicBezTo>
                  <a:cubicBezTo>
                    <a:pt x="239" y="3521"/>
                    <a:pt x="518" y="3740"/>
                    <a:pt x="816" y="3800"/>
                  </a:cubicBezTo>
                  <a:lnTo>
                    <a:pt x="2149" y="4078"/>
                  </a:lnTo>
                  <a:lnTo>
                    <a:pt x="2189" y="4078"/>
                  </a:lnTo>
                  <a:cubicBezTo>
                    <a:pt x="2249" y="4078"/>
                    <a:pt x="2328" y="4038"/>
                    <a:pt x="2348" y="3919"/>
                  </a:cubicBezTo>
                  <a:cubicBezTo>
                    <a:pt x="2388" y="3859"/>
                    <a:pt x="2308" y="3780"/>
                    <a:pt x="2229" y="3760"/>
                  </a:cubicBezTo>
                  <a:lnTo>
                    <a:pt x="896" y="3481"/>
                  </a:lnTo>
                  <a:cubicBezTo>
                    <a:pt x="657" y="3462"/>
                    <a:pt x="498" y="3302"/>
                    <a:pt x="418" y="3103"/>
                  </a:cubicBezTo>
                  <a:cubicBezTo>
                    <a:pt x="339" y="2905"/>
                    <a:pt x="339" y="2686"/>
                    <a:pt x="458" y="2507"/>
                  </a:cubicBezTo>
                  <a:lnTo>
                    <a:pt x="1910" y="239"/>
                  </a:lnTo>
                  <a:cubicBezTo>
                    <a:pt x="1950" y="179"/>
                    <a:pt x="1930" y="80"/>
                    <a:pt x="1851" y="20"/>
                  </a:cubicBezTo>
                  <a:cubicBezTo>
                    <a:pt x="1831" y="7"/>
                    <a:pt x="1806" y="0"/>
                    <a:pt x="178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06;p44">
              <a:extLst>
                <a:ext uri="{FF2B5EF4-FFF2-40B4-BE49-F238E27FC236}">
                  <a16:creationId xmlns:a16="http://schemas.microsoft.com/office/drawing/2014/main" id="{0F58855F-58FF-DBCC-A72C-5BE48F4E4CEC}"/>
                </a:ext>
              </a:extLst>
            </p:cNvPr>
            <p:cNvSpPr/>
            <p:nvPr/>
          </p:nvSpPr>
          <p:spPr>
            <a:xfrm>
              <a:off x="4826725" y="2875925"/>
              <a:ext cx="78600" cy="43600"/>
            </a:xfrm>
            <a:custGeom>
              <a:avLst/>
              <a:gdLst/>
              <a:ahLst/>
              <a:cxnLst/>
              <a:rect l="l" t="t" r="r" b="b"/>
              <a:pathLst>
                <a:path w="3144" h="1744" extrusionOk="0">
                  <a:moveTo>
                    <a:pt x="199" y="1"/>
                  </a:moveTo>
                  <a:lnTo>
                    <a:pt x="20" y="1134"/>
                  </a:lnTo>
                  <a:cubicBezTo>
                    <a:pt x="0" y="1313"/>
                    <a:pt x="199" y="1493"/>
                    <a:pt x="458" y="1532"/>
                  </a:cubicBezTo>
                  <a:lnTo>
                    <a:pt x="995" y="1612"/>
                  </a:lnTo>
                  <a:cubicBezTo>
                    <a:pt x="1368" y="1674"/>
                    <a:pt x="1714" y="1743"/>
                    <a:pt x="2017" y="1743"/>
                  </a:cubicBezTo>
                  <a:cubicBezTo>
                    <a:pt x="2586" y="1743"/>
                    <a:pt x="3000" y="1498"/>
                    <a:pt x="3143" y="498"/>
                  </a:cubicBez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07;p44">
              <a:extLst>
                <a:ext uri="{FF2B5EF4-FFF2-40B4-BE49-F238E27FC236}">
                  <a16:creationId xmlns:a16="http://schemas.microsoft.com/office/drawing/2014/main" id="{5F900089-69D9-3483-E356-6E3880E22F00}"/>
                </a:ext>
              </a:extLst>
            </p:cNvPr>
            <p:cNvSpPr/>
            <p:nvPr/>
          </p:nvSpPr>
          <p:spPr>
            <a:xfrm>
              <a:off x="5022175" y="2754075"/>
              <a:ext cx="69650" cy="96575"/>
            </a:xfrm>
            <a:custGeom>
              <a:avLst/>
              <a:gdLst/>
              <a:ahLst/>
              <a:cxnLst/>
              <a:rect l="l" t="t" r="r" b="b"/>
              <a:pathLst>
                <a:path w="2786" h="3863" extrusionOk="0">
                  <a:moveTo>
                    <a:pt x="597" y="1"/>
                  </a:moveTo>
                  <a:cubicBezTo>
                    <a:pt x="577" y="160"/>
                    <a:pt x="537" y="359"/>
                    <a:pt x="497" y="538"/>
                  </a:cubicBezTo>
                  <a:lnTo>
                    <a:pt x="478" y="697"/>
                  </a:lnTo>
                  <a:lnTo>
                    <a:pt x="100" y="3144"/>
                  </a:lnTo>
                  <a:lnTo>
                    <a:pt x="0" y="3741"/>
                  </a:lnTo>
                  <a:lnTo>
                    <a:pt x="299" y="3820"/>
                  </a:lnTo>
                  <a:cubicBezTo>
                    <a:pt x="430" y="3849"/>
                    <a:pt x="561" y="3862"/>
                    <a:pt x="691" y="3862"/>
                  </a:cubicBezTo>
                  <a:cubicBezTo>
                    <a:pt x="1562" y="3862"/>
                    <a:pt x="2353" y="3246"/>
                    <a:pt x="2527" y="2328"/>
                  </a:cubicBezTo>
                  <a:cubicBezTo>
                    <a:pt x="2785" y="1314"/>
                    <a:pt x="2129" y="279"/>
                    <a:pt x="1094" y="100"/>
                  </a:cubicBezTo>
                  <a:lnTo>
                    <a:pt x="59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08;p44">
              <a:extLst>
                <a:ext uri="{FF2B5EF4-FFF2-40B4-BE49-F238E27FC236}">
                  <a16:creationId xmlns:a16="http://schemas.microsoft.com/office/drawing/2014/main" id="{D690F000-467D-FAE2-DDA5-8741631308B3}"/>
                </a:ext>
              </a:extLst>
            </p:cNvPr>
            <p:cNvSpPr/>
            <p:nvPr/>
          </p:nvSpPr>
          <p:spPr>
            <a:xfrm>
              <a:off x="5025150" y="2771500"/>
              <a:ext cx="39300" cy="61175"/>
            </a:xfrm>
            <a:custGeom>
              <a:avLst/>
              <a:gdLst/>
              <a:ahLst/>
              <a:cxnLst/>
              <a:rect l="l" t="t" r="r" b="b"/>
              <a:pathLst>
                <a:path w="1572" h="2447" extrusionOk="0">
                  <a:moveTo>
                    <a:pt x="378" y="0"/>
                  </a:moveTo>
                  <a:lnTo>
                    <a:pt x="0" y="2447"/>
                  </a:lnTo>
                  <a:cubicBezTo>
                    <a:pt x="717" y="2447"/>
                    <a:pt x="1353" y="2069"/>
                    <a:pt x="1453" y="1492"/>
                  </a:cubicBezTo>
                  <a:cubicBezTo>
                    <a:pt x="1572" y="855"/>
                    <a:pt x="1095" y="239"/>
                    <a:pt x="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09;p44">
              <a:extLst>
                <a:ext uri="{FF2B5EF4-FFF2-40B4-BE49-F238E27FC236}">
                  <a16:creationId xmlns:a16="http://schemas.microsoft.com/office/drawing/2014/main" id="{B6702398-5AFD-A104-A78A-5CD97E472C55}"/>
                </a:ext>
              </a:extLst>
            </p:cNvPr>
            <p:cNvSpPr/>
            <p:nvPr/>
          </p:nvSpPr>
          <p:spPr>
            <a:xfrm>
              <a:off x="5054000" y="2775475"/>
              <a:ext cx="19900" cy="21400"/>
            </a:xfrm>
            <a:custGeom>
              <a:avLst/>
              <a:gdLst/>
              <a:ahLst/>
              <a:cxnLst/>
              <a:rect l="l" t="t" r="r" b="b"/>
              <a:pathLst>
                <a:path w="796" h="856" extrusionOk="0">
                  <a:moveTo>
                    <a:pt x="60" y="0"/>
                  </a:moveTo>
                  <a:cubicBezTo>
                    <a:pt x="20" y="0"/>
                    <a:pt x="0" y="40"/>
                    <a:pt x="0" y="80"/>
                  </a:cubicBezTo>
                  <a:cubicBezTo>
                    <a:pt x="0" y="139"/>
                    <a:pt x="20" y="159"/>
                    <a:pt x="60" y="159"/>
                  </a:cubicBezTo>
                  <a:cubicBezTo>
                    <a:pt x="100" y="159"/>
                    <a:pt x="617" y="159"/>
                    <a:pt x="617" y="776"/>
                  </a:cubicBezTo>
                  <a:cubicBezTo>
                    <a:pt x="617" y="836"/>
                    <a:pt x="637" y="856"/>
                    <a:pt x="697" y="856"/>
                  </a:cubicBezTo>
                  <a:cubicBezTo>
                    <a:pt x="736" y="856"/>
                    <a:pt x="756" y="836"/>
                    <a:pt x="756" y="796"/>
                  </a:cubicBezTo>
                  <a:cubicBezTo>
                    <a:pt x="796" y="40"/>
                    <a:pt x="60" y="0"/>
                    <a:pt x="6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10;p44">
              <a:extLst>
                <a:ext uri="{FF2B5EF4-FFF2-40B4-BE49-F238E27FC236}">
                  <a16:creationId xmlns:a16="http://schemas.microsoft.com/office/drawing/2014/main" id="{3085BDFC-5327-31DD-54E4-1ACFA1529E8B}"/>
                </a:ext>
              </a:extLst>
            </p:cNvPr>
            <p:cNvSpPr/>
            <p:nvPr/>
          </p:nvSpPr>
          <p:spPr>
            <a:xfrm>
              <a:off x="4755600" y="3046000"/>
              <a:ext cx="351625" cy="330250"/>
            </a:xfrm>
            <a:custGeom>
              <a:avLst/>
              <a:gdLst/>
              <a:ahLst/>
              <a:cxnLst/>
              <a:rect l="l" t="t" r="r" b="b"/>
              <a:pathLst>
                <a:path w="14065" h="13210" extrusionOk="0">
                  <a:moveTo>
                    <a:pt x="2328" y="1"/>
                  </a:moveTo>
                  <a:lnTo>
                    <a:pt x="1" y="3542"/>
                  </a:lnTo>
                  <a:lnTo>
                    <a:pt x="5173" y="7839"/>
                  </a:lnTo>
                  <a:lnTo>
                    <a:pt x="6366" y="5471"/>
                  </a:lnTo>
                  <a:lnTo>
                    <a:pt x="6366" y="12434"/>
                  </a:lnTo>
                  <a:cubicBezTo>
                    <a:pt x="6366" y="12852"/>
                    <a:pt x="6704" y="13210"/>
                    <a:pt x="7122" y="13210"/>
                  </a:cubicBezTo>
                  <a:cubicBezTo>
                    <a:pt x="7560" y="13210"/>
                    <a:pt x="7898" y="12852"/>
                    <a:pt x="7898" y="12434"/>
                  </a:cubicBezTo>
                  <a:lnTo>
                    <a:pt x="7898" y="5869"/>
                  </a:lnTo>
                  <a:lnTo>
                    <a:pt x="8893" y="7858"/>
                  </a:lnTo>
                  <a:lnTo>
                    <a:pt x="14065" y="3542"/>
                  </a:lnTo>
                  <a:lnTo>
                    <a:pt x="11737" y="1"/>
                  </a:lnTo>
                  <a:lnTo>
                    <a:pt x="7023" y="3820"/>
                  </a:lnTo>
                  <a:lnTo>
                    <a:pt x="23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11;p44">
              <a:extLst>
                <a:ext uri="{FF2B5EF4-FFF2-40B4-BE49-F238E27FC236}">
                  <a16:creationId xmlns:a16="http://schemas.microsoft.com/office/drawing/2014/main" id="{7876E2EF-F006-62F0-7E00-30DD64F44D94}"/>
                </a:ext>
              </a:extLst>
            </p:cNvPr>
            <p:cNvSpPr/>
            <p:nvPr/>
          </p:nvSpPr>
          <p:spPr>
            <a:xfrm>
              <a:off x="4923200" y="3209125"/>
              <a:ext cx="19925" cy="19925"/>
            </a:xfrm>
            <a:custGeom>
              <a:avLst/>
              <a:gdLst/>
              <a:ahLst/>
              <a:cxnLst/>
              <a:rect l="l" t="t" r="r" b="b"/>
              <a:pathLst>
                <a:path w="797" h="797" extrusionOk="0">
                  <a:moveTo>
                    <a:pt x="398" y="1"/>
                  </a:moveTo>
                  <a:cubicBezTo>
                    <a:pt x="180" y="1"/>
                    <a:pt x="0" y="160"/>
                    <a:pt x="0" y="399"/>
                  </a:cubicBezTo>
                  <a:cubicBezTo>
                    <a:pt x="0" y="617"/>
                    <a:pt x="180" y="796"/>
                    <a:pt x="398" y="796"/>
                  </a:cubicBezTo>
                  <a:cubicBezTo>
                    <a:pt x="617" y="796"/>
                    <a:pt x="796" y="617"/>
                    <a:pt x="796" y="399"/>
                  </a:cubicBezTo>
                  <a:cubicBezTo>
                    <a:pt x="796" y="160"/>
                    <a:pt x="617" y="1"/>
                    <a:pt x="39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12;p44">
              <a:extLst>
                <a:ext uri="{FF2B5EF4-FFF2-40B4-BE49-F238E27FC236}">
                  <a16:creationId xmlns:a16="http://schemas.microsoft.com/office/drawing/2014/main" id="{7C2D6458-95DD-B54C-D4AB-7B9CF314DFBB}"/>
                </a:ext>
              </a:extLst>
            </p:cNvPr>
            <p:cNvSpPr/>
            <p:nvPr/>
          </p:nvSpPr>
          <p:spPr>
            <a:xfrm>
              <a:off x="4923700" y="3279750"/>
              <a:ext cx="19925" cy="19925"/>
            </a:xfrm>
            <a:custGeom>
              <a:avLst/>
              <a:gdLst/>
              <a:ahLst/>
              <a:cxnLst/>
              <a:rect l="l" t="t" r="r" b="b"/>
              <a:pathLst>
                <a:path w="797" h="797" extrusionOk="0">
                  <a:moveTo>
                    <a:pt x="398" y="0"/>
                  </a:moveTo>
                  <a:cubicBezTo>
                    <a:pt x="179" y="0"/>
                    <a:pt x="0" y="179"/>
                    <a:pt x="0" y="398"/>
                  </a:cubicBezTo>
                  <a:cubicBezTo>
                    <a:pt x="0" y="617"/>
                    <a:pt x="179" y="796"/>
                    <a:pt x="398" y="796"/>
                  </a:cubicBezTo>
                  <a:cubicBezTo>
                    <a:pt x="617" y="796"/>
                    <a:pt x="796" y="617"/>
                    <a:pt x="796" y="398"/>
                  </a:cubicBezTo>
                  <a:cubicBezTo>
                    <a:pt x="796" y="179"/>
                    <a:pt x="617" y="0"/>
                    <a:pt x="39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13;p44">
              <a:extLst>
                <a:ext uri="{FF2B5EF4-FFF2-40B4-BE49-F238E27FC236}">
                  <a16:creationId xmlns:a16="http://schemas.microsoft.com/office/drawing/2014/main" id="{660ECEEB-BAB2-744E-96CE-1E6DAEB787D7}"/>
                </a:ext>
              </a:extLst>
            </p:cNvPr>
            <p:cNvSpPr/>
            <p:nvPr/>
          </p:nvSpPr>
          <p:spPr>
            <a:xfrm>
              <a:off x="4405500" y="2503750"/>
              <a:ext cx="47250" cy="83250"/>
            </a:xfrm>
            <a:custGeom>
              <a:avLst/>
              <a:gdLst/>
              <a:ahLst/>
              <a:cxnLst/>
              <a:rect l="l" t="t" r="r" b="b"/>
              <a:pathLst>
                <a:path w="1890" h="3330" extrusionOk="0">
                  <a:moveTo>
                    <a:pt x="127" y="0"/>
                  </a:moveTo>
                  <a:cubicBezTo>
                    <a:pt x="111" y="0"/>
                    <a:pt x="95" y="3"/>
                    <a:pt x="80" y="8"/>
                  </a:cubicBezTo>
                  <a:cubicBezTo>
                    <a:pt x="20" y="28"/>
                    <a:pt x="0" y="107"/>
                    <a:pt x="20" y="187"/>
                  </a:cubicBezTo>
                  <a:lnTo>
                    <a:pt x="1631" y="3270"/>
                  </a:lnTo>
                  <a:cubicBezTo>
                    <a:pt x="1671" y="3310"/>
                    <a:pt x="1691" y="3330"/>
                    <a:pt x="1711" y="3330"/>
                  </a:cubicBezTo>
                  <a:cubicBezTo>
                    <a:pt x="1731" y="3330"/>
                    <a:pt x="1791" y="3330"/>
                    <a:pt x="1810" y="3310"/>
                  </a:cubicBezTo>
                  <a:cubicBezTo>
                    <a:pt x="1870" y="3290"/>
                    <a:pt x="1890" y="3211"/>
                    <a:pt x="1870" y="3151"/>
                  </a:cubicBezTo>
                  <a:lnTo>
                    <a:pt x="239" y="67"/>
                  </a:lnTo>
                  <a:cubicBezTo>
                    <a:pt x="224" y="23"/>
                    <a:pt x="176"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14;p44">
              <a:extLst>
                <a:ext uri="{FF2B5EF4-FFF2-40B4-BE49-F238E27FC236}">
                  <a16:creationId xmlns:a16="http://schemas.microsoft.com/office/drawing/2014/main" id="{9FF87B6D-AC2F-19DC-98E3-BFE37D9E3307}"/>
                </a:ext>
              </a:extLst>
            </p:cNvPr>
            <p:cNvSpPr/>
            <p:nvPr/>
          </p:nvSpPr>
          <p:spPr>
            <a:xfrm>
              <a:off x="4561650" y="2576350"/>
              <a:ext cx="83575" cy="46975"/>
            </a:xfrm>
            <a:custGeom>
              <a:avLst/>
              <a:gdLst/>
              <a:ahLst/>
              <a:cxnLst/>
              <a:rect l="l" t="t" r="r" b="b"/>
              <a:pathLst>
                <a:path w="3343" h="1879" extrusionOk="0">
                  <a:moveTo>
                    <a:pt x="3202" y="1"/>
                  </a:moveTo>
                  <a:cubicBezTo>
                    <a:pt x="3183" y="1"/>
                    <a:pt x="3163" y="3"/>
                    <a:pt x="3144" y="8"/>
                  </a:cubicBezTo>
                  <a:lnTo>
                    <a:pt x="60" y="1639"/>
                  </a:lnTo>
                  <a:cubicBezTo>
                    <a:pt x="20" y="1659"/>
                    <a:pt x="1" y="1739"/>
                    <a:pt x="20" y="1798"/>
                  </a:cubicBezTo>
                  <a:cubicBezTo>
                    <a:pt x="40" y="1858"/>
                    <a:pt x="60" y="1878"/>
                    <a:pt x="100" y="1878"/>
                  </a:cubicBezTo>
                  <a:cubicBezTo>
                    <a:pt x="120" y="1878"/>
                    <a:pt x="140" y="1878"/>
                    <a:pt x="199" y="1858"/>
                  </a:cubicBezTo>
                  <a:lnTo>
                    <a:pt x="3283" y="247"/>
                  </a:lnTo>
                  <a:cubicBezTo>
                    <a:pt x="3323" y="207"/>
                    <a:pt x="3342" y="147"/>
                    <a:pt x="3323" y="68"/>
                  </a:cubicBezTo>
                  <a:cubicBezTo>
                    <a:pt x="3308" y="23"/>
                    <a:pt x="3259" y="1"/>
                    <a:pt x="3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15;p44">
              <a:extLst>
                <a:ext uri="{FF2B5EF4-FFF2-40B4-BE49-F238E27FC236}">
                  <a16:creationId xmlns:a16="http://schemas.microsoft.com/office/drawing/2014/main" id="{9B5B000B-A892-10E0-8073-8AB57408352D}"/>
                </a:ext>
              </a:extLst>
            </p:cNvPr>
            <p:cNvSpPr/>
            <p:nvPr/>
          </p:nvSpPr>
          <p:spPr>
            <a:xfrm>
              <a:off x="4506950" y="2499775"/>
              <a:ext cx="38325" cy="106300"/>
            </a:xfrm>
            <a:custGeom>
              <a:avLst/>
              <a:gdLst/>
              <a:ahLst/>
              <a:cxnLst/>
              <a:rect l="l" t="t" r="r" b="b"/>
              <a:pathLst>
                <a:path w="1533" h="4252" extrusionOk="0">
                  <a:moveTo>
                    <a:pt x="1380" y="0"/>
                  </a:moveTo>
                  <a:cubicBezTo>
                    <a:pt x="1326" y="0"/>
                    <a:pt x="1284" y="26"/>
                    <a:pt x="1254" y="87"/>
                  </a:cubicBezTo>
                  <a:lnTo>
                    <a:pt x="20" y="4066"/>
                  </a:lnTo>
                  <a:cubicBezTo>
                    <a:pt x="0" y="4145"/>
                    <a:pt x="20" y="4225"/>
                    <a:pt x="100" y="4245"/>
                  </a:cubicBezTo>
                  <a:cubicBezTo>
                    <a:pt x="109" y="4250"/>
                    <a:pt x="121" y="4252"/>
                    <a:pt x="134" y="4252"/>
                  </a:cubicBezTo>
                  <a:cubicBezTo>
                    <a:pt x="175" y="4252"/>
                    <a:pt x="229" y="4226"/>
                    <a:pt x="259" y="4165"/>
                  </a:cubicBezTo>
                  <a:lnTo>
                    <a:pt x="1512" y="187"/>
                  </a:lnTo>
                  <a:cubicBezTo>
                    <a:pt x="1532" y="107"/>
                    <a:pt x="1512" y="47"/>
                    <a:pt x="1433" y="8"/>
                  </a:cubicBezTo>
                  <a:cubicBezTo>
                    <a:pt x="1414" y="3"/>
                    <a:pt x="1396" y="0"/>
                    <a:pt x="1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16;p44">
              <a:extLst>
                <a:ext uri="{FF2B5EF4-FFF2-40B4-BE49-F238E27FC236}">
                  <a16:creationId xmlns:a16="http://schemas.microsoft.com/office/drawing/2014/main" id="{8F8B210C-9D02-96C9-025C-4CEF899101BB}"/>
                </a:ext>
              </a:extLst>
            </p:cNvPr>
            <p:cNvSpPr/>
            <p:nvPr/>
          </p:nvSpPr>
          <p:spPr>
            <a:xfrm>
              <a:off x="4377650" y="2207525"/>
              <a:ext cx="399375" cy="334050"/>
            </a:xfrm>
            <a:custGeom>
              <a:avLst/>
              <a:gdLst/>
              <a:ahLst/>
              <a:cxnLst/>
              <a:rect l="l" t="t" r="r" b="b"/>
              <a:pathLst>
                <a:path w="15975" h="13362" extrusionOk="0">
                  <a:moveTo>
                    <a:pt x="716" y="1"/>
                  </a:moveTo>
                  <a:cubicBezTo>
                    <a:pt x="318" y="1"/>
                    <a:pt x="0" y="319"/>
                    <a:pt x="0" y="717"/>
                  </a:cubicBezTo>
                  <a:lnTo>
                    <a:pt x="0" y="8654"/>
                  </a:lnTo>
                  <a:cubicBezTo>
                    <a:pt x="0" y="9052"/>
                    <a:pt x="318" y="9370"/>
                    <a:pt x="716" y="9370"/>
                  </a:cubicBezTo>
                  <a:lnTo>
                    <a:pt x="8654" y="9370"/>
                  </a:lnTo>
                  <a:cubicBezTo>
                    <a:pt x="8693" y="9370"/>
                    <a:pt x="8753" y="9390"/>
                    <a:pt x="8773" y="9430"/>
                  </a:cubicBezTo>
                  <a:lnTo>
                    <a:pt x="12433" y="13309"/>
                  </a:lnTo>
                  <a:cubicBezTo>
                    <a:pt x="12469" y="13345"/>
                    <a:pt x="12512" y="13361"/>
                    <a:pt x="12555" y="13361"/>
                  </a:cubicBezTo>
                  <a:cubicBezTo>
                    <a:pt x="12654" y="13361"/>
                    <a:pt x="12751" y="13275"/>
                    <a:pt x="12751" y="13150"/>
                  </a:cubicBezTo>
                  <a:lnTo>
                    <a:pt x="12751" y="9569"/>
                  </a:lnTo>
                  <a:cubicBezTo>
                    <a:pt x="12751" y="9470"/>
                    <a:pt x="12831" y="9370"/>
                    <a:pt x="12950" y="9370"/>
                  </a:cubicBezTo>
                  <a:lnTo>
                    <a:pt x="15377" y="9370"/>
                  </a:lnTo>
                  <a:cubicBezTo>
                    <a:pt x="15696" y="9370"/>
                    <a:pt x="15974" y="9092"/>
                    <a:pt x="15974" y="8754"/>
                  </a:cubicBezTo>
                  <a:lnTo>
                    <a:pt x="15974" y="637"/>
                  </a:lnTo>
                  <a:cubicBezTo>
                    <a:pt x="15954" y="259"/>
                    <a:pt x="15715" y="1"/>
                    <a:pt x="15357" y="1"/>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17;p44">
              <a:extLst>
                <a:ext uri="{FF2B5EF4-FFF2-40B4-BE49-F238E27FC236}">
                  <a16:creationId xmlns:a16="http://schemas.microsoft.com/office/drawing/2014/main" id="{51601EA8-DF2D-2B70-A0B4-7057DE428F7F}"/>
                </a:ext>
              </a:extLst>
            </p:cNvPr>
            <p:cNvSpPr/>
            <p:nvPr/>
          </p:nvSpPr>
          <p:spPr>
            <a:xfrm>
              <a:off x="4430350" y="2263225"/>
              <a:ext cx="133800" cy="7500"/>
            </a:xfrm>
            <a:custGeom>
              <a:avLst/>
              <a:gdLst/>
              <a:ahLst/>
              <a:cxnLst/>
              <a:rect l="l" t="t" r="r" b="b"/>
              <a:pathLst>
                <a:path w="5352" h="300" extrusionOk="0">
                  <a:moveTo>
                    <a:pt x="140" y="1"/>
                  </a:moveTo>
                  <a:cubicBezTo>
                    <a:pt x="61" y="1"/>
                    <a:pt x="1" y="80"/>
                    <a:pt x="1" y="160"/>
                  </a:cubicBezTo>
                  <a:cubicBezTo>
                    <a:pt x="1" y="239"/>
                    <a:pt x="80" y="299"/>
                    <a:pt x="140" y="299"/>
                  </a:cubicBezTo>
                  <a:lnTo>
                    <a:pt x="5173" y="299"/>
                  </a:lnTo>
                  <a:cubicBezTo>
                    <a:pt x="5272" y="299"/>
                    <a:pt x="5352" y="259"/>
                    <a:pt x="5312" y="160"/>
                  </a:cubicBezTo>
                  <a:cubicBezTo>
                    <a:pt x="5312" y="80"/>
                    <a:pt x="5253" y="1"/>
                    <a:pt x="51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18;p44">
              <a:extLst>
                <a:ext uri="{FF2B5EF4-FFF2-40B4-BE49-F238E27FC236}">
                  <a16:creationId xmlns:a16="http://schemas.microsoft.com/office/drawing/2014/main" id="{D627CA4C-BFE1-099D-DF95-3CD3A38C2A74}"/>
                </a:ext>
              </a:extLst>
            </p:cNvPr>
            <p:cNvSpPr/>
            <p:nvPr/>
          </p:nvSpPr>
          <p:spPr>
            <a:xfrm>
              <a:off x="4430350" y="2315950"/>
              <a:ext cx="288975" cy="7975"/>
            </a:xfrm>
            <a:custGeom>
              <a:avLst/>
              <a:gdLst/>
              <a:ahLst/>
              <a:cxnLst/>
              <a:rect l="l" t="t" r="r" b="b"/>
              <a:pathLst>
                <a:path w="11559" h="319" extrusionOk="0">
                  <a:moveTo>
                    <a:pt x="140" y="0"/>
                  </a:moveTo>
                  <a:cubicBezTo>
                    <a:pt x="61" y="0"/>
                    <a:pt x="1" y="80"/>
                    <a:pt x="1" y="159"/>
                  </a:cubicBezTo>
                  <a:cubicBezTo>
                    <a:pt x="1" y="239"/>
                    <a:pt x="80" y="319"/>
                    <a:pt x="140" y="319"/>
                  </a:cubicBezTo>
                  <a:lnTo>
                    <a:pt x="11379" y="319"/>
                  </a:lnTo>
                  <a:cubicBezTo>
                    <a:pt x="11479" y="319"/>
                    <a:pt x="11558" y="239"/>
                    <a:pt x="11539" y="159"/>
                  </a:cubicBezTo>
                  <a:cubicBezTo>
                    <a:pt x="11539" y="80"/>
                    <a:pt x="11459" y="0"/>
                    <a:pt x="11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9;p44">
              <a:extLst>
                <a:ext uri="{FF2B5EF4-FFF2-40B4-BE49-F238E27FC236}">
                  <a16:creationId xmlns:a16="http://schemas.microsoft.com/office/drawing/2014/main" id="{723D90A7-DD61-8354-33BE-828F9E1FEBB5}"/>
                </a:ext>
              </a:extLst>
            </p:cNvPr>
            <p:cNvSpPr/>
            <p:nvPr/>
          </p:nvSpPr>
          <p:spPr>
            <a:xfrm>
              <a:off x="4585525" y="2263225"/>
              <a:ext cx="133800" cy="7500"/>
            </a:xfrm>
            <a:custGeom>
              <a:avLst/>
              <a:gdLst/>
              <a:ahLst/>
              <a:cxnLst/>
              <a:rect l="l" t="t" r="r" b="b"/>
              <a:pathLst>
                <a:path w="5352" h="300" extrusionOk="0">
                  <a:moveTo>
                    <a:pt x="160" y="1"/>
                  </a:moveTo>
                  <a:cubicBezTo>
                    <a:pt x="80" y="1"/>
                    <a:pt x="0" y="80"/>
                    <a:pt x="0" y="160"/>
                  </a:cubicBezTo>
                  <a:cubicBezTo>
                    <a:pt x="0" y="239"/>
                    <a:pt x="80" y="299"/>
                    <a:pt x="160" y="299"/>
                  </a:cubicBezTo>
                  <a:lnTo>
                    <a:pt x="5172" y="299"/>
                  </a:lnTo>
                  <a:cubicBezTo>
                    <a:pt x="5272" y="299"/>
                    <a:pt x="5351" y="259"/>
                    <a:pt x="5332" y="160"/>
                  </a:cubicBezTo>
                  <a:cubicBezTo>
                    <a:pt x="5332" y="80"/>
                    <a:pt x="5252" y="1"/>
                    <a:pt x="5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20;p44">
              <a:extLst>
                <a:ext uri="{FF2B5EF4-FFF2-40B4-BE49-F238E27FC236}">
                  <a16:creationId xmlns:a16="http://schemas.microsoft.com/office/drawing/2014/main" id="{27382208-1840-BF6E-8DA4-74EC2B6A0116}"/>
                </a:ext>
              </a:extLst>
            </p:cNvPr>
            <p:cNvSpPr/>
            <p:nvPr/>
          </p:nvSpPr>
          <p:spPr>
            <a:xfrm>
              <a:off x="4430350" y="2370150"/>
              <a:ext cx="132825" cy="7500"/>
            </a:xfrm>
            <a:custGeom>
              <a:avLst/>
              <a:gdLst/>
              <a:ahLst/>
              <a:cxnLst/>
              <a:rect l="l" t="t" r="r" b="b"/>
              <a:pathLst>
                <a:path w="5313" h="300" extrusionOk="0">
                  <a:moveTo>
                    <a:pt x="140" y="1"/>
                  </a:moveTo>
                  <a:cubicBezTo>
                    <a:pt x="61" y="1"/>
                    <a:pt x="1" y="80"/>
                    <a:pt x="1" y="160"/>
                  </a:cubicBezTo>
                  <a:cubicBezTo>
                    <a:pt x="1" y="239"/>
                    <a:pt x="80" y="299"/>
                    <a:pt x="140" y="299"/>
                  </a:cubicBezTo>
                  <a:lnTo>
                    <a:pt x="5173" y="299"/>
                  </a:lnTo>
                  <a:cubicBezTo>
                    <a:pt x="5272" y="299"/>
                    <a:pt x="5312" y="239"/>
                    <a:pt x="5312" y="160"/>
                  </a:cubicBezTo>
                  <a:cubicBezTo>
                    <a:pt x="5312" y="80"/>
                    <a:pt x="5253" y="1"/>
                    <a:pt x="51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1;p44">
              <a:extLst>
                <a:ext uri="{FF2B5EF4-FFF2-40B4-BE49-F238E27FC236}">
                  <a16:creationId xmlns:a16="http://schemas.microsoft.com/office/drawing/2014/main" id="{D1747BEF-528D-8BCD-E48C-332C7C7A6C1A}"/>
                </a:ext>
              </a:extLst>
            </p:cNvPr>
            <p:cNvSpPr/>
            <p:nvPr/>
          </p:nvSpPr>
          <p:spPr>
            <a:xfrm>
              <a:off x="4585525" y="2370150"/>
              <a:ext cx="133300" cy="7500"/>
            </a:xfrm>
            <a:custGeom>
              <a:avLst/>
              <a:gdLst/>
              <a:ahLst/>
              <a:cxnLst/>
              <a:rect l="l" t="t" r="r" b="b"/>
              <a:pathLst>
                <a:path w="5332" h="300" extrusionOk="0">
                  <a:moveTo>
                    <a:pt x="160" y="1"/>
                  </a:moveTo>
                  <a:cubicBezTo>
                    <a:pt x="80" y="1"/>
                    <a:pt x="0" y="80"/>
                    <a:pt x="0" y="160"/>
                  </a:cubicBezTo>
                  <a:cubicBezTo>
                    <a:pt x="0" y="239"/>
                    <a:pt x="80" y="299"/>
                    <a:pt x="160" y="299"/>
                  </a:cubicBezTo>
                  <a:lnTo>
                    <a:pt x="5172" y="299"/>
                  </a:lnTo>
                  <a:cubicBezTo>
                    <a:pt x="5272" y="299"/>
                    <a:pt x="5332" y="239"/>
                    <a:pt x="5332" y="160"/>
                  </a:cubicBezTo>
                  <a:cubicBezTo>
                    <a:pt x="5332" y="80"/>
                    <a:pt x="5252" y="1"/>
                    <a:pt x="5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2;p44">
              <a:extLst>
                <a:ext uri="{FF2B5EF4-FFF2-40B4-BE49-F238E27FC236}">
                  <a16:creationId xmlns:a16="http://schemas.microsoft.com/office/drawing/2014/main" id="{0A959F1E-A410-317C-70EA-4579D582E982}"/>
                </a:ext>
              </a:extLst>
            </p:cNvPr>
            <p:cNvSpPr/>
            <p:nvPr/>
          </p:nvSpPr>
          <p:spPr>
            <a:xfrm>
              <a:off x="4034500" y="1869850"/>
              <a:ext cx="475450" cy="397325"/>
            </a:xfrm>
            <a:custGeom>
              <a:avLst/>
              <a:gdLst/>
              <a:ahLst/>
              <a:cxnLst/>
              <a:rect l="l" t="t" r="r" b="b"/>
              <a:pathLst>
                <a:path w="19018" h="15893" extrusionOk="0">
                  <a:moveTo>
                    <a:pt x="716" y="1"/>
                  </a:moveTo>
                  <a:cubicBezTo>
                    <a:pt x="319" y="1"/>
                    <a:pt x="0" y="359"/>
                    <a:pt x="0" y="737"/>
                  </a:cubicBezTo>
                  <a:lnTo>
                    <a:pt x="0" y="10385"/>
                  </a:lnTo>
                  <a:cubicBezTo>
                    <a:pt x="0" y="10782"/>
                    <a:pt x="319" y="11140"/>
                    <a:pt x="716" y="11140"/>
                  </a:cubicBezTo>
                  <a:lnTo>
                    <a:pt x="3601" y="11140"/>
                  </a:lnTo>
                  <a:cubicBezTo>
                    <a:pt x="3720" y="11140"/>
                    <a:pt x="3820" y="11240"/>
                    <a:pt x="3820" y="11359"/>
                  </a:cubicBezTo>
                  <a:lnTo>
                    <a:pt x="3820" y="15636"/>
                  </a:lnTo>
                  <a:cubicBezTo>
                    <a:pt x="3820" y="15795"/>
                    <a:pt x="3917" y="15893"/>
                    <a:pt x="4029" y="15893"/>
                  </a:cubicBezTo>
                  <a:cubicBezTo>
                    <a:pt x="4085" y="15893"/>
                    <a:pt x="4145" y="15868"/>
                    <a:pt x="4198" y="15815"/>
                  </a:cubicBezTo>
                  <a:lnTo>
                    <a:pt x="8594" y="11180"/>
                  </a:lnTo>
                  <a:cubicBezTo>
                    <a:pt x="8614" y="11140"/>
                    <a:pt x="8693" y="11121"/>
                    <a:pt x="8753" y="11121"/>
                  </a:cubicBezTo>
                  <a:lnTo>
                    <a:pt x="18162" y="11121"/>
                  </a:lnTo>
                  <a:cubicBezTo>
                    <a:pt x="18640" y="11121"/>
                    <a:pt x="19018" y="10743"/>
                    <a:pt x="19018" y="10265"/>
                  </a:cubicBezTo>
                  <a:lnTo>
                    <a:pt x="19018" y="836"/>
                  </a:lnTo>
                  <a:cubicBezTo>
                    <a:pt x="19018" y="379"/>
                    <a:pt x="18640" y="1"/>
                    <a:pt x="18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23;p44">
              <a:extLst>
                <a:ext uri="{FF2B5EF4-FFF2-40B4-BE49-F238E27FC236}">
                  <a16:creationId xmlns:a16="http://schemas.microsoft.com/office/drawing/2014/main" id="{2777DA9E-6F1A-8B26-7547-3AFF2CE2D112}"/>
                </a:ext>
              </a:extLst>
            </p:cNvPr>
            <p:cNvSpPr/>
            <p:nvPr/>
          </p:nvSpPr>
          <p:spPr>
            <a:xfrm>
              <a:off x="4102625" y="1939975"/>
              <a:ext cx="338200" cy="7475"/>
            </a:xfrm>
            <a:custGeom>
              <a:avLst/>
              <a:gdLst/>
              <a:ahLst/>
              <a:cxnLst/>
              <a:rect l="l" t="t" r="r" b="b"/>
              <a:pathLst>
                <a:path w="13528" h="299" extrusionOk="0">
                  <a:moveTo>
                    <a:pt x="140" y="0"/>
                  </a:moveTo>
                  <a:cubicBezTo>
                    <a:pt x="80" y="0"/>
                    <a:pt x="1" y="80"/>
                    <a:pt x="1" y="160"/>
                  </a:cubicBezTo>
                  <a:cubicBezTo>
                    <a:pt x="1" y="239"/>
                    <a:pt x="80" y="299"/>
                    <a:pt x="140" y="299"/>
                  </a:cubicBezTo>
                  <a:lnTo>
                    <a:pt x="13388" y="299"/>
                  </a:lnTo>
                  <a:cubicBezTo>
                    <a:pt x="13448" y="299"/>
                    <a:pt x="13528" y="239"/>
                    <a:pt x="13528" y="160"/>
                  </a:cubicBezTo>
                  <a:cubicBezTo>
                    <a:pt x="13528" y="80"/>
                    <a:pt x="13448" y="0"/>
                    <a:pt x="13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24;p44">
              <a:extLst>
                <a:ext uri="{FF2B5EF4-FFF2-40B4-BE49-F238E27FC236}">
                  <a16:creationId xmlns:a16="http://schemas.microsoft.com/office/drawing/2014/main" id="{034C377A-0C95-F0D8-6BA8-5B3DD48734BB}"/>
                </a:ext>
              </a:extLst>
            </p:cNvPr>
            <p:cNvSpPr/>
            <p:nvPr/>
          </p:nvSpPr>
          <p:spPr>
            <a:xfrm>
              <a:off x="4102125" y="2068275"/>
              <a:ext cx="226800" cy="7500"/>
            </a:xfrm>
            <a:custGeom>
              <a:avLst/>
              <a:gdLst/>
              <a:ahLst/>
              <a:cxnLst/>
              <a:rect l="l" t="t" r="r" b="b"/>
              <a:pathLst>
                <a:path w="9072" h="300" extrusionOk="0">
                  <a:moveTo>
                    <a:pt x="140" y="1"/>
                  </a:moveTo>
                  <a:cubicBezTo>
                    <a:pt x="80" y="1"/>
                    <a:pt x="1" y="80"/>
                    <a:pt x="1" y="140"/>
                  </a:cubicBezTo>
                  <a:cubicBezTo>
                    <a:pt x="1" y="220"/>
                    <a:pt x="80" y="299"/>
                    <a:pt x="140" y="299"/>
                  </a:cubicBezTo>
                  <a:lnTo>
                    <a:pt x="8932" y="299"/>
                  </a:lnTo>
                  <a:cubicBezTo>
                    <a:pt x="9032" y="299"/>
                    <a:pt x="9072" y="220"/>
                    <a:pt x="9072" y="140"/>
                  </a:cubicBezTo>
                  <a:cubicBezTo>
                    <a:pt x="9072" y="80"/>
                    <a:pt x="8992" y="1"/>
                    <a:pt x="8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25;p44">
              <a:extLst>
                <a:ext uri="{FF2B5EF4-FFF2-40B4-BE49-F238E27FC236}">
                  <a16:creationId xmlns:a16="http://schemas.microsoft.com/office/drawing/2014/main" id="{ABD892F4-F2B2-C7C9-CCC9-B530E9632CF1}"/>
                </a:ext>
              </a:extLst>
            </p:cNvPr>
            <p:cNvSpPr/>
            <p:nvPr/>
          </p:nvSpPr>
          <p:spPr>
            <a:xfrm>
              <a:off x="4102625" y="2001650"/>
              <a:ext cx="158675" cy="7475"/>
            </a:xfrm>
            <a:custGeom>
              <a:avLst/>
              <a:gdLst/>
              <a:ahLst/>
              <a:cxnLst/>
              <a:rect l="l" t="t" r="r" b="b"/>
              <a:pathLst>
                <a:path w="6347" h="299" extrusionOk="0">
                  <a:moveTo>
                    <a:pt x="140" y="0"/>
                  </a:moveTo>
                  <a:cubicBezTo>
                    <a:pt x="80" y="0"/>
                    <a:pt x="1" y="80"/>
                    <a:pt x="1" y="159"/>
                  </a:cubicBezTo>
                  <a:cubicBezTo>
                    <a:pt x="1" y="219"/>
                    <a:pt x="80" y="299"/>
                    <a:pt x="140" y="299"/>
                  </a:cubicBezTo>
                  <a:lnTo>
                    <a:pt x="6167" y="299"/>
                  </a:lnTo>
                  <a:cubicBezTo>
                    <a:pt x="6267" y="299"/>
                    <a:pt x="6346" y="219"/>
                    <a:pt x="6326" y="159"/>
                  </a:cubicBezTo>
                  <a:cubicBezTo>
                    <a:pt x="6326" y="80"/>
                    <a:pt x="6247" y="0"/>
                    <a:pt x="6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26;p44">
              <a:extLst>
                <a:ext uri="{FF2B5EF4-FFF2-40B4-BE49-F238E27FC236}">
                  <a16:creationId xmlns:a16="http://schemas.microsoft.com/office/drawing/2014/main" id="{03348FFA-2C10-21D3-C1E0-95945CF48734}"/>
                </a:ext>
              </a:extLst>
            </p:cNvPr>
            <p:cNvSpPr/>
            <p:nvPr/>
          </p:nvSpPr>
          <p:spPr>
            <a:xfrm>
              <a:off x="4284150" y="2001650"/>
              <a:ext cx="158175" cy="7475"/>
            </a:xfrm>
            <a:custGeom>
              <a:avLst/>
              <a:gdLst/>
              <a:ahLst/>
              <a:cxnLst/>
              <a:rect l="l" t="t" r="r" b="b"/>
              <a:pathLst>
                <a:path w="6327" h="299" extrusionOk="0">
                  <a:moveTo>
                    <a:pt x="160" y="0"/>
                  </a:moveTo>
                  <a:cubicBezTo>
                    <a:pt x="80" y="0"/>
                    <a:pt x="0" y="80"/>
                    <a:pt x="0" y="159"/>
                  </a:cubicBezTo>
                  <a:cubicBezTo>
                    <a:pt x="0" y="219"/>
                    <a:pt x="80" y="299"/>
                    <a:pt x="160" y="299"/>
                  </a:cubicBezTo>
                  <a:lnTo>
                    <a:pt x="6167" y="299"/>
                  </a:lnTo>
                  <a:cubicBezTo>
                    <a:pt x="6247" y="299"/>
                    <a:pt x="6326" y="219"/>
                    <a:pt x="6326" y="159"/>
                  </a:cubicBezTo>
                  <a:cubicBezTo>
                    <a:pt x="6326" y="80"/>
                    <a:pt x="6247" y="0"/>
                    <a:pt x="6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27;p44">
              <a:extLst>
                <a:ext uri="{FF2B5EF4-FFF2-40B4-BE49-F238E27FC236}">
                  <a16:creationId xmlns:a16="http://schemas.microsoft.com/office/drawing/2014/main" id="{C5666B96-99BC-CC20-0C0A-7987FE385F03}"/>
                </a:ext>
              </a:extLst>
            </p:cNvPr>
            <p:cNvSpPr/>
            <p:nvPr/>
          </p:nvSpPr>
          <p:spPr>
            <a:xfrm>
              <a:off x="3764950" y="3443050"/>
              <a:ext cx="612725" cy="609250"/>
            </a:xfrm>
            <a:custGeom>
              <a:avLst/>
              <a:gdLst/>
              <a:ahLst/>
              <a:cxnLst/>
              <a:rect l="l" t="t" r="r" b="b"/>
              <a:pathLst>
                <a:path w="24509" h="24370" extrusionOk="0">
                  <a:moveTo>
                    <a:pt x="12252" y="5604"/>
                  </a:moveTo>
                  <a:cubicBezTo>
                    <a:pt x="15434" y="5604"/>
                    <a:pt x="18235" y="7932"/>
                    <a:pt x="18739" y="11173"/>
                  </a:cubicBezTo>
                  <a:cubicBezTo>
                    <a:pt x="19276" y="14754"/>
                    <a:pt x="16810" y="18116"/>
                    <a:pt x="13229" y="18653"/>
                  </a:cubicBezTo>
                  <a:cubicBezTo>
                    <a:pt x="12879" y="18709"/>
                    <a:pt x="12531" y="18736"/>
                    <a:pt x="12188" y="18736"/>
                  </a:cubicBezTo>
                  <a:cubicBezTo>
                    <a:pt x="9022" y="18736"/>
                    <a:pt x="6252" y="16411"/>
                    <a:pt x="5749" y="13162"/>
                  </a:cubicBezTo>
                  <a:cubicBezTo>
                    <a:pt x="5192" y="9582"/>
                    <a:pt x="7659" y="6220"/>
                    <a:pt x="11240" y="5683"/>
                  </a:cubicBezTo>
                  <a:cubicBezTo>
                    <a:pt x="11580" y="5630"/>
                    <a:pt x="11918" y="5604"/>
                    <a:pt x="12252" y="5604"/>
                  </a:cubicBezTo>
                  <a:close/>
                  <a:moveTo>
                    <a:pt x="11803" y="1"/>
                  </a:moveTo>
                  <a:cubicBezTo>
                    <a:pt x="11755" y="1"/>
                    <a:pt x="11707" y="5"/>
                    <a:pt x="11658" y="13"/>
                  </a:cubicBezTo>
                  <a:lnTo>
                    <a:pt x="9231" y="391"/>
                  </a:lnTo>
                  <a:cubicBezTo>
                    <a:pt x="8753" y="451"/>
                    <a:pt x="8435" y="888"/>
                    <a:pt x="8514" y="1346"/>
                  </a:cubicBezTo>
                  <a:lnTo>
                    <a:pt x="8912" y="3972"/>
                  </a:lnTo>
                  <a:cubicBezTo>
                    <a:pt x="8037" y="4310"/>
                    <a:pt x="7241" y="4807"/>
                    <a:pt x="6545" y="5384"/>
                  </a:cubicBezTo>
                  <a:lnTo>
                    <a:pt x="4436" y="3813"/>
                  </a:lnTo>
                  <a:cubicBezTo>
                    <a:pt x="4284" y="3701"/>
                    <a:pt x="4103" y="3647"/>
                    <a:pt x="3924" y="3647"/>
                  </a:cubicBezTo>
                  <a:cubicBezTo>
                    <a:pt x="3659" y="3647"/>
                    <a:pt x="3397" y="3766"/>
                    <a:pt x="3243" y="3992"/>
                  </a:cubicBezTo>
                  <a:lnTo>
                    <a:pt x="1771" y="5981"/>
                  </a:lnTo>
                  <a:cubicBezTo>
                    <a:pt x="1492" y="6359"/>
                    <a:pt x="1572" y="6896"/>
                    <a:pt x="1950" y="7175"/>
                  </a:cubicBezTo>
                  <a:lnTo>
                    <a:pt x="4059" y="8746"/>
                  </a:lnTo>
                  <a:cubicBezTo>
                    <a:pt x="3720" y="9582"/>
                    <a:pt x="3482" y="10477"/>
                    <a:pt x="3422" y="11392"/>
                  </a:cubicBezTo>
                  <a:lnTo>
                    <a:pt x="796" y="11790"/>
                  </a:lnTo>
                  <a:cubicBezTo>
                    <a:pt x="339" y="11869"/>
                    <a:pt x="0" y="12287"/>
                    <a:pt x="80" y="12764"/>
                  </a:cubicBezTo>
                  <a:lnTo>
                    <a:pt x="458" y="15211"/>
                  </a:lnTo>
                  <a:cubicBezTo>
                    <a:pt x="512" y="15624"/>
                    <a:pt x="873" y="15939"/>
                    <a:pt x="1293" y="15939"/>
                  </a:cubicBezTo>
                  <a:cubicBezTo>
                    <a:pt x="1339" y="15939"/>
                    <a:pt x="1386" y="15935"/>
                    <a:pt x="1433" y="15927"/>
                  </a:cubicBezTo>
                  <a:lnTo>
                    <a:pt x="4039" y="15529"/>
                  </a:lnTo>
                  <a:cubicBezTo>
                    <a:pt x="4377" y="16405"/>
                    <a:pt x="4874" y="17200"/>
                    <a:pt x="5451" y="17897"/>
                  </a:cubicBezTo>
                  <a:lnTo>
                    <a:pt x="3880" y="20005"/>
                  </a:lnTo>
                  <a:cubicBezTo>
                    <a:pt x="3621" y="20383"/>
                    <a:pt x="3681" y="20920"/>
                    <a:pt x="4059" y="21199"/>
                  </a:cubicBezTo>
                  <a:lnTo>
                    <a:pt x="6048" y="22671"/>
                  </a:lnTo>
                  <a:cubicBezTo>
                    <a:pt x="6201" y="22776"/>
                    <a:pt x="6381" y="22829"/>
                    <a:pt x="6559" y="22829"/>
                  </a:cubicBezTo>
                  <a:cubicBezTo>
                    <a:pt x="6819" y="22829"/>
                    <a:pt x="7076" y="22716"/>
                    <a:pt x="7241" y="22492"/>
                  </a:cubicBezTo>
                  <a:lnTo>
                    <a:pt x="8813" y="20383"/>
                  </a:lnTo>
                  <a:cubicBezTo>
                    <a:pt x="9648" y="20721"/>
                    <a:pt x="10544" y="20940"/>
                    <a:pt x="11479" y="21020"/>
                  </a:cubicBezTo>
                  <a:lnTo>
                    <a:pt x="11876" y="23626"/>
                  </a:lnTo>
                  <a:cubicBezTo>
                    <a:pt x="11931" y="24065"/>
                    <a:pt x="12305" y="24369"/>
                    <a:pt x="12721" y="24369"/>
                  </a:cubicBezTo>
                  <a:cubicBezTo>
                    <a:pt x="12757" y="24369"/>
                    <a:pt x="12794" y="24367"/>
                    <a:pt x="12831" y="24362"/>
                  </a:cubicBezTo>
                  <a:lnTo>
                    <a:pt x="15278" y="23984"/>
                  </a:lnTo>
                  <a:cubicBezTo>
                    <a:pt x="15755" y="23904"/>
                    <a:pt x="16074" y="23467"/>
                    <a:pt x="15994" y="23009"/>
                  </a:cubicBezTo>
                  <a:lnTo>
                    <a:pt x="15596" y="20403"/>
                  </a:lnTo>
                  <a:cubicBezTo>
                    <a:pt x="16472" y="20045"/>
                    <a:pt x="17267" y="19548"/>
                    <a:pt x="17964" y="18991"/>
                  </a:cubicBezTo>
                  <a:lnTo>
                    <a:pt x="20072" y="20542"/>
                  </a:lnTo>
                  <a:cubicBezTo>
                    <a:pt x="20224" y="20655"/>
                    <a:pt x="20402" y="20709"/>
                    <a:pt x="20578" y="20709"/>
                  </a:cubicBezTo>
                  <a:cubicBezTo>
                    <a:pt x="20840" y="20709"/>
                    <a:pt x="21099" y="20589"/>
                    <a:pt x="21266" y="20363"/>
                  </a:cubicBezTo>
                  <a:lnTo>
                    <a:pt x="22738" y="18374"/>
                  </a:lnTo>
                  <a:cubicBezTo>
                    <a:pt x="23016" y="18016"/>
                    <a:pt x="22937" y="17459"/>
                    <a:pt x="22559" y="17181"/>
                  </a:cubicBezTo>
                  <a:lnTo>
                    <a:pt x="20450" y="15629"/>
                  </a:lnTo>
                  <a:cubicBezTo>
                    <a:pt x="20788" y="14774"/>
                    <a:pt x="21007" y="13878"/>
                    <a:pt x="21087" y="12963"/>
                  </a:cubicBezTo>
                  <a:lnTo>
                    <a:pt x="23693" y="12565"/>
                  </a:lnTo>
                  <a:cubicBezTo>
                    <a:pt x="24170" y="12486"/>
                    <a:pt x="24508" y="12068"/>
                    <a:pt x="24429" y="11591"/>
                  </a:cubicBezTo>
                  <a:lnTo>
                    <a:pt x="24051" y="9164"/>
                  </a:lnTo>
                  <a:cubicBezTo>
                    <a:pt x="23979" y="8736"/>
                    <a:pt x="23636" y="8435"/>
                    <a:pt x="23222" y="8435"/>
                  </a:cubicBezTo>
                  <a:cubicBezTo>
                    <a:pt x="23174" y="8435"/>
                    <a:pt x="23125" y="8439"/>
                    <a:pt x="23076" y="8448"/>
                  </a:cubicBezTo>
                  <a:lnTo>
                    <a:pt x="20470" y="8846"/>
                  </a:lnTo>
                  <a:cubicBezTo>
                    <a:pt x="20112" y="7970"/>
                    <a:pt x="19615" y="7175"/>
                    <a:pt x="19058" y="6478"/>
                  </a:cubicBezTo>
                  <a:lnTo>
                    <a:pt x="20609" y="4370"/>
                  </a:lnTo>
                  <a:cubicBezTo>
                    <a:pt x="20888" y="3992"/>
                    <a:pt x="20808" y="3435"/>
                    <a:pt x="20450" y="3176"/>
                  </a:cubicBezTo>
                  <a:lnTo>
                    <a:pt x="18461" y="1704"/>
                  </a:lnTo>
                  <a:cubicBezTo>
                    <a:pt x="18309" y="1592"/>
                    <a:pt x="18128" y="1538"/>
                    <a:pt x="17949" y="1538"/>
                  </a:cubicBezTo>
                  <a:cubicBezTo>
                    <a:pt x="17683" y="1538"/>
                    <a:pt x="17422" y="1657"/>
                    <a:pt x="17267" y="1883"/>
                  </a:cubicBezTo>
                  <a:lnTo>
                    <a:pt x="15696" y="3992"/>
                  </a:lnTo>
                  <a:cubicBezTo>
                    <a:pt x="14840" y="3634"/>
                    <a:pt x="13945" y="3415"/>
                    <a:pt x="13030" y="3335"/>
                  </a:cubicBezTo>
                  <a:lnTo>
                    <a:pt x="12632" y="729"/>
                  </a:lnTo>
                  <a:cubicBezTo>
                    <a:pt x="12561" y="301"/>
                    <a:pt x="12218" y="1"/>
                    <a:pt x="1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28;p44">
              <a:extLst>
                <a:ext uri="{FF2B5EF4-FFF2-40B4-BE49-F238E27FC236}">
                  <a16:creationId xmlns:a16="http://schemas.microsoft.com/office/drawing/2014/main" id="{B8EA415F-4A87-B04F-7F02-D1B73F3EC532}"/>
                </a:ext>
              </a:extLst>
            </p:cNvPr>
            <p:cNvSpPr/>
            <p:nvPr/>
          </p:nvSpPr>
          <p:spPr>
            <a:xfrm>
              <a:off x="4856550" y="2137150"/>
              <a:ext cx="368050" cy="365575"/>
            </a:xfrm>
            <a:custGeom>
              <a:avLst/>
              <a:gdLst/>
              <a:ahLst/>
              <a:cxnLst/>
              <a:rect l="l" t="t" r="r" b="b"/>
              <a:pathLst>
                <a:path w="14722" h="14623" extrusionOk="0">
                  <a:moveTo>
                    <a:pt x="7360" y="3369"/>
                  </a:moveTo>
                  <a:cubicBezTo>
                    <a:pt x="9287" y="3369"/>
                    <a:pt x="10955" y="4747"/>
                    <a:pt x="11280" y="6715"/>
                  </a:cubicBezTo>
                  <a:cubicBezTo>
                    <a:pt x="11618" y="8883"/>
                    <a:pt x="10126" y="10872"/>
                    <a:pt x="7958" y="11210"/>
                  </a:cubicBezTo>
                  <a:cubicBezTo>
                    <a:pt x="7763" y="11239"/>
                    <a:pt x="7570" y="11253"/>
                    <a:pt x="7379" y="11253"/>
                  </a:cubicBezTo>
                  <a:cubicBezTo>
                    <a:pt x="5463" y="11253"/>
                    <a:pt x="3788" y="9844"/>
                    <a:pt x="3462" y="7908"/>
                  </a:cubicBezTo>
                  <a:cubicBezTo>
                    <a:pt x="3144" y="5740"/>
                    <a:pt x="4616" y="3751"/>
                    <a:pt x="6764" y="3413"/>
                  </a:cubicBezTo>
                  <a:cubicBezTo>
                    <a:pt x="6965" y="3383"/>
                    <a:pt x="7164" y="3369"/>
                    <a:pt x="7360" y="3369"/>
                  </a:cubicBezTo>
                  <a:close/>
                  <a:moveTo>
                    <a:pt x="7108" y="0"/>
                  </a:moveTo>
                  <a:cubicBezTo>
                    <a:pt x="7074" y="0"/>
                    <a:pt x="7039" y="4"/>
                    <a:pt x="7003" y="11"/>
                  </a:cubicBezTo>
                  <a:lnTo>
                    <a:pt x="5531" y="230"/>
                  </a:lnTo>
                  <a:cubicBezTo>
                    <a:pt x="5253" y="269"/>
                    <a:pt x="5054" y="528"/>
                    <a:pt x="5113" y="826"/>
                  </a:cubicBezTo>
                  <a:lnTo>
                    <a:pt x="5352" y="2398"/>
                  </a:lnTo>
                  <a:cubicBezTo>
                    <a:pt x="4835" y="2617"/>
                    <a:pt x="4357" y="2895"/>
                    <a:pt x="3940" y="3233"/>
                  </a:cubicBezTo>
                  <a:lnTo>
                    <a:pt x="2666" y="2299"/>
                  </a:lnTo>
                  <a:cubicBezTo>
                    <a:pt x="2575" y="2224"/>
                    <a:pt x="2467" y="2187"/>
                    <a:pt x="2358" y="2187"/>
                  </a:cubicBezTo>
                  <a:cubicBezTo>
                    <a:pt x="2206" y="2187"/>
                    <a:pt x="2055" y="2259"/>
                    <a:pt x="1950" y="2398"/>
                  </a:cubicBezTo>
                  <a:lnTo>
                    <a:pt x="1075" y="3572"/>
                  </a:lnTo>
                  <a:cubicBezTo>
                    <a:pt x="896" y="3810"/>
                    <a:pt x="956" y="4129"/>
                    <a:pt x="1175" y="4308"/>
                  </a:cubicBezTo>
                  <a:lnTo>
                    <a:pt x="2448" y="5243"/>
                  </a:lnTo>
                  <a:cubicBezTo>
                    <a:pt x="2229" y="5740"/>
                    <a:pt x="2090" y="6297"/>
                    <a:pt x="2050" y="6834"/>
                  </a:cubicBezTo>
                  <a:lnTo>
                    <a:pt x="478" y="7093"/>
                  </a:lnTo>
                  <a:cubicBezTo>
                    <a:pt x="200" y="7132"/>
                    <a:pt x="1" y="7391"/>
                    <a:pt x="61" y="7689"/>
                  </a:cubicBezTo>
                  <a:lnTo>
                    <a:pt x="279" y="9142"/>
                  </a:lnTo>
                  <a:cubicBezTo>
                    <a:pt x="334" y="9396"/>
                    <a:pt x="538" y="9584"/>
                    <a:pt x="801" y="9584"/>
                  </a:cubicBezTo>
                  <a:cubicBezTo>
                    <a:pt x="825" y="9584"/>
                    <a:pt x="851" y="9583"/>
                    <a:pt x="876" y="9579"/>
                  </a:cubicBezTo>
                  <a:lnTo>
                    <a:pt x="2448" y="9321"/>
                  </a:lnTo>
                  <a:cubicBezTo>
                    <a:pt x="2666" y="9838"/>
                    <a:pt x="2945" y="10315"/>
                    <a:pt x="3283" y="10733"/>
                  </a:cubicBezTo>
                  <a:lnTo>
                    <a:pt x="2348" y="12006"/>
                  </a:lnTo>
                  <a:cubicBezTo>
                    <a:pt x="2169" y="12225"/>
                    <a:pt x="2229" y="12563"/>
                    <a:pt x="2448" y="12722"/>
                  </a:cubicBezTo>
                  <a:lnTo>
                    <a:pt x="3641" y="13598"/>
                  </a:lnTo>
                  <a:cubicBezTo>
                    <a:pt x="3729" y="13670"/>
                    <a:pt x="3833" y="13703"/>
                    <a:pt x="3938" y="13703"/>
                  </a:cubicBezTo>
                  <a:cubicBezTo>
                    <a:pt x="4093" y="13703"/>
                    <a:pt x="4250" y="13629"/>
                    <a:pt x="4357" y="13498"/>
                  </a:cubicBezTo>
                  <a:lnTo>
                    <a:pt x="5312" y="12225"/>
                  </a:lnTo>
                  <a:cubicBezTo>
                    <a:pt x="5810" y="12464"/>
                    <a:pt x="6347" y="12583"/>
                    <a:pt x="6904" y="12623"/>
                  </a:cubicBezTo>
                  <a:lnTo>
                    <a:pt x="7142" y="14194"/>
                  </a:lnTo>
                  <a:cubicBezTo>
                    <a:pt x="7195" y="14439"/>
                    <a:pt x="7386" y="14623"/>
                    <a:pt x="7634" y="14623"/>
                  </a:cubicBezTo>
                  <a:cubicBezTo>
                    <a:pt x="7668" y="14623"/>
                    <a:pt x="7703" y="14619"/>
                    <a:pt x="7739" y="14612"/>
                  </a:cubicBezTo>
                  <a:lnTo>
                    <a:pt x="9211" y="14393"/>
                  </a:lnTo>
                  <a:cubicBezTo>
                    <a:pt x="9490" y="14354"/>
                    <a:pt x="9689" y="14075"/>
                    <a:pt x="9629" y="13797"/>
                  </a:cubicBezTo>
                  <a:lnTo>
                    <a:pt x="9390" y="12245"/>
                  </a:lnTo>
                  <a:cubicBezTo>
                    <a:pt x="9907" y="12006"/>
                    <a:pt x="10385" y="11748"/>
                    <a:pt x="10803" y="11389"/>
                  </a:cubicBezTo>
                  <a:lnTo>
                    <a:pt x="12076" y="12344"/>
                  </a:lnTo>
                  <a:cubicBezTo>
                    <a:pt x="12165" y="12409"/>
                    <a:pt x="12271" y="12441"/>
                    <a:pt x="12377" y="12441"/>
                  </a:cubicBezTo>
                  <a:cubicBezTo>
                    <a:pt x="12531" y="12441"/>
                    <a:pt x="12686" y="12374"/>
                    <a:pt x="12792" y="12245"/>
                  </a:cubicBezTo>
                  <a:lnTo>
                    <a:pt x="13667" y="11051"/>
                  </a:lnTo>
                  <a:cubicBezTo>
                    <a:pt x="13826" y="10813"/>
                    <a:pt x="13787" y="10494"/>
                    <a:pt x="13568" y="10315"/>
                  </a:cubicBezTo>
                  <a:lnTo>
                    <a:pt x="12295" y="9380"/>
                  </a:lnTo>
                  <a:cubicBezTo>
                    <a:pt x="12513" y="8883"/>
                    <a:pt x="12633" y="8326"/>
                    <a:pt x="12692" y="7789"/>
                  </a:cubicBezTo>
                  <a:lnTo>
                    <a:pt x="14264" y="7530"/>
                  </a:lnTo>
                  <a:cubicBezTo>
                    <a:pt x="14523" y="7491"/>
                    <a:pt x="14721" y="7232"/>
                    <a:pt x="14682" y="6934"/>
                  </a:cubicBezTo>
                  <a:lnTo>
                    <a:pt x="14463" y="5481"/>
                  </a:lnTo>
                  <a:cubicBezTo>
                    <a:pt x="14408" y="5227"/>
                    <a:pt x="14204" y="5039"/>
                    <a:pt x="13941" y="5039"/>
                  </a:cubicBezTo>
                  <a:cubicBezTo>
                    <a:pt x="13917" y="5039"/>
                    <a:pt x="13892" y="5040"/>
                    <a:pt x="13866" y="5044"/>
                  </a:cubicBezTo>
                  <a:lnTo>
                    <a:pt x="12295" y="5302"/>
                  </a:lnTo>
                  <a:cubicBezTo>
                    <a:pt x="12076" y="4785"/>
                    <a:pt x="11797" y="4308"/>
                    <a:pt x="11439" y="3890"/>
                  </a:cubicBezTo>
                  <a:lnTo>
                    <a:pt x="12394" y="2617"/>
                  </a:lnTo>
                  <a:cubicBezTo>
                    <a:pt x="12573" y="2398"/>
                    <a:pt x="12513" y="2060"/>
                    <a:pt x="12295" y="1901"/>
                  </a:cubicBezTo>
                  <a:lnTo>
                    <a:pt x="11101" y="1025"/>
                  </a:lnTo>
                  <a:cubicBezTo>
                    <a:pt x="11013" y="953"/>
                    <a:pt x="10906" y="920"/>
                    <a:pt x="10799" y="920"/>
                  </a:cubicBezTo>
                  <a:cubicBezTo>
                    <a:pt x="10639" y="920"/>
                    <a:pt x="10480" y="994"/>
                    <a:pt x="10385" y="1125"/>
                  </a:cubicBezTo>
                  <a:lnTo>
                    <a:pt x="9430" y="2398"/>
                  </a:lnTo>
                  <a:cubicBezTo>
                    <a:pt x="8933" y="2159"/>
                    <a:pt x="8396" y="2040"/>
                    <a:pt x="7839" y="2000"/>
                  </a:cubicBezTo>
                  <a:lnTo>
                    <a:pt x="7600" y="429"/>
                  </a:lnTo>
                  <a:cubicBezTo>
                    <a:pt x="7547" y="184"/>
                    <a:pt x="7356" y="0"/>
                    <a:pt x="7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29;p44">
              <a:extLst>
                <a:ext uri="{FF2B5EF4-FFF2-40B4-BE49-F238E27FC236}">
                  <a16:creationId xmlns:a16="http://schemas.microsoft.com/office/drawing/2014/main" id="{7A4F97DE-E505-D50A-CC6C-0920FB21539D}"/>
                </a:ext>
              </a:extLst>
            </p:cNvPr>
            <p:cNvSpPr/>
            <p:nvPr/>
          </p:nvSpPr>
          <p:spPr>
            <a:xfrm>
              <a:off x="3376500" y="2085475"/>
              <a:ext cx="74125" cy="70500"/>
            </a:xfrm>
            <a:custGeom>
              <a:avLst/>
              <a:gdLst/>
              <a:ahLst/>
              <a:cxnLst/>
              <a:rect l="l" t="t" r="r" b="b"/>
              <a:pathLst>
                <a:path w="2965" h="2820" extrusionOk="0">
                  <a:moveTo>
                    <a:pt x="1469" y="0"/>
                  </a:moveTo>
                  <a:cubicBezTo>
                    <a:pt x="752" y="0"/>
                    <a:pt x="135" y="553"/>
                    <a:pt x="60" y="1281"/>
                  </a:cubicBezTo>
                  <a:cubicBezTo>
                    <a:pt x="1" y="2057"/>
                    <a:pt x="558" y="2753"/>
                    <a:pt x="1333" y="2812"/>
                  </a:cubicBezTo>
                  <a:cubicBezTo>
                    <a:pt x="1381" y="2817"/>
                    <a:pt x="1429" y="2820"/>
                    <a:pt x="1477" y="2820"/>
                  </a:cubicBezTo>
                  <a:cubicBezTo>
                    <a:pt x="2193" y="2820"/>
                    <a:pt x="2810" y="2268"/>
                    <a:pt x="2885" y="1559"/>
                  </a:cubicBezTo>
                  <a:cubicBezTo>
                    <a:pt x="2965" y="764"/>
                    <a:pt x="2388" y="87"/>
                    <a:pt x="1612" y="8"/>
                  </a:cubicBezTo>
                  <a:cubicBezTo>
                    <a:pt x="1564" y="3"/>
                    <a:pt x="1516"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636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2C66-8BAC-BFE4-081E-0E3296F96714}"/>
              </a:ext>
            </a:extLst>
          </p:cNvPr>
          <p:cNvSpPr>
            <a:spLocks noGrp="1"/>
          </p:cNvSpPr>
          <p:nvPr>
            <p:ph type="title"/>
          </p:nvPr>
        </p:nvSpPr>
        <p:spPr>
          <a:xfrm>
            <a:off x="1709800" y="521855"/>
            <a:ext cx="8772400" cy="641600"/>
          </a:xfrm>
          <a:solidFill>
            <a:schemeClr val="accent2">
              <a:lumMod val="20000"/>
              <a:lumOff val="80000"/>
            </a:schemeClr>
          </a:solidFill>
        </p:spPr>
        <p:txBody>
          <a:bodyPr/>
          <a:lstStyle/>
          <a:p>
            <a:r>
              <a:rPr lang="en-TH" sz="5333" dirty="0">
                <a:latin typeface="Abadi MT Condensed Light" panose="020B0306030101010103" pitchFamily="34" charset="77"/>
              </a:rPr>
              <a:t>Born or Made?</a:t>
            </a:r>
          </a:p>
        </p:txBody>
      </p:sp>
      <p:sp>
        <p:nvSpPr>
          <p:cNvPr id="3" name="Rounded Rectangle 2">
            <a:extLst>
              <a:ext uri="{FF2B5EF4-FFF2-40B4-BE49-F238E27FC236}">
                <a16:creationId xmlns:a16="http://schemas.microsoft.com/office/drawing/2014/main" id="{234506FA-16F1-3B90-D48B-90347F51A771}"/>
              </a:ext>
            </a:extLst>
          </p:cNvPr>
          <p:cNvSpPr/>
          <p:nvPr/>
        </p:nvSpPr>
        <p:spPr>
          <a:xfrm>
            <a:off x="1237674" y="1717964"/>
            <a:ext cx="4174836" cy="4618181"/>
          </a:xfrm>
          <a:prstGeom prst="round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TH" sz="4267" b="1" kern="0" dirty="0">
                <a:solidFill>
                  <a:srgbClr val="000000"/>
                </a:solidFill>
                <a:latin typeface="Arial"/>
                <a:sym typeface="Arial"/>
              </a:rPr>
              <a:t>Leadership Trait Theory</a:t>
            </a:r>
          </a:p>
          <a:p>
            <a:pPr algn="ctr" defTabSz="1219170">
              <a:buClr>
                <a:srgbClr val="000000"/>
              </a:buClr>
            </a:pPr>
            <a:endParaRPr lang="en-TH" sz="4267" b="1" kern="0" dirty="0">
              <a:solidFill>
                <a:srgbClr val="000000"/>
              </a:solidFill>
              <a:latin typeface="Arial"/>
              <a:sym typeface="Arial"/>
            </a:endParaRPr>
          </a:p>
          <a:p>
            <a:pPr algn="ctr" defTabSz="1219170">
              <a:buClr>
                <a:srgbClr val="000000"/>
              </a:buClr>
            </a:pPr>
            <a:endParaRPr lang="en-TH" sz="4267" b="1" kern="0" dirty="0">
              <a:solidFill>
                <a:srgbClr val="000000"/>
              </a:solidFill>
              <a:latin typeface="Arial"/>
              <a:sym typeface="Arial"/>
            </a:endParaRPr>
          </a:p>
          <a:p>
            <a:pPr algn="ctr" defTabSz="1219170">
              <a:buClr>
                <a:srgbClr val="000000"/>
              </a:buClr>
            </a:pPr>
            <a:r>
              <a:rPr lang="en-TH" sz="4267" b="1" kern="0" dirty="0">
                <a:solidFill>
                  <a:srgbClr val="C00000"/>
                </a:solidFill>
                <a:latin typeface="Arial"/>
                <a:sym typeface="Arial"/>
              </a:rPr>
              <a:t>Born</a:t>
            </a:r>
          </a:p>
        </p:txBody>
      </p:sp>
      <p:sp>
        <p:nvSpPr>
          <p:cNvPr id="4" name="Rounded Rectangle 3">
            <a:extLst>
              <a:ext uri="{FF2B5EF4-FFF2-40B4-BE49-F238E27FC236}">
                <a16:creationId xmlns:a16="http://schemas.microsoft.com/office/drawing/2014/main" id="{E288C6AC-8788-8CB5-968F-802A867D7962}"/>
              </a:ext>
            </a:extLst>
          </p:cNvPr>
          <p:cNvSpPr/>
          <p:nvPr/>
        </p:nvSpPr>
        <p:spPr>
          <a:xfrm>
            <a:off x="6557819" y="1717964"/>
            <a:ext cx="4396508" cy="4618181"/>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TH" sz="3733" b="1" kern="0" dirty="0">
                <a:solidFill>
                  <a:srgbClr val="000000"/>
                </a:solidFill>
                <a:latin typeface="Arial"/>
                <a:sym typeface="Arial"/>
              </a:rPr>
              <a:t>Behavioeal Theory of Leadership</a:t>
            </a:r>
          </a:p>
          <a:p>
            <a:pPr algn="ctr" defTabSz="1219170">
              <a:buClr>
                <a:srgbClr val="000000"/>
              </a:buClr>
            </a:pPr>
            <a:endParaRPr lang="en-TH" sz="3733" b="1" kern="0" dirty="0">
              <a:solidFill>
                <a:srgbClr val="000000"/>
              </a:solidFill>
              <a:latin typeface="Arial"/>
              <a:sym typeface="Arial"/>
            </a:endParaRPr>
          </a:p>
          <a:p>
            <a:pPr algn="ctr" defTabSz="1219170">
              <a:buClr>
                <a:srgbClr val="000000"/>
              </a:buClr>
            </a:pPr>
            <a:endParaRPr lang="en-TH" sz="3733" b="1" kern="0" dirty="0">
              <a:solidFill>
                <a:srgbClr val="000000"/>
              </a:solidFill>
              <a:latin typeface="Arial"/>
              <a:sym typeface="Arial"/>
            </a:endParaRPr>
          </a:p>
          <a:p>
            <a:pPr algn="ctr" defTabSz="1219170">
              <a:buClr>
                <a:srgbClr val="000000"/>
              </a:buClr>
            </a:pPr>
            <a:r>
              <a:rPr lang="en-TH" sz="3733" b="1" kern="0" dirty="0">
                <a:solidFill>
                  <a:srgbClr val="C00000"/>
                </a:solidFill>
                <a:latin typeface="Arial"/>
                <a:sym typeface="Arial"/>
              </a:rPr>
              <a:t>Made</a:t>
            </a:r>
            <a:r>
              <a:rPr lang="en-TH" sz="3733" b="1" kern="0" dirty="0">
                <a:solidFill>
                  <a:srgbClr val="000000"/>
                </a:solidFill>
                <a:latin typeface="Arial"/>
                <a:sym typeface="Arial"/>
              </a:rPr>
              <a:t> </a:t>
            </a:r>
          </a:p>
        </p:txBody>
      </p:sp>
      <p:sp>
        <p:nvSpPr>
          <p:cNvPr id="6" name="Google Shape;697;p20">
            <a:extLst>
              <a:ext uri="{FF2B5EF4-FFF2-40B4-BE49-F238E27FC236}">
                <a16:creationId xmlns:a16="http://schemas.microsoft.com/office/drawing/2014/main" id="{26945AB3-3E45-A9AA-3D8C-7349C586B3DD}"/>
              </a:ext>
            </a:extLst>
          </p:cNvPr>
          <p:cNvSpPr/>
          <p:nvPr/>
        </p:nvSpPr>
        <p:spPr>
          <a:xfrm rot="20232209">
            <a:off x="10814711" y="277091"/>
            <a:ext cx="823109" cy="1163455"/>
          </a:xfrm>
          <a:custGeom>
            <a:avLst/>
            <a:gdLst/>
            <a:ahLst/>
            <a:cxnLst/>
            <a:rect l="l" t="t" r="r" b="b"/>
            <a:pathLst>
              <a:path w="37459" h="48046" extrusionOk="0">
                <a:moveTo>
                  <a:pt x="18698" y="1"/>
                </a:moveTo>
                <a:cubicBezTo>
                  <a:pt x="15602" y="1"/>
                  <a:pt x="13090" y="2515"/>
                  <a:pt x="13090" y="5614"/>
                </a:cubicBezTo>
                <a:cubicBezTo>
                  <a:pt x="13090" y="6788"/>
                  <a:pt x="13448" y="7862"/>
                  <a:pt x="14065" y="8757"/>
                </a:cubicBezTo>
                <a:cubicBezTo>
                  <a:pt x="14085" y="8777"/>
                  <a:pt x="14085" y="8797"/>
                  <a:pt x="14105" y="8817"/>
                </a:cubicBezTo>
                <a:cubicBezTo>
                  <a:pt x="14602" y="9593"/>
                  <a:pt x="14045" y="10587"/>
                  <a:pt x="13150" y="10587"/>
                </a:cubicBezTo>
                <a:lnTo>
                  <a:pt x="3542" y="10587"/>
                </a:lnTo>
                <a:cubicBezTo>
                  <a:pt x="1592" y="10587"/>
                  <a:pt x="1" y="12179"/>
                  <a:pt x="1" y="14148"/>
                </a:cubicBezTo>
                <a:lnTo>
                  <a:pt x="1" y="24095"/>
                </a:lnTo>
                <a:cubicBezTo>
                  <a:pt x="142" y="24591"/>
                  <a:pt x="618" y="24925"/>
                  <a:pt x="1124" y="24925"/>
                </a:cubicBezTo>
                <a:cubicBezTo>
                  <a:pt x="1328" y="24925"/>
                  <a:pt x="1537" y="24871"/>
                  <a:pt x="1731" y="24751"/>
                </a:cubicBezTo>
                <a:cubicBezTo>
                  <a:pt x="1751" y="24711"/>
                  <a:pt x="1771" y="24711"/>
                  <a:pt x="1791" y="24691"/>
                </a:cubicBezTo>
                <a:cubicBezTo>
                  <a:pt x="2686" y="24095"/>
                  <a:pt x="3780" y="23717"/>
                  <a:pt x="4934" y="23717"/>
                </a:cubicBezTo>
                <a:cubicBezTo>
                  <a:pt x="8893" y="23717"/>
                  <a:pt x="11896" y="27834"/>
                  <a:pt x="9927" y="32012"/>
                </a:cubicBezTo>
                <a:cubicBezTo>
                  <a:pt x="9430" y="33066"/>
                  <a:pt x="8554" y="33902"/>
                  <a:pt x="7500" y="34399"/>
                </a:cubicBezTo>
                <a:cubicBezTo>
                  <a:pt x="6633" y="34780"/>
                  <a:pt x="5773" y="34953"/>
                  <a:pt x="4954" y="34953"/>
                </a:cubicBezTo>
                <a:cubicBezTo>
                  <a:pt x="3763" y="34953"/>
                  <a:pt x="2659" y="34586"/>
                  <a:pt x="1751" y="33961"/>
                </a:cubicBezTo>
                <a:lnTo>
                  <a:pt x="1731" y="33961"/>
                </a:lnTo>
                <a:cubicBezTo>
                  <a:pt x="1539" y="33833"/>
                  <a:pt x="1327" y="33775"/>
                  <a:pt x="1119" y="33775"/>
                </a:cubicBezTo>
                <a:cubicBezTo>
                  <a:pt x="619" y="33775"/>
                  <a:pt x="141" y="34112"/>
                  <a:pt x="1" y="34618"/>
                </a:cubicBezTo>
                <a:lnTo>
                  <a:pt x="1" y="44485"/>
                </a:lnTo>
                <a:cubicBezTo>
                  <a:pt x="1" y="46454"/>
                  <a:pt x="1592" y="48045"/>
                  <a:pt x="3561" y="48045"/>
                </a:cubicBezTo>
                <a:lnTo>
                  <a:pt x="33898" y="48045"/>
                </a:lnTo>
                <a:cubicBezTo>
                  <a:pt x="35867" y="48045"/>
                  <a:pt x="37459" y="46454"/>
                  <a:pt x="37459" y="44485"/>
                </a:cubicBezTo>
                <a:lnTo>
                  <a:pt x="37459" y="14148"/>
                </a:lnTo>
                <a:cubicBezTo>
                  <a:pt x="37459" y="12179"/>
                  <a:pt x="35867" y="10587"/>
                  <a:pt x="33898" y="10587"/>
                </a:cubicBezTo>
                <a:lnTo>
                  <a:pt x="24309" y="10587"/>
                </a:lnTo>
                <a:cubicBezTo>
                  <a:pt x="23375" y="10587"/>
                  <a:pt x="22818" y="9573"/>
                  <a:pt x="23335" y="8817"/>
                </a:cubicBezTo>
                <a:lnTo>
                  <a:pt x="23335" y="8797"/>
                </a:lnTo>
                <a:cubicBezTo>
                  <a:pt x="24409" y="7265"/>
                  <a:pt x="24727" y="5177"/>
                  <a:pt x="23753" y="3048"/>
                </a:cubicBezTo>
                <a:cubicBezTo>
                  <a:pt x="23275" y="1994"/>
                  <a:pt x="22440" y="1118"/>
                  <a:pt x="21365" y="621"/>
                </a:cubicBezTo>
                <a:cubicBezTo>
                  <a:pt x="20459" y="194"/>
                  <a:pt x="19556" y="1"/>
                  <a:pt x="1869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 name="Google Shape;696;p20">
            <a:extLst>
              <a:ext uri="{FF2B5EF4-FFF2-40B4-BE49-F238E27FC236}">
                <a16:creationId xmlns:a16="http://schemas.microsoft.com/office/drawing/2014/main" id="{AFF9F815-B4E6-C187-C08C-F12797B28661}"/>
              </a:ext>
            </a:extLst>
          </p:cNvPr>
          <p:cNvGrpSpPr/>
          <p:nvPr/>
        </p:nvGrpSpPr>
        <p:grpSpPr>
          <a:xfrm>
            <a:off x="4963455" y="4133715"/>
            <a:ext cx="1820189" cy="2111880"/>
            <a:chOff x="4574622" y="3122194"/>
            <a:chExt cx="1365142" cy="1583910"/>
          </a:xfrm>
        </p:grpSpPr>
        <p:sp>
          <p:nvSpPr>
            <p:cNvPr id="8" name="Google Shape;697;p20">
              <a:extLst>
                <a:ext uri="{FF2B5EF4-FFF2-40B4-BE49-F238E27FC236}">
                  <a16:creationId xmlns:a16="http://schemas.microsoft.com/office/drawing/2014/main" id="{61045757-68FB-FD70-FBA2-55E03CC7853C}"/>
                </a:ext>
              </a:extLst>
            </p:cNvPr>
            <p:cNvSpPr/>
            <p:nvPr/>
          </p:nvSpPr>
          <p:spPr>
            <a:xfrm>
              <a:off x="4739109" y="3122194"/>
              <a:ext cx="1200655" cy="1539994"/>
            </a:xfrm>
            <a:custGeom>
              <a:avLst/>
              <a:gdLst/>
              <a:ahLst/>
              <a:cxnLst/>
              <a:rect l="l" t="t" r="r" b="b"/>
              <a:pathLst>
                <a:path w="37459" h="48046" extrusionOk="0">
                  <a:moveTo>
                    <a:pt x="18698" y="1"/>
                  </a:moveTo>
                  <a:cubicBezTo>
                    <a:pt x="15602" y="1"/>
                    <a:pt x="13090" y="2515"/>
                    <a:pt x="13090" y="5614"/>
                  </a:cubicBezTo>
                  <a:cubicBezTo>
                    <a:pt x="13090" y="6788"/>
                    <a:pt x="13448" y="7862"/>
                    <a:pt x="14065" y="8757"/>
                  </a:cubicBezTo>
                  <a:cubicBezTo>
                    <a:pt x="14085" y="8777"/>
                    <a:pt x="14085" y="8797"/>
                    <a:pt x="14105" y="8817"/>
                  </a:cubicBezTo>
                  <a:cubicBezTo>
                    <a:pt x="14602" y="9593"/>
                    <a:pt x="14045" y="10587"/>
                    <a:pt x="13150" y="10587"/>
                  </a:cubicBezTo>
                  <a:lnTo>
                    <a:pt x="3542" y="10587"/>
                  </a:lnTo>
                  <a:cubicBezTo>
                    <a:pt x="1592" y="10587"/>
                    <a:pt x="1" y="12179"/>
                    <a:pt x="1" y="14148"/>
                  </a:cubicBezTo>
                  <a:lnTo>
                    <a:pt x="1" y="24095"/>
                  </a:lnTo>
                  <a:cubicBezTo>
                    <a:pt x="142" y="24591"/>
                    <a:pt x="618" y="24925"/>
                    <a:pt x="1124" y="24925"/>
                  </a:cubicBezTo>
                  <a:cubicBezTo>
                    <a:pt x="1328" y="24925"/>
                    <a:pt x="1537" y="24871"/>
                    <a:pt x="1731" y="24751"/>
                  </a:cubicBezTo>
                  <a:cubicBezTo>
                    <a:pt x="1751" y="24711"/>
                    <a:pt x="1771" y="24711"/>
                    <a:pt x="1791" y="24691"/>
                  </a:cubicBezTo>
                  <a:cubicBezTo>
                    <a:pt x="2686" y="24095"/>
                    <a:pt x="3780" y="23717"/>
                    <a:pt x="4934" y="23717"/>
                  </a:cubicBezTo>
                  <a:cubicBezTo>
                    <a:pt x="8893" y="23717"/>
                    <a:pt x="11896" y="27834"/>
                    <a:pt x="9927" y="32012"/>
                  </a:cubicBezTo>
                  <a:cubicBezTo>
                    <a:pt x="9430" y="33066"/>
                    <a:pt x="8554" y="33902"/>
                    <a:pt x="7500" y="34399"/>
                  </a:cubicBezTo>
                  <a:cubicBezTo>
                    <a:pt x="6633" y="34780"/>
                    <a:pt x="5773" y="34953"/>
                    <a:pt x="4954" y="34953"/>
                  </a:cubicBezTo>
                  <a:cubicBezTo>
                    <a:pt x="3763" y="34953"/>
                    <a:pt x="2659" y="34586"/>
                    <a:pt x="1751" y="33961"/>
                  </a:cubicBezTo>
                  <a:lnTo>
                    <a:pt x="1731" y="33961"/>
                  </a:lnTo>
                  <a:cubicBezTo>
                    <a:pt x="1539" y="33833"/>
                    <a:pt x="1327" y="33775"/>
                    <a:pt x="1119" y="33775"/>
                  </a:cubicBezTo>
                  <a:cubicBezTo>
                    <a:pt x="619" y="33775"/>
                    <a:pt x="141" y="34112"/>
                    <a:pt x="1" y="34618"/>
                  </a:cubicBezTo>
                  <a:lnTo>
                    <a:pt x="1" y="44485"/>
                  </a:lnTo>
                  <a:cubicBezTo>
                    <a:pt x="1" y="46454"/>
                    <a:pt x="1592" y="48045"/>
                    <a:pt x="3561" y="48045"/>
                  </a:cubicBezTo>
                  <a:lnTo>
                    <a:pt x="33898" y="48045"/>
                  </a:lnTo>
                  <a:cubicBezTo>
                    <a:pt x="35867" y="48045"/>
                    <a:pt x="37459" y="46454"/>
                    <a:pt x="37459" y="44485"/>
                  </a:cubicBezTo>
                  <a:lnTo>
                    <a:pt x="37459" y="14148"/>
                  </a:lnTo>
                  <a:cubicBezTo>
                    <a:pt x="37459" y="12179"/>
                    <a:pt x="35867" y="10587"/>
                    <a:pt x="33898" y="10587"/>
                  </a:cubicBezTo>
                  <a:lnTo>
                    <a:pt x="24309" y="10587"/>
                  </a:lnTo>
                  <a:cubicBezTo>
                    <a:pt x="23375" y="10587"/>
                    <a:pt x="22818" y="9573"/>
                    <a:pt x="23335" y="8817"/>
                  </a:cubicBezTo>
                  <a:lnTo>
                    <a:pt x="23335" y="8797"/>
                  </a:lnTo>
                  <a:cubicBezTo>
                    <a:pt x="24409" y="7265"/>
                    <a:pt x="24727" y="5177"/>
                    <a:pt x="23753" y="3048"/>
                  </a:cubicBezTo>
                  <a:cubicBezTo>
                    <a:pt x="23275" y="1994"/>
                    <a:pt x="22440" y="1118"/>
                    <a:pt x="21365" y="621"/>
                  </a:cubicBezTo>
                  <a:cubicBezTo>
                    <a:pt x="20459" y="194"/>
                    <a:pt x="19556" y="1"/>
                    <a:pt x="1869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698;p20">
              <a:extLst>
                <a:ext uri="{FF2B5EF4-FFF2-40B4-BE49-F238E27FC236}">
                  <a16:creationId xmlns:a16="http://schemas.microsoft.com/office/drawing/2014/main" id="{601C2152-B677-4651-F6B2-71ACE4BD7D4B}"/>
                </a:ext>
              </a:extLst>
            </p:cNvPr>
            <p:cNvSpPr/>
            <p:nvPr/>
          </p:nvSpPr>
          <p:spPr>
            <a:xfrm>
              <a:off x="5160552" y="4008123"/>
              <a:ext cx="418958" cy="677622"/>
            </a:xfrm>
            <a:custGeom>
              <a:avLst/>
              <a:gdLst/>
              <a:ahLst/>
              <a:cxnLst/>
              <a:rect l="l" t="t" r="r" b="b"/>
              <a:pathLst>
                <a:path w="13071" h="21141" extrusionOk="0">
                  <a:moveTo>
                    <a:pt x="2607" y="1"/>
                  </a:moveTo>
                  <a:cubicBezTo>
                    <a:pt x="2496" y="1"/>
                    <a:pt x="2448" y="34"/>
                    <a:pt x="2448" y="34"/>
                  </a:cubicBezTo>
                  <a:lnTo>
                    <a:pt x="1" y="711"/>
                  </a:lnTo>
                  <a:cubicBezTo>
                    <a:pt x="816" y="3038"/>
                    <a:pt x="1672" y="7275"/>
                    <a:pt x="1711" y="7275"/>
                  </a:cubicBezTo>
                  <a:cubicBezTo>
                    <a:pt x="1731" y="7414"/>
                    <a:pt x="9669" y="17420"/>
                    <a:pt x="10663" y="21140"/>
                  </a:cubicBezTo>
                  <a:lnTo>
                    <a:pt x="13070" y="21140"/>
                  </a:lnTo>
                  <a:cubicBezTo>
                    <a:pt x="13070" y="21140"/>
                    <a:pt x="10683" y="9742"/>
                    <a:pt x="7082" y="4530"/>
                  </a:cubicBezTo>
                  <a:cubicBezTo>
                    <a:pt x="4258" y="442"/>
                    <a:pt x="3013" y="1"/>
                    <a:pt x="260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699;p20">
              <a:extLst>
                <a:ext uri="{FF2B5EF4-FFF2-40B4-BE49-F238E27FC236}">
                  <a16:creationId xmlns:a16="http://schemas.microsoft.com/office/drawing/2014/main" id="{43274FA2-5D4B-7462-B928-CE2FA7BD58C4}"/>
                </a:ext>
              </a:extLst>
            </p:cNvPr>
            <p:cNvSpPr/>
            <p:nvPr/>
          </p:nvSpPr>
          <p:spPr>
            <a:xfrm>
              <a:off x="4932315" y="4030880"/>
              <a:ext cx="309275" cy="650409"/>
            </a:xfrm>
            <a:custGeom>
              <a:avLst/>
              <a:gdLst/>
              <a:ahLst/>
              <a:cxnLst/>
              <a:rect l="l" t="t" r="r" b="b"/>
              <a:pathLst>
                <a:path w="9649" h="20292" extrusionOk="0">
                  <a:moveTo>
                    <a:pt x="7122" y="1"/>
                  </a:moveTo>
                  <a:cubicBezTo>
                    <a:pt x="6187" y="339"/>
                    <a:pt x="5073" y="896"/>
                    <a:pt x="3859" y="1731"/>
                  </a:cubicBezTo>
                  <a:cubicBezTo>
                    <a:pt x="3859" y="1731"/>
                    <a:pt x="1313" y="5471"/>
                    <a:pt x="676" y="9967"/>
                  </a:cubicBezTo>
                  <a:cubicBezTo>
                    <a:pt x="0" y="14463"/>
                    <a:pt x="1472" y="17725"/>
                    <a:pt x="4297" y="20291"/>
                  </a:cubicBezTo>
                  <a:lnTo>
                    <a:pt x="6445" y="20291"/>
                  </a:lnTo>
                  <a:cubicBezTo>
                    <a:pt x="6445" y="20291"/>
                    <a:pt x="4217" y="16929"/>
                    <a:pt x="4556" y="14005"/>
                  </a:cubicBezTo>
                  <a:cubicBezTo>
                    <a:pt x="4870" y="11098"/>
                    <a:pt x="8655" y="6563"/>
                    <a:pt x="8789" y="6563"/>
                  </a:cubicBezTo>
                  <a:cubicBezTo>
                    <a:pt x="8791" y="6563"/>
                    <a:pt x="8792" y="6564"/>
                    <a:pt x="8793" y="6565"/>
                  </a:cubicBezTo>
                  <a:cubicBezTo>
                    <a:pt x="8793" y="6565"/>
                    <a:pt x="9648" y="2905"/>
                    <a:pt x="7122"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700;p20">
              <a:extLst>
                <a:ext uri="{FF2B5EF4-FFF2-40B4-BE49-F238E27FC236}">
                  <a16:creationId xmlns:a16="http://schemas.microsoft.com/office/drawing/2014/main" id="{41408C98-A5A8-48DE-9E5A-3790B469A423}"/>
                </a:ext>
              </a:extLst>
            </p:cNvPr>
            <p:cNvSpPr/>
            <p:nvPr/>
          </p:nvSpPr>
          <p:spPr>
            <a:xfrm>
              <a:off x="4901706" y="3701970"/>
              <a:ext cx="124524" cy="118851"/>
            </a:xfrm>
            <a:custGeom>
              <a:avLst/>
              <a:gdLst/>
              <a:ahLst/>
              <a:cxnLst/>
              <a:rect l="l" t="t" r="r" b="b"/>
              <a:pathLst>
                <a:path w="3885" h="3708" extrusionOk="0">
                  <a:moveTo>
                    <a:pt x="1678" y="1"/>
                  </a:moveTo>
                  <a:cubicBezTo>
                    <a:pt x="1432" y="1"/>
                    <a:pt x="1180" y="66"/>
                    <a:pt x="935" y="217"/>
                  </a:cubicBezTo>
                  <a:cubicBezTo>
                    <a:pt x="935" y="217"/>
                    <a:pt x="0" y="814"/>
                    <a:pt x="259" y="1947"/>
                  </a:cubicBezTo>
                  <a:cubicBezTo>
                    <a:pt x="498" y="3101"/>
                    <a:pt x="776" y="3618"/>
                    <a:pt x="1532" y="3698"/>
                  </a:cubicBezTo>
                  <a:cubicBezTo>
                    <a:pt x="1590" y="3704"/>
                    <a:pt x="1652" y="3707"/>
                    <a:pt x="1716" y="3707"/>
                  </a:cubicBezTo>
                  <a:cubicBezTo>
                    <a:pt x="2463" y="3707"/>
                    <a:pt x="3555" y="3276"/>
                    <a:pt x="3720" y="2305"/>
                  </a:cubicBezTo>
                  <a:cubicBezTo>
                    <a:pt x="3884" y="1437"/>
                    <a:pt x="2832" y="1"/>
                    <a:pt x="167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01;p20">
              <a:extLst>
                <a:ext uri="{FF2B5EF4-FFF2-40B4-BE49-F238E27FC236}">
                  <a16:creationId xmlns:a16="http://schemas.microsoft.com/office/drawing/2014/main" id="{2683D80D-5766-016A-275C-03BBBF4015B7}"/>
                </a:ext>
              </a:extLst>
            </p:cNvPr>
            <p:cNvSpPr/>
            <p:nvPr/>
          </p:nvSpPr>
          <p:spPr>
            <a:xfrm>
              <a:off x="5346739" y="3592066"/>
              <a:ext cx="72887" cy="76061"/>
            </a:xfrm>
            <a:custGeom>
              <a:avLst/>
              <a:gdLst/>
              <a:ahLst/>
              <a:cxnLst/>
              <a:rect l="l" t="t" r="r" b="b"/>
              <a:pathLst>
                <a:path w="2274" h="2373" extrusionOk="0">
                  <a:moveTo>
                    <a:pt x="1824" y="0"/>
                  </a:moveTo>
                  <a:cubicBezTo>
                    <a:pt x="1807" y="0"/>
                    <a:pt x="1789" y="2"/>
                    <a:pt x="1771" y="5"/>
                  </a:cubicBezTo>
                  <a:cubicBezTo>
                    <a:pt x="1254" y="105"/>
                    <a:pt x="657" y="702"/>
                    <a:pt x="657" y="702"/>
                  </a:cubicBezTo>
                  <a:cubicBezTo>
                    <a:pt x="657" y="702"/>
                    <a:pt x="657" y="205"/>
                    <a:pt x="511" y="205"/>
                  </a:cubicBezTo>
                  <a:cubicBezTo>
                    <a:pt x="468" y="205"/>
                    <a:pt x="412" y="249"/>
                    <a:pt x="339" y="363"/>
                  </a:cubicBezTo>
                  <a:cubicBezTo>
                    <a:pt x="80" y="841"/>
                    <a:pt x="0" y="1497"/>
                    <a:pt x="0" y="1497"/>
                  </a:cubicBezTo>
                  <a:lnTo>
                    <a:pt x="1453" y="2373"/>
                  </a:lnTo>
                  <a:cubicBezTo>
                    <a:pt x="2066" y="1260"/>
                    <a:pt x="2273" y="0"/>
                    <a:pt x="182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02;p20">
              <a:extLst>
                <a:ext uri="{FF2B5EF4-FFF2-40B4-BE49-F238E27FC236}">
                  <a16:creationId xmlns:a16="http://schemas.microsoft.com/office/drawing/2014/main" id="{80DB364B-7793-9726-93E0-046D59DD5153}"/>
                </a:ext>
              </a:extLst>
            </p:cNvPr>
            <p:cNvSpPr/>
            <p:nvPr/>
          </p:nvSpPr>
          <p:spPr>
            <a:xfrm>
              <a:off x="4574622" y="3925559"/>
              <a:ext cx="89298" cy="73464"/>
            </a:xfrm>
            <a:custGeom>
              <a:avLst/>
              <a:gdLst/>
              <a:ahLst/>
              <a:cxnLst/>
              <a:rect l="l" t="t" r="r" b="b"/>
              <a:pathLst>
                <a:path w="2786" h="2292" extrusionOk="0">
                  <a:moveTo>
                    <a:pt x="1649" y="0"/>
                  </a:moveTo>
                  <a:cubicBezTo>
                    <a:pt x="1422" y="0"/>
                    <a:pt x="1791" y="502"/>
                    <a:pt x="1791" y="502"/>
                  </a:cubicBezTo>
                  <a:cubicBezTo>
                    <a:pt x="1791" y="502"/>
                    <a:pt x="1558" y="469"/>
                    <a:pt x="1267" y="469"/>
                  </a:cubicBezTo>
                  <a:cubicBezTo>
                    <a:pt x="1001" y="469"/>
                    <a:pt x="686" y="496"/>
                    <a:pt x="458" y="601"/>
                  </a:cubicBezTo>
                  <a:cubicBezTo>
                    <a:pt x="0" y="820"/>
                    <a:pt x="935" y="1775"/>
                    <a:pt x="2129" y="2292"/>
                  </a:cubicBezTo>
                  <a:lnTo>
                    <a:pt x="2785" y="780"/>
                  </a:lnTo>
                  <a:cubicBezTo>
                    <a:pt x="2785" y="780"/>
                    <a:pt x="2328" y="283"/>
                    <a:pt x="1811" y="44"/>
                  </a:cubicBezTo>
                  <a:cubicBezTo>
                    <a:pt x="1739" y="14"/>
                    <a:pt x="1686" y="0"/>
                    <a:pt x="164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03;p20">
              <a:extLst>
                <a:ext uri="{FF2B5EF4-FFF2-40B4-BE49-F238E27FC236}">
                  <a16:creationId xmlns:a16="http://schemas.microsoft.com/office/drawing/2014/main" id="{CCD3E233-2795-4311-3CA1-95568FE7F3E1}"/>
                </a:ext>
              </a:extLst>
            </p:cNvPr>
            <p:cNvSpPr/>
            <p:nvPr/>
          </p:nvSpPr>
          <p:spPr>
            <a:xfrm>
              <a:off x="4612058" y="3632739"/>
              <a:ext cx="808685" cy="453030"/>
            </a:xfrm>
            <a:custGeom>
              <a:avLst/>
              <a:gdLst/>
              <a:ahLst/>
              <a:cxnLst/>
              <a:rect l="l" t="t" r="r" b="b"/>
              <a:pathLst>
                <a:path w="25230" h="14134" extrusionOk="0">
                  <a:moveTo>
                    <a:pt x="23207" y="0"/>
                  </a:moveTo>
                  <a:cubicBezTo>
                    <a:pt x="22185" y="0"/>
                    <a:pt x="21618" y="2305"/>
                    <a:pt x="20754" y="3073"/>
                  </a:cubicBezTo>
                  <a:cubicBezTo>
                    <a:pt x="19982" y="3743"/>
                    <a:pt x="19135" y="4442"/>
                    <a:pt x="17204" y="4442"/>
                  </a:cubicBezTo>
                  <a:cubicBezTo>
                    <a:pt x="16898" y="4442"/>
                    <a:pt x="16564" y="4424"/>
                    <a:pt x="16199" y="4386"/>
                  </a:cubicBezTo>
                  <a:cubicBezTo>
                    <a:pt x="15826" y="4346"/>
                    <a:pt x="15509" y="4329"/>
                    <a:pt x="15239" y="4329"/>
                  </a:cubicBezTo>
                  <a:cubicBezTo>
                    <a:pt x="13619" y="4329"/>
                    <a:pt x="13692" y="4943"/>
                    <a:pt x="13692" y="4943"/>
                  </a:cubicBezTo>
                  <a:cubicBezTo>
                    <a:pt x="13692" y="4943"/>
                    <a:pt x="12001" y="5082"/>
                    <a:pt x="10808" y="5341"/>
                  </a:cubicBezTo>
                  <a:cubicBezTo>
                    <a:pt x="9614" y="5579"/>
                    <a:pt x="8898" y="5977"/>
                    <a:pt x="7903" y="7589"/>
                  </a:cubicBezTo>
                  <a:cubicBezTo>
                    <a:pt x="6909" y="9240"/>
                    <a:pt x="5516" y="9936"/>
                    <a:pt x="4820" y="10035"/>
                  </a:cubicBezTo>
                  <a:cubicBezTo>
                    <a:pt x="4625" y="10063"/>
                    <a:pt x="4438" y="10075"/>
                    <a:pt x="4258" y="10075"/>
                  </a:cubicBezTo>
                  <a:cubicBezTo>
                    <a:pt x="3282" y="10075"/>
                    <a:pt x="2541" y="9722"/>
                    <a:pt x="2154" y="9638"/>
                  </a:cubicBezTo>
                  <a:cubicBezTo>
                    <a:pt x="2098" y="9625"/>
                    <a:pt x="2041" y="9619"/>
                    <a:pt x="1984" y="9619"/>
                  </a:cubicBezTo>
                  <a:cubicBezTo>
                    <a:pt x="1028" y="9619"/>
                    <a:pt x="1" y="11269"/>
                    <a:pt x="1239" y="12263"/>
                  </a:cubicBezTo>
                  <a:cubicBezTo>
                    <a:pt x="1894" y="12799"/>
                    <a:pt x="3228" y="13365"/>
                    <a:pt x="4753" y="13365"/>
                  </a:cubicBezTo>
                  <a:cubicBezTo>
                    <a:pt x="6285" y="13365"/>
                    <a:pt x="8010" y="12794"/>
                    <a:pt x="9435" y="11050"/>
                  </a:cubicBezTo>
                  <a:cubicBezTo>
                    <a:pt x="9435" y="11050"/>
                    <a:pt x="9841" y="12536"/>
                    <a:pt x="11445" y="12536"/>
                  </a:cubicBezTo>
                  <a:cubicBezTo>
                    <a:pt x="11582" y="12536"/>
                    <a:pt x="11727" y="12526"/>
                    <a:pt x="11882" y="12502"/>
                  </a:cubicBezTo>
                  <a:cubicBezTo>
                    <a:pt x="11882" y="12502"/>
                    <a:pt x="12956" y="13716"/>
                    <a:pt x="13812" y="14133"/>
                  </a:cubicBezTo>
                  <a:cubicBezTo>
                    <a:pt x="13812" y="14133"/>
                    <a:pt x="16139" y="12403"/>
                    <a:pt x="19541" y="11726"/>
                  </a:cubicBezTo>
                  <a:cubicBezTo>
                    <a:pt x="19541" y="11726"/>
                    <a:pt x="19063" y="9657"/>
                    <a:pt x="18228" y="8384"/>
                  </a:cubicBezTo>
                  <a:cubicBezTo>
                    <a:pt x="18228" y="8384"/>
                    <a:pt x="21550" y="8384"/>
                    <a:pt x="23400" y="4983"/>
                  </a:cubicBezTo>
                  <a:cubicBezTo>
                    <a:pt x="25230" y="1581"/>
                    <a:pt x="24414" y="189"/>
                    <a:pt x="23320" y="9"/>
                  </a:cubicBezTo>
                  <a:cubicBezTo>
                    <a:pt x="23282" y="3"/>
                    <a:pt x="23244" y="0"/>
                    <a:pt x="23207"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5" name="Google Shape;704;p20">
              <a:extLst>
                <a:ext uri="{FF2B5EF4-FFF2-40B4-BE49-F238E27FC236}">
                  <a16:creationId xmlns:a16="http://schemas.microsoft.com/office/drawing/2014/main" id="{1E117330-2A6B-FD2F-ECD5-151F3FC32F3A}"/>
                </a:ext>
              </a:extLst>
            </p:cNvPr>
            <p:cNvSpPr/>
            <p:nvPr/>
          </p:nvSpPr>
          <p:spPr>
            <a:xfrm>
              <a:off x="4897859" y="3677547"/>
              <a:ext cx="313121" cy="202123"/>
            </a:xfrm>
            <a:custGeom>
              <a:avLst/>
              <a:gdLst/>
              <a:ahLst/>
              <a:cxnLst/>
              <a:rect l="l" t="t" r="r" b="b"/>
              <a:pathLst>
                <a:path w="9769" h="6306" extrusionOk="0">
                  <a:moveTo>
                    <a:pt x="2482" y="1"/>
                  </a:moveTo>
                  <a:cubicBezTo>
                    <a:pt x="1883" y="1"/>
                    <a:pt x="1303" y="192"/>
                    <a:pt x="618" y="700"/>
                  </a:cubicBezTo>
                  <a:cubicBezTo>
                    <a:pt x="478" y="879"/>
                    <a:pt x="160" y="1257"/>
                    <a:pt x="80" y="1456"/>
                  </a:cubicBezTo>
                  <a:cubicBezTo>
                    <a:pt x="1" y="1675"/>
                    <a:pt x="1" y="1914"/>
                    <a:pt x="180" y="2093"/>
                  </a:cubicBezTo>
                  <a:cubicBezTo>
                    <a:pt x="290" y="2215"/>
                    <a:pt x="452" y="2262"/>
                    <a:pt x="625" y="2262"/>
                  </a:cubicBezTo>
                  <a:cubicBezTo>
                    <a:pt x="734" y="2262"/>
                    <a:pt x="848" y="2243"/>
                    <a:pt x="956" y="2212"/>
                  </a:cubicBezTo>
                  <a:cubicBezTo>
                    <a:pt x="1194" y="2152"/>
                    <a:pt x="1453" y="1993"/>
                    <a:pt x="1712" y="1914"/>
                  </a:cubicBezTo>
                  <a:cubicBezTo>
                    <a:pt x="1789" y="1896"/>
                    <a:pt x="1867" y="1888"/>
                    <a:pt x="1945" y="1888"/>
                  </a:cubicBezTo>
                  <a:cubicBezTo>
                    <a:pt x="2575" y="1888"/>
                    <a:pt x="3210" y="2430"/>
                    <a:pt x="3263" y="3067"/>
                  </a:cubicBezTo>
                  <a:cubicBezTo>
                    <a:pt x="3283" y="3505"/>
                    <a:pt x="3064" y="3903"/>
                    <a:pt x="2965" y="4341"/>
                  </a:cubicBezTo>
                  <a:cubicBezTo>
                    <a:pt x="2865" y="4758"/>
                    <a:pt x="2905" y="5295"/>
                    <a:pt x="3283" y="5534"/>
                  </a:cubicBezTo>
                  <a:cubicBezTo>
                    <a:pt x="3396" y="5598"/>
                    <a:pt x="3515" y="5624"/>
                    <a:pt x="3639" y="5624"/>
                  </a:cubicBezTo>
                  <a:cubicBezTo>
                    <a:pt x="4115" y="5624"/>
                    <a:pt x="4655" y="5242"/>
                    <a:pt x="5172" y="5242"/>
                  </a:cubicBezTo>
                  <a:cubicBezTo>
                    <a:pt x="5226" y="5242"/>
                    <a:pt x="5279" y="5247"/>
                    <a:pt x="5332" y="5256"/>
                  </a:cubicBezTo>
                  <a:cubicBezTo>
                    <a:pt x="5790" y="5355"/>
                    <a:pt x="6068" y="5793"/>
                    <a:pt x="6466" y="6051"/>
                  </a:cubicBezTo>
                  <a:cubicBezTo>
                    <a:pt x="6738" y="6229"/>
                    <a:pt x="7058" y="6306"/>
                    <a:pt x="7385" y="6306"/>
                  </a:cubicBezTo>
                  <a:cubicBezTo>
                    <a:pt x="7753" y="6306"/>
                    <a:pt x="8129" y="6209"/>
                    <a:pt x="8455" y="6051"/>
                  </a:cubicBezTo>
                  <a:cubicBezTo>
                    <a:pt x="8933" y="5793"/>
                    <a:pt x="9350" y="5435"/>
                    <a:pt x="9569" y="4937"/>
                  </a:cubicBezTo>
                  <a:cubicBezTo>
                    <a:pt x="9768" y="4440"/>
                    <a:pt x="9748" y="3843"/>
                    <a:pt x="9410" y="3406"/>
                  </a:cubicBezTo>
                  <a:cubicBezTo>
                    <a:pt x="9112" y="3067"/>
                    <a:pt x="8555" y="2809"/>
                    <a:pt x="8515" y="2351"/>
                  </a:cubicBezTo>
                  <a:cubicBezTo>
                    <a:pt x="8475" y="2053"/>
                    <a:pt x="8674" y="1774"/>
                    <a:pt x="8754" y="1476"/>
                  </a:cubicBezTo>
                  <a:cubicBezTo>
                    <a:pt x="8853" y="959"/>
                    <a:pt x="8435" y="422"/>
                    <a:pt x="7918" y="263"/>
                  </a:cubicBezTo>
                  <a:cubicBezTo>
                    <a:pt x="7670" y="173"/>
                    <a:pt x="7396" y="128"/>
                    <a:pt x="7122" y="128"/>
                  </a:cubicBezTo>
                  <a:cubicBezTo>
                    <a:pt x="6849" y="128"/>
                    <a:pt x="6575" y="173"/>
                    <a:pt x="6327" y="263"/>
                  </a:cubicBezTo>
                  <a:cubicBezTo>
                    <a:pt x="5906" y="385"/>
                    <a:pt x="5424" y="678"/>
                    <a:pt x="4948" y="678"/>
                  </a:cubicBezTo>
                  <a:cubicBezTo>
                    <a:pt x="4884" y="678"/>
                    <a:pt x="4819" y="672"/>
                    <a:pt x="4755" y="660"/>
                  </a:cubicBezTo>
                  <a:cubicBezTo>
                    <a:pt x="4457" y="601"/>
                    <a:pt x="3860" y="263"/>
                    <a:pt x="3542" y="163"/>
                  </a:cubicBezTo>
                  <a:cubicBezTo>
                    <a:pt x="3167" y="62"/>
                    <a:pt x="2822" y="1"/>
                    <a:pt x="248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05;p20">
              <a:extLst>
                <a:ext uri="{FF2B5EF4-FFF2-40B4-BE49-F238E27FC236}">
                  <a16:creationId xmlns:a16="http://schemas.microsoft.com/office/drawing/2014/main" id="{BFB717B9-DC1C-2B43-53AD-31996CD04E36}"/>
                </a:ext>
              </a:extLst>
            </p:cNvPr>
            <p:cNvSpPr/>
            <p:nvPr/>
          </p:nvSpPr>
          <p:spPr>
            <a:xfrm>
              <a:off x="4999238" y="4681264"/>
              <a:ext cx="152442" cy="24841"/>
            </a:xfrm>
            <a:custGeom>
              <a:avLst/>
              <a:gdLst/>
              <a:ahLst/>
              <a:cxnLst/>
              <a:rect l="l" t="t" r="r" b="b"/>
              <a:pathLst>
                <a:path w="4756" h="775" extrusionOk="0">
                  <a:moveTo>
                    <a:pt x="3341" y="0"/>
                  </a:moveTo>
                  <a:cubicBezTo>
                    <a:pt x="3076" y="0"/>
                    <a:pt x="2756" y="6"/>
                    <a:pt x="2368" y="19"/>
                  </a:cubicBezTo>
                  <a:cubicBezTo>
                    <a:pt x="319" y="39"/>
                    <a:pt x="1" y="775"/>
                    <a:pt x="319" y="775"/>
                  </a:cubicBezTo>
                  <a:lnTo>
                    <a:pt x="4099" y="775"/>
                  </a:lnTo>
                  <a:cubicBezTo>
                    <a:pt x="4755" y="775"/>
                    <a:pt x="4596" y="138"/>
                    <a:pt x="4596" y="138"/>
                  </a:cubicBezTo>
                  <a:cubicBezTo>
                    <a:pt x="4596" y="138"/>
                    <a:pt x="4665" y="0"/>
                    <a:pt x="3341"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06;p20">
              <a:extLst>
                <a:ext uri="{FF2B5EF4-FFF2-40B4-BE49-F238E27FC236}">
                  <a16:creationId xmlns:a16="http://schemas.microsoft.com/office/drawing/2014/main" id="{A2B3F6F6-8ACF-E47B-F7CD-E8DF93091E6F}"/>
                </a:ext>
              </a:extLst>
            </p:cNvPr>
            <p:cNvSpPr/>
            <p:nvPr/>
          </p:nvSpPr>
          <p:spPr>
            <a:xfrm>
              <a:off x="5434079" y="4681264"/>
              <a:ext cx="152442" cy="24841"/>
            </a:xfrm>
            <a:custGeom>
              <a:avLst/>
              <a:gdLst/>
              <a:ahLst/>
              <a:cxnLst/>
              <a:rect l="l" t="t" r="r" b="b"/>
              <a:pathLst>
                <a:path w="4756" h="775" extrusionOk="0">
                  <a:moveTo>
                    <a:pt x="3356" y="0"/>
                  </a:moveTo>
                  <a:cubicBezTo>
                    <a:pt x="3088" y="0"/>
                    <a:pt x="2762" y="6"/>
                    <a:pt x="2368" y="19"/>
                  </a:cubicBezTo>
                  <a:cubicBezTo>
                    <a:pt x="339" y="39"/>
                    <a:pt x="1" y="775"/>
                    <a:pt x="339" y="775"/>
                  </a:cubicBezTo>
                  <a:lnTo>
                    <a:pt x="4118" y="775"/>
                  </a:lnTo>
                  <a:cubicBezTo>
                    <a:pt x="4755" y="775"/>
                    <a:pt x="4616" y="138"/>
                    <a:pt x="4616" y="138"/>
                  </a:cubicBezTo>
                  <a:cubicBezTo>
                    <a:pt x="4616" y="138"/>
                    <a:pt x="4699" y="0"/>
                    <a:pt x="335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07;p20">
              <a:extLst>
                <a:ext uri="{FF2B5EF4-FFF2-40B4-BE49-F238E27FC236}">
                  <a16:creationId xmlns:a16="http://schemas.microsoft.com/office/drawing/2014/main" id="{02F878D2-281C-69AA-B215-F61374EF750A}"/>
                </a:ext>
              </a:extLst>
            </p:cNvPr>
            <p:cNvSpPr/>
            <p:nvPr/>
          </p:nvSpPr>
          <p:spPr>
            <a:xfrm>
              <a:off x="5092988" y="4089534"/>
              <a:ext cx="86093" cy="95677"/>
            </a:xfrm>
            <a:custGeom>
              <a:avLst/>
              <a:gdLst/>
              <a:ahLst/>
              <a:cxnLst/>
              <a:rect l="l" t="t" r="r" b="b"/>
              <a:pathLst>
                <a:path w="2686" h="2985" extrusionOk="0">
                  <a:moveTo>
                    <a:pt x="1930" y="1"/>
                  </a:moveTo>
                  <a:lnTo>
                    <a:pt x="0" y="896"/>
                  </a:lnTo>
                  <a:lnTo>
                    <a:pt x="637" y="2428"/>
                  </a:lnTo>
                  <a:lnTo>
                    <a:pt x="2069" y="2985"/>
                  </a:lnTo>
                  <a:lnTo>
                    <a:pt x="2686" y="1632"/>
                  </a:lnTo>
                  <a:lnTo>
                    <a:pt x="1930" y="1"/>
                  </a:ln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08;p20">
              <a:extLst>
                <a:ext uri="{FF2B5EF4-FFF2-40B4-BE49-F238E27FC236}">
                  <a16:creationId xmlns:a16="http://schemas.microsoft.com/office/drawing/2014/main" id="{9DED419A-9326-BE10-F05B-863D550E6A2C}"/>
                </a:ext>
              </a:extLst>
            </p:cNvPr>
            <p:cNvSpPr/>
            <p:nvPr/>
          </p:nvSpPr>
          <p:spPr>
            <a:xfrm>
              <a:off x="5226226" y="4041072"/>
              <a:ext cx="86766" cy="95677"/>
            </a:xfrm>
            <a:custGeom>
              <a:avLst/>
              <a:gdLst/>
              <a:ahLst/>
              <a:cxnLst/>
              <a:rect l="l" t="t" r="r" b="b"/>
              <a:pathLst>
                <a:path w="2707" h="2985" extrusionOk="0">
                  <a:moveTo>
                    <a:pt x="1950" y="1"/>
                  </a:moveTo>
                  <a:lnTo>
                    <a:pt x="1" y="896"/>
                  </a:lnTo>
                  <a:lnTo>
                    <a:pt x="617" y="2408"/>
                  </a:lnTo>
                  <a:lnTo>
                    <a:pt x="2089" y="2985"/>
                  </a:lnTo>
                  <a:lnTo>
                    <a:pt x="2706" y="1612"/>
                  </a:lnTo>
                  <a:lnTo>
                    <a:pt x="195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709;p20">
            <a:extLst>
              <a:ext uri="{FF2B5EF4-FFF2-40B4-BE49-F238E27FC236}">
                <a16:creationId xmlns:a16="http://schemas.microsoft.com/office/drawing/2014/main" id="{6D7D87CE-1501-3EA3-104B-2FC043F8265A}"/>
              </a:ext>
            </a:extLst>
          </p:cNvPr>
          <p:cNvGrpSpPr/>
          <p:nvPr/>
        </p:nvGrpSpPr>
        <p:grpSpPr>
          <a:xfrm>
            <a:off x="4911184" y="1778126"/>
            <a:ext cx="1716432" cy="2322501"/>
            <a:chOff x="4358467" y="1615048"/>
            <a:chExt cx="1582592" cy="1846552"/>
          </a:xfrm>
        </p:grpSpPr>
        <p:sp>
          <p:nvSpPr>
            <p:cNvPr id="21" name="Google Shape;710;p20">
              <a:extLst>
                <a:ext uri="{FF2B5EF4-FFF2-40B4-BE49-F238E27FC236}">
                  <a16:creationId xmlns:a16="http://schemas.microsoft.com/office/drawing/2014/main" id="{76448CB7-F7CA-81C1-80D6-FE2305E59E27}"/>
                </a:ext>
              </a:extLst>
            </p:cNvPr>
            <p:cNvSpPr/>
            <p:nvPr/>
          </p:nvSpPr>
          <p:spPr>
            <a:xfrm>
              <a:off x="4942507" y="1863061"/>
              <a:ext cx="88657" cy="70836"/>
            </a:xfrm>
            <a:custGeom>
              <a:avLst/>
              <a:gdLst/>
              <a:ahLst/>
              <a:cxnLst/>
              <a:rect l="l" t="t" r="r" b="b"/>
              <a:pathLst>
                <a:path w="2766" h="2210" extrusionOk="0">
                  <a:moveTo>
                    <a:pt x="1577" y="0"/>
                  </a:moveTo>
                  <a:cubicBezTo>
                    <a:pt x="1288" y="0"/>
                    <a:pt x="1751" y="479"/>
                    <a:pt x="1751" y="479"/>
                  </a:cubicBezTo>
                  <a:cubicBezTo>
                    <a:pt x="1751" y="479"/>
                    <a:pt x="896" y="479"/>
                    <a:pt x="458" y="737"/>
                  </a:cubicBezTo>
                  <a:cubicBezTo>
                    <a:pt x="0" y="1016"/>
                    <a:pt x="1075" y="1831"/>
                    <a:pt x="2308" y="2209"/>
                  </a:cubicBezTo>
                  <a:lnTo>
                    <a:pt x="2765" y="598"/>
                  </a:lnTo>
                  <a:cubicBezTo>
                    <a:pt x="2765" y="598"/>
                    <a:pt x="2268" y="180"/>
                    <a:pt x="1711" y="21"/>
                  </a:cubicBezTo>
                  <a:cubicBezTo>
                    <a:pt x="1655" y="7"/>
                    <a:pt x="1611" y="0"/>
                    <a:pt x="1577"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711;p20">
              <a:extLst>
                <a:ext uri="{FF2B5EF4-FFF2-40B4-BE49-F238E27FC236}">
                  <a16:creationId xmlns:a16="http://schemas.microsoft.com/office/drawing/2014/main" id="{B5B9826B-3DDA-BAC5-BC90-98357017CBFF}"/>
                </a:ext>
              </a:extLst>
            </p:cNvPr>
            <p:cNvSpPr/>
            <p:nvPr/>
          </p:nvSpPr>
          <p:spPr>
            <a:xfrm>
              <a:off x="5006257" y="1821074"/>
              <a:ext cx="345622" cy="186770"/>
            </a:xfrm>
            <a:custGeom>
              <a:avLst/>
              <a:gdLst/>
              <a:ahLst/>
              <a:cxnLst/>
              <a:rect l="l" t="t" r="r" b="b"/>
              <a:pathLst>
                <a:path w="10783" h="5827" extrusionOk="0">
                  <a:moveTo>
                    <a:pt x="10009" y="1"/>
                  </a:moveTo>
                  <a:cubicBezTo>
                    <a:pt x="9768" y="1"/>
                    <a:pt x="9518" y="29"/>
                    <a:pt x="9251" y="58"/>
                  </a:cubicBezTo>
                  <a:cubicBezTo>
                    <a:pt x="8594" y="138"/>
                    <a:pt x="7659" y="595"/>
                    <a:pt x="7043" y="834"/>
                  </a:cubicBezTo>
                  <a:cubicBezTo>
                    <a:pt x="6446" y="1092"/>
                    <a:pt x="5809" y="1311"/>
                    <a:pt x="5173" y="1490"/>
                  </a:cubicBezTo>
                  <a:cubicBezTo>
                    <a:pt x="4815" y="1580"/>
                    <a:pt x="4445" y="1658"/>
                    <a:pt x="4090" y="1658"/>
                  </a:cubicBezTo>
                  <a:cubicBezTo>
                    <a:pt x="3972" y="1658"/>
                    <a:pt x="3855" y="1649"/>
                    <a:pt x="3740" y="1630"/>
                  </a:cubicBezTo>
                  <a:cubicBezTo>
                    <a:pt x="3263" y="1530"/>
                    <a:pt x="2845" y="1271"/>
                    <a:pt x="2368" y="1212"/>
                  </a:cubicBezTo>
                  <a:cubicBezTo>
                    <a:pt x="2279" y="1197"/>
                    <a:pt x="2191" y="1190"/>
                    <a:pt x="2103" y="1190"/>
                  </a:cubicBezTo>
                  <a:cubicBezTo>
                    <a:pt x="1345" y="1190"/>
                    <a:pt x="642" y="1712"/>
                    <a:pt x="339" y="2425"/>
                  </a:cubicBezTo>
                  <a:cubicBezTo>
                    <a:pt x="1" y="3221"/>
                    <a:pt x="180" y="4136"/>
                    <a:pt x="657" y="4832"/>
                  </a:cubicBezTo>
                  <a:cubicBezTo>
                    <a:pt x="796" y="5071"/>
                    <a:pt x="995" y="5270"/>
                    <a:pt x="1214" y="5409"/>
                  </a:cubicBezTo>
                  <a:cubicBezTo>
                    <a:pt x="1572" y="5628"/>
                    <a:pt x="2010" y="5727"/>
                    <a:pt x="2447" y="5787"/>
                  </a:cubicBezTo>
                  <a:cubicBezTo>
                    <a:pt x="2699" y="5814"/>
                    <a:pt x="2950" y="5827"/>
                    <a:pt x="3200" y="5827"/>
                  </a:cubicBezTo>
                  <a:cubicBezTo>
                    <a:pt x="5371" y="5827"/>
                    <a:pt x="7503" y="4857"/>
                    <a:pt x="9251" y="3519"/>
                  </a:cubicBezTo>
                  <a:cubicBezTo>
                    <a:pt x="9708" y="3181"/>
                    <a:pt x="10146" y="2744"/>
                    <a:pt x="10245" y="2206"/>
                  </a:cubicBezTo>
                  <a:lnTo>
                    <a:pt x="10783" y="138"/>
                  </a:lnTo>
                  <a:cubicBezTo>
                    <a:pt x="10524" y="34"/>
                    <a:pt x="10271" y="1"/>
                    <a:pt x="1000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712;p20">
              <a:extLst>
                <a:ext uri="{FF2B5EF4-FFF2-40B4-BE49-F238E27FC236}">
                  <a16:creationId xmlns:a16="http://schemas.microsoft.com/office/drawing/2014/main" id="{59CBDFA6-6C6B-D7D1-5EB8-EE770D87C7D5}"/>
                </a:ext>
              </a:extLst>
            </p:cNvPr>
            <p:cNvSpPr/>
            <p:nvPr/>
          </p:nvSpPr>
          <p:spPr>
            <a:xfrm>
              <a:off x="5544399" y="2204535"/>
              <a:ext cx="130101" cy="60900"/>
            </a:xfrm>
            <a:custGeom>
              <a:avLst/>
              <a:gdLst/>
              <a:ahLst/>
              <a:cxnLst/>
              <a:rect l="l" t="t" r="r" b="b"/>
              <a:pathLst>
                <a:path w="4059" h="1900" extrusionOk="0">
                  <a:moveTo>
                    <a:pt x="576" y="1"/>
                  </a:moveTo>
                  <a:cubicBezTo>
                    <a:pt x="352" y="1"/>
                    <a:pt x="139" y="89"/>
                    <a:pt x="139" y="89"/>
                  </a:cubicBezTo>
                  <a:cubicBezTo>
                    <a:pt x="139" y="89"/>
                    <a:pt x="0" y="825"/>
                    <a:pt x="517" y="1721"/>
                  </a:cubicBezTo>
                  <a:cubicBezTo>
                    <a:pt x="517" y="1721"/>
                    <a:pt x="1950" y="1900"/>
                    <a:pt x="2785" y="1900"/>
                  </a:cubicBezTo>
                  <a:cubicBezTo>
                    <a:pt x="3621" y="1900"/>
                    <a:pt x="4058" y="1502"/>
                    <a:pt x="2725" y="1164"/>
                  </a:cubicBezTo>
                  <a:cubicBezTo>
                    <a:pt x="1790" y="905"/>
                    <a:pt x="1790" y="766"/>
                    <a:pt x="895" y="89"/>
                  </a:cubicBezTo>
                  <a:cubicBezTo>
                    <a:pt x="802" y="23"/>
                    <a:pt x="688" y="1"/>
                    <a:pt x="576"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713;p20">
              <a:extLst>
                <a:ext uri="{FF2B5EF4-FFF2-40B4-BE49-F238E27FC236}">
                  <a16:creationId xmlns:a16="http://schemas.microsoft.com/office/drawing/2014/main" id="{0F736FDA-75D7-5D5A-444F-CABF27596A1D}"/>
                </a:ext>
              </a:extLst>
            </p:cNvPr>
            <p:cNvSpPr/>
            <p:nvPr/>
          </p:nvSpPr>
          <p:spPr>
            <a:xfrm>
              <a:off x="5105712" y="2236073"/>
              <a:ext cx="152442" cy="24905"/>
            </a:xfrm>
            <a:custGeom>
              <a:avLst/>
              <a:gdLst/>
              <a:ahLst/>
              <a:cxnLst/>
              <a:rect l="l" t="t" r="r" b="b"/>
              <a:pathLst>
                <a:path w="4756" h="777" extrusionOk="0">
                  <a:moveTo>
                    <a:pt x="2368" y="1"/>
                  </a:moveTo>
                  <a:cubicBezTo>
                    <a:pt x="339" y="20"/>
                    <a:pt x="1" y="776"/>
                    <a:pt x="339" y="776"/>
                  </a:cubicBezTo>
                  <a:cubicBezTo>
                    <a:pt x="657" y="776"/>
                    <a:pt x="3442" y="737"/>
                    <a:pt x="4119" y="737"/>
                  </a:cubicBezTo>
                  <a:cubicBezTo>
                    <a:pt x="4755" y="737"/>
                    <a:pt x="4338" y="1"/>
                    <a:pt x="433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714;p20">
              <a:extLst>
                <a:ext uri="{FF2B5EF4-FFF2-40B4-BE49-F238E27FC236}">
                  <a16:creationId xmlns:a16="http://schemas.microsoft.com/office/drawing/2014/main" id="{BF13AF41-CF33-9EED-9DA8-1D5AE6DF7A07}"/>
                </a:ext>
              </a:extLst>
            </p:cNvPr>
            <p:cNvSpPr/>
            <p:nvPr/>
          </p:nvSpPr>
          <p:spPr>
            <a:xfrm>
              <a:off x="5094238" y="1978125"/>
              <a:ext cx="318698" cy="257991"/>
            </a:xfrm>
            <a:custGeom>
              <a:avLst/>
              <a:gdLst/>
              <a:ahLst/>
              <a:cxnLst/>
              <a:rect l="l" t="t" r="r" b="b"/>
              <a:pathLst>
                <a:path w="9943" h="8049" extrusionOk="0">
                  <a:moveTo>
                    <a:pt x="2999" y="0"/>
                  </a:moveTo>
                  <a:cubicBezTo>
                    <a:pt x="2915" y="0"/>
                    <a:pt x="2831" y="4"/>
                    <a:pt x="2746" y="12"/>
                  </a:cubicBezTo>
                  <a:cubicBezTo>
                    <a:pt x="598" y="211"/>
                    <a:pt x="1" y="4448"/>
                    <a:pt x="2527" y="7730"/>
                  </a:cubicBezTo>
                  <a:lnTo>
                    <a:pt x="2726" y="8049"/>
                  </a:lnTo>
                  <a:lnTo>
                    <a:pt x="4715" y="8029"/>
                  </a:lnTo>
                  <a:cubicBezTo>
                    <a:pt x="4715" y="8029"/>
                    <a:pt x="4377" y="5403"/>
                    <a:pt x="4218" y="4607"/>
                  </a:cubicBezTo>
                  <a:cubicBezTo>
                    <a:pt x="4191" y="4449"/>
                    <a:pt x="4232" y="4384"/>
                    <a:pt x="4321" y="4384"/>
                  </a:cubicBezTo>
                  <a:cubicBezTo>
                    <a:pt x="4681" y="4384"/>
                    <a:pt x="5824" y="5458"/>
                    <a:pt x="6367" y="5840"/>
                  </a:cubicBezTo>
                  <a:cubicBezTo>
                    <a:pt x="6539" y="5961"/>
                    <a:pt x="6876" y="6041"/>
                    <a:pt x="7270" y="6041"/>
                  </a:cubicBezTo>
                  <a:cubicBezTo>
                    <a:pt x="8377" y="6041"/>
                    <a:pt x="9942" y="5410"/>
                    <a:pt x="9649" y="3254"/>
                  </a:cubicBezTo>
                  <a:cubicBezTo>
                    <a:pt x="9478" y="1988"/>
                    <a:pt x="8931" y="1627"/>
                    <a:pt x="8363" y="1627"/>
                  </a:cubicBezTo>
                  <a:cubicBezTo>
                    <a:pt x="7612" y="1627"/>
                    <a:pt x="6824" y="2260"/>
                    <a:pt x="6824" y="2260"/>
                  </a:cubicBezTo>
                  <a:cubicBezTo>
                    <a:pt x="6824" y="2260"/>
                    <a:pt x="5061" y="0"/>
                    <a:pt x="2999"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15;p20">
              <a:extLst>
                <a:ext uri="{FF2B5EF4-FFF2-40B4-BE49-F238E27FC236}">
                  <a16:creationId xmlns:a16="http://schemas.microsoft.com/office/drawing/2014/main" id="{04630100-718A-4CD3-54C0-CEB3AFC51FBA}"/>
                </a:ext>
              </a:extLst>
            </p:cNvPr>
            <p:cNvSpPr/>
            <p:nvPr/>
          </p:nvSpPr>
          <p:spPr>
            <a:xfrm>
              <a:off x="5094238" y="1978125"/>
              <a:ext cx="318698" cy="257991"/>
            </a:xfrm>
            <a:custGeom>
              <a:avLst/>
              <a:gdLst/>
              <a:ahLst/>
              <a:cxnLst/>
              <a:rect l="l" t="t" r="r" b="b"/>
              <a:pathLst>
                <a:path w="9943" h="8049" extrusionOk="0">
                  <a:moveTo>
                    <a:pt x="2999" y="0"/>
                  </a:moveTo>
                  <a:cubicBezTo>
                    <a:pt x="2915" y="0"/>
                    <a:pt x="2831" y="4"/>
                    <a:pt x="2746" y="12"/>
                  </a:cubicBezTo>
                  <a:cubicBezTo>
                    <a:pt x="598" y="211"/>
                    <a:pt x="1" y="4448"/>
                    <a:pt x="2527" y="7730"/>
                  </a:cubicBezTo>
                  <a:lnTo>
                    <a:pt x="2726" y="8049"/>
                  </a:lnTo>
                  <a:lnTo>
                    <a:pt x="4715" y="8029"/>
                  </a:lnTo>
                  <a:cubicBezTo>
                    <a:pt x="4715" y="8029"/>
                    <a:pt x="4377" y="5403"/>
                    <a:pt x="4218" y="4607"/>
                  </a:cubicBezTo>
                  <a:cubicBezTo>
                    <a:pt x="4191" y="4449"/>
                    <a:pt x="4232" y="4384"/>
                    <a:pt x="4321" y="4384"/>
                  </a:cubicBezTo>
                  <a:cubicBezTo>
                    <a:pt x="4681" y="4384"/>
                    <a:pt x="5824" y="5458"/>
                    <a:pt x="6367" y="5840"/>
                  </a:cubicBezTo>
                  <a:cubicBezTo>
                    <a:pt x="6539" y="5961"/>
                    <a:pt x="6876" y="6041"/>
                    <a:pt x="7270" y="6041"/>
                  </a:cubicBezTo>
                  <a:cubicBezTo>
                    <a:pt x="8377" y="6041"/>
                    <a:pt x="9942" y="5410"/>
                    <a:pt x="9649" y="3254"/>
                  </a:cubicBezTo>
                  <a:cubicBezTo>
                    <a:pt x="9478" y="1988"/>
                    <a:pt x="8931" y="1627"/>
                    <a:pt x="8363" y="1627"/>
                  </a:cubicBezTo>
                  <a:cubicBezTo>
                    <a:pt x="7612" y="1627"/>
                    <a:pt x="6824" y="2260"/>
                    <a:pt x="6824" y="2260"/>
                  </a:cubicBezTo>
                  <a:cubicBezTo>
                    <a:pt x="6824" y="2260"/>
                    <a:pt x="5061" y="0"/>
                    <a:pt x="299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16;p20">
              <a:extLst>
                <a:ext uri="{FF2B5EF4-FFF2-40B4-BE49-F238E27FC236}">
                  <a16:creationId xmlns:a16="http://schemas.microsoft.com/office/drawing/2014/main" id="{E8D29107-D54C-552E-558F-E0ADCA43B090}"/>
                </a:ext>
              </a:extLst>
            </p:cNvPr>
            <p:cNvSpPr/>
            <p:nvPr/>
          </p:nvSpPr>
          <p:spPr>
            <a:xfrm>
              <a:off x="5199463" y="2050529"/>
              <a:ext cx="399150" cy="222573"/>
            </a:xfrm>
            <a:custGeom>
              <a:avLst/>
              <a:gdLst/>
              <a:ahLst/>
              <a:cxnLst/>
              <a:rect l="l" t="t" r="r" b="b"/>
              <a:pathLst>
                <a:path w="12453" h="6944" extrusionOk="0">
                  <a:moveTo>
                    <a:pt x="10464" y="1"/>
                  </a:moveTo>
                  <a:lnTo>
                    <a:pt x="7679" y="916"/>
                  </a:lnTo>
                  <a:cubicBezTo>
                    <a:pt x="7679" y="916"/>
                    <a:pt x="3282" y="2786"/>
                    <a:pt x="2149" y="3601"/>
                  </a:cubicBezTo>
                  <a:cubicBezTo>
                    <a:pt x="1035" y="4417"/>
                    <a:pt x="0" y="6406"/>
                    <a:pt x="3641" y="6804"/>
                  </a:cubicBezTo>
                  <a:cubicBezTo>
                    <a:pt x="4579" y="6906"/>
                    <a:pt x="5550" y="6944"/>
                    <a:pt x="6476" y="6944"/>
                  </a:cubicBezTo>
                  <a:cubicBezTo>
                    <a:pt x="9160" y="6944"/>
                    <a:pt x="11458" y="6625"/>
                    <a:pt x="11458" y="6625"/>
                  </a:cubicBezTo>
                  <a:cubicBezTo>
                    <a:pt x="11458" y="6625"/>
                    <a:pt x="10683" y="4815"/>
                    <a:pt x="10961" y="4616"/>
                  </a:cubicBezTo>
                  <a:cubicBezTo>
                    <a:pt x="11240" y="4437"/>
                    <a:pt x="12453" y="3382"/>
                    <a:pt x="11976" y="2149"/>
                  </a:cubicBezTo>
                  <a:cubicBezTo>
                    <a:pt x="11518" y="936"/>
                    <a:pt x="10464" y="1"/>
                    <a:pt x="1046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17;p20">
              <a:extLst>
                <a:ext uri="{FF2B5EF4-FFF2-40B4-BE49-F238E27FC236}">
                  <a16:creationId xmlns:a16="http://schemas.microsoft.com/office/drawing/2014/main" id="{A2F743A8-7C03-59B2-B843-6F6C81249960}"/>
                </a:ext>
              </a:extLst>
            </p:cNvPr>
            <p:cNvSpPr/>
            <p:nvPr/>
          </p:nvSpPr>
          <p:spPr>
            <a:xfrm>
              <a:off x="5194975" y="1615048"/>
              <a:ext cx="276773" cy="173468"/>
            </a:xfrm>
            <a:custGeom>
              <a:avLst/>
              <a:gdLst/>
              <a:ahLst/>
              <a:cxnLst/>
              <a:rect l="l" t="t" r="r" b="b"/>
              <a:pathLst>
                <a:path w="8635" h="5412" extrusionOk="0">
                  <a:moveTo>
                    <a:pt x="5947" y="0"/>
                  </a:moveTo>
                  <a:cubicBezTo>
                    <a:pt x="5607" y="0"/>
                    <a:pt x="5249" y="140"/>
                    <a:pt x="4974" y="339"/>
                  </a:cubicBezTo>
                  <a:cubicBezTo>
                    <a:pt x="4775" y="498"/>
                    <a:pt x="4616" y="697"/>
                    <a:pt x="4377" y="777"/>
                  </a:cubicBezTo>
                  <a:cubicBezTo>
                    <a:pt x="4303" y="799"/>
                    <a:pt x="4229" y="808"/>
                    <a:pt x="4155" y="808"/>
                  </a:cubicBezTo>
                  <a:cubicBezTo>
                    <a:pt x="3831" y="808"/>
                    <a:pt x="3508" y="634"/>
                    <a:pt x="3184" y="618"/>
                  </a:cubicBezTo>
                  <a:cubicBezTo>
                    <a:pt x="3172" y="617"/>
                    <a:pt x="3161" y="617"/>
                    <a:pt x="3149" y="617"/>
                  </a:cubicBezTo>
                  <a:cubicBezTo>
                    <a:pt x="2568" y="617"/>
                    <a:pt x="2084" y="1105"/>
                    <a:pt x="1791" y="1612"/>
                  </a:cubicBezTo>
                  <a:cubicBezTo>
                    <a:pt x="1493" y="2130"/>
                    <a:pt x="1274" y="2726"/>
                    <a:pt x="856" y="3124"/>
                  </a:cubicBezTo>
                  <a:cubicBezTo>
                    <a:pt x="657" y="3303"/>
                    <a:pt x="419" y="3462"/>
                    <a:pt x="279" y="3701"/>
                  </a:cubicBezTo>
                  <a:cubicBezTo>
                    <a:pt x="1" y="4258"/>
                    <a:pt x="498" y="4875"/>
                    <a:pt x="1055" y="5113"/>
                  </a:cubicBezTo>
                  <a:cubicBezTo>
                    <a:pt x="1453" y="5312"/>
                    <a:pt x="1901" y="5412"/>
                    <a:pt x="2348" y="5412"/>
                  </a:cubicBezTo>
                  <a:cubicBezTo>
                    <a:pt x="2796" y="5412"/>
                    <a:pt x="3243" y="5312"/>
                    <a:pt x="3641" y="5113"/>
                  </a:cubicBezTo>
                  <a:lnTo>
                    <a:pt x="3641" y="5113"/>
                  </a:lnTo>
                  <a:lnTo>
                    <a:pt x="3462" y="5253"/>
                  </a:lnTo>
                  <a:cubicBezTo>
                    <a:pt x="4218" y="5094"/>
                    <a:pt x="4974" y="4994"/>
                    <a:pt x="5750" y="4974"/>
                  </a:cubicBezTo>
                  <a:cubicBezTo>
                    <a:pt x="6406" y="4954"/>
                    <a:pt x="7122" y="4974"/>
                    <a:pt x="7699" y="4656"/>
                  </a:cubicBezTo>
                  <a:cubicBezTo>
                    <a:pt x="8256" y="4318"/>
                    <a:pt x="8634" y="3502"/>
                    <a:pt x="8236" y="2985"/>
                  </a:cubicBezTo>
                  <a:cubicBezTo>
                    <a:pt x="7918" y="2567"/>
                    <a:pt x="7162" y="2468"/>
                    <a:pt x="7023" y="1931"/>
                  </a:cubicBezTo>
                  <a:cubicBezTo>
                    <a:pt x="6943" y="1632"/>
                    <a:pt x="7063" y="1314"/>
                    <a:pt x="7063" y="1016"/>
                  </a:cubicBezTo>
                  <a:cubicBezTo>
                    <a:pt x="7043" y="578"/>
                    <a:pt x="6705" y="180"/>
                    <a:pt x="6247" y="41"/>
                  </a:cubicBezTo>
                  <a:cubicBezTo>
                    <a:pt x="6150" y="13"/>
                    <a:pt x="6050" y="0"/>
                    <a:pt x="594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18;p20">
              <a:extLst>
                <a:ext uri="{FF2B5EF4-FFF2-40B4-BE49-F238E27FC236}">
                  <a16:creationId xmlns:a16="http://schemas.microsoft.com/office/drawing/2014/main" id="{51309038-32F3-129D-563C-84404BA4EBE3}"/>
                </a:ext>
              </a:extLst>
            </p:cNvPr>
            <p:cNvSpPr/>
            <p:nvPr/>
          </p:nvSpPr>
          <p:spPr>
            <a:xfrm>
              <a:off x="5270232" y="1799567"/>
              <a:ext cx="318826" cy="299242"/>
            </a:xfrm>
            <a:custGeom>
              <a:avLst/>
              <a:gdLst/>
              <a:ahLst/>
              <a:cxnLst/>
              <a:rect l="l" t="t" r="r" b="b"/>
              <a:pathLst>
                <a:path w="9947" h="9336" extrusionOk="0">
                  <a:moveTo>
                    <a:pt x="4713" y="0"/>
                  </a:moveTo>
                  <a:cubicBezTo>
                    <a:pt x="3906" y="0"/>
                    <a:pt x="3115" y="225"/>
                    <a:pt x="2467" y="709"/>
                  </a:cubicBezTo>
                  <a:lnTo>
                    <a:pt x="2566" y="510"/>
                  </a:lnTo>
                  <a:lnTo>
                    <a:pt x="2566" y="510"/>
                  </a:lnTo>
                  <a:cubicBezTo>
                    <a:pt x="1671" y="709"/>
                    <a:pt x="935" y="1385"/>
                    <a:pt x="537" y="2201"/>
                  </a:cubicBezTo>
                  <a:cubicBezTo>
                    <a:pt x="120" y="2997"/>
                    <a:pt x="0" y="3952"/>
                    <a:pt x="0" y="4847"/>
                  </a:cubicBezTo>
                  <a:cubicBezTo>
                    <a:pt x="0" y="6200"/>
                    <a:pt x="299" y="7672"/>
                    <a:pt x="1333" y="8547"/>
                  </a:cubicBezTo>
                  <a:cubicBezTo>
                    <a:pt x="2044" y="9137"/>
                    <a:pt x="2974" y="9336"/>
                    <a:pt x="3904" y="9336"/>
                  </a:cubicBezTo>
                  <a:cubicBezTo>
                    <a:pt x="4197" y="9336"/>
                    <a:pt x="4489" y="9316"/>
                    <a:pt x="4774" y="9283"/>
                  </a:cubicBezTo>
                  <a:cubicBezTo>
                    <a:pt x="6247" y="9164"/>
                    <a:pt x="7699" y="8746"/>
                    <a:pt x="8972" y="7970"/>
                  </a:cubicBezTo>
                  <a:cubicBezTo>
                    <a:pt x="9250" y="7791"/>
                    <a:pt x="9549" y="7592"/>
                    <a:pt x="9728" y="7294"/>
                  </a:cubicBezTo>
                  <a:cubicBezTo>
                    <a:pt x="9947" y="6936"/>
                    <a:pt x="9947" y="6478"/>
                    <a:pt x="9927" y="6040"/>
                  </a:cubicBezTo>
                  <a:cubicBezTo>
                    <a:pt x="9787" y="4170"/>
                    <a:pt x="9091" y="2261"/>
                    <a:pt x="7659" y="1067"/>
                  </a:cubicBezTo>
                  <a:cubicBezTo>
                    <a:pt x="6838" y="381"/>
                    <a:pt x="5762" y="0"/>
                    <a:pt x="471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19;p20">
              <a:extLst>
                <a:ext uri="{FF2B5EF4-FFF2-40B4-BE49-F238E27FC236}">
                  <a16:creationId xmlns:a16="http://schemas.microsoft.com/office/drawing/2014/main" id="{91ED2A82-E575-EB22-9B2B-A04B88ADA8A4}"/>
                </a:ext>
              </a:extLst>
            </p:cNvPr>
            <p:cNvSpPr/>
            <p:nvPr/>
          </p:nvSpPr>
          <p:spPr>
            <a:xfrm>
              <a:off x="5243149" y="2117484"/>
              <a:ext cx="76830" cy="66605"/>
            </a:xfrm>
            <a:custGeom>
              <a:avLst/>
              <a:gdLst/>
              <a:ahLst/>
              <a:cxnLst/>
              <a:rect l="l" t="t" r="r" b="b"/>
              <a:pathLst>
                <a:path w="2397" h="2078" extrusionOk="0">
                  <a:moveTo>
                    <a:pt x="1482" y="0"/>
                  </a:moveTo>
                  <a:cubicBezTo>
                    <a:pt x="1482" y="0"/>
                    <a:pt x="825" y="100"/>
                    <a:pt x="348" y="398"/>
                  </a:cubicBezTo>
                  <a:cubicBezTo>
                    <a:pt x="1" y="630"/>
                    <a:pt x="348" y="661"/>
                    <a:pt x="563" y="661"/>
                  </a:cubicBezTo>
                  <a:cubicBezTo>
                    <a:pt x="644" y="661"/>
                    <a:pt x="706" y="657"/>
                    <a:pt x="706" y="657"/>
                  </a:cubicBezTo>
                  <a:lnTo>
                    <a:pt x="706" y="657"/>
                  </a:lnTo>
                  <a:cubicBezTo>
                    <a:pt x="706" y="657"/>
                    <a:pt x="129" y="1274"/>
                    <a:pt x="50" y="1811"/>
                  </a:cubicBezTo>
                  <a:cubicBezTo>
                    <a:pt x="21" y="1994"/>
                    <a:pt x="166" y="2078"/>
                    <a:pt x="415" y="2078"/>
                  </a:cubicBezTo>
                  <a:cubicBezTo>
                    <a:pt x="868" y="2078"/>
                    <a:pt x="1665" y="1802"/>
                    <a:pt x="2397" y="1353"/>
                  </a:cubicBezTo>
                  <a:lnTo>
                    <a:pt x="1482"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20;p20">
              <a:extLst>
                <a:ext uri="{FF2B5EF4-FFF2-40B4-BE49-F238E27FC236}">
                  <a16:creationId xmlns:a16="http://schemas.microsoft.com/office/drawing/2014/main" id="{99E295B2-35A8-C9FD-2035-C51C43BE3B0A}"/>
                </a:ext>
              </a:extLst>
            </p:cNvPr>
            <p:cNvSpPr/>
            <p:nvPr/>
          </p:nvSpPr>
          <p:spPr>
            <a:xfrm>
              <a:off x="5271514" y="1686202"/>
              <a:ext cx="130101" cy="153980"/>
            </a:xfrm>
            <a:custGeom>
              <a:avLst/>
              <a:gdLst/>
              <a:ahLst/>
              <a:cxnLst/>
              <a:rect l="l" t="t" r="r" b="b"/>
              <a:pathLst>
                <a:path w="4059" h="4804" extrusionOk="0">
                  <a:moveTo>
                    <a:pt x="2048" y="1"/>
                  </a:moveTo>
                  <a:cubicBezTo>
                    <a:pt x="1811" y="1"/>
                    <a:pt x="1541" y="40"/>
                    <a:pt x="1233" y="128"/>
                  </a:cubicBezTo>
                  <a:cubicBezTo>
                    <a:pt x="1233" y="128"/>
                    <a:pt x="0" y="228"/>
                    <a:pt x="99" y="1481"/>
                  </a:cubicBezTo>
                  <a:cubicBezTo>
                    <a:pt x="191" y="2647"/>
                    <a:pt x="415" y="3880"/>
                    <a:pt x="1538" y="3880"/>
                  </a:cubicBezTo>
                  <a:cubicBezTo>
                    <a:pt x="1641" y="3880"/>
                    <a:pt x="1751" y="3870"/>
                    <a:pt x="1870" y="3848"/>
                  </a:cubicBezTo>
                  <a:lnTo>
                    <a:pt x="2029" y="4803"/>
                  </a:lnTo>
                  <a:cubicBezTo>
                    <a:pt x="2029" y="4803"/>
                    <a:pt x="2040" y="4804"/>
                    <a:pt x="2060" y="4804"/>
                  </a:cubicBezTo>
                  <a:cubicBezTo>
                    <a:pt x="2246" y="4804"/>
                    <a:pt x="3250" y="4755"/>
                    <a:pt x="4058" y="3749"/>
                  </a:cubicBezTo>
                  <a:lnTo>
                    <a:pt x="3720" y="2237"/>
                  </a:lnTo>
                  <a:cubicBezTo>
                    <a:pt x="3720" y="2219"/>
                    <a:pt x="3828" y="1"/>
                    <a:pt x="204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21;p20">
              <a:extLst>
                <a:ext uri="{FF2B5EF4-FFF2-40B4-BE49-F238E27FC236}">
                  <a16:creationId xmlns:a16="http://schemas.microsoft.com/office/drawing/2014/main" id="{244CB2D1-483D-7F0A-6FFA-F90BAA46D530}"/>
                </a:ext>
              </a:extLst>
            </p:cNvPr>
            <p:cNvSpPr/>
            <p:nvPr/>
          </p:nvSpPr>
          <p:spPr>
            <a:xfrm>
              <a:off x="5248533" y="1665240"/>
              <a:ext cx="183661" cy="103594"/>
            </a:xfrm>
            <a:custGeom>
              <a:avLst/>
              <a:gdLst/>
              <a:ahLst/>
              <a:cxnLst/>
              <a:rect l="l" t="t" r="r" b="b"/>
              <a:pathLst>
                <a:path w="5730" h="3232" extrusionOk="0">
                  <a:moveTo>
                    <a:pt x="2465" y="0"/>
                  </a:moveTo>
                  <a:cubicBezTo>
                    <a:pt x="1561" y="0"/>
                    <a:pt x="686" y="371"/>
                    <a:pt x="1" y="1001"/>
                  </a:cubicBezTo>
                  <a:lnTo>
                    <a:pt x="160" y="1021"/>
                  </a:lnTo>
                  <a:cubicBezTo>
                    <a:pt x="259" y="1419"/>
                    <a:pt x="657" y="1697"/>
                    <a:pt x="1055" y="1737"/>
                  </a:cubicBezTo>
                  <a:cubicBezTo>
                    <a:pt x="1152" y="1752"/>
                    <a:pt x="1251" y="1758"/>
                    <a:pt x="1349" y="1758"/>
                  </a:cubicBezTo>
                  <a:cubicBezTo>
                    <a:pt x="1656" y="1758"/>
                    <a:pt x="1968" y="1698"/>
                    <a:pt x="2269" y="1638"/>
                  </a:cubicBezTo>
                  <a:cubicBezTo>
                    <a:pt x="2516" y="1601"/>
                    <a:pt x="2770" y="1556"/>
                    <a:pt x="3023" y="1556"/>
                  </a:cubicBezTo>
                  <a:cubicBezTo>
                    <a:pt x="3178" y="1556"/>
                    <a:pt x="3331" y="1573"/>
                    <a:pt x="3482" y="1618"/>
                  </a:cubicBezTo>
                  <a:cubicBezTo>
                    <a:pt x="3781" y="1717"/>
                    <a:pt x="4099" y="1996"/>
                    <a:pt x="3999" y="2294"/>
                  </a:cubicBezTo>
                  <a:cubicBezTo>
                    <a:pt x="3979" y="2414"/>
                    <a:pt x="3880" y="2513"/>
                    <a:pt x="3860" y="2632"/>
                  </a:cubicBezTo>
                  <a:cubicBezTo>
                    <a:pt x="3800" y="2911"/>
                    <a:pt x="4079" y="3130"/>
                    <a:pt x="4357" y="3209"/>
                  </a:cubicBezTo>
                  <a:cubicBezTo>
                    <a:pt x="4429" y="3224"/>
                    <a:pt x="4502" y="3232"/>
                    <a:pt x="4574" y="3232"/>
                  </a:cubicBezTo>
                  <a:cubicBezTo>
                    <a:pt x="4881" y="3232"/>
                    <a:pt x="5179" y="3100"/>
                    <a:pt x="5372" y="2891"/>
                  </a:cubicBezTo>
                  <a:cubicBezTo>
                    <a:pt x="5631" y="2612"/>
                    <a:pt x="5730" y="2195"/>
                    <a:pt x="5631" y="1837"/>
                  </a:cubicBezTo>
                  <a:cubicBezTo>
                    <a:pt x="5551" y="1598"/>
                    <a:pt x="5392" y="1399"/>
                    <a:pt x="5233" y="1200"/>
                  </a:cubicBezTo>
                  <a:cubicBezTo>
                    <a:pt x="4576" y="484"/>
                    <a:pt x="3641" y="26"/>
                    <a:pt x="2667" y="7"/>
                  </a:cubicBezTo>
                  <a:cubicBezTo>
                    <a:pt x="2599" y="2"/>
                    <a:pt x="2532" y="0"/>
                    <a:pt x="246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22;p20">
              <a:extLst>
                <a:ext uri="{FF2B5EF4-FFF2-40B4-BE49-F238E27FC236}">
                  <a16:creationId xmlns:a16="http://schemas.microsoft.com/office/drawing/2014/main" id="{DF3E6F55-F8A8-5868-8FD3-D2482D2A3FD8}"/>
                </a:ext>
              </a:extLst>
            </p:cNvPr>
            <p:cNvSpPr/>
            <p:nvPr/>
          </p:nvSpPr>
          <p:spPr>
            <a:xfrm>
              <a:off x="5276386" y="1879663"/>
              <a:ext cx="180039" cy="215553"/>
            </a:xfrm>
            <a:custGeom>
              <a:avLst/>
              <a:gdLst/>
              <a:ahLst/>
              <a:cxnLst/>
              <a:rect l="l" t="t" r="r" b="b"/>
              <a:pathLst>
                <a:path w="5617" h="6725" extrusionOk="0">
                  <a:moveTo>
                    <a:pt x="27" y="4258"/>
                  </a:moveTo>
                  <a:lnTo>
                    <a:pt x="27" y="4258"/>
                  </a:lnTo>
                  <a:cubicBezTo>
                    <a:pt x="27" y="4258"/>
                    <a:pt x="0" y="4391"/>
                    <a:pt x="61" y="4522"/>
                  </a:cubicBezTo>
                  <a:lnTo>
                    <a:pt x="61" y="4522"/>
                  </a:lnTo>
                  <a:cubicBezTo>
                    <a:pt x="27" y="4357"/>
                    <a:pt x="27" y="4258"/>
                    <a:pt x="27" y="4258"/>
                  </a:cubicBezTo>
                  <a:close/>
                  <a:moveTo>
                    <a:pt x="4503" y="0"/>
                  </a:moveTo>
                  <a:lnTo>
                    <a:pt x="4503" y="0"/>
                  </a:lnTo>
                  <a:cubicBezTo>
                    <a:pt x="4503" y="1"/>
                    <a:pt x="3667" y="3661"/>
                    <a:pt x="1738" y="4456"/>
                  </a:cubicBezTo>
                  <a:cubicBezTo>
                    <a:pt x="1192" y="4684"/>
                    <a:pt x="819" y="4765"/>
                    <a:pt x="564" y="4765"/>
                  </a:cubicBezTo>
                  <a:cubicBezTo>
                    <a:pt x="253" y="4765"/>
                    <a:pt x="118" y="4645"/>
                    <a:pt x="61" y="4522"/>
                  </a:cubicBezTo>
                  <a:lnTo>
                    <a:pt x="61" y="4522"/>
                  </a:lnTo>
                  <a:cubicBezTo>
                    <a:pt x="157" y="4994"/>
                    <a:pt x="531" y="6001"/>
                    <a:pt x="1977" y="6724"/>
                  </a:cubicBezTo>
                  <a:cubicBezTo>
                    <a:pt x="1996" y="6724"/>
                    <a:pt x="5617" y="3880"/>
                    <a:pt x="450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23;p20">
              <a:extLst>
                <a:ext uri="{FF2B5EF4-FFF2-40B4-BE49-F238E27FC236}">
                  <a16:creationId xmlns:a16="http://schemas.microsoft.com/office/drawing/2014/main" id="{62D929FB-698F-D9CD-DC14-D09E058F9500}"/>
                </a:ext>
              </a:extLst>
            </p:cNvPr>
            <p:cNvSpPr/>
            <p:nvPr/>
          </p:nvSpPr>
          <p:spPr>
            <a:xfrm>
              <a:off x="5455777" y="1926202"/>
              <a:ext cx="76541" cy="170295"/>
            </a:xfrm>
            <a:custGeom>
              <a:avLst/>
              <a:gdLst/>
              <a:ahLst/>
              <a:cxnLst/>
              <a:rect l="l" t="t" r="r" b="b"/>
              <a:pathLst>
                <a:path w="2388" h="5313" extrusionOk="0">
                  <a:moveTo>
                    <a:pt x="1591" y="1"/>
                  </a:moveTo>
                  <a:cubicBezTo>
                    <a:pt x="1591" y="1"/>
                    <a:pt x="915" y="4974"/>
                    <a:pt x="0" y="5312"/>
                  </a:cubicBezTo>
                  <a:cubicBezTo>
                    <a:pt x="0" y="5312"/>
                    <a:pt x="1074" y="5093"/>
                    <a:pt x="1910" y="4675"/>
                  </a:cubicBezTo>
                  <a:cubicBezTo>
                    <a:pt x="1910" y="4675"/>
                    <a:pt x="2387" y="2249"/>
                    <a:pt x="159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24;p20">
              <a:extLst>
                <a:ext uri="{FF2B5EF4-FFF2-40B4-BE49-F238E27FC236}">
                  <a16:creationId xmlns:a16="http://schemas.microsoft.com/office/drawing/2014/main" id="{3B3E0ACC-B1AA-B720-299D-378BCA260308}"/>
                </a:ext>
              </a:extLst>
            </p:cNvPr>
            <p:cNvSpPr/>
            <p:nvPr/>
          </p:nvSpPr>
          <p:spPr>
            <a:xfrm>
              <a:off x="5281065" y="1879663"/>
              <a:ext cx="237221" cy="286325"/>
            </a:xfrm>
            <a:custGeom>
              <a:avLst/>
              <a:gdLst/>
              <a:ahLst/>
              <a:cxnLst/>
              <a:rect l="l" t="t" r="r" b="b"/>
              <a:pathLst>
                <a:path w="7401" h="8933" extrusionOk="0">
                  <a:moveTo>
                    <a:pt x="4317" y="0"/>
                  </a:moveTo>
                  <a:lnTo>
                    <a:pt x="4317" y="0"/>
                  </a:lnTo>
                  <a:cubicBezTo>
                    <a:pt x="4456" y="1473"/>
                    <a:pt x="4078" y="2984"/>
                    <a:pt x="3322" y="4258"/>
                  </a:cubicBezTo>
                  <a:cubicBezTo>
                    <a:pt x="3044" y="4675"/>
                    <a:pt x="2726" y="5093"/>
                    <a:pt x="2328" y="5391"/>
                  </a:cubicBezTo>
                  <a:cubicBezTo>
                    <a:pt x="1791" y="5769"/>
                    <a:pt x="1154" y="5988"/>
                    <a:pt x="657" y="6386"/>
                  </a:cubicBezTo>
                  <a:cubicBezTo>
                    <a:pt x="398" y="6585"/>
                    <a:pt x="179" y="6863"/>
                    <a:pt x="100" y="7182"/>
                  </a:cubicBezTo>
                  <a:cubicBezTo>
                    <a:pt x="0" y="7679"/>
                    <a:pt x="259" y="8196"/>
                    <a:pt x="657" y="8515"/>
                  </a:cubicBezTo>
                  <a:cubicBezTo>
                    <a:pt x="1055" y="8833"/>
                    <a:pt x="1572" y="8932"/>
                    <a:pt x="2069" y="8932"/>
                  </a:cubicBezTo>
                  <a:cubicBezTo>
                    <a:pt x="2084" y="8932"/>
                    <a:pt x="2100" y="8933"/>
                    <a:pt x="2115" y="8933"/>
                  </a:cubicBezTo>
                  <a:cubicBezTo>
                    <a:pt x="3788" y="8933"/>
                    <a:pt x="5340" y="7845"/>
                    <a:pt x="6227" y="6426"/>
                  </a:cubicBezTo>
                  <a:cubicBezTo>
                    <a:pt x="7122" y="4974"/>
                    <a:pt x="7400" y="3243"/>
                    <a:pt x="7400" y="1552"/>
                  </a:cubicBezTo>
                  <a:lnTo>
                    <a:pt x="4317"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25;p20">
              <a:extLst>
                <a:ext uri="{FF2B5EF4-FFF2-40B4-BE49-F238E27FC236}">
                  <a16:creationId xmlns:a16="http://schemas.microsoft.com/office/drawing/2014/main" id="{18A518DB-500F-96B9-7A4D-D58D6B8E61BA}"/>
                </a:ext>
              </a:extLst>
            </p:cNvPr>
            <p:cNvSpPr/>
            <p:nvPr/>
          </p:nvSpPr>
          <p:spPr>
            <a:xfrm>
              <a:off x="5387764" y="2202291"/>
              <a:ext cx="163660" cy="21635"/>
            </a:xfrm>
            <a:custGeom>
              <a:avLst/>
              <a:gdLst/>
              <a:ahLst/>
              <a:cxnLst/>
              <a:rect l="l" t="t" r="r" b="b"/>
              <a:pathLst>
                <a:path w="5106" h="675" extrusionOk="0">
                  <a:moveTo>
                    <a:pt x="5006" y="0"/>
                  </a:moveTo>
                  <a:cubicBezTo>
                    <a:pt x="5006" y="0"/>
                    <a:pt x="1505" y="478"/>
                    <a:pt x="13" y="577"/>
                  </a:cubicBezTo>
                  <a:cubicBezTo>
                    <a:pt x="0" y="577"/>
                    <a:pt x="1428" y="674"/>
                    <a:pt x="2941" y="674"/>
                  </a:cubicBezTo>
                  <a:cubicBezTo>
                    <a:pt x="3698" y="674"/>
                    <a:pt x="4476" y="650"/>
                    <a:pt x="5106" y="577"/>
                  </a:cubicBezTo>
                  <a:lnTo>
                    <a:pt x="5006"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26;p20">
              <a:extLst>
                <a:ext uri="{FF2B5EF4-FFF2-40B4-BE49-F238E27FC236}">
                  <a16:creationId xmlns:a16="http://schemas.microsoft.com/office/drawing/2014/main" id="{34A8DF79-8583-549F-33F2-5CA09BB02AD9}"/>
                </a:ext>
              </a:extLst>
            </p:cNvPr>
            <p:cNvSpPr/>
            <p:nvPr/>
          </p:nvSpPr>
          <p:spPr>
            <a:xfrm>
              <a:off x="4358467" y="2261586"/>
              <a:ext cx="1582592" cy="1200014"/>
            </a:xfrm>
            <a:custGeom>
              <a:avLst/>
              <a:gdLst/>
              <a:ahLst/>
              <a:cxnLst/>
              <a:rect l="l" t="t" r="r" b="b"/>
              <a:pathLst>
                <a:path w="49375" h="37439" extrusionOk="0">
                  <a:moveTo>
                    <a:pt x="15497" y="0"/>
                  </a:moveTo>
                  <a:cubicBezTo>
                    <a:pt x="13528" y="0"/>
                    <a:pt x="11936" y="1592"/>
                    <a:pt x="11936" y="3561"/>
                  </a:cubicBezTo>
                  <a:lnTo>
                    <a:pt x="11936" y="13149"/>
                  </a:lnTo>
                  <a:cubicBezTo>
                    <a:pt x="11936" y="13827"/>
                    <a:pt x="11380" y="14319"/>
                    <a:pt x="10785" y="14319"/>
                  </a:cubicBezTo>
                  <a:cubicBezTo>
                    <a:pt x="10576" y="14319"/>
                    <a:pt x="10362" y="14258"/>
                    <a:pt x="10166" y="14124"/>
                  </a:cubicBezTo>
                  <a:lnTo>
                    <a:pt x="10146" y="14124"/>
                  </a:lnTo>
                  <a:cubicBezTo>
                    <a:pt x="9234" y="13493"/>
                    <a:pt x="8136" y="13122"/>
                    <a:pt x="6958" y="13122"/>
                  </a:cubicBezTo>
                  <a:cubicBezTo>
                    <a:pt x="6132" y="13122"/>
                    <a:pt x="5266" y="13305"/>
                    <a:pt x="4397" y="13706"/>
                  </a:cubicBezTo>
                  <a:cubicBezTo>
                    <a:pt x="3323" y="14164"/>
                    <a:pt x="2467" y="15019"/>
                    <a:pt x="1970" y="16093"/>
                  </a:cubicBezTo>
                  <a:cubicBezTo>
                    <a:pt x="1" y="20271"/>
                    <a:pt x="3005" y="24369"/>
                    <a:pt x="6963" y="24369"/>
                  </a:cubicBezTo>
                  <a:cubicBezTo>
                    <a:pt x="8137" y="24369"/>
                    <a:pt x="9191" y="24011"/>
                    <a:pt x="10086" y="23394"/>
                  </a:cubicBezTo>
                  <a:cubicBezTo>
                    <a:pt x="10126" y="23374"/>
                    <a:pt x="10146" y="23374"/>
                    <a:pt x="10166" y="23354"/>
                  </a:cubicBezTo>
                  <a:cubicBezTo>
                    <a:pt x="10366" y="23226"/>
                    <a:pt x="10582" y="23168"/>
                    <a:pt x="10791" y="23168"/>
                  </a:cubicBezTo>
                  <a:cubicBezTo>
                    <a:pt x="11390" y="23168"/>
                    <a:pt x="11936" y="23645"/>
                    <a:pt x="11936" y="24309"/>
                  </a:cubicBezTo>
                  <a:lnTo>
                    <a:pt x="11936" y="33917"/>
                  </a:lnTo>
                  <a:cubicBezTo>
                    <a:pt x="11877" y="35847"/>
                    <a:pt x="13468" y="37438"/>
                    <a:pt x="15457" y="37438"/>
                  </a:cubicBezTo>
                  <a:lnTo>
                    <a:pt x="25404" y="37438"/>
                  </a:lnTo>
                  <a:cubicBezTo>
                    <a:pt x="26100" y="37239"/>
                    <a:pt x="26478" y="36404"/>
                    <a:pt x="26060" y="35728"/>
                  </a:cubicBezTo>
                  <a:cubicBezTo>
                    <a:pt x="26040" y="35708"/>
                    <a:pt x="26040" y="35688"/>
                    <a:pt x="26000" y="35648"/>
                  </a:cubicBezTo>
                  <a:cubicBezTo>
                    <a:pt x="25404" y="34753"/>
                    <a:pt x="25046" y="33659"/>
                    <a:pt x="25046" y="32525"/>
                  </a:cubicBezTo>
                  <a:cubicBezTo>
                    <a:pt x="25046" y="29425"/>
                    <a:pt x="27558" y="26911"/>
                    <a:pt x="30653" y="26911"/>
                  </a:cubicBezTo>
                  <a:cubicBezTo>
                    <a:pt x="31511" y="26911"/>
                    <a:pt x="32414" y="27104"/>
                    <a:pt x="33321" y="27532"/>
                  </a:cubicBezTo>
                  <a:cubicBezTo>
                    <a:pt x="34395" y="28029"/>
                    <a:pt x="35211" y="28884"/>
                    <a:pt x="35708" y="29959"/>
                  </a:cubicBezTo>
                  <a:cubicBezTo>
                    <a:pt x="36643" y="32067"/>
                    <a:pt x="36325" y="34156"/>
                    <a:pt x="35290" y="35708"/>
                  </a:cubicBezTo>
                  <a:lnTo>
                    <a:pt x="35290" y="35728"/>
                  </a:lnTo>
                  <a:cubicBezTo>
                    <a:pt x="34833" y="36384"/>
                    <a:pt x="35211" y="37239"/>
                    <a:pt x="35927" y="37438"/>
                  </a:cubicBezTo>
                  <a:lnTo>
                    <a:pt x="45833" y="37438"/>
                  </a:lnTo>
                  <a:cubicBezTo>
                    <a:pt x="47783" y="37438"/>
                    <a:pt x="49374" y="35847"/>
                    <a:pt x="49374" y="33897"/>
                  </a:cubicBezTo>
                  <a:lnTo>
                    <a:pt x="49374" y="3561"/>
                  </a:lnTo>
                  <a:cubicBezTo>
                    <a:pt x="49374" y="1592"/>
                    <a:pt x="47783" y="0"/>
                    <a:pt x="45833"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1724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5288-648B-DDC9-1AC8-3B70AF5A9AB9}"/>
              </a:ext>
            </a:extLst>
          </p:cNvPr>
          <p:cNvSpPr>
            <a:spLocks noGrp="1"/>
          </p:cNvSpPr>
          <p:nvPr>
            <p:ph type="title"/>
          </p:nvPr>
        </p:nvSpPr>
        <p:spPr>
          <a:xfrm>
            <a:off x="1385455" y="395969"/>
            <a:ext cx="9827491" cy="641600"/>
          </a:xfrm>
          <a:solidFill>
            <a:schemeClr val="accent2">
              <a:lumMod val="20000"/>
              <a:lumOff val="80000"/>
            </a:schemeClr>
          </a:solidFill>
        </p:spPr>
        <p:txBody>
          <a:bodyPr/>
          <a:lstStyle/>
          <a:p>
            <a:r>
              <a:rPr lang="en-US" dirty="0"/>
              <a:t>Theory of Integrative Leadership</a:t>
            </a:r>
            <a:r>
              <a:rPr lang="en-TH" dirty="0"/>
              <a:t> </a:t>
            </a:r>
          </a:p>
        </p:txBody>
      </p:sp>
      <p:pic>
        <p:nvPicPr>
          <p:cNvPr id="2050" name="Picture 2" descr="The process theory suggests that leadership is an interaction between leader and followers">
            <a:extLst>
              <a:ext uri="{FF2B5EF4-FFF2-40B4-BE49-F238E27FC236}">
                <a16:creationId xmlns:a16="http://schemas.microsoft.com/office/drawing/2014/main" id="{2B6768D9-51A4-953B-DB50-D6E4E58D7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45" y="1097008"/>
            <a:ext cx="10788073" cy="5268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FB2B38-1419-A6EA-5545-3E46D43B2565}"/>
              </a:ext>
            </a:extLst>
          </p:cNvPr>
          <p:cNvSpPr txBox="1"/>
          <p:nvPr/>
        </p:nvSpPr>
        <p:spPr>
          <a:xfrm>
            <a:off x="9605819" y="6365557"/>
            <a:ext cx="6096000" cy="954300"/>
          </a:xfrm>
          <a:prstGeom prst="rect">
            <a:avLst/>
          </a:prstGeom>
          <a:noFill/>
        </p:spPr>
        <p:txBody>
          <a:bodyPr wrap="square">
            <a:spAutoFit/>
          </a:bodyPr>
          <a:lstStyle/>
          <a:p>
            <a:pPr defTabSz="1219170">
              <a:buClr>
                <a:srgbClr val="000000"/>
              </a:buClr>
            </a:pPr>
            <a:r>
              <a:rPr lang="en-US" sz="1867" kern="0" baseline="-25000" dirty="0">
                <a:solidFill>
                  <a:srgbClr val="3A343A"/>
                </a:solidFill>
                <a:latin typeface="Europa"/>
                <a:cs typeface="Arial"/>
                <a:sym typeface="Arial"/>
              </a:rPr>
              <a:t>Adapted from Kotter (1990: 3-8)</a:t>
            </a:r>
            <a:endParaRPr lang="en-US" sz="1867" kern="0" dirty="0">
              <a:solidFill>
                <a:srgbClr val="3A343A"/>
              </a:solidFill>
              <a:latin typeface="Europa"/>
              <a:cs typeface="Arial"/>
              <a:sym typeface="Arial"/>
            </a:endParaRPr>
          </a:p>
          <a:p>
            <a:pPr defTabSz="1219170">
              <a:buClr>
                <a:srgbClr val="000000"/>
              </a:buClr>
            </a:pPr>
            <a:br>
              <a:rPr lang="en-US" sz="1867" kern="0" dirty="0">
                <a:solidFill>
                  <a:srgbClr val="000000"/>
                </a:solidFill>
                <a:latin typeface="Arial"/>
                <a:cs typeface="Arial"/>
                <a:sym typeface="Arial"/>
              </a:rPr>
            </a:br>
            <a:endParaRPr lang="en-TH" sz="1867" kern="0" dirty="0">
              <a:solidFill>
                <a:srgbClr val="000000"/>
              </a:solidFill>
              <a:latin typeface="Arial"/>
              <a:cs typeface="Arial"/>
              <a:sym typeface="Arial"/>
            </a:endParaRPr>
          </a:p>
        </p:txBody>
      </p:sp>
    </p:spTree>
    <p:extLst>
      <p:ext uri="{BB962C8B-B14F-4D97-AF65-F5344CB8AC3E}">
        <p14:creationId xmlns:p14="http://schemas.microsoft.com/office/powerpoint/2010/main" val="44407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 The development of leadership theories">
            <a:extLst>
              <a:ext uri="{FF2B5EF4-FFF2-40B4-BE49-F238E27FC236}">
                <a16:creationId xmlns:a16="http://schemas.microsoft.com/office/drawing/2014/main" id="{B48376D7-CE80-A43C-BFD2-FB86073C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79" y="716769"/>
            <a:ext cx="10795000" cy="5892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0B9CE7A-3E18-AB6C-C193-A68D5A3D813D}"/>
              </a:ext>
            </a:extLst>
          </p:cNvPr>
          <p:cNvSpPr>
            <a:spLocks noGrp="1"/>
          </p:cNvSpPr>
          <p:nvPr>
            <p:ph type="title"/>
          </p:nvPr>
        </p:nvSpPr>
        <p:spPr/>
        <p:txBody>
          <a:bodyPr/>
          <a:lstStyle/>
          <a:p>
            <a:endParaRPr lang="en-TH"/>
          </a:p>
        </p:txBody>
      </p:sp>
    </p:spTree>
    <p:extLst>
      <p:ext uri="{BB962C8B-B14F-4D97-AF65-F5344CB8AC3E}">
        <p14:creationId xmlns:p14="http://schemas.microsoft.com/office/powerpoint/2010/main" val="98704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ituational-leadership--1-">
            <a:extLst>
              <a:ext uri="{FF2B5EF4-FFF2-40B4-BE49-F238E27FC236}">
                <a16:creationId xmlns:a16="http://schemas.microsoft.com/office/drawing/2014/main" id="{2546F1A9-00A9-75F2-65E3-2AFD0C084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 r="112" b="1"/>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3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imilarities of Path-Goal Theory and Situational Leadership">
            <a:extLst>
              <a:ext uri="{FF2B5EF4-FFF2-40B4-BE49-F238E27FC236}">
                <a16:creationId xmlns:a16="http://schemas.microsoft.com/office/drawing/2014/main" id="{8DF54ACA-BFEE-6756-8B45-E6F4F197C2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5672" y="68263"/>
            <a:ext cx="10380656" cy="67214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1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txBox="1">
            <a:spLocks noGrp="1"/>
          </p:cNvSpPr>
          <p:nvPr>
            <p:ph type="title"/>
          </p:nvPr>
        </p:nvSpPr>
        <p:spPr>
          <a:xfrm>
            <a:off x="1683199" y="679977"/>
            <a:ext cx="8772400" cy="641600"/>
          </a:xfrm>
          <a:prstGeom prst="rect">
            <a:avLst/>
          </a:prstGeom>
        </p:spPr>
        <p:txBody>
          <a:bodyPr spcFirstLastPara="1" wrap="square" lIns="121900" tIns="121900" rIns="121900" bIns="121900" anchor="ctr" anchorCtr="0">
            <a:noAutofit/>
          </a:bodyPr>
          <a:lstStyle/>
          <a:p>
            <a:pPr lvl="0"/>
            <a:r>
              <a:rPr lang="en-US" sz="4267" kern="1200" dirty="0">
                <a:solidFill>
                  <a:schemeClr val="tx1"/>
                </a:solidFill>
              </a:rPr>
              <a:t>The </a:t>
            </a:r>
            <a:r>
              <a:rPr lang="en-US" altLang="zh-CN" sz="4267" kern="1200" dirty="0">
                <a:solidFill>
                  <a:schemeClr val="tx1"/>
                </a:solidFill>
              </a:rPr>
              <a:t>4</a:t>
            </a:r>
            <a:r>
              <a:rPr lang="en-US" sz="4267" kern="1200" dirty="0">
                <a:solidFill>
                  <a:schemeClr val="tx1"/>
                </a:solidFill>
              </a:rPr>
              <a:t> Stages of Team</a:t>
            </a:r>
            <a:endParaRPr dirty="0">
              <a:solidFill>
                <a:schemeClr val="tx1"/>
              </a:solidFill>
            </a:endParaRPr>
          </a:p>
        </p:txBody>
      </p:sp>
      <p:grpSp>
        <p:nvGrpSpPr>
          <p:cNvPr id="561" name="Google Shape;561;p19"/>
          <p:cNvGrpSpPr/>
          <p:nvPr/>
        </p:nvGrpSpPr>
        <p:grpSpPr>
          <a:xfrm>
            <a:off x="6870502" y="5485406"/>
            <a:ext cx="1002629" cy="1248292"/>
            <a:chOff x="5422238" y="1987966"/>
            <a:chExt cx="1347861" cy="1678111"/>
          </a:xfrm>
        </p:grpSpPr>
        <p:sp>
          <p:nvSpPr>
            <p:cNvPr id="562" name="Google Shape;562;p19"/>
            <p:cNvSpPr/>
            <p:nvPr/>
          </p:nvSpPr>
          <p:spPr>
            <a:xfrm>
              <a:off x="5601004" y="3072411"/>
              <a:ext cx="1070824" cy="569607"/>
            </a:xfrm>
            <a:custGeom>
              <a:avLst/>
              <a:gdLst/>
              <a:ahLst/>
              <a:cxnLst/>
              <a:rect l="l" t="t" r="r" b="b"/>
              <a:pathLst>
                <a:path w="17069" h="9877" extrusionOk="0">
                  <a:moveTo>
                    <a:pt x="12462" y="1"/>
                  </a:moveTo>
                  <a:cubicBezTo>
                    <a:pt x="12356" y="1"/>
                    <a:pt x="12241" y="9"/>
                    <a:pt x="12135" y="9"/>
                  </a:cubicBezTo>
                  <a:cubicBezTo>
                    <a:pt x="11797" y="1203"/>
                    <a:pt x="11081" y="2078"/>
                    <a:pt x="10007" y="2675"/>
                  </a:cubicBezTo>
                  <a:cubicBezTo>
                    <a:pt x="9330" y="2218"/>
                    <a:pt x="8912" y="1541"/>
                    <a:pt x="8216" y="1203"/>
                  </a:cubicBezTo>
                  <a:cubicBezTo>
                    <a:pt x="7898" y="1422"/>
                    <a:pt x="7759" y="1780"/>
                    <a:pt x="7619" y="2078"/>
                  </a:cubicBezTo>
                  <a:cubicBezTo>
                    <a:pt x="7520" y="2218"/>
                    <a:pt x="7440" y="2397"/>
                    <a:pt x="7341" y="2536"/>
                  </a:cubicBezTo>
                  <a:cubicBezTo>
                    <a:pt x="7232" y="2681"/>
                    <a:pt x="7145" y="2738"/>
                    <a:pt x="7040" y="2738"/>
                  </a:cubicBezTo>
                  <a:cubicBezTo>
                    <a:pt x="6973" y="2738"/>
                    <a:pt x="6897" y="2714"/>
                    <a:pt x="6804" y="2675"/>
                  </a:cubicBezTo>
                  <a:cubicBezTo>
                    <a:pt x="6008" y="2317"/>
                    <a:pt x="5332" y="1780"/>
                    <a:pt x="4735" y="1143"/>
                  </a:cubicBezTo>
                  <a:cubicBezTo>
                    <a:pt x="4417" y="805"/>
                    <a:pt x="4079" y="427"/>
                    <a:pt x="3780" y="89"/>
                  </a:cubicBezTo>
                  <a:cubicBezTo>
                    <a:pt x="3382" y="109"/>
                    <a:pt x="3024" y="129"/>
                    <a:pt x="2666" y="308"/>
                  </a:cubicBezTo>
                  <a:cubicBezTo>
                    <a:pt x="1930" y="686"/>
                    <a:pt x="1294" y="1183"/>
                    <a:pt x="856" y="1899"/>
                  </a:cubicBezTo>
                  <a:cubicBezTo>
                    <a:pt x="538" y="2416"/>
                    <a:pt x="359" y="3013"/>
                    <a:pt x="239" y="3610"/>
                  </a:cubicBezTo>
                  <a:cubicBezTo>
                    <a:pt x="40" y="4426"/>
                    <a:pt x="1" y="5281"/>
                    <a:pt x="60" y="6097"/>
                  </a:cubicBezTo>
                  <a:cubicBezTo>
                    <a:pt x="80" y="6892"/>
                    <a:pt x="160" y="7688"/>
                    <a:pt x="199" y="8484"/>
                  </a:cubicBezTo>
                  <a:lnTo>
                    <a:pt x="279" y="9458"/>
                  </a:lnTo>
                  <a:cubicBezTo>
                    <a:pt x="299" y="9697"/>
                    <a:pt x="478" y="9797"/>
                    <a:pt x="677" y="9856"/>
                  </a:cubicBezTo>
                  <a:cubicBezTo>
                    <a:pt x="737" y="9866"/>
                    <a:pt x="801" y="9871"/>
                    <a:pt x="866" y="9871"/>
                  </a:cubicBezTo>
                  <a:cubicBezTo>
                    <a:pt x="931" y="9871"/>
                    <a:pt x="995" y="9866"/>
                    <a:pt x="1055" y="9856"/>
                  </a:cubicBezTo>
                  <a:cubicBezTo>
                    <a:pt x="1652" y="9836"/>
                    <a:pt x="2248" y="9777"/>
                    <a:pt x="2825" y="9757"/>
                  </a:cubicBezTo>
                  <a:cubicBezTo>
                    <a:pt x="3084" y="9737"/>
                    <a:pt x="3382" y="9737"/>
                    <a:pt x="3740" y="9737"/>
                  </a:cubicBezTo>
                  <a:cubicBezTo>
                    <a:pt x="3502" y="8643"/>
                    <a:pt x="3561" y="7569"/>
                    <a:pt x="3681" y="6494"/>
                  </a:cubicBezTo>
                  <a:lnTo>
                    <a:pt x="3681" y="6494"/>
                  </a:lnTo>
                  <a:cubicBezTo>
                    <a:pt x="3919" y="6514"/>
                    <a:pt x="3959" y="6554"/>
                    <a:pt x="3959" y="6594"/>
                  </a:cubicBezTo>
                  <a:lnTo>
                    <a:pt x="3959" y="6853"/>
                  </a:lnTo>
                  <a:cubicBezTo>
                    <a:pt x="3820" y="7807"/>
                    <a:pt x="3880" y="8762"/>
                    <a:pt x="4138" y="9737"/>
                  </a:cubicBezTo>
                  <a:cubicBezTo>
                    <a:pt x="4198" y="9757"/>
                    <a:pt x="4238" y="9777"/>
                    <a:pt x="4277" y="9777"/>
                  </a:cubicBezTo>
                  <a:cubicBezTo>
                    <a:pt x="6366" y="9797"/>
                    <a:pt x="8435" y="9856"/>
                    <a:pt x="10524" y="9876"/>
                  </a:cubicBezTo>
                  <a:cubicBezTo>
                    <a:pt x="10842" y="9876"/>
                    <a:pt x="11160" y="9836"/>
                    <a:pt x="11499" y="9777"/>
                  </a:cubicBezTo>
                  <a:cubicBezTo>
                    <a:pt x="11856" y="9715"/>
                    <a:pt x="12213" y="9665"/>
                    <a:pt x="12580" y="9665"/>
                  </a:cubicBezTo>
                  <a:cubicBezTo>
                    <a:pt x="12683" y="9665"/>
                    <a:pt x="12786" y="9669"/>
                    <a:pt x="12891" y="9677"/>
                  </a:cubicBezTo>
                  <a:cubicBezTo>
                    <a:pt x="12923" y="9681"/>
                    <a:pt x="12955" y="9683"/>
                    <a:pt x="12989" y="9683"/>
                  </a:cubicBezTo>
                  <a:cubicBezTo>
                    <a:pt x="13123" y="9683"/>
                    <a:pt x="13269" y="9657"/>
                    <a:pt x="13428" y="9657"/>
                  </a:cubicBezTo>
                  <a:cubicBezTo>
                    <a:pt x="13428" y="9458"/>
                    <a:pt x="13448" y="9279"/>
                    <a:pt x="13428" y="9140"/>
                  </a:cubicBezTo>
                  <a:cubicBezTo>
                    <a:pt x="13388" y="8404"/>
                    <a:pt x="13349" y="7708"/>
                    <a:pt x="13408" y="6992"/>
                  </a:cubicBezTo>
                  <a:cubicBezTo>
                    <a:pt x="13408" y="6872"/>
                    <a:pt x="13428" y="6753"/>
                    <a:pt x="13448" y="6654"/>
                  </a:cubicBezTo>
                  <a:cubicBezTo>
                    <a:pt x="13488" y="6594"/>
                    <a:pt x="13567" y="6574"/>
                    <a:pt x="13647" y="6494"/>
                  </a:cubicBezTo>
                  <a:cubicBezTo>
                    <a:pt x="13786" y="6773"/>
                    <a:pt x="13806" y="6992"/>
                    <a:pt x="13786" y="7250"/>
                  </a:cubicBezTo>
                  <a:cubicBezTo>
                    <a:pt x="13726" y="7509"/>
                    <a:pt x="13707" y="7807"/>
                    <a:pt x="13726" y="8086"/>
                  </a:cubicBezTo>
                  <a:cubicBezTo>
                    <a:pt x="13726" y="8484"/>
                    <a:pt x="13786" y="8901"/>
                    <a:pt x="13826" y="9299"/>
                  </a:cubicBezTo>
                  <a:cubicBezTo>
                    <a:pt x="13826" y="9439"/>
                    <a:pt x="13886" y="9538"/>
                    <a:pt x="13906" y="9657"/>
                  </a:cubicBezTo>
                  <a:cubicBezTo>
                    <a:pt x="14029" y="9666"/>
                    <a:pt x="14142" y="9670"/>
                    <a:pt x="14253" y="9670"/>
                  </a:cubicBezTo>
                  <a:cubicBezTo>
                    <a:pt x="14408" y="9670"/>
                    <a:pt x="14558" y="9661"/>
                    <a:pt x="14721" y="9637"/>
                  </a:cubicBezTo>
                  <a:cubicBezTo>
                    <a:pt x="15020" y="9578"/>
                    <a:pt x="15318" y="9578"/>
                    <a:pt x="15636" y="9558"/>
                  </a:cubicBezTo>
                  <a:cubicBezTo>
                    <a:pt x="16074" y="9538"/>
                    <a:pt x="16492" y="9558"/>
                    <a:pt x="16929" y="9439"/>
                  </a:cubicBezTo>
                  <a:cubicBezTo>
                    <a:pt x="17009" y="8742"/>
                    <a:pt x="17068" y="8086"/>
                    <a:pt x="17009" y="7449"/>
                  </a:cubicBezTo>
                  <a:cubicBezTo>
                    <a:pt x="16969" y="6693"/>
                    <a:pt x="16889" y="5918"/>
                    <a:pt x="16889" y="5182"/>
                  </a:cubicBezTo>
                  <a:cubicBezTo>
                    <a:pt x="16889" y="4366"/>
                    <a:pt x="16750" y="3570"/>
                    <a:pt x="16452" y="2794"/>
                  </a:cubicBezTo>
                  <a:cubicBezTo>
                    <a:pt x="16074" y="1780"/>
                    <a:pt x="15457" y="984"/>
                    <a:pt x="14423" y="527"/>
                  </a:cubicBezTo>
                  <a:cubicBezTo>
                    <a:pt x="13866" y="288"/>
                    <a:pt x="13229" y="89"/>
                    <a:pt x="12612" y="9"/>
                  </a:cubicBezTo>
                  <a:cubicBezTo>
                    <a:pt x="12566" y="3"/>
                    <a:pt x="12515" y="1"/>
                    <a:pt x="1246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19"/>
            <p:cNvSpPr/>
            <p:nvPr/>
          </p:nvSpPr>
          <p:spPr>
            <a:xfrm>
              <a:off x="5817837" y="2273518"/>
              <a:ext cx="615305" cy="425547"/>
            </a:xfrm>
            <a:custGeom>
              <a:avLst/>
              <a:gdLst/>
              <a:ahLst/>
              <a:cxnLst/>
              <a:rect l="l" t="t" r="r" b="b"/>
              <a:pathLst>
                <a:path w="9808" h="7379" extrusionOk="0">
                  <a:moveTo>
                    <a:pt x="3530" y="1"/>
                  </a:moveTo>
                  <a:cubicBezTo>
                    <a:pt x="3369" y="1"/>
                    <a:pt x="3207" y="7"/>
                    <a:pt x="3044" y="18"/>
                  </a:cubicBezTo>
                  <a:cubicBezTo>
                    <a:pt x="2825" y="18"/>
                    <a:pt x="2586" y="38"/>
                    <a:pt x="2387" y="118"/>
                  </a:cubicBezTo>
                  <a:cubicBezTo>
                    <a:pt x="1890" y="237"/>
                    <a:pt x="1393" y="456"/>
                    <a:pt x="1134" y="913"/>
                  </a:cubicBezTo>
                  <a:cubicBezTo>
                    <a:pt x="736" y="1570"/>
                    <a:pt x="338" y="2246"/>
                    <a:pt x="219" y="3022"/>
                  </a:cubicBezTo>
                  <a:cubicBezTo>
                    <a:pt x="199" y="3201"/>
                    <a:pt x="159" y="3340"/>
                    <a:pt x="119" y="3519"/>
                  </a:cubicBezTo>
                  <a:cubicBezTo>
                    <a:pt x="0" y="3917"/>
                    <a:pt x="0" y="4335"/>
                    <a:pt x="40" y="4753"/>
                  </a:cubicBezTo>
                  <a:cubicBezTo>
                    <a:pt x="100" y="5091"/>
                    <a:pt x="100" y="5429"/>
                    <a:pt x="100" y="5747"/>
                  </a:cubicBezTo>
                  <a:cubicBezTo>
                    <a:pt x="100" y="6205"/>
                    <a:pt x="139" y="6622"/>
                    <a:pt x="298" y="7040"/>
                  </a:cubicBezTo>
                  <a:cubicBezTo>
                    <a:pt x="338" y="7179"/>
                    <a:pt x="438" y="7279"/>
                    <a:pt x="497" y="7378"/>
                  </a:cubicBezTo>
                  <a:cubicBezTo>
                    <a:pt x="736" y="7339"/>
                    <a:pt x="816" y="7199"/>
                    <a:pt x="915" y="7080"/>
                  </a:cubicBezTo>
                  <a:cubicBezTo>
                    <a:pt x="1333" y="6543"/>
                    <a:pt x="1512" y="5926"/>
                    <a:pt x="1651" y="5310"/>
                  </a:cubicBezTo>
                  <a:cubicBezTo>
                    <a:pt x="1790" y="4792"/>
                    <a:pt x="1950" y="4255"/>
                    <a:pt x="2109" y="3798"/>
                  </a:cubicBezTo>
                  <a:cubicBezTo>
                    <a:pt x="2254" y="3725"/>
                    <a:pt x="2387" y="3690"/>
                    <a:pt x="2513" y="3690"/>
                  </a:cubicBezTo>
                  <a:cubicBezTo>
                    <a:pt x="2663" y="3690"/>
                    <a:pt x="2804" y="3740"/>
                    <a:pt x="2944" y="3837"/>
                  </a:cubicBezTo>
                  <a:cubicBezTo>
                    <a:pt x="3621" y="4255"/>
                    <a:pt x="4376" y="4514"/>
                    <a:pt x="5093" y="4852"/>
                  </a:cubicBezTo>
                  <a:cubicBezTo>
                    <a:pt x="5292" y="4932"/>
                    <a:pt x="5490" y="5011"/>
                    <a:pt x="5689" y="5011"/>
                  </a:cubicBezTo>
                  <a:cubicBezTo>
                    <a:pt x="5957" y="5039"/>
                    <a:pt x="6214" y="5067"/>
                    <a:pt x="6475" y="5067"/>
                  </a:cubicBezTo>
                  <a:cubicBezTo>
                    <a:pt x="6584" y="5067"/>
                    <a:pt x="6693" y="5063"/>
                    <a:pt x="6803" y="5051"/>
                  </a:cubicBezTo>
                  <a:cubicBezTo>
                    <a:pt x="7221" y="5031"/>
                    <a:pt x="7679" y="4951"/>
                    <a:pt x="8096" y="4892"/>
                  </a:cubicBezTo>
                  <a:cubicBezTo>
                    <a:pt x="8216" y="4852"/>
                    <a:pt x="8355" y="4812"/>
                    <a:pt x="8454" y="4733"/>
                  </a:cubicBezTo>
                  <a:cubicBezTo>
                    <a:pt x="9011" y="4355"/>
                    <a:pt x="9469" y="3897"/>
                    <a:pt x="9807" y="3300"/>
                  </a:cubicBezTo>
                  <a:cubicBezTo>
                    <a:pt x="9708" y="3241"/>
                    <a:pt x="9668" y="3201"/>
                    <a:pt x="9608" y="3201"/>
                  </a:cubicBezTo>
                  <a:cubicBezTo>
                    <a:pt x="8912" y="3022"/>
                    <a:pt x="8375" y="2644"/>
                    <a:pt x="7957" y="2047"/>
                  </a:cubicBezTo>
                  <a:cubicBezTo>
                    <a:pt x="7878" y="1928"/>
                    <a:pt x="7758" y="1828"/>
                    <a:pt x="7679" y="1709"/>
                  </a:cubicBezTo>
                  <a:cubicBezTo>
                    <a:pt x="7321" y="1172"/>
                    <a:pt x="6863" y="834"/>
                    <a:pt x="6286" y="575"/>
                  </a:cubicBezTo>
                  <a:cubicBezTo>
                    <a:pt x="5384" y="201"/>
                    <a:pt x="4482" y="1"/>
                    <a:pt x="353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19"/>
            <p:cNvSpPr/>
            <p:nvPr/>
          </p:nvSpPr>
          <p:spPr>
            <a:xfrm>
              <a:off x="5579439" y="2262216"/>
              <a:ext cx="1114487" cy="1403861"/>
            </a:xfrm>
            <a:custGeom>
              <a:avLst/>
              <a:gdLst/>
              <a:ahLst/>
              <a:cxnLst/>
              <a:rect l="l" t="t" r="r" b="b"/>
              <a:pathLst>
                <a:path w="17765" h="24343" extrusionOk="0">
                  <a:moveTo>
                    <a:pt x="7119" y="268"/>
                  </a:moveTo>
                  <a:cubicBezTo>
                    <a:pt x="8111" y="268"/>
                    <a:pt x="9082" y="452"/>
                    <a:pt x="9987" y="851"/>
                  </a:cubicBezTo>
                  <a:cubicBezTo>
                    <a:pt x="10524" y="1109"/>
                    <a:pt x="11021" y="1428"/>
                    <a:pt x="11359" y="1945"/>
                  </a:cubicBezTo>
                  <a:cubicBezTo>
                    <a:pt x="11419" y="2064"/>
                    <a:pt x="11518" y="2164"/>
                    <a:pt x="11618" y="2263"/>
                  </a:cubicBezTo>
                  <a:cubicBezTo>
                    <a:pt x="12016" y="2840"/>
                    <a:pt x="12573" y="3218"/>
                    <a:pt x="13269" y="3397"/>
                  </a:cubicBezTo>
                  <a:cubicBezTo>
                    <a:pt x="13309" y="3417"/>
                    <a:pt x="13368" y="3437"/>
                    <a:pt x="13448" y="3496"/>
                  </a:cubicBezTo>
                  <a:cubicBezTo>
                    <a:pt x="13110" y="4093"/>
                    <a:pt x="12652" y="4531"/>
                    <a:pt x="12095" y="4909"/>
                  </a:cubicBezTo>
                  <a:cubicBezTo>
                    <a:pt x="11996" y="4988"/>
                    <a:pt x="11877" y="5028"/>
                    <a:pt x="11777" y="5048"/>
                  </a:cubicBezTo>
                  <a:cubicBezTo>
                    <a:pt x="11359" y="5128"/>
                    <a:pt x="10922" y="5207"/>
                    <a:pt x="10504" y="5227"/>
                  </a:cubicBezTo>
                  <a:cubicBezTo>
                    <a:pt x="10432" y="5231"/>
                    <a:pt x="10360" y="5232"/>
                    <a:pt x="10289" y="5232"/>
                  </a:cubicBezTo>
                  <a:cubicBezTo>
                    <a:pt x="9989" y="5232"/>
                    <a:pt x="9699" y="5203"/>
                    <a:pt x="9410" y="5187"/>
                  </a:cubicBezTo>
                  <a:cubicBezTo>
                    <a:pt x="9211" y="5147"/>
                    <a:pt x="9012" y="5108"/>
                    <a:pt x="8813" y="5028"/>
                  </a:cubicBezTo>
                  <a:cubicBezTo>
                    <a:pt x="8117" y="4710"/>
                    <a:pt x="7381" y="4451"/>
                    <a:pt x="6724" y="4033"/>
                  </a:cubicBezTo>
                  <a:cubicBezTo>
                    <a:pt x="6573" y="3936"/>
                    <a:pt x="6433" y="3886"/>
                    <a:pt x="6289" y="3886"/>
                  </a:cubicBezTo>
                  <a:cubicBezTo>
                    <a:pt x="6168" y="3886"/>
                    <a:pt x="6045" y="3921"/>
                    <a:pt x="5909" y="3994"/>
                  </a:cubicBezTo>
                  <a:cubicBezTo>
                    <a:pt x="5750" y="4451"/>
                    <a:pt x="5590" y="4949"/>
                    <a:pt x="5451" y="5486"/>
                  </a:cubicBezTo>
                  <a:cubicBezTo>
                    <a:pt x="5332" y="6102"/>
                    <a:pt x="5153" y="6699"/>
                    <a:pt x="4735" y="7216"/>
                  </a:cubicBezTo>
                  <a:cubicBezTo>
                    <a:pt x="4616" y="7296"/>
                    <a:pt x="4516" y="7435"/>
                    <a:pt x="4297" y="7475"/>
                  </a:cubicBezTo>
                  <a:cubicBezTo>
                    <a:pt x="4238" y="7375"/>
                    <a:pt x="4138" y="7276"/>
                    <a:pt x="4098" y="7137"/>
                  </a:cubicBezTo>
                  <a:cubicBezTo>
                    <a:pt x="3939" y="6739"/>
                    <a:pt x="3900" y="6321"/>
                    <a:pt x="3900" y="5884"/>
                  </a:cubicBezTo>
                  <a:cubicBezTo>
                    <a:pt x="3900" y="5545"/>
                    <a:pt x="3900" y="5227"/>
                    <a:pt x="3840" y="4909"/>
                  </a:cubicBezTo>
                  <a:cubicBezTo>
                    <a:pt x="3800" y="4491"/>
                    <a:pt x="3800" y="4093"/>
                    <a:pt x="3919" y="3695"/>
                  </a:cubicBezTo>
                  <a:cubicBezTo>
                    <a:pt x="3959" y="3536"/>
                    <a:pt x="3999" y="3357"/>
                    <a:pt x="4019" y="3218"/>
                  </a:cubicBezTo>
                  <a:cubicBezTo>
                    <a:pt x="4158" y="2442"/>
                    <a:pt x="4536" y="1805"/>
                    <a:pt x="4934" y="1149"/>
                  </a:cubicBezTo>
                  <a:cubicBezTo>
                    <a:pt x="5193" y="731"/>
                    <a:pt x="5650" y="512"/>
                    <a:pt x="6147" y="373"/>
                  </a:cubicBezTo>
                  <a:cubicBezTo>
                    <a:pt x="6386" y="333"/>
                    <a:pt x="6605" y="314"/>
                    <a:pt x="6824" y="274"/>
                  </a:cubicBezTo>
                  <a:cubicBezTo>
                    <a:pt x="6922" y="270"/>
                    <a:pt x="7021" y="268"/>
                    <a:pt x="7119" y="268"/>
                  </a:cubicBezTo>
                  <a:close/>
                  <a:moveTo>
                    <a:pt x="11916" y="6102"/>
                  </a:moveTo>
                  <a:cubicBezTo>
                    <a:pt x="11976" y="6202"/>
                    <a:pt x="12016" y="6341"/>
                    <a:pt x="12115" y="6421"/>
                  </a:cubicBezTo>
                  <a:cubicBezTo>
                    <a:pt x="12195" y="6520"/>
                    <a:pt x="12354" y="6540"/>
                    <a:pt x="12414" y="6620"/>
                  </a:cubicBezTo>
                  <a:cubicBezTo>
                    <a:pt x="12493" y="6719"/>
                    <a:pt x="12613" y="6878"/>
                    <a:pt x="12593" y="6997"/>
                  </a:cubicBezTo>
                  <a:cubicBezTo>
                    <a:pt x="12553" y="7415"/>
                    <a:pt x="12374" y="7773"/>
                    <a:pt x="11996" y="7992"/>
                  </a:cubicBezTo>
                  <a:cubicBezTo>
                    <a:pt x="11976" y="8012"/>
                    <a:pt x="11916" y="8012"/>
                    <a:pt x="11877" y="8012"/>
                  </a:cubicBezTo>
                  <a:cubicBezTo>
                    <a:pt x="11817" y="8012"/>
                    <a:pt x="11797" y="7992"/>
                    <a:pt x="11717" y="7972"/>
                  </a:cubicBezTo>
                  <a:cubicBezTo>
                    <a:pt x="11717" y="7853"/>
                    <a:pt x="11678" y="7734"/>
                    <a:pt x="11697" y="7614"/>
                  </a:cubicBezTo>
                  <a:cubicBezTo>
                    <a:pt x="11797" y="7117"/>
                    <a:pt x="11618" y="6600"/>
                    <a:pt x="11857" y="6122"/>
                  </a:cubicBezTo>
                  <a:cubicBezTo>
                    <a:pt x="11857" y="6122"/>
                    <a:pt x="11877" y="6122"/>
                    <a:pt x="11916" y="6102"/>
                  </a:cubicBezTo>
                  <a:close/>
                  <a:moveTo>
                    <a:pt x="6207" y="4252"/>
                  </a:moveTo>
                  <a:cubicBezTo>
                    <a:pt x="6605" y="4411"/>
                    <a:pt x="6963" y="4531"/>
                    <a:pt x="7321" y="4730"/>
                  </a:cubicBezTo>
                  <a:cubicBezTo>
                    <a:pt x="7699" y="4929"/>
                    <a:pt x="8057" y="5128"/>
                    <a:pt x="8455" y="5307"/>
                  </a:cubicBezTo>
                  <a:cubicBezTo>
                    <a:pt x="8694" y="5406"/>
                    <a:pt x="8912" y="5506"/>
                    <a:pt x="9151" y="5525"/>
                  </a:cubicBezTo>
                  <a:cubicBezTo>
                    <a:pt x="9504" y="5537"/>
                    <a:pt x="9850" y="5570"/>
                    <a:pt x="10198" y="5570"/>
                  </a:cubicBezTo>
                  <a:cubicBezTo>
                    <a:pt x="10437" y="5570"/>
                    <a:pt x="10678" y="5554"/>
                    <a:pt x="10922" y="5506"/>
                  </a:cubicBezTo>
                  <a:cubicBezTo>
                    <a:pt x="10961" y="5499"/>
                    <a:pt x="11006" y="5497"/>
                    <a:pt x="11051" y="5497"/>
                  </a:cubicBezTo>
                  <a:cubicBezTo>
                    <a:pt x="11143" y="5497"/>
                    <a:pt x="11240" y="5506"/>
                    <a:pt x="11320" y="5506"/>
                  </a:cubicBezTo>
                  <a:cubicBezTo>
                    <a:pt x="11379" y="5585"/>
                    <a:pt x="11399" y="5605"/>
                    <a:pt x="11399" y="5645"/>
                  </a:cubicBezTo>
                  <a:cubicBezTo>
                    <a:pt x="11379" y="6341"/>
                    <a:pt x="11320" y="7017"/>
                    <a:pt x="11280" y="7714"/>
                  </a:cubicBezTo>
                  <a:cubicBezTo>
                    <a:pt x="11280" y="7773"/>
                    <a:pt x="11220" y="7793"/>
                    <a:pt x="11200" y="7833"/>
                  </a:cubicBezTo>
                  <a:cubicBezTo>
                    <a:pt x="11180" y="8271"/>
                    <a:pt x="11140" y="8688"/>
                    <a:pt x="11140" y="9126"/>
                  </a:cubicBezTo>
                  <a:cubicBezTo>
                    <a:pt x="11140" y="9504"/>
                    <a:pt x="11041" y="9862"/>
                    <a:pt x="10922" y="10200"/>
                  </a:cubicBezTo>
                  <a:cubicBezTo>
                    <a:pt x="10683" y="10857"/>
                    <a:pt x="10186" y="11155"/>
                    <a:pt x="9549" y="11294"/>
                  </a:cubicBezTo>
                  <a:cubicBezTo>
                    <a:pt x="9329" y="11347"/>
                    <a:pt x="9102" y="11372"/>
                    <a:pt x="8868" y="11372"/>
                  </a:cubicBezTo>
                  <a:cubicBezTo>
                    <a:pt x="8658" y="11372"/>
                    <a:pt x="8442" y="11352"/>
                    <a:pt x="8216" y="11314"/>
                  </a:cubicBezTo>
                  <a:cubicBezTo>
                    <a:pt x="7679" y="11255"/>
                    <a:pt x="7142" y="11095"/>
                    <a:pt x="6605" y="11016"/>
                  </a:cubicBezTo>
                  <a:cubicBezTo>
                    <a:pt x="6307" y="10976"/>
                    <a:pt x="6028" y="10817"/>
                    <a:pt x="5809" y="10598"/>
                  </a:cubicBezTo>
                  <a:cubicBezTo>
                    <a:pt x="5531" y="10320"/>
                    <a:pt x="5292" y="10001"/>
                    <a:pt x="5153" y="9623"/>
                  </a:cubicBezTo>
                  <a:cubicBezTo>
                    <a:pt x="5033" y="9285"/>
                    <a:pt x="4954" y="8927"/>
                    <a:pt x="4894" y="8569"/>
                  </a:cubicBezTo>
                  <a:cubicBezTo>
                    <a:pt x="4815" y="8291"/>
                    <a:pt x="4795" y="8012"/>
                    <a:pt x="4715" y="7674"/>
                  </a:cubicBezTo>
                  <a:cubicBezTo>
                    <a:pt x="5093" y="7216"/>
                    <a:pt x="5391" y="6679"/>
                    <a:pt x="5610" y="6082"/>
                  </a:cubicBezTo>
                  <a:cubicBezTo>
                    <a:pt x="5690" y="5844"/>
                    <a:pt x="5750" y="5605"/>
                    <a:pt x="5809" y="5386"/>
                  </a:cubicBezTo>
                  <a:cubicBezTo>
                    <a:pt x="5869" y="5008"/>
                    <a:pt x="6028" y="4630"/>
                    <a:pt x="6207" y="4252"/>
                  </a:cubicBezTo>
                  <a:close/>
                  <a:moveTo>
                    <a:pt x="9211" y="12010"/>
                  </a:moveTo>
                  <a:cubicBezTo>
                    <a:pt x="9390" y="12309"/>
                    <a:pt x="9211" y="12607"/>
                    <a:pt x="9231" y="12906"/>
                  </a:cubicBezTo>
                  <a:cubicBezTo>
                    <a:pt x="9271" y="13184"/>
                    <a:pt x="9271" y="13483"/>
                    <a:pt x="9290" y="13761"/>
                  </a:cubicBezTo>
                  <a:cubicBezTo>
                    <a:pt x="9131" y="13801"/>
                    <a:pt x="9012" y="13860"/>
                    <a:pt x="8912" y="13880"/>
                  </a:cubicBezTo>
                  <a:cubicBezTo>
                    <a:pt x="8515" y="13880"/>
                    <a:pt x="8137" y="13781"/>
                    <a:pt x="7799" y="13642"/>
                  </a:cubicBezTo>
                  <a:cubicBezTo>
                    <a:pt x="7580" y="13542"/>
                    <a:pt x="7440" y="13363"/>
                    <a:pt x="7421" y="13105"/>
                  </a:cubicBezTo>
                  <a:cubicBezTo>
                    <a:pt x="7401" y="12786"/>
                    <a:pt x="7341" y="12468"/>
                    <a:pt x="7540" y="12150"/>
                  </a:cubicBezTo>
                  <a:cubicBezTo>
                    <a:pt x="7720" y="12169"/>
                    <a:pt x="7902" y="12180"/>
                    <a:pt x="8084" y="12180"/>
                  </a:cubicBezTo>
                  <a:cubicBezTo>
                    <a:pt x="8465" y="12180"/>
                    <a:pt x="8847" y="12132"/>
                    <a:pt x="9211" y="12010"/>
                  </a:cubicBezTo>
                  <a:close/>
                  <a:moveTo>
                    <a:pt x="9846" y="14010"/>
                  </a:moveTo>
                  <a:cubicBezTo>
                    <a:pt x="9943" y="14010"/>
                    <a:pt x="10036" y="14023"/>
                    <a:pt x="10126" y="14040"/>
                  </a:cubicBezTo>
                  <a:cubicBezTo>
                    <a:pt x="10192" y="14046"/>
                    <a:pt x="10259" y="14048"/>
                    <a:pt x="10325" y="14048"/>
                  </a:cubicBezTo>
                  <a:cubicBezTo>
                    <a:pt x="10457" y="14048"/>
                    <a:pt x="10590" y="14040"/>
                    <a:pt x="10723" y="14040"/>
                  </a:cubicBezTo>
                  <a:cubicBezTo>
                    <a:pt x="10858" y="14027"/>
                    <a:pt x="10992" y="14023"/>
                    <a:pt x="11125" y="14023"/>
                  </a:cubicBezTo>
                  <a:cubicBezTo>
                    <a:pt x="11421" y="14023"/>
                    <a:pt x="11714" y="14046"/>
                    <a:pt x="12016" y="14059"/>
                  </a:cubicBezTo>
                  <a:cubicBezTo>
                    <a:pt x="12056" y="14696"/>
                    <a:pt x="11717" y="15154"/>
                    <a:pt x="11320" y="15571"/>
                  </a:cubicBezTo>
                  <a:cubicBezTo>
                    <a:pt x="11160" y="15770"/>
                    <a:pt x="10922" y="15929"/>
                    <a:pt x="10723" y="16088"/>
                  </a:cubicBezTo>
                  <a:cubicBezTo>
                    <a:pt x="10641" y="16171"/>
                    <a:pt x="10574" y="16210"/>
                    <a:pt x="10507" y="16210"/>
                  </a:cubicBezTo>
                  <a:cubicBezTo>
                    <a:pt x="10445" y="16210"/>
                    <a:pt x="10382" y="16176"/>
                    <a:pt x="10305" y="16108"/>
                  </a:cubicBezTo>
                  <a:cubicBezTo>
                    <a:pt x="9788" y="15691"/>
                    <a:pt x="9290" y="15273"/>
                    <a:pt x="8773" y="14855"/>
                  </a:cubicBezTo>
                  <a:cubicBezTo>
                    <a:pt x="8773" y="14378"/>
                    <a:pt x="8773" y="14378"/>
                    <a:pt x="9131" y="14258"/>
                  </a:cubicBezTo>
                  <a:cubicBezTo>
                    <a:pt x="9231" y="14219"/>
                    <a:pt x="9330" y="14199"/>
                    <a:pt x="9410" y="14119"/>
                  </a:cubicBezTo>
                  <a:cubicBezTo>
                    <a:pt x="9562" y="14037"/>
                    <a:pt x="9708" y="14010"/>
                    <a:pt x="9846" y="14010"/>
                  </a:cubicBezTo>
                  <a:close/>
                  <a:moveTo>
                    <a:pt x="6320" y="13855"/>
                  </a:moveTo>
                  <a:cubicBezTo>
                    <a:pt x="6886" y="13855"/>
                    <a:pt x="7452" y="13932"/>
                    <a:pt x="8017" y="14179"/>
                  </a:cubicBezTo>
                  <a:cubicBezTo>
                    <a:pt x="8336" y="14298"/>
                    <a:pt x="8415" y="14477"/>
                    <a:pt x="8336" y="14795"/>
                  </a:cubicBezTo>
                  <a:cubicBezTo>
                    <a:pt x="8316" y="14875"/>
                    <a:pt x="8296" y="14955"/>
                    <a:pt x="8236" y="15034"/>
                  </a:cubicBezTo>
                  <a:cubicBezTo>
                    <a:pt x="8017" y="15472"/>
                    <a:pt x="7739" y="15890"/>
                    <a:pt x="7421" y="16327"/>
                  </a:cubicBezTo>
                  <a:cubicBezTo>
                    <a:pt x="7122" y="16287"/>
                    <a:pt x="6864" y="16188"/>
                    <a:pt x="6685" y="16049"/>
                  </a:cubicBezTo>
                  <a:cubicBezTo>
                    <a:pt x="6048" y="15571"/>
                    <a:pt x="5411" y="15094"/>
                    <a:pt x="4914" y="14477"/>
                  </a:cubicBezTo>
                  <a:cubicBezTo>
                    <a:pt x="4815" y="14338"/>
                    <a:pt x="4655" y="14199"/>
                    <a:pt x="4735" y="13980"/>
                  </a:cubicBezTo>
                  <a:cubicBezTo>
                    <a:pt x="5263" y="13922"/>
                    <a:pt x="5792" y="13855"/>
                    <a:pt x="6320" y="13855"/>
                  </a:cubicBezTo>
                  <a:close/>
                  <a:moveTo>
                    <a:pt x="12796" y="14070"/>
                  </a:moveTo>
                  <a:cubicBezTo>
                    <a:pt x="12847" y="14070"/>
                    <a:pt x="12898" y="14073"/>
                    <a:pt x="12951" y="14079"/>
                  </a:cubicBezTo>
                  <a:cubicBezTo>
                    <a:pt x="13567" y="14159"/>
                    <a:pt x="14184" y="14318"/>
                    <a:pt x="14761" y="14597"/>
                  </a:cubicBezTo>
                  <a:cubicBezTo>
                    <a:pt x="15775" y="15054"/>
                    <a:pt x="16372" y="15850"/>
                    <a:pt x="16770" y="16864"/>
                  </a:cubicBezTo>
                  <a:cubicBezTo>
                    <a:pt x="17068" y="17640"/>
                    <a:pt x="17228" y="18436"/>
                    <a:pt x="17228" y="19251"/>
                  </a:cubicBezTo>
                  <a:cubicBezTo>
                    <a:pt x="17228" y="19987"/>
                    <a:pt x="17287" y="20763"/>
                    <a:pt x="17347" y="21519"/>
                  </a:cubicBezTo>
                  <a:cubicBezTo>
                    <a:pt x="17446" y="22215"/>
                    <a:pt x="17387" y="22852"/>
                    <a:pt x="17267" y="23508"/>
                  </a:cubicBezTo>
                  <a:cubicBezTo>
                    <a:pt x="16850" y="23628"/>
                    <a:pt x="16392" y="23608"/>
                    <a:pt x="15974" y="23628"/>
                  </a:cubicBezTo>
                  <a:cubicBezTo>
                    <a:pt x="15676" y="23648"/>
                    <a:pt x="15358" y="23648"/>
                    <a:pt x="15059" y="23707"/>
                  </a:cubicBezTo>
                  <a:cubicBezTo>
                    <a:pt x="14896" y="23731"/>
                    <a:pt x="14747" y="23740"/>
                    <a:pt x="14591" y="23740"/>
                  </a:cubicBezTo>
                  <a:cubicBezTo>
                    <a:pt x="14481" y="23740"/>
                    <a:pt x="14367" y="23736"/>
                    <a:pt x="14244" y="23727"/>
                  </a:cubicBezTo>
                  <a:cubicBezTo>
                    <a:pt x="14204" y="23608"/>
                    <a:pt x="14184" y="23508"/>
                    <a:pt x="14164" y="23389"/>
                  </a:cubicBezTo>
                  <a:cubicBezTo>
                    <a:pt x="14144" y="22991"/>
                    <a:pt x="14085" y="22554"/>
                    <a:pt x="14065" y="22156"/>
                  </a:cubicBezTo>
                  <a:cubicBezTo>
                    <a:pt x="14065" y="21897"/>
                    <a:pt x="14085" y="21579"/>
                    <a:pt x="14104" y="21320"/>
                  </a:cubicBezTo>
                  <a:cubicBezTo>
                    <a:pt x="14144" y="21062"/>
                    <a:pt x="14144" y="20843"/>
                    <a:pt x="13985" y="20564"/>
                  </a:cubicBezTo>
                  <a:cubicBezTo>
                    <a:pt x="13886" y="20644"/>
                    <a:pt x="13806" y="20664"/>
                    <a:pt x="13786" y="20723"/>
                  </a:cubicBezTo>
                  <a:cubicBezTo>
                    <a:pt x="13746" y="20843"/>
                    <a:pt x="13746" y="20962"/>
                    <a:pt x="13746" y="21062"/>
                  </a:cubicBezTo>
                  <a:cubicBezTo>
                    <a:pt x="13687" y="21778"/>
                    <a:pt x="13746" y="22474"/>
                    <a:pt x="13766" y="23210"/>
                  </a:cubicBezTo>
                  <a:lnTo>
                    <a:pt x="13766" y="23727"/>
                  </a:lnTo>
                  <a:cubicBezTo>
                    <a:pt x="13587" y="23727"/>
                    <a:pt x="13388" y="23747"/>
                    <a:pt x="13209" y="23747"/>
                  </a:cubicBezTo>
                  <a:cubicBezTo>
                    <a:pt x="13158" y="23745"/>
                    <a:pt x="13106" y="23744"/>
                    <a:pt x="13055" y="23744"/>
                  </a:cubicBezTo>
                  <a:cubicBezTo>
                    <a:pt x="12633" y="23744"/>
                    <a:pt x="12225" y="23811"/>
                    <a:pt x="11817" y="23847"/>
                  </a:cubicBezTo>
                  <a:cubicBezTo>
                    <a:pt x="11499" y="23906"/>
                    <a:pt x="11180" y="23946"/>
                    <a:pt x="10842" y="23946"/>
                  </a:cubicBezTo>
                  <a:cubicBezTo>
                    <a:pt x="8753" y="23926"/>
                    <a:pt x="6704" y="23906"/>
                    <a:pt x="4616" y="23847"/>
                  </a:cubicBezTo>
                  <a:cubicBezTo>
                    <a:pt x="4556" y="23847"/>
                    <a:pt x="4536" y="23827"/>
                    <a:pt x="4457" y="23807"/>
                  </a:cubicBezTo>
                  <a:cubicBezTo>
                    <a:pt x="4218" y="22832"/>
                    <a:pt x="4138" y="21877"/>
                    <a:pt x="4297" y="20922"/>
                  </a:cubicBezTo>
                  <a:cubicBezTo>
                    <a:pt x="4317" y="20843"/>
                    <a:pt x="4297" y="20763"/>
                    <a:pt x="4297" y="20664"/>
                  </a:cubicBezTo>
                  <a:cubicBezTo>
                    <a:pt x="4297" y="20624"/>
                    <a:pt x="4238" y="20584"/>
                    <a:pt x="4019" y="20564"/>
                  </a:cubicBezTo>
                  <a:lnTo>
                    <a:pt x="4019" y="20564"/>
                  </a:lnTo>
                  <a:cubicBezTo>
                    <a:pt x="3860" y="21639"/>
                    <a:pt x="3840" y="22713"/>
                    <a:pt x="4059" y="23807"/>
                  </a:cubicBezTo>
                  <a:cubicBezTo>
                    <a:pt x="3721" y="23827"/>
                    <a:pt x="3422" y="23827"/>
                    <a:pt x="3144" y="23827"/>
                  </a:cubicBezTo>
                  <a:cubicBezTo>
                    <a:pt x="2547" y="23847"/>
                    <a:pt x="1950" y="23867"/>
                    <a:pt x="1373" y="23926"/>
                  </a:cubicBezTo>
                  <a:cubicBezTo>
                    <a:pt x="1294" y="23926"/>
                    <a:pt x="1214" y="23935"/>
                    <a:pt x="1134" y="23935"/>
                  </a:cubicBezTo>
                  <a:cubicBezTo>
                    <a:pt x="1095" y="23935"/>
                    <a:pt x="1055" y="23933"/>
                    <a:pt x="1015" y="23926"/>
                  </a:cubicBezTo>
                  <a:cubicBezTo>
                    <a:pt x="816" y="23867"/>
                    <a:pt x="637" y="23767"/>
                    <a:pt x="617" y="23528"/>
                  </a:cubicBezTo>
                  <a:lnTo>
                    <a:pt x="538" y="22554"/>
                  </a:lnTo>
                  <a:cubicBezTo>
                    <a:pt x="478" y="21758"/>
                    <a:pt x="418" y="20962"/>
                    <a:pt x="379" y="20166"/>
                  </a:cubicBezTo>
                  <a:cubicBezTo>
                    <a:pt x="359" y="19331"/>
                    <a:pt x="379" y="18495"/>
                    <a:pt x="558" y="17680"/>
                  </a:cubicBezTo>
                  <a:cubicBezTo>
                    <a:pt x="717" y="17083"/>
                    <a:pt x="856" y="16506"/>
                    <a:pt x="1174" y="15969"/>
                  </a:cubicBezTo>
                  <a:cubicBezTo>
                    <a:pt x="1632" y="15253"/>
                    <a:pt x="2248" y="14756"/>
                    <a:pt x="3004" y="14378"/>
                  </a:cubicBezTo>
                  <a:cubicBezTo>
                    <a:pt x="3323" y="14199"/>
                    <a:pt x="3701" y="14179"/>
                    <a:pt x="4118" y="14159"/>
                  </a:cubicBezTo>
                  <a:cubicBezTo>
                    <a:pt x="4417" y="14497"/>
                    <a:pt x="4735" y="14875"/>
                    <a:pt x="5053" y="15213"/>
                  </a:cubicBezTo>
                  <a:cubicBezTo>
                    <a:pt x="5650" y="15850"/>
                    <a:pt x="6326" y="16387"/>
                    <a:pt x="7122" y="16745"/>
                  </a:cubicBezTo>
                  <a:cubicBezTo>
                    <a:pt x="7224" y="16784"/>
                    <a:pt x="7304" y="16808"/>
                    <a:pt x="7374" y="16808"/>
                  </a:cubicBezTo>
                  <a:cubicBezTo>
                    <a:pt x="7484" y="16808"/>
                    <a:pt x="7570" y="16751"/>
                    <a:pt x="7679" y="16606"/>
                  </a:cubicBezTo>
                  <a:cubicBezTo>
                    <a:pt x="7799" y="16466"/>
                    <a:pt x="7878" y="16307"/>
                    <a:pt x="7938" y="16148"/>
                  </a:cubicBezTo>
                  <a:cubicBezTo>
                    <a:pt x="8117" y="15850"/>
                    <a:pt x="8216" y="15492"/>
                    <a:pt x="8535" y="15273"/>
                  </a:cubicBezTo>
                  <a:cubicBezTo>
                    <a:pt x="9231" y="15611"/>
                    <a:pt x="9688" y="16307"/>
                    <a:pt x="10325" y="16745"/>
                  </a:cubicBezTo>
                  <a:cubicBezTo>
                    <a:pt x="11399" y="16148"/>
                    <a:pt x="12095" y="15273"/>
                    <a:pt x="12473" y="14079"/>
                  </a:cubicBezTo>
                  <a:cubicBezTo>
                    <a:pt x="12593" y="14079"/>
                    <a:pt x="12694" y="14070"/>
                    <a:pt x="12796" y="14070"/>
                  </a:cubicBezTo>
                  <a:close/>
                  <a:moveTo>
                    <a:pt x="7234" y="1"/>
                  </a:moveTo>
                  <a:cubicBezTo>
                    <a:pt x="7051" y="1"/>
                    <a:pt x="6868" y="5"/>
                    <a:pt x="6685" y="15"/>
                  </a:cubicBezTo>
                  <a:cubicBezTo>
                    <a:pt x="5948" y="35"/>
                    <a:pt x="5332" y="234"/>
                    <a:pt x="4834" y="831"/>
                  </a:cubicBezTo>
                  <a:cubicBezTo>
                    <a:pt x="4636" y="1069"/>
                    <a:pt x="4457" y="1308"/>
                    <a:pt x="4357" y="1607"/>
                  </a:cubicBezTo>
                  <a:cubicBezTo>
                    <a:pt x="4258" y="1905"/>
                    <a:pt x="4098" y="2203"/>
                    <a:pt x="3999" y="2502"/>
                  </a:cubicBezTo>
                  <a:cubicBezTo>
                    <a:pt x="3919" y="2681"/>
                    <a:pt x="3840" y="2919"/>
                    <a:pt x="3760" y="3118"/>
                  </a:cubicBezTo>
                  <a:cubicBezTo>
                    <a:pt x="3721" y="3337"/>
                    <a:pt x="3701" y="3596"/>
                    <a:pt x="3621" y="3835"/>
                  </a:cubicBezTo>
                  <a:cubicBezTo>
                    <a:pt x="3522" y="4193"/>
                    <a:pt x="3462" y="4551"/>
                    <a:pt x="3502" y="4929"/>
                  </a:cubicBezTo>
                  <a:cubicBezTo>
                    <a:pt x="3522" y="5486"/>
                    <a:pt x="3541" y="6023"/>
                    <a:pt x="3601" y="6580"/>
                  </a:cubicBezTo>
                  <a:cubicBezTo>
                    <a:pt x="3621" y="6997"/>
                    <a:pt x="3721" y="7415"/>
                    <a:pt x="3919" y="7813"/>
                  </a:cubicBezTo>
                  <a:cubicBezTo>
                    <a:pt x="3959" y="7913"/>
                    <a:pt x="3999" y="8012"/>
                    <a:pt x="4059" y="8072"/>
                  </a:cubicBezTo>
                  <a:cubicBezTo>
                    <a:pt x="4158" y="8111"/>
                    <a:pt x="4297" y="8131"/>
                    <a:pt x="4417" y="8171"/>
                  </a:cubicBezTo>
                  <a:cubicBezTo>
                    <a:pt x="4337" y="8768"/>
                    <a:pt x="4516" y="9305"/>
                    <a:pt x="4735" y="9822"/>
                  </a:cubicBezTo>
                  <a:cubicBezTo>
                    <a:pt x="5113" y="10678"/>
                    <a:pt x="5630" y="11374"/>
                    <a:pt x="6505" y="11792"/>
                  </a:cubicBezTo>
                  <a:cubicBezTo>
                    <a:pt x="6645" y="11871"/>
                    <a:pt x="6804" y="11991"/>
                    <a:pt x="6943" y="12070"/>
                  </a:cubicBezTo>
                  <a:cubicBezTo>
                    <a:pt x="6983" y="12448"/>
                    <a:pt x="7023" y="12786"/>
                    <a:pt x="7023" y="13144"/>
                  </a:cubicBezTo>
                  <a:cubicBezTo>
                    <a:pt x="7023" y="13264"/>
                    <a:pt x="6983" y="13363"/>
                    <a:pt x="6943" y="13463"/>
                  </a:cubicBezTo>
                  <a:cubicBezTo>
                    <a:pt x="6287" y="13502"/>
                    <a:pt x="5650" y="13562"/>
                    <a:pt x="5033" y="13582"/>
                  </a:cubicBezTo>
                  <a:cubicBezTo>
                    <a:pt x="4795" y="13602"/>
                    <a:pt x="4536" y="13602"/>
                    <a:pt x="4317" y="13602"/>
                  </a:cubicBezTo>
                  <a:cubicBezTo>
                    <a:pt x="4258" y="13602"/>
                    <a:pt x="4158" y="13602"/>
                    <a:pt x="4138" y="13662"/>
                  </a:cubicBezTo>
                  <a:cubicBezTo>
                    <a:pt x="3939" y="13860"/>
                    <a:pt x="3701" y="13860"/>
                    <a:pt x="3462" y="13900"/>
                  </a:cubicBezTo>
                  <a:cubicBezTo>
                    <a:pt x="2666" y="14099"/>
                    <a:pt x="1990" y="14557"/>
                    <a:pt x="1473" y="15154"/>
                  </a:cubicBezTo>
                  <a:cubicBezTo>
                    <a:pt x="538" y="16168"/>
                    <a:pt x="219" y="17461"/>
                    <a:pt x="100" y="18814"/>
                  </a:cubicBezTo>
                  <a:cubicBezTo>
                    <a:pt x="1" y="20127"/>
                    <a:pt x="160" y="21420"/>
                    <a:pt x="239" y="22713"/>
                  </a:cubicBezTo>
                  <a:cubicBezTo>
                    <a:pt x="259" y="23150"/>
                    <a:pt x="279" y="23608"/>
                    <a:pt x="379" y="24006"/>
                  </a:cubicBezTo>
                  <a:cubicBezTo>
                    <a:pt x="632" y="24244"/>
                    <a:pt x="899" y="24343"/>
                    <a:pt x="1198" y="24343"/>
                  </a:cubicBezTo>
                  <a:cubicBezTo>
                    <a:pt x="1274" y="24343"/>
                    <a:pt x="1352" y="24336"/>
                    <a:pt x="1433" y="24324"/>
                  </a:cubicBezTo>
                  <a:cubicBezTo>
                    <a:pt x="2069" y="24239"/>
                    <a:pt x="2704" y="24215"/>
                    <a:pt x="3340" y="24215"/>
                  </a:cubicBezTo>
                  <a:cubicBezTo>
                    <a:pt x="3599" y="24215"/>
                    <a:pt x="3859" y="24219"/>
                    <a:pt x="4118" y="24225"/>
                  </a:cubicBezTo>
                  <a:cubicBezTo>
                    <a:pt x="4258" y="24225"/>
                    <a:pt x="4377" y="24205"/>
                    <a:pt x="4536" y="24205"/>
                  </a:cubicBezTo>
                  <a:cubicBezTo>
                    <a:pt x="4844" y="24205"/>
                    <a:pt x="5148" y="24200"/>
                    <a:pt x="5451" y="24200"/>
                  </a:cubicBezTo>
                  <a:cubicBezTo>
                    <a:pt x="5755" y="24200"/>
                    <a:pt x="6058" y="24205"/>
                    <a:pt x="6366" y="24225"/>
                  </a:cubicBezTo>
                  <a:cubicBezTo>
                    <a:pt x="7202" y="24304"/>
                    <a:pt x="7997" y="24324"/>
                    <a:pt x="8813" y="24324"/>
                  </a:cubicBezTo>
                  <a:cubicBezTo>
                    <a:pt x="9489" y="24324"/>
                    <a:pt x="10166" y="24304"/>
                    <a:pt x="10822" y="24284"/>
                  </a:cubicBezTo>
                  <a:cubicBezTo>
                    <a:pt x="11140" y="24244"/>
                    <a:pt x="11479" y="24244"/>
                    <a:pt x="11797" y="24185"/>
                  </a:cubicBezTo>
                  <a:cubicBezTo>
                    <a:pt x="12172" y="24091"/>
                    <a:pt x="12522" y="24059"/>
                    <a:pt x="12886" y="24059"/>
                  </a:cubicBezTo>
                  <a:cubicBezTo>
                    <a:pt x="12986" y="24059"/>
                    <a:pt x="13087" y="24061"/>
                    <a:pt x="13189" y="24065"/>
                  </a:cubicBezTo>
                  <a:cubicBezTo>
                    <a:pt x="13431" y="24090"/>
                    <a:pt x="13669" y="24101"/>
                    <a:pt x="13907" y="24101"/>
                  </a:cubicBezTo>
                  <a:cubicBezTo>
                    <a:pt x="14236" y="24101"/>
                    <a:pt x="14565" y="24080"/>
                    <a:pt x="14900" y="24046"/>
                  </a:cubicBezTo>
                  <a:cubicBezTo>
                    <a:pt x="15199" y="24026"/>
                    <a:pt x="15517" y="23986"/>
                    <a:pt x="15815" y="23986"/>
                  </a:cubicBezTo>
                  <a:cubicBezTo>
                    <a:pt x="15880" y="23988"/>
                    <a:pt x="15943" y="23989"/>
                    <a:pt x="16006" y="23989"/>
                  </a:cubicBezTo>
                  <a:cubicBezTo>
                    <a:pt x="16548" y="23989"/>
                    <a:pt x="17049" y="23916"/>
                    <a:pt x="17566" y="23827"/>
                  </a:cubicBezTo>
                  <a:cubicBezTo>
                    <a:pt x="17745" y="23648"/>
                    <a:pt x="17765" y="23449"/>
                    <a:pt x="17765" y="23250"/>
                  </a:cubicBezTo>
                  <a:cubicBezTo>
                    <a:pt x="17745" y="22951"/>
                    <a:pt x="17765" y="22613"/>
                    <a:pt x="17745" y="22255"/>
                  </a:cubicBezTo>
                  <a:lnTo>
                    <a:pt x="17665" y="20166"/>
                  </a:lnTo>
                  <a:cubicBezTo>
                    <a:pt x="17645" y="19649"/>
                    <a:pt x="17566" y="19112"/>
                    <a:pt x="17566" y="18575"/>
                  </a:cubicBezTo>
                  <a:cubicBezTo>
                    <a:pt x="17566" y="17521"/>
                    <a:pt x="17228" y="16566"/>
                    <a:pt x="16651" y="15691"/>
                  </a:cubicBezTo>
                  <a:cubicBezTo>
                    <a:pt x="15994" y="14696"/>
                    <a:pt x="15059" y="14079"/>
                    <a:pt x="13886" y="13841"/>
                  </a:cubicBezTo>
                  <a:cubicBezTo>
                    <a:pt x="13313" y="13701"/>
                    <a:pt x="12281" y="13622"/>
                    <a:pt x="11477" y="13622"/>
                  </a:cubicBezTo>
                  <a:cubicBezTo>
                    <a:pt x="11248" y="13622"/>
                    <a:pt x="11038" y="13628"/>
                    <a:pt x="10862" y="13642"/>
                  </a:cubicBezTo>
                  <a:cubicBezTo>
                    <a:pt x="10744" y="13649"/>
                    <a:pt x="10629" y="13658"/>
                    <a:pt x="10515" y="13658"/>
                  </a:cubicBezTo>
                  <a:cubicBezTo>
                    <a:pt x="10302" y="13658"/>
                    <a:pt x="10095" y="13625"/>
                    <a:pt x="9887" y="13483"/>
                  </a:cubicBezTo>
                  <a:cubicBezTo>
                    <a:pt x="9887" y="13204"/>
                    <a:pt x="9907" y="12945"/>
                    <a:pt x="9887" y="12647"/>
                  </a:cubicBezTo>
                  <a:cubicBezTo>
                    <a:pt x="9867" y="12369"/>
                    <a:pt x="9808" y="12090"/>
                    <a:pt x="9788" y="11792"/>
                  </a:cubicBezTo>
                  <a:cubicBezTo>
                    <a:pt x="10195" y="11656"/>
                    <a:pt x="10489" y="11294"/>
                    <a:pt x="10927" y="11294"/>
                  </a:cubicBezTo>
                  <a:cubicBezTo>
                    <a:pt x="10938" y="11294"/>
                    <a:pt x="10950" y="11294"/>
                    <a:pt x="10961" y="11294"/>
                  </a:cubicBezTo>
                  <a:cubicBezTo>
                    <a:pt x="11578" y="10300"/>
                    <a:pt x="11578" y="10300"/>
                    <a:pt x="11618" y="9166"/>
                  </a:cubicBezTo>
                  <a:lnTo>
                    <a:pt x="11697" y="8489"/>
                  </a:lnTo>
                  <a:cubicBezTo>
                    <a:pt x="11956" y="8390"/>
                    <a:pt x="12195" y="8330"/>
                    <a:pt x="12414" y="8231"/>
                  </a:cubicBezTo>
                  <a:cubicBezTo>
                    <a:pt x="13010" y="7992"/>
                    <a:pt x="13249" y="7574"/>
                    <a:pt x="13090" y="6918"/>
                  </a:cubicBezTo>
                  <a:cubicBezTo>
                    <a:pt x="13070" y="6818"/>
                    <a:pt x="13050" y="6719"/>
                    <a:pt x="13050" y="6620"/>
                  </a:cubicBezTo>
                  <a:cubicBezTo>
                    <a:pt x="12971" y="6082"/>
                    <a:pt x="12772" y="5824"/>
                    <a:pt x="12274" y="5685"/>
                  </a:cubicBezTo>
                  <a:cubicBezTo>
                    <a:pt x="12155" y="5625"/>
                    <a:pt x="12016" y="5585"/>
                    <a:pt x="11877" y="5525"/>
                  </a:cubicBezTo>
                  <a:cubicBezTo>
                    <a:pt x="13209" y="4531"/>
                    <a:pt x="13766" y="3894"/>
                    <a:pt x="13985" y="3059"/>
                  </a:cubicBezTo>
                  <a:cubicBezTo>
                    <a:pt x="13090" y="2999"/>
                    <a:pt x="12374" y="2661"/>
                    <a:pt x="11857" y="1945"/>
                  </a:cubicBezTo>
                  <a:cubicBezTo>
                    <a:pt x="11757" y="1805"/>
                    <a:pt x="11598" y="1666"/>
                    <a:pt x="11499" y="1527"/>
                  </a:cubicBezTo>
                  <a:cubicBezTo>
                    <a:pt x="11220" y="1129"/>
                    <a:pt x="10862" y="831"/>
                    <a:pt x="10424" y="652"/>
                  </a:cubicBezTo>
                  <a:cubicBezTo>
                    <a:pt x="9967" y="433"/>
                    <a:pt x="9469" y="254"/>
                    <a:pt x="8932" y="154"/>
                  </a:cubicBezTo>
                  <a:cubicBezTo>
                    <a:pt x="8375" y="49"/>
                    <a:pt x="7806" y="1"/>
                    <a:pt x="723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19"/>
            <p:cNvSpPr/>
            <p:nvPr/>
          </p:nvSpPr>
          <p:spPr>
            <a:xfrm>
              <a:off x="5873986" y="3061166"/>
              <a:ext cx="234692" cy="140311"/>
            </a:xfrm>
            <a:custGeom>
              <a:avLst/>
              <a:gdLst/>
              <a:ahLst/>
              <a:cxnLst/>
              <a:rect l="l" t="t" r="r" b="b"/>
              <a:pathLst>
                <a:path w="3741" h="2433" extrusionOk="0">
                  <a:moveTo>
                    <a:pt x="1625" y="0"/>
                  </a:moveTo>
                  <a:cubicBezTo>
                    <a:pt x="1097" y="0"/>
                    <a:pt x="568" y="67"/>
                    <a:pt x="40" y="125"/>
                  </a:cubicBezTo>
                  <a:cubicBezTo>
                    <a:pt x="0" y="383"/>
                    <a:pt x="120" y="483"/>
                    <a:pt x="219" y="602"/>
                  </a:cubicBezTo>
                  <a:cubicBezTo>
                    <a:pt x="716" y="1219"/>
                    <a:pt x="1353" y="1696"/>
                    <a:pt x="1990" y="2174"/>
                  </a:cubicBezTo>
                  <a:cubicBezTo>
                    <a:pt x="2169" y="2313"/>
                    <a:pt x="2427" y="2413"/>
                    <a:pt x="2726" y="2432"/>
                  </a:cubicBezTo>
                  <a:cubicBezTo>
                    <a:pt x="3044" y="2015"/>
                    <a:pt x="3322" y="1597"/>
                    <a:pt x="3541" y="1139"/>
                  </a:cubicBezTo>
                  <a:cubicBezTo>
                    <a:pt x="3601" y="1080"/>
                    <a:pt x="3621" y="1000"/>
                    <a:pt x="3641" y="921"/>
                  </a:cubicBezTo>
                  <a:cubicBezTo>
                    <a:pt x="3740" y="602"/>
                    <a:pt x="3641" y="443"/>
                    <a:pt x="3322" y="324"/>
                  </a:cubicBezTo>
                  <a:cubicBezTo>
                    <a:pt x="2757" y="77"/>
                    <a:pt x="2191" y="0"/>
                    <a:pt x="1625"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19"/>
            <p:cNvSpPr/>
            <p:nvPr/>
          </p:nvSpPr>
          <p:spPr>
            <a:xfrm>
              <a:off x="6129825" y="3069816"/>
              <a:ext cx="205959" cy="127220"/>
            </a:xfrm>
            <a:custGeom>
              <a:avLst/>
              <a:gdLst/>
              <a:ahLst/>
              <a:cxnLst/>
              <a:rect l="l" t="t" r="r" b="b"/>
              <a:pathLst>
                <a:path w="3283" h="2206" extrusionOk="0">
                  <a:moveTo>
                    <a:pt x="1072" y="1"/>
                  </a:moveTo>
                  <a:cubicBezTo>
                    <a:pt x="920" y="1"/>
                    <a:pt x="778" y="24"/>
                    <a:pt x="637" y="114"/>
                  </a:cubicBezTo>
                  <a:cubicBezTo>
                    <a:pt x="557" y="194"/>
                    <a:pt x="458" y="233"/>
                    <a:pt x="358" y="253"/>
                  </a:cubicBezTo>
                  <a:cubicBezTo>
                    <a:pt x="0" y="373"/>
                    <a:pt x="0" y="373"/>
                    <a:pt x="0" y="850"/>
                  </a:cubicBezTo>
                  <a:cubicBezTo>
                    <a:pt x="517" y="1268"/>
                    <a:pt x="1015" y="1686"/>
                    <a:pt x="1532" y="2103"/>
                  </a:cubicBezTo>
                  <a:cubicBezTo>
                    <a:pt x="1609" y="2171"/>
                    <a:pt x="1672" y="2205"/>
                    <a:pt x="1734" y="2205"/>
                  </a:cubicBezTo>
                  <a:cubicBezTo>
                    <a:pt x="1801" y="2205"/>
                    <a:pt x="1868" y="2166"/>
                    <a:pt x="1950" y="2083"/>
                  </a:cubicBezTo>
                  <a:cubicBezTo>
                    <a:pt x="2149" y="1924"/>
                    <a:pt x="2387" y="1765"/>
                    <a:pt x="2547" y="1566"/>
                  </a:cubicBezTo>
                  <a:cubicBezTo>
                    <a:pt x="2944" y="1149"/>
                    <a:pt x="3283" y="691"/>
                    <a:pt x="3243" y="54"/>
                  </a:cubicBezTo>
                  <a:cubicBezTo>
                    <a:pt x="2905" y="38"/>
                    <a:pt x="2567" y="9"/>
                    <a:pt x="2197" y="9"/>
                  </a:cubicBezTo>
                  <a:cubicBezTo>
                    <a:pt x="2110" y="9"/>
                    <a:pt x="2021" y="11"/>
                    <a:pt x="1930" y="15"/>
                  </a:cubicBezTo>
                  <a:cubicBezTo>
                    <a:pt x="1797" y="15"/>
                    <a:pt x="1665" y="32"/>
                    <a:pt x="1532" y="32"/>
                  </a:cubicBezTo>
                  <a:cubicBezTo>
                    <a:pt x="1466" y="32"/>
                    <a:pt x="1399" y="28"/>
                    <a:pt x="1333" y="15"/>
                  </a:cubicBezTo>
                  <a:cubicBezTo>
                    <a:pt x="1242" y="8"/>
                    <a:pt x="1155" y="1"/>
                    <a:pt x="107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19"/>
            <p:cNvSpPr/>
            <p:nvPr/>
          </p:nvSpPr>
          <p:spPr>
            <a:xfrm>
              <a:off x="6123551" y="3445274"/>
              <a:ext cx="71204" cy="50807"/>
            </a:xfrm>
            <a:custGeom>
              <a:avLst/>
              <a:gdLst/>
              <a:ahLst/>
              <a:cxnLst/>
              <a:rect l="l" t="t" r="r" b="b"/>
              <a:pathLst>
                <a:path w="1135" h="881" extrusionOk="0">
                  <a:moveTo>
                    <a:pt x="558" y="406"/>
                  </a:moveTo>
                  <a:cubicBezTo>
                    <a:pt x="578" y="406"/>
                    <a:pt x="578" y="426"/>
                    <a:pt x="617" y="426"/>
                  </a:cubicBezTo>
                  <a:cubicBezTo>
                    <a:pt x="617" y="426"/>
                    <a:pt x="617" y="446"/>
                    <a:pt x="598" y="446"/>
                  </a:cubicBezTo>
                  <a:lnTo>
                    <a:pt x="538" y="446"/>
                  </a:lnTo>
                  <a:cubicBezTo>
                    <a:pt x="538" y="426"/>
                    <a:pt x="538" y="426"/>
                    <a:pt x="558" y="406"/>
                  </a:cubicBezTo>
                  <a:close/>
                  <a:moveTo>
                    <a:pt x="561" y="1"/>
                  </a:moveTo>
                  <a:cubicBezTo>
                    <a:pt x="443" y="1"/>
                    <a:pt x="322" y="19"/>
                    <a:pt x="200" y="28"/>
                  </a:cubicBezTo>
                  <a:cubicBezTo>
                    <a:pt x="140" y="128"/>
                    <a:pt x="100" y="207"/>
                    <a:pt x="60" y="287"/>
                  </a:cubicBezTo>
                  <a:cubicBezTo>
                    <a:pt x="1" y="506"/>
                    <a:pt x="60" y="685"/>
                    <a:pt x="239" y="804"/>
                  </a:cubicBezTo>
                  <a:cubicBezTo>
                    <a:pt x="325" y="855"/>
                    <a:pt x="410" y="881"/>
                    <a:pt x="492" y="881"/>
                  </a:cubicBezTo>
                  <a:cubicBezTo>
                    <a:pt x="602" y="881"/>
                    <a:pt x="706" y="836"/>
                    <a:pt x="796" y="745"/>
                  </a:cubicBezTo>
                  <a:cubicBezTo>
                    <a:pt x="856" y="685"/>
                    <a:pt x="936" y="566"/>
                    <a:pt x="1015" y="486"/>
                  </a:cubicBezTo>
                  <a:cubicBezTo>
                    <a:pt x="1135" y="327"/>
                    <a:pt x="1095" y="188"/>
                    <a:pt x="936" y="108"/>
                  </a:cubicBezTo>
                  <a:cubicBezTo>
                    <a:pt x="820" y="24"/>
                    <a:pt x="693" y="1"/>
                    <a:pt x="56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19"/>
            <p:cNvSpPr/>
            <p:nvPr/>
          </p:nvSpPr>
          <p:spPr>
            <a:xfrm>
              <a:off x="6108620" y="3201408"/>
              <a:ext cx="53701" cy="58420"/>
            </a:xfrm>
            <a:custGeom>
              <a:avLst/>
              <a:gdLst/>
              <a:ahLst/>
              <a:cxnLst/>
              <a:rect l="l" t="t" r="r" b="b"/>
              <a:pathLst>
                <a:path w="856" h="1013" extrusionOk="0">
                  <a:moveTo>
                    <a:pt x="338" y="0"/>
                  </a:moveTo>
                  <a:cubicBezTo>
                    <a:pt x="259" y="60"/>
                    <a:pt x="119" y="100"/>
                    <a:pt x="100" y="179"/>
                  </a:cubicBezTo>
                  <a:cubicBezTo>
                    <a:pt x="0" y="438"/>
                    <a:pt x="40" y="657"/>
                    <a:pt x="179" y="876"/>
                  </a:cubicBezTo>
                  <a:cubicBezTo>
                    <a:pt x="241" y="968"/>
                    <a:pt x="323" y="1013"/>
                    <a:pt x="410" y="1013"/>
                  </a:cubicBezTo>
                  <a:cubicBezTo>
                    <a:pt x="493" y="1013"/>
                    <a:pt x="579" y="973"/>
                    <a:pt x="657" y="896"/>
                  </a:cubicBezTo>
                  <a:cubicBezTo>
                    <a:pt x="855" y="677"/>
                    <a:pt x="796" y="259"/>
                    <a:pt x="577" y="80"/>
                  </a:cubicBezTo>
                  <a:cubicBezTo>
                    <a:pt x="497" y="60"/>
                    <a:pt x="438" y="40"/>
                    <a:pt x="33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19"/>
            <p:cNvSpPr/>
            <p:nvPr/>
          </p:nvSpPr>
          <p:spPr>
            <a:xfrm>
              <a:off x="6119850" y="3309242"/>
              <a:ext cx="53701" cy="43656"/>
            </a:xfrm>
            <a:custGeom>
              <a:avLst/>
              <a:gdLst/>
              <a:ahLst/>
              <a:cxnLst/>
              <a:rect l="l" t="t" r="r" b="b"/>
              <a:pathLst>
                <a:path w="856" h="757" extrusionOk="0">
                  <a:moveTo>
                    <a:pt x="398" y="0"/>
                  </a:moveTo>
                  <a:cubicBezTo>
                    <a:pt x="179" y="0"/>
                    <a:pt x="20" y="120"/>
                    <a:pt x="20" y="299"/>
                  </a:cubicBezTo>
                  <a:cubicBezTo>
                    <a:pt x="0" y="518"/>
                    <a:pt x="239" y="756"/>
                    <a:pt x="497" y="756"/>
                  </a:cubicBezTo>
                  <a:cubicBezTo>
                    <a:pt x="696" y="756"/>
                    <a:pt x="855" y="518"/>
                    <a:pt x="855" y="279"/>
                  </a:cubicBezTo>
                  <a:cubicBezTo>
                    <a:pt x="855" y="100"/>
                    <a:pt x="696" y="0"/>
                    <a:pt x="39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19"/>
            <p:cNvSpPr/>
            <p:nvPr/>
          </p:nvSpPr>
          <p:spPr>
            <a:xfrm>
              <a:off x="6017464" y="2416874"/>
              <a:ext cx="312107" cy="103056"/>
            </a:xfrm>
            <a:custGeom>
              <a:avLst/>
              <a:gdLst/>
              <a:ahLst/>
              <a:cxnLst/>
              <a:rect l="l" t="t" r="r" b="b"/>
              <a:pathLst>
                <a:path w="4975" h="1787" extrusionOk="0">
                  <a:moveTo>
                    <a:pt x="271" y="0"/>
                  </a:moveTo>
                  <a:cubicBezTo>
                    <a:pt x="201" y="0"/>
                    <a:pt x="118" y="61"/>
                    <a:pt x="1" y="178"/>
                  </a:cubicBezTo>
                  <a:cubicBezTo>
                    <a:pt x="120" y="436"/>
                    <a:pt x="319" y="655"/>
                    <a:pt x="518" y="854"/>
                  </a:cubicBezTo>
                  <a:cubicBezTo>
                    <a:pt x="1095" y="1371"/>
                    <a:pt x="1751" y="1749"/>
                    <a:pt x="2587" y="1769"/>
                  </a:cubicBezTo>
                  <a:cubicBezTo>
                    <a:pt x="2700" y="1782"/>
                    <a:pt x="2817" y="1787"/>
                    <a:pt x="2937" y="1787"/>
                  </a:cubicBezTo>
                  <a:cubicBezTo>
                    <a:pt x="3177" y="1787"/>
                    <a:pt x="3429" y="1769"/>
                    <a:pt x="3681" y="1769"/>
                  </a:cubicBezTo>
                  <a:cubicBezTo>
                    <a:pt x="4039" y="1749"/>
                    <a:pt x="4397" y="1650"/>
                    <a:pt x="4696" y="1431"/>
                  </a:cubicBezTo>
                  <a:cubicBezTo>
                    <a:pt x="4795" y="1351"/>
                    <a:pt x="4875" y="1232"/>
                    <a:pt x="4934" y="1113"/>
                  </a:cubicBezTo>
                  <a:cubicBezTo>
                    <a:pt x="4974" y="1073"/>
                    <a:pt x="4875" y="974"/>
                    <a:pt x="4835" y="954"/>
                  </a:cubicBezTo>
                  <a:cubicBezTo>
                    <a:pt x="4824" y="948"/>
                    <a:pt x="4809" y="946"/>
                    <a:pt x="4793" y="946"/>
                  </a:cubicBezTo>
                  <a:cubicBezTo>
                    <a:pt x="4747" y="946"/>
                    <a:pt x="4690" y="964"/>
                    <a:pt x="4676" y="993"/>
                  </a:cubicBezTo>
                  <a:cubicBezTo>
                    <a:pt x="4338" y="1351"/>
                    <a:pt x="3920" y="1411"/>
                    <a:pt x="3502" y="1431"/>
                  </a:cubicBezTo>
                  <a:cubicBezTo>
                    <a:pt x="3429" y="1438"/>
                    <a:pt x="3354" y="1440"/>
                    <a:pt x="3278" y="1440"/>
                  </a:cubicBezTo>
                  <a:cubicBezTo>
                    <a:pt x="3126" y="1440"/>
                    <a:pt x="2972" y="1431"/>
                    <a:pt x="2826" y="1431"/>
                  </a:cubicBezTo>
                  <a:cubicBezTo>
                    <a:pt x="2801" y="1432"/>
                    <a:pt x="2776" y="1432"/>
                    <a:pt x="2751" y="1432"/>
                  </a:cubicBezTo>
                  <a:cubicBezTo>
                    <a:pt x="2185" y="1432"/>
                    <a:pt x="1692" y="1217"/>
                    <a:pt x="1234" y="874"/>
                  </a:cubicBezTo>
                  <a:cubicBezTo>
                    <a:pt x="936" y="675"/>
                    <a:pt x="637" y="456"/>
                    <a:pt x="439" y="138"/>
                  </a:cubicBezTo>
                  <a:cubicBezTo>
                    <a:pt x="383" y="46"/>
                    <a:pt x="332" y="0"/>
                    <a:pt x="27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19"/>
            <p:cNvSpPr/>
            <p:nvPr/>
          </p:nvSpPr>
          <p:spPr>
            <a:xfrm>
              <a:off x="5930135" y="2624641"/>
              <a:ext cx="352006" cy="134083"/>
            </a:xfrm>
            <a:custGeom>
              <a:avLst/>
              <a:gdLst/>
              <a:ahLst/>
              <a:cxnLst/>
              <a:rect l="l" t="t" r="r" b="b"/>
              <a:pathLst>
                <a:path w="5611" h="2325" extrusionOk="0">
                  <a:moveTo>
                    <a:pt x="1196" y="445"/>
                  </a:moveTo>
                  <a:cubicBezTo>
                    <a:pt x="1254" y="445"/>
                    <a:pt x="1307" y="447"/>
                    <a:pt x="1353" y="454"/>
                  </a:cubicBezTo>
                  <a:cubicBezTo>
                    <a:pt x="1532" y="494"/>
                    <a:pt x="1711" y="553"/>
                    <a:pt x="1850" y="653"/>
                  </a:cubicBezTo>
                  <a:cubicBezTo>
                    <a:pt x="2209" y="911"/>
                    <a:pt x="2209" y="1389"/>
                    <a:pt x="1831" y="1628"/>
                  </a:cubicBezTo>
                  <a:cubicBezTo>
                    <a:pt x="1669" y="1746"/>
                    <a:pt x="1497" y="1800"/>
                    <a:pt x="1319" y="1800"/>
                  </a:cubicBezTo>
                  <a:cubicBezTo>
                    <a:pt x="1167" y="1800"/>
                    <a:pt x="1011" y="1760"/>
                    <a:pt x="856" y="1687"/>
                  </a:cubicBezTo>
                  <a:cubicBezTo>
                    <a:pt x="637" y="1588"/>
                    <a:pt x="538" y="1389"/>
                    <a:pt x="557" y="1130"/>
                  </a:cubicBezTo>
                  <a:cubicBezTo>
                    <a:pt x="597" y="911"/>
                    <a:pt x="637" y="712"/>
                    <a:pt x="816" y="454"/>
                  </a:cubicBezTo>
                  <a:cubicBezTo>
                    <a:pt x="949" y="454"/>
                    <a:pt x="1081" y="445"/>
                    <a:pt x="1196" y="445"/>
                  </a:cubicBezTo>
                  <a:close/>
                  <a:moveTo>
                    <a:pt x="4486" y="511"/>
                  </a:moveTo>
                  <a:cubicBezTo>
                    <a:pt x="4713" y="511"/>
                    <a:pt x="4913" y="636"/>
                    <a:pt x="5073" y="812"/>
                  </a:cubicBezTo>
                  <a:cubicBezTo>
                    <a:pt x="5391" y="1190"/>
                    <a:pt x="5272" y="1628"/>
                    <a:pt x="4814" y="1826"/>
                  </a:cubicBezTo>
                  <a:cubicBezTo>
                    <a:pt x="4684" y="1881"/>
                    <a:pt x="4560" y="1907"/>
                    <a:pt x="4445" y="1907"/>
                  </a:cubicBezTo>
                  <a:cubicBezTo>
                    <a:pt x="4139" y="1907"/>
                    <a:pt x="3901" y="1721"/>
                    <a:pt x="3800" y="1389"/>
                  </a:cubicBezTo>
                  <a:cubicBezTo>
                    <a:pt x="3740" y="1190"/>
                    <a:pt x="3700" y="951"/>
                    <a:pt x="3820" y="693"/>
                  </a:cubicBezTo>
                  <a:cubicBezTo>
                    <a:pt x="3999" y="633"/>
                    <a:pt x="4138" y="553"/>
                    <a:pt x="4317" y="533"/>
                  </a:cubicBezTo>
                  <a:cubicBezTo>
                    <a:pt x="4375" y="518"/>
                    <a:pt x="4431" y="511"/>
                    <a:pt x="4486" y="511"/>
                  </a:cubicBezTo>
                  <a:close/>
                  <a:moveTo>
                    <a:pt x="952" y="1"/>
                  </a:moveTo>
                  <a:cubicBezTo>
                    <a:pt x="847" y="1"/>
                    <a:pt x="742" y="6"/>
                    <a:pt x="637" y="16"/>
                  </a:cubicBezTo>
                  <a:cubicBezTo>
                    <a:pt x="219" y="36"/>
                    <a:pt x="0" y="315"/>
                    <a:pt x="20" y="712"/>
                  </a:cubicBezTo>
                  <a:cubicBezTo>
                    <a:pt x="40" y="931"/>
                    <a:pt x="20" y="1130"/>
                    <a:pt x="40" y="1329"/>
                  </a:cubicBezTo>
                  <a:cubicBezTo>
                    <a:pt x="100" y="1707"/>
                    <a:pt x="279" y="1986"/>
                    <a:pt x="637" y="2125"/>
                  </a:cubicBezTo>
                  <a:cubicBezTo>
                    <a:pt x="818" y="2210"/>
                    <a:pt x="989" y="2237"/>
                    <a:pt x="1160" y="2237"/>
                  </a:cubicBezTo>
                  <a:cubicBezTo>
                    <a:pt x="1347" y="2237"/>
                    <a:pt x="1534" y="2205"/>
                    <a:pt x="1731" y="2185"/>
                  </a:cubicBezTo>
                  <a:cubicBezTo>
                    <a:pt x="2010" y="2145"/>
                    <a:pt x="2149" y="1926"/>
                    <a:pt x="2288" y="1727"/>
                  </a:cubicBezTo>
                  <a:cubicBezTo>
                    <a:pt x="2427" y="1449"/>
                    <a:pt x="2646" y="1309"/>
                    <a:pt x="2945" y="1309"/>
                  </a:cubicBezTo>
                  <a:cubicBezTo>
                    <a:pt x="3303" y="1528"/>
                    <a:pt x="3322" y="1508"/>
                    <a:pt x="3482" y="1807"/>
                  </a:cubicBezTo>
                  <a:cubicBezTo>
                    <a:pt x="3661" y="2152"/>
                    <a:pt x="4042" y="2325"/>
                    <a:pt x="4425" y="2325"/>
                  </a:cubicBezTo>
                  <a:cubicBezTo>
                    <a:pt x="4593" y="2325"/>
                    <a:pt x="4762" y="2291"/>
                    <a:pt x="4914" y="2224"/>
                  </a:cubicBezTo>
                  <a:cubicBezTo>
                    <a:pt x="5232" y="2085"/>
                    <a:pt x="5411" y="1826"/>
                    <a:pt x="5610" y="1588"/>
                  </a:cubicBezTo>
                  <a:cubicBezTo>
                    <a:pt x="5590" y="1508"/>
                    <a:pt x="5590" y="1409"/>
                    <a:pt x="5570" y="1309"/>
                  </a:cubicBezTo>
                  <a:cubicBezTo>
                    <a:pt x="5531" y="673"/>
                    <a:pt x="5272" y="354"/>
                    <a:pt x="4675" y="255"/>
                  </a:cubicBezTo>
                  <a:cubicBezTo>
                    <a:pt x="4436" y="215"/>
                    <a:pt x="4198" y="215"/>
                    <a:pt x="3939" y="175"/>
                  </a:cubicBezTo>
                  <a:cubicBezTo>
                    <a:pt x="3922" y="174"/>
                    <a:pt x="3905" y="173"/>
                    <a:pt x="3888" y="173"/>
                  </a:cubicBezTo>
                  <a:cubicBezTo>
                    <a:pt x="3675" y="173"/>
                    <a:pt x="3513" y="289"/>
                    <a:pt x="3402" y="474"/>
                  </a:cubicBezTo>
                  <a:cubicBezTo>
                    <a:pt x="3322" y="573"/>
                    <a:pt x="3303" y="673"/>
                    <a:pt x="3243" y="772"/>
                  </a:cubicBezTo>
                  <a:lnTo>
                    <a:pt x="2487" y="772"/>
                  </a:lnTo>
                  <a:cubicBezTo>
                    <a:pt x="2427" y="712"/>
                    <a:pt x="2407" y="633"/>
                    <a:pt x="2348" y="573"/>
                  </a:cubicBezTo>
                  <a:cubicBezTo>
                    <a:pt x="1982" y="142"/>
                    <a:pt x="1479" y="1"/>
                    <a:pt x="95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19"/>
            <p:cNvSpPr/>
            <p:nvPr/>
          </p:nvSpPr>
          <p:spPr>
            <a:xfrm>
              <a:off x="6018719" y="2801212"/>
              <a:ext cx="182308" cy="70876"/>
            </a:xfrm>
            <a:custGeom>
              <a:avLst/>
              <a:gdLst/>
              <a:ahLst/>
              <a:cxnLst/>
              <a:rect l="l" t="t" r="r" b="b"/>
              <a:pathLst>
                <a:path w="2906" h="1229" extrusionOk="0">
                  <a:moveTo>
                    <a:pt x="234" y="1"/>
                  </a:moveTo>
                  <a:cubicBezTo>
                    <a:pt x="197" y="1"/>
                    <a:pt x="159" y="12"/>
                    <a:pt x="120" y="38"/>
                  </a:cubicBezTo>
                  <a:cubicBezTo>
                    <a:pt x="1" y="117"/>
                    <a:pt x="1" y="237"/>
                    <a:pt x="41" y="356"/>
                  </a:cubicBezTo>
                  <a:cubicBezTo>
                    <a:pt x="100" y="475"/>
                    <a:pt x="180" y="615"/>
                    <a:pt x="220" y="754"/>
                  </a:cubicBezTo>
                  <a:cubicBezTo>
                    <a:pt x="538" y="873"/>
                    <a:pt x="797" y="1012"/>
                    <a:pt x="1075" y="1072"/>
                  </a:cubicBezTo>
                  <a:cubicBezTo>
                    <a:pt x="1194" y="1132"/>
                    <a:pt x="1314" y="1172"/>
                    <a:pt x="1473" y="1211"/>
                  </a:cubicBezTo>
                  <a:cubicBezTo>
                    <a:pt x="1547" y="1223"/>
                    <a:pt x="1617" y="1229"/>
                    <a:pt x="1686" y="1229"/>
                  </a:cubicBezTo>
                  <a:cubicBezTo>
                    <a:pt x="2189" y="1229"/>
                    <a:pt x="2552" y="923"/>
                    <a:pt x="2885" y="555"/>
                  </a:cubicBezTo>
                  <a:cubicBezTo>
                    <a:pt x="2905" y="535"/>
                    <a:pt x="2905" y="455"/>
                    <a:pt x="2905" y="435"/>
                  </a:cubicBezTo>
                  <a:cubicBezTo>
                    <a:pt x="2885" y="356"/>
                    <a:pt x="2845" y="276"/>
                    <a:pt x="2806" y="237"/>
                  </a:cubicBezTo>
                  <a:cubicBezTo>
                    <a:pt x="2796" y="227"/>
                    <a:pt x="2766" y="222"/>
                    <a:pt x="2731" y="222"/>
                  </a:cubicBezTo>
                  <a:cubicBezTo>
                    <a:pt x="2696" y="222"/>
                    <a:pt x="2656" y="227"/>
                    <a:pt x="2627" y="237"/>
                  </a:cubicBezTo>
                  <a:cubicBezTo>
                    <a:pt x="2527" y="336"/>
                    <a:pt x="2408" y="416"/>
                    <a:pt x="2308" y="515"/>
                  </a:cubicBezTo>
                  <a:cubicBezTo>
                    <a:pt x="2138" y="659"/>
                    <a:pt x="1959" y="726"/>
                    <a:pt x="1754" y="726"/>
                  </a:cubicBezTo>
                  <a:cubicBezTo>
                    <a:pt x="1648" y="726"/>
                    <a:pt x="1535" y="708"/>
                    <a:pt x="1413" y="674"/>
                  </a:cubicBezTo>
                  <a:cubicBezTo>
                    <a:pt x="1035" y="575"/>
                    <a:pt x="697" y="435"/>
                    <a:pt x="438" y="117"/>
                  </a:cubicBezTo>
                  <a:cubicBezTo>
                    <a:pt x="385" y="50"/>
                    <a:pt x="312" y="1"/>
                    <a:pt x="23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19"/>
            <p:cNvSpPr/>
            <p:nvPr/>
          </p:nvSpPr>
          <p:spPr>
            <a:xfrm>
              <a:off x="6087353" y="2719500"/>
              <a:ext cx="37516" cy="77047"/>
            </a:xfrm>
            <a:custGeom>
              <a:avLst/>
              <a:gdLst/>
              <a:ahLst/>
              <a:cxnLst/>
              <a:rect l="l" t="t" r="r" b="b"/>
              <a:pathLst>
                <a:path w="598" h="1336" extrusionOk="0">
                  <a:moveTo>
                    <a:pt x="269" y="0"/>
                  </a:moveTo>
                  <a:cubicBezTo>
                    <a:pt x="260" y="0"/>
                    <a:pt x="250" y="1"/>
                    <a:pt x="240" y="2"/>
                  </a:cubicBezTo>
                  <a:cubicBezTo>
                    <a:pt x="100" y="22"/>
                    <a:pt x="80" y="162"/>
                    <a:pt x="21" y="261"/>
                  </a:cubicBezTo>
                  <a:cubicBezTo>
                    <a:pt x="1" y="301"/>
                    <a:pt x="1" y="321"/>
                    <a:pt x="1" y="380"/>
                  </a:cubicBezTo>
                  <a:cubicBezTo>
                    <a:pt x="21" y="619"/>
                    <a:pt x="21" y="858"/>
                    <a:pt x="41" y="1097"/>
                  </a:cubicBezTo>
                  <a:cubicBezTo>
                    <a:pt x="80" y="1196"/>
                    <a:pt x="200" y="1335"/>
                    <a:pt x="299" y="1335"/>
                  </a:cubicBezTo>
                  <a:cubicBezTo>
                    <a:pt x="439" y="1335"/>
                    <a:pt x="578" y="1196"/>
                    <a:pt x="578" y="1057"/>
                  </a:cubicBezTo>
                  <a:cubicBezTo>
                    <a:pt x="598" y="957"/>
                    <a:pt x="578" y="878"/>
                    <a:pt x="578" y="798"/>
                  </a:cubicBezTo>
                  <a:cubicBezTo>
                    <a:pt x="578" y="599"/>
                    <a:pt x="538" y="440"/>
                    <a:pt x="498" y="281"/>
                  </a:cubicBezTo>
                  <a:cubicBezTo>
                    <a:pt x="480" y="115"/>
                    <a:pt x="393" y="0"/>
                    <a:pt x="26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19"/>
            <p:cNvSpPr/>
            <p:nvPr/>
          </p:nvSpPr>
          <p:spPr>
            <a:xfrm>
              <a:off x="6185974" y="2673599"/>
              <a:ext cx="44981" cy="38062"/>
            </a:xfrm>
            <a:custGeom>
              <a:avLst/>
              <a:gdLst/>
              <a:ahLst/>
              <a:cxnLst/>
              <a:rect l="l" t="t" r="r" b="b"/>
              <a:pathLst>
                <a:path w="717" h="660" extrusionOk="0">
                  <a:moveTo>
                    <a:pt x="342" y="1"/>
                  </a:moveTo>
                  <a:cubicBezTo>
                    <a:pt x="328" y="1"/>
                    <a:pt x="313" y="1"/>
                    <a:pt x="299" y="3"/>
                  </a:cubicBezTo>
                  <a:cubicBezTo>
                    <a:pt x="120" y="3"/>
                    <a:pt x="0" y="182"/>
                    <a:pt x="20" y="381"/>
                  </a:cubicBezTo>
                  <a:cubicBezTo>
                    <a:pt x="40" y="540"/>
                    <a:pt x="160" y="659"/>
                    <a:pt x="299" y="659"/>
                  </a:cubicBezTo>
                  <a:cubicBezTo>
                    <a:pt x="498" y="659"/>
                    <a:pt x="717" y="460"/>
                    <a:pt x="697" y="281"/>
                  </a:cubicBezTo>
                  <a:cubicBezTo>
                    <a:pt x="660" y="115"/>
                    <a:pt x="520" y="1"/>
                    <a:pt x="34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19"/>
            <p:cNvSpPr/>
            <p:nvPr/>
          </p:nvSpPr>
          <p:spPr>
            <a:xfrm>
              <a:off x="5982520" y="2666852"/>
              <a:ext cx="51254" cy="41349"/>
            </a:xfrm>
            <a:custGeom>
              <a:avLst/>
              <a:gdLst/>
              <a:ahLst/>
              <a:cxnLst/>
              <a:rect l="l" t="t" r="r" b="b"/>
              <a:pathLst>
                <a:path w="817" h="717" extrusionOk="0">
                  <a:moveTo>
                    <a:pt x="339" y="0"/>
                  </a:moveTo>
                  <a:cubicBezTo>
                    <a:pt x="180" y="0"/>
                    <a:pt x="21" y="120"/>
                    <a:pt x="21" y="299"/>
                  </a:cubicBezTo>
                  <a:cubicBezTo>
                    <a:pt x="1" y="518"/>
                    <a:pt x="180" y="717"/>
                    <a:pt x="379" y="717"/>
                  </a:cubicBezTo>
                  <a:cubicBezTo>
                    <a:pt x="598" y="717"/>
                    <a:pt x="797" y="577"/>
                    <a:pt x="797" y="378"/>
                  </a:cubicBezTo>
                  <a:cubicBezTo>
                    <a:pt x="817" y="160"/>
                    <a:pt x="598" y="0"/>
                    <a:pt x="33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19"/>
            <p:cNvSpPr/>
            <p:nvPr/>
          </p:nvSpPr>
          <p:spPr>
            <a:xfrm>
              <a:off x="5422238" y="1987966"/>
              <a:ext cx="1347861" cy="1502846"/>
            </a:xfrm>
            <a:custGeom>
              <a:avLst/>
              <a:gdLst/>
              <a:ahLst/>
              <a:cxnLst/>
              <a:rect l="l" t="t" r="r" b="b"/>
              <a:pathLst>
                <a:path w="21485" h="24260" extrusionOk="0">
                  <a:moveTo>
                    <a:pt x="11771" y="1958"/>
                  </a:moveTo>
                  <a:cubicBezTo>
                    <a:pt x="12450" y="1958"/>
                    <a:pt x="13115" y="2125"/>
                    <a:pt x="13766" y="2375"/>
                  </a:cubicBezTo>
                  <a:cubicBezTo>
                    <a:pt x="14223" y="2574"/>
                    <a:pt x="14721" y="2753"/>
                    <a:pt x="15198" y="2972"/>
                  </a:cubicBezTo>
                  <a:cubicBezTo>
                    <a:pt x="15457" y="3091"/>
                    <a:pt x="15695" y="3230"/>
                    <a:pt x="15914" y="3370"/>
                  </a:cubicBezTo>
                  <a:cubicBezTo>
                    <a:pt x="16809" y="3927"/>
                    <a:pt x="17665" y="4504"/>
                    <a:pt x="18480" y="5180"/>
                  </a:cubicBezTo>
                  <a:cubicBezTo>
                    <a:pt x="18878" y="5518"/>
                    <a:pt x="19137" y="5956"/>
                    <a:pt x="19376" y="6413"/>
                  </a:cubicBezTo>
                  <a:cubicBezTo>
                    <a:pt x="19574" y="6771"/>
                    <a:pt x="19754" y="7169"/>
                    <a:pt x="19972" y="7547"/>
                  </a:cubicBezTo>
                  <a:cubicBezTo>
                    <a:pt x="20291" y="8144"/>
                    <a:pt x="20450" y="8800"/>
                    <a:pt x="20649" y="9437"/>
                  </a:cubicBezTo>
                  <a:cubicBezTo>
                    <a:pt x="20868" y="10153"/>
                    <a:pt x="20868" y="10909"/>
                    <a:pt x="21027" y="11625"/>
                  </a:cubicBezTo>
                  <a:cubicBezTo>
                    <a:pt x="21166" y="12301"/>
                    <a:pt x="20987" y="12918"/>
                    <a:pt x="20967" y="13555"/>
                  </a:cubicBezTo>
                  <a:cubicBezTo>
                    <a:pt x="20947" y="13833"/>
                    <a:pt x="20887" y="14132"/>
                    <a:pt x="20848" y="14410"/>
                  </a:cubicBezTo>
                  <a:cubicBezTo>
                    <a:pt x="20728" y="15067"/>
                    <a:pt x="20430" y="15624"/>
                    <a:pt x="20092" y="16200"/>
                  </a:cubicBezTo>
                  <a:cubicBezTo>
                    <a:pt x="19853" y="16618"/>
                    <a:pt x="19594" y="16996"/>
                    <a:pt x="19376" y="17414"/>
                  </a:cubicBezTo>
                  <a:cubicBezTo>
                    <a:pt x="18958" y="18210"/>
                    <a:pt x="18401" y="18866"/>
                    <a:pt x="17764" y="19463"/>
                  </a:cubicBezTo>
                  <a:cubicBezTo>
                    <a:pt x="16988" y="20179"/>
                    <a:pt x="16173" y="20835"/>
                    <a:pt x="15198" y="21253"/>
                  </a:cubicBezTo>
                  <a:cubicBezTo>
                    <a:pt x="14422" y="21571"/>
                    <a:pt x="13607" y="21850"/>
                    <a:pt x="12791" y="22049"/>
                  </a:cubicBezTo>
                  <a:cubicBezTo>
                    <a:pt x="11995" y="22248"/>
                    <a:pt x="11200" y="22347"/>
                    <a:pt x="10364" y="22367"/>
                  </a:cubicBezTo>
                  <a:lnTo>
                    <a:pt x="10106" y="22367"/>
                  </a:lnTo>
                  <a:cubicBezTo>
                    <a:pt x="10062" y="22368"/>
                    <a:pt x="10019" y="22369"/>
                    <a:pt x="9976" y="22369"/>
                  </a:cubicBezTo>
                  <a:cubicBezTo>
                    <a:pt x="9270" y="22369"/>
                    <a:pt x="8617" y="22219"/>
                    <a:pt x="8017" y="22069"/>
                  </a:cubicBezTo>
                  <a:cubicBezTo>
                    <a:pt x="7539" y="21989"/>
                    <a:pt x="7062" y="21850"/>
                    <a:pt x="6624" y="21651"/>
                  </a:cubicBezTo>
                  <a:cubicBezTo>
                    <a:pt x="5670" y="21213"/>
                    <a:pt x="4774" y="20676"/>
                    <a:pt x="3979" y="20020"/>
                  </a:cubicBezTo>
                  <a:cubicBezTo>
                    <a:pt x="3422" y="19582"/>
                    <a:pt x="3044" y="18985"/>
                    <a:pt x="2586" y="18428"/>
                  </a:cubicBezTo>
                  <a:cubicBezTo>
                    <a:pt x="2089" y="17812"/>
                    <a:pt x="1731" y="17115"/>
                    <a:pt x="1373" y="16399"/>
                  </a:cubicBezTo>
                  <a:cubicBezTo>
                    <a:pt x="1154" y="15942"/>
                    <a:pt x="975" y="15484"/>
                    <a:pt x="875" y="14987"/>
                  </a:cubicBezTo>
                  <a:cubicBezTo>
                    <a:pt x="776" y="14490"/>
                    <a:pt x="676" y="14012"/>
                    <a:pt x="577" y="13535"/>
                  </a:cubicBezTo>
                  <a:cubicBezTo>
                    <a:pt x="398" y="12759"/>
                    <a:pt x="438" y="12003"/>
                    <a:pt x="497" y="11227"/>
                  </a:cubicBezTo>
                  <a:cubicBezTo>
                    <a:pt x="557" y="10710"/>
                    <a:pt x="557" y="10213"/>
                    <a:pt x="657" y="9715"/>
                  </a:cubicBezTo>
                  <a:cubicBezTo>
                    <a:pt x="796" y="9039"/>
                    <a:pt x="995" y="8363"/>
                    <a:pt x="1333" y="7766"/>
                  </a:cubicBezTo>
                  <a:cubicBezTo>
                    <a:pt x="1532" y="7388"/>
                    <a:pt x="1790" y="7050"/>
                    <a:pt x="2049" y="6692"/>
                  </a:cubicBezTo>
                  <a:cubicBezTo>
                    <a:pt x="2387" y="6194"/>
                    <a:pt x="2765" y="5757"/>
                    <a:pt x="3123" y="5259"/>
                  </a:cubicBezTo>
                  <a:cubicBezTo>
                    <a:pt x="3581" y="4583"/>
                    <a:pt x="4217" y="4046"/>
                    <a:pt x="4914" y="3628"/>
                  </a:cubicBezTo>
                  <a:cubicBezTo>
                    <a:pt x="5471" y="3270"/>
                    <a:pt x="6067" y="2972"/>
                    <a:pt x="6664" y="2673"/>
                  </a:cubicBezTo>
                  <a:cubicBezTo>
                    <a:pt x="6823" y="2594"/>
                    <a:pt x="7002" y="2574"/>
                    <a:pt x="7142" y="2534"/>
                  </a:cubicBezTo>
                  <a:cubicBezTo>
                    <a:pt x="7997" y="2276"/>
                    <a:pt x="8832" y="2156"/>
                    <a:pt x="9708" y="2096"/>
                  </a:cubicBezTo>
                  <a:cubicBezTo>
                    <a:pt x="10245" y="2077"/>
                    <a:pt x="10822" y="2037"/>
                    <a:pt x="11379" y="1977"/>
                  </a:cubicBezTo>
                  <a:cubicBezTo>
                    <a:pt x="11510" y="1964"/>
                    <a:pt x="11641" y="1958"/>
                    <a:pt x="11771" y="1958"/>
                  </a:cubicBezTo>
                  <a:close/>
                  <a:moveTo>
                    <a:pt x="9840" y="1"/>
                  </a:moveTo>
                  <a:cubicBezTo>
                    <a:pt x="9726" y="1"/>
                    <a:pt x="9648" y="130"/>
                    <a:pt x="9648" y="306"/>
                  </a:cubicBezTo>
                  <a:cubicBezTo>
                    <a:pt x="9688" y="644"/>
                    <a:pt x="9708" y="963"/>
                    <a:pt x="9708" y="1281"/>
                  </a:cubicBezTo>
                  <a:cubicBezTo>
                    <a:pt x="9708" y="1440"/>
                    <a:pt x="9688" y="1579"/>
                    <a:pt x="9688" y="1738"/>
                  </a:cubicBezTo>
                  <a:cubicBezTo>
                    <a:pt x="9483" y="1753"/>
                    <a:pt x="9289" y="1800"/>
                    <a:pt x="9105" y="1800"/>
                  </a:cubicBezTo>
                  <a:cubicBezTo>
                    <a:pt x="9039" y="1800"/>
                    <a:pt x="8975" y="1794"/>
                    <a:pt x="8912" y="1778"/>
                  </a:cubicBezTo>
                  <a:cubicBezTo>
                    <a:pt x="8017" y="1858"/>
                    <a:pt x="7161" y="2176"/>
                    <a:pt x="6326" y="2494"/>
                  </a:cubicBezTo>
                  <a:cubicBezTo>
                    <a:pt x="5650" y="2773"/>
                    <a:pt x="5033" y="3171"/>
                    <a:pt x="4436" y="3569"/>
                  </a:cubicBezTo>
                  <a:cubicBezTo>
                    <a:pt x="3939" y="3887"/>
                    <a:pt x="3461" y="4305"/>
                    <a:pt x="3064" y="4782"/>
                  </a:cubicBezTo>
                  <a:cubicBezTo>
                    <a:pt x="2427" y="5558"/>
                    <a:pt x="1850" y="6373"/>
                    <a:pt x="1293" y="7249"/>
                  </a:cubicBezTo>
                  <a:cubicBezTo>
                    <a:pt x="836" y="8025"/>
                    <a:pt x="497" y="8840"/>
                    <a:pt x="358" y="9715"/>
                  </a:cubicBezTo>
                  <a:cubicBezTo>
                    <a:pt x="139" y="11088"/>
                    <a:pt x="0" y="12480"/>
                    <a:pt x="279" y="13873"/>
                  </a:cubicBezTo>
                  <a:cubicBezTo>
                    <a:pt x="378" y="14370"/>
                    <a:pt x="458" y="14888"/>
                    <a:pt x="597" y="15365"/>
                  </a:cubicBezTo>
                  <a:cubicBezTo>
                    <a:pt x="895" y="16360"/>
                    <a:pt x="1373" y="17255"/>
                    <a:pt x="1930" y="18090"/>
                  </a:cubicBezTo>
                  <a:cubicBezTo>
                    <a:pt x="2268" y="18588"/>
                    <a:pt x="2666" y="19085"/>
                    <a:pt x="3044" y="19562"/>
                  </a:cubicBezTo>
                  <a:cubicBezTo>
                    <a:pt x="3342" y="19980"/>
                    <a:pt x="3720" y="20338"/>
                    <a:pt x="4138" y="20597"/>
                  </a:cubicBezTo>
                  <a:cubicBezTo>
                    <a:pt x="4556" y="20895"/>
                    <a:pt x="5013" y="21174"/>
                    <a:pt x="5451" y="21452"/>
                  </a:cubicBezTo>
                  <a:cubicBezTo>
                    <a:pt x="6067" y="21850"/>
                    <a:pt x="6724" y="22168"/>
                    <a:pt x="7460" y="22327"/>
                  </a:cubicBezTo>
                  <a:cubicBezTo>
                    <a:pt x="7699" y="22367"/>
                    <a:pt x="7937" y="22387"/>
                    <a:pt x="8156" y="22447"/>
                  </a:cubicBezTo>
                  <a:cubicBezTo>
                    <a:pt x="8832" y="22566"/>
                    <a:pt x="9489" y="22725"/>
                    <a:pt x="10145" y="22745"/>
                  </a:cubicBezTo>
                  <a:cubicBezTo>
                    <a:pt x="10205" y="22745"/>
                    <a:pt x="10285" y="22785"/>
                    <a:pt x="10344" y="22825"/>
                  </a:cubicBezTo>
                  <a:lnTo>
                    <a:pt x="10344" y="23262"/>
                  </a:lnTo>
                  <a:cubicBezTo>
                    <a:pt x="10344" y="23541"/>
                    <a:pt x="10324" y="23780"/>
                    <a:pt x="10344" y="24038"/>
                  </a:cubicBezTo>
                  <a:cubicBezTo>
                    <a:pt x="10344" y="24165"/>
                    <a:pt x="10411" y="24260"/>
                    <a:pt x="10574" y="24260"/>
                  </a:cubicBezTo>
                  <a:cubicBezTo>
                    <a:pt x="10590" y="24260"/>
                    <a:pt x="10606" y="24259"/>
                    <a:pt x="10623" y="24257"/>
                  </a:cubicBezTo>
                  <a:cubicBezTo>
                    <a:pt x="10742" y="23760"/>
                    <a:pt x="10583" y="23262"/>
                    <a:pt x="10702" y="22825"/>
                  </a:cubicBezTo>
                  <a:cubicBezTo>
                    <a:pt x="11478" y="22666"/>
                    <a:pt x="12214" y="22487"/>
                    <a:pt x="12970" y="22347"/>
                  </a:cubicBezTo>
                  <a:cubicBezTo>
                    <a:pt x="14303" y="22069"/>
                    <a:pt x="15556" y="21571"/>
                    <a:pt x="16670" y="20776"/>
                  </a:cubicBezTo>
                  <a:cubicBezTo>
                    <a:pt x="16889" y="20637"/>
                    <a:pt x="17088" y="20438"/>
                    <a:pt x="17307" y="20278"/>
                  </a:cubicBezTo>
                  <a:cubicBezTo>
                    <a:pt x="18361" y="19503"/>
                    <a:pt x="19157" y="18548"/>
                    <a:pt x="19773" y="17414"/>
                  </a:cubicBezTo>
                  <a:cubicBezTo>
                    <a:pt x="19972" y="17076"/>
                    <a:pt x="20151" y="16757"/>
                    <a:pt x="20350" y="16419"/>
                  </a:cubicBezTo>
                  <a:cubicBezTo>
                    <a:pt x="20828" y="15683"/>
                    <a:pt x="21166" y="14888"/>
                    <a:pt x="21245" y="13972"/>
                  </a:cubicBezTo>
                  <a:cubicBezTo>
                    <a:pt x="21325" y="12998"/>
                    <a:pt x="21484" y="12043"/>
                    <a:pt x="21245" y="11108"/>
                  </a:cubicBezTo>
                  <a:lnTo>
                    <a:pt x="21245" y="11048"/>
                  </a:lnTo>
                  <a:cubicBezTo>
                    <a:pt x="21186" y="10153"/>
                    <a:pt x="20987" y="9258"/>
                    <a:pt x="20688" y="8422"/>
                  </a:cubicBezTo>
                  <a:cubicBezTo>
                    <a:pt x="20569" y="8044"/>
                    <a:pt x="20390" y="7666"/>
                    <a:pt x="20231" y="7328"/>
                  </a:cubicBezTo>
                  <a:cubicBezTo>
                    <a:pt x="19952" y="6811"/>
                    <a:pt x="19654" y="6314"/>
                    <a:pt x="19376" y="5816"/>
                  </a:cubicBezTo>
                  <a:cubicBezTo>
                    <a:pt x="19077" y="5240"/>
                    <a:pt x="18640" y="4782"/>
                    <a:pt x="18102" y="4424"/>
                  </a:cubicBezTo>
                  <a:cubicBezTo>
                    <a:pt x="17705" y="4145"/>
                    <a:pt x="17347" y="3887"/>
                    <a:pt x="16949" y="3628"/>
                  </a:cubicBezTo>
                  <a:cubicBezTo>
                    <a:pt x="16551" y="3370"/>
                    <a:pt x="16173" y="3071"/>
                    <a:pt x="15755" y="2872"/>
                  </a:cubicBezTo>
                  <a:cubicBezTo>
                    <a:pt x="14860" y="2435"/>
                    <a:pt x="13925" y="2057"/>
                    <a:pt x="12970" y="1798"/>
                  </a:cubicBezTo>
                  <a:cubicBezTo>
                    <a:pt x="12561" y="1699"/>
                    <a:pt x="12152" y="1661"/>
                    <a:pt x="11743" y="1661"/>
                  </a:cubicBezTo>
                  <a:cubicBezTo>
                    <a:pt x="11575" y="1661"/>
                    <a:pt x="11407" y="1667"/>
                    <a:pt x="11239" y="1679"/>
                  </a:cubicBezTo>
                  <a:cubicBezTo>
                    <a:pt x="10995" y="1692"/>
                    <a:pt x="10750" y="1724"/>
                    <a:pt x="10493" y="1724"/>
                  </a:cubicBezTo>
                  <a:cubicBezTo>
                    <a:pt x="10374" y="1724"/>
                    <a:pt x="10252" y="1718"/>
                    <a:pt x="10125" y="1699"/>
                  </a:cubicBezTo>
                  <a:cubicBezTo>
                    <a:pt x="10106" y="1559"/>
                    <a:pt x="10046" y="1380"/>
                    <a:pt x="10046" y="1241"/>
                  </a:cubicBezTo>
                  <a:lnTo>
                    <a:pt x="10046" y="306"/>
                  </a:lnTo>
                  <a:cubicBezTo>
                    <a:pt x="10046" y="187"/>
                    <a:pt x="10026" y="67"/>
                    <a:pt x="9887" y="8"/>
                  </a:cubicBezTo>
                  <a:cubicBezTo>
                    <a:pt x="9871" y="3"/>
                    <a:pt x="9855" y="1"/>
                    <a:pt x="984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7" name="Google Shape;577;p19"/>
          <p:cNvGrpSpPr/>
          <p:nvPr/>
        </p:nvGrpSpPr>
        <p:grpSpPr>
          <a:xfrm>
            <a:off x="8245426" y="5448194"/>
            <a:ext cx="990543" cy="1283689"/>
            <a:chOff x="6954708" y="1949002"/>
            <a:chExt cx="1331613" cy="1725697"/>
          </a:xfrm>
        </p:grpSpPr>
        <p:sp>
          <p:nvSpPr>
            <p:cNvPr id="578" name="Google Shape;578;p19"/>
            <p:cNvSpPr/>
            <p:nvPr/>
          </p:nvSpPr>
          <p:spPr>
            <a:xfrm>
              <a:off x="7506244" y="3003946"/>
              <a:ext cx="334566" cy="115682"/>
            </a:xfrm>
            <a:custGeom>
              <a:avLst/>
              <a:gdLst/>
              <a:ahLst/>
              <a:cxnLst/>
              <a:rect l="l" t="t" r="r" b="b"/>
              <a:pathLst>
                <a:path w="5333" h="2038" extrusionOk="0">
                  <a:moveTo>
                    <a:pt x="4139" y="0"/>
                  </a:moveTo>
                  <a:cubicBezTo>
                    <a:pt x="3820" y="358"/>
                    <a:pt x="3363" y="577"/>
                    <a:pt x="2925" y="577"/>
                  </a:cubicBezTo>
                  <a:cubicBezTo>
                    <a:pt x="2881" y="575"/>
                    <a:pt x="2839" y="574"/>
                    <a:pt x="2797" y="574"/>
                  </a:cubicBezTo>
                  <a:cubicBezTo>
                    <a:pt x="2629" y="574"/>
                    <a:pt x="2475" y="587"/>
                    <a:pt x="2323" y="587"/>
                  </a:cubicBezTo>
                  <a:cubicBezTo>
                    <a:pt x="2134" y="587"/>
                    <a:pt x="1950" y="567"/>
                    <a:pt x="1751" y="478"/>
                  </a:cubicBezTo>
                  <a:cubicBezTo>
                    <a:pt x="1553" y="378"/>
                    <a:pt x="1274" y="159"/>
                    <a:pt x="1075" y="80"/>
                  </a:cubicBezTo>
                  <a:cubicBezTo>
                    <a:pt x="1001" y="57"/>
                    <a:pt x="932" y="46"/>
                    <a:pt x="865" y="46"/>
                  </a:cubicBezTo>
                  <a:cubicBezTo>
                    <a:pt x="589" y="46"/>
                    <a:pt x="353" y="222"/>
                    <a:pt x="1" y="398"/>
                  </a:cubicBezTo>
                  <a:cubicBezTo>
                    <a:pt x="1" y="458"/>
                    <a:pt x="1" y="498"/>
                    <a:pt x="41" y="537"/>
                  </a:cubicBezTo>
                  <a:cubicBezTo>
                    <a:pt x="598" y="1075"/>
                    <a:pt x="1234" y="1592"/>
                    <a:pt x="2030" y="1870"/>
                  </a:cubicBezTo>
                  <a:cubicBezTo>
                    <a:pt x="2347" y="1984"/>
                    <a:pt x="2648" y="2038"/>
                    <a:pt x="2936" y="2038"/>
                  </a:cubicBezTo>
                  <a:cubicBezTo>
                    <a:pt x="3553" y="2038"/>
                    <a:pt x="4114" y="1793"/>
                    <a:pt x="4656" y="1373"/>
                  </a:cubicBezTo>
                  <a:cubicBezTo>
                    <a:pt x="4855" y="1194"/>
                    <a:pt x="5034" y="975"/>
                    <a:pt x="5213" y="756"/>
                  </a:cubicBezTo>
                  <a:cubicBezTo>
                    <a:pt x="5272" y="637"/>
                    <a:pt x="5332" y="478"/>
                    <a:pt x="5272" y="339"/>
                  </a:cubicBezTo>
                  <a:cubicBezTo>
                    <a:pt x="4934" y="179"/>
                    <a:pt x="4477" y="159"/>
                    <a:pt x="41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19"/>
            <p:cNvSpPr/>
            <p:nvPr/>
          </p:nvSpPr>
          <p:spPr>
            <a:xfrm>
              <a:off x="7309074" y="2572432"/>
              <a:ext cx="272144" cy="493663"/>
            </a:xfrm>
            <a:custGeom>
              <a:avLst/>
              <a:gdLst/>
              <a:ahLst/>
              <a:cxnLst/>
              <a:rect l="l" t="t" r="r" b="b"/>
              <a:pathLst>
                <a:path w="4338" h="8697" extrusionOk="0">
                  <a:moveTo>
                    <a:pt x="424" y="1"/>
                  </a:moveTo>
                  <a:cubicBezTo>
                    <a:pt x="297" y="1"/>
                    <a:pt x="188" y="15"/>
                    <a:pt x="41" y="43"/>
                  </a:cubicBezTo>
                  <a:cubicBezTo>
                    <a:pt x="1" y="441"/>
                    <a:pt x="21" y="879"/>
                    <a:pt x="41" y="1276"/>
                  </a:cubicBezTo>
                  <a:cubicBezTo>
                    <a:pt x="61" y="1694"/>
                    <a:pt x="240" y="2132"/>
                    <a:pt x="240" y="2569"/>
                  </a:cubicBezTo>
                  <a:cubicBezTo>
                    <a:pt x="240" y="3166"/>
                    <a:pt x="220" y="3763"/>
                    <a:pt x="359" y="4360"/>
                  </a:cubicBezTo>
                  <a:cubicBezTo>
                    <a:pt x="419" y="4579"/>
                    <a:pt x="419" y="4778"/>
                    <a:pt x="438" y="4996"/>
                  </a:cubicBezTo>
                  <a:cubicBezTo>
                    <a:pt x="518" y="5852"/>
                    <a:pt x="558" y="6667"/>
                    <a:pt x="618" y="7503"/>
                  </a:cubicBezTo>
                  <a:cubicBezTo>
                    <a:pt x="637" y="7901"/>
                    <a:pt x="677" y="8279"/>
                    <a:pt x="737" y="8696"/>
                  </a:cubicBezTo>
                  <a:cubicBezTo>
                    <a:pt x="1075" y="8597"/>
                    <a:pt x="1314" y="8398"/>
                    <a:pt x="1552" y="8259"/>
                  </a:cubicBezTo>
                  <a:cubicBezTo>
                    <a:pt x="1811" y="8100"/>
                    <a:pt x="2090" y="7941"/>
                    <a:pt x="2348" y="7841"/>
                  </a:cubicBezTo>
                  <a:cubicBezTo>
                    <a:pt x="2647" y="7702"/>
                    <a:pt x="2985" y="7642"/>
                    <a:pt x="3283" y="7563"/>
                  </a:cubicBezTo>
                  <a:cubicBezTo>
                    <a:pt x="3542" y="7483"/>
                    <a:pt x="3940" y="7443"/>
                    <a:pt x="4238" y="7364"/>
                  </a:cubicBezTo>
                  <a:cubicBezTo>
                    <a:pt x="4337" y="6846"/>
                    <a:pt x="4298" y="6289"/>
                    <a:pt x="4198" y="5693"/>
                  </a:cubicBezTo>
                  <a:cubicBezTo>
                    <a:pt x="3721" y="5514"/>
                    <a:pt x="3303" y="5195"/>
                    <a:pt x="2985" y="4897"/>
                  </a:cubicBezTo>
                  <a:cubicBezTo>
                    <a:pt x="1950" y="3942"/>
                    <a:pt x="1393" y="2808"/>
                    <a:pt x="1194" y="1436"/>
                  </a:cubicBezTo>
                  <a:cubicBezTo>
                    <a:pt x="1155" y="1217"/>
                    <a:pt x="1115" y="978"/>
                    <a:pt x="1095" y="739"/>
                  </a:cubicBezTo>
                  <a:lnTo>
                    <a:pt x="1015" y="63"/>
                  </a:lnTo>
                  <a:cubicBezTo>
                    <a:pt x="738" y="20"/>
                    <a:pt x="570" y="1"/>
                    <a:pt x="42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19"/>
            <p:cNvSpPr/>
            <p:nvPr/>
          </p:nvSpPr>
          <p:spPr>
            <a:xfrm>
              <a:off x="7307819" y="2275220"/>
              <a:ext cx="680236" cy="280691"/>
            </a:xfrm>
            <a:custGeom>
              <a:avLst/>
              <a:gdLst/>
              <a:ahLst/>
              <a:cxnLst/>
              <a:rect l="l" t="t" r="r" b="b"/>
              <a:pathLst>
                <a:path w="10843" h="4945" extrusionOk="0">
                  <a:moveTo>
                    <a:pt x="3410" y="0"/>
                  </a:moveTo>
                  <a:cubicBezTo>
                    <a:pt x="3180" y="0"/>
                    <a:pt x="2945" y="26"/>
                    <a:pt x="2686" y="87"/>
                  </a:cubicBezTo>
                  <a:cubicBezTo>
                    <a:pt x="2030" y="286"/>
                    <a:pt x="1473" y="624"/>
                    <a:pt x="976" y="1161"/>
                  </a:cubicBezTo>
                  <a:cubicBezTo>
                    <a:pt x="737" y="1420"/>
                    <a:pt x="578" y="1718"/>
                    <a:pt x="498" y="2076"/>
                  </a:cubicBezTo>
                  <a:cubicBezTo>
                    <a:pt x="439" y="2474"/>
                    <a:pt x="339" y="2852"/>
                    <a:pt x="260" y="3250"/>
                  </a:cubicBezTo>
                  <a:cubicBezTo>
                    <a:pt x="180" y="3668"/>
                    <a:pt x="100" y="4105"/>
                    <a:pt x="41" y="4563"/>
                  </a:cubicBezTo>
                  <a:cubicBezTo>
                    <a:pt x="1" y="4662"/>
                    <a:pt x="61" y="4782"/>
                    <a:pt x="61" y="4881"/>
                  </a:cubicBezTo>
                  <a:cubicBezTo>
                    <a:pt x="186" y="4881"/>
                    <a:pt x="304" y="4868"/>
                    <a:pt x="416" y="4868"/>
                  </a:cubicBezTo>
                  <a:cubicBezTo>
                    <a:pt x="500" y="4868"/>
                    <a:pt x="581" y="4876"/>
                    <a:pt x="657" y="4901"/>
                  </a:cubicBezTo>
                  <a:cubicBezTo>
                    <a:pt x="749" y="4932"/>
                    <a:pt x="840" y="4945"/>
                    <a:pt x="930" y="4945"/>
                  </a:cubicBezTo>
                  <a:cubicBezTo>
                    <a:pt x="1076" y="4945"/>
                    <a:pt x="1218" y="4911"/>
                    <a:pt x="1354" y="4861"/>
                  </a:cubicBezTo>
                  <a:cubicBezTo>
                    <a:pt x="1931" y="4682"/>
                    <a:pt x="2468" y="4444"/>
                    <a:pt x="2965" y="4145"/>
                  </a:cubicBezTo>
                  <a:cubicBezTo>
                    <a:pt x="3741" y="3668"/>
                    <a:pt x="4377" y="3011"/>
                    <a:pt x="4735" y="2116"/>
                  </a:cubicBezTo>
                  <a:cubicBezTo>
                    <a:pt x="4835" y="1858"/>
                    <a:pt x="5014" y="1798"/>
                    <a:pt x="5133" y="1559"/>
                  </a:cubicBezTo>
                  <a:cubicBezTo>
                    <a:pt x="5153" y="1480"/>
                    <a:pt x="5233" y="1400"/>
                    <a:pt x="5312" y="1400"/>
                  </a:cubicBezTo>
                  <a:cubicBezTo>
                    <a:pt x="5372" y="1400"/>
                    <a:pt x="5352" y="1579"/>
                    <a:pt x="5352" y="1659"/>
                  </a:cubicBezTo>
                  <a:cubicBezTo>
                    <a:pt x="5551" y="2474"/>
                    <a:pt x="6148" y="2872"/>
                    <a:pt x="6764" y="3409"/>
                  </a:cubicBezTo>
                  <a:cubicBezTo>
                    <a:pt x="7302" y="3887"/>
                    <a:pt x="7859" y="4265"/>
                    <a:pt x="8555" y="4503"/>
                  </a:cubicBezTo>
                  <a:cubicBezTo>
                    <a:pt x="9211" y="4742"/>
                    <a:pt x="9848" y="4702"/>
                    <a:pt x="10504" y="4762"/>
                  </a:cubicBezTo>
                  <a:cubicBezTo>
                    <a:pt x="10604" y="4762"/>
                    <a:pt x="10703" y="4702"/>
                    <a:pt x="10842" y="4682"/>
                  </a:cubicBezTo>
                  <a:cubicBezTo>
                    <a:pt x="10723" y="4066"/>
                    <a:pt x="10683" y="3529"/>
                    <a:pt x="10405" y="3031"/>
                  </a:cubicBezTo>
                  <a:cubicBezTo>
                    <a:pt x="10226" y="2693"/>
                    <a:pt x="10087" y="2395"/>
                    <a:pt x="9888" y="2096"/>
                  </a:cubicBezTo>
                  <a:cubicBezTo>
                    <a:pt x="9609" y="1659"/>
                    <a:pt x="9291" y="1241"/>
                    <a:pt x="8893" y="883"/>
                  </a:cubicBezTo>
                  <a:cubicBezTo>
                    <a:pt x="8276" y="359"/>
                    <a:pt x="7588" y="205"/>
                    <a:pt x="6830" y="205"/>
                  </a:cubicBezTo>
                  <a:cubicBezTo>
                    <a:pt x="6782" y="205"/>
                    <a:pt x="6734" y="205"/>
                    <a:pt x="6685" y="206"/>
                  </a:cubicBezTo>
                  <a:cubicBezTo>
                    <a:pt x="6148" y="226"/>
                    <a:pt x="6028" y="187"/>
                    <a:pt x="5631" y="485"/>
                  </a:cubicBezTo>
                  <a:cubicBezTo>
                    <a:pt x="5312" y="366"/>
                    <a:pt x="5014" y="286"/>
                    <a:pt x="4716" y="187"/>
                  </a:cubicBezTo>
                  <a:cubicBezTo>
                    <a:pt x="4357" y="87"/>
                    <a:pt x="3960" y="67"/>
                    <a:pt x="3621" y="8"/>
                  </a:cubicBezTo>
                  <a:cubicBezTo>
                    <a:pt x="3551" y="3"/>
                    <a:pt x="3481" y="0"/>
                    <a:pt x="34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19"/>
            <p:cNvSpPr/>
            <p:nvPr/>
          </p:nvSpPr>
          <p:spPr>
            <a:xfrm>
              <a:off x="7101929" y="2249336"/>
              <a:ext cx="1169443" cy="1425363"/>
            </a:xfrm>
            <a:custGeom>
              <a:avLst/>
              <a:gdLst/>
              <a:ahLst/>
              <a:cxnLst/>
              <a:rect l="l" t="t" r="r" b="b"/>
              <a:pathLst>
                <a:path w="18641" h="25111" extrusionOk="0">
                  <a:moveTo>
                    <a:pt x="6732" y="456"/>
                  </a:moveTo>
                  <a:cubicBezTo>
                    <a:pt x="6802" y="456"/>
                    <a:pt x="6873" y="459"/>
                    <a:pt x="6943" y="464"/>
                  </a:cubicBezTo>
                  <a:cubicBezTo>
                    <a:pt x="7321" y="503"/>
                    <a:pt x="7679" y="543"/>
                    <a:pt x="8017" y="643"/>
                  </a:cubicBezTo>
                  <a:cubicBezTo>
                    <a:pt x="8316" y="722"/>
                    <a:pt x="8614" y="861"/>
                    <a:pt x="8913" y="1001"/>
                  </a:cubicBezTo>
                  <a:cubicBezTo>
                    <a:pt x="9310" y="722"/>
                    <a:pt x="9430" y="662"/>
                    <a:pt x="9967" y="662"/>
                  </a:cubicBezTo>
                  <a:cubicBezTo>
                    <a:pt x="10010" y="661"/>
                    <a:pt x="10053" y="661"/>
                    <a:pt x="10095" y="661"/>
                  </a:cubicBezTo>
                  <a:cubicBezTo>
                    <a:pt x="10842" y="661"/>
                    <a:pt x="11532" y="830"/>
                    <a:pt x="12115" y="1319"/>
                  </a:cubicBezTo>
                  <a:cubicBezTo>
                    <a:pt x="12513" y="1657"/>
                    <a:pt x="12812" y="2055"/>
                    <a:pt x="13090" y="2512"/>
                  </a:cubicBezTo>
                  <a:cubicBezTo>
                    <a:pt x="13269" y="2811"/>
                    <a:pt x="13448" y="3109"/>
                    <a:pt x="13587" y="3408"/>
                  </a:cubicBezTo>
                  <a:cubicBezTo>
                    <a:pt x="13846" y="3885"/>
                    <a:pt x="13906" y="4422"/>
                    <a:pt x="14005" y="4979"/>
                  </a:cubicBezTo>
                  <a:cubicBezTo>
                    <a:pt x="13866" y="4999"/>
                    <a:pt x="13786" y="5039"/>
                    <a:pt x="13687" y="5039"/>
                  </a:cubicBezTo>
                  <a:cubicBezTo>
                    <a:pt x="13050" y="4999"/>
                    <a:pt x="12414" y="4999"/>
                    <a:pt x="11797" y="4800"/>
                  </a:cubicBezTo>
                  <a:cubicBezTo>
                    <a:pt x="11121" y="4581"/>
                    <a:pt x="10584" y="4203"/>
                    <a:pt x="10066" y="3746"/>
                  </a:cubicBezTo>
                  <a:cubicBezTo>
                    <a:pt x="9430" y="3229"/>
                    <a:pt x="8992" y="2592"/>
                    <a:pt x="8793" y="1796"/>
                  </a:cubicBezTo>
                  <a:cubicBezTo>
                    <a:pt x="8773" y="1717"/>
                    <a:pt x="8694" y="1637"/>
                    <a:pt x="8614" y="1637"/>
                  </a:cubicBezTo>
                  <a:cubicBezTo>
                    <a:pt x="8535" y="1637"/>
                    <a:pt x="8435" y="1717"/>
                    <a:pt x="8415" y="1757"/>
                  </a:cubicBezTo>
                  <a:cubicBezTo>
                    <a:pt x="8296" y="2015"/>
                    <a:pt x="8177" y="2254"/>
                    <a:pt x="8077" y="2512"/>
                  </a:cubicBezTo>
                  <a:cubicBezTo>
                    <a:pt x="7739" y="3388"/>
                    <a:pt x="7102" y="3985"/>
                    <a:pt x="6346" y="4442"/>
                  </a:cubicBezTo>
                  <a:cubicBezTo>
                    <a:pt x="5849" y="4740"/>
                    <a:pt x="5332" y="4979"/>
                    <a:pt x="4795" y="5138"/>
                  </a:cubicBezTo>
                  <a:cubicBezTo>
                    <a:pt x="4636" y="5191"/>
                    <a:pt x="4485" y="5236"/>
                    <a:pt x="4332" y="5236"/>
                  </a:cubicBezTo>
                  <a:cubicBezTo>
                    <a:pt x="4255" y="5236"/>
                    <a:pt x="4178" y="5225"/>
                    <a:pt x="4099" y="5198"/>
                  </a:cubicBezTo>
                  <a:cubicBezTo>
                    <a:pt x="4022" y="5172"/>
                    <a:pt x="3941" y="5165"/>
                    <a:pt x="3859" y="5165"/>
                  </a:cubicBezTo>
                  <a:cubicBezTo>
                    <a:pt x="3749" y="5165"/>
                    <a:pt x="3635" y="5178"/>
                    <a:pt x="3522" y="5178"/>
                  </a:cubicBezTo>
                  <a:cubicBezTo>
                    <a:pt x="3462" y="5039"/>
                    <a:pt x="3422" y="4939"/>
                    <a:pt x="3442" y="4840"/>
                  </a:cubicBezTo>
                  <a:cubicBezTo>
                    <a:pt x="3522" y="4422"/>
                    <a:pt x="3561" y="4004"/>
                    <a:pt x="3661" y="3587"/>
                  </a:cubicBezTo>
                  <a:cubicBezTo>
                    <a:pt x="3740" y="3209"/>
                    <a:pt x="3840" y="2831"/>
                    <a:pt x="3920" y="2453"/>
                  </a:cubicBezTo>
                  <a:cubicBezTo>
                    <a:pt x="3999" y="2115"/>
                    <a:pt x="4138" y="1816"/>
                    <a:pt x="4397" y="1558"/>
                  </a:cubicBezTo>
                  <a:cubicBezTo>
                    <a:pt x="4854" y="1060"/>
                    <a:pt x="5411" y="722"/>
                    <a:pt x="6048" y="543"/>
                  </a:cubicBezTo>
                  <a:cubicBezTo>
                    <a:pt x="6276" y="482"/>
                    <a:pt x="6504" y="456"/>
                    <a:pt x="6732" y="456"/>
                  </a:cubicBezTo>
                  <a:close/>
                  <a:moveTo>
                    <a:pt x="8442" y="2551"/>
                  </a:moveTo>
                  <a:cubicBezTo>
                    <a:pt x="8616" y="2551"/>
                    <a:pt x="8637" y="2736"/>
                    <a:pt x="8694" y="2831"/>
                  </a:cubicBezTo>
                  <a:cubicBezTo>
                    <a:pt x="9092" y="3547"/>
                    <a:pt x="9589" y="4144"/>
                    <a:pt x="10285" y="4542"/>
                  </a:cubicBezTo>
                  <a:cubicBezTo>
                    <a:pt x="10862" y="4880"/>
                    <a:pt x="11419" y="5238"/>
                    <a:pt x="12076" y="5397"/>
                  </a:cubicBezTo>
                  <a:cubicBezTo>
                    <a:pt x="12374" y="5477"/>
                    <a:pt x="12414" y="5576"/>
                    <a:pt x="12414" y="5835"/>
                  </a:cubicBezTo>
                  <a:lnTo>
                    <a:pt x="12414" y="6034"/>
                  </a:lnTo>
                  <a:cubicBezTo>
                    <a:pt x="12255" y="7167"/>
                    <a:pt x="12056" y="8281"/>
                    <a:pt x="11658" y="9356"/>
                  </a:cubicBezTo>
                  <a:cubicBezTo>
                    <a:pt x="11479" y="9773"/>
                    <a:pt x="11260" y="10171"/>
                    <a:pt x="11001" y="10509"/>
                  </a:cubicBezTo>
                  <a:cubicBezTo>
                    <a:pt x="10594" y="11129"/>
                    <a:pt x="10039" y="11428"/>
                    <a:pt x="9359" y="11428"/>
                  </a:cubicBezTo>
                  <a:cubicBezTo>
                    <a:pt x="9210" y="11428"/>
                    <a:pt x="9054" y="11413"/>
                    <a:pt x="8893" y="11385"/>
                  </a:cubicBezTo>
                  <a:cubicBezTo>
                    <a:pt x="7421" y="11166"/>
                    <a:pt x="6386" y="10350"/>
                    <a:pt x="5610" y="9117"/>
                  </a:cubicBezTo>
                  <a:cubicBezTo>
                    <a:pt x="5312" y="8620"/>
                    <a:pt x="5053" y="8102"/>
                    <a:pt x="4994" y="7525"/>
                  </a:cubicBezTo>
                  <a:cubicBezTo>
                    <a:pt x="4934" y="7088"/>
                    <a:pt x="4815" y="6630"/>
                    <a:pt x="4735" y="6213"/>
                  </a:cubicBezTo>
                  <a:cubicBezTo>
                    <a:pt x="4715" y="6014"/>
                    <a:pt x="4715" y="5835"/>
                    <a:pt x="4695" y="5636"/>
                  </a:cubicBezTo>
                  <a:cubicBezTo>
                    <a:pt x="5213" y="5397"/>
                    <a:pt x="5650" y="5178"/>
                    <a:pt x="6088" y="4939"/>
                  </a:cubicBezTo>
                  <a:cubicBezTo>
                    <a:pt x="7122" y="4422"/>
                    <a:pt x="7898" y="3607"/>
                    <a:pt x="8415" y="2552"/>
                  </a:cubicBezTo>
                  <a:cubicBezTo>
                    <a:pt x="8425" y="2551"/>
                    <a:pt x="8434" y="2551"/>
                    <a:pt x="8442" y="2551"/>
                  </a:cubicBezTo>
                  <a:close/>
                  <a:moveTo>
                    <a:pt x="7938" y="11703"/>
                  </a:moveTo>
                  <a:cubicBezTo>
                    <a:pt x="8276" y="11783"/>
                    <a:pt x="8594" y="11902"/>
                    <a:pt x="8932" y="11942"/>
                  </a:cubicBezTo>
                  <a:cubicBezTo>
                    <a:pt x="8980" y="11944"/>
                    <a:pt x="9027" y="11946"/>
                    <a:pt x="9074" y="11946"/>
                  </a:cubicBezTo>
                  <a:cubicBezTo>
                    <a:pt x="9367" y="11946"/>
                    <a:pt x="9667" y="11899"/>
                    <a:pt x="10027" y="11882"/>
                  </a:cubicBezTo>
                  <a:cubicBezTo>
                    <a:pt x="10086" y="12379"/>
                    <a:pt x="10126" y="12837"/>
                    <a:pt x="10066" y="13274"/>
                  </a:cubicBezTo>
                  <a:cubicBezTo>
                    <a:pt x="9887" y="13453"/>
                    <a:pt x="9668" y="13493"/>
                    <a:pt x="9410" y="13493"/>
                  </a:cubicBezTo>
                  <a:cubicBezTo>
                    <a:pt x="9191" y="13493"/>
                    <a:pt x="8992" y="13493"/>
                    <a:pt x="8773" y="13473"/>
                  </a:cubicBezTo>
                  <a:cubicBezTo>
                    <a:pt x="7998" y="13354"/>
                    <a:pt x="7898" y="13195"/>
                    <a:pt x="7898" y="12439"/>
                  </a:cubicBezTo>
                  <a:cubicBezTo>
                    <a:pt x="7898" y="12200"/>
                    <a:pt x="7838" y="11962"/>
                    <a:pt x="7938" y="11703"/>
                  </a:cubicBezTo>
                  <a:close/>
                  <a:moveTo>
                    <a:pt x="13244" y="5544"/>
                  </a:moveTo>
                  <a:cubicBezTo>
                    <a:pt x="13482" y="5544"/>
                    <a:pt x="13710" y="5602"/>
                    <a:pt x="13965" y="5616"/>
                  </a:cubicBezTo>
                  <a:cubicBezTo>
                    <a:pt x="14065" y="5874"/>
                    <a:pt x="14105" y="6113"/>
                    <a:pt x="14144" y="6372"/>
                  </a:cubicBezTo>
                  <a:cubicBezTo>
                    <a:pt x="14164" y="7466"/>
                    <a:pt x="14105" y="8520"/>
                    <a:pt x="14005" y="9594"/>
                  </a:cubicBezTo>
                  <a:cubicBezTo>
                    <a:pt x="13945" y="10350"/>
                    <a:pt x="13965" y="11086"/>
                    <a:pt x="13965" y="11842"/>
                  </a:cubicBezTo>
                  <a:cubicBezTo>
                    <a:pt x="13965" y="12280"/>
                    <a:pt x="13945" y="12717"/>
                    <a:pt x="13906" y="13175"/>
                  </a:cubicBezTo>
                  <a:cubicBezTo>
                    <a:pt x="13906" y="13374"/>
                    <a:pt x="13906" y="13573"/>
                    <a:pt x="13747" y="13752"/>
                  </a:cubicBezTo>
                  <a:cubicBezTo>
                    <a:pt x="13667" y="13732"/>
                    <a:pt x="13587" y="13692"/>
                    <a:pt x="13548" y="13672"/>
                  </a:cubicBezTo>
                  <a:cubicBezTo>
                    <a:pt x="12971" y="13294"/>
                    <a:pt x="12314" y="13175"/>
                    <a:pt x="11658" y="13155"/>
                  </a:cubicBezTo>
                  <a:cubicBezTo>
                    <a:pt x="11300" y="13135"/>
                    <a:pt x="10981" y="13095"/>
                    <a:pt x="10603" y="13076"/>
                  </a:cubicBezTo>
                  <a:cubicBezTo>
                    <a:pt x="10564" y="12877"/>
                    <a:pt x="10504" y="12698"/>
                    <a:pt x="10484" y="12499"/>
                  </a:cubicBezTo>
                  <a:cubicBezTo>
                    <a:pt x="10464" y="12001"/>
                    <a:pt x="10504" y="11504"/>
                    <a:pt x="10981" y="11186"/>
                  </a:cubicBezTo>
                  <a:cubicBezTo>
                    <a:pt x="11280" y="10987"/>
                    <a:pt x="11419" y="10688"/>
                    <a:pt x="11598" y="10390"/>
                  </a:cubicBezTo>
                  <a:cubicBezTo>
                    <a:pt x="12274" y="9256"/>
                    <a:pt x="12513" y="7963"/>
                    <a:pt x="12712" y="6670"/>
                  </a:cubicBezTo>
                  <a:cubicBezTo>
                    <a:pt x="12772" y="6312"/>
                    <a:pt x="12851" y="5974"/>
                    <a:pt x="12891" y="5596"/>
                  </a:cubicBezTo>
                  <a:cubicBezTo>
                    <a:pt x="13014" y="5557"/>
                    <a:pt x="13130" y="5544"/>
                    <a:pt x="13244" y="5544"/>
                  </a:cubicBezTo>
                  <a:close/>
                  <a:moveTo>
                    <a:pt x="3770" y="5717"/>
                  </a:moveTo>
                  <a:cubicBezTo>
                    <a:pt x="3880" y="5717"/>
                    <a:pt x="4014" y="5742"/>
                    <a:pt x="4297" y="5795"/>
                  </a:cubicBezTo>
                  <a:lnTo>
                    <a:pt x="4357" y="6471"/>
                  </a:lnTo>
                  <a:cubicBezTo>
                    <a:pt x="4397" y="6690"/>
                    <a:pt x="4437" y="6929"/>
                    <a:pt x="4457" y="7167"/>
                  </a:cubicBezTo>
                  <a:cubicBezTo>
                    <a:pt x="4656" y="8520"/>
                    <a:pt x="5232" y="9674"/>
                    <a:pt x="6247" y="10609"/>
                  </a:cubicBezTo>
                  <a:cubicBezTo>
                    <a:pt x="6585" y="10907"/>
                    <a:pt x="6903" y="11245"/>
                    <a:pt x="7381" y="11405"/>
                  </a:cubicBezTo>
                  <a:cubicBezTo>
                    <a:pt x="7500" y="11962"/>
                    <a:pt x="7580" y="12459"/>
                    <a:pt x="7441" y="12996"/>
                  </a:cubicBezTo>
                  <a:cubicBezTo>
                    <a:pt x="7142" y="13076"/>
                    <a:pt x="6844" y="13135"/>
                    <a:pt x="6585" y="13235"/>
                  </a:cubicBezTo>
                  <a:cubicBezTo>
                    <a:pt x="6287" y="13294"/>
                    <a:pt x="5949" y="13374"/>
                    <a:pt x="5650" y="13493"/>
                  </a:cubicBezTo>
                  <a:cubicBezTo>
                    <a:pt x="5392" y="13593"/>
                    <a:pt x="5113" y="13772"/>
                    <a:pt x="4854" y="13931"/>
                  </a:cubicBezTo>
                  <a:cubicBezTo>
                    <a:pt x="4616" y="14070"/>
                    <a:pt x="4397" y="14269"/>
                    <a:pt x="4039" y="14369"/>
                  </a:cubicBezTo>
                  <a:cubicBezTo>
                    <a:pt x="3999" y="13951"/>
                    <a:pt x="3939" y="13573"/>
                    <a:pt x="3920" y="13175"/>
                  </a:cubicBezTo>
                  <a:cubicBezTo>
                    <a:pt x="3860" y="12339"/>
                    <a:pt x="3820" y="11504"/>
                    <a:pt x="3740" y="10669"/>
                  </a:cubicBezTo>
                  <a:cubicBezTo>
                    <a:pt x="3721" y="10450"/>
                    <a:pt x="3721" y="10251"/>
                    <a:pt x="3661" y="10012"/>
                  </a:cubicBezTo>
                  <a:cubicBezTo>
                    <a:pt x="3502" y="9475"/>
                    <a:pt x="3522" y="8878"/>
                    <a:pt x="3522" y="8261"/>
                  </a:cubicBezTo>
                  <a:cubicBezTo>
                    <a:pt x="3522" y="7824"/>
                    <a:pt x="3462" y="7406"/>
                    <a:pt x="3442" y="6968"/>
                  </a:cubicBezTo>
                  <a:cubicBezTo>
                    <a:pt x="3422" y="6571"/>
                    <a:pt x="3402" y="6133"/>
                    <a:pt x="3442" y="5775"/>
                  </a:cubicBezTo>
                  <a:cubicBezTo>
                    <a:pt x="3592" y="5737"/>
                    <a:pt x="3672" y="5717"/>
                    <a:pt x="3770" y="5717"/>
                  </a:cubicBezTo>
                  <a:close/>
                  <a:moveTo>
                    <a:pt x="10603" y="13453"/>
                  </a:moveTo>
                  <a:cubicBezTo>
                    <a:pt x="10782" y="13523"/>
                    <a:pt x="10976" y="13523"/>
                    <a:pt x="11165" y="13523"/>
                  </a:cubicBezTo>
                  <a:cubicBezTo>
                    <a:pt x="11354" y="13523"/>
                    <a:pt x="11538" y="13523"/>
                    <a:pt x="11698" y="13593"/>
                  </a:cubicBezTo>
                  <a:cubicBezTo>
                    <a:pt x="11797" y="13772"/>
                    <a:pt x="11757" y="13911"/>
                    <a:pt x="11658" y="14050"/>
                  </a:cubicBezTo>
                  <a:cubicBezTo>
                    <a:pt x="11479" y="14269"/>
                    <a:pt x="11300" y="14488"/>
                    <a:pt x="11101" y="14667"/>
                  </a:cubicBezTo>
                  <a:cubicBezTo>
                    <a:pt x="10559" y="15087"/>
                    <a:pt x="9998" y="15332"/>
                    <a:pt x="9381" y="15332"/>
                  </a:cubicBezTo>
                  <a:cubicBezTo>
                    <a:pt x="9093" y="15332"/>
                    <a:pt x="8792" y="15278"/>
                    <a:pt x="8475" y="15164"/>
                  </a:cubicBezTo>
                  <a:cubicBezTo>
                    <a:pt x="7679" y="14886"/>
                    <a:pt x="7043" y="14369"/>
                    <a:pt x="6486" y="13812"/>
                  </a:cubicBezTo>
                  <a:cubicBezTo>
                    <a:pt x="6446" y="13792"/>
                    <a:pt x="6446" y="13752"/>
                    <a:pt x="6446" y="13692"/>
                  </a:cubicBezTo>
                  <a:cubicBezTo>
                    <a:pt x="6725" y="13553"/>
                    <a:pt x="6955" y="13478"/>
                    <a:pt x="7188" y="13478"/>
                  </a:cubicBezTo>
                  <a:cubicBezTo>
                    <a:pt x="7321" y="13478"/>
                    <a:pt x="7455" y="13502"/>
                    <a:pt x="7600" y="13553"/>
                  </a:cubicBezTo>
                  <a:cubicBezTo>
                    <a:pt x="7779" y="13593"/>
                    <a:pt x="7978" y="13672"/>
                    <a:pt x="8177" y="13752"/>
                  </a:cubicBezTo>
                  <a:cubicBezTo>
                    <a:pt x="8574" y="13931"/>
                    <a:pt x="8992" y="13931"/>
                    <a:pt x="9430" y="13951"/>
                  </a:cubicBezTo>
                  <a:cubicBezTo>
                    <a:pt x="9887" y="13951"/>
                    <a:pt x="10285" y="13792"/>
                    <a:pt x="10603" y="13453"/>
                  </a:cubicBezTo>
                  <a:close/>
                  <a:moveTo>
                    <a:pt x="12467" y="13764"/>
                  </a:moveTo>
                  <a:cubicBezTo>
                    <a:pt x="12953" y="13764"/>
                    <a:pt x="13352" y="14011"/>
                    <a:pt x="13766" y="14209"/>
                  </a:cubicBezTo>
                  <a:cubicBezTo>
                    <a:pt x="14403" y="14548"/>
                    <a:pt x="14960" y="14985"/>
                    <a:pt x="15378" y="15562"/>
                  </a:cubicBezTo>
                  <a:cubicBezTo>
                    <a:pt x="15736" y="16020"/>
                    <a:pt x="16074" y="16477"/>
                    <a:pt x="16392" y="16955"/>
                  </a:cubicBezTo>
                  <a:cubicBezTo>
                    <a:pt x="16551" y="17173"/>
                    <a:pt x="16691" y="17432"/>
                    <a:pt x="16830" y="17671"/>
                  </a:cubicBezTo>
                  <a:cubicBezTo>
                    <a:pt x="17268" y="18685"/>
                    <a:pt x="17745" y="19720"/>
                    <a:pt x="17984" y="20814"/>
                  </a:cubicBezTo>
                  <a:cubicBezTo>
                    <a:pt x="18163" y="21888"/>
                    <a:pt x="18262" y="22982"/>
                    <a:pt x="18123" y="24076"/>
                  </a:cubicBezTo>
                  <a:cubicBezTo>
                    <a:pt x="18123" y="24116"/>
                    <a:pt x="18083" y="24196"/>
                    <a:pt x="18063" y="24275"/>
                  </a:cubicBezTo>
                  <a:cubicBezTo>
                    <a:pt x="18043" y="24295"/>
                    <a:pt x="18023" y="24335"/>
                    <a:pt x="17984" y="24394"/>
                  </a:cubicBezTo>
                  <a:cubicBezTo>
                    <a:pt x="17944" y="24394"/>
                    <a:pt x="17864" y="24414"/>
                    <a:pt x="17825" y="24414"/>
                  </a:cubicBezTo>
                  <a:lnTo>
                    <a:pt x="15139" y="24414"/>
                  </a:lnTo>
                  <a:cubicBezTo>
                    <a:pt x="15079" y="23857"/>
                    <a:pt x="14980" y="23320"/>
                    <a:pt x="14960" y="22783"/>
                  </a:cubicBezTo>
                  <a:cubicBezTo>
                    <a:pt x="14940" y="22226"/>
                    <a:pt x="14960" y="21669"/>
                    <a:pt x="14980" y="21132"/>
                  </a:cubicBezTo>
                  <a:cubicBezTo>
                    <a:pt x="14920" y="21105"/>
                    <a:pt x="14865" y="21093"/>
                    <a:pt x="14817" y="21093"/>
                  </a:cubicBezTo>
                  <a:cubicBezTo>
                    <a:pt x="14688" y="21093"/>
                    <a:pt x="14607" y="21181"/>
                    <a:pt x="14622" y="21311"/>
                  </a:cubicBezTo>
                  <a:cubicBezTo>
                    <a:pt x="14662" y="22007"/>
                    <a:pt x="14502" y="22684"/>
                    <a:pt x="14681" y="23380"/>
                  </a:cubicBezTo>
                  <a:cubicBezTo>
                    <a:pt x="14761" y="23678"/>
                    <a:pt x="14681" y="24017"/>
                    <a:pt x="14681" y="24375"/>
                  </a:cubicBezTo>
                  <a:cubicBezTo>
                    <a:pt x="14483" y="24494"/>
                    <a:pt x="14264" y="24514"/>
                    <a:pt x="14045" y="24514"/>
                  </a:cubicBezTo>
                  <a:cubicBezTo>
                    <a:pt x="12911" y="24534"/>
                    <a:pt x="11797" y="24593"/>
                    <a:pt x="10683" y="24613"/>
                  </a:cubicBezTo>
                  <a:cubicBezTo>
                    <a:pt x="10305" y="24613"/>
                    <a:pt x="9947" y="24534"/>
                    <a:pt x="9609" y="24434"/>
                  </a:cubicBezTo>
                  <a:cubicBezTo>
                    <a:pt x="9569" y="24096"/>
                    <a:pt x="9529" y="23798"/>
                    <a:pt x="9828" y="23539"/>
                  </a:cubicBezTo>
                  <a:cubicBezTo>
                    <a:pt x="10126" y="23300"/>
                    <a:pt x="10106" y="22942"/>
                    <a:pt x="9828" y="22704"/>
                  </a:cubicBezTo>
                  <a:cubicBezTo>
                    <a:pt x="9629" y="22525"/>
                    <a:pt x="9569" y="22326"/>
                    <a:pt x="9569" y="22087"/>
                  </a:cubicBezTo>
                  <a:cubicBezTo>
                    <a:pt x="9569" y="21749"/>
                    <a:pt x="9529" y="21430"/>
                    <a:pt x="9529" y="21112"/>
                  </a:cubicBezTo>
                  <a:cubicBezTo>
                    <a:pt x="9569" y="21092"/>
                    <a:pt x="9569" y="21033"/>
                    <a:pt x="9609" y="21013"/>
                  </a:cubicBezTo>
                  <a:cubicBezTo>
                    <a:pt x="9808" y="20873"/>
                    <a:pt x="9967" y="20754"/>
                    <a:pt x="9987" y="20515"/>
                  </a:cubicBezTo>
                  <a:cubicBezTo>
                    <a:pt x="9987" y="20257"/>
                    <a:pt x="9887" y="20058"/>
                    <a:pt x="9668" y="19919"/>
                  </a:cubicBezTo>
                  <a:cubicBezTo>
                    <a:pt x="9430" y="19779"/>
                    <a:pt x="9390" y="19620"/>
                    <a:pt x="9410" y="19362"/>
                  </a:cubicBezTo>
                  <a:cubicBezTo>
                    <a:pt x="9410" y="19043"/>
                    <a:pt x="9390" y="18725"/>
                    <a:pt x="9390" y="18427"/>
                  </a:cubicBezTo>
                  <a:cubicBezTo>
                    <a:pt x="10186" y="17870"/>
                    <a:pt x="10027" y="17452"/>
                    <a:pt x="9430" y="17154"/>
                  </a:cubicBezTo>
                  <a:cubicBezTo>
                    <a:pt x="9430" y="16696"/>
                    <a:pt x="9430" y="16278"/>
                    <a:pt x="9470" y="15861"/>
                  </a:cubicBezTo>
                  <a:cubicBezTo>
                    <a:pt x="10027" y="15642"/>
                    <a:pt x="10683" y="15602"/>
                    <a:pt x="11180" y="15164"/>
                  </a:cubicBezTo>
                  <a:cubicBezTo>
                    <a:pt x="11618" y="14766"/>
                    <a:pt x="12076" y="14369"/>
                    <a:pt x="12314" y="13772"/>
                  </a:cubicBezTo>
                  <a:cubicBezTo>
                    <a:pt x="12366" y="13766"/>
                    <a:pt x="12417" y="13764"/>
                    <a:pt x="12467" y="13764"/>
                  </a:cubicBezTo>
                  <a:close/>
                  <a:moveTo>
                    <a:pt x="5789" y="13851"/>
                  </a:moveTo>
                  <a:cubicBezTo>
                    <a:pt x="6207" y="14209"/>
                    <a:pt x="6605" y="14567"/>
                    <a:pt x="7003" y="14866"/>
                  </a:cubicBezTo>
                  <a:cubicBezTo>
                    <a:pt x="7222" y="15045"/>
                    <a:pt x="7500" y="15204"/>
                    <a:pt x="7779" y="15343"/>
                  </a:cubicBezTo>
                  <a:cubicBezTo>
                    <a:pt x="8177" y="15502"/>
                    <a:pt x="8594" y="15662"/>
                    <a:pt x="9072" y="15841"/>
                  </a:cubicBezTo>
                  <a:cubicBezTo>
                    <a:pt x="9131" y="16199"/>
                    <a:pt x="9111" y="16597"/>
                    <a:pt x="9072" y="16994"/>
                  </a:cubicBezTo>
                  <a:cubicBezTo>
                    <a:pt x="9032" y="17134"/>
                    <a:pt x="8972" y="17273"/>
                    <a:pt x="8873" y="17392"/>
                  </a:cubicBezTo>
                  <a:cubicBezTo>
                    <a:pt x="8674" y="17591"/>
                    <a:pt x="8674" y="17830"/>
                    <a:pt x="8813" y="18049"/>
                  </a:cubicBezTo>
                  <a:cubicBezTo>
                    <a:pt x="9131" y="18466"/>
                    <a:pt x="9111" y="18964"/>
                    <a:pt x="9111" y="19461"/>
                  </a:cubicBezTo>
                  <a:cubicBezTo>
                    <a:pt x="9111" y="19620"/>
                    <a:pt x="9012" y="19680"/>
                    <a:pt x="8932" y="19779"/>
                  </a:cubicBezTo>
                  <a:cubicBezTo>
                    <a:pt x="8694" y="20118"/>
                    <a:pt x="8634" y="20356"/>
                    <a:pt x="8913" y="20655"/>
                  </a:cubicBezTo>
                  <a:cubicBezTo>
                    <a:pt x="9171" y="20933"/>
                    <a:pt x="9231" y="21232"/>
                    <a:pt x="9231" y="21610"/>
                  </a:cubicBezTo>
                  <a:cubicBezTo>
                    <a:pt x="9231" y="21729"/>
                    <a:pt x="9271" y="21848"/>
                    <a:pt x="9291" y="21968"/>
                  </a:cubicBezTo>
                  <a:cubicBezTo>
                    <a:pt x="9330" y="22246"/>
                    <a:pt x="9330" y="22525"/>
                    <a:pt x="9092" y="22743"/>
                  </a:cubicBezTo>
                  <a:cubicBezTo>
                    <a:pt x="8932" y="22903"/>
                    <a:pt x="8932" y="23101"/>
                    <a:pt x="9092" y="23261"/>
                  </a:cubicBezTo>
                  <a:cubicBezTo>
                    <a:pt x="9310" y="23599"/>
                    <a:pt x="9291" y="23997"/>
                    <a:pt x="9211" y="24434"/>
                  </a:cubicBezTo>
                  <a:cubicBezTo>
                    <a:pt x="9072" y="24434"/>
                    <a:pt x="8932" y="24474"/>
                    <a:pt x="8813" y="24474"/>
                  </a:cubicBezTo>
                  <a:cubicBezTo>
                    <a:pt x="8206" y="24450"/>
                    <a:pt x="7596" y="24433"/>
                    <a:pt x="6985" y="24433"/>
                  </a:cubicBezTo>
                  <a:cubicBezTo>
                    <a:pt x="6054" y="24433"/>
                    <a:pt x="5123" y="24473"/>
                    <a:pt x="4198" y="24593"/>
                  </a:cubicBezTo>
                  <a:cubicBezTo>
                    <a:pt x="4181" y="24595"/>
                    <a:pt x="4165" y="24596"/>
                    <a:pt x="4149" y="24596"/>
                  </a:cubicBezTo>
                  <a:cubicBezTo>
                    <a:pt x="3983" y="24596"/>
                    <a:pt x="3896" y="24500"/>
                    <a:pt x="3860" y="24355"/>
                  </a:cubicBezTo>
                  <a:lnTo>
                    <a:pt x="3800" y="22127"/>
                  </a:lnTo>
                  <a:cubicBezTo>
                    <a:pt x="3800" y="21928"/>
                    <a:pt x="3800" y="21729"/>
                    <a:pt x="3959" y="21530"/>
                  </a:cubicBezTo>
                  <a:cubicBezTo>
                    <a:pt x="4118" y="21351"/>
                    <a:pt x="4019" y="21232"/>
                    <a:pt x="3701" y="21112"/>
                  </a:cubicBezTo>
                  <a:cubicBezTo>
                    <a:pt x="3502" y="21251"/>
                    <a:pt x="3522" y="21510"/>
                    <a:pt x="3522" y="21709"/>
                  </a:cubicBezTo>
                  <a:cubicBezTo>
                    <a:pt x="3502" y="22246"/>
                    <a:pt x="3502" y="22823"/>
                    <a:pt x="3502" y="23360"/>
                  </a:cubicBezTo>
                  <a:cubicBezTo>
                    <a:pt x="3502" y="23758"/>
                    <a:pt x="3502" y="24196"/>
                    <a:pt x="3462" y="24633"/>
                  </a:cubicBezTo>
                  <a:cubicBezTo>
                    <a:pt x="3363" y="24653"/>
                    <a:pt x="3263" y="24713"/>
                    <a:pt x="3144" y="24713"/>
                  </a:cubicBezTo>
                  <a:cubicBezTo>
                    <a:pt x="2925" y="24713"/>
                    <a:pt x="2726" y="24713"/>
                    <a:pt x="2507" y="24693"/>
                  </a:cubicBezTo>
                  <a:cubicBezTo>
                    <a:pt x="2089" y="24648"/>
                    <a:pt x="1660" y="24592"/>
                    <a:pt x="1245" y="24592"/>
                  </a:cubicBezTo>
                  <a:cubicBezTo>
                    <a:pt x="1107" y="24592"/>
                    <a:pt x="970" y="24598"/>
                    <a:pt x="836" y="24613"/>
                  </a:cubicBezTo>
                  <a:cubicBezTo>
                    <a:pt x="776" y="24613"/>
                    <a:pt x="717" y="24593"/>
                    <a:pt x="637" y="24554"/>
                  </a:cubicBezTo>
                  <a:cubicBezTo>
                    <a:pt x="617" y="24454"/>
                    <a:pt x="538" y="24355"/>
                    <a:pt x="538" y="24255"/>
                  </a:cubicBezTo>
                  <a:cubicBezTo>
                    <a:pt x="379" y="23002"/>
                    <a:pt x="418" y="21749"/>
                    <a:pt x="538" y="20476"/>
                  </a:cubicBezTo>
                  <a:cubicBezTo>
                    <a:pt x="677" y="18964"/>
                    <a:pt x="1353" y="17691"/>
                    <a:pt x="2308" y="16557"/>
                  </a:cubicBezTo>
                  <a:cubicBezTo>
                    <a:pt x="2626" y="16159"/>
                    <a:pt x="2965" y="15781"/>
                    <a:pt x="3363" y="15443"/>
                  </a:cubicBezTo>
                  <a:cubicBezTo>
                    <a:pt x="4019" y="14866"/>
                    <a:pt x="4735" y="14349"/>
                    <a:pt x="5511" y="13951"/>
                  </a:cubicBezTo>
                  <a:cubicBezTo>
                    <a:pt x="5590" y="13911"/>
                    <a:pt x="5650" y="13891"/>
                    <a:pt x="5789" y="13851"/>
                  </a:cubicBezTo>
                  <a:close/>
                  <a:moveTo>
                    <a:pt x="6916" y="0"/>
                  </a:moveTo>
                  <a:cubicBezTo>
                    <a:pt x="5659" y="0"/>
                    <a:pt x="4404" y="733"/>
                    <a:pt x="3820" y="1717"/>
                  </a:cubicBezTo>
                  <a:cubicBezTo>
                    <a:pt x="3681" y="1916"/>
                    <a:pt x="3581" y="2135"/>
                    <a:pt x="3561" y="2353"/>
                  </a:cubicBezTo>
                  <a:cubicBezTo>
                    <a:pt x="3462" y="2910"/>
                    <a:pt x="3343" y="3447"/>
                    <a:pt x="3243" y="4004"/>
                  </a:cubicBezTo>
                  <a:cubicBezTo>
                    <a:pt x="3104" y="4800"/>
                    <a:pt x="3024" y="5616"/>
                    <a:pt x="3104" y="6431"/>
                  </a:cubicBezTo>
                  <a:cubicBezTo>
                    <a:pt x="3164" y="7287"/>
                    <a:pt x="3223" y="8102"/>
                    <a:pt x="3203" y="8938"/>
                  </a:cubicBezTo>
                  <a:cubicBezTo>
                    <a:pt x="3203" y="9077"/>
                    <a:pt x="3223" y="9196"/>
                    <a:pt x="3223" y="9316"/>
                  </a:cubicBezTo>
                  <a:cubicBezTo>
                    <a:pt x="3303" y="10131"/>
                    <a:pt x="3402" y="10927"/>
                    <a:pt x="3462" y="11763"/>
                  </a:cubicBezTo>
                  <a:cubicBezTo>
                    <a:pt x="3522" y="12419"/>
                    <a:pt x="3522" y="13115"/>
                    <a:pt x="3601" y="13812"/>
                  </a:cubicBezTo>
                  <a:cubicBezTo>
                    <a:pt x="3641" y="14369"/>
                    <a:pt x="3542" y="14786"/>
                    <a:pt x="3104" y="15184"/>
                  </a:cubicBezTo>
                  <a:cubicBezTo>
                    <a:pt x="2129" y="16040"/>
                    <a:pt x="1373" y="17054"/>
                    <a:pt x="816" y="18188"/>
                  </a:cubicBezTo>
                  <a:cubicBezTo>
                    <a:pt x="538" y="18765"/>
                    <a:pt x="279" y="19342"/>
                    <a:pt x="239" y="19958"/>
                  </a:cubicBezTo>
                  <a:cubicBezTo>
                    <a:pt x="160" y="20635"/>
                    <a:pt x="80" y="21331"/>
                    <a:pt x="60" y="22027"/>
                  </a:cubicBezTo>
                  <a:cubicBezTo>
                    <a:pt x="1" y="23002"/>
                    <a:pt x="160" y="23937"/>
                    <a:pt x="279" y="24912"/>
                  </a:cubicBezTo>
                  <a:cubicBezTo>
                    <a:pt x="279" y="24991"/>
                    <a:pt x="379" y="25031"/>
                    <a:pt x="438" y="25111"/>
                  </a:cubicBezTo>
                  <a:cubicBezTo>
                    <a:pt x="776" y="24832"/>
                    <a:pt x="1174" y="24832"/>
                    <a:pt x="1552" y="24832"/>
                  </a:cubicBezTo>
                  <a:cubicBezTo>
                    <a:pt x="1771" y="24832"/>
                    <a:pt x="2030" y="24892"/>
                    <a:pt x="2249" y="24912"/>
                  </a:cubicBezTo>
                  <a:cubicBezTo>
                    <a:pt x="2447" y="24932"/>
                    <a:pt x="2626" y="24932"/>
                    <a:pt x="2825" y="24932"/>
                  </a:cubicBezTo>
                  <a:cubicBezTo>
                    <a:pt x="3363" y="24932"/>
                    <a:pt x="3939" y="24832"/>
                    <a:pt x="4477" y="24792"/>
                  </a:cubicBezTo>
                  <a:cubicBezTo>
                    <a:pt x="5312" y="24711"/>
                    <a:pt x="6141" y="24671"/>
                    <a:pt x="6967" y="24671"/>
                  </a:cubicBezTo>
                  <a:cubicBezTo>
                    <a:pt x="7557" y="24671"/>
                    <a:pt x="8145" y="24691"/>
                    <a:pt x="8734" y="24733"/>
                  </a:cubicBezTo>
                  <a:cubicBezTo>
                    <a:pt x="8767" y="24733"/>
                    <a:pt x="8806" y="24730"/>
                    <a:pt x="8847" y="24730"/>
                  </a:cubicBezTo>
                  <a:cubicBezTo>
                    <a:pt x="8928" y="24730"/>
                    <a:pt x="9012" y="24739"/>
                    <a:pt x="9052" y="24792"/>
                  </a:cubicBezTo>
                  <a:cubicBezTo>
                    <a:pt x="9188" y="24883"/>
                    <a:pt x="9325" y="24903"/>
                    <a:pt x="9465" y="24903"/>
                  </a:cubicBezTo>
                  <a:cubicBezTo>
                    <a:pt x="9570" y="24903"/>
                    <a:pt x="9677" y="24892"/>
                    <a:pt x="9788" y="24892"/>
                  </a:cubicBezTo>
                  <a:cubicBezTo>
                    <a:pt x="9962" y="24900"/>
                    <a:pt x="10136" y="24903"/>
                    <a:pt x="10311" y="24903"/>
                  </a:cubicBezTo>
                  <a:cubicBezTo>
                    <a:pt x="11478" y="24903"/>
                    <a:pt x="12667" y="24753"/>
                    <a:pt x="13826" y="24753"/>
                  </a:cubicBezTo>
                  <a:cubicBezTo>
                    <a:pt x="14274" y="24753"/>
                    <a:pt x="14721" y="24738"/>
                    <a:pt x="15169" y="24738"/>
                  </a:cubicBezTo>
                  <a:cubicBezTo>
                    <a:pt x="15616" y="24738"/>
                    <a:pt x="16064" y="24753"/>
                    <a:pt x="16512" y="24812"/>
                  </a:cubicBezTo>
                  <a:cubicBezTo>
                    <a:pt x="16581" y="24822"/>
                    <a:pt x="16646" y="24827"/>
                    <a:pt x="16711" y="24827"/>
                  </a:cubicBezTo>
                  <a:cubicBezTo>
                    <a:pt x="16775" y="24827"/>
                    <a:pt x="16840" y="24822"/>
                    <a:pt x="16909" y="24812"/>
                  </a:cubicBezTo>
                  <a:cubicBezTo>
                    <a:pt x="17161" y="24801"/>
                    <a:pt x="17405" y="24776"/>
                    <a:pt x="17647" y="24776"/>
                  </a:cubicBezTo>
                  <a:cubicBezTo>
                    <a:pt x="17827" y="24776"/>
                    <a:pt x="18005" y="24790"/>
                    <a:pt x="18183" y="24832"/>
                  </a:cubicBezTo>
                  <a:cubicBezTo>
                    <a:pt x="18214" y="24841"/>
                    <a:pt x="18244" y="24845"/>
                    <a:pt x="18273" y="24845"/>
                  </a:cubicBezTo>
                  <a:cubicBezTo>
                    <a:pt x="18444" y="24845"/>
                    <a:pt x="18561" y="24701"/>
                    <a:pt x="18561" y="24514"/>
                  </a:cubicBezTo>
                  <a:cubicBezTo>
                    <a:pt x="18561" y="24315"/>
                    <a:pt x="18541" y="24116"/>
                    <a:pt x="18561" y="23917"/>
                  </a:cubicBezTo>
                  <a:cubicBezTo>
                    <a:pt x="18640" y="22883"/>
                    <a:pt x="18461" y="21828"/>
                    <a:pt x="18342" y="20794"/>
                  </a:cubicBezTo>
                  <a:cubicBezTo>
                    <a:pt x="18322" y="20615"/>
                    <a:pt x="18262" y="20456"/>
                    <a:pt x="18222" y="20297"/>
                  </a:cubicBezTo>
                  <a:cubicBezTo>
                    <a:pt x="17844" y="19242"/>
                    <a:pt x="17447" y="18208"/>
                    <a:pt x="16949" y="17213"/>
                  </a:cubicBezTo>
                  <a:cubicBezTo>
                    <a:pt x="16770" y="16855"/>
                    <a:pt x="16571" y="16517"/>
                    <a:pt x="16352" y="16219"/>
                  </a:cubicBezTo>
                  <a:cubicBezTo>
                    <a:pt x="15736" y="15423"/>
                    <a:pt x="15159" y="14587"/>
                    <a:pt x="14264" y="14030"/>
                  </a:cubicBezTo>
                  <a:lnTo>
                    <a:pt x="14264" y="13434"/>
                  </a:lnTo>
                  <a:cubicBezTo>
                    <a:pt x="14284" y="12399"/>
                    <a:pt x="14284" y="11405"/>
                    <a:pt x="14323" y="10390"/>
                  </a:cubicBezTo>
                  <a:lnTo>
                    <a:pt x="14403" y="8600"/>
                  </a:lnTo>
                  <a:cubicBezTo>
                    <a:pt x="14423" y="7983"/>
                    <a:pt x="14483" y="7366"/>
                    <a:pt x="14483" y="6730"/>
                  </a:cubicBezTo>
                  <a:cubicBezTo>
                    <a:pt x="14483" y="6232"/>
                    <a:pt x="14463" y="5735"/>
                    <a:pt x="14403" y="5258"/>
                  </a:cubicBezTo>
                  <a:cubicBezTo>
                    <a:pt x="14363" y="4820"/>
                    <a:pt x="14323" y="4382"/>
                    <a:pt x="14204" y="3925"/>
                  </a:cubicBezTo>
                  <a:cubicBezTo>
                    <a:pt x="13886" y="2731"/>
                    <a:pt x="13229" y="1737"/>
                    <a:pt x="12334" y="881"/>
                  </a:cubicBezTo>
                  <a:cubicBezTo>
                    <a:pt x="11976" y="543"/>
                    <a:pt x="11519" y="344"/>
                    <a:pt x="11021" y="245"/>
                  </a:cubicBezTo>
                  <a:cubicBezTo>
                    <a:pt x="10716" y="196"/>
                    <a:pt x="10407" y="165"/>
                    <a:pt x="10100" y="165"/>
                  </a:cubicBezTo>
                  <a:cubicBezTo>
                    <a:pt x="9648" y="165"/>
                    <a:pt x="9200" y="234"/>
                    <a:pt x="8773" y="424"/>
                  </a:cubicBezTo>
                  <a:cubicBezTo>
                    <a:pt x="8574" y="344"/>
                    <a:pt x="8395" y="245"/>
                    <a:pt x="8216" y="185"/>
                  </a:cubicBezTo>
                  <a:cubicBezTo>
                    <a:pt x="8037" y="145"/>
                    <a:pt x="7838" y="145"/>
                    <a:pt x="7639" y="86"/>
                  </a:cubicBezTo>
                  <a:cubicBezTo>
                    <a:pt x="7402" y="28"/>
                    <a:pt x="7159" y="0"/>
                    <a:pt x="691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19"/>
            <p:cNvSpPr/>
            <p:nvPr/>
          </p:nvSpPr>
          <p:spPr>
            <a:xfrm>
              <a:off x="7125642" y="3035563"/>
              <a:ext cx="561666" cy="616554"/>
            </a:xfrm>
            <a:custGeom>
              <a:avLst/>
              <a:gdLst/>
              <a:ahLst/>
              <a:cxnLst/>
              <a:rect l="l" t="t" r="r" b="b"/>
              <a:pathLst>
                <a:path w="8953" h="10862" extrusionOk="0">
                  <a:moveTo>
                    <a:pt x="5411" y="0"/>
                  </a:moveTo>
                  <a:cubicBezTo>
                    <a:pt x="5272" y="40"/>
                    <a:pt x="5212" y="60"/>
                    <a:pt x="5133" y="100"/>
                  </a:cubicBezTo>
                  <a:cubicBezTo>
                    <a:pt x="4357" y="498"/>
                    <a:pt x="3641" y="1015"/>
                    <a:pt x="2985" y="1592"/>
                  </a:cubicBezTo>
                  <a:cubicBezTo>
                    <a:pt x="2587" y="1930"/>
                    <a:pt x="2248" y="2308"/>
                    <a:pt x="1930" y="2706"/>
                  </a:cubicBezTo>
                  <a:cubicBezTo>
                    <a:pt x="975" y="3840"/>
                    <a:pt x="299" y="5113"/>
                    <a:pt x="160" y="6625"/>
                  </a:cubicBezTo>
                  <a:cubicBezTo>
                    <a:pt x="40" y="7898"/>
                    <a:pt x="1" y="9151"/>
                    <a:pt x="160" y="10404"/>
                  </a:cubicBezTo>
                  <a:cubicBezTo>
                    <a:pt x="160" y="10504"/>
                    <a:pt x="239" y="10603"/>
                    <a:pt x="259" y="10703"/>
                  </a:cubicBezTo>
                  <a:cubicBezTo>
                    <a:pt x="339" y="10742"/>
                    <a:pt x="398" y="10762"/>
                    <a:pt x="458" y="10762"/>
                  </a:cubicBezTo>
                  <a:cubicBezTo>
                    <a:pt x="592" y="10747"/>
                    <a:pt x="729" y="10741"/>
                    <a:pt x="867" y="10741"/>
                  </a:cubicBezTo>
                  <a:cubicBezTo>
                    <a:pt x="1282" y="10741"/>
                    <a:pt x="1711" y="10797"/>
                    <a:pt x="2129" y="10842"/>
                  </a:cubicBezTo>
                  <a:cubicBezTo>
                    <a:pt x="2348" y="10862"/>
                    <a:pt x="2547" y="10862"/>
                    <a:pt x="2766" y="10862"/>
                  </a:cubicBezTo>
                  <a:cubicBezTo>
                    <a:pt x="2885" y="10862"/>
                    <a:pt x="2985" y="10802"/>
                    <a:pt x="3084" y="10782"/>
                  </a:cubicBezTo>
                  <a:cubicBezTo>
                    <a:pt x="3124" y="10345"/>
                    <a:pt x="3124" y="9907"/>
                    <a:pt x="3124" y="9509"/>
                  </a:cubicBezTo>
                  <a:cubicBezTo>
                    <a:pt x="3124" y="8972"/>
                    <a:pt x="3124" y="8395"/>
                    <a:pt x="3144" y="7858"/>
                  </a:cubicBezTo>
                  <a:cubicBezTo>
                    <a:pt x="3144" y="7659"/>
                    <a:pt x="3124" y="7400"/>
                    <a:pt x="3323" y="7261"/>
                  </a:cubicBezTo>
                  <a:cubicBezTo>
                    <a:pt x="3641" y="7381"/>
                    <a:pt x="3740" y="7500"/>
                    <a:pt x="3581" y="7679"/>
                  </a:cubicBezTo>
                  <a:cubicBezTo>
                    <a:pt x="3422" y="7878"/>
                    <a:pt x="3422" y="8077"/>
                    <a:pt x="3422" y="8276"/>
                  </a:cubicBezTo>
                  <a:lnTo>
                    <a:pt x="3482" y="10504"/>
                  </a:lnTo>
                  <a:cubicBezTo>
                    <a:pt x="3518" y="10649"/>
                    <a:pt x="3605" y="10745"/>
                    <a:pt x="3771" y="10745"/>
                  </a:cubicBezTo>
                  <a:cubicBezTo>
                    <a:pt x="3787" y="10745"/>
                    <a:pt x="3803" y="10744"/>
                    <a:pt x="3820" y="10742"/>
                  </a:cubicBezTo>
                  <a:cubicBezTo>
                    <a:pt x="4745" y="10622"/>
                    <a:pt x="5676" y="10582"/>
                    <a:pt x="6607" y="10582"/>
                  </a:cubicBezTo>
                  <a:cubicBezTo>
                    <a:pt x="7218" y="10582"/>
                    <a:pt x="7828" y="10599"/>
                    <a:pt x="8435" y="10623"/>
                  </a:cubicBezTo>
                  <a:cubicBezTo>
                    <a:pt x="8554" y="10623"/>
                    <a:pt x="8694" y="10583"/>
                    <a:pt x="8833" y="10583"/>
                  </a:cubicBezTo>
                  <a:cubicBezTo>
                    <a:pt x="8913" y="10146"/>
                    <a:pt x="8932" y="9748"/>
                    <a:pt x="8714" y="9410"/>
                  </a:cubicBezTo>
                  <a:cubicBezTo>
                    <a:pt x="8554" y="9250"/>
                    <a:pt x="8554" y="9052"/>
                    <a:pt x="8714" y="8892"/>
                  </a:cubicBezTo>
                  <a:cubicBezTo>
                    <a:pt x="8952" y="8674"/>
                    <a:pt x="8952" y="8395"/>
                    <a:pt x="8913" y="8117"/>
                  </a:cubicBezTo>
                  <a:cubicBezTo>
                    <a:pt x="8893" y="7997"/>
                    <a:pt x="8853" y="7878"/>
                    <a:pt x="8853" y="7759"/>
                  </a:cubicBezTo>
                  <a:cubicBezTo>
                    <a:pt x="8853" y="7381"/>
                    <a:pt x="8793" y="7082"/>
                    <a:pt x="8535" y="6804"/>
                  </a:cubicBezTo>
                  <a:cubicBezTo>
                    <a:pt x="8256" y="6505"/>
                    <a:pt x="8316" y="6267"/>
                    <a:pt x="8554" y="5928"/>
                  </a:cubicBezTo>
                  <a:cubicBezTo>
                    <a:pt x="8634" y="5829"/>
                    <a:pt x="8733" y="5769"/>
                    <a:pt x="8733" y="5610"/>
                  </a:cubicBezTo>
                  <a:cubicBezTo>
                    <a:pt x="8733" y="5113"/>
                    <a:pt x="8753" y="4615"/>
                    <a:pt x="8435" y="4198"/>
                  </a:cubicBezTo>
                  <a:cubicBezTo>
                    <a:pt x="8296" y="3979"/>
                    <a:pt x="8296" y="3740"/>
                    <a:pt x="8495" y="3541"/>
                  </a:cubicBezTo>
                  <a:cubicBezTo>
                    <a:pt x="8594" y="3422"/>
                    <a:pt x="8654" y="3283"/>
                    <a:pt x="8694" y="3143"/>
                  </a:cubicBezTo>
                  <a:cubicBezTo>
                    <a:pt x="8733" y="2746"/>
                    <a:pt x="8753" y="2348"/>
                    <a:pt x="8694" y="1990"/>
                  </a:cubicBezTo>
                  <a:cubicBezTo>
                    <a:pt x="8216" y="1811"/>
                    <a:pt x="7799" y="1651"/>
                    <a:pt x="7401" y="1492"/>
                  </a:cubicBezTo>
                  <a:cubicBezTo>
                    <a:pt x="7122" y="1353"/>
                    <a:pt x="6844" y="1194"/>
                    <a:pt x="6625" y="1015"/>
                  </a:cubicBezTo>
                  <a:cubicBezTo>
                    <a:pt x="6227" y="716"/>
                    <a:pt x="5829" y="358"/>
                    <a:pt x="541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19"/>
            <p:cNvSpPr/>
            <p:nvPr/>
          </p:nvSpPr>
          <p:spPr>
            <a:xfrm>
              <a:off x="7690931" y="3030568"/>
              <a:ext cx="556710" cy="615930"/>
            </a:xfrm>
            <a:custGeom>
              <a:avLst/>
              <a:gdLst/>
              <a:ahLst/>
              <a:cxnLst/>
              <a:rect l="l" t="t" r="r" b="b"/>
              <a:pathLst>
                <a:path w="8874" h="10851" extrusionOk="0">
                  <a:moveTo>
                    <a:pt x="3078" y="1"/>
                  </a:moveTo>
                  <a:cubicBezTo>
                    <a:pt x="3028" y="1"/>
                    <a:pt x="2977" y="3"/>
                    <a:pt x="2925" y="9"/>
                  </a:cubicBezTo>
                  <a:cubicBezTo>
                    <a:pt x="2687" y="606"/>
                    <a:pt x="2229" y="1003"/>
                    <a:pt x="1791" y="1401"/>
                  </a:cubicBezTo>
                  <a:cubicBezTo>
                    <a:pt x="1294" y="1839"/>
                    <a:pt x="638" y="1879"/>
                    <a:pt x="81" y="2098"/>
                  </a:cubicBezTo>
                  <a:cubicBezTo>
                    <a:pt x="41" y="2515"/>
                    <a:pt x="41" y="2933"/>
                    <a:pt x="41" y="3391"/>
                  </a:cubicBezTo>
                  <a:cubicBezTo>
                    <a:pt x="638" y="3689"/>
                    <a:pt x="797" y="4107"/>
                    <a:pt x="1" y="4664"/>
                  </a:cubicBezTo>
                  <a:cubicBezTo>
                    <a:pt x="1" y="4962"/>
                    <a:pt x="21" y="5280"/>
                    <a:pt x="21" y="5599"/>
                  </a:cubicBezTo>
                  <a:cubicBezTo>
                    <a:pt x="1" y="5857"/>
                    <a:pt x="41" y="6016"/>
                    <a:pt x="279" y="6156"/>
                  </a:cubicBezTo>
                  <a:cubicBezTo>
                    <a:pt x="498" y="6295"/>
                    <a:pt x="598" y="6494"/>
                    <a:pt x="598" y="6752"/>
                  </a:cubicBezTo>
                  <a:cubicBezTo>
                    <a:pt x="578" y="6991"/>
                    <a:pt x="419" y="7110"/>
                    <a:pt x="220" y="7250"/>
                  </a:cubicBezTo>
                  <a:cubicBezTo>
                    <a:pt x="180" y="7270"/>
                    <a:pt x="180" y="7329"/>
                    <a:pt x="140" y="7349"/>
                  </a:cubicBezTo>
                  <a:cubicBezTo>
                    <a:pt x="140" y="7667"/>
                    <a:pt x="180" y="7986"/>
                    <a:pt x="180" y="8324"/>
                  </a:cubicBezTo>
                  <a:cubicBezTo>
                    <a:pt x="180" y="8563"/>
                    <a:pt x="240" y="8762"/>
                    <a:pt x="439" y="8941"/>
                  </a:cubicBezTo>
                  <a:cubicBezTo>
                    <a:pt x="717" y="9179"/>
                    <a:pt x="737" y="9537"/>
                    <a:pt x="439" y="9776"/>
                  </a:cubicBezTo>
                  <a:cubicBezTo>
                    <a:pt x="140" y="10035"/>
                    <a:pt x="180" y="10333"/>
                    <a:pt x="220" y="10671"/>
                  </a:cubicBezTo>
                  <a:cubicBezTo>
                    <a:pt x="558" y="10771"/>
                    <a:pt x="916" y="10850"/>
                    <a:pt x="1294" y="10850"/>
                  </a:cubicBezTo>
                  <a:cubicBezTo>
                    <a:pt x="2408" y="10830"/>
                    <a:pt x="3522" y="10771"/>
                    <a:pt x="4656" y="10751"/>
                  </a:cubicBezTo>
                  <a:cubicBezTo>
                    <a:pt x="4875" y="10751"/>
                    <a:pt x="5094" y="10731"/>
                    <a:pt x="5292" y="10612"/>
                  </a:cubicBezTo>
                  <a:cubicBezTo>
                    <a:pt x="5292" y="10254"/>
                    <a:pt x="5372" y="9915"/>
                    <a:pt x="5292" y="9617"/>
                  </a:cubicBezTo>
                  <a:cubicBezTo>
                    <a:pt x="5113" y="8921"/>
                    <a:pt x="5273" y="8244"/>
                    <a:pt x="5233" y="7548"/>
                  </a:cubicBezTo>
                  <a:cubicBezTo>
                    <a:pt x="5218" y="7418"/>
                    <a:pt x="5299" y="7330"/>
                    <a:pt x="5428" y="7330"/>
                  </a:cubicBezTo>
                  <a:cubicBezTo>
                    <a:pt x="5476" y="7330"/>
                    <a:pt x="5531" y="7342"/>
                    <a:pt x="5591" y="7369"/>
                  </a:cubicBezTo>
                  <a:cubicBezTo>
                    <a:pt x="5571" y="7906"/>
                    <a:pt x="5551" y="8463"/>
                    <a:pt x="5571" y="9020"/>
                  </a:cubicBezTo>
                  <a:cubicBezTo>
                    <a:pt x="5591" y="9557"/>
                    <a:pt x="5690" y="10094"/>
                    <a:pt x="5750" y="10651"/>
                  </a:cubicBezTo>
                  <a:lnTo>
                    <a:pt x="8436" y="10651"/>
                  </a:lnTo>
                  <a:cubicBezTo>
                    <a:pt x="8475" y="10651"/>
                    <a:pt x="8555" y="10631"/>
                    <a:pt x="8595" y="10631"/>
                  </a:cubicBezTo>
                  <a:cubicBezTo>
                    <a:pt x="8634" y="10572"/>
                    <a:pt x="8654" y="10532"/>
                    <a:pt x="8674" y="10512"/>
                  </a:cubicBezTo>
                  <a:cubicBezTo>
                    <a:pt x="8694" y="10433"/>
                    <a:pt x="8734" y="10353"/>
                    <a:pt x="8734" y="10313"/>
                  </a:cubicBezTo>
                  <a:cubicBezTo>
                    <a:pt x="8873" y="9219"/>
                    <a:pt x="8774" y="8125"/>
                    <a:pt x="8595" y="7051"/>
                  </a:cubicBezTo>
                  <a:cubicBezTo>
                    <a:pt x="8356" y="5957"/>
                    <a:pt x="7879" y="4922"/>
                    <a:pt x="7441" y="3908"/>
                  </a:cubicBezTo>
                  <a:cubicBezTo>
                    <a:pt x="7302" y="3669"/>
                    <a:pt x="7162" y="3410"/>
                    <a:pt x="7003" y="3192"/>
                  </a:cubicBezTo>
                  <a:cubicBezTo>
                    <a:pt x="6685" y="2714"/>
                    <a:pt x="6347" y="2257"/>
                    <a:pt x="5989" y="1799"/>
                  </a:cubicBezTo>
                  <a:cubicBezTo>
                    <a:pt x="5571" y="1222"/>
                    <a:pt x="5014" y="785"/>
                    <a:pt x="4377" y="446"/>
                  </a:cubicBezTo>
                  <a:cubicBezTo>
                    <a:pt x="3963" y="248"/>
                    <a:pt x="3564" y="1"/>
                    <a:pt x="30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19"/>
            <p:cNvSpPr/>
            <p:nvPr/>
          </p:nvSpPr>
          <p:spPr>
            <a:xfrm>
              <a:off x="7758369" y="2563974"/>
              <a:ext cx="232182" cy="465963"/>
            </a:xfrm>
            <a:custGeom>
              <a:avLst/>
              <a:gdLst/>
              <a:ahLst/>
              <a:cxnLst/>
              <a:rect l="l" t="t" r="r" b="b"/>
              <a:pathLst>
                <a:path w="3701" h="8209" extrusionOk="0">
                  <a:moveTo>
                    <a:pt x="2780" y="1"/>
                  </a:moveTo>
                  <a:cubicBezTo>
                    <a:pt x="2666" y="1"/>
                    <a:pt x="2550" y="14"/>
                    <a:pt x="2427" y="53"/>
                  </a:cubicBezTo>
                  <a:cubicBezTo>
                    <a:pt x="2387" y="431"/>
                    <a:pt x="2308" y="769"/>
                    <a:pt x="2248" y="1127"/>
                  </a:cubicBezTo>
                  <a:cubicBezTo>
                    <a:pt x="2049" y="2420"/>
                    <a:pt x="1810" y="3713"/>
                    <a:pt x="1134" y="4847"/>
                  </a:cubicBezTo>
                  <a:cubicBezTo>
                    <a:pt x="955" y="5145"/>
                    <a:pt x="816" y="5444"/>
                    <a:pt x="517" y="5643"/>
                  </a:cubicBezTo>
                  <a:cubicBezTo>
                    <a:pt x="40" y="5961"/>
                    <a:pt x="0" y="6458"/>
                    <a:pt x="20" y="6956"/>
                  </a:cubicBezTo>
                  <a:cubicBezTo>
                    <a:pt x="40" y="7155"/>
                    <a:pt x="100" y="7334"/>
                    <a:pt x="139" y="7533"/>
                  </a:cubicBezTo>
                  <a:cubicBezTo>
                    <a:pt x="517" y="7552"/>
                    <a:pt x="836" y="7592"/>
                    <a:pt x="1194" y="7612"/>
                  </a:cubicBezTo>
                  <a:cubicBezTo>
                    <a:pt x="1850" y="7632"/>
                    <a:pt x="2507" y="7751"/>
                    <a:pt x="3084" y="8129"/>
                  </a:cubicBezTo>
                  <a:cubicBezTo>
                    <a:pt x="3123" y="8149"/>
                    <a:pt x="3203" y="8189"/>
                    <a:pt x="3283" y="8209"/>
                  </a:cubicBezTo>
                  <a:cubicBezTo>
                    <a:pt x="3442" y="8030"/>
                    <a:pt x="3442" y="7831"/>
                    <a:pt x="3442" y="7632"/>
                  </a:cubicBezTo>
                  <a:cubicBezTo>
                    <a:pt x="3481" y="7174"/>
                    <a:pt x="3501" y="6737"/>
                    <a:pt x="3501" y="6299"/>
                  </a:cubicBezTo>
                  <a:cubicBezTo>
                    <a:pt x="3501" y="5543"/>
                    <a:pt x="3481" y="4807"/>
                    <a:pt x="3541" y="4051"/>
                  </a:cubicBezTo>
                  <a:cubicBezTo>
                    <a:pt x="3641" y="2977"/>
                    <a:pt x="3700" y="1923"/>
                    <a:pt x="3680" y="829"/>
                  </a:cubicBezTo>
                  <a:cubicBezTo>
                    <a:pt x="3641" y="570"/>
                    <a:pt x="3601" y="331"/>
                    <a:pt x="3501" y="73"/>
                  </a:cubicBezTo>
                  <a:cubicBezTo>
                    <a:pt x="3246" y="59"/>
                    <a:pt x="3018" y="1"/>
                    <a:pt x="27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19"/>
            <p:cNvSpPr/>
            <p:nvPr/>
          </p:nvSpPr>
          <p:spPr>
            <a:xfrm>
              <a:off x="7562453" y="2773828"/>
              <a:ext cx="210915" cy="64255"/>
            </a:xfrm>
            <a:custGeom>
              <a:avLst/>
              <a:gdLst/>
              <a:ahLst/>
              <a:cxnLst/>
              <a:rect l="l" t="t" r="r" b="b"/>
              <a:pathLst>
                <a:path w="3362" h="1132" extrusionOk="0">
                  <a:moveTo>
                    <a:pt x="3168" y="0"/>
                  </a:moveTo>
                  <a:cubicBezTo>
                    <a:pt x="3123" y="0"/>
                    <a:pt x="3075" y="14"/>
                    <a:pt x="3024" y="36"/>
                  </a:cubicBezTo>
                  <a:cubicBezTo>
                    <a:pt x="2964" y="76"/>
                    <a:pt x="2884" y="135"/>
                    <a:pt x="2845" y="215"/>
                  </a:cubicBezTo>
                  <a:cubicBezTo>
                    <a:pt x="2562" y="498"/>
                    <a:pt x="2229" y="644"/>
                    <a:pt x="1857" y="644"/>
                  </a:cubicBezTo>
                  <a:cubicBezTo>
                    <a:pt x="1758" y="644"/>
                    <a:pt x="1656" y="634"/>
                    <a:pt x="1552" y="613"/>
                  </a:cubicBezTo>
                  <a:cubicBezTo>
                    <a:pt x="1273" y="553"/>
                    <a:pt x="1034" y="454"/>
                    <a:pt x="756" y="354"/>
                  </a:cubicBezTo>
                  <a:cubicBezTo>
                    <a:pt x="657" y="334"/>
                    <a:pt x="557" y="255"/>
                    <a:pt x="458" y="235"/>
                  </a:cubicBezTo>
                  <a:cubicBezTo>
                    <a:pt x="438" y="232"/>
                    <a:pt x="417" y="230"/>
                    <a:pt x="395" y="230"/>
                  </a:cubicBezTo>
                  <a:cubicBezTo>
                    <a:pt x="287" y="230"/>
                    <a:pt x="166" y="271"/>
                    <a:pt x="100" y="354"/>
                  </a:cubicBezTo>
                  <a:cubicBezTo>
                    <a:pt x="60" y="434"/>
                    <a:pt x="40" y="533"/>
                    <a:pt x="0" y="653"/>
                  </a:cubicBezTo>
                  <a:cubicBezTo>
                    <a:pt x="577" y="864"/>
                    <a:pt x="1116" y="1131"/>
                    <a:pt x="1708" y="1131"/>
                  </a:cubicBezTo>
                  <a:cubicBezTo>
                    <a:pt x="1729" y="1131"/>
                    <a:pt x="1750" y="1131"/>
                    <a:pt x="1770" y="1130"/>
                  </a:cubicBezTo>
                  <a:cubicBezTo>
                    <a:pt x="2467" y="1110"/>
                    <a:pt x="3064" y="832"/>
                    <a:pt x="3362" y="155"/>
                  </a:cubicBezTo>
                  <a:cubicBezTo>
                    <a:pt x="3311" y="42"/>
                    <a:pt x="3245" y="0"/>
                    <a:pt x="316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19"/>
            <p:cNvSpPr/>
            <p:nvPr/>
          </p:nvSpPr>
          <p:spPr>
            <a:xfrm>
              <a:off x="7637294" y="2644862"/>
              <a:ext cx="36261" cy="101662"/>
            </a:xfrm>
            <a:custGeom>
              <a:avLst/>
              <a:gdLst/>
              <a:ahLst/>
              <a:cxnLst/>
              <a:rect l="l" t="t" r="r" b="b"/>
              <a:pathLst>
                <a:path w="578" h="1791" extrusionOk="0">
                  <a:moveTo>
                    <a:pt x="200" y="0"/>
                  </a:moveTo>
                  <a:cubicBezTo>
                    <a:pt x="160" y="0"/>
                    <a:pt x="100" y="40"/>
                    <a:pt x="60" y="100"/>
                  </a:cubicBezTo>
                  <a:cubicBezTo>
                    <a:pt x="40" y="120"/>
                    <a:pt x="1" y="160"/>
                    <a:pt x="1" y="219"/>
                  </a:cubicBezTo>
                  <a:cubicBezTo>
                    <a:pt x="40" y="697"/>
                    <a:pt x="40" y="1194"/>
                    <a:pt x="60" y="1652"/>
                  </a:cubicBezTo>
                  <a:cubicBezTo>
                    <a:pt x="60" y="1711"/>
                    <a:pt x="140" y="1731"/>
                    <a:pt x="180" y="1791"/>
                  </a:cubicBezTo>
                  <a:cubicBezTo>
                    <a:pt x="259" y="1731"/>
                    <a:pt x="379" y="1711"/>
                    <a:pt x="498" y="1652"/>
                  </a:cubicBezTo>
                  <a:cubicBezTo>
                    <a:pt x="577" y="1214"/>
                    <a:pt x="558" y="756"/>
                    <a:pt x="498" y="319"/>
                  </a:cubicBezTo>
                  <a:cubicBezTo>
                    <a:pt x="478" y="219"/>
                    <a:pt x="438" y="120"/>
                    <a:pt x="379" y="40"/>
                  </a:cubicBezTo>
                  <a:cubicBezTo>
                    <a:pt x="359" y="20"/>
                    <a:pt x="259" y="0"/>
                    <a:pt x="20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19"/>
            <p:cNvSpPr/>
            <p:nvPr/>
          </p:nvSpPr>
          <p:spPr>
            <a:xfrm>
              <a:off x="7708433" y="2526283"/>
              <a:ext cx="93663" cy="41153"/>
            </a:xfrm>
            <a:custGeom>
              <a:avLst/>
              <a:gdLst/>
              <a:ahLst/>
              <a:cxnLst/>
              <a:rect l="l" t="t" r="r" b="b"/>
              <a:pathLst>
                <a:path w="1493" h="725" extrusionOk="0">
                  <a:moveTo>
                    <a:pt x="319" y="1"/>
                  </a:moveTo>
                  <a:cubicBezTo>
                    <a:pt x="219" y="41"/>
                    <a:pt x="120" y="60"/>
                    <a:pt x="60" y="140"/>
                  </a:cubicBezTo>
                  <a:cubicBezTo>
                    <a:pt x="0" y="259"/>
                    <a:pt x="60" y="418"/>
                    <a:pt x="199" y="458"/>
                  </a:cubicBezTo>
                  <a:cubicBezTo>
                    <a:pt x="458" y="558"/>
                    <a:pt x="737" y="637"/>
                    <a:pt x="1035" y="717"/>
                  </a:cubicBezTo>
                  <a:cubicBezTo>
                    <a:pt x="1055" y="722"/>
                    <a:pt x="1077" y="724"/>
                    <a:pt x="1101" y="724"/>
                  </a:cubicBezTo>
                  <a:cubicBezTo>
                    <a:pt x="1173" y="724"/>
                    <a:pt x="1259" y="702"/>
                    <a:pt x="1333" y="657"/>
                  </a:cubicBezTo>
                  <a:cubicBezTo>
                    <a:pt x="1413" y="637"/>
                    <a:pt x="1492" y="558"/>
                    <a:pt x="1492" y="498"/>
                  </a:cubicBezTo>
                  <a:cubicBezTo>
                    <a:pt x="1492" y="438"/>
                    <a:pt x="1433" y="319"/>
                    <a:pt x="1393" y="299"/>
                  </a:cubicBezTo>
                  <a:cubicBezTo>
                    <a:pt x="1035" y="200"/>
                    <a:pt x="717" y="100"/>
                    <a:pt x="498" y="21"/>
                  </a:cubicBezTo>
                  <a:cubicBezTo>
                    <a:pt x="339" y="21"/>
                    <a:pt x="319" y="1"/>
                    <a:pt x="31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19"/>
            <p:cNvSpPr/>
            <p:nvPr/>
          </p:nvSpPr>
          <p:spPr>
            <a:xfrm>
              <a:off x="7516532" y="2595080"/>
              <a:ext cx="67189" cy="53243"/>
            </a:xfrm>
            <a:custGeom>
              <a:avLst/>
              <a:gdLst/>
              <a:ahLst/>
              <a:cxnLst/>
              <a:rect l="l" t="t" r="r" b="b"/>
              <a:pathLst>
                <a:path w="1071" h="938" extrusionOk="0">
                  <a:moveTo>
                    <a:pt x="471" y="1"/>
                  </a:moveTo>
                  <a:cubicBezTo>
                    <a:pt x="160" y="1"/>
                    <a:pt x="0" y="214"/>
                    <a:pt x="95" y="499"/>
                  </a:cubicBezTo>
                  <a:cubicBezTo>
                    <a:pt x="135" y="619"/>
                    <a:pt x="215" y="738"/>
                    <a:pt x="294" y="818"/>
                  </a:cubicBezTo>
                  <a:cubicBezTo>
                    <a:pt x="334" y="897"/>
                    <a:pt x="454" y="937"/>
                    <a:pt x="553" y="937"/>
                  </a:cubicBezTo>
                  <a:cubicBezTo>
                    <a:pt x="772" y="937"/>
                    <a:pt x="991" y="738"/>
                    <a:pt x="1030" y="579"/>
                  </a:cubicBezTo>
                  <a:cubicBezTo>
                    <a:pt x="1070" y="420"/>
                    <a:pt x="931" y="201"/>
                    <a:pt x="772" y="102"/>
                  </a:cubicBezTo>
                  <a:cubicBezTo>
                    <a:pt x="692" y="42"/>
                    <a:pt x="573" y="22"/>
                    <a:pt x="513" y="2"/>
                  </a:cubicBezTo>
                  <a:cubicBezTo>
                    <a:pt x="499" y="1"/>
                    <a:pt x="485" y="1"/>
                    <a:pt x="47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19"/>
            <p:cNvSpPr/>
            <p:nvPr/>
          </p:nvSpPr>
          <p:spPr>
            <a:xfrm>
              <a:off x="7717153" y="2592356"/>
              <a:ext cx="74968" cy="52335"/>
            </a:xfrm>
            <a:custGeom>
              <a:avLst/>
              <a:gdLst/>
              <a:ahLst/>
              <a:cxnLst/>
              <a:rect l="l" t="t" r="r" b="b"/>
              <a:pathLst>
                <a:path w="1195" h="922" extrusionOk="0">
                  <a:moveTo>
                    <a:pt x="506" y="0"/>
                  </a:moveTo>
                  <a:cubicBezTo>
                    <a:pt x="463" y="0"/>
                    <a:pt x="418" y="10"/>
                    <a:pt x="379" y="30"/>
                  </a:cubicBezTo>
                  <a:cubicBezTo>
                    <a:pt x="120" y="90"/>
                    <a:pt x="1" y="468"/>
                    <a:pt x="120" y="727"/>
                  </a:cubicBezTo>
                  <a:cubicBezTo>
                    <a:pt x="183" y="852"/>
                    <a:pt x="316" y="922"/>
                    <a:pt x="461" y="922"/>
                  </a:cubicBezTo>
                  <a:cubicBezTo>
                    <a:pt x="546" y="922"/>
                    <a:pt x="636" y="897"/>
                    <a:pt x="717" y="846"/>
                  </a:cubicBezTo>
                  <a:cubicBezTo>
                    <a:pt x="876" y="746"/>
                    <a:pt x="995" y="587"/>
                    <a:pt x="1194" y="428"/>
                  </a:cubicBezTo>
                  <a:cubicBezTo>
                    <a:pt x="1015" y="269"/>
                    <a:pt x="916" y="189"/>
                    <a:pt x="856" y="130"/>
                  </a:cubicBezTo>
                  <a:cubicBezTo>
                    <a:pt x="777" y="70"/>
                    <a:pt x="697" y="50"/>
                    <a:pt x="617" y="30"/>
                  </a:cubicBezTo>
                  <a:cubicBezTo>
                    <a:pt x="588" y="10"/>
                    <a:pt x="548" y="0"/>
                    <a:pt x="50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19"/>
            <p:cNvSpPr/>
            <p:nvPr/>
          </p:nvSpPr>
          <p:spPr>
            <a:xfrm>
              <a:off x="7485040" y="2526567"/>
              <a:ext cx="107402" cy="41891"/>
            </a:xfrm>
            <a:custGeom>
              <a:avLst/>
              <a:gdLst/>
              <a:ahLst/>
              <a:cxnLst/>
              <a:rect l="l" t="t" r="r" b="b"/>
              <a:pathLst>
                <a:path w="1712" h="738" extrusionOk="0">
                  <a:moveTo>
                    <a:pt x="1460" y="1"/>
                  </a:moveTo>
                  <a:cubicBezTo>
                    <a:pt x="1428" y="1"/>
                    <a:pt x="1393" y="6"/>
                    <a:pt x="1373" y="16"/>
                  </a:cubicBezTo>
                  <a:cubicBezTo>
                    <a:pt x="975" y="135"/>
                    <a:pt x="538" y="234"/>
                    <a:pt x="140" y="374"/>
                  </a:cubicBezTo>
                  <a:cubicBezTo>
                    <a:pt x="100" y="413"/>
                    <a:pt x="80" y="513"/>
                    <a:pt x="1" y="612"/>
                  </a:cubicBezTo>
                  <a:cubicBezTo>
                    <a:pt x="155" y="712"/>
                    <a:pt x="285" y="738"/>
                    <a:pt x="397" y="738"/>
                  </a:cubicBezTo>
                  <a:cubicBezTo>
                    <a:pt x="487" y="738"/>
                    <a:pt x="566" y="721"/>
                    <a:pt x="637" y="712"/>
                  </a:cubicBezTo>
                  <a:cubicBezTo>
                    <a:pt x="916" y="632"/>
                    <a:pt x="1174" y="533"/>
                    <a:pt x="1433" y="453"/>
                  </a:cubicBezTo>
                  <a:cubicBezTo>
                    <a:pt x="1513" y="433"/>
                    <a:pt x="1572" y="413"/>
                    <a:pt x="1612" y="354"/>
                  </a:cubicBezTo>
                  <a:cubicBezTo>
                    <a:pt x="1672" y="314"/>
                    <a:pt x="1711" y="234"/>
                    <a:pt x="1692" y="195"/>
                  </a:cubicBezTo>
                  <a:cubicBezTo>
                    <a:pt x="1672" y="115"/>
                    <a:pt x="1612" y="55"/>
                    <a:pt x="1532" y="16"/>
                  </a:cubicBezTo>
                  <a:cubicBezTo>
                    <a:pt x="1522" y="6"/>
                    <a:pt x="1493" y="1"/>
                    <a:pt x="146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19"/>
            <p:cNvSpPr/>
            <p:nvPr/>
          </p:nvSpPr>
          <p:spPr>
            <a:xfrm>
              <a:off x="7352799" y="2355767"/>
              <a:ext cx="203450" cy="163533"/>
            </a:xfrm>
            <a:custGeom>
              <a:avLst/>
              <a:gdLst/>
              <a:ahLst/>
              <a:cxnLst/>
              <a:rect l="l" t="t" r="r" b="b"/>
              <a:pathLst>
                <a:path w="3243" h="2881" extrusionOk="0">
                  <a:moveTo>
                    <a:pt x="3044" y="1"/>
                  </a:moveTo>
                  <a:cubicBezTo>
                    <a:pt x="2904" y="200"/>
                    <a:pt x="2785" y="439"/>
                    <a:pt x="2626" y="637"/>
                  </a:cubicBezTo>
                  <a:cubicBezTo>
                    <a:pt x="2308" y="1095"/>
                    <a:pt x="1950" y="1572"/>
                    <a:pt x="1432" y="1851"/>
                  </a:cubicBezTo>
                  <a:cubicBezTo>
                    <a:pt x="1114" y="2030"/>
                    <a:pt x="796" y="2149"/>
                    <a:pt x="458" y="2328"/>
                  </a:cubicBezTo>
                  <a:cubicBezTo>
                    <a:pt x="318" y="2428"/>
                    <a:pt x="159" y="2547"/>
                    <a:pt x="20" y="2667"/>
                  </a:cubicBezTo>
                  <a:cubicBezTo>
                    <a:pt x="0" y="2706"/>
                    <a:pt x="0" y="2766"/>
                    <a:pt x="20" y="2806"/>
                  </a:cubicBezTo>
                  <a:cubicBezTo>
                    <a:pt x="40" y="2846"/>
                    <a:pt x="100" y="2865"/>
                    <a:pt x="119" y="2865"/>
                  </a:cubicBezTo>
                  <a:cubicBezTo>
                    <a:pt x="139" y="2875"/>
                    <a:pt x="164" y="2880"/>
                    <a:pt x="187" y="2880"/>
                  </a:cubicBezTo>
                  <a:cubicBezTo>
                    <a:pt x="209" y="2880"/>
                    <a:pt x="229" y="2875"/>
                    <a:pt x="239" y="2865"/>
                  </a:cubicBezTo>
                  <a:cubicBezTo>
                    <a:pt x="836" y="2527"/>
                    <a:pt x="1452" y="2209"/>
                    <a:pt x="2049" y="1811"/>
                  </a:cubicBezTo>
                  <a:cubicBezTo>
                    <a:pt x="2606" y="1433"/>
                    <a:pt x="2944" y="876"/>
                    <a:pt x="3203" y="279"/>
                  </a:cubicBezTo>
                  <a:cubicBezTo>
                    <a:pt x="3243" y="240"/>
                    <a:pt x="3203" y="140"/>
                    <a:pt x="3183" y="41"/>
                  </a:cubicBezTo>
                  <a:cubicBezTo>
                    <a:pt x="3123" y="41"/>
                    <a:pt x="3103" y="1"/>
                    <a:pt x="304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19"/>
            <p:cNvSpPr/>
            <p:nvPr/>
          </p:nvSpPr>
          <p:spPr>
            <a:xfrm>
              <a:off x="7720917" y="2370468"/>
              <a:ext cx="168506" cy="138273"/>
            </a:xfrm>
            <a:custGeom>
              <a:avLst/>
              <a:gdLst/>
              <a:ahLst/>
              <a:cxnLst/>
              <a:rect l="l" t="t" r="r" b="b"/>
              <a:pathLst>
                <a:path w="2686" h="2436" extrusionOk="0">
                  <a:moveTo>
                    <a:pt x="219" y="1"/>
                  </a:moveTo>
                  <a:cubicBezTo>
                    <a:pt x="120" y="20"/>
                    <a:pt x="40" y="60"/>
                    <a:pt x="20" y="180"/>
                  </a:cubicBezTo>
                  <a:cubicBezTo>
                    <a:pt x="0" y="518"/>
                    <a:pt x="60" y="856"/>
                    <a:pt x="259" y="1095"/>
                  </a:cubicBezTo>
                  <a:cubicBezTo>
                    <a:pt x="756" y="1751"/>
                    <a:pt x="1453" y="2149"/>
                    <a:pt x="2209" y="2408"/>
                  </a:cubicBezTo>
                  <a:lnTo>
                    <a:pt x="2288" y="2408"/>
                  </a:lnTo>
                  <a:cubicBezTo>
                    <a:pt x="2335" y="2423"/>
                    <a:pt x="2384" y="2436"/>
                    <a:pt x="2432" y="2436"/>
                  </a:cubicBezTo>
                  <a:cubicBezTo>
                    <a:pt x="2507" y="2436"/>
                    <a:pt x="2578" y="2405"/>
                    <a:pt x="2626" y="2308"/>
                  </a:cubicBezTo>
                  <a:cubicBezTo>
                    <a:pt x="2686" y="2248"/>
                    <a:pt x="2606" y="2109"/>
                    <a:pt x="2388" y="2010"/>
                  </a:cubicBezTo>
                  <a:cubicBezTo>
                    <a:pt x="2328" y="1990"/>
                    <a:pt x="2248" y="1990"/>
                    <a:pt x="2209" y="1970"/>
                  </a:cubicBezTo>
                  <a:cubicBezTo>
                    <a:pt x="1114" y="1492"/>
                    <a:pt x="657" y="1075"/>
                    <a:pt x="21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19"/>
            <p:cNvSpPr/>
            <p:nvPr/>
          </p:nvSpPr>
          <p:spPr>
            <a:xfrm>
              <a:off x="7757114" y="2337205"/>
              <a:ext cx="126097" cy="103762"/>
            </a:xfrm>
            <a:custGeom>
              <a:avLst/>
              <a:gdLst/>
              <a:ahLst/>
              <a:cxnLst/>
              <a:rect l="l" t="t" r="r" b="b"/>
              <a:pathLst>
                <a:path w="2010" h="1828" extrusionOk="0">
                  <a:moveTo>
                    <a:pt x="115" y="1"/>
                  </a:moveTo>
                  <a:cubicBezTo>
                    <a:pt x="100" y="1"/>
                    <a:pt x="87" y="3"/>
                    <a:pt x="80" y="10"/>
                  </a:cubicBezTo>
                  <a:cubicBezTo>
                    <a:pt x="60" y="49"/>
                    <a:pt x="0" y="89"/>
                    <a:pt x="0" y="109"/>
                  </a:cubicBezTo>
                  <a:cubicBezTo>
                    <a:pt x="40" y="268"/>
                    <a:pt x="40" y="407"/>
                    <a:pt x="120" y="547"/>
                  </a:cubicBezTo>
                  <a:cubicBezTo>
                    <a:pt x="279" y="845"/>
                    <a:pt x="518" y="1104"/>
                    <a:pt x="716" y="1382"/>
                  </a:cubicBezTo>
                  <a:cubicBezTo>
                    <a:pt x="938" y="1692"/>
                    <a:pt x="1214" y="1827"/>
                    <a:pt x="1586" y="1827"/>
                  </a:cubicBezTo>
                  <a:cubicBezTo>
                    <a:pt x="1715" y="1827"/>
                    <a:pt x="1856" y="1811"/>
                    <a:pt x="2009" y="1780"/>
                  </a:cubicBezTo>
                  <a:cubicBezTo>
                    <a:pt x="1811" y="1661"/>
                    <a:pt x="1731" y="1581"/>
                    <a:pt x="1651" y="1502"/>
                  </a:cubicBezTo>
                  <a:cubicBezTo>
                    <a:pt x="1075" y="1243"/>
                    <a:pt x="657" y="845"/>
                    <a:pt x="398" y="268"/>
                  </a:cubicBezTo>
                  <a:cubicBezTo>
                    <a:pt x="358" y="169"/>
                    <a:pt x="279" y="89"/>
                    <a:pt x="199" y="10"/>
                  </a:cubicBezTo>
                  <a:cubicBezTo>
                    <a:pt x="186" y="10"/>
                    <a:pt x="146" y="1"/>
                    <a:pt x="115"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19"/>
            <p:cNvSpPr/>
            <p:nvPr/>
          </p:nvSpPr>
          <p:spPr>
            <a:xfrm>
              <a:off x="7383977" y="2350147"/>
              <a:ext cx="97365" cy="94907"/>
            </a:xfrm>
            <a:custGeom>
              <a:avLst/>
              <a:gdLst/>
              <a:ahLst/>
              <a:cxnLst/>
              <a:rect l="l" t="t" r="r" b="b"/>
              <a:pathLst>
                <a:path w="1552" h="1672" extrusionOk="0">
                  <a:moveTo>
                    <a:pt x="1453" y="0"/>
                  </a:moveTo>
                  <a:cubicBezTo>
                    <a:pt x="1413" y="40"/>
                    <a:pt x="1333" y="60"/>
                    <a:pt x="1313" y="120"/>
                  </a:cubicBezTo>
                  <a:cubicBezTo>
                    <a:pt x="1114" y="657"/>
                    <a:pt x="736" y="1035"/>
                    <a:pt x="239" y="1333"/>
                  </a:cubicBezTo>
                  <a:cubicBezTo>
                    <a:pt x="160" y="1373"/>
                    <a:pt x="100" y="1433"/>
                    <a:pt x="40" y="1473"/>
                  </a:cubicBezTo>
                  <a:cubicBezTo>
                    <a:pt x="20" y="1492"/>
                    <a:pt x="0" y="1572"/>
                    <a:pt x="20" y="1612"/>
                  </a:cubicBezTo>
                  <a:lnTo>
                    <a:pt x="160" y="1671"/>
                  </a:lnTo>
                  <a:cubicBezTo>
                    <a:pt x="160" y="1671"/>
                    <a:pt x="199" y="1652"/>
                    <a:pt x="219" y="1652"/>
                  </a:cubicBezTo>
                  <a:cubicBezTo>
                    <a:pt x="756" y="1333"/>
                    <a:pt x="1194" y="916"/>
                    <a:pt x="1512" y="359"/>
                  </a:cubicBezTo>
                  <a:cubicBezTo>
                    <a:pt x="1552" y="259"/>
                    <a:pt x="1532" y="120"/>
                    <a:pt x="1552" y="40"/>
                  </a:cubicBezTo>
                  <a:cubicBezTo>
                    <a:pt x="1512" y="0"/>
                    <a:pt x="1472" y="0"/>
                    <a:pt x="145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19"/>
            <p:cNvSpPr/>
            <p:nvPr/>
          </p:nvSpPr>
          <p:spPr>
            <a:xfrm>
              <a:off x="6954708" y="1949002"/>
              <a:ext cx="1331613" cy="1537165"/>
            </a:xfrm>
            <a:custGeom>
              <a:avLst/>
              <a:gdLst/>
              <a:ahLst/>
              <a:cxnLst/>
              <a:rect l="l" t="t" r="r" b="b"/>
              <a:pathLst>
                <a:path w="21226" h="24814" extrusionOk="0">
                  <a:moveTo>
                    <a:pt x="11364" y="2319"/>
                  </a:moveTo>
                  <a:cubicBezTo>
                    <a:pt x="11394" y="2319"/>
                    <a:pt x="11425" y="2321"/>
                    <a:pt x="11458" y="2328"/>
                  </a:cubicBezTo>
                  <a:cubicBezTo>
                    <a:pt x="12254" y="2487"/>
                    <a:pt x="13070" y="2586"/>
                    <a:pt x="13846" y="2865"/>
                  </a:cubicBezTo>
                  <a:cubicBezTo>
                    <a:pt x="15019" y="3282"/>
                    <a:pt x="16133" y="3760"/>
                    <a:pt x="17128" y="4496"/>
                  </a:cubicBezTo>
                  <a:cubicBezTo>
                    <a:pt x="18540" y="5570"/>
                    <a:pt x="19615" y="6883"/>
                    <a:pt x="20231" y="8574"/>
                  </a:cubicBezTo>
                  <a:cubicBezTo>
                    <a:pt x="20669" y="9748"/>
                    <a:pt x="20828" y="10961"/>
                    <a:pt x="20967" y="12175"/>
                  </a:cubicBezTo>
                  <a:cubicBezTo>
                    <a:pt x="20987" y="12354"/>
                    <a:pt x="20967" y="12552"/>
                    <a:pt x="20927" y="12732"/>
                  </a:cubicBezTo>
                  <a:cubicBezTo>
                    <a:pt x="20888" y="13328"/>
                    <a:pt x="20868" y="13945"/>
                    <a:pt x="20669" y="14462"/>
                  </a:cubicBezTo>
                  <a:cubicBezTo>
                    <a:pt x="20609" y="14920"/>
                    <a:pt x="20490" y="15357"/>
                    <a:pt x="20331" y="15795"/>
                  </a:cubicBezTo>
                  <a:cubicBezTo>
                    <a:pt x="20092" y="16531"/>
                    <a:pt x="19774" y="17227"/>
                    <a:pt x="19316" y="17884"/>
                  </a:cubicBezTo>
                  <a:cubicBezTo>
                    <a:pt x="18998" y="18341"/>
                    <a:pt x="18680" y="18799"/>
                    <a:pt x="18282" y="19197"/>
                  </a:cubicBezTo>
                  <a:cubicBezTo>
                    <a:pt x="18182" y="19316"/>
                    <a:pt x="18043" y="19435"/>
                    <a:pt x="17944" y="19575"/>
                  </a:cubicBezTo>
                  <a:cubicBezTo>
                    <a:pt x="17546" y="20072"/>
                    <a:pt x="17088" y="20410"/>
                    <a:pt x="16551" y="20768"/>
                  </a:cubicBezTo>
                  <a:cubicBezTo>
                    <a:pt x="16133" y="21067"/>
                    <a:pt x="15656" y="21325"/>
                    <a:pt x="15218" y="21584"/>
                  </a:cubicBezTo>
                  <a:cubicBezTo>
                    <a:pt x="14900" y="21763"/>
                    <a:pt x="14542" y="21902"/>
                    <a:pt x="14224" y="22021"/>
                  </a:cubicBezTo>
                  <a:cubicBezTo>
                    <a:pt x="13726" y="22220"/>
                    <a:pt x="13229" y="22419"/>
                    <a:pt x="12712" y="22578"/>
                  </a:cubicBezTo>
                  <a:cubicBezTo>
                    <a:pt x="12269" y="22709"/>
                    <a:pt x="11818" y="22788"/>
                    <a:pt x="11358" y="22788"/>
                  </a:cubicBezTo>
                  <a:cubicBezTo>
                    <a:pt x="11115" y="22788"/>
                    <a:pt x="10870" y="22766"/>
                    <a:pt x="10623" y="22718"/>
                  </a:cubicBezTo>
                  <a:cubicBezTo>
                    <a:pt x="10165" y="22658"/>
                    <a:pt x="9688" y="22618"/>
                    <a:pt x="9231" y="22578"/>
                  </a:cubicBezTo>
                  <a:cubicBezTo>
                    <a:pt x="8395" y="22499"/>
                    <a:pt x="7639" y="22200"/>
                    <a:pt x="6883" y="21803"/>
                  </a:cubicBezTo>
                  <a:cubicBezTo>
                    <a:pt x="6465" y="21564"/>
                    <a:pt x="6048" y="21325"/>
                    <a:pt x="5610" y="21086"/>
                  </a:cubicBezTo>
                  <a:cubicBezTo>
                    <a:pt x="4516" y="20410"/>
                    <a:pt x="3501" y="19694"/>
                    <a:pt x="2765" y="18620"/>
                  </a:cubicBezTo>
                  <a:cubicBezTo>
                    <a:pt x="2666" y="18500"/>
                    <a:pt x="2586" y="18341"/>
                    <a:pt x="2487" y="18222"/>
                  </a:cubicBezTo>
                  <a:cubicBezTo>
                    <a:pt x="2288" y="17924"/>
                    <a:pt x="2109" y="17605"/>
                    <a:pt x="1890" y="17327"/>
                  </a:cubicBezTo>
                  <a:cubicBezTo>
                    <a:pt x="1532" y="16929"/>
                    <a:pt x="1333" y="16451"/>
                    <a:pt x="1174" y="15954"/>
                  </a:cubicBezTo>
                  <a:cubicBezTo>
                    <a:pt x="915" y="15258"/>
                    <a:pt x="816" y="14522"/>
                    <a:pt x="637" y="13806"/>
                  </a:cubicBezTo>
                  <a:cubicBezTo>
                    <a:pt x="498" y="13149"/>
                    <a:pt x="418" y="12513"/>
                    <a:pt x="418" y="11856"/>
                  </a:cubicBezTo>
                  <a:cubicBezTo>
                    <a:pt x="418" y="11478"/>
                    <a:pt x="478" y="11120"/>
                    <a:pt x="537" y="10742"/>
                  </a:cubicBezTo>
                  <a:cubicBezTo>
                    <a:pt x="736" y="9768"/>
                    <a:pt x="1035" y="8852"/>
                    <a:pt x="1532" y="7997"/>
                  </a:cubicBezTo>
                  <a:cubicBezTo>
                    <a:pt x="2009" y="7201"/>
                    <a:pt x="2527" y="6445"/>
                    <a:pt x="3064" y="5690"/>
                  </a:cubicBezTo>
                  <a:cubicBezTo>
                    <a:pt x="3521" y="5053"/>
                    <a:pt x="4178" y="4556"/>
                    <a:pt x="4814" y="4098"/>
                  </a:cubicBezTo>
                  <a:cubicBezTo>
                    <a:pt x="5610" y="3561"/>
                    <a:pt x="6485" y="3163"/>
                    <a:pt x="7380" y="2825"/>
                  </a:cubicBezTo>
                  <a:cubicBezTo>
                    <a:pt x="7997" y="2606"/>
                    <a:pt x="8634" y="2487"/>
                    <a:pt x="9290" y="2467"/>
                  </a:cubicBezTo>
                  <a:cubicBezTo>
                    <a:pt x="9927" y="2467"/>
                    <a:pt x="10563" y="2387"/>
                    <a:pt x="11180" y="2328"/>
                  </a:cubicBezTo>
                  <a:cubicBezTo>
                    <a:pt x="11246" y="2328"/>
                    <a:pt x="11304" y="2319"/>
                    <a:pt x="11364" y="2319"/>
                  </a:cubicBezTo>
                  <a:close/>
                  <a:moveTo>
                    <a:pt x="11180" y="0"/>
                  </a:moveTo>
                  <a:cubicBezTo>
                    <a:pt x="11140" y="219"/>
                    <a:pt x="11081" y="438"/>
                    <a:pt x="11061" y="657"/>
                  </a:cubicBezTo>
                  <a:cubicBezTo>
                    <a:pt x="11041" y="875"/>
                    <a:pt x="11041" y="1074"/>
                    <a:pt x="11041" y="1273"/>
                  </a:cubicBezTo>
                  <a:cubicBezTo>
                    <a:pt x="11041" y="1532"/>
                    <a:pt x="11041" y="1791"/>
                    <a:pt x="10842" y="2069"/>
                  </a:cubicBezTo>
                  <a:cubicBezTo>
                    <a:pt x="10703" y="2079"/>
                    <a:pt x="10563" y="2084"/>
                    <a:pt x="10422" y="2084"/>
                  </a:cubicBezTo>
                  <a:cubicBezTo>
                    <a:pt x="10280" y="2084"/>
                    <a:pt x="10136" y="2079"/>
                    <a:pt x="9986" y="2069"/>
                  </a:cubicBezTo>
                  <a:cubicBezTo>
                    <a:pt x="8773" y="2109"/>
                    <a:pt x="7579" y="2308"/>
                    <a:pt x="6485" y="2885"/>
                  </a:cubicBezTo>
                  <a:cubicBezTo>
                    <a:pt x="6326" y="2964"/>
                    <a:pt x="6187" y="3004"/>
                    <a:pt x="6028" y="3064"/>
                  </a:cubicBezTo>
                  <a:cubicBezTo>
                    <a:pt x="5670" y="3163"/>
                    <a:pt x="5312" y="3382"/>
                    <a:pt x="4993" y="3601"/>
                  </a:cubicBezTo>
                  <a:cubicBezTo>
                    <a:pt x="4834" y="3700"/>
                    <a:pt x="4695" y="3859"/>
                    <a:pt x="4516" y="3959"/>
                  </a:cubicBezTo>
                  <a:cubicBezTo>
                    <a:pt x="3840" y="4377"/>
                    <a:pt x="3302" y="4914"/>
                    <a:pt x="2785" y="5491"/>
                  </a:cubicBezTo>
                  <a:cubicBezTo>
                    <a:pt x="2646" y="5610"/>
                    <a:pt x="2586" y="5769"/>
                    <a:pt x="2487" y="5888"/>
                  </a:cubicBezTo>
                  <a:cubicBezTo>
                    <a:pt x="2228" y="6306"/>
                    <a:pt x="1950" y="6704"/>
                    <a:pt x="1711" y="7142"/>
                  </a:cubicBezTo>
                  <a:cubicBezTo>
                    <a:pt x="1194" y="7957"/>
                    <a:pt x="736" y="8793"/>
                    <a:pt x="458" y="9728"/>
                  </a:cubicBezTo>
                  <a:cubicBezTo>
                    <a:pt x="120" y="10842"/>
                    <a:pt x="0" y="11976"/>
                    <a:pt x="199" y="13149"/>
                  </a:cubicBezTo>
                  <a:cubicBezTo>
                    <a:pt x="319" y="13826"/>
                    <a:pt x="458" y="14502"/>
                    <a:pt x="597" y="15158"/>
                  </a:cubicBezTo>
                  <a:cubicBezTo>
                    <a:pt x="697" y="15795"/>
                    <a:pt x="955" y="16332"/>
                    <a:pt x="1194" y="16909"/>
                  </a:cubicBezTo>
                  <a:cubicBezTo>
                    <a:pt x="1234" y="17028"/>
                    <a:pt x="1313" y="17128"/>
                    <a:pt x="1393" y="17227"/>
                  </a:cubicBezTo>
                  <a:cubicBezTo>
                    <a:pt x="1592" y="17526"/>
                    <a:pt x="1811" y="17784"/>
                    <a:pt x="1990" y="18083"/>
                  </a:cubicBezTo>
                  <a:cubicBezTo>
                    <a:pt x="2387" y="18779"/>
                    <a:pt x="2885" y="19396"/>
                    <a:pt x="3442" y="19933"/>
                  </a:cubicBezTo>
                  <a:cubicBezTo>
                    <a:pt x="4138" y="20609"/>
                    <a:pt x="4934" y="21126"/>
                    <a:pt x="5789" y="21604"/>
                  </a:cubicBezTo>
                  <a:cubicBezTo>
                    <a:pt x="5988" y="21703"/>
                    <a:pt x="6207" y="21803"/>
                    <a:pt x="6406" y="21922"/>
                  </a:cubicBezTo>
                  <a:cubicBezTo>
                    <a:pt x="7480" y="22578"/>
                    <a:pt x="8654" y="22917"/>
                    <a:pt x="9887" y="23016"/>
                  </a:cubicBezTo>
                  <a:cubicBezTo>
                    <a:pt x="10205" y="23056"/>
                    <a:pt x="10543" y="23056"/>
                    <a:pt x="10842" y="23175"/>
                  </a:cubicBezTo>
                  <a:cubicBezTo>
                    <a:pt x="10941" y="23493"/>
                    <a:pt x="10941" y="23772"/>
                    <a:pt x="10882" y="24070"/>
                  </a:cubicBezTo>
                  <a:cubicBezTo>
                    <a:pt x="10862" y="24210"/>
                    <a:pt x="10842" y="24369"/>
                    <a:pt x="10842" y="24548"/>
                  </a:cubicBezTo>
                  <a:cubicBezTo>
                    <a:pt x="10842" y="24688"/>
                    <a:pt x="10888" y="24813"/>
                    <a:pt x="10968" y="24813"/>
                  </a:cubicBezTo>
                  <a:cubicBezTo>
                    <a:pt x="10978" y="24813"/>
                    <a:pt x="10989" y="24811"/>
                    <a:pt x="11001" y="24806"/>
                  </a:cubicBezTo>
                  <a:cubicBezTo>
                    <a:pt x="11140" y="24767"/>
                    <a:pt x="11140" y="24647"/>
                    <a:pt x="11140" y="24548"/>
                  </a:cubicBezTo>
                  <a:cubicBezTo>
                    <a:pt x="11160" y="24090"/>
                    <a:pt x="11200" y="23673"/>
                    <a:pt x="11260" y="23195"/>
                  </a:cubicBezTo>
                  <a:cubicBezTo>
                    <a:pt x="11399" y="23175"/>
                    <a:pt x="11498" y="23155"/>
                    <a:pt x="11598" y="23155"/>
                  </a:cubicBezTo>
                  <a:cubicBezTo>
                    <a:pt x="12354" y="23096"/>
                    <a:pt x="13090" y="22877"/>
                    <a:pt x="13786" y="22598"/>
                  </a:cubicBezTo>
                  <a:cubicBezTo>
                    <a:pt x="14741" y="22220"/>
                    <a:pt x="15636" y="21783"/>
                    <a:pt x="16511" y="21246"/>
                  </a:cubicBezTo>
                  <a:cubicBezTo>
                    <a:pt x="16949" y="20947"/>
                    <a:pt x="17347" y="20589"/>
                    <a:pt x="17804" y="20291"/>
                  </a:cubicBezTo>
                  <a:cubicBezTo>
                    <a:pt x="17944" y="20191"/>
                    <a:pt x="18043" y="20012"/>
                    <a:pt x="18162" y="19893"/>
                  </a:cubicBezTo>
                  <a:cubicBezTo>
                    <a:pt x="18361" y="19694"/>
                    <a:pt x="18540" y="19475"/>
                    <a:pt x="18739" y="19236"/>
                  </a:cubicBezTo>
                  <a:cubicBezTo>
                    <a:pt x="18958" y="19018"/>
                    <a:pt x="19217" y="18799"/>
                    <a:pt x="19396" y="18520"/>
                  </a:cubicBezTo>
                  <a:cubicBezTo>
                    <a:pt x="19933" y="17665"/>
                    <a:pt x="20430" y="16770"/>
                    <a:pt x="20729" y="15815"/>
                  </a:cubicBezTo>
                  <a:cubicBezTo>
                    <a:pt x="20788" y="15616"/>
                    <a:pt x="20888" y="15417"/>
                    <a:pt x="20908" y="15178"/>
                  </a:cubicBezTo>
                  <a:cubicBezTo>
                    <a:pt x="21027" y="14482"/>
                    <a:pt x="21106" y="13766"/>
                    <a:pt x="21206" y="13050"/>
                  </a:cubicBezTo>
                  <a:cubicBezTo>
                    <a:pt x="21226" y="12930"/>
                    <a:pt x="21226" y="12791"/>
                    <a:pt x="21226" y="12672"/>
                  </a:cubicBezTo>
                  <a:cubicBezTo>
                    <a:pt x="21206" y="12095"/>
                    <a:pt x="21186" y="11538"/>
                    <a:pt x="21106" y="10961"/>
                  </a:cubicBezTo>
                  <a:cubicBezTo>
                    <a:pt x="21047" y="10464"/>
                    <a:pt x="21007" y="9947"/>
                    <a:pt x="20828" y="9469"/>
                  </a:cubicBezTo>
                  <a:cubicBezTo>
                    <a:pt x="20729" y="9191"/>
                    <a:pt x="20649" y="8892"/>
                    <a:pt x="20549" y="8594"/>
                  </a:cubicBezTo>
                  <a:cubicBezTo>
                    <a:pt x="20251" y="7699"/>
                    <a:pt x="19853" y="6863"/>
                    <a:pt x="19296" y="6087"/>
                  </a:cubicBezTo>
                  <a:cubicBezTo>
                    <a:pt x="18839" y="5491"/>
                    <a:pt x="18302" y="4993"/>
                    <a:pt x="17725" y="4516"/>
                  </a:cubicBezTo>
                  <a:cubicBezTo>
                    <a:pt x="17048" y="3959"/>
                    <a:pt x="16312" y="3481"/>
                    <a:pt x="15477" y="3123"/>
                  </a:cubicBezTo>
                  <a:cubicBezTo>
                    <a:pt x="14721" y="2785"/>
                    <a:pt x="13925" y="2467"/>
                    <a:pt x="13090" y="2268"/>
                  </a:cubicBezTo>
                  <a:cubicBezTo>
                    <a:pt x="12791" y="2188"/>
                    <a:pt x="12473" y="2089"/>
                    <a:pt x="12155" y="2089"/>
                  </a:cubicBezTo>
                  <a:cubicBezTo>
                    <a:pt x="11896" y="2089"/>
                    <a:pt x="11657" y="2029"/>
                    <a:pt x="11458" y="1930"/>
                  </a:cubicBezTo>
                  <a:cubicBezTo>
                    <a:pt x="11439" y="1333"/>
                    <a:pt x="11399" y="776"/>
                    <a:pt x="11379" y="219"/>
                  </a:cubicBezTo>
                  <a:cubicBezTo>
                    <a:pt x="11379" y="120"/>
                    <a:pt x="11359" y="0"/>
                    <a:pt x="1118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6" name="Google Shape;596;p19"/>
          <p:cNvGrpSpPr/>
          <p:nvPr/>
        </p:nvGrpSpPr>
        <p:grpSpPr>
          <a:xfrm>
            <a:off x="5531903" y="5503204"/>
            <a:ext cx="974816" cy="1235005"/>
            <a:chOff x="3924649" y="2043841"/>
            <a:chExt cx="1310471" cy="1660250"/>
          </a:xfrm>
        </p:grpSpPr>
        <p:sp>
          <p:nvSpPr>
            <p:cNvPr id="597" name="Google Shape;597;p19"/>
            <p:cNvSpPr/>
            <p:nvPr/>
          </p:nvSpPr>
          <p:spPr>
            <a:xfrm>
              <a:off x="4658450" y="2741353"/>
              <a:ext cx="161041" cy="210869"/>
            </a:xfrm>
            <a:custGeom>
              <a:avLst/>
              <a:gdLst/>
              <a:ahLst/>
              <a:cxnLst/>
              <a:rect l="l" t="t" r="r" b="b"/>
              <a:pathLst>
                <a:path w="2567" h="3404" extrusionOk="0">
                  <a:moveTo>
                    <a:pt x="2388" y="0"/>
                  </a:moveTo>
                  <a:cubicBezTo>
                    <a:pt x="2328" y="60"/>
                    <a:pt x="2269" y="80"/>
                    <a:pt x="2269" y="139"/>
                  </a:cubicBezTo>
                  <a:cubicBezTo>
                    <a:pt x="2169" y="537"/>
                    <a:pt x="1990" y="856"/>
                    <a:pt x="1771" y="1174"/>
                  </a:cubicBezTo>
                  <a:cubicBezTo>
                    <a:pt x="1294" y="1870"/>
                    <a:pt x="796" y="2606"/>
                    <a:pt x="140" y="3163"/>
                  </a:cubicBezTo>
                  <a:cubicBezTo>
                    <a:pt x="100" y="3223"/>
                    <a:pt x="80" y="3283"/>
                    <a:pt x="1" y="3402"/>
                  </a:cubicBezTo>
                  <a:cubicBezTo>
                    <a:pt x="21" y="3403"/>
                    <a:pt x="40" y="3403"/>
                    <a:pt x="60" y="3403"/>
                  </a:cubicBezTo>
                  <a:cubicBezTo>
                    <a:pt x="452" y="3403"/>
                    <a:pt x="793" y="3220"/>
                    <a:pt x="1115" y="3163"/>
                  </a:cubicBezTo>
                  <a:cubicBezTo>
                    <a:pt x="1513" y="3123"/>
                    <a:pt x="1891" y="3123"/>
                    <a:pt x="2269" y="3103"/>
                  </a:cubicBezTo>
                  <a:cubicBezTo>
                    <a:pt x="2428" y="2726"/>
                    <a:pt x="2428" y="2726"/>
                    <a:pt x="2428" y="2527"/>
                  </a:cubicBezTo>
                  <a:cubicBezTo>
                    <a:pt x="2467" y="2228"/>
                    <a:pt x="2467" y="1930"/>
                    <a:pt x="2467" y="1631"/>
                  </a:cubicBezTo>
                  <a:cubicBezTo>
                    <a:pt x="2467" y="1074"/>
                    <a:pt x="2567" y="517"/>
                    <a:pt x="2388"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19"/>
            <p:cNvSpPr/>
            <p:nvPr/>
          </p:nvSpPr>
          <p:spPr>
            <a:xfrm>
              <a:off x="4330205" y="2281605"/>
              <a:ext cx="503029" cy="280693"/>
            </a:xfrm>
            <a:custGeom>
              <a:avLst/>
              <a:gdLst/>
              <a:ahLst/>
              <a:cxnLst/>
              <a:rect l="l" t="t" r="r" b="b"/>
              <a:pathLst>
                <a:path w="8018" h="4280" extrusionOk="0">
                  <a:moveTo>
                    <a:pt x="3188" y="1"/>
                  </a:moveTo>
                  <a:cubicBezTo>
                    <a:pt x="3102" y="1"/>
                    <a:pt x="3014" y="8"/>
                    <a:pt x="2925" y="22"/>
                  </a:cubicBezTo>
                  <a:cubicBezTo>
                    <a:pt x="2726" y="42"/>
                    <a:pt x="2527" y="82"/>
                    <a:pt x="2348" y="141"/>
                  </a:cubicBezTo>
                  <a:cubicBezTo>
                    <a:pt x="1791" y="380"/>
                    <a:pt x="1374" y="738"/>
                    <a:pt x="956" y="1116"/>
                  </a:cubicBezTo>
                  <a:cubicBezTo>
                    <a:pt x="836" y="1216"/>
                    <a:pt x="757" y="1375"/>
                    <a:pt x="657" y="1494"/>
                  </a:cubicBezTo>
                  <a:cubicBezTo>
                    <a:pt x="260" y="2190"/>
                    <a:pt x="61" y="2926"/>
                    <a:pt x="1" y="3722"/>
                  </a:cubicBezTo>
                  <a:cubicBezTo>
                    <a:pt x="1" y="3822"/>
                    <a:pt x="41" y="3901"/>
                    <a:pt x="41" y="4060"/>
                  </a:cubicBezTo>
                  <a:cubicBezTo>
                    <a:pt x="299" y="3881"/>
                    <a:pt x="498" y="3682"/>
                    <a:pt x="737" y="3563"/>
                  </a:cubicBezTo>
                  <a:cubicBezTo>
                    <a:pt x="1713" y="3097"/>
                    <a:pt x="2735" y="2928"/>
                    <a:pt x="3681" y="2928"/>
                  </a:cubicBezTo>
                  <a:cubicBezTo>
                    <a:pt x="5762" y="2928"/>
                    <a:pt x="7473" y="3747"/>
                    <a:pt x="7501" y="4021"/>
                  </a:cubicBezTo>
                  <a:cubicBezTo>
                    <a:pt x="7540" y="4080"/>
                    <a:pt x="7620" y="4160"/>
                    <a:pt x="7719" y="4200"/>
                  </a:cubicBezTo>
                  <a:cubicBezTo>
                    <a:pt x="7759" y="4219"/>
                    <a:pt x="7819" y="4259"/>
                    <a:pt x="7898" y="4279"/>
                  </a:cubicBezTo>
                  <a:cubicBezTo>
                    <a:pt x="7998" y="4180"/>
                    <a:pt x="8018" y="4021"/>
                    <a:pt x="7998" y="3861"/>
                  </a:cubicBezTo>
                  <a:cubicBezTo>
                    <a:pt x="7958" y="3623"/>
                    <a:pt x="7958" y="3424"/>
                    <a:pt x="7938" y="3205"/>
                  </a:cubicBezTo>
                  <a:cubicBezTo>
                    <a:pt x="7918" y="2071"/>
                    <a:pt x="7421" y="1176"/>
                    <a:pt x="6446" y="539"/>
                  </a:cubicBezTo>
                  <a:cubicBezTo>
                    <a:pt x="6142" y="351"/>
                    <a:pt x="5805" y="226"/>
                    <a:pt x="5453" y="226"/>
                  </a:cubicBezTo>
                  <a:cubicBezTo>
                    <a:pt x="5322" y="226"/>
                    <a:pt x="5189" y="243"/>
                    <a:pt x="5054" y="281"/>
                  </a:cubicBezTo>
                  <a:cubicBezTo>
                    <a:pt x="4815" y="321"/>
                    <a:pt x="4556" y="400"/>
                    <a:pt x="4238" y="480"/>
                  </a:cubicBezTo>
                  <a:cubicBezTo>
                    <a:pt x="3944" y="153"/>
                    <a:pt x="3583" y="1"/>
                    <a:pt x="3188"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19"/>
            <p:cNvSpPr/>
            <p:nvPr/>
          </p:nvSpPr>
          <p:spPr>
            <a:xfrm>
              <a:off x="4090643" y="2262201"/>
              <a:ext cx="1032116" cy="1441890"/>
            </a:xfrm>
            <a:custGeom>
              <a:avLst/>
              <a:gdLst/>
              <a:ahLst/>
              <a:cxnLst/>
              <a:rect l="l" t="t" r="r" b="b"/>
              <a:pathLst>
                <a:path w="16452" h="23276" extrusionOk="0">
                  <a:moveTo>
                    <a:pt x="6999" y="380"/>
                  </a:moveTo>
                  <a:cubicBezTo>
                    <a:pt x="7400" y="380"/>
                    <a:pt x="7757" y="515"/>
                    <a:pt x="8057" y="832"/>
                  </a:cubicBezTo>
                  <a:cubicBezTo>
                    <a:pt x="8375" y="753"/>
                    <a:pt x="8594" y="693"/>
                    <a:pt x="8853" y="634"/>
                  </a:cubicBezTo>
                  <a:cubicBezTo>
                    <a:pt x="8983" y="602"/>
                    <a:pt x="9109" y="587"/>
                    <a:pt x="9232" y="587"/>
                  </a:cubicBezTo>
                  <a:cubicBezTo>
                    <a:pt x="9579" y="587"/>
                    <a:pt x="9902" y="706"/>
                    <a:pt x="10225" y="912"/>
                  </a:cubicBezTo>
                  <a:cubicBezTo>
                    <a:pt x="11160" y="1509"/>
                    <a:pt x="11658" y="2384"/>
                    <a:pt x="11658" y="3498"/>
                  </a:cubicBezTo>
                  <a:cubicBezTo>
                    <a:pt x="11658" y="3697"/>
                    <a:pt x="11678" y="3916"/>
                    <a:pt x="11717" y="4115"/>
                  </a:cubicBezTo>
                  <a:cubicBezTo>
                    <a:pt x="11717" y="4274"/>
                    <a:pt x="11717" y="4413"/>
                    <a:pt x="11618" y="4572"/>
                  </a:cubicBezTo>
                  <a:cubicBezTo>
                    <a:pt x="11538" y="4532"/>
                    <a:pt x="11479" y="4513"/>
                    <a:pt x="11439" y="4493"/>
                  </a:cubicBezTo>
                  <a:cubicBezTo>
                    <a:pt x="11359" y="4433"/>
                    <a:pt x="11280" y="4373"/>
                    <a:pt x="11240" y="4314"/>
                  </a:cubicBezTo>
                  <a:cubicBezTo>
                    <a:pt x="11220" y="3916"/>
                    <a:pt x="11180" y="3578"/>
                    <a:pt x="11160" y="3220"/>
                  </a:cubicBezTo>
                  <a:cubicBezTo>
                    <a:pt x="11160" y="3180"/>
                    <a:pt x="11160" y="3120"/>
                    <a:pt x="11141" y="3120"/>
                  </a:cubicBezTo>
                  <a:cubicBezTo>
                    <a:pt x="11081" y="3060"/>
                    <a:pt x="11021" y="3041"/>
                    <a:pt x="10961" y="3021"/>
                  </a:cubicBezTo>
                  <a:cubicBezTo>
                    <a:pt x="10942" y="3021"/>
                    <a:pt x="10862" y="3100"/>
                    <a:pt x="10862" y="3120"/>
                  </a:cubicBezTo>
                  <a:cubicBezTo>
                    <a:pt x="10842" y="3220"/>
                    <a:pt x="10842" y="3339"/>
                    <a:pt x="10842" y="3478"/>
                  </a:cubicBezTo>
                  <a:lnTo>
                    <a:pt x="10842" y="3975"/>
                  </a:lnTo>
                  <a:cubicBezTo>
                    <a:pt x="10829" y="3977"/>
                    <a:pt x="10816" y="3977"/>
                    <a:pt x="10803" y="3977"/>
                  </a:cubicBezTo>
                  <a:cubicBezTo>
                    <a:pt x="10571" y="3977"/>
                    <a:pt x="10457" y="3812"/>
                    <a:pt x="10325" y="3737"/>
                  </a:cubicBezTo>
                  <a:cubicBezTo>
                    <a:pt x="10265" y="3140"/>
                    <a:pt x="10225" y="2563"/>
                    <a:pt x="10186" y="2006"/>
                  </a:cubicBezTo>
                  <a:cubicBezTo>
                    <a:pt x="10139" y="1967"/>
                    <a:pt x="10096" y="1950"/>
                    <a:pt x="10059" y="1950"/>
                  </a:cubicBezTo>
                  <a:cubicBezTo>
                    <a:pt x="10001" y="1950"/>
                    <a:pt x="9959" y="1993"/>
                    <a:pt x="9947" y="2066"/>
                  </a:cubicBezTo>
                  <a:cubicBezTo>
                    <a:pt x="9927" y="2344"/>
                    <a:pt x="9887" y="2603"/>
                    <a:pt x="9887" y="2881"/>
                  </a:cubicBezTo>
                  <a:cubicBezTo>
                    <a:pt x="9887" y="3060"/>
                    <a:pt x="9967" y="3299"/>
                    <a:pt x="9867" y="3518"/>
                  </a:cubicBezTo>
                  <a:cubicBezTo>
                    <a:pt x="9818" y="3532"/>
                    <a:pt x="9771" y="3538"/>
                    <a:pt x="9726" y="3538"/>
                  </a:cubicBezTo>
                  <a:cubicBezTo>
                    <a:pt x="9518" y="3538"/>
                    <a:pt x="9354" y="3411"/>
                    <a:pt x="9191" y="3379"/>
                  </a:cubicBezTo>
                  <a:cubicBezTo>
                    <a:pt x="9092" y="2921"/>
                    <a:pt x="9052" y="2484"/>
                    <a:pt x="9072" y="2046"/>
                  </a:cubicBezTo>
                  <a:cubicBezTo>
                    <a:pt x="9072" y="1986"/>
                    <a:pt x="9072" y="1907"/>
                    <a:pt x="9052" y="1827"/>
                  </a:cubicBezTo>
                  <a:cubicBezTo>
                    <a:pt x="9032" y="1767"/>
                    <a:pt x="8972" y="1728"/>
                    <a:pt x="8932" y="1728"/>
                  </a:cubicBezTo>
                  <a:cubicBezTo>
                    <a:pt x="8853" y="1728"/>
                    <a:pt x="8753" y="1767"/>
                    <a:pt x="8753" y="1827"/>
                  </a:cubicBezTo>
                  <a:cubicBezTo>
                    <a:pt x="8733" y="1927"/>
                    <a:pt x="8733" y="2046"/>
                    <a:pt x="8733" y="2185"/>
                  </a:cubicBezTo>
                  <a:cubicBezTo>
                    <a:pt x="8733" y="2503"/>
                    <a:pt x="8733" y="2822"/>
                    <a:pt x="8694" y="3140"/>
                  </a:cubicBezTo>
                  <a:cubicBezTo>
                    <a:pt x="8638" y="3195"/>
                    <a:pt x="8577" y="3208"/>
                    <a:pt x="8516" y="3208"/>
                  </a:cubicBezTo>
                  <a:cubicBezTo>
                    <a:pt x="8468" y="3208"/>
                    <a:pt x="8420" y="3200"/>
                    <a:pt x="8375" y="3200"/>
                  </a:cubicBezTo>
                  <a:cubicBezTo>
                    <a:pt x="8276" y="3200"/>
                    <a:pt x="8157" y="3140"/>
                    <a:pt x="8057" y="3140"/>
                  </a:cubicBezTo>
                  <a:cubicBezTo>
                    <a:pt x="7938" y="2981"/>
                    <a:pt x="7958" y="2802"/>
                    <a:pt x="7958" y="2623"/>
                  </a:cubicBezTo>
                  <a:cubicBezTo>
                    <a:pt x="7958" y="2523"/>
                    <a:pt x="7978" y="2424"/>
                    <a:pt x="7958" y="2344"/>
                  </a:cubicBezTo>
                  <a:cubicBezTo>
                    <a:pt x="7938" y="2304"/>
                    <a:pt x="7858" y="2225"/>
                    <a:pt x="7799" y="2205"/>
                  </a:cubicBezTo>
                  <a:cubicBezTo>
                    <a:pt x="7793" y="2203"/>
                    <a:pt x="7788" y="2202"/>
                    <a:pt x="7782" y="2202"/>
                  </a:cubicBezTo>
                  <a:cubicBezTo>
                    <a:pt x="7722" y="2202"/>
                    <a:pt x="7639" y="2293"/>
                    <a:pt x="7639" y="2384"/>
                  </a:cubicBezTo>
                  <a:cubicBezTo>
                    <a:pt x="7639" y="2503"/>
                    <a:pt x="7659" y="2643"/>
                    <a:pt x="7659" y="2782"/>
                  </a:cubicBezTo>
                  <a:cubicBezTo>
                    <a:pt x="7659" y="3021"/>
                    <a:pt x="7580" y="3100"/>
                    <a:pt x="7301" y="3120"/>
                  </a:cubicBezTo>
                  <a:cubicBezTo>
                    <a:pt x="7242" y="3120"/>
                    <a:pt x="7162" y="3100"/>
                    <a:pt x="7082" y="3100"/>
                  </a:cubicBezTo>
                  <a:cubicBezTo>
                    <a:pt x="6903" y="2722"/>
                    <a:pt x="7063" y="2324"/>
                    <a:pt x="6864" y="1986"/>
                  </a:cubicBezTo>
                  <a:cubicBezTo>
                    <a:pt x="6832" y="1979"/>
                    <a:pt x="6803" y="1976"/>
                    <a:pt x="6778" y="1976"/>
                  </a:cubicBezTo>
                  <a:cubicBezTo>
                    <a:pt x="6659" y="1976"/>
                    <a:pt x="6605" y="2047"/>
                    <a:pt x="6605" y="2145"/>
                  </a:cubicBezTo>
                  <a:cubicBezTo>
                    <a:pt x="6585" y="2285"/>
                    <a:pt x="6645" y="2384"/>
                    <a:pt x="6645" y="2503"/>
                  </a:cubicBezTo>
                  <a:lnTo>
                    <a:pt x="6645" y="3140"/>
                  </a:lnTo>
                  <a:cubicBezTo>
                    <a:pt x="6466" y="3200"/>
                    <a:pt x="6287" y="3220"/>
                    <a:pt x="6167" y="3279"/>
                  </a:cubicBezTo>
                  <a:cubicBezTo>
                    <a:pt x="5968" y="3140"/>
                    <a:pt x="6008" y="2941"/>
                    <a:pt x="5988" y="2782"/>
                  </a:cubicBezTo>
                  <a:cubicBezTo>
                    <a:pt x="5968" y="2444"/>
                    <a:pt x="5909" y="2125"/>
                    <a:pt x="5869" y="1807"/>
                  </a:cubicBezTo>
                  <a:cubicBezTo>
                    <a:pt x="5869" y="1738"/>
                    <a:pt x="5831" y="1717"/>
                    <a:pt x="5735" y="1717"/>
                  </a:cubicBezTo>
                  <a:cubicBezTo>
                    <a:pt x="5692" y="1717"/>
                    <a:pt x="5638" y="1721"/>
                    <a:pt x="5571" y="1728"/>
                  </a:cubicBezTo>
                  <a:cubicBezTo>
                    <a:pt x="5610" y="2304"/>
                    <a:pt x="5690" y="2842"/>
                    <a:pt x="5590" y="3438"/>
                  </a:cubicBezTo>
                  <a:cubicBezTo>
                    <a:pt x="5471" y="3498"/>
                    <a:pt x="5312" y="3538"/>
                    <a:pt x="5193" y="3617"/>
                  </a:cubicBezTo>
                  <a:cubicBezTo>
                    <a:pt x="5133" y="3538"/>
                    <a:pt x="5093" y="3498"/>
                    <a:pt x="5093" y="3478"/>
                  </a:cubicBezTo>
                  <a:cubicBezTo>
                    <a:pt x="5073" y="3239"/>
                    <a:pt x="5073" y="3021"/>
                    <a:pt x="5033" y="2782"/>
                  </a:cubicBezTo>
                  <a:cubicBezTo>
                    <a:pt x="5033" y="2695"/>
                    <a:pt x="4988" y="2639"/>
                    <a:pt x="4924" y="2639"/>
                  </a:cubicBezTo>
                  <a:cubicBezTo>
                    <a:pt x="4914" y="2639"/>
                    <a:pt x="4904" y="2640"/>
                    <a:pt x="4894" y="2643"/>
                  </a:cubicBezTo>
                  <a:cubicBezTo>
                    <a:pt x="4815" y="2682"/>
                    <a:pt x="4735" y="2722"/>
                    <a:pt x="4715" y="2802"/>
                  </a:cubicBezTo>
                  <a:cubicBezTo>
                    <a:pt x="4695" y="2881"/>
                    <a:pt x="4715" y="2941"/>
                    <a:pt x="4715" y="3021"/>
                  </a:cubicBezTo>
                  <a:lnTo>
                    <a:pt x="4715" y="3916"/>
                  </a:lnTo>
                  <a:cubicBezTo>
                    <a:pt x="4496" y="4035"/>
                    <a:pt x="4317" y="4234"/>
                    <a:pt x="4039" y="4393"/>
                  </a:cubicBezTo>
                  <a:cubicBezTo>
                    <a:pt x="4039" y="4234"/>
                    <a:pt x="4019" y="4135"/>
                    <a:pt x="4019" y="4075"/>
                  </a:cubicBezTo>
                  <a:cubicBezTo>
                    <a:pt x="3979" y="3239"/>
                    <a:pt x="4198" y="2503"/>
                    <a:pt x="4576" y="1827"/>
                  </a:cubicBezTo>
                  <a:cubicBezTo>
                    <a:pt x="4655" y="1708"/>
                    <a:pt x="4755" y="1549"/>
                    <a:pt x="4854" y="1449"/>
                  </a:cubicBezTo>
                  <a:cubicBezTo>
                    <a:pt x="5272" y="1111"/>
                    <a:pt x="5690" y="733"/>
                    <a:pt x="6207" y="514"/>
                  </a:cubicBezTo>
                  <a:cubicBezTo>
                    <a:pt x="6386" y="435"/>
                    <a:pt x="6585" y="415"/>
                    <a:pt x="6764" y="395"/>
                  </a:cubicBezTo>
                  <a:cubicBezTo>
                    <a:pt x="6844" y="385"/>
                    <a:pt x="6923" y="380"/>
                    <a:pt x="6999" y="380"/>
                  </a:cubicBezTo>
                  <a:close/>
                  <a:moveTo>
                    <a:pt x="11951" y="5459"/>
                  </a:moveTo>
                  <a:cubicBezTo>
                    <a:pt x="12116" y="5459"/>
                    <a:pt x="12210" y="5537"/>
                    <a:pt x="12314" y="5627"/>
                  </a:cubicBezTo>
                  <a:cubicBezTo>
                    <a:pt x="12473" y="5826"/>
                    <a:pt x="12434" y="6084"/>
                    <a:pt x="12434" y="6303"/>
                  </a:cubicBezTo>
                  <a:cubicBezTo>
                    <a:pt x="12434" y="6701"/>
                    <a:pt x="12235" y="6860"/>
                    <a:pt x="11658" y="6900"/>
                  </a:cubicBezTo>
                  <a:cubicBezTo>
                    <a:pt x="11538" y="6422"/>
                    <a:pt x="11737" y="5985"/>
                    <a:pt x="11757" y="5487"/>
                  </a:cubicBezTo>
                  <a:cubicBezTo>
                    <a:pt x="11832" y="5467"/>
                    <a:pt x="11895" y="5459"/>
                    <a:pt x="11951" y="5459"/>
                  </a:cubicBezTo>
                  <a:close/>
                  <a:moveTo>
                    <a:pt x="3362" y="5368"/>
                  </a:moveTo>
                  <a:cubicBezTo>
                    <a:pt x="3482" y="5388"/>
                    <a:pt x="3502" y="5507"/>
                    <a:pt x="3522" y="5627"/>
                  </a:cubicBezTo>
                  <a:cubicBezTo>
                    <a:pt x="3561" y="6044"/>
                    <a:pt x="3601" y="6502"/>
                    <a:pt x="3621" y="6979"/>
                  </a:cubicBezTo>
                  <a:cubicBezTo>
                    <a:pt x="3362" y="6959"/>
                    <a:pt x="3124" y="6900"/>
                    <a:pt x="3004" y="6661"/>
                  </a:cubicBezTo>
                  <a:cubicBezTo>
                    <a:pt x="2865" y="6402"/>
                    <a:pt x="2726" y="6124"/>
                    <a:pt x="2805" y="5826"/>
                  </a:cubicBezTo>
                  <a:cubicBezTo>
                    <a:pt x="2825" y="5686"/>
                    <a:pt x="2965" y="5567"/>
                    <a:pt x="3064" y="5467"/>
                  </a:cubicBezTo>
                  <a:cubicBezTo>
                    <a:pt x="3124" y="5388"/>
                    <a:pt x="3263" y="5368"/>
                    <a:pt x="3362" y="5368"/>
                  </a:cubicBezTo>
                  <a:close/>
                  <a:moveTo>
                    <a:pt x="7460" y="3418"/>
                  </a:moveTo>
                  <a:cubicBezTo>
                    <a:pt x="7878" y="3478"/>
                    <a:pt x="8256" y="3538"/>
                    <a:pt x="8654" y="3637"/>
                  </a:cubicBezTo>
                  <a:cubicBezTo>
                    <a:pt x="9290" y="3836"/>
                    <a:pt x="9947" y="4015"/>
                    <a:pt x="10524" y="4393"/>
                  </a:cubicBezTo>
                  <a:cubicBezTo>
                    <a:pt x="10763" y="4532"/>
                    <a:pt x="11021" y="4731"/>
                    <a:pt x="11260" y="4910"/>
                  </a:cubicBezTo>
                  <a:cubicBezTo>
                    <a:pt x="11419" y="5030"/>
                    <a:pt x="11479" y="5209"/>
                    <a:pt x="11459" y="5428"/>
                  </a:cubicBezTo>
                  <a:cubicBezTo>
                    <a:pt x="11320" y="6323"/>
                    <a:pt x="11320" y="7278"/>
                    <a:pt x="10922" y="8113"/>
                  </a:cubicBezTo>
                  <a:cubicBezTo>
                    <a:pt x="10782" y="8372"/>
                    <a:pt x="10663" y="8650"/>
                    <a:pt x="10524" y="8869"/>
                  </a:cubicBezTo>
                  <a:cubicBezTo>
                    <a:pt x="10285" y="9207"/>
                    <a:pt x="10027" y="9545"/>
                    <a:pt x="9748" y="9884"/>
                  </a:cubicBezTo>
                  <a:cubicBezTo>
                    <a:pt x="9211" y="10498"/>
                    <a:pt x="8526" y="10760"/>
                    <a:pt x="7746" y="10760"/>
                  </a:cubicBezTo>
                  <a:cubicBezTo>
                    <a:pt x="7717" y="10760"/>
                    <a:pt x="7688" y="10760"/>
                    <a:pt x="7659" y="10759"/>
                  </a:cubicBezTo>
                  <a:cubicBezTo>
                    <a:pt x="7082" y="10679"/>
                    <a:pt x="6605" y="10540"/>
                    <a:pt x="6167" y="10262"/>
                  </a:cubicBezTo>
                  <a:cubicBezTo>
                    <a:pt x="5650" y="9943"/>
                    <a:pt x="5153" y="9585"/>
                    <a:pt x="4795" y="9068"/>
                  </a:cubicBezTo>
                  <a:cubicBezTo>
                    <a:pt x="4457" y="8511"/>
                    <a:pt x="4218" y="7954"/>
                    <a:pt x="4118" y="7317"/>
                  </a:cubicBezTo>
                  <a:cubicBezTo>
                    <a:pt x="4098" y="7198"/>
                    <a:pt x="4079" y="7099"/>
                    <a:pt x="4059" y="6999"/>
                  </a:cubicBezTo>
                  <a:cubicBezTo>
                    <a:pt x="3919" y="6422"/>
                    <a:pt x="3860" y="5826"/>
                    <a:pt x="3880" y="5229"/>
                  </a:cubicBezTo>
                  <a:cubicBezTo>
                    <a:pt x="3880" y="5070"/>
                    <a:pt x="3919" y="4930"/>
                    <a:pt x="4059" y="4831"/>
                  </a:cubicBezTo>
                  <a:cubicBezTo>
                    <a:pt x="4655" y="4214"/>
                    <a:pt x="5312" y="3737"/>
                    <a:pt x="6207" y="3617"/>
                  </a:cubicBezTo>
                  <a:cubicBezTo>
                    <a:pt x="6645" y="3578"/>
                    <a:pt x="7043" y="3498"/>
                    <a:pt x="7460" y="3418"/>
                  </a:cubicBezTo>
                  <a:close/>
                  <a:moveTo>
                    <a:pt x="11419" y="7815"/>
                  </a:moveTo>
                  <a:lnTo>
                    <a:pt x="11419" y="7894"/>
                  </a:lnTo>
                  <a:lnTo>
                    <a:pt x="11419" y="7914"/>
                  </a:lnTo>
                  <a:cubicBezTo>
                    <a:pt x="11558" y="8392"/>
                    <a:pt x="11459" y="8889"/>
                    <a:pt x="11459" y="9366"/>
                  </a:cubicBezTo>
                  <a:lnTo>
                    <a:pt x="11459" y="10162"/>
                  </a:lnTo>
                  <a:cubicBezTo>
                    <a:pt x="11459" y="10341"/>
                    <a:pt x="11459" y="10341"/>
                    <a:pt x="11280" y="10659"/>
                  </a:cubicBezTo>
                  <a:cubicBezTo>
                    <a:pt x="10961" y="10679"/>
                    <a:pt x="10623" y="10679"/>
                    <a:pt x="10265" y="10699"/>
                  </a:cubicBezTo>
                  <a:cubicBezTo>
                    <a:pt x="9976" y="10735"/>
                    <a:pt x="9702" y="10903"/>
                    <a:pt x="9371" y="10903"/>
                  </a:cubicBezTo>
                  <a:cubicBezTo>
                    <a:pt x="9338" y="10903"/>
                    <a:pt x="9305" y="10902"/>
                    <a:pt x="9271" y="10898"/>
                  </a:cubicBezTo>
                  <a:cubicBezTo>
                    <a:pt x="9330" y="10799"/>
                    <a:pt x="9350" y="10739"/>
                    <a:pt x="9390" y="10699"/>
                  </a:cubicBezTo>
                  <a:cubicBezTo>
                    <a:pt x="9967" y="10182"/>
                    <a:pt x="10424" y="9565"/>
                    <a:pt x="10842" y="8909"/>
                  </a:cubicBezTo>
                  <a:cubicBezTo>
                    <a:pt x="11041" y="8610"/>
                    <a:pt x="11180" y="8312"/>
                    <a:pt x="11260" y="7994"/>
                  </a:cubicBezTo>
                  <a:cubicBezTo>
                    <a:pt x="11260" y="7954"/>
                    <a:pt x="11339" y="7914"/>
                    <a:pt x="11379" y="7894"/>
                  </a:cubicBezTo>
                  <a:lnTo>
                    <a:pt x="11379" y="7874"/>
                  </a:lnTo>
                  <a:lnTo>
                    <a:pt x="11379" y="7855"/>
                  </a:lnTo>
                  <a:lnTo>
                    <a:pt x="11419" y="7815"/>
                  </a:lnTo>
                  <a:close/>
                  <a:moveTo>
                    <a:pt x="4218" y="9048"/>
                  </a:moveTo>
                  <a:lnTo>
                    <a:pt x="4218" y="9048"/>
                  </a:lnTo>
                  <a:cubicBezTo>
                    <a:pt x="4616" y="9466"/>
                    <a:pt x="4954" y="9864"/>
                    <a:pt x="5352" y="10202"/>
                  </a:cubicBezTo>
                  <a:cubicBezTo>
                    <a:pt x="5710" y="10540"/>
                    <a:pt x="6187" y="10699"/>
                    <a:pt x="6565" y="10998"/>
                  </a:cubicBezTo>
                  <a:cubicBezTo>
                    <a:pt x="6506" y="11057"/>
                    <a:pt x="6486" y="11097"/>
                    <a:pt x="6466" y="11097"/>
                  </a:cubicBezTo>
                  <a:cubicBezTo>
                    <a:pt x="6383" y="11095"/>
                    <a:pt x="6301" y="11094"/>
                    <a:pt x="6218" y="11094"/>
                  </a:cubicBezTo>
                  <a:cubicBezTo>
                    <a:pt x="5844" y="11094"/>
                    <a:pt x="5464" y="11113"/>
                    <a:pt x="5075" y="11113"/>
                  </a:cubicBezTo>
                  <a:cubicBezTo>
                    <a:pt x="4820" y="11113"/>
                    <a:pt x="4561" y="11105"/>
                    <a:pt x="4297" y="11077"/>
                  </a:cubicBezTo>
                  <a:cubicBezTo>
                    <a:pt x="4198" y="10381"/>
                    <a:pt x="4198" y="9764"/>
                    <a:pt x="4218" y="9048"/>
                  </a:cubicBezTo>
                  <a:close/>
                  <a:moveTo>
                    <a:pt x="8893" y="11057"/>
                  </a:moveTo>
                  <a:cubicBezTo>
                    <a:pt x="8932" y="11157"/>
                    <a:pt x="8972" y="11256"/>
                    <a:pt x="8972" y="11336"/>
                  </a:cubicBezTo>
                  <a:cubicBezTo>
                    <a:pt x="9032" y="11674"/>
                    <a:pt x="9072" y="12052"/>
                    <a:pt x="9092" y="12390"/>
                  </a:cubicBezTo>
                  <a:cubicBezTo>
                    <a:pt x="9151" y="12768"/>
                    <a:pt x="8972" y="12967"/>
                    <a:pt x="8594" y="13027"/>
                  </a:cubicBezTo>
                  <a:cubicBezTo>
                    <a:pt x="8531" y="13033"/>
                    <a:pt x="8468" y="13036"/>
                    <a:pt x="8405" y="13036"/>
                  </a:cubicBezTo>
                  <a:cubicBezTo>
                    <a:pt x="8051" y="13036"/>
                    <a:pt x="7699" y="12946"/>
                    <a:pt x="7361" y="12828"/>
                  </a:cubicBezTo>
                  <a:cubicBezTo>
                    <a:pt x="7281" y="12788"/>
                    <a:pt x="7182" y="12688"/>
                    <a:pt x="7182" y="12629"/>
                  </a:cubicBezTo>
                  <a:cubicBezTo>
                    <a:pt x="7102" y="12131"/>
                    <a:pt x="6963" y="11654"/>
                    <a:pt x="7162" y="11157"/>
                  </a:cubicBezTo>
                  <a:cubicBezTo>
                    <a:pt x="7433" y="11157"/>
                    <a:pt x="7701" y="11174"/>
                    <a:pt x="7969" y="11174"/>
                  </a:cubicBezTo>
                  <a:cubicBezTo>
                    <a:pt x="8272" y="11174"/>
                    <a:pt x="8577" y="11152"/>
                    <a:pt x="8893" y="11057"/>
                  </a:cubicBezTo>
                  <a:close/>
                  <a:moveTo>
                    <a:pt x="6645" y="13226"/>
                  </a:moveTo>
                  <a:cubicBezTo>
                    <a:pt x="6943" y="13245"/>
                    <a:pt x="7242" y="13265"/>
                    <a:pt x="7540" y="13345"/>
                  </a:cubicBezTo>
                  <a:cubicBezTo>
                    <a:pt x="7799" y="13425"/>
                    <a:pt x="8057" y="13425"/>
                    <a:pt x="8336" y="13444"/>
                  </a:cubicBezTo>
                  <a:cubicBezTo>
                    <a:pt x="8594" y="13444"/>
                    <a:pt x="8853" y="13444"/>
                    <a:pt x="9092" y="13325"/>
                  </a:cubicBezTo>
                  <a:cubicBezTo>
                    <a:pt x="9201" y="13264"/>
                    <a:pt x="9311" y="13241"/>
                    <a:pt x="9425" y="13241"/>
                  </a:cubicBezTo>
                  <a:cubicBezTo>
                    <a:pt x="9497" y="13241"/>
                    <a:pt x="9571" y="13250"/>
                    <a:pt x="9649" y="13265"/>
                  </a:cubicBezTo>
                  <a:cubicBezTo>
                    <a:pt x="9847" y="13325"/>
                    <a:pt x="10046" y="13345"/>
                    <a:pt x="10285" y="13385"/>
                  </a:cubicBezTo>
                  <a:cubicBezTo>
                    <a:pt x="10186" y="13723"/>
                    <a:pt x="9887" y="13882"/>
                    <a:pt x="9688" y="14141"/>
                  </a:cubicBezTo>
                  <a:cubicBezTo>
                    <a:pt x="9470" y="14419"/>
                    <a:pt x="9251" y="14658"/>
                    <a:pt x="9012" y="14936"/>
                  </a:cubicBezTo>
                  <a:cubicBezTo>
                    <a:pt x="8793" y="15175"/>
                    <a:pt x="8574" y="15414"/>
                    <a:pt x="8316" y="15672"/>
                  </a:cubicBezTo>
                  <a:cubicBezTo>
                    <a:pt x="7958" y="15314"/>
                    <a:pt x="7600" y="14976"/>
                    <a:pt x="7261" y="14638"/>
                  </a:cubicBezTo>
                  <a:lnTo>
                    <a:pt x="6207" y="13584"/>
                  </a:lnTo>
                  <a:cubicBezTo>
                    <a:pt x="6287" y="13265"/>
                    <a:pt x="6446" y="13226"/>
                    <a:pt x="6645" y="13226"/>
                  </a:cubicBezTo>
                  <a:close/>
                  <a:moveTo>
                    <a:pt x="10862" y="13425"/>
                  </a:moveTo>
                  <a:cubicBezTo>
                    <a:pt x="11041" y="13444"/>
                    <a:pt x="11220" y="13464"/>
                    <a:pt x="11359" y="13524"/>
                  </a:cubicBezTo>
                  <a:cubicBezTo>
                    <a:pt x="11737" y="13643"/>
                    <a:pt x="12075" y="13763"/>
                    <a:pt x="12453" y="13882"/>
                  </a:cubicBezTo>
                  <a:cubicBezTo>
                    <a:pt x="12772" y="14021"/>
                    <a:pt x="13070" y="14180"/>
                    <a:pt x="13329" y="14439"/>
                  </a:cubicBezTo>
                  <a:cubicBezTo>
                    <a:pt x="13766" y="14916"/>
                    <a:pt x="14224" y="15374"/>
                    <a:pt x="14602" y="15931"/>
                  </a:cubicBezTo>
                  <a:cubicBezTo>
                    <a:pt x="14900" y="16349"/>
                    <a:pt x="15119" y="16826"/>
                    <a:pt x="15298" y="17323"/>
                  </a:cubicBezTo>
                  <a:cubicBezTo>
                    <a:pt x="15656" y="18398"/>
                    <a:pt x="15915" y="19492"/>
                    <a:pt x="15955" y="20626"/>
                  </a:cubicBezTo>
                  <a:cubicBezTo>
                    <a:pt x="15994" y="21203"/>
                    <a:pt x="16054" y="21720"/>
                    <a:pt x="15994" y="22217"/>
                  </a:cubicBezTo>
                  <a:cubicBezTo>
                    <a:pt x="15994" y="22297"/>
                    <a:pt x="15955" y="22376"/>
                    <a:pt x="15935" y="22416"/>
                  </a:cubicBezTo>
                  <a:cubicBezTo>
                    <a:pt x="15514" y="22532"/>
                    <a:pt x="14950" y="22581"/>
                    <a:pt x="14347" y="22581"/>
                  </a:cubicBezTo>
                  <a:cubicBezTo>
                    <a:pt x="13808" y="22581"/>
                    <a:pt x="13238" y="22541"/>
                    <a:pt x="12712" y="22476"/>
                  </a:cubicBezTo>
                  <a:cubicBezTo>
                    <a:pt x="12613" y="22277"/>
                    <a:pt x="12573" y="22038"/>
                    <a:pt x="12573" y="21799"/>
                  </a:cubicBezTo>
                  <a:lnTo>
                    <a:pt x="12573" y="19333"/>
                  </a:lnTo>
                  <a:cubicBezTo>
                    <a:pt x="12573" y="19148"/>
                    <a:pt x="12521" y="19032"/>
                    <a:pt x="12435" y="19032"/>
                  </a:cubicBezTo>
                  <a:cubicBezTo>
                    <a:pt x="12428" y="19032"/>
                    <a:pt x="12421" y="19033"/>
                    <a:pt x="12414" y="19034"/>
                  </a:cubicBezTo>
                  <a:cubicBezTo>
                    <a:pt x="12254" y="19094"/>
                    <a:pt x="12254" y="19213"/>
                    <a:pt x="12274" y="19313"/>
                  </a:cubicBezTo>
                  <a:lnTo>
                    <a:pt x="12274" y="22058"/>
                  </a:lnTo>
                  <a:lnTo>
                    <a:pt x="12274" y="22356"/>
                  </a:lnTo>
                  <a:cubicBezTo>
                    <a:pt x="12135" y="22535"/>
                    <a:pt x="11956" y="22516"/>
                    <a:pt x="11817" y="22535"/>
                  </a:cubicBezTo>
                  <a:cubicBezTo>
                    <a:pt x="10663" y="22595"/>
                    <a:pt x="9489" y="22635"/>
                    <a:pt x="8356" y="22714"/>
                  </a:cubicBezTo>
                  <a:cubicBezTo>
                    <a:pt x="8060" y="22742"/>
                    <a:pt x="7765" y="22757"/>
                    <a:pt x="7471" y="22757"/>
                  </a:cubicBezTo>
                  <a:cubicBezTo>
                    <a:pt x="7132" y="22757"/>
                    <a:pt x="6796" y="22737"/>
                    <a:pt x="6466" y="22695"/>
                  </a:cubicBezTo>
                  <a:cubicBezTo>
                    <a:pt x="6399" y="22688"/>
                    <a:pt x="6331" y="22686"/>
                    <a:pt x="6262" y="22686"/>
                  </a:cubicBezTo>
                  <a:cubicBezTo>
                    <a:pt x="6123" y="22686"/>
                    <a:pt x="5982" y="22695"/>
                    <a:pt x="5849" y="22695"/>
                  </a:cubicBezTo>
                  <a:cubicBezTo>
                    <a:pt x="5642" y="22706"/>
                    <a:pt x="5442" y="22718"/>
                    <a:pt x="5237" y="22718"/>
                  </a:cubicBezTo>
                  <a:cubicBezTo>
                    <a:pt x="5087" y="22718"/>
                    <a:pt x="4935" y="22711"/>
                    <a:pt x="4775" y="22695"/>
                  </a:cubicBezTo>
                  <a:cubicBezTo>
                    <a:pt x="4715" y="22535"/>
                    <a:pt x="4655" y="22416"/>
                    <a:pt x="4616" y="22277"/>
                  </a:cubicBezTo>
                  <a:cubicBezTo>
                    <a:pt x="4576" y="21899"/>
                    <a:pt x="4576" y="21541"/>
                    <a:pt x="4556" y="21163"/>
                  </a:cubicBezTo>
                  <a:cubicBezTo>
                    <a:pt x="4516" y="20944"/>
                    <a:pt x="4516" y="20705"/>
                    <a:pt x="4496" y="20467"/>
                  </a:cubicBezTo>
                  <a:cubicBezTo>
                    <a:pt x="4496" y="20248"/>
                    <a:pt x="4476" y="20029"/>
                    <a:pt x="4496" y="19790"/>
                  </a:cubicBezTo>
                  <a:cubicBezTo>
                    <a:pt x="4496" y="19611"/>
                    <a:pt x="4476" y="19432"/>
                    <a:pt x="4377" y="19313"/>
                  </a:cubicBezTo>
                  <a:cubicBezTo>
                    <a:pt x="4198" y="19313"/>
                    <a:pt x="4118" y="19432"/>
                    <a:pt x="4118" y="19551"/>
                  </a:cubicBezTo>
                  <a:cubicBezTo>
                    <a:pt x="4118" y="19929"/>
                    <a:pt x="4158" y="20288"/>
                    <a:pt x="4178" y="20646"/>
                  </a:cubicBezTo>
                  <a:cubicBezTo>
                    <a:pt x="4198" y="20845"/>
                    <a:pt x="4258" y="21024"/>
                    <a:pt x="4258" y="21222"/>
                  </a:cubicBezTo>
                  <a:cubicBezTo>
                    <a:pt x="4258" y="21700"/>
                    <a:pt x="4258" y="22157"/>
                    <a:pt x="4218" y="22695"/>
                  </a:cubicBezTo>
                  <a:cubicBezTo>
                    <a:pt x="4098" y="22695"/>
                    <a:pt x="3999" y="22714"/>
                    <a:pt x="3900" y="22714"/>
                  </a:cubicBezTo>
                  <a:cubicBezTo>
                    <a:pt x="3382" y="22734"/>
                    <a:pt x="2865" y="22774"/>
                    <a:pt x="2328" y="22774"/>
                  </a:cubicBezTo>
                  <a:cubicBezTo>
                    <a:pt x="1930" y="22774"/>
                    <a:pt x="1532" y="22714"/>
                    <a:pt x="1134" y="22695"/>
                  </a:cubicBezTo>
                  <a:cubicBezTo>
                    <a:pt x="936" y="22675"/>
                    <a:pt x="796" y="22575"/>
                    <a:pt x="697" y="22396"/>
                  </a:cubicBezTo>
                  <a:cubicBezTo>
                    <a:pt x="438" y="21919"/>
                    <a:pt x="319" y="21441"/>
                    <a:pt x="438" y="20904"/>
                  </a:cubicBezTo>
                  <a:cubicBezTo>
                    <a:pt x="518" y="20546"/>
                    <a:pt x="518" y="20168"/>
                    <a:pt x="597" y="19810"/>
                  </a:cubicBezTo>
                  <a:cubicBezTo>
                    <a:pt x="637" y="19472"/>
                    <a:pt x="737" y="19154"/>
                    <a:pt x="816" y="18855"/>
                  </a:cubicBezTo>
                  <a:cubicBezTo>
                    <a:pt x="975" y="18338"/>
                    <a:pt x="1134" y="17841"/>
                    <a:pt x="1333" y="17343"/>
                  </a:cubicBezTo>
                  <a:cubicBezTo>
                    <a:pt x="1433" y="17065"/>
                    <a:pt x="1592" y="16806"/>
                    <a:pt x="1731" y="16528"/>
                  </a:cubicBezTo>
                  <a:cubicBezTo>
                    <a:pt x="1811" y="16369"/>
                    <a:pt x="1910" y="16229"/>
                    <a:pt x="1990" y="16070"/>
                  </a:cubicBezTo>
                  <a:cubicBezTo>
                    <a:pt x="2467" y="15115"/>
                    <a:pt x="3203" y="14419"/>
                    <a:pt x="4178" y="13962"/>
                  </a:cubicBezTo>
                  <a:cubicBezTo>
                    <a:pt x="4576" y="13763"/>
                    <a:pt x="4974" y="13584"/>
                    <a:pt x="5491" y="13524"/>
                  </a:cubicBezTo>
                  <a:cubicBezTo>
                    <a:pt x="6446" y="14359"/>
                    <a:pt x="7361" y="15255"/>
                    <a:pt x="8236" y="16229"/>
                  </a:cubicBezTo>
                  <a:cubicBezTo>
                    <a:pt x="8296" y="16170"/>
                    <a:pt x="8395" y="16150"/>
                    <a:pt x="8455" y="16070"/>
                  </a:cubicBezTo>
                  <a:cubicBezTo>
                    <a:pt x="8793" y="15672"/>
                    <a:pt x="9151" y="15255"/>
                    <a:pt x="9489" y="14857"/>
                  </a:cubicBezTo>
                  <a:cubicBezTo>
                    <a:pt x="9947" y="14379"/>
                    <a:pt x="10385" y="13922"/>
                    <a:pt x="10862" y="13425"/>
                  </a:cubicBezTo>
                  <a:close/>
                  <a:moveTo>
                    <a:pt x="7025" y="0"/>
                  </a:moveTo>
                  <a:cubicBezTo>
                    <a:pt x="6681" y="0"/>
                    <a:pt x="6355" y="97"/>
                    <a:pt x="6028" y="216"/>
                  </a:cubicBezTo>
                  <a:cubicBezTo>
                    <a:pt x="5610" y="355"/>
                    <a:pt x="5292" y="693"/>
                    <a:pt x="4914" y="932"/>
                  </a:cubicBezTo>
                  <a:cubicBezTo>
                    <a:pt x="4377" y="1310"/>
                    <a:pt x="4039" y="1887"/>
                    <a:pt x="3900" y="2503"/>
                  </a:cubicBezTo>
                  <a:cubicBezTo>
                    <a:pt x="3740" y="3060"/>
                    <a:pt x="3601" y="3637"/>
                    <a:pt x="3601" y="4234"/>
                  </a:cubicBezTo>
                  <a:lnTo>
                    <a:pt x="3601" y="4294"/>
                  </a:lnTo>
                  <a:cubicBezTo>
                    <a:pt x="3581" y="4612"/>
                    <a:pt x="3442" y="4871"/>
                    <a:pt x="3124" y="5010"/>
                  </a:cubicBezTo>
                  <a:cubicBezTo>
                    <a:pt x="2845" y="5129"/>
                    <a:pt x="2626" y="5368"/>
                    <a:pt x="2447" y="5627"/>
                  </a:cubicBezTo>
                  <a:cubicBezTo>
                    <a:pt x="2229" y="6064"/>
                    <a:pt x="2328" y="6462"/>
                    <a:pt x="2507" y="6860"/>
                  </a:cubicBezTo>
                  <a:cubicBezTo>
                    <a:pt x="2626" y="7119"/>
                    <a:pt x="2825" y="7317"/>
                    <a:pt x="3124" y="7417"/>
                  </a:cubicBezTo>
                  <a:cubicBezTo>
                    <a:pt x="3303" y="7477"/>
                    <a:pt x="3482" y="7556"/>
                    <a:pt x="3701" y="7656"/>
                  </a:cubicBezTo>
                  <a:cubicBezTo>
                    <a:pt x="3601" y="8292"/>
                    <a:pt x="3820" y="8909"/>
                    <a:pt x="3780" y="9545"/>
                  </a:cubicBezTo>
                  <a:cubicBezTo>
                    <a:pt x="3740" y="10162"/>
                    <a:pt x="3780" y="10799"/>
                    <a:pt x="3800" y="11395"/>
                  </a:cubicBezTo>
                  <a:cubicBezTo>
                    <a:pt x="4039" y="11654"/>
                    <a:pt x="4337" y="11674"/>
                    <a:pt x="4636" y="11674"/>
                  </a:cubicBezTo>
                  <a:cubicBezTo>
                    <a:pt x="4835" y="11674"/>
                    <a:pt x="5014" y="11634"/>
                    <a:pt x="5212" y="11634"/>
                  </a:cubicBezTo>
                  <a:cubicBezTo>
                    <a:pt x="5377" y="11617"/>
                    <a:pt x="5533" y="11603"/>
                    <a:pt x="5687" y="11603"/>
                  </a:cubicBezTo>
                  <a:cubicBezTo>
                    <a:pt x="5888" y="11603"/>
                    <a:pt x="6084" y="11626"/>
                    <a:pt x="6287" y="11694"/>
                  </a:cubicBezTo>
                  <a:cubicBezTo>
                    <a:pt x="6406" y="11754"/>
                    <a:pt x="6525" y="11833"/>
                    <a:pt x="6565" y="11952"/>
                  </a:cubicBezTo>
                  <a:cubicBezTo>
                    <a:pt x="6625" y="12271"/>
                    <a:pt x="6724" y="12569"/>
                    <a:pt x="6565" y="12947"/>
                  </a:cubicBezTo>
                  <a:cubicBezTo>
                    <a:pt x="6108" y="12947"/>
                    <a:pt x="5670" y="13047"/>
                    <a:pt x="5232" y="13285"/>
                  </a:cubicBezTo>
                  <a:cubicBezTo>
                    <a:pt x="5212" y="13325"/>
                    <a:pt x="5173" y="13325"/>
                    <a:pt x="5133" y="13345"/>
                  </a:cubicBezTo>
                  <a:cubicBezTo>
                    <a:pt x="4616" y="13385"/>
                    <a:pt x="4138" y="13643"/>
                    <a:pt x="3701" y="13922"/>
                  </a:cubicBezTo>
                  <a:cubicBezTo>
                    <a:pt x="2845" y="14439"/>
                    <a:pt x="2050" y="15036"/>
                    <a:pt x="1652" y="16030"/>
                  </a:cubicBezTo>
                  <a:cubicBezTo>
                    <a:pt x="1612" y="16150"/>
                    <a:pt x="1532" y="16249"/>
                    <a:pt x="1453" y="16369"/>
                  </a:cubicBezTo>
                  <a:cubicBezTo>
                    <a:pt x="1214" y="16747"/>
                    <a:pt x="1035" y="17144"/>
                    <a:pt x="896" y="17562"/>
                  </a:cubicBezTo>
                  <a:cubicBezTo>
                    <a:pt x="796" y="17900"/>
                    <a:pt x="717" y="18239"/>
                    <a:pt x="558" y="18557"/>
                  </a:cubicBezTo>
                  <a:cubicBezTo>
                    <a:pt x="140" y="19591"/>
                    <a:pt x="60" y="20646"/>
                    <a:pt x="20" y="21720"/>
                  </a:cubicBezTo>
                  <a:cubicBezTo>
                    <a:pt x="1" y="21998"/>
                    <a:pt x="40" y="22297"/>
                    <a:pt x="120" y="22575"/>
                  </a:cubicBezTo>
                  <a:cubicBezTo>
                    <a:pt x="219" y="22893"/>
                    <a:pt x="438" y="23132"/>
                    <a:pt x="796" y="23192"/>
                  </a:cubicBezTo>
                  <a:cubicBezTo>
                    <a:pt x="1041" y="23205"/>
                    <a:pt x="1304" y="23238"/>
                    <a:pt x="1567" y="23238"/>
                  </a:cubicBezTo>
                  <a:cubicBezTo>
                    <a:pt x="1689" y="23238"/>
                    <a:pt x="1810" y="23231"/>
                    <a:pt x="1930" y="23212"/>
                  </a:cubicBezTo>
                  <a:cubicBezTo>
                    <a:pt x="2143" y="23182"/>
                    <a:pt x="2356" y="23175"/>
                    <a:pt x="2568" y="23175"/>
                  </a:cubicBezTo>
                  <a:cubicBezTo>
                    <a:pt x="2800" y="23175"/>
                    <a:pt x="3031" y="23184"/>
                    <a:pt x="3260" y="23184"/>
                  </a:cubicBezTo>
                  <a:cubicBezTo>
                    <a:pt x="3388" y="23184"/>
                    <a:pt x="3515" y="23181"/>
                    <a:pt x="3641" y="23172"/>
                  </a:cubicBezTo>
                  <a:cubicBezTo>
                    <a:pt x="3681" y="23172"/>
                    <a:pt x="3729" y="23154"/>
                    <a:pt x="3769" y="23154"/>
                  </a:cubicBezTo>
                  <a:cubicBezTo>
                    <a:pt x="3789" y="23154"/>
                    <a:pt x="3807" y="23159"/>
                    <a:pt x="3820" y="23172"/>
                  </a:cubicBezTo>
                  <a:cubicBezTo>
                    <a:pt x="3958" y="23249"/>
                    <a:pt x="4094" y="23275"/>
                    <a:pt x="4228" y="23275"/>
                  </a:cubicBezTo>
                  <a:cubicBezTo>
                    <a:pt x="4442" y="23275"/>
                    <a:pt x="4655" y="23209"/>
                    <a:pt x="4874" y="23172"/>
                  </a:cubicBezTo>
                  <a:cubicBezTo>
                    <a:pt x="5102" y="23111"/>
                    <a:pt x="5330" y="23085"/>
                    <a:pt x="5567" y="23085"/>
                  </a:cubicBezTo>
                  <a:cubicBezTo>
                    <a:pt x="5640" y="23085"/>
                    <a:pt x="5714" y="23088"/>
                    <a:pt x="5789" y="23092"/>
                  </a:cubicBezTo>
                  <a:cubicBezTo>
                    <a:pt x="5958" y="23106"/>
                    <a:pt x="6137" y="23121"/>
                    <a:pt x="6312" y="23121"/>
                  </a:cubicBezTo>
                  <a:cubicBezTo>
                    <a:pt x="6384" y="23121"/>
                    <a:pt x="6455" y="23118"/>
                    <a:pt x="6525" y="23112"/>
                  </a:cubicBezTo>
                  <a:cubicBezTo>
                    <a:pt x="7520" y="23092"/>
                    <a:pt x="8515" y="23033"/>
                    <a:pt x="9509" y="22993"/>
                  </a:cubicBezTo>
                  <a:cubicBezTo>
                    <a:pt x="9887" y="22973"/>
                    <a:pt x="10245" y="22933"/>
                    <a:pt x="10603" y="22933"/>
                  </a:cubicBezTo>
                  <a:cubicBezTo>
                    <a:pt x="11200" y="22933"/>
                    <a:pt x="11788" y="22924"/>
                    <a:pt x="12373" y="22924"/>
                  </a:cubicBezTo>
                  <a:cubicBezTo>
                    <a:pt x="12666" y="22924"/>
                    <a:pt x="12957" y="22927"/>
                    <a:pt x="13249" y="22933"/>
                  </a:cubicBezTo>
                  <a:cubicBezTo>
                    <a:pt x="13646" y="22946"/>
                    <a:pt x="14050" y="22973"/>
                    <a:pt x="14462" y="22973"/>
                  </a:cubicBezTo>
                  <a:cubicBezTo>
                    <a:pt x="14711" y="22973"/>
                    <a:pt x="14963" y="22963"/>
                    <a:pt x="15219" y="22933"/>
                  </a:cubicBezTo>
                  <a:cubicBezTo>
                    <a:pt x="15285" y="22927"/>
                    <a:pt x="15353" y="22924"/>
                    <a:pt x="15423" y="22924"/>
                  </a:cubicBezTo>
                  <a:cubicBezTo>
                    <a:pt x="15561" y="22924"/>
                    <a:pt x="15703" y="22933"/>
                    <a:pt x="15835" y="22933"/>
                  </a:cubicBezTo>
                  <a:cubicBezTo>
                    <a:pt x="15935" y="22933"/>
                    <a:pt x="16054" y="22933"/>
                    <a:pt x="16153" y="22913"/>
                  </a:cubicBezTo>
                  <a:cubicBezTo>
                    <a:pt x="16412" y="22714"/>
                    <a:pt x="16452" y="22595"/>
                    <a:pt x="16432" y="22416"/>
                  </a:cubicBezTo>
                  <a:cubicBezTo>
                    <a:pt x="16392" y="21919"/>
                    <a:pt x="16332" y="21421"/>
                    <a:pt x="16313" y="20924"/>
                  </a:cubicBezTo>
                  <a:cubicBezTo>
                    <a:pt x="16213" y="19810"/>
                    <a:pt x="16114" y="18656"/>
                    <a:pt x="15736" y="17602"/>
                  </a:cubicBezTo>
                  <a:cubicBezTo>
                    <a:pt x="15398" y="16568"/>
                    <a:pt x="14940" y="15613"/>
                    <a:pt x="14204" y="14777"/>
                  </a:cubicBezTo>
                  <a:cubicBezTo>
                    <a:pt x="13727" y="14260"/>
                    <a:pt x="13229" y="13723"/>
                    <a:pt x="12533" y="13484"/>
                  </a:cubicBezTo>
                  <a:cubicBezTo>
                    <a:pt x="11817" y="13245"/>
                    <a:pt x="11061" y="13007"/>
                    <a:pt x="10285" y="12947"/>
                  </a:cubicBezTo>
                  <a:cubicBezTo>
                    <a:pt x="10027" y="12927"/>
                    <a:pt x="9768" y="12927"/>
                    <a:pt x="9450" y="12788"/>
                  </a:cubicBezTo>
                  <a:cubicBezTo>
                    <a:pt x="9450" y="12330"/>
                    <a:pt x="9251" y="11873"/>
                    <a:pt x="9350" y="11376"/>
                  </a:cubicBezTo>
                  <a:cubicBezTo>
                    <a:pt x="9668" y="11296"/>
                    <a:pt x="9947" y="11236"/>
                    <a:pt x="10265" y="11177"/>
                  </a:cubicBezTo>
                  <a:cubicBezTo>
                    <a:pt x="10623" y="11137"/>
                    <a:pt x="10981" y="11157"/>
                    <a:pt x="11359" y="11137"/>
                  </a:cubicBezTo>
                  <a:cubicBezTo>
                    <a:pt x="11518" y="11137"/>
                    <a:pt x="11618" y="11057"/>
                    <a:pt x="11638" y="10898"/>
                  </a:cubicBezTo>
                  <a:cubicBezTo>
                    <a:pt x="11697" y="10640"/>
                    <a:pt x="11757" y="10361"/>
                    <a:pt x="11697" y="10063"/>
                  </a:cubicBezTo>
                  <a:cubicBezTo>
                    <a:pt x="11678" y="9864"/>
                    <a:pt x="11658" y="9625"/>
                    <a:pt x="11678" y="9426"/>
                  </a:cubicBezTo>
                  <a:cubicBezTo>
                    <a:pt x="11737" y="9028"/>
                    <a:pt x="11697" y="8630"/>
                    <a:pt x="11678" y="8233"/>
                  </a:cubicBezTo>
                  <a:cubicBezTo>
                    <a:pt x="11678" y="7974"/>
                    <a:pt x="11658" y="7676"/>
                    <a:pt x="11697" y="7417"/>
                  </a:cubicBezTo>
                  <a:cubicBezTo>
                    <a:pt x="11757" y="7377"/>
                    <a:pt x="11757" y="7357"/>
                    <a:pt x="11777" y="7357"/>
                  </a:cubicBezTo>
                  <a:cubicBezTo>
                    <a:pt x="11877" y="7317"/>
                    <a:pt x="11956" y="7278"/>
                    <a:pt x="12056" y="7238"/>
                  </a:cubicBezTo>
                  <a:cubicBezTo>
                    <a:pt x="12553" y="7019"/>
                    <a:pt x="12772" y="6641"/>
                    <a:pt x="12752" y="6124"/>
                  </a:cubicBezTo>
                  <a:cubicBezTo>
                    <a:pt x="12752" y="6005"/>
                    <a:pt x="12732" y="5865"/>
                    <a:pt x="12732" y="5726"/>
                  </a:cubicBezTo>
                  <a:cubicBezTo>
                    <a:pt x="12732" y="5487"/>
                    <a:pt x="12593" y="5328"/>
                    <a:pt x="12394" y="5209"/>
                  </a:cubicBezTo>
                  <a:cubicBezTo>
                    <a:pt x="12254" y="5129"/>
                    <a:pt x="12095" y="5070"/>
                    <a:pt x="11936" y="4970"/>
                  </a:cubicBezTo>
                  <a:cubicBezTo>
                    <a:pt x="11936" y="4493"/>
                    <a:pt x="11936" y="3995"/>
                    <a:pt x="11956" y="3518"/>
                  </a:cubicBezTo>
                  <a:cubicBezTo>
                    <a:pt x="11976" y="3080"/>
                    <a:pt x="11877" y="2643"/>
                    <a:pt x="11737" y="2225"/>
                  </a:cubicBezTo>
                  <a:cubicBezTo>
                    <a:pt x="11499" y="1449"/>
                    <a:pt x="10981" y="912"/>
                    <a:pt x="10305" y="494"/>
                  </a:cubicBezTo>
                  <a:cubicBezTo>
                    <a:pt x="10029" y="310"/>
                    <a:pt x="9728" y="209"/>
                    <a:pt x="9395" y="209"/>
                  </a:cubicBezTo>
                  <a:cubicBezTo>
                    <a:pt x="9297" y="209"/>
                    <a:pt x="9196" y="218"/>
                    <a:pt x="9092" y="236"/>
                  </a:cubicBezTo>
                  <a:lnTo>
                    <a:pt x="8574" y="315"/>
                  </a:lnTo>
                  <a:cubicBezTo>
                    <a:pt x="8496" y="327"/>
                    <a:pt x="8423" y="334"/>
                    <a:pt x="8354" y="334"/>
                  </a:cubicBezTo>
                  <a:cubicBezTo>
                    <a:pt x="8195" y="334"/>
                    <a:pt x="8057" y="299"/>
                    <a:pt x="7918" y="216"/>
                  </a:cubicBezTo>
                  <a:cubicBezTo>
                    <a:pt x="7779" y="116"/>
                    <a:pt x="7580" y="57"/>
                    <a:pt x="7381" y="37"/>
                  </a:cubicBezTo>
                  <a:cubicBezTo>
                    <a:pt x="7260" y="11"/>
                    <a:pt x="7141" y="0"/>
                    <a:pt x="702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19"/>
            <p:cNvSpPr/>
            <p:nvPr/>
          </p:nvSpPr>
          <p:spPr>
            <a:xfrm>
              <a:off x="4480034" y="3082675"/>
              <a:ext cx="255896" cy="150409"/>
            </a:xfrm>
            <a:custGeom>
              <a:avLst/>
              <a:gdLst/>
              <a:ahLst/>
              <a:cxnLst/>
              <a:rect l="l" t="t" r="r" b="b"/>
              <a:pathLst>
                <a:path w="4079" h="2428" extrusionOk="0">
                  <a:moveTo>
                    <a:pt x="378" y="0"/>
                  </a:moveTo>
                  <a:cubicBezTo>
                    <a:pt x="199" y="0"/>
                    <a:pt x="60" y="40"/>
                    <a:pt x="0" y="339"/>
                  </a:cubicBezTo>
                  <a:lnTo>
                    <a:pt x="1054" y="1393"/>
                  </a:lnTo>
                  <a:cubicBezTo>
                    <a:pt x="1393" y="1731"/>
                    <a:pt x="1751" y="2069"/>
                    <a:pt x="2129" y="2427"/>
                  </a:cubicBezTo>
                  <a:cubicBezTo>
                    <a:pt x="2367" y="2169"/>
                    <a:pt x="2586" y="1930"/>
                    <a:pt x="2825" y="1691"/>
                  </a:cubicBezTo>
                  <a:cubicBezTo>
                    <a:pt x="3044" y="1413"/>
                    <a:pt x="3263" y="1174"/>
                    <a:pt x="3481" y="896"/>
                  </a:cubicBezTo>
                  <a:cubicBezTo>
                    <a:pt x="3680" y="637"/>
                    <a:pt x="3979" y="478"/>
                    <a:pt x="4078" y="140"/>
                  </a:cubicBezTo>
                  <a:cubicBezTo>
                    <a:pt x="3859" y="100"/>
                    <a:pt x="3640" y="80"/>
                    <a:pt x="3382" y="40"/>
                  </a:cubicBezTo>
                  <a:cubicBezTo>
                    <a:pt x="3305" y="25"/>
                    <a:pt x="3231" y="15"/>
                    <a:pt x="3160" y="15"/>
                  </a:cubicBezTo>
                  <a:cubicBezTo>
                    <a:pt x="3047" y="15"/>
                    <a:pt x="2942" y="39"/>
                    <a:pt x="2845" y="100"/>
                  </a:cubicBezTo>
                  <a:cubicBezTo>
                    <a:pt x="2586" y="219"/>
                    <a:pt x="2347" y="219"/>
                    <a:pt x="2069" y="219"/>
                  </a:cubicBezTo>
                  <a:cubicBezTo>
                    <a:pt x="1790" y="199"/>
                    <a:pt x="1552" y="199"/>
                    <a:pt x="1273" y="120"/>
                  </a:cubicBezTo>
                  <a:cubicBezTo>
                    <a:pt x="975" y="40"/>
                    <a:pt x="676" y="20"/>
                    <a:pt x="378" y="0"/>
                  </a:cubicBezTo>
                  <a:close/>
                </a:path>
              </a:pathLst>
            </a:custGeom>
            <a:solidFill>
              <a:srgbClr val="E6E4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19"/>
            <p:cNvSpPr/>
            <p:nvPr/>
          </p:nvSpPr>
          <p:spPr>
            <a:xfrm>
              <a:off x="4110593" y="3093764"/>
              <a:ext cx="987198" cy="579271"/>
            </a:xfrm>
            <a:custGeom>
              <a:avLst/>
              <a:gdLst/>
              <a:ahLst/>
              <a:cxnLst/>
              <a:rect l="l" t="t" r="r" b="b"/>
              <a:pathLst>
                <a:path w="15736" h="9351" extrusionOk="0">
                  <a:moveTo>
                    <a:pt x="10544" y="1"/>
                  </a:moveTo>
                  <a:cubicBezTo>
                    <a:pt x="10067" y="498"/>
                    <a:pt x="9629" y="955"/>
                    <a:pt x="9171" y="1433"/>
                  </a:cubicBezTo>
                  <a:cubicBezTo>
                    <a:pt x="8833" y="1831"/>
                    <a:pt x="8475" y="2248"/>
                    <a:pt x="8137" y="2646"/>
                  </a:cubicBezTo>
                  <a:cubicBezTo>
                    <a:pt x="8077" y="2726"/>
                    <a:pt x="7978" y="2746"/>
                    <a:pt x="7918" y="2805"/>
                  </a:cubicBezTo>
                  <a:cubicBezTo>
                    <a:pt x="7043" y="1831"/>
                    <a:pt x="6128" y="935"/>
                    <a:pt x="5173" y="100"/>
                  </a:cubicBezTo>
                  <a:cubicBezTo>
                    <a:pt x="4656" y="160"/>
                    <a:pt x="4258" y="339"/>
                    <a:pt x="3860" y="538"/>
                  </a:cubicBezTo>
                  <a:cubicBezTo>
                    <a:pt x="2885" y="995"/>
                    <a:pt x="2149" y="1691"/>
                    <a:pt x="1672" y="2646"/>
                  </a:cubicBezTo>
                  <a:cubicBezTo>
                    <a:pt x="1592" y="2805"/>
                    <a:pt x="1493" y="2945"/>
                    <a:pt x="1413" y="3104"/>
                  </a:cubicBezTo>
                  <a:cubicBezTo>
                    <a:pt x="1274" y="3382"/>
                    <a:pt x="1115" y="3641"/>
                    <a:pt x="1015" y="3919"/>
                  </a:cubicBezTo>
                  <a:cubicBezTo>
                    <a:pt x="816" y="4417"/>
                    <a:pt x="657" y="4914"/>
                    <a:pt x="498" y="5431"/>
                  </a:cubicBezTo>
                  <a:cubicBezTo>
                    <a:pt x="419" y="5730"/>
                    <a:pt x="319" y="6048"/>
                    <a:pt x="279" y="6386"/>
                  </a:cubicBezTo>
                  <a:cubicBezTo>
                    <a:pt x="200" y="6744"/>
                    <a:pt x="200" y="7122"/>
                    <a:pt x="120" y="7480"/>
                  </a:cubicBezTo>
                  <a:cubicBezTo>
                    <a:pt x="1" y="8017"/>
                    <a:pt x="120" y="8495"/>
                    <a:pt x="379" y="8972"/>
                  </a:cubicBezTo>
                  <a:cubicBezTo>
                    <a:pt x="478" y="9151"/>
                    <a:pt x="618" y="9251"/>
                    <a:pt x="816" y="9271"/>
                  </a:cubicBezTo>
                  <a:cubicBezTo>
                    <a:pt x="1214" y="9290"/>
                    <a:pt x="1612" y="9350"/>
                    <a:pt x="2010" y="9350"/>
                  </a:cubicBezTo>
                  <a:cubicBezTo>
                    <a:pt x="2547" y="9350"/>
                    <a:pt x="3064" y="9310"/>
                    <a:pt x="3582" y="9290"/>
                  </a:cubicBezTo>
                  <a:cubicBezTo>
                    <a:pt x="3681" y="9290"/>
                    <a:pt x="3780" y="9271"/>
                    <a:pt x="3900" y="9271"/>
                  </a:cubicBezTo>
                  <a:cubicBezTo>
                    <a:pt x="3940" y="8733"/>
                    <a:pt x="3940" y="8276"/>
                    <a:pt x="3940" y="7798"/>
                  </a:cubicBezTo>
                  <a:cubicBezTo>
                    <a:pt x="3940" y="7600"/>
                    <a:pt x="3880" y="7421"/>
                    <a:pt x="3860" y="7222"/>
                  </a:cubicBezTo>
                  <a:cubicBezTo>
                    <a:pt x="3840" y="6864"/>
                    <a:pt x="3800" y="6505"/>
                    <a:pt x="3800" y="6127"/>
                  </a:cubicBezTo>
                  <a:cubicBezTo>
                    <a:pt x="3800" y="6008"/>
                    <a:pt x="3880" y="5889"/>
                    <a:pt x="4059" y="5889"/>
                  </a:cubicBezTo>
                  <a:cubicBezTo>
                    <a:pt x="4158" y="6008"/>
                    <a:pt x="4178" y="6187"/>
                    <a:pt x="4178" y="6366"/>
                  </a:cubicBezTo>
                  <a:cubicBezTo>
                    <a:pt x="4158" y="6605"/>
                    <a:pt x="4178" y="6824"/>
                    <a:pt x="4178" y="7043"/>
                  </a:cubicBezTo>
                  <a:cubicBezTo>
                    <a:pt x="4198" y="7281"/>
                    <a:pt x="4198" y="7520"/>
                    <a:pt x="4238" y="7739"/>
                  </a:cubicBezTo>
                  <a:cubicBezTo>
                    <a:pt x="4258" y="8117"/>
                    <a:pt x="4258" y="8475"/>
                    <a:pt x="4298" y="8853"/>
                  </a:cubicBezTo>
                  <a:cubicBezTo>
                    <a:pt x="4337" y="8992"/>
                    <a:pt x="4397" y="9111"/>
                    <a:pt x="4457" y="9271"/>
                  </a:cubicBezTo>
                  <a:cubicBezTo>
                    <a:pt x="4617" y="9287"/>
                    <a:pt x="4769" y="9294"/>
                    <a:pt x="4919" y="9294"/>
                  </a:cubicBezTo>
                  <a:cubicBezTo>
                    <a:pt x="5124" y="9294"/>
                    <a:pt x="5324" y="9282"/>
                    <a:pt x="5531" y="9271"/>
                  </a:cubicBezTo>
                  <a:cubicBezTo>
                    <a:pt x="5664" y="9271"/>
                    <a:pt x="5805" y="9262"/>
                    <a:pt x="5944" y="9262"/>
                  </a:cubicBezTo>
                  <a:cubicBezTo>
                    <a:pt x="6013" y="9262"/>
                    <a:pt x="6081" y="9264"/>
                    <a:pt x="6148" y="9271"/>
                  </a:cubicBezTo>
                  <a:cubicBezTo>
                    <a:pt x="6478" y="9313"/>
                    <a:pt x="6814" y="9333"/>
                    <a:pt x="7153" y="9333"/>
                  </a:cubicBezTo>
                  <a:cubicBezTo>
                    <a:pt x="7447" y="9333"/>
                    <a:pt x="7742" y="9318"/>
                    <a:pt x="8038" y="9290"/>
                  </a:cubicBezTo>
                  <a:cubicBezTo>
                    <a:pt x="9171" y="9211"/>
                    <a:pt x="10345" y="9171"/>
                    <a:pt x="11499" y="9111"/>
                  </a:cubicBezTo>
                  <a:cubicBezTo>
                    <a:pt x="11638" y="9092"/>
                    <a:pt x="11817" y="9111"/>
                    <a:pt x="11956" y="8932"/>
                  </a:cubicBezTo>
                  <a:lnTo>
                    <a:pt x="11956" y="8634"/>
                  </a:lnTo>
                  <a:lnTo>
                    <a:pt x="11956" y="5889"/>
                  </a:lnTo>
                  <a:cubicBezTo>
                    <a:pt x="11936" y="5789"/>
                    <a:pt x="11936" y="5670"/>
                    <a:pt x="12096" y="5610"/>
                  </a:cubicBezTo>
                  <a:cubicBezTo>
                    <a:pt x="12103" y="5609"/>
                    <a:pt x="12110" y="5608"/>
                    <a:pt x="12117" y="5608"/>
                  </a:cubicBezTo>
                  <a:cubicBezTo>
                    <a:pt x="12203" y="5608"/>
                    <a:pt x="12255" y="5724"/>
                    <a:pt x="12255" y="5909"/>
                  </a:cubicBezTo>
                  <a:lnTo>
                    <a:pt x="12255" y="8375"/>
                  </a:lnTo>
                  <a:cubicBezTo>
                    <a:pt x="12255" y="8614"/>
                    <a:pt x="12295" y="8853"/>
                    <a:pt x="12394" y="9052"/>
                  </a:cubicBezTo>
                  <a:cubicBezTo>
                    <a:pt x="12920" y="9117"/>
                    <a:pt x="13490" y="9157"/>
                    <a:pt x="14029" y="9157"/>
                  </a:cubicBezTo>
                  <a:cubicBezTo>
                    <a:pt x="14632" y="9157"/>
                    <a:pt x="15196" y="9108"/>
                    <a:pt x="15617" y="8992"/>
                  </a:cubicBezTo>
                  <a:cubicBezTo>
                    <a:pt x="15637" y="8952"/>
                    <a:pt x="15676" y="8873"/>
                    <a:pt x="15676" y="8793"/>
                  </a:cubicBezTo>
                  <a:cubicBezTo>
                    <a:pt x="15736" y="8296"/>
                    <a:pt x="15676" y="7779"/>
                    <a:pt x="15637" y="7202"/>
                  </a:cubicBezTo>
                  <a:cubicBezTo>
                    <a:pt x="15597" y="6068"/>
                    <a:pt x="15338" y="4974"/>
                    <a:pt x="14980" y="3899"/>
                  </a:cubicBezTo>
                  <a:cubicBezTo>
                    <a:pt x="14801" y="3402"/>
                    <a:pt x="14582" y="2925"/>
                    <a:pt x="14284" y="2507"/>
                  </a:cubicBezTo>
                  <a:cubicBezTo>
                    <a:pt x="13906" y="1950"/>
                    <a:pt x="13448" y="1492"/>
                    <a:pt x="13011" y="1015"/>
                  </a:cubicBezTo>
                  <a:cubicBezTo>
                    <a:pt x="12752" y="756"/>
                    <a:pt x="12454" y="597"/>
                    <a:pt x="12135" y="458"/>
                  </a:cubicBezTo>
                  <a:cubicBezTo>
                    <a:pt x="11757" y="339"/>
                    <a:pt x="11419" y="219"/>
                    <a:pt x="11041" y="100"/>
                  </a:cubicBezTo>
                  <a:cubicBezTo>
                    <a:pt x="10902" y="40"/>
                    <a:pt x="10723" y="20"/>
                    <a:pt x="1054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19"/>
            <p:cNvSpPr/>
            <p:nvPr/>
          </p:nvSpPr>
          <p:spPr>
            <a:xfrm>
              <a:off x="4664723" y="2461605"/>
              <a:ext cx="46236" cy="20381"/>
            </a:xfrm>
            <a:custGeom>
              <a:avLst/>
              <a:gdLst/>
              <a:ahLst/>
              <a:cxnLst/>
              <a:rect l="l" t="t" r="r" b="b"/>
              <a:pathLst>
                <a:path w="737" h="329" extrusionOk="0">
                  <a:moveTo>
                    <a:pt x="736" y="1"/>
                  </a:moveTo>
                  <a:lnTo>
                    <a:pt x="736" y="1"/>
                  </a:lnTo>
                  <a:cubicBezTo>
                    <a:pt x="517" y="20"/>
                    <a:pt x="239" y="20"/>
                    <a:pt x="0" y="20"/>
                  </a:cubicBezTo>
                  <a:cubicBezTo>
                    <a:pt x="0" y="80"/>
                    <a:pt x="20" y="100"/>
                    <a:pt x="20" y="160"/>
                  </a:cubicBezTo>
                  <a:cubicBezTo>
                    <a:pt x="193" y="207"/>
                    <a:pt x="353" y="328"/>
                    <a:pt x="541" y="328"/>
                  </a:cubicBezTo>
                  <a:cubicBezTo>
                    <a:pt x="590" y="328"/>
                    <a:pt x="642" y="320"/>
                    <a:pt x="696" y="299"/>
                  </a:cubicBezTo>
                  <a:cubicBezTo>
                    <a:pt x="736" y="199"/>
                    <a:pt x="736" y="100"/>
                    <a:pt x="736"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19"/>
            <p:cNvSpPr/>
            <p:nvPr/>
          </p:nvSpPr>
          <p:spPr>
            <a:xfrm>
              <a:off x="4353938" y="2822688"/>
              <a:ext cx="147365" cy="127984"/>
            </a:xfrm>
            <a:custGeom>
              <a:avLst/>
              <a:gdLst/>
              <a:ahLst/>
              <a:cxnLst/>
              <a:rect l="l" t="t" r="r" b="b"/>
              <a:pathLst>
                <a:path w="2349" h="2066" extrusionOk="0">
                  <a:moveTo>
                    <a:pt x="21" y="0"/>
                  </a:moveTo>
                  <a:lnTo>
                    <a:pt x="21" y="0"/>
                  </a:lnTo>
                  <a:cubicBezTo>
                    <a:pt x="1" y="716"/>
                    <a:pt x="1" y="1333"/>
                    <a:pt x="100" y="2029"/>
                  </a:cubicBezTo>
                  <a:cubicBezTo>
                    <a:pt x="364" y="2057"/>
                    <a:pt x="623" y="2065"/>
                    <a:pt x="878" y="2065"/>
                  </a:cubicBezTo>
                  <a:cubicBezTo>
                    <a:pt x="1267" y="2065"/>
                    <a:pt x="1647" y="2046"/>
                    <a:pt x="2021" y="2046"/>
                  </a:cubicBezTo>
                  <a:cubicBezTo>
                    <a:pt x="2104" y="2046"/>
                    <a:pt x="2186" y="2047"/>
                    <a:pt x="2269" y="2049"/>
                  </a:cubicBezTo>
                  <a:cubicBezTo>
                    <a:pt x="2269" y="2049"/>
                    <a:pt x="2289" y="2009"/>
                    <a:pt x="2348" y="1950"/>
                  </a:cubicBezTo>
                  <a:cubicBezTo>
                    <a:pt x="1970" y="1651"/>
                    <a:pt x="1493" y="1452"/>
                    <a:pt x="1155" y="1154"/>
                  </a:cubicBezTo>
                  <a:cubicBezTo>
                    <a:pt x="757" y="816"/>
                    <a:pt x="419" y="418"/>
                    <a:pt x="21"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19"/>
            <p:cNvSpPr/>
            <p:nvPr/>
          </p:nvSpPr>
          <p:spPr>
            <a:xfrm>
              <a:off x="4484990" y="2785706"/>
              <a:ext cx="194729" cy="65169"/>
            </a:xfrm>
            <a:custGeom>
              <a:avLst/>
              <a:gdLst/>
              <a:ahLst/>
              <a:cxnLst/>
              <a:rect l="l" t="t" r="r" b="b"/>
              <a:pathLst>
                <a:path w="3104" h="1052" extrusionOk="0">
                  <a:moveTo>
                    <a:pt x="259" y="0"/>
                  </a:moveTo>
                  <a:cubicBezTo>
                    <a:pt x="200" y="0"/>
                    <a:pt x="80" y="20"/>
                    <a:pt x="60" y="60"/>
                  </a:cubicBezTo>
                  <a:cubicBezTo>
                    <a:pt x="1" y="120"/>
                    <a:pt x="1" y="219"/>
                    <a:pt x="60" y="259"/>
                  </a:cubicBezTo>
                  <a:cubicBezTo>
                    <a:pt x="359" y="637"/>
                    <a:pt x="777" y="915"/>
                    <a:pt x="1254" y="1015"/>
                  </a:cubicBezTo>
                  <a:cubicBezTo>
                    <a:pt x="1381" y="1039"/>
                    <a:pt x="1503" y="1051"/>
                    <a:pt x="1622" y="1051"/>
                  </a:cubicBezTo>
                  <a:cubicBezTo>
                    <a:pt x="2082" y="1051"/>
                    <a:pt x="2486" y="873"/>
                    <a:pt x="2865" y="557"/>
                  </a:cubicBezTo>
                  <a:cubicBezTo>
                    <a:pt x="3044" y="438"/>
                    <a:pt x="3104" y="259"/>
                    <a:pt x="2965" y="60"/>
                  </a:cubicBezTo>
                  <a:cubicBezTo>
                    <a:pt x="2932" y="49"/>
                    <a:pt x="2902" y="44"/>
                    <a:pt x="2876" y="44"/>
                  </a:cubicBezTo>
                  <a:cubicBezTo>
                    <a:pt x="2757" y="44"/>
                    <a:pt x="2695" y="142"/>
                    <a:pt x="2646" y="239"/>
                  </a:cubicBezTo>
                  <a:cubicBezTo>
                    <a:pt x="2440" y="477"/>
                    <a:pt x="2196" y="601"/>
                    <a:pt x="1903" y="601"/>
                  </a:cubicBezTo>
                  <a:cubicBezTo>
                    <a:pt x="1829" y="601"/>
                    <a:pt x="1752" y="593"/>
                    <a:pt x="1672" y="577"/>
                  </a:cubicBezTo>
                  <a:cubicBezTo>
                    <a:pt x="1254" y="518"/>
                    <a:pt x="876" y="418"/>
                    <a:pt x="558" y="140"/>
                  </a:cubicBezTo>
                  <a:cubicBezTo>
                    <a:pt x="478" y="60"/>
                    <a:pt x="359" y="20"/>
                    <a:pt x="25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19"/>
            <p:cNvSpPr/>
            <p:nvPr/>
          </p:nvSpPr>
          <p:spPr>
            <a:xfrm>
              <a:off x="4415104" y="2565736"/>
              <a:ext cx="99937" cy="36425"/>
            </a:xfrm>
            <a:custGeom>
              <a:avLst/>
              <a:gdLst/>
              <a:ahLst/>
              <a:cxnLst/>
              <a:rect l="l" t="t" r="r" b="b"/>
              <a:pathLst>
                <a:path w="1593" h="588" extrusionOk="0">
                  <a:moveTo>
                    <a:pt x="1246" y="1"/>
                  </a:moveTo>
                  <a:cubicBezTo>
                    <a:pt x="964" y="1"/>
                    <a:pt x="681" y="25"/>
                    <a:pt x="399" y="110"/>
                  </a:cubicBezTo>
                  <a:cubicBezTo>
                    <a:pt x="259" y="130"/>
                    <a:pt x="180" y="229"/>
                    <a:pt x="60" y="329"/>
                  </a:cubicBezTo>
                  <a:cubicBezTo>
                    <a:pt x="1" y="408"/>
                    <a:pt x="60" y="567"/>
                    <a:pt x="200" y="587"/>
                  </a:cubicBezTo>
                  <a:lnTo>
                    <a:pt x="379" y="587"/>
                  </a:lnTo>
                  <a:cubicBezTo>
                    <a:pt x="637" y="567"/>
                    <a:pt x="936" y="508"/>
                    <a:pt x="1214" y="488"/>
                  </a:cubicBezTo>
                  <a:cubicBezTo>
                    <a:pt x="1493" y="468"/>
                    <a:pt x="1513" y="428"/>
                    <a:pt x="1592" y="10"/>
                  </a:cubicBezTo>
                  <a:cubicBezTo>
                    <a:pt x="1477" y="5"/>
                    <a:pt x="1361" y="1"/>
                    <a:pt x="1246"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19"/>
            <p:cNvSpPr/>
            <p:nvPr/>
          </p:nvSpPr>
          <p:spPr>
            <a:xfrm>
              <a:off x="4647220" y="2562019"/>
              <a:ext cx="94918" cy="51726"/>
            </a:xfrm>
            <a:custGeom>
              <a:avLst/>
              <a:gdLst/>
              <a:ahLst/>
              <a:cxnLst/>
              <a:rect l="l" t="t" r="r" b="b"/>
              <a:pathLst>
                <a:path w="1513" h="835" extrusionOk="0">
                  <a:moveTo>
                    <a:pt x="254" y="1"/>
                  </a:moveTo>
                  <a:cubicBezTo>
                    <a:pt x="225" y="1"/>
                    <a:pt x="200" y="11"/>
                    <a:pt x="180" y="31"/>
                  </a:cubicBezTo>
                  <a:cubicBezTo>
                    <a:pt x="120" y="70"/>
                    <a:pt x="60" y="130"/>
                    <a:pt x="21" y="170"/>
                  </a:cubicBezTo>
                  <a:cubicBezTo>
                    <a:pt x="1" y="230"/>
                    <a:pt x="60" y="329"/>
                    <a:pt x="80" y="369"/>
                  </a:cubicBezTo>
                  <a:cubicBezTo>
                    <a:pt x="120" y="429"/>
                    <a:pt x="180" y="448"/>
                    <a:pt x="220" y="468"/>
                  </a:cubicBezTo>
                  <a:cubicBezTo>
                    <a:pt x="498" y="588"/>
                    <a:pt x="757" y="687"/>
                    <a:pt x="1015" y="787"/>
                  </a:cubicBezTo>
                  <a:cubicBezTo>
                    <a:pt x="1074" y="816"/>
                    <a:pt x="1142" y="834"/>
                    <a:pt x="1199" y="834"/>
                  </a:cubicBezTo>
                  <a:cubicBezTo>
                    <a:pt x="1219" y="834"/>
                    <a:pt x="1238" y="832"/>
                    <a:pt x="1254" y="826"/>
                  </a:cubicBezTo>
                  <a:cubicBezTo>
                    <a:pt x="1314" y="787"/>
                    <a:pt x="1413" y="687"/>
                    <a:pt x="1513" y="627"/>
                  </a:cubicBezTo>
                  <a:cubicBezTo>
                    <a:pt x="1453" y="528"/>
                    <a:pt x="1393" y="448"/>
                    <a:pt x="1314" y="389"/>
                  </a:cubicBezTo>
                  <a:cubicBezTo>
                    <a:pt x="1015" y="190"/>
                    <a:pt x="697" y="70"/>
                    <a:pt x="359" y="31"/>
                  </a:cubicBezTo>
                  <a:cubicBezTo>
                    <a:pt x="319" y="11"/>
                    <a:pt x="284" y="1"/>
                    <a:pt x="25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19"/>
            <p:cNvSpPr/>
            <p:nvPr/>
          </p:nvSpPr>
          <p:spPr>
            <a:xfrm>
              <a:off x="4450047" y="2635363"/>
              <a:ext cx="64993" cy="49992"/>
            </a:xfrm>
            <a:custGeom>
              <a:avLst/>
              <a:gdLst/>
              <a:ahLst/>
              <a:cxnLst/>
              <a:rect l="l" t="t" r="r" b="b"/>
              <a:pathLst>
                <a:path w="1036" h="807" extrusionOk="0">
                  <a:moveTo>
                    <a:pt x="478" y="0"/>
                  </a:moveTo>
                  <a:cubicBezTo>
                    <a:pt x="100" y="40"/>
                    <a:pt x="1" y="239"/>
                    <a:pt x="180" y="538"/>
                  </a:cubicBezTo>
                  <a:cubicBezTo>
                    <a:pt x="200" y="577"/>
                    <a:pt x="239" y="637"/>
                    <a:pt x="279" y="677"/>
                  </a:cubicBezTo>
                  <a:cubicBezTo>
                    <a:pt x="382" y="754"/>
                    <a:pt x="494" y="807"/>
                    <a:pt x="598" y="807"/>
                  </a:cubicBezTo>
                  <a:cubicBezTo>
                    <a:pt x="654" y="807"/>
                    <a:pt x="708" y="791"/>
                    <a:pt x="757" y="756"/>
                  </a:cubicBezTo>
                  <a:cubicBezTo>
                    <a:pt x="936" y="657"/>
                    <a:pt x="1035" y="478"/>
                    <a:pt x="975" y="279"/>
                  </a:cubicBezTo>
                  <a:cubicBezTo>
                    <a:pt x="956" y="100"/>
                    <a:pt x="836" y="0"/>
                    <a:pt x="61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19"/>
            <p:cNvSpPr/>
            <p:nvPr/>
          </p:nvSpPr>
          <p:spPr>
            <a:xfrm>
              <a:off x="4563596" y="2658841"/>
              <a:ext cx="25031" cy="98682"/>
            </a:xfrm>
            <a:custGeom>
              <a:avLst/>
              <a:gdLst/>
              <a:ahLst/>
              <a:cxnLst/>
              <a:rect l="l" t="t" r="r" b="b"/>
              <a:pathLst>
                <a:path w="399" h="1593" extrusionOk="0">
                  <a:moveTo>
                    <a:pt x="195" y="1"/>
                  </a:moveTo>
                  <a:cubicBezTo>
                    <a:pt x="144" y="1"/>
                    <a:pt x="82" y="26"/>
                    <a:pt x="21" y="79"/>
                  </a:cubicBezTo>
                  <a:cubicBezTo>
                    <a:pt x="21" y="457"/>
                    <a:pt x="21" y="855"/>
                    <a:pt x="1" y="1253"/>
                  </a:cubicBezTo>
                  <a:cubicBezTo>
                    <a:pt x="1" y="1458"/>
                    <a:pt x="88" y="1593"/>
                    <a:pt x="181" y="1593"/>
                  </a:cubicBezTo>
                  <a:cubicBezTo>
                    <a:pt x="187" y="1593"/>
                    <a:pt x="194" y="1592"/>
                    <a:pt x="200" y="1591"/>
                  </a:cubicBezTo>
                  <a:cubicBezTo>
                    <a:pt x="359" y="1551"/>
                    <a:pt x="359" y="1392"/>
                    <a:pt x="399" y="1273"/>
                  </a:cubicBezTo>
                  <a:lnTo>
                    <a:pt x="399" y="1153"/>
                  </a:lnTo>
                  <a:cubicBezTo>
                    <a:pt x="359" y="795"/>
                    <a:pt x="359" y="477"/>
                    <a:pt x="319" y="119"/>
                  </a:cubicBezTo>
                  <a:cubicBezTo>
                    <a:pt x="308" y="41"/>
                    <a:pt x="260" y="1"/>
                    <a:pt x="195"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19"/>
            <p:cNvSpPr/>
            <p:nvPr/>
          </p:nvSpPr>
          <p:spPr>
            <a:xfrm>
              <a:off x="4650984" y="2627930"/>
              <a:ext cx="53701" cy="54328"/>
            </a:xfrm>
            <a:custGeom>
              <a:avLst/>
              <a:gdLst/>
              <a:ahLst/>
              <a:cxnLst/>
              <a:rect l="l" t="t" r="r" b="b"/>
              <a:pathLst>
                <a:path w="856" h="877" extrusionOk="0">
                  <a:moveTo>
                    <a:pt x="400" y="0"/>
                  </a:moveTo>
                  <a:cubicBezTo>
                    <a:pt x="294" y="0"/>
                    <a:pt x="194" y="36"/>
                    <a:pt x="140" y="101"/>
                  </a:cubicBezTo>
                  <a:cubicBezTo>
                    <a:pt x="0" y="260"/>
                    <a:pt x="0" y="478"/>
                    <a:pt x="140" y="618"/>
                  </a:cubicBezTo>
                  <a:cubicBezTo>
                    <a:pt x="219" y="717"/>
                    <a:pt x="319" y="777"/>
                    <a:pt x="458" y="876"/>
                  </a:cubicBezTo>
                  <a:cubicBezTo>
                    <a:pt x="597" y="757"/>
                    <a:pt x="697" y="658"/>
                    <a:pt x="756" y="518"/>
                  </a:cubicBezTo>
                  <a:cubicBezTo>
                    <a:pt x="856" y="359"/>
                    <a:pt x="816" y="180"/>
                    <a:pt x="657" y="81"/>
                  </a:cubicBezTo>
                  <a:cubicBezTo>
                    <a:pt x="584" y="26"/>
                    <a:pt x="490" y="0"/>
                    <a:pt x="40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19"/>
            <p:cNvSpPr/>
            <p:nvPr/>
          </p:nvSpPr>
          <p:spPr>
            <a:xfrm>
              <a:off x="3924649" y="2043841"/>
              <a:ext cx="1310471" cy="1468899"/>
            </a:xfrm>
            <a:custGeom>
              <a:avLst/>
              <a:gdLst/>
              <a:ahLst/>
              <a:cxnLst/>
              <a:rect l="l" t="t" r="r" b="b"/>
              <a:pathLst>
                <a:path w="20889" h="23712" extrusionOk="0">
                  <a:moveTo>
                    <a:pt x="9624" y="1465"/>
                  </a:moveTo>
                  <a:cubicBezTo>
                    <a:pt x="9799" y="1465"/>
                    <a:pt x="9977" y="1479"/>
                    <a:pt x="10146" y="1493"/>
                  </a:cubicBezTo>
                  <a:cubicBezTo>
                    <a:pt x="10345" y="1533"/>
                    <a:pt x="10524" y="1553"/>
                    <a:pt x="10703" y="1553"/>
                  </a:cubicBezTo>
                  <a:cubicBezTo>
                    <a:pt x="10763" y="1551"/>
                    <a:pt x="10824" y="1550"/>
                    <a:pt x="10884" y="1550"/>
                  </a:cubicBezTo>
                  <a:cubicBezTo>
                    <a:pt x="11659" y="1550"/>
                    <a:pt x="12432" y="1668"/>
                    <a:pt x="13170" y="1871"/>
                  </a:cubicBezTo>
                  <a:cubicBezTo>
                    <a:pt x="13727" y="2050"/>
                    <a:pt x="14284" y="2328"/>
                    <a:pt x="14801" y="2587"/>
                  </a:cubicBezTo>
                  <a:cubicBezTo>
                    <a:pt x="15776" y="3064"/>
                    <a:pt x="16651" y="3681"/>
                    <a:pt x="17467" y="4357"/>
                  </a:cubicBezTo>
                  <a:cubicBezTo>
                    <a:pt x="17805" y="4656"/>
                    <a:pt x="18143" y="4954"/>
                    <a:pt x="18461" y="5272"/>
                  </a:cubicBezTo>
                  <a:cubicBezTo>
                    <a:pt x="18601" y="5412"/>
                    <a:pt x="18740" y="5571"/>
                    <a:pt x="18799" y="5750"/>
                  </a:cubicBezTo>
                  <a:cubicBezTo>
                    <a:pt x="19257" y="6665"/>
                    <a:pt x="19695" y="7560"/>
                    <a:pt x="20033" y="8535"/>
                  </a:cubicBezTo>
                  <a:cubicBezTo>
                    <a:pt x="20252" y="9211"/>
                    <a:pt x="20391" y="9888"/>
                    <a:pt x="20451" y="10604"/>
                  </a:cubicBezTo>
                  <a:cubicBezTo>
                    <a:pt x="20530" y="11280"/>
                    <a:pt x="20530" y="11937"/>
                    <a:pt x="20530" y="12613"/>
                  </a:cubicBezTo>
                  <a:cubicBezTo>
                    <a:pt x="20530" y="12872"/>
                    <a:pt x="20490" y="13110"/>
                    <a:pt x="20431" y="13369"/>
                  </a:cubicBezTo>
                  <a:cubicBezTo>
                    <a:pt x="20172" y="14324"/>
                    <a:pt x="19854" y="15298"/>
                    <a:pt x="19456" y="16213"/>
                  </a:cubicBezTo>
                  <a:cubicBezTo>
                    <a:pt x="19158" y="16910"/>
                    <a:pt x="18760" y="17586"/>
                    <a:pt x="18242" y="18183"/>
                  </a:cubicBezTo>
                  <a:cubicBezTo>
                    <a:pt x="17308" y="19237"/>
                    <a:pt x="16253" y="20053"/>
                    <a:pt x="15060" y="20689"/>
                  </a:cubicBezTo>
                  <a:cubicBezTo>
                    <a:pt x="14304" y="21127"/>
                    <a:pt x="13508" y="21485"/>
                    <a:pt x="12673" y="21684"/>
                  </a:cubicBezTo>
                  <a:cubicBezTo>
                    <a:pt x="12116" y="21823"/>
                    <a:pt x="11539" y="21823"/>
                    <a:pt x="11002" y="21843"/>
                  </a:cubicBezTo>
                  <a:cubicBezTo>
                    <a:pt x="9549" y="21783"/>
                    <a:pt x="8217" y="21465"/>
                    <a:pt x="6864" y="20988"/>
                  </a:cubicBezTo>
                  <a:cubicBezTo>
                    <a:pt x="6625" y="20888"/>
                    <a:pt x="6367" y="20848"/>
                    <a:pt x="6148" y="20749"/>
                  </a:cubicBezTo>
                  <a:cubicBezTo>
                    <a:pt x="5074" y="20331"/>
                    <a:pt x="4178" y="19675"/>
                    <a:pt x="3442" y="18800"/>
                  </a:cubicBezTo>
                  <a:cubicBezTo>
                    <a:pt x="2925" y="18203"/>
                    <a:pt x="2448" y="17606"/>
                    <a:pt x="2050" y="16950"/>
                  </a:cubicBezTo>
                  <a:cubicBezTo>
                    <a:pt x="1990" y="16850"/>
                    <a:pt x="1950" y="16751"/>
                    <a:pt x="1871" y="16671"/>
                  </a:cubicBezTo>
                  <a:cubicBezTo>
                    <a:pt x="1254" y="15816"/>
                    <a:pt x="956" y="14881"/>
                    <a:pt x="737" y="13886"/>
                  </a:cubicBezTo>
                  <a:cubicBezTo>
                    <a:pt x="697" y="13707"/>
                    <a:pt x="657" y="13508"/>
                    <a:pt x="598" y="13309"/>
                  </a:cubicBezTo>
                  <a:cubicBezTo>
                    <a:pt x="399" y="12593"/>
                    <a:pt x="359" y="11837"/>
                    <a:pt x="359" y="11101"/>
                  </a:cubicBezTo>
                  <a:cubicBezTo>
                    <a:pt x="339" y="10285"/>
                    <a:pt x="439" y="9450"/>
                    <a:pt x="737" y="8654"/>
                  </a:cubicBezTo>
                  <a:cubicBezTo>
                    <a:pt x="737" y="8634"/>
                    <a:pt x="757" y="8595"/>
                    <a:pt x="757" y="8555"/>
                  </a:cubicBezTo>
                  <a:cubicBezTo>
                    <a:pt x="956" y="7560"/>
                    <a:pt x="1533" y="6725"/>
                    <a:pt x="2030" y="5869"/>
                  </a:cubicBezTo>
                  <a:cubicBezTo>
                    <a:pt x="2289" y="5432"/>
                    <a:pt x="2647" y="5014"/>
                    <a:pt x="3044" y="4636"/>
                  </a:cubicBezTo>
                  <a:cubicBezTo>
                    <a:pt x="3800" y="3920"/>
                    <a:pt x="4636" y="3263"/>
                    <a:pt x="5531" y="2726"/>
                  </a:cubicBezTo>
                  <a:cubicBezTo>
                    <a:pt x="6247" y="2269"/>
                    <a:pt x="7003" y="1970"/>
                    <a:pt x="7819" y="1751"/>
                  </a:cubicBezTo>
                  <a:cubicBezTo>
                    <a:pt x="8336" y="1632"/>
                    <a:pt x="8853" y="1493"/>
                    <a:pt x="9410" y="1473"/>
                  </a:cubicBezTo>
                  <a:cubicBezTo>
                    <a:pt x="9480" y="1467"/>
                    <a:pt x="9552" y="1465"/>
                    <a:pt x="9624" y="1465"/>
                  </a:cubicBezTo>
                  <a:close/>
                  <a:moveTo>
                    <a:pt x="10922" y="1"/>
                  </a:moveTo>
                  <a:lnTo>
                    <a:pt x="10922" y="1"/>
                  </a:lnTo>
                  <a:cubicBezTo>
                    <a:pt x="10703" y="41"/>
                    <a:pt x="10643" y="160"/>
                    <a:pt x="10643" y="299"/>
                  </a:cubicBezTo>
                  <a:cubicBezTo>
                    <a:pt x="10643" y="578"/>
                    <a:pt x="10643" y="856"/>
                    <a:pt x="10484" y="1135"/>
                  </a:cubicBezTo>
                  <a:cubicBezTo>
                    <a:pt x="10435" y="1135"/>
                    <a:pt x="10385" y="1140"/>
                    <a:pt x="10338" y="1140"/>
                  </a:cubicBezTo>
                  <a:cubicBezTo>
                    <a:pt x="10290" y="1140"/>
                    <a:pt x="10246" y="1135"/>
                    <a:pt x="10206" y="1115"/>
                  </a:cubicBezTo>
                  <a:cubicBezTo>
                    <a:pt x="9490" y="1155"/>
                    <a:pt x="8754" y="1254"/>
                    <a:pt x="8057" y="1413"/>
                  </a:cubicBezTo>
                  <a:cubicBezTo>
                    <a:pt x="6764" y="1771"/>
                    <a:pt x="5551" y="2308"/>
                    <a:pt x="4477" y="3144"/>
                  </a:cubicBezTo>
                  <a:cubicBezTo>
                    <a:pt x="4079" y="3462"/>
                    <a:pt x="3701" y="3800"/>
                    <a:pt x="3303" y="4099"/>
                  </a:cubicBezTo>
                  <a:cubicBezTo>
                    <a:pt x="2786" y="4477"/>
                    <a:pt x="2388" y="4954"/>
                    <a:pt x="2050" y="5452"/>
                  </a:cubicBezTo>
                  <a:cubicBezTo>
                    <a:pt x="1811" y="5750"/>
                    <a:pt x="1652" y="6088"/>
                    <a:pt x="1453" y="6426"/>
                  </a:cubicBezTo>
                  <a:cubicBezTo>
                    <a:pt x="1075" y="7043"/>
                    <a:pt x="757" y="7640"/>
                    <a:pt x="558" y="8336"/>
                  </a:cubicBezTo>
                  <a:cubicBezTo>
                    <a:pt x="359" y="9052"/>
                    <a:pt x="120" y="9768"/>
                    <a:pt x="120" y="10544"/>
                  </a:cubicBezTo>
                  <a:cubicBezTo>
                    <a:pt x="120" y="10663"/>
                    <a:pt x="120" y="10803"/>
                    <a:pt x="100" y="10922"/>
                  </a:cubicBezTo>
                  <a:cubicBezTo>
                    <a:pt x="1" y="11459"/>
                    <a:pt x="160" y="11996"/>
                    <a:pt x="160" y="12533"/>
                  </a:cubicBezTo>
                  <a:cubicBezTo>
                    <a:pt x="379" y="13429"/>
                    <a:pt x="478" y="14383"/>
                    <a:pt x="797" y="15279"/>
                  </a:cubicBezTo>
                  <a:cubicBezTo>
                    <a:pt x="1035" y="15875"/>
                    <a:pt x="1274" y="16412"/>
                    <a:pt x="1652" y="16910"/>
                  </a:cubicBezTo>
                  <a:cubicBezTo>
                    <a:pt x="1831" y="17168"/>
                    <a:pt x="1970" y="17427"/>
                    <a:pt x="2149" y="17686"/>
                  </a:cubicBezTo>
                  <a:cubicBezTo>
                    <a:pt x="2348" y="17984"/>
                    <a:pt x="2547" y="18302"/>
                    <a:pt x="2766" y="18581"/>
                  </a:cubicBezTo>
                  <a:cubicBezTo>
                    <a:pt x="3025" y="18899"/>
                    <a:pt x="3323" y="19178"/>
                    <a:pt x="3562" y="19476"/>
                  </a:cubicBezTo>
                  <a:cubicBezTo>
                    <a:pt x="3920" y="19894"/>
                    <a:pt x="4337" y="20192"/>
                    <a:pt x="4775" y="20471"/>
                  </a:cubicBezTo>
                  <a:cubicBezTo>
                    <a:pt x="5113" y="20669"/>
                    <a:pt x="5451" y="20868"/>
                    <a:pt x="5829" y="21008"/>
                  </a:cubicBezTo>
                  <a:cubicBezTo>
                    <a:pt x="7262" y="21604"/>
                    <a:pt x="8793" y="22042"/>
                    <a:pt x="10385" y="22142"/>
                  </a:cubicBezTo>
                  <a:cubicBezTo>
                    <a:pt x="10431" y="22142"/>
                    <a:pt x="10482" y="22137"/>
                    <a:pt x="10534" y="22137"/>
                  </a:cubicBezTo>
                  <a:cubicBezTo>
                    <a:pt x="10639" y="22137"/>
                    <a:pt x="10750" y="22155"/>
                    <a:pt x="10842" y="22261"/>
                  </a:cubicBezTo>
                  <a:cubicBezTo>
                    <a:pt x="10882" y="22539"/>
                    <a:pt x="10882" y="22838"/>
                    <a:pt x="10783" y="23096"/>
                  </a:cubicBezTo>
                  <a:cubicBezTo>
                    <a:pt x="10703" y="23295"/>
                    <a:pt x="10643" y="23494"/>
                    <a:pt x="10743" y="23693"/>
                  </a:cubicBezTo>
                  <a:cubicBezTo>
                    <a:pt x="10780" y="23706"/>
                    <a:pt x="10814" y="23711"/>
                    <a:pt x="10843" y="23711"/>
                  </a:cubicBezTo>
                  <a:cubicBezTo>
                    <a:pt x="10953" y="23711"/>
                    <a:pt x="11006" y="23633"/>
                    <a:pt x="11021" y="23554"/>
                  </a:cubicBezTo>
                  <a:cubicBezTo>
                    <a:pt x="11101" y="23355"/>
                    <a:pt x="11141" y="23156"/>
                    <a:pt x="11181" y="22937"/>
                  </a:cubicBezTo>
                  <a:cubicBezTo>
                    <a:pt x="11200" y="22699"/>
                    <a:pt x="11200" y="22480"/>
                    <a:pt x="11220" y="22281"/>
                  </a:cubicBezTo>
                  <a:cubicBezTo>
                    <a:pt x="11399" y="22142"/>
                    <a:pt x="11598" y="22142"/>
                    <a:pt x="11797" y="22142"/>
                  </a:cubicBezTo>
                  <a:cubicBezTo>
                    <a:pt x="12394" y="22122"/>
                    <a:pt x="12991" y="21982"/>
                    <a:pt x="13528" y="21744"/>
                  </a:cubicBezTo>
                  <a:cubicBezTo>
                    <a:pt x="14284" y="21386"/>
                    <a:pt x="15080" y="21087"/>
                    <a:pt x="15776" y="20650"/>
                  </a:cubicBezTo>
                  <a:cubicBezTo>
                    <a:pt x="16711" y="20053"/>
                    <a:pt x="17646" y="19436"/>
                    <a:pt x="18342" y="18501"/>
                  </a:cubicBezTo>
                  <a:cubicBezTo>
                    <a:pt x="18382" y="18441"/>
                    <a:pt x="18441" y="18362"/>
                    <a:pt x="18501" y="18302"/>
                  </a:cubicBezTo>
                  <a:cubicBezTo>
                    <a:pt x="19078" y="17805"/>
                    <a:pt x="19376" y="17148"/>
                    <a:pt x="19655" y="16492"/>
                  </a:cubicBezTo>
                  <a:cubicBezTo>
                    <a:pt x="19973" y="15716"/>
                    <a:pt x="20331" y="14960"/>
                    <a:pt x="20490" y="14105"/>
                  </a:cubicBezTo>
                  <a:cubicBezTo>
                    <a:pt x="20590" y="13667"/>
                    <a:pt x="20789" y="13210"/>
                    <a:pt x="20829" y="12732"/>
                  </a:cubicBezTo>
                  <a:cubicBezTo>
                    <a:pt x="20868" y="12116"/>
                    <a:pt x="20888" y="11519"/>
                    <a:pt x="20829" y="10902"/>
                  </a:cubicBezTo>
                  <a:cubicBezTo>
                    <a:pt x="20749" y="10246"/>
                    <a:pt x="20729" y="9609"/>
                    <a:pt x="20530" y="8992"/>
                  </a:cubicBezTo>
                  <a:cubicBezTo>
                    <a:pt x="20152" y="7799"/>
                    <a:pt x="19655" y="6625"/>
                    <a:pt x="19058" y="5511"/>
                  </a:cubicBezTo>
                  <a:cubicBezTo>
                    <a:pt x="18879" y="5173"/>
                    <a:pt x="18680" y="4934"/>
                    <a:pt x="18402" y="4715"/>
                  </a:cubicBezTo>
                  <a:cubicBezTo>
                    <a:pt x="17984" y="4357"/>
                    <a:pt x="17566" y="3979"/>
                    <a:pt x="17109" y="3641"/>
                  </a:cubicBezTo>
                  <a:cubicBezTo>
                    <a:pt x="16054" y="2766"/>
                    <a:pt x="14821" y="2169"/>
                    <a:pt x="13588" y="1632"/>
                  </a:cubicBezTo>
                  <a:cubicBezTo>
                    <a:pt x="13488" y="1572"/>
                    <a:pt x="13389" y="1553"/>
                    <a:pt x="13289" y="1533"/>
                  </a:cubicBezTo>
                  <a:cubicBezTo>
                    <a:pt x="12732" y="1453"/>
                    <a:pt x="12215" y="1294"/>
                    <a:pt x="11678" y="1274"/>
                  </a:cubicBezTo>
                  <a:cubicBezTo>
                    <a:pt x="11399" y="1274"/>
                    <a:pt x="11141" y="1194"/>
                    <a:pt x="10862" y="1155"/>
                  </a:cubicBezTo>
                  <a:cubicBezTo>
                    <a:pt x="10803" y="737"/>
                    <a:pt x="11002" y="379"/>
                    <a:pt x="1092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1" name="Google Shape;611;p19"/>
          <p:cNvGrpSpPr/>
          <p:nvPr/>
        </p:nvGrpSpPr>
        <p:grpSpPr>
          <a:xfrm>
            <a:off x="4289755" y="5560255"/>
            <a:ext cx="994277" cy="1235020"/>
            <a:chOff x="2418402" y="2025381"/>
            <a:chExt cx="1336632" cy="1619301"/>
          </a:xfrm>
        </p:grpSpPr>
        <p:sp>
          <p:nvSpPr>
            <p:cNvPr id="612" name="Google Shape;612;p19"/>
            <p:cNvSpPr/>
            <p:nvPr/>
          </p:nvSpPr>
          <p:spPr>
            <a:xfrm>
              <a:off x="2612275" y="3315925"/>
              <a:ext cx="976300" cy="302425"/>
            </a:xfrm>
            <a:custGeom>
              <a:avLst/>
              <a:gdLst/>
              <a:ahLst/>
              <a:cxnLst/>
              <a:rect l="l" t="t" r="r" b="b"/>
              <a:pathLst>
                <a:path w="39052" h="12097" extrusionOk="0">
                  <a:moveTo>
                    <a:pt x="857" y="8287"/>
                  </a:moveTo>
                  <a:lnTo>
                    <a:pt x="8858" y="8287"/>
                  </a:lnTo>
                  <a:lnTo>
                    <a:pt x="8668" y="12097"/>
                  </a:lnTo>
                  <a:lnTo>
                    <a:pt x="29813" y="11716"/>
                  </a:lnTo>
                  <a:lnTo>
                    <a:pt x="30099" y="7334"/>
                  </a:lnTo>
                  <a:lnTo>
                    <a:pt x="35338" y="6858"/>
                  </a:lnTo>
                  <a:lnTo>
                    <a:pt x="39052" y="7144"/>
                  </a:lnTo>
                  <a:lnTo>
                    <a:pt x="38767" y="0"/>
                  </a:lnTo>
                  <a:lnTo>
                    <a:pt x="0" y="1333"/>
                  </a:lnTo>
                  <a:lnTo>
                    <a:pt x="95" y="6286"/>
                  </a:lnTo>
                  <a:close/>
                </a:path>
              </a:pathLst>
            </a:custGeom>
            <a:solidFill>
              <a:schemeClr val="accent5"/>
            </a:solidFill>
            <a:ln>
              <a:noFill/>
            </a:ln>
          </p:spPr>
        </p:sp>
        <p:sp>
          <p:nvSpPr>
            <p:cNvPr id="613" name="Google Shape;613;p19"/>
            <p:cNvSpPr/>
            <p:nvPr/>
          </p:nvSpPr>
          <p:spPr>
            <a:xfrm>
              <a:off x="2616835" y="3118345"/>
              <a:ext cx="960975" cy="497528"/>
            </a:xfrm>
            <a:custGeom>
              <a:avLst/>
              <a:gdLst/>
              <a:ahLst/>
              <a:cxnLst/>
              <a:rect l="l" t="t" r="r" b="b"/>
              <a:pathLst>
                <a:path w="15318" h="7790" extrusionOk="0">
                  <a:moveTo>
                    <a:pt x="4552" y="1"/>
                  </a:moveTo>
                  <a:cubicBezTo>
                    <a:pt x="4406" y="1"/>
                    <a:pt x="4260" y="21"/>
                    <a:pt x="4118" y="101"/>
                  </a:cubicBezTo>
                  <a:cubicBezTo>
                    <a:pt x="4037" y="209"/>
                    <a:pt x="3818" y="363"/>
                    <a:pt x="3642" y="363"/>
                  </a:cubicBezTo>
                  <a:cubicBezTo>
                    <a:pt x="3559" y="363"/>
                    <a:pt x="3486" y="329"/>
                    <a:pt x="3442" y="240"/>
                  </a:cubicBezTo>
                  <a:cubicBezTo>
                    <a:pt x="3183" y="260"/>
                    <a:pt x="2905" y="300"/>
                    <a:pt x="2646" y="340"/>
                  </a:cubicBezTo>
                  <a:cubicBezTo>
                    <a:pt x="2029" y="459"/>
                    <a:pt x="1492" y="737"/>
                    <a:pt x="1094" y="1235"/>
                  </a:cubicBezTo>
                  <a:cubicBezTo>
                    <a:pt x="716" y="1732"/>
                    <a:pt x="438" y="2289"/>
                    <a:pt x="259" y="2866"/>
                  </a:cubicBezTo>
                  <a:cubicBezTo>
                    <a:pt x="0" y="3801"/>
                    <a:pt x="20" y="4736"/>
                    <a:pt x="140" y="5691"/>
                  </a:cubicBezTo>
                  <a:cubicBezTo>
                    <a:pt x="140" y="5730"/>
                    <a:pt x="159" y="5810"/>
                    <a:pt x="159" y="5850"/>
                  </a:cubicBezTo>
                  <a:cubicBezTo>
                    <a:pt x="199" y="5989"/>
                    <a:pt x="299" y="6049"/>
                    <a:pt x="418" y="6089"/>
                  </a:cubicBezTo>
                  <a:lnTo>
                    <a:pt x="1055" y="6089"/>
                  </a:lnTo>
                  <a:cubicBezTo>
                    <a:pt x="1651" y="6069"/>
                    <a:pt x="2248" y="6009"/>
                    <a:pt x="2845" y="5969"/>
                  </a:cubicBezTo>
                  <a:cubicBezTo>
                    <a:pt x="2944" y="5969"/>
                    <a:pt x="3024" y="5910"/>
                    <a:pt x="3123" y="5910"/>
                  </a:cubicBezTo>
                  <a:cubicBezTo>
                    <a:pt x="3223" y="5512"/>
                    <a:pt x="3123" y="5114"/>
                    <a:pt x="3263" y="4776"/>
                  </a:cubicBezTo>
                  <a:cubicBezTo>
                    <a:pt x="3305" y="4760"/>
                    <a:pt x="3342" y="4752"/>
                    <a:pt x="3374" y="4752"/>
                  </a:cubicBezTo>
                  <a:cubicBezTo>
                    <a:pt x="3462" y="4752"/>
                    <a:pt x="3512" y="4808"/>
                    <a:pt x="3541" y="4895"/>
                  </a:cubicBezTo>
                  <a:cubicBezTo>
                    <a:pt x="3700" y="5313"/>
                    <a:pt x="3641" y="5730"/>
                    <a:pt x="3621" y="6188"/>
                  </a:cubicBezTo>
                  <a:cubicBezTo>
                    <a:pt x="3621" y="6626"/>
                    <a:pt x="3601" y="7103"/>
                    <a:pt x="3561" y="7561"/>
                  </a:cubicBezTo>
                  <a:cubicBezTo>
                    <a:pt x="3561" y="7600"/>
                    <a:pt x="3621" y="7660"/>
                    <a:pt x="3641" y="7720"/>
                  </a:cubicBezTo>
                  <a:cubicBezTo>
                    <a:pt x="3784" y="7775"/>
                    <a:pt x="3928" y="7787"/>
                    <a:pt x="4075" y="7787"/>
                  </a:cubicBezTo>
                  <a:cubicBezTo>
                    <a:pt x="4193" y="7787"/>
                    <a:pt x="4313" y="7779"/>
                    <a:pt x="4436" y="7779"/>
                  </a:cubicBezTo>
                  <a:cubicBezTo>
                    <a:pt x="4586" y="7779"/>
                    <a:pt x="4746" y="7746"/>
                    <a:pt x="4901" y="7746"/>
                  </a:cubicBezTo>
                  <a:cubicBezTo>
                    <a:pt x="4952" y="7746"/>
                    <a:pt x="5003" y="7750"/>
                    <a:pt x="5053" y="7760"/>
                  </a:cubicBezTo>
                  <a:cubicBezTo>
                    <a:pt x="5284" y="7781"/>
                    <a:pt x="5516" y="7789"/>
                    <a:pt x="5748" y="7789"/>
                  </a:cubicBezTo>
                  <a:cubicBezTo>
                    <a:pt x="6596" y="7789"/>
                    <a:pt x="7452" y="7676"/>
                    <a:pt x="8296" y="7660"/>
                  </a:cubicBezTo>
                  <a:cubicBezTo>
                    <a:pt x="8375" y="7660"/>
                    <a:pt x="8435" y="7620"/>
                    <a:pt x="8514" y="7620"/>
                  </a:cubicBezTo>
                  <a:cubicBezTo>
                    <a:pt x="8793" y="7600"/>
                    <a:pt x="9091" y="7561"/>
                    <a:pt x="9390" y="7561"/>
                  </a:cubicBezTo>
                  <a:cubicBezTo>
                    <a:pt x="9986" y="7521"/>
                    <a:pt x="10583" y="7521"/>
                    <a:pt x="11180" y="7501"/>
                  </a:cubicBezTo>
                  <a:cubicBezTo>
                    <a:pt x="11299" y="7501"/>
                    <a:pt x="11419" y="7481"/>
                    <a:pt x="11578" y="7481"/>
                  </a:cubicBezTo>
                  <a:cubicBezTo>
                    <a:pt x="11598" y="7382"/>
                    <a:pt x="11657" y="7302"/>
                    <a:pt x="11657" y="7222"/>
                  </a:cubicBezTo>
                  <a:cubicBezTo>
                    <a:pt x="11657" y="6685"/>
                    <a:pt x="11717" y="6108"/>
                    <a:pt x="11677" y="5571"/>
                  </a:cubicBezTo>
                  <a:cubicBezTo>
                    <a:pt x="11657" y="5333"/>
                    <a:pt x="11677" y="5094"/>
                    <a:pt x="11697" y="4875"/>
                  </a:cubicBezTo>
                  <a:cubicBezTo>
                    <a:pt x="11697" y="4815"/>
                    <a:pt x="11797" y="4736"/>
                    <a:pt x="11856" y="4716"/>
                  </a:cubicBezTo>
                  <a:cubicBezTo>
                    <a:pt x="11896" y="4716"/>
                    <a:pt x="11996" y="4776"/>
                    <a:pt x="12055" y="4815"/>
                  </a:cubicBezTo>
                  <a:cubicBezTo>
                    <a:pt x="12095" y="4875"/>
                    <a:pt x="12115" y="4975"/>
                    <a:pt x="12115" y="5034"/>
                  </a:cubicBezTo>
                  <a:cubicBezTo>
                    <a:pt x="12155" y="5193"/>
                    <a:pt x="12155" y="5333"/>
                    <a:pt x="12175" y="5512"/>
                  </a:cubicBezTo>
                  <a:cubicBezTo>
                    <a:pt x="12274" y="5532"/>
                    <a:pt x="12374" y="5591"/>
                    <a:pt x="12453" y="5591"/>
                  </a:cubicBezTo>
                  <a:cubicBezTo>
                    <a:pt x="13249" y="5571"/>
                    <a:pt x="14064" y="5571"/>
                    <a:pt x="14860" y="5532"/>
                  </a:cubicBezTo>
                  <a:cubicBezTo>
                    <a:pt x="14960" y="5532"/>
                    <a:pt x="15059" y="5472"/>
                    <a:pt x="15159" y="5432"/>
                  </a:cubicBezTo>
                  <a:cubicBezTo>
                    <a:pt x="15178" y="5333"/>
                    <a:pt x="15198" y="5293"/>
                    <a:pt x="15198" y="5233"/>
                  </a:cubicBezTo>
                  <a:cubicBezTo>
                    <a:pt x="15318" y="4318"/>
                    <a:pt x="15258" y="3483"/>
                    <a:pt x="15119" y="2607"/>
                  </a:cubicBezTo>
                  <a:cubicBezTo>
                    <a:pt x="15019" y="2011"/>
                    <a:pt x="14820" y="1454"/>
                    <a:pt x="14423" y="996"/>
                  </a:cubicBezTo>
                  <a:cubicBezTo>
                    <a:pt x="14144" y="658"/>
                    <a:pt x="13786" y="399"/>
                    <a:pt x="13368" y="320"/>
                  </a:cubicBezTo>
                  <a:cubicBezTo>
                    <a:pt x="12851" y="220"/>
                    <a:pt x="12294" y="200"/>
                    <a:pt x="11757" y="121"/>
                  </a:cubicBezTo>
                  <a:cubicBezTo>
                    <a:pt x="11733" y="118"/>
                    <a:pt x="11710" y="117"/>
                    <a:pt x="11689" y="117"/>
                  </a:cubicBezTo>
                  <a:cubicBezTo>
                    <a:pt x="11530" y="117"/>
                    <a:pt x="11427" y="184"/>
                    <a:pt x="11339" y="359"/>
                  </a:cubicBezTo>
                  <a:cubicBezTo>
                    <a:pt x="11314" y="423"/>
                    <a:pt x="11257" y="452"/>
                    <a:pt x="11195" y="452"/>
                  </a:cubicBezTo>
                  <a:cubicBezTo>
                    <a:pt x="11064" y="452"/>
                    <a:pt x="10907" y="323"/>
                    <a:pt x="10961" y="121"/>
                  </a:cubicBezTo>
                  <a:cubicBezTo>
                    <a:pt x="10703" y="61"/>
                    <a:pt x="10504" y="21"/>
                    <a:pt x="10285" y="21"/>
                  </a:cubicBezTo>
                  <a:cubicBezTo>
                    <a:pt x="9748" y="1"/>
                    <a:pt x="9171" y="1"/>
                    <a:pt x="8554" y="1"/>
                  </a:cubicBezTo>
                  <a:lnTo>
                    <a:pt x="8395" y="141"/>
                  </a:lnTo>
                  <a:cubicBezTo>
                    <a:pt x="8092" y="421"/>
                    <a:pt x="7665" y="571"/>
                    <a:pt x="7244" y="571"/>
                  </a:cubicBezTo>
                  <a:cubicBezTo>
                    <a:pt x="6947" y="571"/>
                    <a:pt x="6653" y="496"/>
                    <a:pt x="6406" y="340"/>
                  </a:cubicBezTo>
                  <a:cubicBezTo>
                    <a:pt x="6065" y="113"/>
                    <a:pt x="5725" y="5"/>
                    <a:pt x="5353" y="5"/>
                  </a:cubicBezTo>
                  <a:cubicBezTo>
                    <a:pt x="5268" y="5"/>
                    <a:pt x="5181" y="10"/>
                    <a:pt x="5093" y="21"/>
                  </a:cubicBezTo>
                  <a:cubicBezTo>
                    <a:pt x="5067" y="23"/>
                    <a:pt x="5041" y="24"/>
                    <a:pt x="5014" y="24"/>
                  </a:cubicBezTo>
                  <a:cubicBezTo>
                    <a:pt x="4862" y="24"/>
                    <a:pt x="4707" y="1"/>
                    <a:pt x="455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19"/>
            <p:cNvSpPr/>
            <p:nvPr/>
          </p:nvSpPr>
          <p:spPr>
            <a:xfrm>
              <a:off x="2774042" y="2307793"/>
              <a:ext cx="587890" cy="311658"/>
            </a:xfrm>
            <a:custGeom>
              <a:avLst/>
              <a:gdLst/>
              <a:ahLst/>
              <a:cxnLst/>
              <a:rect l="l" t="t" r="r" b="b"/>
              <a:pathLst>
                <a:path w="9371" h="5031" extrusionOk="0">
                  <a:moveTo>
                    <a:pt x="3128" y="0"/>
                  </a:moveTo>
                  <a:cubicBezTo>
                    <a:pt x="2981" y="0"/>
                    <a:pt x="2834" y="6"/>
                    <a:pt x="2686" y="17"/>
                  </a:cubicBezTo>
                  <a:cubicBezTo>
                    <a:pt x="2030" y="77"/>
                    <a:pt x="1513" y="375"/>
                    <a:pt x="1075" y="813"/>
                  </a:cubicBezTo>
                  <a:cubicBezTo>
                    <a:pt x="896" y="992"/>
                    <a:pt x="797" y="1191"/>
                    <a:pt x="637" y="1389"/>
                  </a:cubicBezTo>
                  <a:cubicBezTo>
                    <a:pt x="21" y="2305"/>
                    <a:pt x="1" y="3299"/>
                    <a:pt x="279" y="4334"/>
                  </a:cubicBezTo>
                  <a:cubicBezTo>
                    <a:pt x="318" y="4529"/>
                    <a:pt x="204" y="5030"/>
                    <a:pt x="764" y="5030"/>
                  </a:cubicBezTo>
                  <a:cubicBezTo>
                    <a:pt x="774" y="5030"/>
                    <a:pt x="785" y="5030"/>
                    <a:pt x="797" y="5030"/>
                  </a:cubicBezTo>
                  <a:cubicBezTo>
                    <a:pt x="1035" y="4990"/>
                    <a:pt x="1433" y="4970"/>
                    <a:pt x="1692" y="4950"/>
                  </a:cubicBezTo>
                  <a:cubicBezTo>
                    <a:pt x="2209" y="4871"/>
                    <a:pt x="2388" y="4533"/>
                    <a:pt x="2845" y="4353"/>
                  </a:cubicBezTo>
                  <a:cubicBezTo>
                    <a:pt x="3701" y="4055"/>
                    <a:pt x="4457" y="3578"/>
                    <a:pt x="5113" y="2981"/>
                  </a:cubicBezTo>
                  <a:cubicBezTo>
                    <a:pt x="5312" y="2802"/>
                    <a:pt x="5491" y="2901"/>
                    <a:pt x="5670" y="2742"/>
                  </a:cubicBezTo>
                  <a:cubicBezTo>
                    <a:pt x="5680" y="2732"/>
                    <a:pt x="5690" y="2729"/>
                    <a:pt x="5701" y="2729"/>
                  </a:cubicBezTo>
                  <a:cubicBezTo>
                    <a:pt x="5746" y="2729"/>
                    <a:pt x="5802" y="2796"/>
                    <a:pt x="5874" y="2796"/>
                  </a:cubicBezTo>
                  <a:cubicBezTo>
                    <a:pt x="5891" y="2796"/>
                    <a:pt x="5909" y="2792"/>
                    <a:pt x="5929" y="2782"/>
                  </a:cubicBezTo>
                  <a:cubicBezTo>
                    <a:pt x="5952" y="2828"/>
                    <a:pt x="5957" y="2839"/>
                    <a:pt x="5958" y="2839"/>
                  </a:cubicBezTo>
                  <a:cubicBezTo>
                    <a:pt x="5959" y="2839"/>
                    <a:pt x="5958" y="2832"/>
                    <a:pt x="5961" y="2832"/>
                  </a:cubicBezTo>
                  <a:cubicBezTo>
                    <a:pt x="5964" y="2832"/>
                    <a:pt x="5971" y="2838"/>
                    <a:pt x="5989" y="2862"/>
                  </a:cubicBezTo>
                  <a:cubicBezTo>
                    <a:pt x="6227" y="3299"/>
                    <a:pt x="6665" y="3598"/>
                    <a:pt x="7122" y="3796"/>
                  </a:cubicBezTo>
                  <a:cubicBezTo>
                    <a:pt x="7679" y="4035"/>
                    <a:pt x="8197" y="4254"/>
                    <a:pt x="8773" y="4453"/>
                  </a:cubicBezTo>
                  <a:cubicBezTo>
                    <a:pt x="8784" y="4456"/>
                    <a:pt x="8795" y="4457"/>
                    <a:pt x="8806" y="4457"/>
                  </a:cubicBezTo>
                  <a:cubicBezTo>
                    <a:pt x="8934" y="4457"/>
                    <a:pt x="9087" y="4273"/>
                    <a:pt x="9196" y="4273"/>
                  </a:cubicBezTo>
                  <a:cubicBezTo>
                    <a:pt x="9201" y="4273"/>
                    <a:pt x="9206" y="4273"/>
                    <a:pt x="9211" y="4274"/>
                  </a:cubicBezTo>
                  <a:cubicBezTo>
                    <a:pt x="9350" y="3995"/>
                    <a:pt x="9370" y="3836"/>
                    <a:pt x="9350" y="3637"/>
                  </a:cubicBezTo>
                  <a:cubicBezTo>
                    <a:pt x="9251" y="2961"/>
                    <a:pt x="9092" y="2305"/>
                    <a:pt x="8594" y="1807"/>
                  </a:cubicBezTo>
                  <a:cubicBezTo>
                    <a:pt x="8435" y="1648"/>
                    <a:pt x="8197" y="1489"/>
                    <a:pt x="7998" y="1310"/>
                  </a:cubicBezTo>
                  <a:cubicBezTo>
                    <a:pt x="7620" y="991"/>
                    <a:pt x="7190" y="862"/>
                    <a:pt x="6730" y="862"/>
                  </a:cubicBezTo>
                  <a:cubicBezTo>
                    <a:pt x="6560" y="862"/>
                    <a:pt x="6385" y="880"/>
                    <a:pt x="6207" y="912"/>
                  </a:cubicBezTo>
                  <a:cubicBezTo>
                    <a:pt x="6148" y="952"/>
                    <a:pt x="6068" y="972"/>
                    <a:pt x="5949" y="992"/>
                  </a:cubicBezTo>
                  <a:cubicBezTo>
                    <a:pt x="5790" y="872"/>
                    <a:pt x="5670" y="773"/>
                    <a:pt x="5551" y="673"/>
                  </a:cubicBezTo>
                  <a:cubicBezTo>
                    <a:pt x="5392" y="574"/>
                    <a:pt x="5213" y="454"/>
                    <a:pt x="5054" y="375"/>
                  </a:cubicBezTo>
                  <a:cubicBezTo>
                    <a:pt x="4435" y="114"/>
                    <a:pt x="3789" y="0"/>
                    <a:pt x="3128"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19"/>
            <p:cNvSpPr/>
            <p:nvPr/>
          </p:nvSpPr>
          <p:spPr>
            <a:xfrm>
              <a:off x="2598072" y="2296457"/>
              <a:ext cx="1002192" cy="1348225"/>
            </a:xfrm>
            <a:custGeom>
              <a:avLst/>
              <a:gdLst/>
              <a:ahLst/>
              <a:cxnLst/>
              <a:rect l="l" t="t" r="r" b="b"/>
              <a:pathLst>
                <a:path w="15975" h="21764" extrusionOk="0">
                  <a:moveTo>
                    <a:pt x="5986" y="241"/>
                  </a:moveTo>
                  <a:cubicBezTo>
                    <a:pt x="6616" y="241"/>
                    <a:pt x="7230" y="343"/>
                    <a:pt x="7819" y="598"/>
                  </a:cubicBezTo>
                  <a:cubicBezTo>
                    <a:pt x="7998" y="677"/>
                    <a:pt x="8137" y="797"/>
                    <a:pt x="8316" y="896"/>
                  </a:cubicBezTo>
                  <a:cubicBezTo>
                    <a:pt x="8455" y="976"/>
                    <a:pt x="8575" y="1075"/>
                    <a:pt x="8714" y="1194"/>
                  </a:cubicBezTo>
                  <a:cubicBezTo>
                    <a:pt x="8813" y="1175"/>
                    <a:pt x="8893" y="1155"/>
                    <a:pt x="8973" y="1135"/>
                  </a:cubicBezTo>
                  <a:cubicBezTo>
                    <a:pt x="9150" y="1095"/>
                    <a:pt x="9326" y="1073"/>
                    <a:pt x="9499" y="1073"/>
                  </a:cubicBezTo>
                  <a:cubicBezTo>
                    <a:pt x="9926" y="1073"/>
                    <a:pt x="10335" y="1207"/>
                    <a:pt x="10703" y="1533"/>
                  </a:cubicBezTo>
                  <a:cubicBezTo>
                    <a:pt x="10902" y="1672"/>
                    <a:pt x="11101" y="1831"/>
                    <a:pt x="11280" y="1990"/>
                  </a:cubicBezTo>
                  <a:cubicBezTo>
                    <a:pt x="11758" y="2488"/>
                    <a:pt x="11917" y="3124"/>
                    <a:pt x="12016" y="3781"/>
                  </a:cubicBezTo>
                  <a:cubicBezTo>
                    <a:pt x="12056" y="3979"/>
                    <a:pt x="12016" y="4159"/>
                    <a:pt x="11877" y="4357"/>
                  </a:cubicBezTo>
                  <a:cubicBezTo>
                    <a:pt x="11758" y="4338"/>
                    <a:pt x="11578" y="4357"/>
                    <a:pt x="11459" y="4318"/>
                  </a:cubicBezTo>
                  <a:cubicBezTo>
                    <a:pt x="10902" y="4139"/>
                    <a:pt x="10365" y="3960"/>
                    <a:pt x="9828" y="3741"/>
                  </a:cubicBezTo>
                  <a:cubicBezTo>
                    <a:pt x="9390" y="3542"/>
                    <a:pt x="9072" y="3164"/>
                    <a:pt x="8813" y="2746"/>
                  </a:cubicBezTo>
                  <a:cubicBezTo>
                    <a:pt x="8774" y="2667"/>
                    <a:pt x="8754" y="2567"/>
                    <a:pt x="8694" y="2448"/>
                  </a:cubicBezTo>
                  <a:cubicBezTo>
                    <a:pt x="8575" y="2488"/>
                    <a:pt x="8495" y="2527"/>
                    <a:pt x="8416" y="2567"/>
                  </a:cubicBezTo>
                  <a:cubicBezTo>
                    <a:pt x="8256" y="2746"/>
                    <a:pt x="8077" y="2945"/>
                    <a:pt x="7898" y="3084"/>
                  </a:cubicBezTo>
                  <a:cubicBezTo>
                    <a:pt x="7262" y="3661"/>
                    <a:pt x="6526" y="4119"/>
                    <a:pt x="5710" y="4437"/>
                  </a:cubicBezTo>
                  <a:cubicBezTo>
                    <a:pt x="5233" y="4616"/>
                    <a:pt x="4795" y="4815"/>
                    <a:pt x="4298" y="4855"/>
                  </a:cubicBezTo>
                  <a:cubicBezTo>
                    <a:pt x="4228" y="4860"/>
                    <a:pt x="4163" y="4863"/>
                    <a:pt x="4101" y="4863"/>
                  </a:cubicBezTo>
                  <a:cubicBezTo>
                    <a:pt x="3930" y="4863"/>
                    <a:pt x="3776" y="4844"/>
                    <a:pt x="3602" y="4815"/>
                  </a:cubicBezTo>
                  <a:cubicBezTo>
                    <a:pt x="3403" y="4755"/>
                    <a:pt x="3283" y="4616"/>
                    <a:pt x="3204" y="4437"/>
                  </a:cubicBezTo>
                  <a:cubicBezTo>
                    <a:pt x="2905" y="3442"/>
                    <a:pt x="2925" y="2468"/>
                    <a:pt x="3542" y="1572"/>
                  </a:cubicBezTo>
                  <a:cubicBezTo>
                    <a:pt x="3681" y="1374"/>
                    <a:pt x="3800" y="1175"/>
                    <a:pt x="3940" y="1035"/>
                  </a:cubicBezTo>
                  <a:cubicBezTo>
                    <a:pt x="4377" y="598"/>
                    <a:pt x="4895" y="299"/>
                    <a:pt x="5511" y="260"/>
                  </a:cubicBezTo>
                  <a:cubicBezTo>
                    <a:pt x="5670" y="248"/>
                    <a:pt x="5829" y="241"/>
                    <a:pt x="5986" y="241"/>
                  </a:cubicBezTo>
                  <a:close/>
                  <a:moveTo>
                    <a:pt x="12073" y="6341"/>
                  </a:moveTo>
                  <a:cubicBezTo>
                    <a:pt x="12157" y="6341"/>
                    <a:pt x="12229" y="6372"/>
                    <a:pt x="12295" y="6426"/>
                  </a:cubicBezTo>
                  <a:cubicBezTo>
                    <a:pt x="12434" y="6546"/>
                    <a:pt x="12533" y="6685"/>
                    <a:pt x="12494" y="6864"/>
                  </a:cubicBezTo>
                  <a:cubicBezTo>
                    <a:pt x="12474" y="7242"/>
                    <a:pt x="12374" y="7600"/>
                    <a:pt x="12175" y="7878"/>
                  </a:cubicBezTo>
                  <a:cubicBezTo>
                    <a:pt x="12135" y="7938"/>
                    <a:pt x="12076" y="7978"/>
                    <a:pt x="11996" y="8018"/>
                  </a:cubicBezTo>
                  <a:cubicBezTo>
                    <a:pt x="11972" y="8030"/>
                    <a:pt x="11945" y="8036"/>
                    <a:pt x="11917" y="8036"/>
                  </a:cubicBezTo>
                  <a:cubicBezTo>
                    <a:pt x="11811" y="8036"/>
                    <a:pt x="11698" y="7953"/>
                    <a:pt x="11698" y="7859"/>
                  </a:cubicBezTo>
                  <a:cubicBezTo>
                    <a:pt x="11698" y="7600"/>
                    <a:pt x="11698" y="7341"/>
                    <a:pt x="11738" y="7063"/>
                  </a:cubicBezTo>
                  <a:cubicBezTo>
                    <a:pt x="11738" y="6844"/>
                    <a:pt x="11777" y="6625"/>
                    <a:pt x="11837" y="6406"/>
                  </a:cubicBezTo>
                  <a:cubicBezTo>
                    <a:pt x="11927" y="6362"/>
                    <a:pt x="12004" y="6341"/>
                    <a:pt x="12073" y="6341"/>
                  </a:cubicBezTo>
                  <a:close/>
                  <a:moveTo>
                    <a:pt x="3093" y="6822"/>
                  </a:moveTo>
                  <a:cubicBezTo>
                    <a:pt x="3318" y="6822"/>
                    <a:pt x="3424" y="6955"/>
                    <a:pt x="3442" y="7123"/>
                  </a:cubicBezTo>
                  <a:cubicBezTo>
                    <a:pt x="3522" y="7560"/>
                    <a:pt x="3602" y="8018"/>
                    <a:pt x="3681" y="8495"/>
                  </a:cubicBezTo>
                  <a:cubicBezTo>
                    <a:pt x="3606" y="8518"/>
                    <a:pt x="3540" y="8529"/>
                    <a:pt x="3479" y="8529"/>
                  </a:cubicBezTo>
                  <a:cubicBezTo>
                    <a:pt x="3378" y="8529"/>
                    <a:pt x="3291" y="8498"/>
                    <a:pt x="3204" y="8435"/>
                  </a:cubicBezTo>
                  <a:cubicBezTo>
                    <a:pt x="3045" y="8336"/>
                    <a:pt x="2905" y="8237"/>
                    <a:pt x="2885" y="8057"/>
                  </a:cubicBezTo>
                  <a:cubicBezTo>
                    <a:pt x="2826" y="7759"/>
                    <a:pt x="2786" y="7461"/>
                    <a:pt x="2746" y="7162"/>
                  </a:cubicBezTo>
                  <a:cubicBezTo>
                    <a:pt x="2726" y="6963"/>
                    <a:pt x="2885" y="6824"/>
                    <a:pt x="3045" y="6824"/>
                  </a:cubicBezTo>
                  <a:cubicBezTo>
                    <a:pt x="3061" y="6823"/>
                    <a:pt x="3077" y="6822"/>
                    <a:pt x="3093" y="6822"/>
                  </a:cubicBezTo>
                  <a:close/>
                  <a:moveTo>
                    <a:pt x="8396" y="3045"/>
                  </a:moveTo>
                  <a:cubicBezTo>
                    <a:pt x="8714" y="3343"/>
                    <a:pt x="8992" y="3621"/>
                    <a:pt x="9291" y="3840"/>
                  </a:cubicBezTo>
                  <a:cubicBezTo>
                    <a:pt x="9589" y="4039"/>
                    <a:pt x="9908" y="4218"/>
                    <a:pt x="10266" y="4357"/>
                  </a:cubicBezTo>
                  <a:cubicBezTo>
                    <a:pt x="10604" y="4517"/>
                    <a:pt x="10982" y="4636"/>
                    <a:pt x="11380" y="4775"/>
                  </a:cubicBezTo>
                  <a:cubicBezTo>
                    <a:pt x="11519" y="5432"/>
                    <a:pt x="11479" y="6108"/>
                    <a:pt x="11380" y="6804"/>
                  </a:cubicBezTo>
                  <a:cubicBezTo>
                    <a:pt x="11360" y="7063"/>
                    <a:pt x="11320" y="7341"/>
                    <a:pt x="11300" y="7600"/>
                  </a:cubicBezTo>
                  <a:cubicBezTo>
                    <a:pt x="11280" y="7859"/>
                    <a:pt x="11260" y="8137"/>
                    <a:pt x="11201" y="8396"/>
                  </a:cubicBezTo>
                  <a:cubicBezTo>
                    <a:pt x="11101" y="8893"/>
                    <a:pt x="11021" y="9390"/>
                    <a:pt x="10902" y="9848"/>
                  </a:cubicBezTo>
                  <a:cubicBezTo>
                    <a:pt x="10723" y="10524"/>
                    <a:pt x="10325" y="11022"/>
                    <a:pt x="9669" y="11240"/>
                  </a:cubicBezTo>
                  <a:cubicBezTo>
                    <a:pt x="9232" y="11404"/>
                    <a:pt x="8778" y="11501"/>
                    <a:pt x="8323" y="11501"/>
                  </a:cubicBezTo>
                  <a:cubicBezTo>
                    <a:pt x="8281" y="11501"/>
                    <a:pt x="8239" y="11501"/>
                    <a:pt x="8197" y="11499"/>
                  </a:cubicBezTo>
                  <a:lnTo>
                    <a:pt x="6924" y="11419"/>
                  </a:lnTo>
                  <a:cubicBezTo>
                    <a:pt x="5909" y="11320"/>
                    <a:pt x="5193" y="10803"/>
                    <a:pt x="4696" y="9908"/>
                  </a:cubicBezTo>
                  <a:cubicBezTo>
                    <a:pt x="4238" y="9092"/>
                    <a:pt x="3940" y="8237"/>
                    <a:pt x="3840" y="7302"/>
                  </a:cubicBezTo>
                  <a:cubicBezTo>
                    <a:pt x="3820" y="6924"/>
                    <a:pt x="3721" y="6526"/>
                    <a:pt x="3661" y="6148"/>
                  </a:cubicBezTo>
                  <a:cubicBezTo>
                    <a:pt x="3621" y="5869"/>
                    <a:pt x="3602" y="5631"/>
                    <a:pt x="3721" y="5352"/>
                  </a:cubicBezTo>
                  <a:cubicBezTo>
                    <a:pt x="3820" y="5352"/>
                    <a:pt x="3920" y="5332"/>
                    <a:pt x="3999" y="5332"/>
                  </a:cubicBezTo>
                  <a:cubicBezTo>
                    <a:pt x="4026" y="5333"/>
                    <a:pt x="4053" y="5334"/>
                    <a:pt x="4080" y="5334"/>
                  </a:cubicBezTo>
                  <a:cubicBezTo>
                    <a:pt x="4469" y="5334"/>
                    <a:pt x="4842" y="5204"/>
                    <a:pt x="5233" y="5074"/>
                  </a:cubicBezTo>
                  <a:cubicBezTo>
                    <a:pt x="6009" y="4855"/>
                    <a:pt x="6645" y="4437"/>
                    <a:pt x="7341" y="4039"/>
                  </a:cubicBezTo>
                  <a:cubicBezTo>
                    <a:pt x="7640" y="3860"/>
                    <a:pt x="7918" y="3562"/>
                    <a:pt x="8177" y="3323"/>
                  </a:cubicBezTo>
                  <a:cubicBezTo>
                    <a:pt x="8237" y="3243"/>
                    <a:pt x="8316" y="3144"/>
                    <a:pt x="8396" y="3045"/>
                  </a:cubicBezTo>
                  <a:close/>
                  <a:moveTo>
                    <a:pt x="6764" y="11817"/>
                  </a:moveTo>
                  <a:cubicBezTo>
                    <a:pt x="7321" y="11837"/>
                    <a:pt x="7859" y="11897"/>
                    <a:pt x="8416" y="11917"/>
                  </a:cubicBezTo>
                  <a:cubicBezTo>
                    <a:pt x="8555" y="12315"/>
                    <a:pt x="8575" y="12732"/>
                    <a:pt x="8475" y="13130"/>
                  </a:cubicBezTo>
                  <a:cubicBezTo>
                    <a:pt x="8416" y="13389"/>
                    <a:pt x="8177" y="13528"/>
                    <a:pt x="7918" y="13608"/>
                  </a:cubicBezTo>
                  <a:cubicBezTo>
                    <a:pt x="7816" y="13644"/>
                    <a:pt x="7714" y="13661"/>
                    <a:pt x="7614" y="13661"/>
                  </a:cubicBezTo>
                  <a:cubicBezTo>
                    <a:pt x="7167" y="13661"/>
                    <a:pt x="6770" y="13319"/>
                    <a:pt x="6705" y="12832"/>
                  </a:cubicBezTo>
                  <a:cubicBezTo>
                    <a:pt x="6685" y="12513"/>
                    <a:pt x="6585" y="12195"/>
                    <a:pt x="6764" y="11817"/>
                  </a:cubicBezTo>
                  <a:close/>
                  <a:moveTo>
                    <a:pt x="8893" y="13488"/>
                  </a:moveTo>
                  <a:cubicBezTo>
                    <a:pt x="9510" y="13488"/>
                    <a:pt x="10087" y="13488"/>
                    <a:pt x="10644" y="13508"/>
                  </a:cubicBezTo>
                  <a:cubicBezTo>
                    <a:pt x="10842" y="13508"/>
                    <a:pt x="11061" y="13588"/>
                    <a:pt x="11300" y="13608"/>
                  </a:cubicBezTo>
                  <a:cubicBezTo>
                    <a:pt x="11161" y="14264"/>
                    <a:pt x="10882" y="14801"/>
                    <a:pt x="10365" y="15199"/>
                  </a:cubicBezTo>
                  <a:cubicBezTo>
                    <a:pt x="9848" y="15597"/>
                    <a:pt x="9251" y="15796"/>
                    <a:pt x="8595" y="15855"/>
                  </a:cubicBezTo>
                  <a:cubicBezTo>
                    <a:pt x="8436" y="15868"/>
                    <a:pt x="8279" y="15875"/>
                    <a:pt x="8124" y="15875"/>
                  </a:cubicBezTo>
                  <a:cubicBezTo>
                    <a:pt x="7092" y="15875"/>
                    <a:pt x="6137" y="15585"/>
                    <a:pt x="5273" y="14980"/>
                  </a:cubicBezTo>
                  <a:cubicBezTo>
                    <a:pt x="4914" y="14722"/>
                    <a:pt x="4696" y="14423"/>
                    <a:pt x="4497" y="14065"/>
                  </a:cubicBezTo>
                  <a:cubicBezTo>
                    <a:pt x="4377" y="13906"/>
                    <a:pt x="4338" y="13767"/>
                    <a:pt x="4477" y="13588"/>
                  </a:cubicBezTo>
                  <a:cubicBezTo>
                    <a:pt x="4593" y="13518"/>
                    <a:pt x="4716" y="13499"/>
                    <a:pt x="4840" y="13499"/>
                  </a:cubicBezTo>
                  <a:cubicBezTo>
                    <a:pt x="4980" y="13499"/>
                    <a:pt x="5122" y="13522"/>
                    <a:pt x="5262" y="13522"/>
                  </a:cubicBezTo>
                  <a:cubicBezTo>
                    <a:pt x="5319" y="13522"/>
                    <a:pt x="5376" y="13519"/>
                    <a:pt x="5432" y="13508"/>
                  </a:cubicBezTo>
                  <a:cubicBezTo>
                    <a:pt x="5499" y="13502"/>
                    <a:pt x="5566" y="13500"/>
                    <a:pt x="5631" y="13500"/>
                  </a:cubicBezTo>
                  <a:cubicBezTo>
                    <a:pt x="6028" y="13500"/>
                    <a:pt x="6389" y="13604"/>
                    <a:pt x="6764" y="13826"/>
                  </a:cubicBezTo>
                  <a:cubicBezTo>
                    <a:pt x="7009" y="13990"/>
                    <a:pt x="7298" y="14066"/>
                    <a:pt x="7590" y="14066"/>
                  </a:cubicBezTo>
                  <a:cubicBezTo>
                    <a:pt x="8010" y="14066"/>
                    <a:pt x="8437" y="13909"/>
                    <a:pt x="8754" y="13627"/>
                  </a:cubicBezTo>
                  <a:lnTo>
                    <a:pt x="8893" y="13488"/>
                  </a:lnTo>
                  <a:close/>
                  <a:moveTo>
                    <a:pt x="14260" y="19428"/>
                  </a:moveTo>
                  <a:cubicBezTo>
                    <a:pt x="14752" y="19428"/>
                    <a:pt x="15211" y="19463"/>
                    <a:pt x="15537" y="19536"/>
                  </a:cubicBezTo>
                  <a:cubicBezTo>
                    <a:pt x="15577" y="20093"/>
                    <a:pt x="15557" y="20371"/>
                    <a:pt x="15418" y="20789"/>
                  </a:cubicBezTo>
                  <a:cubicBezTo>
                    <a:pt x="15179" y="20829"/>
                    <a:pt x="14940" y="20849"/>
                    <a:pt x="14682" y="20868"/>
                  </a:cubicBezTo>
                  <a:cubicBezTo>
                    <a:pt x="14389" y="20920"/>
                    <a:pt x="14081" y="20972"/>
                    <a:pt x="13797" y="20972"/>
                  </a:cubicBezTo>
                  <a:cubicBezTo>
                    <a:pt x="13753" y="20972"/>
                    <a:pt x="13710" y="20971"/>
                    <a:pt x="13667" y="20968"/>
                  </a:cubicBezTo>
                  <a:cubicBezTo>
                    <a:pt x="13483" y="20956"/>
                    <a:pt x="13300" y="20945"/>
                    <a:pt x="13112" y="20945"/>
                  </a:cubicBezTo>
                  <a:cubicBezTo>
                    <a:pt x="12975" y="20945"/>
                    <a:pt x="12835" y="20951"/>
                    <a:pt x="12692" y="20968"/>
                  </a:cubicBezTo>
                  <a:lnTo>
                    <a:pt x="12653" y="20968"/>
                  </a:lnTo>
                  <a:cubicBezTo>
                    <a:pt x="12573" y="20928"/>
                    <a:pt x="12454" y="20868"/>
                    <a:pt x="12454" y="20829"/>
                  </a:cubicBezTo>
                  <a:cubicBezTo>
                    <a:pt x="12394" y="20391"/>
                    <a:pt x="12374" y="19973"/>
                    <a:pt x="12533" y="19575"/>
                  </a:cubicBezTo>
                  <a:cubicBezTo>
                    <a:pt x="13042" y="19478"/>
                    <a:pt x="13674" y="19428"/>
                    <a:pt x="14260" y="19428"/>
                  </a:cubicBezTo>
                  <a:close/>
                  <a:moveTo>
                    <a:pt x="11971" y="13579"/>
                  </a:moveTo>
                  <a:cubicBezTo>
                    <a:pt x="11998" y="13579"/>
                    <a:pt x="12027" y="13582"/>
                    <a:pt x="12056" y="13588"/>
                  </a:cubicBezTo>
                  <a:cubicBezTo>
                    <a:pt x="12593" y="13627"/>
                    <a:pt x="13130" y="13687"/>
                    <a:pt x="13667" y="13787"/>
                  </a:cubicBezTo>
                  <a:cubicBezTo>
                    <a:pt x="14085" y="13846"/>
                    <a:pt x="14443" y="14105"/>
                    <a:pt x="14722" y="14443"/>
                  </a:cubicBezTo>
                  <a:cubicBezTo>
                    <a:pt x="15119" y="14920"/>
                    <a:pt x="15318" y="15497"/>
                    <a:pt x="15418" y="16074"/>
                  </a:cubicBezTo>
                  <a:cubicBezTo>
                    <a:pt x="15557" y="16989"/>
                    <a:pt x="15617" y="17845"/>
                    <a:pt x="15557" y="18700"/>
                  </a:cubicBezTo>
                  <a:cubicBezTo>
                    <a:pt x="15557" y="18760"/>
                    <a:pt x="15537" y="18800"/>
                    <a:pt x="15517" y="18899"/>
                  </a:cubicBezTo>
                  <a:cubicBezTo>
                    <a:pt x="15418" y="18919"/>
                    <a:pt x="15318" y="18998"/>
                    <a:pt x="15219" y="18998"/>
                  </a:cubicBezTo>
                  <a:cubicBezTo>
                    <a:pt x="14423" y="19038"/>
                    <a:pt x="13588" y="19058"/>
                    <a:pt x="12792" y="19058"/>
                  </a:cubicBezTo>
                  <a:cubicBezTo>
                    <a:pt x="12692" y="19058"/>
                    <a:pt x="12613" y="18998"/>
                    <a:pt x="12533" y="18979"/>
                  </a:cubicBezTo>
                  <a:cubicBezTo>
                    <a:pt x="12494" y="18800"/>
                    <a:pt x="12494" y="18660"/>
                    <a:pt x="12474" y="18501"/>
                  </a:cubicBezTo>
                  <a:cubicBezTo>
                    <a:pt x="12474" y="18441"/>
                    <a:pt x="12454" y="18362"/>
                    <a:pt x="12394" y="18282"/>
                  </a:cubicBezTo>
                  <a:cubicBezTo>
                    <a:pt x="12354" y="18243"/>
                    <a:pt x="12275" y="18183"/>
                    <a:pt x="12195" y="18183"/>
                  </a:cubicBezTo>
                  <a:cubicBezTo>
                    <a:pt x="12155" y="18183"/>
                    <a:pt x="12056" y="18282"/>
                    <a:pt x="12056" y="18322"/>
                  </a:cubicBezTo>
                  <a:cubicBezTo>
                    <a:pt x="12036" y="18561"/>
                    <a:pt x="11996" y="18800"/>
                    <a:pt x="12036" y="19018"/>
                  </a:cubicBezTo>
                  <a:cubicBezTo>
                    <a:pt x="12076" y="19575"/>
                    <a:pt x="11996" y="20152"/>
                    <a:pt x="11996" y="20689"/>
                  </a:cubicBezTo>
                  <a:cubicBezTo>
                    <a:pt x="11996" y="20769"/>
                    <a:pt x="11956" y="20849"/>
                    <a:pt x="11937" y="20948"/>
                  </a:cubicBezTo>
                  <a:cubicBezTo>
                    <a:pt x="11777" y="20948"/>
                    <a:pt x="11658" y="20968"/>
                    <a:pt x="11539" y="20968"/>
                  </a:cubicBezTo>
                  <a:cubicBezTo>
                    <a:pt x="10942" y="20988"/>
                    <a:pt x="10345" y="20988"/>
                    <a:pt x="9748" y="21008"/>
                  </a:cubicBezTo>
                  <a:cubicBezTo>
                    <a:pt x="9450" y="21008"/>
                    <a:pt x="9171" y="21067"/>
                    <a:pt x="8873" y="21087"/>
                  </a:cubicBezTo>
                  <a:cubicBezTo>
                    <a:pt x="8794" y="21087"/>
                    <a:pt x="8714" y="21107"/>
                    <a:pt x="8654" y="21107"/>
                  </a:cubicBezTo>
                  <a:cubicBezTo>
                    <a:pt x="7829" y="21138"/>
                    <a:pt x="7003" y="21239"/>
                    <a:pt x="6169" y="21239"/>
                  </a:cubicBezTo>
                  <a:cubicBezTo>
                    <a:pt x="5917" y="21239"/>
                    <a:pt x="5665" y="21230"/>
                    <a:pt x="5412" y="21207"/>
                  </a:cubicBezTo>
                  <a:cubicBezTo>
                    <a:pt x="5383" y="21204"/>
                    <a:pt x="5355" y="21203"/>
                    <a:pt x="5325" y="21203"/>
                  </a:cubicBezTo>
                  <a:cubicBezTo>
                    <a:pt x="5151" y="21203"/>
                    <a:pt x="4966" y="21246"/>
                    <a:pt x="4795" y="21246"/>
                  </a:cubicBezTo>
                  <a:cubicBezTo>
                    <a:pt x="4671" y="21246"/>
                    <a:pt x="4548" y="21254"/>
                    <a:pt x="4427" y="21254"/>
                  </a:cubicBezTo>
                  <a:cubicBezTo>
                    <a:pt x="4277" y="21254"/>
                    <a:pt x="4132" y="21242"/>
                    <a:pt x="3999" y="21187"/>
                  </a:cubicBezTo>
                  <a:cubicBezTo>
                    <a:pt x="3979" y="21107"/>
                    <a:pt x="3920" y="21067"/>
                    <a:pt x="3920" y="21008"/>
                  </a:cubicBezTo>
                  <a:cubicBezTo>
                    <a:pt x="3920" y="20570"/>
                    <a:pt x="3940" y="20093"/>
                    <a:pt x="3979" y="19655"/>
                  </a:cubicBezTo>
                  <a:cubicBezTo>
                    <a:pt x="3979" y="19217"/>
                    <a:pt x="4039" y="18780"/>
                    <a:pt x="3900" y="18362"/>
                  </a:cubicBezTo>
                  <a:cubicBezTo>
                    <a:pt x="3855" y="18256"/>
                    <a:pt x="3787" y="18208"/>
                    <a:pt x="3705" y="18208"/>
                  </a:cubicBezTo>
                  <a:cubicBezTo>
                    <a:pt x="3678" y="18208"/>
                    <a:pt x="3650" y="18213"/>
                    <a:pt x="3621" y="18223"/>
                  </a:cubicBezTo>
                  <a:cubicBezTo>
                    <a:pt x="3482" y="18581"/>
                    <a:pt x="3582" y="18979"/>
                    <a:pt x="3482" y="19376"/>
                  </a:cubicBezTo>
                  <a:cubicBezTo>
                    <a:pt x="3383" y="19396"/>
                    <a:pt x="3303" y="19416"/>
                    <a:pt x="3204" y="19416"/>
                  </a:cubicBezTo>
                  <a:cubicBezTo>
                    <a:pt x="2607" y="19476"/>
                    <a:pt x="2010" y="19496"/>
                    <a:pt x="1413" y="19555"/>
                  </a:cubicBezTo>
                  <a:lnTo>
                    <a:pt x="757" y="19555"/>
                  </a:lnTo>
                  <a:cubicBezTo>
                    <a:pt x="638" y="19555"/>
                    <a:pt x="558" y="19456"/>
                    <a:pt x="518" y="19317"/>
                  </a:cubicBezTo>
                  <a:cubicBezTo>
                    <a:pt x="498" y="19277"/>
                    <a:pt x="498" y="19197"/>
                    <a:pt x="498" y="19158"/>
                  </a:cubicBezTo>
                  <a:cubicBezTo>
                    <a:pt x="359" y="18203"/>
                    <a:pt x="339" y="17268"/>
                    <a:pt x="618" y="16333"/>
                  </a:cubicBezTo>
                  <a:cubicBezTo>
                    <a:pt x="797" y="15736"/>
                    <a:pt x="1055" y="15199"/>
                    <a:pt x="1433" y="14702"/>
                  </a:cubicBezTo>
                  <a:cubicBezTo>
                    <a:pt x="1831" y="14204"/>
                    <a:pt x="2388" y="13926"/>
                    <a:pt x="3005" y="13806"/>
                  </a:cubicBezTo>
                  <a:cubicBezTo>
                    <a:pt x="3243" y="13747"/>
                    <a:pt x="3522" y="13727"/>
                    <a:pt x="3800" y="13707"/>
                  </a:cubicBezTo>
                  <a:cubicBezTo>
                    <a:pt x="3920" y="13986"/>
                    <a:pt x="4039" y="14224"/>
                    <a:pt x="4139" y="14443"/>
                  </a:cubicBezTo>
                  <a:cubicBezTo>
                    <a:pt x="4278" y="14722"/>
                    <a:pt x="4437" y="14920"/>
                    <a:pt x="4676" y="15119"/>
                  </a:cubicBezTo>
                  <a:cubicBezTo>
                    <a:pt x="5602" y="15900"/>
                    <a:pt x="6649" y="16268"/>
                    <a:pt x="7804" y="16268"/>
                  </a:cubicBezTo>
                  <a:cubicBezTo>
                    <a:pt x="8062" y="16268"/>
                    <a:pt x="8326" y="16250"/>
                    <a:pt x="8595" y="16214"/>
                  </a:cubicBezTo>
                  <a:cubicBezTo>
                    <a:pt x="8893" y="16174"/>
                    <a:pt x="9171" y="16114"/>
                    <a:pt x="9450" y="16015"/>
                  </a:cubicBezTo>
                  <a:cubicBezTo>
                    <a:pt x="9649" y="15938"/>
                    <a:pt x="9849" y="15849"/>
                    <a:pt x="10076" y="15849"/>
                  </a:cubicBezTo>
                  <a:cubicBezTo>
                    <a:pt x="10143" y="15849"/>
                    <a:pt x="10213" y="15857"/>
                    <a:pt x="10285" y="15875"/>
                  </a:cubicBezTo>
                  <a:cubicBezTo>
                    <a:pt x="10484" y="15637"/>
                    <a:pt x="10604" y="15438"/>
                    <a:pt x="10783" y="15298"/>
                  </a:cubicBezTo>
                  <a:cubicBezTo>
                    <a:pt x="11061" y="15040"/>
                    <a:pt x="11240" y="14781"/>
                    <a:pt x="11360" y="14443"/>
                  </a:cubicBezTo>
                  <a:cubicBezTo>
                    <a:pt x="11459" y="14224"/>
                    <a:pt x="11559" y="14025"/>
                    <a:pt x="11638" y="13826"/>
                  </a:cubicBezTo>
                  <a:cubicBezTo>
                    <a:pt x="11689" y="13674"/>
                    <a:pt x="11812" y="13579"/>
                    <a:pt x="11971" y="13579"/>
                  </a:cubicBezTo>
                  <a:close/>
                  <a:moveTo>
                    <a:pt x="1938" y="19902"/>
                  </a:moveTo>
                  <a:cubicBezTo>
                    <a:pt x="2173" y="19902"/>
                    <a:pt x="2410" y="19920"/>
                    <a:pt x="2647" y="19973"/>
                  </a:cubicBezTo>
                  <a:cubicBezTo>
                    <a:pt x="2679" y="19977"/>
                    <a:pt x="2712" y="19979"/>
                    <a:pt x="2746" y="19979"/>
                  </a:cubicBezTo>
                  <a:cubicBezTo>
                    <a:pt x="2885" y="19979"/>
                    <a:pt x="3041" y="19953"/>
                    <a:pt x="3184" y="19953"/>
                  </a:cubicBezTo>
                  <a:cubicBezTo>
                    <a:pt x="3283" y="19953"/>
                    <a:pt x="3383" y="19953"/>
                    <a:pt x="3522" y="19973"/>
                  </a:cubicBezTo>
                  <a:cubicBezTo>
                    <a:pt x="3502" y="20451"/>
                    <a:pt x="3582" y="20849"/>
                    <a:pt x="3482" y="21226"/>
                  </a:cubicBezTo>
                  <a:cubicBezTo>
                    <a:pt x="3191" y="21307"/>
                    <a:pt x="2068" y="21402"/>
                    <a:pt x="1414" y="21402"/>
                  </a:cubicBezTo>
                  <a:cubicBezTo>
                    <a:pt x="1265" y="21402"/>
                    <a:pt x="1140" y="21397"/>
                    <a:pt x="1055" y="21386"/>
                  </a:cubicBezTo>
                  <a:cubicBezTo>
                    <a:pt x="936" y="21386"/>
                    <a:pt x="817" y="21326"/>
                    <a:pt x="657" y="21286"/>
                  </a:cubicBezTo>
                  <a:cubicBezTo>
                    <a:pt x="657" y="20868"/>
                    <a:pt x="657" y="20471"/>
                    <a:pt x="697" y="20053"/>
                  </a:cubicBezTo>
                  <a:cubicBezTo>
                    <a:pt x="717" y="20033"/>
                    <a:pt x="757" y="19973"/>
                    <a:pt x="817" y="19973"/>
                  </a:cubicBezTo>
                  <a:cubicBezTo>
                    <a:pt x="1184" y="19949"/>
                    <a:pt x="1560" y="19902"/>
                    <a:pt x="1938" y="19902"/>
                  </a:cubicBezTo>
                  <a:close/>
                  <a:moveTo>
                    <a:pt x="5631" y="1"/>
                  </a:moveTo>
                  <a:cubicBezTo>
                    <a:pt x="5133" y="1"/>
                    <a:pt x="4696" y="180"/>
                    <a:pt x="4298" y="458"/>
                  </a:cubicBezTo>
                  <a:cubicBezTo>
                    <a:pt x="3542" y="996"/>
                    <a:pt x="3084" y="1751"/>
                    <a:pt x="2846" y="2627"/>
                  </a:cubicBezTo>
                  <a:cubicBezTo>
                    <a:pt x="2786" y="2865"/>
                    <a:pt x="2746" y="3144"/>
                    <a:pt x="2746" y="3422"/>
                  </a:cubicBezTo>
                  <a:cubicBezTo>
                    <a:pt x="2746" y="3761"/>
                    <a:pt x="2806" y="4119"/>
                    <a:pt x="2826" y="4457"/>
                  </a:cubicBezTo>
                  <a:cubicBezTo>
                    <a:pt x="2846" y="4716"/>
                    <a:pt x="2905" y="4954"/>
                    <a:pt x="3124" y="5133"/>
                  </a:cubicBezTo>
                  <a:cubicBezTo>
                    <a:pt x="3303" y="5253"/>
                    <a:pt x="3343" y="5432"/>
                    <a:pt x="3343" y="5631"/>
                  </a:cubicBezTo>
                  <a:cubicBezTo>
                    <a:pt x="3343" y="5829"/>
                    <a:pt x="3383" y="6009"/>
                    <a:pt x="3383" y="6207"/>
                  </a:cubicBezTo>
                  <a:cubicBezTo>
                    <a:pt x="3224" y="6267"/>
                    <a:pt x="3104" y="6307"/>
                    <a:pt x="2985" y="6367"/>
                  </a:cubicBezTo>
                  <a:cubicBezTo>
                    <a:pt x="2507" y="6625"/>
                    <a:pt x="2328" y="7003"/>
                    <a:pt x="2388" y="7520"/>
                  </a:cubicBezTo>
                  <a:cubicBezTo>
                    <a:pt x="2408" y="7739"/>
                    <a:pt x="2448" y="7958"/>
                    <a:pt x="2488" y="8197"/>
                  </a:cubicBezTo>
                  <a:cubicBezTo>
                    <a:pt x="2507" y="8455"/>
                    <a:pt x="2647" y="8634"/>
                    <a:pt x="2885" y="8794"/>
                  </a:cubicBezTo>
                  <a:cubicBezTo>
                    <a:pt x="3084" y="8913"/>
                    <a:pt x="3283" y="8992"/>
                    <a:pt x="3522" y="8992"/>
                  </a:cubicBezTo>
                  <a:cubicBezTo>
                    <a:pt x="3621" y="8992"/>
                    <a:pt x="3741" y="9012"/>
                    <a:pt x="3840" y="9012"/>
                  </a:cubicBezTo>
                  <a:cubicBezTo>
                    <a:pt x="3999" y="9311"/>
                    <a:pt x="4119" y="9609"/>
                    <a:pt x="4278" y="9888"/>
                  </a:cubicBezTo>
                  <a:cubicBezTo>
                    <a:pt x="4417" y="10146"/>
                    <a:pt x="4596" y="10405"/>
                    <a:pt x="4775" y="10683"/>
                  </a:cubicBezTo>
                  <a:cubicBezTo>
                    <a:pt x="4994" y="11041"/>
                    <a:pt x="5312" y="11320"/>
                    <a:pt x="5710" y="11499"/>
                  </a:cubicBezTo>
                  <a:cubicBezTo>
                    <a:pt x="5869" y="11578"/>
                    <a:pt x="6009" y="11638"/>
                    <a:pt x="6188" y="11738"/>
                  </a:cubicBezTo>
                  <a:cubicBezTo>
                    <a:pt x="6168" y="12235"/>
                    <a:pt x="6367" y="12692"/>
                    <a:pt x="6188" y="13190"/>
                  </a:cubicBezTo>
                  <a:cubicBezTo>
                    <a:pt x="5976" y="13205"/>
                    <a:pt x="5765" y="13243"/>
                    <a:pt x="5562" y="13243"/>
                  </a:cubicBezTo>
                  <a:cubicBezTo>
                    <a:pt x="5498" y="13243"/>
                    <a:pt x="5434" y="13239"/>
                    <a:pt x="5372" y="13230"/>
                  </a:cubicBezTo>
                  <a:cubicBezTo>
                    <a:pt x="5307" y="13225"/>
                    <a:pt x="5244" y="13222"/>
                    <a:pt x="5181" y="13222"/>
                  </a:cubicBezTo>
                  <a:cubicBezTo>
                    <a:pt x="4993" y="13222"/>
                    <a:pt x="4810" y="13245"/>
                    <a:pt x="4616" y="13289"/>
                  </a:cubicBezTo>
                  <a:cubicBezTo>
                    <a:pt x="3900" y="13429"/>
                    <a:pt x="3144" y="13588"/>
                    <a:pt x="2428" y="13767"/>
                  </a:cubicBezTo>
                  <a:cubicBezTo>
                    <a:pt x="1811" y="13906"/>
                    <a:pt x="1314" y="14264"/>
                    <a:pt x="996" y="14821"/>
                  </a:cubicBezTo>
                  <a:cubicBezTo>
                    <a:pt x="836" y="15119"/>
                    <a:pt x="657" y="15398"/>
                    <a:pt x="518" y="15676"/>
                  </a:cubicBezTo>
                  <a:cubicBezTo>
                    <a:pt x="220" y="16293"/>
                    <a:pt x="21" y="16969"/>
                    <a:pt x="1" y="17666"/>
                  </a:cubicBezTo>
                  <a:cubicBezTo>
                    <a:pt x="1" y="18143"/>
                    <a:pt x="21" y="18581"/>
                    <a:pt x="61" y="19058"/>
                  </a:cubicBezTo>
                  <a:cubicBezTo>
                    <a:pt x="140" y="19874"/>
                    <a:pt x="319" y="20689"/>
                    <a:pt x="319" y="21525"/>
                  </a:cubicBezTo>
                  <a:cubicBezTo>
                    <a:pt x="319" y="21565"/>
                    <a:pt x="339" y="21624"/>
                    <a:pt x="399" y="21724"/>
                  </a:cubicBezTo>
                  <a:cubicBezTo>
                    <a:pt x="518" y="21744"/>
                    <a:pt x="657" y="21764"/>
                    <a:pt x="817" y="21764"/>
                  </a:cubicBezTo>
                  <a:cubicBezTo>
                    <a:pt x="1712" y="21744"/>
                    <a:pt x="2587" y="21724"/>
                    <a:pt x="3482" y="21664"/>
                  </a:cubicBezTo>
                  <a:cubicBezTo>
                    <a:pt x="3890" y="21641"/>
                    <a:pt x="4298" y="21631"/>
                    <a:pt x="4706" y="21631"/>
                  </a:cubicBezTo>
                  <a:cubicBezTo>
                    <a:pt x="4994" y="21631"/>
                    <a:pt x="5283" y="21636"/>
                    <a:pt x="5571" y="21644"/>
                  </a:cubicBezTo>
                  <a:cubicBezTo>
                    <a:pt x="5644" y="21651"/>
                    <a:pt x="5717" y="21653"/>
                    <a:pt x="5791" y="21653"/>
                  </a:cubicBezTo>
                  <a:cubicBezTo>
                    <a:pt x="5940" y="21653"/>
                    <a:pt x="6095" y="21644"/>
                    <a:pt x="6267" y="21644"/>
                  </a:cubicBezTo>
                  <a:cubicBezTo>
                    <a:pt x="6725" y="21644"/>
                    <a:pt x="7222" y="21585"/>
                    <a:pt x="7699" y="21545"/>
                  </a:cubicBezTo>
                  <a:cubicBezTo>
                    <a:pt x="8714" y="21445"/>
                    <a:pt x="9768" y="21425"/>
                    <a:pt x="10803" y="21346"/>
                  </a:cubicBezTo>
                  <a:lnTo>
                    <a:pt x="11041" y="21346"/>
                  </a:lnTo>
                  <a:cubicBezTo>
                    <a:pt x="11738" y="21346"/>
                    <a:pt x="12434" y="21366"/>
                    <a:pt x="13130" y="21366"/>
                  </a:cubicBezTo>
                  <a:cubicBezTo>
                    <a:pt x="13220" y="21366"/>
                    <a:pt x="13310" y="21367"/>
                    <a:pt x="13402" y="21367"/>
                  </a:cubicBezTo>
                  <a:cubicBezTo>
                    <a:pt x="13676" y="21367"/>
                    <a:pt x="13956" y="21356"/>
                    <a:pt x="14224" y="21266"/>
                  </a:cubicBezTo>
                  <a:cubicBezTo>
                    <a:pt x="14284" y="21246"/>
                    <a:pt x="14363" y="21246"/>
                    <a:pt x="14443" y="21246"/>
                  </a:cubicBezTo>
                  <a:cubicBezTo>
                    <a:pt x="14531" y="21261"/>
                    <a:pt x="14616" y="21267"/>
                    <a:pt x="14701" y="21267"/>
                  </a:cubicBezTo>
                  <a:cubicBezTo>
                    <a:pt x="15052" y="21267"/>
                    <a:pt x="15383" y="21165"/>
                    <a:pt x="15757" y="21165"/>
                  </a:cubicBezTo>
                  <a:cubicBezTo>
                    <a:pt x="15783" y="21165"/>
                    <a:pt x="15809" y="21166"/>
                    <a:pt x="15836" y="21167"/>
                  </a:cubicBezTo>
                  <a:cubicBezTo>
                    <a:pt x="15875" y="20988"/>
                    <a:pt x="15955" y="20849"/>
                    <a:pt x="15955" y="20729"/>
                  </a:cubicBezTo>
                  <a:cubicBezTo>
                    <a:pt x="15975" y="20053"/>
                    <a:pt x="15975" y="19376"/>
                    <a:pt x="15975" y="18700"/>
                  </a:cubicBezTo>
                  <a:cubicBezTo>
                    <a:pt x="15915" y="18262"/>
                    <a:pt x="15875" y="17805"/>
                    <a:pt x="15875" y="17387"/>
                  </a:cubicBezTo>
                  <a:cubicBezTo>
                    <a:pt x="15875" y="16751"/>
                    <a:pt x="15776" y="16114"/>
                    <a:pt x="15637" y="15517"/>
                  </a:cubicBezTo>
                  <a:cubicBezTo>
                    <a:pt x="15557" y="15159"/>
                    <a:pt x="15438" y="14821"/>
                    <a:pt x="15239" y="14503"/>
                  </a:cubicBezTo>
                  <a:cubicBezTo>
                    <a:pt x="14881" y="13926"/>
                    <a:pt x="14423" y="13528"/>
                    <a:pt x="13687" y="13409"/>
                  </a:cubicBezTo>
                  <a:cubicBezTo>
                    <a:pt x="13070" y="13309"/>
                    <a:pt x="12474" y="13289"/>
                    <a:pt x="11857" y="13269"/>
                  </a:cubicBezTo>
                  <a:cubicBezTo>
                    <a:pt x="11598" y="13269"/>
                    <a:pt x="11360" y="13269"/>
                    <a:pt x="11101" y="13230"/>
                  </a:cubicBezTo>
                  <a:cubicBezTo>
                    <a:pt x="10663" y="13210"/>
                    <a:pt x="10246" y="13170"/>
                    <a:pt x="9788" y="13130"/>
                  </a:cubicBezTo>
                  <a:lnTo>
                    <a:pt x="9390" y="13130"/>
                  </a:lnTo>
                  <a:cubicBezTo>
                    <a:pt x="9191" y="13130"/>
                    <a:pt x="9052" y="13011"/>
                    <a:pt x="9012" y="12832"/>
                  </a:cubicBezTo>
                  <a:cubicBezTo>
                    <a:pt x="8973" y="12533"/>
                    <a:pt x="8893" y="12235"/>
                    <a:pt x="9012" y="11917"/>
                  </a:cubicBezTo>
                  <a:cubicBezTo>
                    <a:pt x="9251" y="11837"/>
                    <a:pt x="9450" y="11797"/>
                    <a:pt x="9649" y="11718"/>
                  </a:cubicBezTo>
                  <a:cubicBezTo>
                    <a:pt x="10544" y="11380"/>
                    <a:pt x="11141" y="10803"/>
                    <a:pt x="11300" y="9808"/>
                  </a:cubicBezTo>
                  <a:lnTo>
                    <a:pt x="11300" y="9748"/>
                  </a:lnTo>
                  <a:cubicBezTo>
                    <a:pt x="11399" y="9331"/>
                    <a:pt x="11499" y="8913"/>
                    <a:pt x="11638" y="8455"/>
                  </a:cubicBezTo>
                  <a:cubicBezTo>
                    <a:pt x="11797" y="8435"/>
                    <a:pt x="11956" y="8435"/>
                    <a:pt x="12096" y="8416"/>
                  </a:cubicBezTo>
                  <a:cubicBezTo>
                    <a:pt x="12295" y="8396"/>
                    <a:pt x="12474" y="8296"/>
                    <a:pt x="12573" y="8117"/>
                  </a:cubicBezTo>
                  <a:cubicBezTo>
                    <a:pt x="12792" y="7680"/>
                    <a:pt x="12931" y="7222"/>
                    <a:pt x="12951" y="6725"/>
                  </a:cubicBezTo>
                  <a:cubicBezTo>
                    <a:pt x="12971" y="6267"/>
                    <a:pt x="12673" y="6028"/>
                    <a:pt x="12255" y="5989"/>
                  </a:cubicBezTo>
                  <a:cubicBezTo>
                    <a:pt x="12155" y="5989"/>
                    <a:pt x="12036" y="5969"/>
                    <a:pt x="11897" y="5969"/>
                  </a:cubicBezTo>
                  <a:cubicBezTo>
                    <a:pt x="11857" y="5650"/>
                    <a:pt x="11857" y="5332"/>
                    <a:pt x="11897" y="5074"/>
                  </a:cubicBezTo>
                  <a:cubicBezTo>
                    <a:pt x="12056" y="4934"/>
                    <a:pt x="12175" y="4855"/>
                    <a:pt x="12235" y="4755"/>
                  </a:cubicBezTo>
                  <a:cubicBezTo>
                    <a:pt x="12374" y="4477"/>
                    <a:pt x="12474" y="4159"/>
                    <a:pt x="12434" y="3860"/>
                  </a:cubicBezTo>
                  <a:cubicBezTo>
                    <a:pt x="12334" y="3124"/>
                    <a:pt x="12175" y="2368"/>
                    <a:pt x="11638" y="1791"/>
                  </a:cubicBezTo>
                  <a:cubicBezTo>
                    <a:pt x="11360" y="1533"/>
                    <a:pt x="11002" y="1294"/>
                    <a:pt x="10683" y="1055"/>
                  </a:cubicBezTo>
                  <a:cubicBezTo>
                    <a:pt x="10370" y="841"/>
                    <a:pt x="10028" y="722"/>
                    <a:pt x="9648" y="722"/>
                  </a:cubicBezTo>
                  <a:cubicBezTo>
                    <a:pt x="9571" y="722"/>
                    <a:pt x="9491" y="727"/>
                    <a:pt x="9410" y="737"/>
                  </a:cubicBezTo>
                  <a:cubicBezTo>
                    <a:pt x="9358" y="744"/>
                    <a:pt x="9308" y="747"/>
                    <a:pt x="9259" y="747"/>
                  </a:cubicBezTo>
                  <a:cubicBezTo>
                    <a:pt x="9027" y="747"/>
                    <a:pt x="8825" y="673"/>
                    <a:pt x="8595" y="558"/>
                  </a:cubicBezTo>
                  <a:cubicBezTo>
                    <a:pt x="8097" y="260"/>
                    <a:pt x="7560" y="81"/>
                    <a:pt x="6963" y="41"/>
                  </a:cubicBezTo>
                  <a:cubicBezTo>
                    <a:pt x="6506" y="1"/>
                    <a:pt x="6068" y="1"/>
                    <a:pt x="563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19"/>
            <p:cNvSpPr/>
            <p:nvPr/>
          </p:nvSpPr>
          <p:spPr>
            <a:xfrm>
              <a:off x="2848946" y="2651221"/>
              <a:ext cx="444352" cy="131081"/>
            </a:xfrm>
            <a:custGeom>
              <a:avLst/>
              <a:gdLst/>
              <a:ahLst/>
              <a:cxnLst/>
              <a:rect l="l" t="t" r="r" b="b"/>
              <a:pathLst>
                <a:path w="7083" h="2116" extrusionOk="0">
                  <a:moveTo>
                    <a:pt x="6432" y="393"/>
                  </a:moveTo>
                  <a:cubicBezTo>
                    <a:pt x="6482" y="393"/>
                    <a:pt x="6529" y="407"/>
                    <a:pt x="6585" y="421"/>
                  </a:cubicBezTo>
                  <a:cubicBezTo>
                    <a:pt x="6744" y="480"/>
                    <a:pt x="6843" y="580"/>
                    <a:pt x="6804" y="719"/>
                  </a:cubicBezTo>
                  <a:cubicBezTo>
                    <a:pt x="6784" y="918"/>
                    <a:pt x="6804" y="1137"/>
                    <a:pt x="6645" y="1336"/>
                  </a:cubicBezTo>
                  <a:cubicBezTo>
                    <a:pt x="6118" y="1408"/>
                    <a:pt x="5609" y="1498"/>
                    <a:pt x="5070" y="1498"/>
                  </a:cubicBezTo>
                  <a:cubicBezTo>
                    <a:pt x="5018" y="1498"/>
                    <a:pt x="4966" y="1497"/>
                    <a:pt x="4914" y="1495"/>
                  </a:cubicBezTo>
                  <a:cubicBezTo>
                    <a:pt x="4775" y="1177"/>
                    <a:pt x="4795" y="839"/>
                    <a:pt x="4814" y="480"/>
                  </a:cubicBezTo>
                  <a:cubicBezTo>
                    <a:pt x="5391" y="421"/>
                    <a:pt x="5869" y="401"/>
                    <a:pt x="6366" y="401"/>
                  </a:cubicBezTo>
                  <a:cubicBezTo>
                    <a:pt x="6389" y="395"/>
                    <a:pt x="6411" y="393"/>
                    <a:pt x="6432" y="393"/>
                  </a:cubicBezTo>
                  <a:close/>
                  <a:moveTo>
                    <a:pt x="1863" y="462"/>
                  </a:moveTo>
                  <a:cubicBezTo>
                    <a:pt x="2102" y="462"/>
                    <a:pt x="2341" y="477"/>
                    <a:pt x="2586" y="520"/>
                  </a:cubicBezTo>
                  <a:cubicBezTo>
                    <a:pt x="2567" y="839"/>
                    <a:pt x="2567" y="1097"/>
                    <a:pt x="2567" y="1376"/>
                  </a:cubicBezTo>
                  <a:cubicBezTo>
                    <a:pt x="2567" y="1535"/>
                    <a:pt x="2467" y="1614"/>
                    <a:pt x="2308" y="1634"/>
                  </a:cubicBezTo>
                  <a:cubicBezTo>
                    <a:pt x="2129" y="1634"/>
                    <a:pt x="1970" y="1634"/>
                    <a:pt x="1791" y="1674"/>
                  </a:cubicBezTo>
                  <a:cubicBezTo>
                    <a:pt x="1532" y="1694"/>
                    <a:pt x="1274" y="1714"/>
                    <a:pt x="995" y="1734"/>
                  </a:cubicBezTo>
                  <a:cubicBezTo>
                    <a:pt x="951" y="1740"/>
                    <a:pt x="911" y="1743"/>
                    <a:pt x="874" y="1743"/>
                  </a:cubicBezTo>
                  <a:cubicBezTo>
                    <a:pt x="680" y="1743"/>
                    <a:pt x="588" y="1650"/>
                    <a:pt x="537" y="1415"/>
                  </a:cubicBezTo>
                  <a:cubicBezTo>
                    <a:pt x="498" y="1137"/>
                    <a:pt x="478" y="839"/>
                    <a:pt x="577" y="520"/>
                  </a:cubicBezTo>
                  <a:cubicBezTo>
                    <a:pt x="1021" y="508"/>
                    <a:pt x="1441" y="462"/>
                    <a:pt x="1863" y="462"/>
                  </a:cubicBezTo>
                  <a:close/>
                  <a:moveTo>
                    <a:pt x="6793" y="1"/>
                  </a:moveTo>
                  <a:cubicBezTo>
                    <a:pt x="6777" y="1"/>
                    <a:pt x="6761" y="1"/>
                    <a:pt x="6744" y="3"/>
                  </a:cubicBezTo>
                  <a:cubicBezTo>
                    <a:pt x="6446" y="23"/>
                    <a:pt x="6107" y="83"/>
                    <a:pt x="5809" y="83"/>
                  </a:cubicBezTo>
                  <a:cubicBezTo>
                    <a:pt x="5391" y="102"/>
                    <a:pt x="4974" y="102"/>
                    <a:pt x="4556" y="102"/>
                  </a:cubicBezTo>
                  <a:cubicBezTo>
                    <a:pt x="4297" y="102"/>
                    <a:pt x="4257" y="202"/>
                    <a:pt x="4297" y="480"/>
                  </a:cubicBezTo>
                  <a:cubicBezTo>
                    <a:pt x="4317" y="580"/>
                    <a:pt x="4297" y="640"/>
                    <a:pt x="4297" y="779"/>
                  </a:cubicBezTo>
                  <a:cubicBezTo>
                    <a:pt x="3820" y="799"/>
                    <a:pt x="3382" y="819"/>
                    <a:pt x="2925" y="839"/>
                  </a:cubicBezTo>
                  <a:cubicBezTo>
                    <a:pt x="2905" y="699"/>
                    <a:pt x="2905" y="580"/>
                    <a:pt x="2885" y="480"/>
                  </a:cubicBezTo>
                  <a:cubicBezTo>
                    <a:pt x="2865" y="341"/>
                    <a:pt x="2825" y="222"/>
                    <a:pt x="2805" y="83"/>
                  </a:cubicBezTo>
                  <a:cubicBezTo>
                    <a:pt x="1890" y="282"/>
                    <a:pt x="975" y="142"/>
                    <a:pt x="20" y="301"/>
                  </a:cubicBezTo>
                  <a:cubicBezTo>
                    <a:pt x="199" y="898"/>
                    <a:pt x="0" y="1475"/>
                    <a:pt x="179" y="2012"/>
                  </a:cubicBezTo>
                  <a:cubicBezTo>
                    <a:pt x="219" y="2072"/>
                    <a:pt x="279" y="2092"/>
                    <a:pt x="299" y="2092"/>
                  </a:cubicBezTo>
                  <a:cubicBezTo>
                    <a:pt x="457" y="2109"/>
                    <a:pt x="616" y="2116"/>
                    <a:pt x="775" y="2116"/>
                  </a:cubicBezTo>
                  <a:cubicBezTo>
                    <a:pt x="1351" y="2116"/>
                    <a:pt x="1925" y="2024"/>
                    <a:pt x="2487" y="1992"/>
                  </a:cubicBezTo>
                  <a:cubicBezTo>
                    <a:pt x="2706" y="1992"/>
                    <a:pt x="2905" y="1813"/>
                    <a:pt x="2925" y="1535"/>
                  </a:cubicBezTo>
                  <a:cubicBezTo>
                    <a:pt x="2925" y="1475"/>
                    <a:pt x="2964" y="1376"/>
                    <a:pt x="2984" y="1236"/>
                  </a:cubicBezTo>
                  <a:cubicBezTo>
                    <a:pt x="3422" y="1216"/>
                    <a:pt x="3860" y="1177"/>
                    <a:pt x="4277" y="1137"/>
                  </a:cubicBezTo>
                  <a:lnTo>
                    <a:pt x="4277" y="1137"/>
                  </a:lnTo>
                  <a:cubicBezTo>
                    <a:pt x="4596" y="1336"/>
                    <a:pt x="4218" y="1694"/>
                    <a:pt x="4496" y="1873"/>
                  </a:cubicBezTo>
                  <a:cubicBezTo>
                    <a:pt x="4668" y="1822"/>
                    <a:pt x="4854" y="1726"/>
                    <a:pt x="5017" y="1726"/>
                  </a:cubicBezTo>
                  <a:cubicBezTo>
                    <a:pt x="5043" y="1726"/>
                    <a:pt x="5068" y="1728"/>
                    <a:pt x="5093" y="1734"/>
                  </a:cubicBezTo>
                  <a:cubicBezTo>
                    <a:pt x="5216" y="1767"/>
                    <a:pt x="5338" y="1779"/>
                    <a:pt x="5459" y="1779"/>
                  </a:cubicBezTo>
                  <a:cubicBezTo>
                    <a:pt x="5756" y="1779"/>
                    <a:pt x="6050" y="1709"/>
                    <a:pt x="6355" y="1709"/>
                  </a:cubicBezTo>
                  <a:cubicBezTo>
                    <a:pt x="6450" y="1709"/>
                    <a:pt x="6547" y="1716"/>
                    <a:pt x="6645" y="1734"/>
                  </a:cubicBezTo>
                  <a:cubicBezTo>
                    <a:pt x="6663" y="1737"/>
                    <a:pt x="6682" y="1739"/>
                    <a:pt x="6701" y="1739"/>
                  </a:cubicBezTo>
                  <a:cubicBezTo>
                    <a:pt x="6879" y="1739"/>
                    <a:pt x="7044" y="1574"/>
                    <a:pt x="7062" y="1376"/>
                  </a:cubicBezTo>
                  <a:cubicBezTo>
                    <a:pt x="7082" y="998"/>
                    <a:pt x="7082" y="640"/>
                    <a:pt x="7082" y="282"/>
                  </a:cubicBezTo>
                  <a:cubicBezTo>
                    <a:pt x="7082" y="99"/>
                    <a:pt x="6965" y="1"/>
                    <a:pt x="6793"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19"/>
            <p:cNvSpPr/>
            <p:nvPr/>
          </p:nvSpPr>
          <p:spPr>
            <a:xfrm>
              <a:off x="2984954" y="2878131"/>
              <a:ext cx="199749" cy="64364"/>
            </a:xfrm>
            <a:custGeom>
              <a:avLst/>
              <a:gdLst/>
              <a:ahLst/>
              <a:cxnLst/>
              <a:rect l="l" t="t" r="r" b="b"/>
              <a:pathLst>
                <a:path w="3184" h="1039" extrusionOk="0">
                  <a:moveTo>
                    <a:pt x="3104" y="0"/>
                  </a:moveTo>
                  <a:cubicBezTo>
                    <a:pt x="2985" y="100"/>
                    <a:pt x="2845" y="159"/>
                    <a:pt x="2746" y="259"/>
                  </a:cubicBezTo>
                  <a:cubicBezTo>
                    <a:pt x="2627" y="338"/>
                    <a:pt x="2527" y="498"/>
                    <a:pt x="2408" y="537"/>
                  </a:cubicBezTo>
                  <a:cubicBezTo>
                    <a:pt x="2150" y="645"/>
                    <a:pt x="1890" y="698"/>
                    <a:pt x="1633" y="698"/>
                  </a:cubicBezTo>
                  <a:cubicBezTo>
                    <a:pt x="1274" y="698"/>
                    <a:pt x="922" y="595"/>
                    <a:pt x="597" y="398"/>
                  </a:cubicBezTo>
                  <a:cubicBezTo>
                    <a:pt x="478" y="338"/>
                    <a:pt x="399" y="259"/>
                    <a:pt x="299" y="219"/>
                  </a:cubicBezTo>
                  <a:cubicBezTo>
                    <a:pt x="274" y="211"/>
                    <a:pt x="243" y="206"/>
                    <a:pt x="212" y="206"/>
                  </a:cubicBezTo>
                  <a:cubicBezTo>
                    <a:pt x="167" y="206"/>
                    <a:pt x="123" y="216"/>
                    <a:pt x="100" y="239"/>
                  </a:cubicBezTo>
                  <a:cubicBezTo>
                    <a:pt x="1" y="299"/>
                    <a:pt x="21" y="398"/>
                    <a:pt x="60" y="498"/>
                  </a:cubicBezTo>
                  <a:cubicBezTo>
                    <a:pt x="60" y="537"/>
                    <a:pt x="120" y="597"/>
                    <a:pt x="160" y="617"/>
                  </a:cubicBezTo>
                  <a:cubicBezTo>
                    <a:pt x="359" y="736"/>
                    <a:pt x="538" y="895"/>
                    <a:pt x="757" y="935"/>
                  </a:cubicBezTo>
                  <a:cubicBezTo>
                    <a:pt x="1011" y="1005"/>
                    <a:pt x="1259" y="1038"/>
                    <a:pt x="1503" y="1038"/>
                  </a:cubicBezTo>
                  <a:cubicBezTo>
                    <a:pt x="1888" y="1038"/>
                    <a:pt x="2261" y="954"/>
                    <a:pt x="2627" y="796"/>
                  </a:cubicBezTo>
                  <a:cubicBezTo>
                    <a:pt x="2905" y="657"/>
                    <a:pt x="3044" y="458"/>
                    <a:pt x="3144" y="199"/>
                  </a:cubicBezTo>
                  <a:cubicBezTo>
                    <a:pt x="3184" y="140"/>
                    <a:pt x="3124" y="100"/>
                    <a:pt x="310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8" name="Google Shape;618;p19"/>
            <p:cNvSpPr/>
            <p:nvPr/>
          </p:nvSpPr>
          <p:spPr>
            <a:xfrm>
              <a:off x="3061113" y="2757335"/>
              <a:ext cx="27478" cy="91249"/>
            </a:xfrm>
            <a:custGeom>
              <a:avLst/>
              <a:gdLst/>
              <a:ahLst/>
              <a:cxnLst/>
              <a:rect l="l" t="t" r="r" b="b"/>
              <a:pathLst>
                <a:path w="438" h="1473" extrusionOk="0">
                  <a:moveTo>
                    <a:pt x="239" y="1"/>
                  </a:moveTo>
                  <a:cubicBezTo>
                    <a:pt x="139" y="1"/>
                    <a:pt x="40" y="100"/>
                    <a:pt x="40" y="220"/>
                  </a:cubicBezTo>
                  <a:lnTo>
                    <a:pt x="40" y="777"/>
                  </a:lnTo>
                  <a:lnTo>
                    <a:pt x="0" y="976"/>
                  </a:lnTo>
                  <a:cubicBezTo>
                    <a:pt x="0" y="1095"/>
                    <a:pt x="0" y="1214"/>
                    <a:pt x="20" y="1314"/>
                  </a:cubicBezTo>
                  <a:cubicBezTo>
                    <a:pt x="20" y="1393"/>
                    <a:pt x="119" y="1473"/>
                    <a:pt x="179" y="1473"/>
                  </a:cubicBezTo>
                  <a:cubicBezTo>
                    <a:pt x="239" y="1473"/>
                    <a:pt x="318" y="1413"/>
                    <a:pt x="378" y="1373"/>
                  </a:cubicBezTo>
                  <a:cubicBezTo>
                    <a:pt x="418" y="1354"/>
                    <a:pt x="438" y="1274"/>
                    <a:pt x="438" y="1214"/>
                  </a:cubicBezTo>
                  <a:lnTo>
                    <a:pt x="438" y="180"/>
                  </a:lnTo>
                  <a:cubicBezTo>
                    <a:pt x="438" y="80"/>
                    <a:pt x="338" y="1"/>
                    <a:pt x="23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19"/>
            <p:cNvSpPr/>
            <p:nvPr/>
          </p:nvSpPr>
          <p:spPr>
            <a:xfrm>
              <a:off x="3182127" y="2417251"/>
              <a:ext cx="141091" cy="99550"/>
            </a:xfrm>
            <a:custGeom>
              <a:avLst/>
              <a:gdLst/>
              <a:ahLst/>
              <a:cxnLst/>
              <a:rect l="l" t="t" r="r" b="b"/>
              <a:pathLst>
                <a:path w="2249" h="1607" extrusionOk="0">
                  <a:moveTo>
                    <a:pt x="1" y="0"/>
                  </a:moveTo>
                  <a:cubicBezTo>
                    <a:pt x="1" y="398"/>
                    <a:pt x="140" y="617"/>
                    <a:pt x="339" y="816"/>
                  </a:cubicBezTo>
                  <a:cubicBezTo>
                    <a:pt x="637" y="1114"/>
                    <a:pt x="995" y="1313"/>
                    <a:pt x="1373" y="1512"/>
                  </a:cubicBezTo>
                  <a:cubicBezTo>
                    <a:pt x="1497" y="1587"/>
                    <a:pt x="1644" y="1607"/>
                    <a:pt x="1790" y="1607"/>
                  </a:cubicBezTo>
                  <a:cubicBezTo>
                    <a:pt x="1879" y="1607"/>
                    <a:pt x="1967" y="1599"/>
                    <a:pt x="2050" y="1592"/>
                  </a:cubicBezTo>
                  <a:cubicBezTo>
                    <a:pt x="2169" y="1572"/>
                    <a:pt x="2249" y="1492"/>
                    <a:pt x="2249" y="1313"/>
                  </a:cubicBezTo>
                  <a:cubicBezTo>
                    <a:pt x="2169" y="1293"/>
                    <a:pt x="2129" y="1234"/>
                    <a:pt x="2050" y="1234"/>
                  </a:cubicBezTo>
                  <a:cubicBezTo>
                    <a:pt x="1592" y="1194"/>
                    <a:pt x="1234" y="975"/>
                    <a:pt x="876" y="677"/>
                  </a:cubicBezTo>
                  <a:cubicBezTo>
                    <a:pt x="697" y="518"/>
                    <a:pt x="558" y="339"/>
                    <a:pt x="379" y="199"/>
                  </a:cubicBezTo>
                  <a:cubicBezTo>
                    <a:pt x="279" y="120"/>
                    <a:pt x="180" y="100"/>
                    <a:pt x="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19"/>
            <p:cNvSpPr/>
            <p:nvPr/>
          </p:nvSpPr>
          <p:spPr>
            <a:xfrm>
              <a:off x="2916323" y="2699415"/>
              <a:ext cx="52509" cy="41815"/>
            </a:xfrm>
            <a:custGeom>
              <a:avLst/>
              <a:gdLst/>
              <a:ahLst/>
              <a:cxnLst/>
              <a:rect l="l" t="t" r="r" b="b"/>
              <a:pathLst>
                <a:path w="837" h="675" extrusionOk="0">
                  <a:moveTo>
                    <a:pt x="408" y="1"/>
                  </a:moveTo>
                  <a:cubicBezTo>
                    <a:pt x="368" y="1"/>
                    <a:pt x="330" y="7"/>
                    <a:pt x="299" y="21"/>
                  </a:cubicBezTo>
                  <a:cubicBezTo>
                    <a:pt x="100" y="61"/>
                    <a:pt x="1" y="299"/>
                    <a:pt x="40" y="458"/>
                  </a:cubicBezTo>
                  <a:cubicBezTo>
                    <a:pt x="88" y="586"/>
                    <a:pt x="187" y="675"/>
                    <a:pt x="316" y="675"/>
                  </a:cubicBezTo>
                  <a:cubicBezTo>
                    <a:pt x="348" y="675"/>
                    <a:pt x="383" y="669"/>
                    <a:pt x="418" y="657"/>
                  </a:cubicBezTo>
                  <a:cubicBezTo>
                    <a:pt x="538" y="637"/>
                    <a:pt x="657" y="558"/>
                    <a:pt x="757" y="498"/>
                  </a:cubicBezTo>
                  <a:cubicBezTo>
                    <a:pt x="816" y="458"/>
                    <a:pt x="816" y="359"/>
                    <a:pt x="836" y="319"/>
                  </a:cubicBezTo>
                  <a:cubicBezTo>
                    <a:pt x="816" y="259"/>
                    <a:pt x="816" y="220"/>
                    <a:pt x="816" y="200"/>
                  </a:cubicBezTo>
                  <a:cubicBezTo>
                    <a:pt x="724" y="76"/>
                    <a:pt x="548" y="1"/>
                    <a:pt x="408"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19"/>
            <p:cNvSpPr/>
            <p:nvPr/>
          </p:nvSpPr>
          <p:spPr>
            <a:xfrm>
              <a:off x="3184637" y="2687088"/>
              <a:ext cx="50000" cy="43301"/>
            </a:xfrm>
            <a:custGeom>
              <a:avLst/>
              <a:gdLst/>
              <a:ahLst/>
              <a:cxnLst/>
              <a:rect l="l" t="t" r="r" b="b"/>
              <a:pathLst>
                <a:path w="797" h="699" extrusionOk="0">
                  <a:moveTo>
                    <a:pt x="339" y="1"/>
                  </a:moveTo>
                  <a:cubicBezTo>
                    <a:pt x="120" y="1"/>
                    <a:pt x="1" y="120"/>
                    <a:pt x="1" y="339"/>
                  </a:cubicBezTo>
                  <a:cubicBezTo>
                    <a:pt x="1" y="538"/>
                    <a:pt x="120" y="657"/>
                    <a:pt x="299" y="697"/>
                  </a:cubicBezTo>
                  <a:cubicBezTo>
                    <a:pt x="311" y="698"/>
                    <a:pt x="323" y="699"/>
                    <a:pt x="336" y="699"/>
                  </a:cubicBezTo>
                  <a:cubicBezTo>
                    <a:pt x="563" y="699"/>
                    <a:pt x="796" y="528"/>
                    <a:pt x="796" y="339"/>
                  </a:cubicBezTo>
                  <a:cubicBezTo>
                    <a:pt x="796" y="140"/>
                    <a:pt x="597" y="1"/>
                    <a:pt x="33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19"/>
            <p:cNvSpPr/>
            <p:nvPr/>
          </p:nvSpPr>
          <p:spPr>
            <a:xfrm>
              <a:off x="2418402" y="2025381"/>
              <a:ext cx="1336632" cy="1533077"/>
            </a:xfrm>
            <a:custGeom>
              <a:avLst/>
              <a:gdLst/>
              <a:ahLst/>
              <a:cxnLst/>
              <a:rect l="l" t="t" r="r" b="b"/>
              <a:pathLst>
                <a:path w="21306" h="24748" extrusionOk="0">
                  <a:moveTo>
                    <a:pt x="10259" y="1871"/>
                  </a:moveTo>
                  <a:cubicBezTo>
                    <a:pt x="10598" y="1871"/>
                    <a:pt x="10933" y="1902"/>
                    <a:pt x="11260" y="1970"/>
                  </a:cubicBezTo>
                  <a:cubicBezTo>
                    <a:pt x="11956" y="2129"/>
                    <a:pt x="12652" y="2189"/>
                    <a:pt x="13348" y="2348"/>
                  </a:cubicBezTo>
                  <a:cubicBezTo>
                    <a:pt x="13846" y="2447"/>
                    <a:pt x="14343" y="2587"/>
                    <a:pt x="14801" y="2825"/>
                  </a:cubicBezTo>
                  <a:cubicBezTo>
                    <a:pt x="15716" y="3263"/>
                    <a:pt x="16611" y="3720"/>
                    <a:pt x="17426" y="4317"/>
                  </a:cubicBezTo>
                  <a:cubicBezTo>
                    <a:pt x="18202" y="4874"/>
                    <a:pt x="18918" y="5551"/>
                    <a:pt x="19396" y="6426"/>
                  </a:cubicBezTo>
                  <a:cubicBezTo>
                    <a:pt x="19396" y="6446"/>
                    <a:pt x="19416" y="6446"/>
                    <a:pt x="19416" y="6466"/>
                  </a:cubicBezTo>
                  <a:cubicBezTo>
                    <a:pt x="19833" y="7540"/>
                    <a:pt x="20490" y="8495"/>
                    <a:pt x="20709" y="9629"/>
                  </a:cubicBezTo>
                  <a:cubicBezTo>
                    <a:pt x="20729" y="9828"/>
                    <a:pt x="20808" y="10007"/>
                    <a:pt x="20868" y="10205"/>
                  </a:cubicBezTo>
                  <a:cubicBezTo>
                    <a:pt x="20868" y="10245"/>
                    <a:pt x="20908" y="10325"/>
                    <a:pt x="20908" y="10404"/>
                  </a:cubicBezTo>
                  <a:cubicBezTo>
                    <a:pt x="20928" y="11041"/>
                    <a:pt x="21087" y="11717"/>
                    <a:pt x="20967" y="12394"/>
                  </a:cubicBezTo>
                  <a:cubicBezTo>
                    <a:pt x="20868" y="12990"/>
                    <a:pt x="20709" y="13587"/>
                    <a:pt x="20490" y="14164"/>
                  </a:cubicBezTo>
                  <a:cubicBezTo>
                    <a:pt x="20311" y="14622"/>
                    <a:pt x="20271" y="15099"/>
                    <a:pt x="20112" y="15577"/>
                  </a:cubicBezTo>
                  <a:cubicBezTo>
                    <a:pt x="19973" y="16054"/>
                    <a:pt x="19814" y="16511"/>
                    <a:pt x="19615" y="16989"/>
                  </a:cubicBezTo>
                  <a:cubicBezTo>
                    <a:pt x="19475" y="17287"/>
                    <a:pt x="19296" y="17546"/>
                    <a:pt x="19097" y="17805"/>
                  </a:cubicBezTo>
                  <a:cubicBezTo>
                    <a:pt x="18441" y="18739"/>
                    <a:pt x="17685" y="19535"/>
                    <a:pt x="16790" y="20231"/>
                  </a:cubicBezTo>
                  <a:cubicBezTo>
                    <a:pt x="16153" y="20689"/>
                    <a:pt x="15497" y="21146"/>
                    <a:pt x="14721" y="21385"/>
                  </a:cubicBezTo>
                  <a:cubicBezTo>
                    <a:pt x="14164" y="21564"/>
                    <a:pt x="13647" y="21843"/>
                    <a:pt x="13110" y="22022"/>
                  </a:cubicBezTo>
                  <a:cubicBezTo>
                    <a:pt x="12433" y="22221"/>
                    <a:pt x="11737" y="22340"/>
                    <a:pt x="11041" y="22360"/>
                  </a:cubicBezTo>
                  <a:cubicBezTo>
                    <a:pt x="10988" y="22360"/>
                    <a:pt x="10935" y="22351"/>
                    <a:pt x="10888" y="22351"/>
                  </a:cubicBezTo>
                  <a:cubicBezTo>
                    <a:pt x="10864" y="22351"/>
                    <a:pt x="10842" y="22353"/>
                    <a:pt x="10822" y="22360"/>
                  </a:cubicBezTo>
                  <a:cubicBezTo>
                    <a:pt x="10628" y="22407"/>
                    <a:pt x="10438" y="22427"/>
                    <a:pt x="10249" y="22427"/>
                  </a:cubicBezTo>
                  <a:cubicBezTo>
                    <a:pt x="9720" y="22427"/>
                    <a:pt x="9207" y="22273"/>
                    <a:pt x="8694" y="22141"/>
                  </a:cubicBezTo>
                  <a:cubicBezTo>
                    <a:pt x="7798" y="21922"/>
                    <a:pt x="7003" y="21485"/>
                    <a:pt x="6187" y="21127"/>
                  </a:cubicBezTo>
                  <a:cubicBezTo>
                    <a:pt x="5153" y="20649"/>
                    <a:pt x="4297" y="19893"/>
                    <a:pt x="3502" y="19137"/>
                  </a:cubicBezTo>
                  <a:cubicBezTo>
                    <a:pt x="2885" y="18541"/>
                    <a:pt x="2368" y="17844"/>
                    <a:pt x="1910" y="17088"/>
                  </a:cubicBezTo>
                  <a:lnTo>
                    <a:pt x="1313" y="16114"/>
                  </a:lnTo>
                  <a:cubicBezTo>
                    <a:pt x="975" y="15557"/>
                    <a:pt x="717" y="14920"/>
                    <a:pt x="498" y="14303"/>
                  </a:cubicBezTo>
                  <a:cubicBezTo>
                    <a:pt x="438" y="14164"/>
                    <a:pt x="418" y="13985"/>
                    <a:pt x="398" y="13826"/>
                  </a:cubicBezTo>
                  <a:cubicBezTo>
                    <a:pt x="378" y="13428"/>
                    <a:pt x="339" y="13030"/>
                    <a:pt x="299" y="12533"/>
                  </a:cubicBezTo>
                  <a:cubicBezTo>
                    <a:pt x="319" y="12294"/>
                    <a:pt x="378" y="11996"/>
                    <a:pt x="339" y="11717"/>
                  </a:cubicBezTo>
                  <a:cubicBezTo>
                    <a:pt x="398" y="11220"/>
                    <a:pt x="458" y="10723"/>
                    <a:pt x="518" y="10225"/>
                  </a:cubicBezTo>
                  <a:cubicBezTo>
                    <a:pt x="597" y="9211"/>
                    <a:pt x="876" y="8256"/>
                    <a:pt x="1373" y="7401"/>
                  </a:cubicBezTo>
                  <a:cubicBezTo>
                    <a:pt x="1870" y="6525"/>
                    <a:pt x="2507" y="5769"/>
                    <a:pt x="3203" y="5053"/>
                  </a:cubicBezTo>
                  <a:cubicBezTo>
                    <a:pt x="4297" y="3959"/>
                    <a:pt x="5570" y="3084"/>
                    <a:pt x="6983" y="2447"/>
                  </a:cubicBezTo>
                  <a:cubicBezTo>
                    <a:pt x="7560" y="2169"/>
                    <a:pt x="8176" y="2069"/>
                    <a:pt x="8773" y="1990"/>
                  </a:cubicBezTo>
                  <a:cubicBezTo>
                    <a:pt x="9131" y="1970"/>
                    <a:pt x="9449" y="1930"/>
                    <a:pt x="9788" y="1890"/>
                  </a:cubicBezTo>
                  <a:cubicBezTo>
                    <a:pt x="9945" y="1878"/>
                    <a:pt x="10103" y="1871"/>
                    <a:pt x="10259" y="1871"/>
                  </a:cubicBezTo>
                  <a:close/>
                  <a:moveTo>
                    <a:pt x="9648" y="1"/>
                  </a:moveTo>
                  <a:cubicBezTo>
                    <a:pt x="9449" y="259"/>
                    <a:pt x="9449" y="259"/>
                    <a:pt x="9449" y="538"/>
                  </a:cubicBezTo>
                  <a:lnTo>
                    <a:pt x="9449" y="1473"/>
                  </a:lnTo>
                  <a:cubicBezTo>
                    <a:pt x="9151" y="1592"/>
                    <a:pt x="8892" y="1592"/>
                    <a:pt x="8654" y="1672"/>
                  </a:cubicBezTo>
                  <a:cubicBezTo>
                    <a:pt x="8415" y="1691"/>
                    <a:pt x="8196" y="1691"/>
                    <a:pt x="7997" y="1771"/>
                  </a:cubicBezTo>
                  <a:cubicBezTo>
                    <a:pt x="7321" y="1990"/>
                    <a:pt x="6684" y="2268"/>
                    <a:pt x="6068" y="2626"/>
                  </a:cubicBezTo>
                  <a:cubicBezTo>
                    <a:pt x="5670" y="2845"/>
                    <a:pt x="5212" y="3024"/>
                    <a:pt x="4834" y="3323"/>
                  </a:cubicBezTo>
                  <a:cubicBezTo>
                    <a:pt x="4297" y="3760"/>
                    <a:pt x="3740" y="4218"/>
                    <a:pt x="3203" y="4715"/>
                  </a:cubicBezTo>
                  <a:cubicBezTo>
                    <a:pt x="2328" y="5471"/>
                    <a:pt x="1651" y="6366"/>
                    <a:pt x="1114" y="7401"/>
                  </a:cubicBezTo>
                  <a:cubicBezTo>
                    <a:pt x="896" y="7818"/>
                    <a:pt x="697" y="8256"/>
                    <a:pt x="538" y="8733"/>
                  </a:cubicBezTo>
                  <a:cubicBezTo>
                    <a:pt x="418" y="9211"/>
                    <a:pt x="358" y="9708"/>
                    <a:pt x="299" y="10186"/>
                  </a:cubicBezTo>
                  <a:cubicBezTo>
                    <a:pt x="199" y="10743"/>
                    <a:pt x="120" y="11339"/>
                    <a:pt x="40" y="11936"/>
                  </a:cubicBezTo>
                  <a:cubicBezTo>
                    <a:pt x="0" y="12195"/>
                    <a:pt x="0" y="12433"/>
                    <a:pt x="0" y="12692"/>
                  </a:cubicBezTo>
                  <a:cubicBezTo>
                    <a:pt x="0" y="12931"/>
                    <a:pt x="20" y="13189"/>
                    <a:pt x="40" y="13428"/>
                  </a:cubicBezTo>
                  <a:cubicBezTo>
                    <a:pt x="100" y="13786"/>
                    <a:pt x="100" y="14124"/>
                    <a:pt x="199" y="14463"/>
                  </a:cubicBezTo>
                  <a:cubicBezTo>
                    <a:pt x="398" y="15099"/>
                    <a:pt x="637" y="15716"/>
                    <a:pt x="995" y="16293"/>
                  </a:cubicBezTo>
                  <a:cubicBezTo>
                    <a:pt x="1850" y="17765"/>
                    <a:pt x="2825" y="19137"/>
                    <a:pt x="4198" y="20231"/>
                  </a:cubicBezTo>
                  <a:cubicBezTo>
                    <a:pt x="5292" y="21087"/>
                    <a:pt x="6485" y="21743"/>
                    <a:pt x="7778" y="22221"/>
                  </a:cubicBezTo>
                  <a:cubicBezTo>
                    <a:pt x="8196" y="22360"/>
                    <a:pt x="8594" y="22559"/>
                    <a:pt x="9071" y="22579"/>
                  </a:cubicBezTo>
                  <a:cubicBezTo>
                    <a:pt x="9390" y="22778"/>
                    <a:pt x="9768" y="22758"/>
                    <a:pt x="10106" y="22778"/>
                  </a:cubicBezTo>
                  <a:cubicBezTo>
                    <a:pt x="10205" y="22778"/>
                    <a:pt x="10305" y="22817"/>
                    <a:pt x="10404" y="22837"/>
                  </a:cubicBezTo>
                  <a:cubicBezTo>
                    <a:pt x="10544" y="23374"/>
                    <a:pt x="10643" y="23931"/>
                    <a:pt x="10762" y="24449"/>
                  </a:cubicBezTo>
                  <a:cubicBezTo>
                    <a:pt x="10762" y="24528"/>
                    <a:pt x="10762" y="24608"/>
                    <a:pt x="10802" y="24648"/>
                  </a:cubicBezTo>
                  <a:cubicBezTo>
                    <a:pt x="10862" y="24707"/>
                    <a:pt x="10941" y="24747"/>
                    <a:pt x="10981" y="24747"/>
                  </a:cubicBezTo>
                  <a:cubicBezTo>
                    <a:pt x="11041" y="24747"/>
                    <a:pt x="11101" y="24648"/>
                    <a:pt x="11101" y="24608"/>
                  </a:cubicBezTo>
                  <a:cubicBezTo>
                    <a:pt x="11081" y="24409"/>
                    <a:pt x="11041" y="24210"/>
                    <a:pt x="11001" y="24011"/>
                  </a:cubicBezTo>
                  <a:cubicBezTo>
                    <a:pt x="10941" y="23613"/>
                    <a:pt x="10782" y="23215"/>
                    <a:pt x="10882" y="22758"/>
                  </a:cubicBezTo>
                  <a:lnTo>
                    <a:pt x="11260" y="22678"/>
                  </a:lnTo>
                  <a:cubicBezTo>
                    <a:pt x="11379" y="22678"/>
                    <a:pt x="11538" y="22678"/>
                    <a:pt x="11677" y="22658"/>
                  </a:cubicBezTo>
                  <a:cubicBezTo>
                    <a:pt x="12573" y="22479"/>
                    <a:pt x="13468" y="22260"/>
                    <a:pt x="14323" y="21863"/>
                  </a:cubicBezTo>
                  <a:cubicBezTo>
                    <a:pt x="14462" y="21783"/>
                    <a:pt x="14622" y="21723"/>
                    <a:pt x="14761" y="21664"/>
                  </a:cubicBezTo>
                  <a:cubicBezTo>
                    <a:pt x="15656" y="21365"/>
                    <a:pt x="16452" y="20848"/>
                    <a:pt x="17168" y="20251"/>
                  </a:cubicBezTo>
                  <a:cubicBezTo>
                    <a:pt x="17844" y="19674"/>
                    <a:pt x="18441" y="19058"/>
                    <a:pt x="18998" y="18381"/>
                  </a:cubicBezTo>
                  <a:cubicBezTo>
                    <a:pt x="19694" y="17546"/>
                    <a:pt x="20132" y="16611"/>
                    <a:pt x="20351" y="15577"/>
                  </a:cubicBezTo>
                  <a:cubicBezTo>
                    <a:pt x="20510" y="14980"/>
                    <a:pt x="20629" y="14383"/>
                    <a:pt x="20888" y="13806"/>
                  </a:cubicBezTo>
                  <a:cubicBezTo>
                    <a:pt x="21206" y="13070"/>
                    <a:pt x="21305" y="12274"/>
                    <a:pt x="21286" y="11479"/>
                  </a:cubicBezTo>
                  <a:cubicBezTo>
                    <a:pt x="21246" y="10822"/>
                    <a:pt x="21226" y="10126"/>
                    <a:pt x="20947" y="9509"/>
                  </a:cubicBezTo>
                  <a:cubicBezTo>
                    <a:pt x="20928" y="9489"/>
                    <a:pt x="20928" y="9430"/>
                    <a:pt x="20928" y="9410"/>
                  </a:cubicBezTo>
                  <a:cubicBezTo>
                    <a:pt x="20848" y="8813"/>
                    <a:pt x="20550" y="8296"/>
                    <a:pt x="20331" y="7739"/>
                  </a:cubicBezTo>
                  <a:lnTo>
                    <a:pt x="19814" y="6625"/>
                  </a:lnTo>
                  <a:cubicBezTo>
                    <a:pt x="19754" y="6505"/>
                    <a:pt x="19714" y="6366"/>
                    <a:pt x="19654" y="6267"/>
                  </a:cubicBezTo>
                  <a:cubicBezTo>
                    <a:pt x="19197" y="5411"/>
                    <a:pt x="18540" y="4735"/>
                    <a:pt x="17765" y="4138"/>
                  </a:cubicBezTo>
                  <a:cubicBezTo>
                    <a:pt x="16869" y="3442"/>
                    <a:pt x="15875" y="2925"/>
                    <a:pt x="14860" y="2447"/>
                  </a:cubicBezTo>
                  <a:cubicBezTo>
                    <a:pt x="14343" y="2189"/>
                    <a:pt x="13826" y="1990"/>
                    <a:pt x="13229" y="1930"/>
                  </a:cubicBezTo>
                  <a:cubicBezTo>
                    <a:pt x="12811" y="1870"/>
                    <a:pt x="12374" y="1771"/>
                    <a:pt x="11956" y="1672"/>
                  </a:cubicBezTo>
                  <a:cubicBezTo>
                    <a:pt x="11429" y="1562"/>
                    <a:pt x="10885" y="1470"/>
                    <a:pt x="10340" y="1470"/>
                  </a:cubicBezTo>
                  <a:cubicBezTo>
                    <a:pt x="10289" y="1470"/>
                    <a:pt x="10237" y="1471"/>
                    <a:pt x="10185" y="1473"/>
                  </a:cubicBezTo>
                  <a:cubicBezTo>
                    <a:pt x="10066" y="1473"/>
                    <a:pt x="9947" y="1453"/>
                    <a:pt x="9788" y="1453"/>
                  </a:cubicBezTo>
                  <a:cubicBezTo>
                    <a:pt x="9788" y="1194"/>
                    <a:pt x="9788" y="955"/>
                    <a:pt x="9768" y="737"/>
                  </a:cubicBezTo>
                  <a:cubicBezTo>
                    <a:pt x="9768" y="478"/>
                    <a:pt x="9887" y="199"/>
                    <a:pt x="9648"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23" name="Google Shape;623;p19"/>
          <p:cNvGrpSpPr/>
          <p:nvPr/>
        </p:nvGrpSpPr>
        <p:grpSpPr>
          <a:xfrm>
            <a:off x="7944647" y="5212136"/>
            <a:ext cx="427931" cy="368528"/>
            <a:chOff x="6263336" y="1804878"/>
            <a:chExt cx="557385" cy="480013"/>
          </a:xfrm>
        </p:grpSpPr>
        <p:sp>
          <p:nvSpPr>
            <p:cNvPr id="624" name="Google Shape;624;p19"/>
            <p:cNvSpPr/>
            <p:nvPr/>
          </p:nvSpPr>
          <p:spPr>
            <a:xfrm>
              <a:off x="6274962" y="1814871"/>
              <a:ext cx="532420" cy="454575"/>
            </a:xfrm>
            <a:custGeom>
              <a:avLst/>
              <a:gdLst/>
              <a:ahLst/>
              <a:cxnLst/>
              <a:rect l="l" t="t" r="r" b="b"/>
              <a:pathLst>
                <a:path w="12732" h="11008" extrusionOk="0">
                  <a:moveTo>
                    <a:pt x="538" y="1"/>
                  </a:moveTo>
                  <a:cubicBezTo>
                    <a:pt x="359" y="1"/>
                    <a:pt x="200" y="21"/>
                    <a:pt x="21" y="200"/>
                  </a:cubicBezTo>
                  <a:cubicBezTo>
                    <a:pt x="21" y="558"/>
                    <a:pt x="1" y="976"/>
                    <a:pt x="1" y="1354"/>
                  </a:cubicBezTo>
                  <a:cubicBezTo>
                    <a:pt x="1" y="2289"/>
                    <a:pt x="21" y="3204"/>
                    <a:pt x="40" y="4119"/>
                  </a:cubicBezTo>
                  <a:lnTo>
                    <a:pt x="40" y="5213"/>
                  </a:lnTo>
                  <a:cubicBezTo>
                    <a:pt x="21" y="5829"/>
                    <a:pt x="1" y="6446"/>
                    <a:pt x="1" y="7063"/>
                  </a:cubicBezTo>
                  <a:cubicBezTo>
                    <a:pt x="21" y="7839"/>
                    <a:pt x="21" y="8575"/>
                    <a:pt x="60" y="9350"/>
                  </a:cubicBezTo>
                  <a:cubicBezTo>
                    <a:pt x="100" y="9868"/>
                    <a:pt x="120" y="10385"/>
                    <a:pt x="239" y="10922"/>
                  </a:cubicBezTo>
                  <a:cubicBezTo>
                    <a:pt x="635" y="10988"/>
                    <a:pt x="1034" y="11008"/>
                    <a:pt x="1433" y="11008"/>
                  </a:cubicBezTo>
                  <a:cubicBezTo>
                    <a:pt x="2051" y="11008"/>
                    <a:pt x="2671" y="10960"/>
                    <a:pt x="3285" y="10960"/>
                  </a:cubicBezTo>
                  <a:cubicBezTo>
                    <a:pt x="3351" y="10960"/>
                    <a:pt x="3416" y="10961"/>
                    <a:pt x="3482" y="10962"/>
                  </a:cubicBezTo>
                  <a:cubicBezTo>
                    <a:pt x="3601" y="10962"/>
                    <a:pt x="3740" y="10922"/>
                    <a:pt x="3900" y="10882"/>
                  </a:cubicBezTo>
                  <a:cubicBezTo>
                    <a:pt x="3919" y="10763"/>
                    <a:pt x="3939" y="10683"/>
                    <a:pt x="3939" y="10584"/>
                  </a:cubicBezTo>
                  <a:cubicBezTo>
                    <a:pt x="3939" y="9768"/>
                    <a:pt x="3979" y="8933"/>
                    <a:pt x="3979" y="8097"/>
                  </a:cubicBezTo>
                  <a:cubicBezTo>
                    <a:pt x="3979" y="7739"/>
                    <a:pt x="3979" y="7361"/>
                    <a:pt x="3939" y="7003"/>
                  </a:cubicBezTo>
                  <a:cubicBezTo>
                    <a:pt x="3880" y="6307"/>
                    <a:pt x="3900" y="5631"/>
                    <a:pt x="3919" y="4954"/>
                  </a:cubicBezTo>
                  <a:cubicBezTo>
                    <a:pt x="3919" y="4815"/>
                    <a:pt x="3919" y="4696"/>
                    <a:pt x="3939" y="4576"/>
                  </a:cubicBezTo>
                  <a:cubicBezTo>
                    <a:pt x="3975" y="4487"/>
                    <a:pt x="4074" y="4414"/>
                    <a:pt x="4166" y="4414"/>
                  </a:cubicBezTo>
                  <a:cubicBezTo>
                    <a:pt x="4177" y="4414"/>
                    <a:pt x="4188" y="4415"/>
                    <a:pt x="4198" y="4417"/>
                  </a:cubicBezTo>
                  <a:cubicBezTo>
                    <a:pt x="4218" y="4457"/>
                    <a:pt x="4278" y="4457"/>
                    <a:pt x="4297" y="4477"/>
                  </a:cubicBezTo>
                  <a:cubicBezTo>
                    <a:pt x="4656" y="4656"/>
                    <a:pt x="4994" y="4855"/>
                    <a:pt x="5272" y="5153"/>
                  </a:cubicBezTo>
                  <a:cubicBezTo>
                    <a:pt x="5431" y="5312"/>
                    <a:pt x="5610" y="5511"/>
                    <a:pt x="5789" y="5690"/>
                  </a:cubicBezTo>
                  <a:cubicBezTo>
                    <a:pt x="6068" y="5969"/>
                    <a:pt x="6307" y="6247"/>
                    <a:pt x="6665" y="6406"/>
                  </a:cubicBezTo>
                  <a:cubicBezTo>
                    <a:pt x="6724" y="6367"/>
                    <a:pt x="6804" y="6347"/>
                    <a:pt x="6864" y="6287"/>
                  </a:cubicBezTo>
                  <a:cubicBezTo>
                    <a:pt x="7440" y="5611"/>
                    <a:pt x="8097" y="5074"/>
                    <a:pt x="8574" y="4318"/>
                  </a:cubicBezTo>
                  <a:cubicBezTo>
                    <a:pt x="8634" y="4258"/>
                    <a:pt x="8714" y="4198"/>
                    <a:pt x="8833" y="4099"/>
                  </a:cubicBezTo>
                  <a:cubicBezTo>
                    <a:pt x="8873" y="4258"/>
                    <a:pt x="8932" y="4318"/>
                    <a:pt x="8932" y="4397"/>
                  </a:cubicBezTo>
                  <a:cubicBezTo>
                    <a:pt x="8972" y="4676"/>
                    <a:pt x="8972" y="4954"/>
                    <a:pt x="8992" y="5213"/>
                  </a:cubicBezTo>
                  <a:cubicBezTo>
                    <a:pt x="9052" y="6108"/>
                    <a:pt x="9072" y="6983"/>
                    <a:pt x="9131" y="7878"/>
                  </a:cubicBezTo>
                  <a:cubicBezTo>
                    <a:pt x="9171" y="8654"/>
                    <a:pt x="9191" y="9390"/>
                    <a:pt x="9251" y="10166"/>
                  </a:cubicBezTo>
                  <a:cubicBezTo>
                    <a:pt x="9271" y="10425"/>
                    <a:pt x="9271" y="10663"/>
                    <a:pt x="9430" y="10922"/>
                  </a:cubicBezTo>
                  <a:cubicBezTo>
                    <a:pt x="9878" y="10981"/>
                    <a:pt x="10326" y="11001"/>
                    <a:pt x="10775" y="11001"/>
                  </a:cubicBezTo>
                  <a:cubicBezTo>
                    <a:pt x="11383" y="11001"/>
                    <a:pt x="11995" y="10965"/>
                    <a:pt x="12613" y="10942"/>
                  </a:cubicBezTo>
                  <a:cubicBezTo>
                    <a:pt x="12732" y="10544"/>
                    <a:pt x="12712" y="10226"/>
                    <a:pt x="12672" y="9768"/>
                  </a:cubicBezTo>
                  <a:cubicBezTo>
                    <a:pt x="12632" y="9390"/>
                    <a:pt x="12553" y="9012"/>
                    <a:pt x="12533" y="8654"/>
                  </a:cubicBezTo>
                  <a:cubicBezTo>
                    <a:pt x="12453" y="7799"/>
                    <a:pt x="12394" y="6963"/>
                    <a:pt x="12354" y="6108"/>
                  </a:cubicBezTo>
                  <a:cubicBezTo>
                    <a:pt x="12334" y="5670"/>
                    <a:pt x="12274" y="5193"/>
                    <a:pt x="12255" y="4715"/>
                  </a:cubicBezTo>
                  <a:cubicBezTo>
                    <a:pt x="12195" y="3701"/>
                    <a:pt x="12175" y="2647"/>
                    <a:pt x="12155" y="1632"/>
                  </a:cubicBezTo>
                  <a:cubicBezTo>
                    <a:pt x="12155" y="1234"/>
                    <a:pt x="12095" y="836"/>
                    <a:pt x="12075" y="439"/>
                  </a:cubicBezTo>
                  <a:cubicBezTo>
                    <a:pt x="12056" y="319"/>
                    <a:pt x="11996" y="220"/>
                    <a:pt x="11976" y="120"/>
                  </a:cubicBezTo>
                  <a:cubicBezTo>
                    <a:pt x="11777" y="100"/>
                    <a:pt x="11578" y="41"/>
                    <a:pt x="11379" y="41"/>
                  </a:cubicBezTo>
                  <a:cubicBezTo>
                    <a:pt x="10544" y="61"/>
                    <a:pt x="9688" y="120"/>
                    <a:pt x="8853" y="140"/>
                  </a:cubicBezTo>
                  <a:cubicBezTo>
                    <a:pt x="8495" y="140"/>
                    <a:pt x="8316" y="319"/>
                    <a:pt x="8177" y="598"/>
                  </a:cubicBezTo>
                  <a:cubicBezTo>
                    <a:pt x="7978" y="956"/>
                    <a:pt x="7759" y="1314"/>
                    <a:pt x="7520" y="1652"/>
                  </a:cubicBezTo>
                  <a:cubicBezTo>
                    <a:pt x="7381" y="1891"/>
                    <a:pt x="7202" y="2129"/>
                    <a:pt x="7023" y="2348"/>
                  </a:cubicBezTo>
                  <a:lnTo>
                    <a:pt x="6506" y="3104"/>
                  </a:lnTo>
                  <a:cubicBezTo>
                    <a:pt x="6227" y="3084"/>
                    <a:pt x="6108" y="2885"/>
                    <a:pt x="5988" y="2706"/>
                  </a:cubicBezTo>
                  <a:cubicBezTo>
                    <a:pt x="5809" y="2487"/>
                    <a:pt x="5670" y="2249"/>
                    <a:pt x="5491" y="2050"/>
                  </a:cubicBezTo>
                  <a:cubicBezTo>
                    <a:pt x="5113" y="1592"/>
                    <a:pt x="4675" y="1135"/>
                    <a:pt x="4317" y="637"/>
                  </a:cubicBezTo>
                  <a:cubicBezTo>
                    <a:pt x="4019" y="220"/>
                    <a:pt x="3641" y="1"/>
                    <a:pt x="314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19"/>
            <p:cNvSpPr/>
            <p:nvPr/>
          </p:nvSpPr>
          <p:spPr>
            <a:xfrm>
              <a:off x="6263336" y="1804878"/>
              <a:ext cx="557385" cy="480013"/>
            </a:xfrm>
            <a:custGeom>
              <a:avLst/>
              <a:gdLst/>
              <a:ahLst/>
              <a:cxnLst/>
              <a:rect l="l" t="t" r="r" b="b"/>
              <a:pathLst>
                <a:path w="13329" h="11624" extrusionOk="0">
                  <a:moveTo>
                    <a:pt x="3422" y="243"/>
                  </a:moveTo>
                  <a:cubicBezTo>
                    <a:pt x="3919" y="243"/>
                    <a:pt x="4297" y="462"/>
                    <a:pt x="4595" y="879"/>
                  </a:cubicBezTo>
                  <a:cubicBezTo>
                    <a:pt x="4953" y="1377"/>
                    <a:pt x="5391" y="1834"/>
                    <a:pt x="5769" y="2292"/>
                  </a:cubicBezTo>
                  <a:cubicBezTo>
                    <a:pt x="5948" y="2491"/>
                    <a:pt x="6087" y="2729"/>
                    <a:pt x="6266" y="2948"/>
                  </a:cubicBezTo>
                  <a:cubicBezTo>
                    <a:pt x="6386" y="3127"/>
                    <a:pt x="6505" y="3326"/>
                    <a:pt x="6784" y="3346"/>
                  </a:cubicBezTo>
                  <a:lnTo>
                    <a:pt x="7301" y="2590"/>
                  </a:lnTo>
                  <a:cubicBezTo>
                    <a:pt x="7480" y="2371"/>
                    <a:pt x="7659" y="2133"/>
                    <a:pt x="7798" y="1894"/>
                  </a:cubicBezTo>
                  <a:cubicBezTo>
                    <a:pt x="8037" y="1556"/>
                    <a:pt x="8256" y="1198"/>
                    <a:pt x="8455" y="840"/>
                  </a:cubicBezTo>
                  <a:cubicBezTo>
                    <a:pt x="8594" y="561"/>
                    <a:pt x="8773" y="382"/>
                    <a:pt x="9131" y="382"/>
                  </a:cubicBezTo>
                  <a:cubicBezTo>
                    <a:pt x="9966" y="362"/>
                    <a:pt x="10822" y="303"/>
                    <a:pt x="11657" y="283"/>
                  </a:cubicBezTo>
                  <a:cubicBezTo>
                    <a:pt x="11856" y="283"/>
                    <a:pt x="12055" y="342"/>
                    <a:pt x="12254" y="362"/>
                  </a:cubicBezTo>
                  <a:cubicBezTo>
                    <a:pt x="12274" y="462"/>
                    <a:pt x="12334" y="561"/>
                    <a:pt x="12353" y="681"/>
                  </a:cubicBezTo>
                  <a:cubicBezTo>
                    <a:pt x="12373" y="1078"/>
                    <a:pt x="12433" y="1476"/>
                    <a:pt x="12433" y="1874"/>
                  </a:cubicBezTo>
                  <a:cubicBezTo>
                    <a:pt x="12453" y="2889"/>
                    <a:pt x="12473" y="3943"/>
                    <a:pt x="12533" y="4957"/>
                  </a:cubicBezTo>
                  <a:cubicBezTo>
                    <a:pt x="12552" y="5435"/>
                    <a:pt x="12612" y="5912"/>
                    <a:pt x="12632" y="6350"/>
                  </a:cubicBezTo>
                  <a:cubicBezTo>
                    <a:pt x="12672" y="7205"/>
                    <a:pt x="12731" y="8041"/>
                    <a:pt x="12811" y="8896"/>
                  </a:cubicBezTo>
                  <a:cubicBezTo>
                    <a:pt x="12831" y="9254"/>
                    <a:pt x="12910" y="9632"/>
                    <a:pt x="12950" y="10010"/>
                  </a:cubicBezTo>
                  <a:cubicBezTo>
                    <a:pt x="12990" y="10468"/>
                    <a:pt x="13010" y="10786"/>
                    <a:pt x="12891" y="11184"/>
                  </a:cubicBezTo>
                  <a:cubicBezTo>
                    <a:pt x="12273" y="11207"/>
                    <a:pt x="11661" y="11243"/>
                    <a:pt x="11053" y="11243"/>
                  </a:cubicBezTo>
                  <a:cubicBezTo>
                    <a:pt x="10604" y="11243"/>
                    <a:pt x="10156" y="11223"/>
                    <a:pt x="9708" y="11164"/>
                  </a:cubicBezTo>
                  <a:cubicBezTo>
                    <a:pt x="9549" y="10905"/>
                    <a:pt x="9549" y="10667"/>
                    <a:pt x="9529" y="10408"/>
                  </a:cubicBezTo>
                  <a:cubicBezTo>
                    <a:pt x="9469" y="9632"/>
                    <a:pt x="9449" y="8896"/>
                    <a:pt x="9409" y="8120"/>
                  </a:cubicBezTo>
                  <a:cubicBezTo>
                    <a:pt x="9350" y="7225"/>
                    <a:pt x="9330" y="6350"/>
                    <a:pt x="9270" y="5455"/>
                  </a:cubicBezTo>
                  <a:cubicBezTo>
                    <a:pt x="9250" y="5196"/>
                    <a:pt x="9250" y="4918"/>
                    <a:pt x="9210" y="4639"/>
                  </a:cubicBezTo>
                  <a:cubicBezTo>
                    <a:pt x="9210" y="4560"/>
                    <a:pt x="9151" y="4500"/>
                    <a:pt x="9111" y="4341"/>
                  </a:cubicBezTo>
                  <a:cubicBezTo>
                    <a:pt x="8992" y="4440"/>
                    <a:pt x="8912" y="4500"/>
                    <a:pt x="8852" y="4560"/>
                  </a:cubicBezTo>
                  <a:cubicBezTo>
                    <a:pt x="8375" y="5316"/>
                    <a:pt x="7718" y="5853"/>
                    <a:pt x="7142" y="6529"/>
                  </a:cubicBezTo>
                  <a:cubicBezTo>
                    <a:pt x="7082" y="6589"/>
                    <a:pt x="7002" y="6609"/>
                    <a:pt x="6943" y="6648"/>
                  </a:cubicBezTo>
                  <a:cubicBezTo>
                    <a:pt x="6585" y="6489"/>
                    <a:pt x="6346" y="6211"/>
                    <a:pt x="6067" y="5932"/>
                  </a:cubicBezTo>
                  <a:cubicBezTo>
                    <a:pt x="5888" y="5753"/>
                    <a:pt x="5709" y="5554"/>
                    <a:pt x="5550" y="5395"/>
                  </a:cubicBezTo>
                  <a:cubicBezTo>
                    <a:pt x="5272" y="5097"/>
                    <a:pt x="4934" y="4898"/>
                    <a:pt x="4575" y="4719"/>
                  </a:cubicBezTo>
                  <a:cubicBezTo>
                    <a:pt x="4556" y="4699"/>
                    <a:pt x="4496" y="4699"/>
                    <a:pt x="4476" y="4659"/>
                  </a:cubicBezTo>
                  <a:cubicBezTo>
                    <a:pt x="4466" y="4657"/>
                    <a:pt x="4455" y="4656"/>
                    <a:pt x="4444" y="4656"/>
                  </a:cubicBezTo>
                  <a:cubicBezTo>
                    <a:pt x="4352" y="4656"/>
                    <a:pt x="4253" y="4729"/>
                    <a:pt x="4217" y="4818"/>
                  </a:cubicBezTo>
                  <a:cubicBezTo>
                    <a:pt x="4197" y="4938"/>
                    <a:pt x="4197" y="5057"/>
                    <a:pt x="4197" y="5196"/>
                  </a:cubicBezTo>
                  <a:cubicBezTo>
                    <a:pt x="4178" y="5873"/>
                    <a:pt x="4158" y="6549"/>
                    <a:pt x="4217" y="7245"/>
                  </a:cubicBezTo>
                  <a:cubicBezTo>
                    <a:pt x="4257" y="7603"/>
                    <a:pt x="4257" y="7981"/>
                    <a:pt x="4257" y="8339"/>
                  </a:cubicBezTo>
                  <a:cubicBezTo>
                    <a:pt x="4257" y="9175"/>
                    <a:pt x="4217" y="10010"/>
                    <a:pt x="4217" y="10826"/>
                  </a:cubicBezTo>
                  <a:cubicBezTo>
                    <a:pt x="4217" y="10925"/>
                    <a:pt x="4197" y="11005"/>
                    <a:pt x="4178" y="11124"/>
                  </a:cubicBezTo>
                  <a:cubicBezTo>
                    <a:pt x="4018" y="11164"/>
                    <a:pt x="3879" y="11204"/>
                    <a:pt x="3760" y="11204"/>
                  </a:cubicBezTo>
                  <a:cubicBezTo>
                    <a:pt x="3694" y="11203"/>
                    <a:pt x="3629" y="11202"/>
                    <a:pt x="3563" y="11202"/>
                  </a:cubicBezTo>
                  <a:cubicBezTo>
                    <a:pt x="2949" y="11202"/>
                    <a:pt x="2329" y="11250"/>
                    <a:pt x="1711" y="11250"/>
                  </a:cubicBezTo>
                  <a:cubicBezTo>
                    <a:pt x="1312" y="11250"/>
                    <a:pt x="913" y="11230"/>
                    <a:pt x="517" y="11164"/>
                  </a:cubicBezTo>
                  <a:cubicBezTo>
                    <a:pt x="398" y="10627"/>
                    <a:pt x="378" y="10110"/>
                    <a:pt x="338" y="9592"/>
                  </a:cubicBezTo>
                  <a:cubicBezTo>
                    <a:pt x="299" y="8817"/>
                    <a:pt x="299" y="8081"/>
                    <a:pt x="279" y="7305"/>
                  </a:cubicBezTo>
                  <a:cubicBezTo>
                    <a:pt x="279" y="6688"/>
                    <a:pt x="299" y="6071"/>
                    <a:pt x="318" y="5455"/>
                  </a:cubicBezTo>
                  <a:lnTo>
                    <a:pt x="318" y="4361"/>
                  </a:lnTo>
                  <a:cubicBezTo>
                    <a:pt x="299" y="3446"/>
                    <a:pt x="279" y="2531"/>
                    <a:pt x="279" y="1596"/>
                  </a:cubicBezTo>
                  <a:cubicBezTo>
                    <a:pt x="279" y="1218"/>
                    <a:pt x="299" y="800"/>
                    <a:pt x="299" y="442"/>
                  </a:cubicBezTo>
                  <a:cubicBezTo>
                    <a:pt x="478" y="263"/>
                    <a:pt x="637" y="243"/>
                    <a:pt x="816" y="243"/>
                  </a:cubicBezTo>
                  <a:close/>
                  <a:moveTo>
                    <a:pt x="608" y="0"/>
                  </a:moveTo>
                  <a:cubicBezTo>
                    <a:pt x="422" y="0"/>
                    <a:pt x="246" y="49"/>
                    <a:pt x="40" y="84"/>
                  </a:cubicBezTo>
                  <a:cubicBezTo>
                    <a:pt x="20" y="661"/>
                    <a:pt x="0" y="1178"/>
                    <a:pt x="0" y="1735"/>
                  </a:cubicBezTo>
                  <a:cubicBezTo>
                    <a:pt x="0" y="2769"/>
                    <a:pt x="40" y="3824"/>
                    <a:pt x="80" y="4858"/>
                  </a:cubicBezTo>
                  <a:cubicBezTo>
                    <a:pt x="80" y="5415"/>
                    <a:pt x="80" y="5952"/>
                    <a:pt x="40" y="6469"/>
                  </a:cubicBezTo>
                  <a:cubicBezTo>
                    <a:pt x="0" y="7166"/>
                    <a:pt x="20" y="7902"/>
                    <a:pt x="40" y="8598"/>
                  </a:cubicBezTo>
                  <a:cubicBezTo>
                    <a:pt x="80" y="9533"/>
                    <a:pt x="159" y="10508"/>
                    <a:pt x="179" y="11442"/>
                  </a:cubicBezTo>
                  <a:cubicBezTo>
                    <a:pt x="239" y="11602"/>
                    <a:pt x="378" y="11622"/>
                    <a:pt x="497" y="11622"/>
                  </a:cubicBezTo>
                  <a:lnTo>
                    <a:pt x="1790" y="11622"/>
                  </a:lnTo>
                  <a:cubicBezTo>
                    <a:pt x="1841" y="11623"/>
                    <a:pt x="1891" y="11623"/>
                    <a:pt x="1941" y="11623"/>
                  </a:cubicBezTo>
                  <a:cubicBezTo>
                    <a:pt x="2464" y="11623"/>
                    <a:pt x="3006" y="11557"/>
                    <a:pt x="3544" y="11557"/>
                  </a:cubicBezTo>
                  <a:cubicBezTo>
                    <a:pt x="3716" y="11557"/>
                    <a:pt x="3887" y="11564"/>
                    <a:pt x="4058" y="11582"/>
                  </a:cubicBezTo>
                  <a:cubicBezTo>
                    <a:pt x="4107" y="11589"/>
                    <a:pt x="4162" y="11596"/>
                    <a:pt x="4217" y="11596"/>
                  </a:cubicBezTo>
                  <a:cubicBezTo>
                    <a:pt x="4319" y="11596"/>
                    <a:pt x="4426" y="11572"/>
                    <a:pt x="4516" y="11482"/>
                  </a:cubicBezTo>
                  <a:cubicBezTo>
                    <a:pt x="4516" y="11184"/>
                    <a:pt x="4556" y="10905"/>
                    <a:pt x="4556" y="10607"/>
                  </a:cubicBezTo>
                  <a:cubicBezTo>
                    <a:pt x="4556" y="9712"/>
                    <a:pt x="4556" y="8797"/>
                    <a:pt x="4516" y="7902"/>
                  </a:cubicBezTo>
                  <a:cubicBezTo>
                    <a:pt x="4516" y="7325"/>
                    <a:pt x="4476" y="6728"/>
                    <a:pt x="4456" y="6151"/>
                  </a:cubicBezTo>
                  <a:cubicBezTo>
                    <a:pt x="4436" y="5813"/>
                    <a:pt x="4456" y="5475"/>
                    <a:pt x="4556" y="5156"/>
                  </a:cubicBezTo>
                  <a:cubicBezTo>
                    <a:pt x="5073" y="5316"/>
                    <a:pt x="5152" y="5335"/>
                    <a:pt x="5550" y="5813"/>
                  </a:cubicBezTo>
                  <a:cubicBezTo>
                    <a:pt x="5928" y="6250"/>
                    <a:pt x="6346" y="6628"/>
                    <a:pt x="6784" y="7026"/>
                  </a:cubicBezTo>
                  <a:cubicBezTo>
                    <a:pt x="6863" y="7106"/>
                    <a:pt x="6963" y="7146"/>
                    <a:pt x="7042" y="7225"/>
                  </a:cubicBezTo>
                  <a:cubicBezTo>
                    <a:pt x="7261" y="6967"/>
                    <a:pt x="7460" y="6728"/>
                    <a:pt x="7659" y="6509"/>
                  </a:cubicBezTo>
                  <a:cubicBezTo>
                    <a:pt x="7858" y="6270"/>
                    <a:pt x="8057" y="6032"/>
                    <a:pt x="8275" y="5813"/>
                  </a:cubicBezTo>
                  <a:cubicBezTo>
                    <a:pt x="8514" y="5614"/>
                    <a:pt x="8634" y="5316"/>
                    <a:pt x="8952" y="5176"/>
                  </a:cubicBezTo>
                  <a:cubicBezTo>
                    <a:pt x="9031" y="5435"/>
                    <a:pt x="9071" y="5634"/>
                    <a:pt x="9071" y="5853"/>
                  </a:cubicBezTo>
                  <a:cubicBezTo>
                    <a:pt x="9071" y="6211"/>
                    <a:pt x="9071" y="6549"/>
                    <a:pt x="9111" y="6867"/>
                  </a:cubicBezTo>
                  <a:cubicBezTo>
                    <a:pt x="9171" y="7921"/>
                    <a:pt x="9210" y="8956"/>
                    <a:pt x="9250" y="10010"/>
                  </a:cubicBezTo>
                  <a:cubicBezTo>
                    <a:pt x="9270" y="10428"/>
                    <a:pt x="9330" y="10885"/>
                    <a:pt x="9370" y="11303"/>
                  </a:cubicBezTo>
                  <a:cubicBezTo>
                    <a:pt x="9389" y="11442"/>
                    <a:pt x="9489" y="11522"/>
                    <a:pt x="9648" y="11522"/>
                  </a:cubicBezTo>
                  <a:cubicBezTo>
                    <a:pt x="9759" y="11522"/>
                    <a:pt x="9884" y="11497"/>
                    <a:pt x="9990" y="11497"/>
                  </a:cubicBezTo>
                  <a:cubicBezTo>
                    <a:pt x="10016" y="11497"/>
                    <a:pt x="10042" y="11498"/>
                    <a:pt x="10066" y="11502"/>
                  </a:cubicBezTo>
                  <a:cubicBezTo>
                    <a:pt x="10981" y="11522"/>
                    <a:pt x="11916" y="11542"/>
                    <a:pt x="12831" y="11542"/>
                  </a:cubicBezTo>
                  <a:cubicBezTo>
                    <a:pt x="12883" y="11542"/>
                    <a:pt x="12941" y="11550"/>
                    <a:pt x="13002" y="11550"/>
                  </a:cubicBezTo>
                  <a:cubicBezTo>
                    <a:pt x="13104" y="11550"/>
                    <a:pt x="13216" y="11527"/>
                    <a:pt x="13328" y="11403"/>
                  </a:cubicBezTo>
                  <a:cubicBezTo>
                    <a:pt x="13288" y="11104"/>
                    <a:pt x="13308" y="10726"/>
                    <a:pt x="13249" y="10368"/>
                  </a:cubicBezTo>
                  <a:cubicBezTo>
                    <a:pt x="13050" y="9274"/>
                    <a:pt x="13030" y="8140"/>
                    <a:pt x="12930" y="7026"/>
                  </a:cubicBezTo>
                  <a:cubicBezTo>
                    <a:pt x="12851" y="6191"/>
                    <a:pt x="12811" y="5335"/>
                    <a:pt x="12751" y="4500"/>
                  </a:cubicBezTo>
                  <a:cubicBezTo>
                    <a:pt x="12731" y="4162"/>
                    <a:pt x="12731" y="3843"/>
                    <a:pt x="12731" y="3525"/>
                  </a:cubicBezTo>
                  <a:cubicBezTo>
                    <a:pt x="12692" y="2511"/>
                    <a:pt x="12652" y="1516"/>
                    <a:pt x="12612" y="482"/>
                  </a:cubicBezTo>
                  <a:cubicBezTo>
                    <a:pt x="12612" y="362"/>
                    <a:pt x="12552" y="263"/>
                    <a:pt x="12513" y="104"/>
                  </a:cubicBezTo>
                  <a:cubicBezTo>
                    <a:pt x="12245" y="91"/>
                    <a:pt x="11979" y="87"/>
                    <a:pt x="11713" y="87"/>
                  </a:cubicBezTo>
                  <a:cubicBezTo>
                    <a:pt x="10774" y="87"/>
                    <a:pt x="9840" y="146"/>
                    <a:pt x="8887" y="146"/>
                  </a:cubicBezTo>
                  <a:cubicBezTo>
                    <a:pt x="8783" y="146"/>
                    <a:pt x="8678" y="145"/>
                    <a:pt x="8574" y="143"/>
                  </a:cubicBezTo>
                  <a:cubicBezTo>
                    <a:pt x="8375" y="462"/>
                    <a:pt x="8176" y="780"/>
                    <a:pt x="8037" y="1138"/>
                  </a:cubicBezTo>
                  <a:cubicBezTo>
                    <a:pt x="7858" y="1476"/>
                    <a:pt x="7679" y="1794"/>
                    <a:pt x="7420" y="2073"/>
                  </a:cubicBezTo>
                  <a:cubicBezTo>
                    <a:pt x="7142" y="2351"/>
                    <a:pt x="7042" y="2749"/>
                    <a:pt x="6684" y="2968"/>
                  </a:cubicBezTo>
                  <a:cubicBezTo>
                    <a:pt x="6386" y="2630"/>
                    <a:pt x="6127" y="2292"/>
                    <a:pt x="5849" y="1974"/>
                  </a:cubicBezTo>
                  <a:cubicBezTo>
                    <a:pt x="5570" y="1655"/>
                    <a:pt x="5292" y="1357"/>
                    <a:pt x="5013" y="1058"/>
                  </a:cubicBezTo>
                  <a:cubicBezTo>
                    <a:pt x="4754" y="740"/>
                    <a:pt x="4476" y="382"/>
                    <a:pt x="4178" y="44"/>
                  </a:cubicBezTo>
                  <a:cubicBezTo>
                    <a:pt x="3561" y="44"/>
                    <a:pt x="2904" y="64"/>
                    <a:pt x="2268" y="64"/>
                  </a:cubicBezTo>
                  <a:cubicBezTo>
                    <a:pt x="2029" y="64"/>
                    <a:pt x="1794" y="72"/>
                    <a:pt x="1562" y="72"/>
                  </a:cubicBezTo>
                  <a:cubicBezTo>
                    <a:pt x="1271" y="72"/>
                    <a:pt x="984" y="59"/>
                    <a:pt x="696" y="4"/>
                  </a:cubicBezTo>
                  <a:cubicBezTo>
                    <a:pt x="666" y="1"/>
                    <a:pt x="637" y="0"/>
                    <a:pt x="60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26" name="Google Shape;626;p19"/>
          <p:cNvGrpSpPr/>
          <p:nvPr/>
        </p:nvGrpSpPr>
        <p:grpSpPr>
          <a:xfrm>
            <a:off x="5224087" y="5209251"/>
            <a:ext cx="253652" cy="396523"/>
            <a:chOff x="3784245" y="1870577"/>
            <a:chExt cx="295357" cy="461719"/>
          </a:xfrm>
        </p:grpSpPr>
        <p:sp>
          <p:nvSpPr>
            <p:cNvPr id="627" name="Google Shape;627;p19"/>
            <p:cNvSpPr/>
            <p:nvPr/>
          </p:nvSpPr>
          <p:spPr>
            <a:xfrm>
              <a:off x="3791731" y="1874995"/>
              <a:ext cx="280386" cy="450570"/>
            </a:xfrm>
            <a:custGeom>
              <a:avLst/>
              <a:gdLst/>
              <a:ahLst/>
              <a:cxnLst/>
              <a:rect l="l" t="t" r="r" b="b"/>
              <a:pathLst>
                <a:path w="6705" h="10911" extrusionOk="0">
                  <a:moveTo>
                    <a:pt x="6093" y="1"/>
                  </a:moveTo>
                  <a:cubicBezTo>
                    <a:pt x="6038" y="1"/>
                    <a:pt x="5983" y="2"/>
                    <a:pt x="5928" y="2"/>
                  </a:cubicBezTo>
                  <a:cubicBezTo>
                    <a:pt x="5570" y="22"/>
                    <a:pt x="5252" y="62"/>
                    <a:pt x="4914" y="62"/>
                  </a:cubicBezTo>
                  <a:cubicBezTo>
                    <a:pt x="4565" y="44"/>
                    <a:pt x="4216" y="34"/>
                    <a:pt x="3868" y="34"/>
                  </a:cubicBezTo>
                  <a:cubicBezTo>
                    <a:pt x="3441" y="34"/>
                    <a:pt x="3013" y="49"/>
                    <a:pt x="2586" y="81"/>
                  </a:cubicBezTo>
                  <a:cubicBezTo>
                    <a:pt x="2318" y="91"/>
                    <a:pt x="2044" y="91"/>
                    <a:pt x="1771" y="91"/>
                  </a:cubicBezTo>
                  <a:cubicBezTo>
                    <a:pt x="1497" y="91"/>
                    <a:pt x="1224" y="91"/>
                    <a:pt x="955" y="101"/>
                  </a:cubicBezTo>
                  <a:cubicBezTo>
                    <a:pt x="776" y="101"/>
                    <a:pt x="637" y="121"/>
                    <a:pt x="478" y="161"/>
                  </a:cubicBezTo>
                  <a:cubicBezTo>
                    <a:pt x="279" y="380"/>
                    <a:pt x="299" y="619"/>
                    <a:pt x="299" y="877"/>
                  </a:cubicBezTo>
                  <a:cubicBezTo>
                    <a:pt x="279" y="1255"/>
                    <a:pt x="299" y="1613"/>
                    <a:pt x="259" y="1991"/>
                  </a:cubicBezTo>
                  <a:cubicBezTo>
                    <a:pt x="60" y="3602"/>
                    <a:pt x="0" y="5234"/>
                    <a:pt x="0" y="6845"/>
                  </a:cubicBezTo>
                  <a:cubicBezTo>
                    <a:pt x="0" y="7760"/>
                    <a:pt x="0" y="8655"/>
                    <a:pt x="40" y="9550"/>
                  </a:cubicBezTo>
                  <a:cubicBezTo>
                    <a:pt x="40" y="9968"/>
                    <a:pt x="80" y="10406"/>
                    <a:pt x="179" y="10824"/>
                  </a:cubicBezTo>
                  <a:cubicBezTo>
                    <a:pt x="569" y="10871"/>
                    <a:pt x="951" y="10911"/>
                    <a:pt x="1335" y="10911"/>
                  </a:cubicBezTo>
                  <a:cubicBezTo>
                    <a:pt x="1598" y="10911"/>
                    <a:pt x="1862" y="10892"/>
                    <a:pt x="2129" y="10843"/>
                  </a:cubicBezTo>
                  <a:cubicBezTo>
                    <a:pt x="2586" y="10764"/>
                    <a:pt x="3044" y="10764"/>
                    <a:pt x="3482" y="10764"/>
                  </a:cubicBezTo>
                  <a:cubicBezTo>
                    <a:pt x="4456" y="10764"/>
                    <a:pt x="5451" y="10804"/>
                    <a:pt x="6426" y="10804"/>
                  </a:cubicBezTo>
                  <a:cubicBezTo>
                    <a:pt x="6465" y="10804"/>
                    <a:pt x="6525" y="10764"/>
                    <a:pt x="6565" y="10744"/>
                  </a:cubicBezTo>
                  <a:cubicBezTo>
                    <a:pt x="6664" y="10107"/>
                    <a:pt x="6644" y="8914"/>
                    <a:pt x="6545" y="8436"/>
                  </a:cubicBezTo>
                  <a:cubicBezTo>
                    <a:pt x="6426" y="8417"/>
                    <a:pt x="6306" y="8357"/>
                    <a:pt x="6167" y="8357"/>
                  </a:cubicBezTo>
                  <a:cubicBezTo>
                    <a:pt x="5630" y="8317"/>
                    <a:pt x="5053" y="8317"/>
                    <a:pt x="4476" y="8277"/>
                  </a:cubicBezTo>
                  <a:cubicBezTo>
                    <a:pt x="4078" y="8277"/>
                    <a:pt x="3680" y="8277"/>
                    <a:pt x="3283" y="8257"/>
                  </a:cubicBezTo>
                  <a:cubicBezTo>
                    <a:pt x="3044" y="8257"/>
                    <a:pt x="2964" y="8158"/>
                    <a:pt x="2964" y="7919"/>
                  </a:cubicBezTo>
                  <a:cubicBezTo>
                    <a:pt x="2984" y="7462"/>
                    <a:pt x="3024" y="7322"/>
                    <a:pt x="3044" y="6865"/>
                  </a:cubicBezTo>
                  <a:cubicBezTo>
                    <a:pt x="3044" y="6765"/>
                    <a:pt x="3064" y="6666"/>
                    <a:pt x="3084" y="6547"/>
                  </a:cubicBezTo>
                  <a:cubicBezTo>
                    <a:pt x="3179" y="6521"/>
                    <a:pt x="3271" y="6512"/>
                    <a:pt x="3360" y="6512"/>
                  </a:cubicBezTo>
                  <a:cubicBezTo>
                    <a:pt x="3550" y="6512"/>
                    <a:pt x="3730" y="6553"/>
                    <a:pt x="3919" y="6567"/>
                  </a:cubicBezTo>
                  <a:cubicBezTo>
                    <a:pt x="4178" y="6567"/>
                    <a:pt x="4456" y="6547"/>
                    <a:pt x="4735" y="6387"/>
                  </a:cubicBezTo>
                  <a:cubicBezTo>
                    <a:pt x="4755" y="6069"/>
                    <a:pt x="4775" y="5791"/>
                    <a:pt x="4775" y="5532"/>
                  </a:cubicBezTo>
                  <a:cubicBezTo>
                    <a:pt x="4775" y="5254"/>
                    <a:pt x="4854" y="4975"/>
                    <a:pt x="4755" y="4677"/>
                  </a:cubicBezTo>
                  <a:cubicBezTo>
                    <a:pt x="4549" y="4642"/>
                    <a:pt x="4342" y="4593"/>
                    <a:pt x="4136" y="4593"/>
                  </a:cubicBezTo>
                  <a:cubicBezTo>
                    <a:pt x="4104" y="4593"/>
                    <a:pt x="4071" y="4594"/>
                    <a:pt x="4039" y="4597"/>
                  </a:cubicBezTo>
                  <a:cubicBezTo>
                    <a:pt x="3859" y="4637"/>
                    <a:pt x="3680" y="4637"/>
                    <a:pt x="3521" y="4637"/>
                  </a:cubicBezTo>
                  <a:cubicBezTo>
                    <a:pt x="3243" y="4637"/>
                    <a:pt x="3163" y="4557"/>
                    <a:pt x="3163" y="4299"/>
                  </a:cubicBezTo>
                  <a:cubicBezTo>
                    <a:pt x="3163" y="3702"/>
                    <a:pt x="3183" y="3404"/>
                    <a:pt x="3183" y="2807"/>
                  </a:cubicBezTo>
                  <a:cubicBezTo>
                    <a:pt x="3183" y="2707"/>
                    <a:pt x="3243" y="2608"/>
                    <a:pt x="3263" y="2508"/>
                  </a:cubicBezTo>
                  <a:cubicBezTo>
                    <a:pt x="3482" y="2488"/>
                    <a:pt x="3720" y="2488"/>
                    <a:pt x="3919" y="2469"/>
                  </a:cubicBezTo>
                  <a:cubicBezTo>
                    <a:pt x="4267" y="2439"/>
                    <a:pt x="4615" y="2419"/>
                    <a:pt x="4964" y="2419"/>
                  </a:cubicBezTo>
                  <a:cubicBezTo>
                    <a:pt x="5312" y="2419"/>
                    <a:pt x="5660" y="2439"/>
                    <a:pt x="6008" y="2488"/>
                  </a:cubicBezTo>
                  <a:cubicBezTo>
                    <a:pt x="6068" y="2508"/>
                    <a:pt x="6147" y="2508"/>
                    <a:pt x="6227" y="2508"/>
                  </a:cubicBezTo>
                  <a:lnTo>
                    <a:pt x="6605" y="2449"/>
                  </a:lnTo>
                  <a:cubicBezTo>
                    <a:pt x="6605" y="2071"/>
                    <a:pt x="6605" y="1414"/>
                    <a:pt x="6565" y="1096"/>
                  </a:cubicBezTo>
                  <a:cubicBezTo>
                    <a:pt x="6545" y="778"/>
                    <a:pt x="6704" y="459"/>
                    <a:pt x="6605" y="101"/>
                  </a:cubicBezTo>
                  <a:cubicBezTo>
                    <a:pt x="6426" y="12"/>
                    <a:pt x="6258" y="1"/>
                    <a:pt x="60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19"/>
            <p:cNvSpPr/>
            <p:nvPr/>
          </p:nvSpPr>
          <p:spPr>
            <a:xfrm>
              <a:off x="3784245" y="1870577"/>
              <a:ext cx="295357" cy="461719"/>
            </a:xfrm>
            <a:custGeom>
              <a:avLst/>
              <a:gdLst/>
              <a:ahLst/>
              <a:cxnLst/>
              <a:rect l="l" t="t" r="r" b="b"/>
              <a:pathLst>
                <a:path w="7063" h="11181" extrusionOk="0">
                  <a:moveTo>
                    <a:pt x="6201" y="362"/>
                  </a:moveTo>
                  <a:cubicBezTo>
                    <a:pt x="6343" y="362"/>
                    <a:pt x="6478" y="378"/>
                    <a:pt x="6605" y="467"/>
                  </a:cubicBezTo>
                  <a:cubicBezTo>
                    <a:pt x="6704" y="785"/>
                    <a:pt x="6545" y="1104"/>
                    <a:pt x="6585" y="1422"/>
                  </a:cubicBezTo>
                  <a:cubicBezTo>
                    <a:pt x="6605" y="1760"/>
                    <a:pt x="6585" y="2078"/>
                    <a:pt x="6585" y="2416"/>
                  </a:cubicBezTo>
                  <a:lnTo>
                    <a:pt x="6207" y="2496"/>
                  </a:lnTo>
                  <a:cubicBezTo>
                    <a:pt x="6127" y="2496"/>
                    <a:pt x="6048" y="2496"/>
                    <a:pt x="5988" y="2476"/>
                  </a:cubicBezTo>
                  <a:cubicBezTo>
                    <a:pt x="5650" y="2426"/>
                    <a:pt x="5312" y="2407"/>
                    <a:pt x="4978" y="2407"/>
                  </a:cubicBezTo>
                  <a:cubicBezTo>
                    <a:pt x="4645" y="2407"/>
                    <a:pt x="4317" y="2426"/>
                    <a:pt x="3999" y="2456"/>
                  </a:cubicBezTo>
                  <a:cubicBezTo>
                    <a:pt x="3800" y="2476"/>
                    <a:pt x="3601" y="2476"/>
                    <a:pt x="3362" y="2496"/>
                  </a:cubicBezTo>
                  <a:cubicBezTo>
                    <a:pt x="3342" y="2595"/>
                    <a:pt x="3302" y="2695"/>
                    <a:pt x="3302" y="2794"/>
                  </a:cubicBezTo>
                  <a:lnTo>
                    <a:pt x="3302" y="4545"/>
                  </a:lnTo>
                  <a:cubicBezTo>
                    <a:pt x="3302" y="4784"/>
                    <a:pt x="3362" y="4863"/>
                    <a:pt x="3621" y="4863"/>
                  </a:cubicBezTo>
                  <a:cubicBezTo>
                    <a:pt x="3800" y="4863"/>
                    <a:pt x="3939" y="4863"/>
                    <a:pt x="4118" y="4843"/>
                  </a:cubicBezTo>
                  <a:cubicBezTo>
                    <a:pt x="4185" y="4832"/>
                    <a:pt x="4251" y="4827"/>
                    <a:pt x="4318" y="4827"/>
                  </a:cubicBezTo>
                  <a:cubicBezTo>
                    <a:pt x="4489" y="4827"/>
                    <a:pt x="4657" y="4860"/>
                    <a:pt x="4814" y="4903"/>
                  </a:cubicBezTo>
                  <a:cubicBezTo>
                    <a:pt x="4914" y="5201"/>
                    <a:pt x="4834" y="5460"/>
                    <a:pt x="4834" y="5739"/>
                  </a:cubicBezTo>
                  <a:cubicBezTo>
                    <a:pt x="4834" y="5997"/>
                    <a:pt x="4814" y="6276"/>
                    <a:pt x="4794" y="6554"/>
                  </a:cubicBezTo>
                  <a:cubicBezTo>
                    <a:pt x="4689" y="6603"/>
                    <a:pt x="4580" y="6618"/>
                    <a:pt x="4470" y="6618"/>
                  </a:cubicBezTo>
                  <a:cubicBezTo>
                    <a:pt x="4312" y="6618"/>
                    <a:pt x="4152" y="6586"/>
                    <a:pt x="3999" y="6574"/>
                  </a:cubicBezTo>
                  <a:cubicBezTo>
                    <a:pt x="3971" y="6572"/>
                    <a:pt x="3944" y="6571"/>
                    <a:pt x="3916" y="6571"/>
                  </a:cubicBezTo>
                  <a:cubicBezTo>
                    <a:pt x="3689" y="6571"/>
                    <a:pt x="3472" y="6640"/>
                    <a:pt x="3223" y="6693"/>
                  </a:cubicBezTo>
                  <a:cubicBezTo>
                    <a:pt x="3203" y="6793"/>
                    <a:pt x="3163" y="6892"/>
                    <a:pt x="3163" y="7032"/>
                  </a:cubicBezTo>
                  <a:cubicBezTo>
                    <a:pt x="3143" y="7449"/>
                    <a:pt x="3143" y="7887"/>
                    <a:pt x="3123" y="8325"/>
                  </a:cubicBezTo>
                  <a:cubicBezTo>
                    <a:pt x="3123" y="8543"/>
                    <a:pt x="3203" y="8643"/>
                    <a:pt x="3442" y="8643"/>
                  </a:cubicBezTo>
                  <a:cubicBezTo>
                    <a:pt x="3820" y="8663"/>
                    <a:pt x="4198" y="8663"/>
                    <a:pt x="4595" y="8663"/>
                  </a:cubicBezTo>
                  <a:cubicBezTo>
                    <a:pt x="5133" y="8683"/>
                    <a:pt x="5650" y="8683"/>
                    <a:pt x="6207" y="8742"/>
                  </a:cubicBezTo>
                  <a:cubicBezTo>
                    <a:pt x="6326" y="8742"/>
                    <a:pt x="6446" y="8782"/>
                    <a:pt x="6545" y="8822"/>
                  </a:cubicBezTo>
                  <a:cubicBezTo>
                    <a:pt x="6684" y="9160"/>
                    <a:pt x="6684" y="10035"/>
                    <a:pt x="6605" y="10652"/>
                  </a:cubicBezTo>
                  <a:cubicBezTo>
                    <a:pt x="6545" y="10672"/>
                    <a:pt x="6505" y="10712"/>
                    <a:pt x="6446" y="10712"/>
                  </a:cubicBezTo>
                  <a:cubicBezTo>
                    <a:pt x="5511" y="10712"/>
                    <a:pt x="4595" y="10672"/>
                    <a:pt x="3641" y="10672"/>
                  </a:cubicBezTo>
                  <a:cubicBezTo>
                    <a:pt x="3223" y="10672"/>
                    <a:pt x="2765" y="10672"/>
                    <a:pt x="2348" y="10752"/>
                  </a:cubicBezTo>
                  <a:cubicBezTo>
                    <a:pt x="2087" y="10802"/>
                    <a:pt x="1830" y="10820"/>
                    <a:pt x="1570" y="10820"/>
                  </a:cubicBezTo>
                  <a:cubicBezTo>
                    <a:pt x="1216" y="10820"/>
                    <a:pt x="857" y="10786"/>
                    <a:pt x="478" y="10752"/>
                  </a:cubicBezTo>
                  <a:cubicBezTo>
                    <a:pt x="378" y="10354"/>
                    <a:pt x="358" y="9936"/>
                    <a:pt x="338" y="9538"/>
                  </a:cubicBezTo>
                  <a:cubicBezTo>
                    <a:pt x="319" y="8663"/>
                    <a:pt x="319" y="7787"/>
                    <a:pt x="319" y="6932"/>
                  </a:cubicBezTo>
                  <a:cubicBezTo>
                    <a:pt x="319" y="5380"/>
                    <a:pt x="358" y="3809"/>
                    <a:pt x="537" y="2277"/>
                  </a:cubicBezTo>
                  <a:cubicBezTo>
                    <a:pt x="577" y="1919"/>
                    <a:pt x="557" y="1561"/>
                    <a:pt x="577" y="1203"/>
                  </a:cubicBezTo>
                  <a:cubicBezTo>
                    <a:pt x="577" y="984"/>
                    <a:pt x="577" y="726"/>
                    <a:pt x="756" y="507"/>
                  </a:cubicBezTo>
                  <a:cubicBezTo>
                    <a:pt x="876" y="487"/>
                    <a:pt x="1055" y="467"/>
                    <a:pt x="1214" y="467"/>
                  </a:cubicBezTo>
                  <a:cubicBezTo>
                    <a:pt x="1731" y="467"/>
                    <a:pt x="2248" y="467"/>
                    <a:pt x="2765" y="427"/>
                  </a:cubicBezTo>
                  <a:cubicBezTo>
                    <a:pt x="3208" y="404"/>
                    <a:pt x="3637" y="394"/>
                    <a:pt x="4069" y="394"/>
                  </a:cubicBezTo>
                  <a:cubicBezTo>
                    <a:pt x="4374" y="394"/>
                    <a:pt x="4680" y="399"/>
                    <a:pt x="4993" y="407"/>
                  </a:cubicBezTo>
                  <a:cubicBezTo>
                    <a:pt x="5312" y="407"/>
                    <a:pt x="5630" y="387"/>
                    <a:pt x="5948" y="368"/>
                  </a:cubicBezTo>
                  <a:cubicBezTo>
                    <a:pt x="6035" y="368"/>
                    <a:pt x="6119" y="362"/>
                    <a:pt x="6201" y="362"/>
                  </a:cubicBezTo>
                  <a:close/>
                  <a:moveTo>
                    <a:pt x="3880" y="1"/>
                  </a:moveTo>
                  <a:cubicBezTo>
                    <a:pt x="3760" y="1"/>
                    <a:pt x="3641" y="3"/>
                    <a:pt x="3521" y="9"/>
                  </a:cubicBezTo>
                  <a:cubicBezTo>
                    <a:pt x="2978" y="44"/>
                    <a:pt x="2441" y="65"/>
                    <a:pt x="1908" y="65"/>
                  </a:cubicBezTo>
                  <a:cubicBezTo>
                    <a:pt x="1523" y="65"/>
                    <a:pt x="1139" y="54"/>
                    <a:pt x="756" y="29"/>
                  </a:cubicBezTo>
                  <a:cubicBezTo>
                    <a:pt x="734" y="27"/>
                    <a:pt x="711" y="26"/>
                    <a:pt x="690" y="26"/>
                  </a:cubicBezTo>
                  <a:cubicBezTo>
                    <a:pt x="501" y="26"/>
                    <a:pt x="348" y="101"/>
                    <a:pt x="259" y="208"/>
                  </a:cubicBezTo>
                  <a:cubicBezTo>
                    <a:pt x="279" y="606"/>
                    <a:pt x="299" y="964"/>
                    <a:pt x="299" y="1322"/>
                  </a:cubicBezTo>
                  <a:cubicBezTo>
                    <a:pt x="299" y="2456"/>
                    <a:pt x="100" y="3570"/>
                    <a:pt x="100" y="4684"/>
                  </a:cubicBezTo>
                  <a:cubicBezTo>
                    <a:pt x="140" y="5560"/>
                    <a:pt x="60" y="6435"/>
                    <a:pt x="60" y="7290"/>
                  </a:cubicBezTo>
                  <a:cubicBezTo>
                    <a:pt x="60" y="7688"/>
                    <a:pt x="140" y="8086"/>
                    <a:pt x="80" y="8484"/>
                  </a:cubicBezTo>
                  <a:cubicBezTo>
                    <a:pt x="0" y="9299"/>
                    <a:pt x="140" y="10095"/>
                    <a:pt x="80" y="10931"/>
                  </a:cubicBezTo>
                  <a:cubicBezTo>
                    <a:pt x="80" y="11070"/>
                    <a:pt x="159" y="11169"/>
                    <a:pt x="299" y="11169"/>
                  </a:cubicBezTo>
                  <a:cubicBezTo>
                    <a:pt x="623" y="11169"/>
                    <a:pt x="950" y="11180"/>
                    <a:pt x="1277" y="11180"/>
                  </a:cubicBezTo>
                  <a:cubicBezTo>
                    <a:pt x="1712" y="11180"/>
                    <a:pt x="2146" y="11161"/>
                    <a:pt x="2566" y="11070"/>
                  </a:cubicBezTo>
                  <a:cubicBezTo>
                    <a:pt x="2666" y="11050"/>
                    <a:pt x="2785" y="11050"/>
                    <a:pt x="2885" y="11050"/>
                  </a:cubicBezTo>
                  <a:lnTo>
                    <a:pt x="5968" y="11050"/>
                  </a:lnTo>
                  <a:cubicBezTo>
                    <a:pt x="6266" y="11050"/>
                    <a:pt x="6565" y="11050"/>
                    <a:pt x="6903" y="11030"/>
                  </a:cubicBezTo>
                  <a:cubicBezTo>
                    <a:pt x="6923" y="10871"/>
                    <a:pt x="6943" y="10771"/>
                    <a:pt x="6943" y="10672"/>
                  </a:cubicBezTo>
                  <a:cubicBezTo>
                    <a:pt x="6963" y="10135"/>
                    <a:pt x="6963" y="9558"/>
                    <a:pt x="6963" y="8981"/>
                  </a:cubicBezTo>
                  <a:cubicBezTo>
                    <a:pt x="7003" y="8921"/>
                    <a:pt x="7003" y="8842"/>
                    <a:pt x="6983" y="8742"/>
                  </a:cubicBezTo>
                  <a:cubicBezTo>
                    <a:pt x="6923" y="8484"/>
                    <a:pt x="6804" y="8384"/>
                    <a:pt x="6525" y="8364"/>
                  </a:cubicBezTo>
                  <a:cubicBezTo>
                    <a:pt x="6107" y="8344"/>
                    <a:pt x="5650" y="8344"/>
                    <a:pt x="5232" y="8325"/>
                  </a:cubicBezTo>
                  <a:cubicBezTo>
                    <a:pt x="4755" y="8285"/>
                    <a:pt x="4297" y="8285"/>
                    <a:pt x="3820" y="8265"/>
                  </a:cubicBezTo>
                  <a:cubicBezTo>
                    <a:pt x="3720" y="8265"/>
                    <a:pt x="3621" y="8225"/>
                    <a:pt x="3521" y="8185"/>
                  </a:cubicBezTo>
                  <a:cubicBezTo>
                    <a:pt x="3541" y="7787"/>
                    <a:pt x="3541" y="7429"/>
                    <a:pt x="3561" y="7032"/>
                  </a:cubicBezTo>
                  <a:cubicBezTo>
                    <a:pt x="3748" y="6942"/>
                    <a:pt x="3931" y="6914"/>
                    <a:pt x="4116" y="6914"/>
                  </a:cubicBezTo>
                  <a:cubicBezTo>
                    <a:pt x="4425" y="6914"/>
                    <a:pt x="4737" y="6992"/>
                    <a:pt x="5073" y="6992"/>
                  </a:cubicBezTo>
                  <a:cubicBezTo>
                    <a:pt x="5113" y="6833"/>
                    <a:pt x="5133" y="6674"/>
                    <a:pt x="5152" y="6554"/>
                  </a:cubicBezTo>
                  <a:cubicBezTo>
                    <a:pt x="5172" y="6256"/>
                    <a:pt x="5172" y="5977"/>
                    <a:pt x="5172" y="5679"/>
                  </a:cubicBezTo>
                  <a:cubicBezTo>
                    <a:pt x="5172" y="5400"/>
                    <a:pt x="5212" y="5142"/>
                    <a:pt x="5212" y="4863"/>
                  </a:cubicBezTo>
                  <a:cubicBezTo>
                    <a:pt x="5212" y="4644"/>
                    <a:pt x="5133" y="4545"/>
                    <a:pt x="4914" y="4485"/>
                  </a:cubicBezTo>
                  <a:cubicBezTo>
                    <a:pt x="4757" y="4437"/>
                    <a:pt x="4608" y="4411"/>
                    <a:pt x="4457" y="4411"/>
                  </a:cubicBezTo>
                  <a:cubicBezTo>
                    <a:pt x="4359" y="4411"/>
                    <a:pt x="4260" y="4422"/>
                    <a:pt x="4158" y="4446"/>
                  </a:cubicBezTo>
                  <a:cubicBezTo>
                    <a:pt x="4098" y="4454"/>
                    <a:pt x="4030" y="4466"/>
                    <a:pt x="3960" y="4466"/>
                  </a:cubicBezTo>
                  <a:cubicBezTo>
                    <a:pt x="3868" y="4466"/>
                    <a:pt x="3771" y="4445"/>
                    <a:pt x="3680" y="4366"/>
                  </a:cubicBezTo>
                  <a:cubicBezTo>
                    <a:pt x="3581" y="3869"/>
                    <a:pt x="3621" y="3371"/>
                    <a:pt x="3740" y="2874"/>
                  </a:cubicBezTo>
                  <a:cubicBezTo>
                    <a:pt x="4157" y="2774"/>
                    <a:pt x="4567" y="2739"/>
                    <a:pt x="4976" y="2739"/>
                  </a:cubicBezTo>
                  <a:cubicBezTo>
                    <a:pt x="5622" y="2739"/>
                    <a:pt x="6265" y="2825"/>
                    <a:pt x="6923" y="2874"/>
                  </a:cubicBezTo>
                  <a:cubicBezTo>
                    <a:pt x="6963" y="2695"/>
                    <a:pt x="7022" y="2556"/>
                    <a:pt x="7003" y="2377"/>
                  </a:cubicBezTo>
                  <a:cubicBezTo>
                    <a:pt x="6863" y="1800"/>
                    <a:pt x="6903" y="1223"/>
                    <a:pt x="7022" y="666"/>
                  </a:cubicBezTo>
                  <a:cubicBezTo>
                    <a:pt x="7062" y="467"/>
                    <a:pt x="7062" y="268"/>
                    <a:pt x="6963" y="69"/>
                  </a:cubicBezTo>
                  <a:cubicBezTo>
                    <a:pt x="6863" y="29"/>
                    <a:pt x="6764" y="9"/>
                    <a:pt x="6664" y="9"/>
                  </a:cubicBezTo>
                  <a:lnTo>
                    <a:pt x="4615" y="9"/>
                  </a:lnTo>
                  <a:cubicBezTo>
                    <a:pt x="4363" y="9"/>
                    <a:pt x="4120" y="1"/>
                    <a:pt x="388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29" name="Google Shape;629;p19"/>
          <p:cNvGrpSpPr/>
          <p:nvPr/>
        </p:nvGrpSpPr>
        <p:grpSpPr>
          <a:xfrm>
            <a:off x="2964009" y="5552723"/>
            <a:ext cx="1031423" cy="1220580"/>
            <a:chOff x="857200" y="2041425"/>
            <a:chExt cx="1386569" cy="1640858"/>
          </a:xfrm>
        </p:grpSpPr>
        <p:sp>
          <p:nvSpPr>
            <p:cNvPr id="630" name="Google Shape;630;p19"/>
            <p:cNvSpPr/>
            <p:nvPr/>
          </p:nvSpPr>
          <p:spPr>
            <a:xfrm>
              <a:off x="1161553" y="3418429"/>
              <a:ext cx="799656" cy="244110"/>
            </a:xfrm>
            <a:custGeom>
              <a:avLst/>
              <a:gdLst/>
              <a:ahLst/>
              <a:cxnLst/>
              <a:rect l="l" t="t" r="r" b="b"/>
              <a:pathLst>
                <a:path w="17716" h="5477" extrusionOk="0">
                  <a:moveTo>
                    <a:pt x="0" y="810"/>
                  </a:moveTo>
                  <a:lnTo>
                    <a:pt x="190" y="5382"/>
                  </a:lnTo>
                  <a:lnTo>
                    <a:pt x="17573" y="5477"/>
                  </a:lnTo>
                  <a:lnTo>
                    <a:pt x="17716" y="0"/>
                  </a:lnTo>
                  <a:close/>
                </a:path>
              </a:pathLst>
            </a:custGeom>
            <a:solidFill>
              <a:schemeClr val="accent6"/>
            </a:solidFill>
            <a:ln>
              <a:noFill/>
            </a:ln>
          </p:spPr>
        </p:sp>
        <p:sp>
          <p:nvSpPr>
            <p:cNvPr id="631" name="Google Shape;631;p19"/>
            <p:cNvSpPr/>
            <p:nvPr/>
          </p:nvSpPr>
          <p:spPr>
            <a:xfrm>
              <a:off x="966610" y="3032131"/>
              <a:ext cx="1133906" cy="639227"/>
            </a:xfrm>
            <a:custGeom>
              <a:avLst/>
              <a:gdLst/>
              <a:ahLst/>
              <a:cxnLst/>
              <a:rect l="l" t="t" r="r" b="b"/>
              <a:pathLst>
                <a:path w="19556" h="10880" extrusionOk="0">
                  <a:moveTo>
                    <a:pt x="6018" y="1"/>
                  </a:moveTo>
                  <a:cubicBezTo>
                    <a:pt x="5980" y="1"/>
                    <a:pt x="5937" y="5"/>
                    <a:pt x="5889" y="12"/>
                  </a:cubicBezTo>
                  <a:cubicBezTo>
                    <a:pt x="5272" y="72"/>
                    <a:pt x="4656" y="171"/>
                    <a:pt x="4059" y="370"/>
                  </a:cubicBezTo>
                  <a:cubicBezTo>
                    <a:pt x="3064" y="669"/>
                    <a:pt x="2229" y="1226"/>
                    <a:pt x="1632" y="2061"/>
                  </a:cubicBezTo>
                  <a:cubicBezTo>
                    <a:pt x="1333" y="2499"/>
                    <a:pt x="1095" y="2956"/>
                    <a:pt x="836" y="3434"/>
                  </a:cubicBezTo>
                  <a:cubicBezTo>
                    <a:pt x="617" y="3851"/>
                    <a:pt x="498" y="4309"/>
                    <a:pt x="399" y="4786"/>
                  </a:cubicBezTo>
                  <a:cubicBezTo>
                    <a:pt x="180" y="5841"/>
                    <a:pt x="40" y="6935"/>
                    <a:pt x="21" y="8029"/>
                  </a:cubicBezTo>
                  <a:cubicBezTo>
                    <a:pt x="1" y="8626"/>
                    <a:pt x="40" y="9203"/>
                    <a:pt x="80" y="9799"/>
                  </a:cubicBezTo>
                  <a:cubicBezTo>
                    <a:pt x="100" y="10078"/>
                    <a:pt x="180" y="10317"/>
                    <a:pt x="319" y="10575"/>
                  </a:cubicBezTo>
                  <a:cubicBezTo>
                    <a:pt x="418" y="10714"/>
                    <a:pt x="518" y="10814"/>
                    <a:pt x="697" y="10814"/>
                  </a:cubicBezTo>
                  <a:cubicBezTo>
                    <a:pt x="1194" y="10854"/>
                    <a:pt x="1711" y="10874"/>
                    <a:pt x="2209" y="10874"/>
                  </a:cubicBezTo>
                  <a:cubicBezTo>
                    <a:pt x="2272" y="10878"/>
                    <a:pt x="2335" y="10879"/>
                    <a:pt x="2398" y="10879"/>
                  </a:cubicBezTo>
                  <a:cubicBezTo>
                    <a:pt x="2648" y="10879"/>
                    <a:pt x="2893" y="10854"/>
                    <a:pt x="3164" y="10854"/>
                  </a:cubicBezTo>
                  <a:cubicBezTo>
                    <a:pt x="3402" y="10854"/>
                    <a:pt x="3621" y="10854"/>
                    <a:pt x="3860" y="10695"/>
                  </a:cubicBezTo>
                  <a:cubicBezTo>
                    <a:pt x="3979" y="10356"/>
                    <a:pt x="3959" y="9978"/>
                    <a:pt x="3959" y="9600"/>
                  </a:cubicBezTo>
                  <a:cubicBezTo>
                    <a:pt x="3920" y="9024"/>
                    <a:pt x="3920" y="8467"/>
                    <a:pt x="3920" y="7890"/>
                  </a:cubicBezTo>
                  <a:cubicBezTo>
                    <a:pt x="3920" y="7810"/>
                    <a:pt x="3959" y="7731"/>
                    <a:pt x="3979" y="7671"/>
                  </a:cubicBezTo>
                  <a:cubicBezTo>
                    <a:pt x="3979" y="7631"/>
                    <a:pt x="4059" y="7631"/>
                    <a:pt x="4079" y="7631"/>
                  </a:cubicBezTo>
                  <a:cubicBezTo>
                    <a:pt x="4099" y="7631"/>
                    <a:pt x="4118" y="7631"/>
                    <a:pt x="4118" y="7671"/>
                  </a:cubicBezTo>
                  <a:cubicBezTo>
                    <a:pt x="4158" y="7731"/>
                    <a:pt x="4178" y="7830"/>
                    <a:pt x="4178" y="7929"/>
                  </a:cubicBezTo>
                  <a:lnTo>
                    <a:pt x="4178" y="10277"/>
                  </a:lnTo>
                  <a:cubicBezTo>
                    <a:pt x="4178" y="10655"/>
                    <a:pt x="4258" y="10774"/>
                    <a:pt x="4656" y="10774"/>
                  </a:cubicBezTo>
                  <a:lnTo>
                    <a:pt x="6685" y="10774"/>
                  </a:lnTo>
                  <a:cubicBezTo>
                    <a:pt x="7255" y="10761"/>
                    <a:pt x="7817" y="10728"/>
                    <a:pt x="8375" y="10728"/>
                  </a:cubicBezTo>
                  <a:cubicBezTo>
                    <a:pt x="8634" y="10728"/>
                    <a:pt x="8893" y="10735"/>
                    <a:pt x="9151" y="10754"/>
                  </a:cubicBezTo>
                  <a:cubicBezTo>
                    <a:pt x="9788" y="10782"/>
                    <a:pt x="10445" y="10819"/>
                    <a:pt x="11100" y="10819"/>
                  </a:cubicBezTo>
                  <a:cubicBezTo>
                    <a:pt x="11386" y="10819"/>
                    <a:pt x="11672" y="10812"/>
                    <a:pt x="11956" y="10794"/>
                  </a:cubicBezTo>
                  <a:cubicBezTo>
                    <a:pt x="12404" y="10774"/>
                    <a:pt x="12861" y="10769"/>
                    <a:pt x="13319" y="10769"/>
                  </a:cubicBezTo>
                  <a:cubicBezTo>
                    <a:pt x="13776" y="10769"/>
                    <a:pt x="14234" y="10774"/>
                    <a:pt x="14681" y="10774"/>
                  </a:cubicBezTo>
                  <a:cubicBezTo>
                    <a:pt x="15079" y="10754"/>
                    <a:pt x="15437" y="10754"/>
                    <a:pt x="15875" y="10655"/>
                  </a:cubicBezTo>
                  <a:cubicBezTo>
                    <a:pt x="15875" y="10317"/>
                    <a:pt x="15915" y="9978"/>
                    <a:pt x="15915" y="9660"/>
                  </a:cubicBezTo>
                  <a:cubicBezTo>
                    <a:pt x="15915" y="8964"/>
                    <a:pt x="15895" y="8228"/>
                    <a:pt x="15895" y="7532"/>
                  </a:cubicBezTo>
                  <a:cubicBezTo>
                    <a:pt x="15895" y="7382"/>
                    <a:pt x="16001" y="7232"/>
                    <a:pt x="16147" y="7232"/>
                  </a:cubicBezTo>
                  <a:cubicBezTo>
                    <a:pt x="16155" y="7232"/>
                    <a:pt x="16164" y="7232"/>
                    <a:pt x="16173" y="7233"/>
                  </a:cubicBezTo>
                  <a:cubicBezTo>
                    <a:pt x="16313" y="7273"/>
                    <a:pt x="16333" y="7392"/>
                    <a:pt x="16333" y="7512"/>
                  </a:cubicBezTo>
                  <a:lnTo>
                    <a:pt x="16333" y="7631"/>
                  </a:lnTo>
                  <a:cubicBezTo>
                    <a:pt x="16372" y="8327"/>
                    <a:pt x="16372" y="9004"/>
                    <a:pt x="16392" y="9700"/>
                  </a:cubicBezTo>
                  <a:cubicBezTo>
                    <a:pt x="16412" y="9998"/>
                    <a:pt x="16432" y="10317"/>
                    <a:pt x="16472" y="10695"/>
                  </a:cubicBezTo>
                  <a:cubicBezTo>
                    <a:pt x="16609" y="10712"/>
                    <a:pt x="16746" y="10758"/>
                    <a:pt x="16857" y="10758"/>
                  </a:cubicBezTo>
                  <a:cubicBezTo>
                    <a:pt x="16875" y="10758"/>
                    <a:pt x="16893" y="10757"/>
                    <a:pt x="16909" y="10754"/>
                  </a:cubicBezTo>
                  <a:cubicBezTo>
                    <a:pt x="17361" y="10694"/>
                    <a:pt x="17800" y="10634"/>
                    <a:pt x="18246" y="10634"/>
                  </a:cubicBezTo>
                  <a:cubicBezTo>
                    <a:pt x="18390" y="10634"/>
                    <a:pt x="18534" y="10640"/>
                    <a:pt x="18680" y="10655"/>
                  </a:cubicBezTo>
                  <a:cubicBezTo>
                    <a:pt x="18693" y="10661"/>
                    <a:pt x="18711" y="10664"/>
                    <a:pt x="18731" y="10664"/>
                  </a:cubicBezTo>
                  <a:cubicBezTo>
                    <a:pt x="18771" y="10664"/>
                    <a:pt x="18819" y="10655"/>
                    <a:pt x="18859" y="10655"/>
                  </a:cubicBezTo>
                  <a:cubicBezTo>
                    <a:pt x="19078" y="10655"/>
                    <a:pt x="19217" y="10515"/>
                    <a:pt x="19277" y="10297"/>
                  </a:cubicBezTo>
                  <a:cubicBezTo>
                    <a:pt x="19356" y="9978"/>
                    <a:pt x="19416" y="9620"/>
                    <a:pt x="19456" y="9302"/>
                  </a:cubicBezTo>
                  <a:cubicBezTo>
                    <a:pt x="19515" y="8427"/>
                    <a:pt x="19555" y="7591"/>
                    <a:pt x="19555" y="6716"/>
                  </a:cubicBezTo>
                  <a:cubicBezTo>
                    <a:pt x="19555" y="5642"/>
                    <a:pt x="19376" y="4627"/>
                    <a:pt x="19177" y="3633"/>
                  </a:cubicBezTo>
                  <a:cubicBezTo>
                    <a:pt x="18899" y="2499"/>
                    <a:pt x="18222" y="1663"/>
                    <a:pt x="17188" y="1146"/>
                  </a:cubicBezTo>
                  <a:cubicBezTo>
                    <a:pt x="16810" y="967"/>
                    <a:pt x="16392" y="808"/>
                    <a:pt x="15994" y="669"/>
                  </a:cubicBezTo>
                  <a:cubicBezTo>
                    <a:pt x="15696" y="569"/>
                    <a:pt x="15338" y="529"/>
                    <a:pt x="15020" y="470"/>
                  </a:cubicBezTo>
                  <a:cubicBezTo>
                    <a:pt x="14946" y="462"/>
                    <a:pt x="14886" y="457"/>
                    <a:pt x="14835" y="457"/>
                  </a:cubicBezTo>
                  <a:cubicBezTo>
                    <a:pt x="14622" y="457"/>
                    <a:pt x="14571" y="539"/>
                    <a:pt x="14443" y="828"/>
                  </a:cubicBezTo>
                  <a:cubicBezTo>
                    <a:pt x="14144" y="1564"/>
                    <a:pt x="13647" y="2161"/>
                    <a:pt x="12931" y="2558"/>
                  </a:cubicBezTo>
                  <a:cubicBezTo>
                    <a:pt x="12553" y="2757"/>
                    <a:pt x="12215" y="2956"/>
                    <a:pt x="11837" y="3135"/>
                  </a:cubicBezTo>
                  <a:cubicBezTo>
                    <a:pt x="11367" y="3334"/>
                    <a:pt x="10898" y="3452"/>
                    <a:pt x="10414" y="3452"/>
                  </a:cubicBezTo>
                  <a:cubicBezTo>
                    <a:pt x="10221" y="3452"/>
                    <a:pt x="10026" y="3434"/>
                    <a:pt x="9828" y="3394"/>
                  </a:cubicBezTo>
                  <a:cubicBezTo>
                    <a:pt x="9549" y="3334"/>
                    <a:pt x="9251" y="3255"/>
                    <a:pt x="8972" y="3195"/>
                  </a:cubicBezTo>
                  <a:cubicBezTo>
                    <a:pt x="8853" y="3155"/>
                    <a:pt x="8734" y="3115"/>
                    <a:pt x="8594" y="3036"/>
                  </a:cubicBezTo>
                  <a:cubicBezTo>
                    <a:pt x="7779" y="2519"/>
                    <a:pt x="7102" y="1862"/>
                    <a:pt x="6665" y="1027"/>
                  </a:cubicBezTo>
                  <a:cubicBezTo>
                    <a:pt x="6545" y="808"/>
                    <a:pt x="6446" y="529"/>
                    <a:pt x="6346" y="271"/>
                  </a:cubicBezTo>
                  <a:cubicBezTo>
                    <a:pt x="6266" y="76"/>
                    <a:pt x="6185" y="1"/>
                    <a:pt x="601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19"/>
            <p:cNvSpPr/>
            <p:nvPr/>
          </p:nvSpPr>
          <p:spPr>
            <a:xfrm>
              <a:off x="1301102" y="2311248"/>
              <a:ext cx="583710" cy="244692"/>
            </a:xfrm>
            <a:custGeom>
              <a:avLst/>
              <a:gdLst/>
              <a:ahLst/>
              <a:cxnLst/>
              <a:rect l="l" t="t" r="r" b="b"/>
              <a:pathLst>
                <a:path w="10067" h="4238" extrusionOk="0">
                  <a:moveTo>
                    <a:pt x="5084" y="0"/>
                  </a:moveTo>
                  <a:cubicBezTo>
                    <a:pt x="4726" y="0"/>
                    <a:pt x="4377" y="80"/>
                    <a:pt x="4019" y="239"/>
                  </a:cubicBezTo>
                  <a:cubicBezTo>
                    <a:pt x="3800" y="339"/>
                    <a:pt x="3601" y="438"/>
                    <a:pt x="3382" y="537"/>
                  </a:cubicBezTo>
                  <a:cubicBezTo>
                    <a:pt x="3343" y="518"/>
                    <a:pt x="3283" y="458"/>
                    <a:pt x="3263" y="418"/>
                  </a:cubicBezTo>
                  <a:cubicBezTo>
                    <a:pt x="3104" y="100"/>
                    <a:pt x="2865" y="40"/>
                    <a:pt x="2567" y="20"/>
                  </a:cubicBezTo>
                  <a:cubicBezTo>
                    <a:pt x="2507" y="14"/>
                    <a:pt x="2448" y="10"/>
                    <a:pt x="2391" y="10"/>
                  </a:cubicBezTo>
                  <a:cubicBezTo>
                    <a:pt x="2103" y="10"/>
                    <a:pt x="1841" y="93"/>
                    <a:pt x="1592" y="259"/>
                  </a:cubicBezTo>
                  <a:cubicBezTo>
                    <a:pt x="1234" y="478"/>
                    <a:pt x="995" y="776"/>
                    <a:pt x="796" y="1154"/>
                  </a:cubicBezTo>
                  <a:cubicBezTo>
                    <a:pt x="697" y="1373"/>
                    <a:pt x="538" y="1632"/>
                    <a:pt x="418" y="1850"/>
                  </a:cubicBezTo>
                  <a:cubicBezTo>
                    <a:pt x="219" y="2228"/>
                    <a:pt x="100" y="2586"/>
                    <a:pt x="40" y="2984"/>
                  </a:cubicBezTo>
                  <a:cubicBezTo>
                    <a:pt x="1" y="3382"/>
                    <a:pt x="1" y="3780"/>
                    <a:pt x="199" y="4238"/>
                  </a:cubicBezTo>
                  <a:cubicBezTo>
                    <a:pt x="339" y="4218"/>
                    <a:pt x="478" y="4178"/>
                    <a:pt x="597" y="4138"/>
                  </a:cubicBezTo>
                  <a:cubicBezTo>
                    <a:pt x="816" y="4039"/>
                    <a:pt x="1015" y="3919"/>
                    <a:pt x="1234" y="3820"/>
                  </a:cubicBezTo>
                  <a:cubicBezTo>
                    <a:pt x="1990" y="3442"/>
                    <a:pt x="2567" y="2925"/>
                    <a:pt x="2905" y="2149"/>
                  </a:cubicBezTo>
                  <a:cubicBezTo>
                    <a:pt x="2965" y="2049"/>
                    <a:pt x="2984" y="1930"/>
                    <a:pt x="3024" y="1791"/>
                  </a:cubicBezTo>
                  <a:cubicBezTo>
                    <a:pt x="3067" y="1705"/>
                    <a:pt x="3138" y="1666"/>
                    <a:pt x="3213" y="1666"/>
                  </a:cubicBezTo>
                  <a:cubicBezTo>
                    <a:pt x="3279" y="1666"/>
                    <a:pt x="3347" y="1696"/>
                    <a:pt x="3402" y="1751"/>
                  </a:cubicBezTo>
                  <a:cubicBezTo>
                    <a:pt x="3621" y="1990"/>
                    <a:pt x="3780" y="2169"/>
                    <a:pt x="3999" y="2427"/>
                  </a:cubicBezTo>
                  <a:cubicBezTo>
                    <a:pt x="4397" y="2885"/>
                    <a:pt x="4894" y="3223"/>
                    <a:pt x="5511" y="3362"/>
                  </a:cubicBezTo>
                  <a:cubicBezTo>
                    <a:pt x="5789" y="3442"/>
                    <a:pt x="6068" y="3521"/>
                    <a:pt x="6307" y="3621"/>
                  </a:cubicBezTo>
                  <a:cubicBezTo>
                    <a:pt x="6721" y="3784"/>
                    <a:pt x="7124" y="3836"/>
                    <a:pt x="7540" y="3836"/>
                  </a:cubicBezTo>
                  <a:cubicBezTo>
                    <a:pt x="7684" y="3836"/>
                    <a:pt x="7830" y="3830"/>
                    <a:pt x="7978" y="3820"/>
                  </a:cubicBezTo>
                  <a:cubicBezTo>
                    <a:pt x="8455" y="3780"/>
                    <a:pt x="8873" y="3661"/>
                    <a:pt x="9290" y="3442"/>
                  </a:cubicBezTo>
                  <a:cubicBezTo>
                    <a:pt x="9629" y="3263"/>
                    <a:pt x="9967" y="2964"/>
                    <a:pt x="10066" y="2586"/>
                  </a:cubicBezTo>
                  <a:lnTo>
                    <a:pt x="10066" y="2586"/>
                  </a:lnTo>
                  <a:cubicBezTo>
                    <a:pt x="10036" y="2616"/>
                    <a:pt x="10012" y="2626"/>
                    <a:pt x="9992" y="2626"/>
                  </a:cubicBezTo>
                  <a:cubicBezTo>
                    <a:pt x="9972" y="2626"/>
                    <a:pt x="9957" y="2616"/>
                    <a:pt x="9947" y="2606"/>
                  </a:cubicBezTo>
                  <a:cubicBezTo>
                    <a:pt x="9370" y="2328"/>
                    <a:pt x="8853" y="2029"/>
                    <a:pt x="8415" y="1552"/>
                  </a:cubicBezTo>
                  <a:cubicBezTo>
                    <a:pt x="8057" y="1174"/>
                    <a:pt x="7659" y="876"/>
                    <a:pt x="7261" y="577"/>
                  </a:cubicBezTo>
                  <a:cubicBezTo>
                    <a:pt x="6883" y="319"/>
                    <a:pt x="6466" y="140"/>
                    <a:pt x="5968" y="100"/>
                  </a:cubicBezTo>
                  <a:cubicBezTo>
                    <a:pt x="5849" y="100"/>
                    <a:pt x="5730" y="80"/>
                    <a:pt x="5630" y="60"/>
                  </a:cubicBezTo>
                  <a:cubicBezTo>
                    <a:pt x="5445" y="20"/>
                    <a:pt x="5263" y="0"/>
                    <a:pt x="508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19"/>
            <p:cNvSpPr/>
            <p:nvPr/>
          </p:nvSpPr>
          <p:spPr>
            <a:xfrm>
              <a:off x="1358792" y="3037467"/>
              <a:ext cx="431448" cy="180430"/>
            </a:xfrm>
            <a:custGeom>
              <a:avLst/>
              <a:gdLst/>
              <a:ahLst/>
              <a:cxnLst/>
              <a:rect l="l" t="t" r="r" b="b"/>
              <a:pathLst>
                <a:path w="7441" h="3125" extrusionOk="0">
                  <a:moveTo>
                    <a:pt x="925" y="0"/>
                  </a:moveTo>
                  <a:cubicBezTo>
                    <a:pt x="880" y="0"/>
                    <a:pt x="837" y="5"/>
                    <a:pt x="796" y="14"/>
                  </a:cubicBezTo>
                  <a:cubicBezTo>
                    <a:pt x="806" y="74"/>
                    <a:pt x="686" y="79"/>
                    <a:pt x="530" y="79"/>
                  </a:cubicBezTo>
                  <a:cubicBezTo>
                    <a:pt x="499" y="79"/>
                    <a:pt x="466" y="79"/>
                    <a:pt x="432" y="79"/>
                  </a:cubicBezTo>
                  <a:cubicBezTo>
                    <a:pt x="298" y="79"/>
                    <a:pt x="151" y="82"/>
                    <a:pt x="40" y="114"/>
                  </a:cubicBezTo>
                  <a:cubicBezTo>
                    <a:pt x="0" y="333"/>
                    <a:pt x="0" y="532"/>
                    <a:pt x="100" y="711"/>
                  </a:cubicBezTo>
                  <a:cubicBezTo>
                    <a:pt x="239" y="930"/>
                    <a:pt x="378" y="1188"/>
                    <a:pt x="517" y="1407"/>
                  </a:cubicBezTo>
                  <a:cubicBezTo>
                    <a:pt x="1114" y="2223"/>
                    <a:pt x="1870" y="2819"/>
                    <a:pt x="2885" y="3018"/>
                  </a:cubicBezTo>
                  <a:cubicBezTo>
                    <a:pt x="3150" y="3071"/>
                    <a:pt x="3424" y="3124"/>
                    <a:pt x="3695" y="3124"/>
                  </a:cubicBezTo>
                  <a:cubicBezTo>
                    <a:pt x="3831" y="3124"/>
                    <a:pt x="3965" y="3111"/>
                    <a:pt x="4098" y="3078"/>
                  </a:cubicBezTo>
                  <a:cubicBezTo>
                    <a:pt x="5053" y="2879"/>
                    <a:pt x="5928" y="2421"/>
                    <a:pt x="6664" y="1805"/>
                  </a:cubicBezTo>
                  <a:cubicBezTo>
                    <a:pt x="7062" y="1487"/>
                    <a:pt x="7420" y="930"/>
                    <a:pt x="7440" y="392"/>
                  </a:cubicBezTo>
                  <a:cubicBezTo>
                    <a:pt x="7222" y="311"/>
                    <a:pt x="6507" y="257"/>
                    <a:pt x="5951" y="257"/>
                  </a:cubicBezTo>
                  <a:cubicBezTo>
                    <a:pt x="5697" y="257"/>
                    <a:pt x="5476" y="268"/>
                    <a:pt x="5351" y="293"/>
                  </a:cubicBezTo>
                  <a:cubicBezTo>
                    <a:pt x="5331" y="313"/>
                    <a:pt x="5292" y="412"/>
                    <a:pt x="4874" y="770"/>
                  </a:cubicBezTo>
                  <a:cubicBezTo>
                    <a:pt x="4854" y="790"/>
                    <a:pt x="4794" y="810"/>
                    <a:pt x="4774" y="830"/>
                  </a:cubicBezTo>
                  <a:cubicBezTo>
                    <a:pt x="4539" y="1065"/>
                    <a:pt x="4198" y="1167"/>
                    <a:pt x="3836" y="1167"/>
                  </a:cubicBezTo>
                  <a:cubicBezTo>
                    <a:pt x="3432" y="1167"/>
                    <a:pt x="3002" y="1040"/>
                    <a:pt x="2666" y="830"/>
                  </a:cubicBezTo>
                  <a:cubicBezTo>
                    <a:pt x="2387" y="671"/>
                    <a:pt x="2149" y="472"/>
                    <a:pt x="1870" y="333"/>
                  </a:cubicBezTo>
                  <a:cubicBezTo>
                    <a:pt x="1643" y="228"/>
                    <a:pt x="1247" y="0"/>
                    <a:pt x="925"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 name="Google Shape;634;p19"/>
            <p:cNvSpPr/>
            <p:nvPr/>
          </p:nvSpPr>
          <p:spPr>
            <a:xfrm>
              <a:off x="950497" y="2297738"/>
              <a:ext cx="1168463" cy="1384545"/>
            </a:xfrm>
            <a:custGeom>
              <a:avLst/>
              <a:gdLst/>
              <a:ahLst/>
              <a:cxnLst/>
              <a:rect l="l" t="t" r="r" b="b"/>
              <a:pathLst>
                <a:path w="20152" h="23980" extrusionOk="0">
                  <a:moveTo>
                    <a:pt x="11130" y="338"/>
                  </a:moveTo>
                  <a:cubicBezTo>
                    <a:pt x="11292" y="338"/>
                    <a:pt x="11455" y="356"/>
                    <a:pt x="11618" y="394"/>
                  </a:cubicBezTo>
                  <a:cubicBezTo>
                    <a:pt x="11737" y="413"/>
                    <a:pt x="11836" y="453"/>
                    <a:pt x="11976" y="453"/>
                  </a:cubicBezTo>
                  <a:cubicBezTo>
                    <a:pt x="12433" y="453"/>
                    <a:pt x="12871" y="652"/>
                    <a:pt x="13209" y="891"/>
                  </a:cubicBezTo>
                  <a:cubicBezTo>
                    <a:pt x="13607" y="1169"/>
                    <a:pt x="14005" y="1468"/>
                    <a:pt x="14323" y="1806"/>
                  </a:cubicBezTo>
                  <a:cubicBezTo>
                    <a:pt x="14761" y="2263"/>
                    <a:pt x="15218" y="2641"/>
                    <a:pt x="15775" y="2880"/>
                  </a:cubicBezTo>
                  <a:lnTo>
                    <a:pt x="15875" y="2980"/>
                  </a:lnTo>
                  <a:cubicBezTo>
                    <a:pt x="15775" y="3358"/>
                    <a:pt x="15497" y="3556"/>
                    <a:pt x="15178" y="3735"/>
                  </a:cubicBezTo>
                  <a:cubicBezTo>
                    <a:pt x="14780" y="3954"/>
                    <a:pt x="14323" y="4074"/>
                    <a:pt x="13885" y="4094"/>
                  </a:cubicBezTo>
                  <a:cubicBezTo>
                    <a:pt x="13760" y="4102"/>
                    <a:pt x="13636" y="4107"/>
                    <a:pt x="13513" y="4107"/>
                  </a:cubicBezTo>
                  <a:cubicBezTo>
                    <a:pt x="13088" y="4107"/>
                    <a:pt x="12675" y="4049"/>
                    <a:pt x="12274" y="3895"/>
                  </a:cubicBezTo>
                  <a:cubicBezTo>
                    <a:pt x="12015" y="3795"/>
                    <a:pt x="11737" y="3735"/>
                    <a:pt x="11478" y="3656"/>
                  </a:cubicBezTo>
                  <a:cubicBezTo>
                    <a:pt x="10881" y="3497"/>
                    <a:pt x="10404" y="3198"/>
                    <a:pt x="10006" y="2761"/>
                  </a:cubicBezTo>
                  <a:cubicBezTo>
                    <a:pt x="9787" y="2502"/>
                    <a:pt x="9588" y="2244"/>
                    <a:pt x="9350" y="1985"/>
                  </a:cubicBezTo>
                  <a:cubicBezTo>
                    <a:pt x="9300" y="1927"/>
                    <a:pt x="9240" y="1900"/>
                    <a:pt x="9182" y="1900"/>
                  </a:cubicBezTo>
                  <a:cubicBezTo>
                    <a:pt x="9102" y="1900"/>
                    <a:pt x="9026" y="1952"/>
                    <a:pt x="8992" y="2045"/>
                  </a:cubicBezTo>
                  <a:cubicBezTo>
                    <a:pt x="8932" y="2144"/>
                    <a:pt x="8912" y="2263"/>
                    <a:pt x="8852" y="2363"/>
                  </a:cubicBezTo>
                  <a:cubicBezTo>
                    <a:pt x="8534" y="3099"/>
                    <a:pt x="8037" y="3676"/>
                    <a:pt x="7301" y="4054"/>
                  </a:cubicBezTo>
                  <a:cubicBezTo>
                    <a:pt x="7102" y="4153"/>
                    <a:pt x="6863" y="4273"/>
                    <a:pt x="6664" y="4372"/>
                  </a:cubicBezTo>
                  <a:cubicBezTo>
                    <a:pt x="6644" y="4472"/>
                    <a:pt x="6525" y="4472"/>
                    <a:pt x="6366" y="4491"/>
                  </a:cubicBezTo>
                  <a:cubicBezTo>
                    <a:pt x="6167" y="4074"/>
                    <a:pt x="6167" y="3676"/>
                    <a:pt x="6227" y="3278"/>
                  </a:cubicBezTo>
                  <a:cubicBezTo>
                    <a:pt x="6266" y="2880"/>
                    <a:pt x="6406" y="2502"/>
                    <a:pt x="6565" y="2164"/>
                  </a:cubicBezTo>
                  <a:cubicBezTo>
                    <a:pt x="6704" y="1945"/>
                    <a:pt x="6823" y="1706"/>
                    <a:pt x="6923" y="1488"/>
                  </a:cubicBezTo>
                  <a:cubicBezTo>
                    <a:pt x="7102" y="1110"/>
                    <a:pt x="7360" y="851"/>
                    <a:pt x="7699" y="612"/>
                  </a:cubicBezTo>
                  <a:cubicBezTo>
                    <a:pt x="7961" y="437"/>
                    <a:pt x="8224" y="370"/>
                    <a:pt x="8514" y="370"/>
                  </a:cubicBezTo>
                  <a:cubicBezTo>
                    <a:pt x="8553" y="370"/>
                    <a:pt x="8593" y="371"/>
                    <a:pt x="8634" y="374"/>
                  </a:cubicBezTo>
                  <a:cubicBezTo>
                    <a:pt x="8912" y="394"/>
                    <a:pt x="9191" y="473"/>
                    <a:pt x="9310" y="752"/>
                  </a:cubicBezTo>
                  <a:cubicBezTo>
                    <a:pt x="9330" y="791"/>
                    <a:pt x="9390" y="811"/>
                    <a:pt x="9429" y="851"/>
                  </a:cubicBezTo>
                  <a:cubicBezTo>
                    <a:pt x="9648" y="752"/>
                    <a:pt x="9847" y="652"/>
                    <a:pt x="10086" y="573"/>
                  </a:cubicBezTo>
                  <a:cubicBezTo>
                    <a:pt x="10427" y="423"/>
                    <a:pt x="10777" y="338"/>
                    <a:pt x="11130" y="338"/>
                  </a:cubicBezTo>
                  <a:close/>
                  <a:moveTo>
                    <a:pt x="15020" y="5861"/>
                  </a:moveTo>
                  <a:cubicBezTo>
                    <a:pt x="15039" y="5861"/>
                    <a:pt x="15059" y="5862"/>
                    <a:pt x="15079" y="5864"/>
                  </a:cubicBezTo>
                  <a:cubicBezTo>
                    <a:pt x="15497" y="5963"/>
                    <a:pt x="15696" y="6461"/>
                    <a:pt x="15457" y="6839"/>
                  </a:cubicBezTo>
                  <a:cubicBezTo>
                    <a:pt x="15397" y="6918"/>
                    <a:pt x="15357" y="6958"/>
                    <a:pt x="15298" y="7018"/>
                  </a:cubicBezTo>
                  <a:cubicBezTo>
                    <a:pt x="15187" y="7097"/>
                    <a:pt x="15077" y="7200"/>
                    <a:pt x="14937" y="7200"/>
                  </a:cubicBezTo>
                  <a:cubicBezTo>
                    <a:pt x="14900" y="7200"/>
                    <a:pt x="14861" y="7193"/>
                    <a:pt x="14820" y="7177"/>
                  </a:cubicBezTo>
                  <a:cubicBezTo>
                    <a:pt x="14601" y="7117"/>
                    <a:pt x="14701" y="6918"/>
                    <a:pt x="14701" y="6739"/>
                  </a:cubicBezTo>
                  <a:lnTo>
                    <a:pt x="14701" y="6560"/>
                  </a:lnTo>
                  <a:cubicBezTo>
                    <a:pt x="14701" y="6421"/>
                    <a:pt x="14701" y="6242"/>
                    <a:pt x="14721" y="6083"/>
                  </a:cubicBezTo>
                  <a:cubicBezTo>
                    <a:pt x="14739" y="5940"/>
                    <a:pt x="14853" y="5861"/>
                    <a:pt x="15020" y="5861"/>
                  </a:cubicBezTo>
                  <a:close/>
                  <a:moveTo>
                    <a:pt x="6159" y="6017"/>
                  </a:moveTo>
                  <a:cubicBezTo>
                    <a:pt x="6219" y="6017"/>
                    <a:pt x="6281" y="6031"/>
                    <a:pt x="6346" y="6063"/>
                  </a:cubicBezTo>
                  <a:cubicBezTo>
                    <a:pt x="6366" y="6123"/>
                    <a:pt x="6406" y="6162"/>
                    <a:pt x="6406" y="6222"/>
                  </a:cubicBezTo>
                  <a:lnTo>
                    <a:pt x="6406" y="7376"/>
                  </a:lnTo>
                  <a:cubicBezTo>
                    <a:pt x="5948" y="7376"/>
                    <a:pt x="5709" y="7137"/>
                    <a:pt x="5570" y="6759"/>
                  </a:cubicBezTo>
                  <a:cubicBezTo>
                    <a:pt x="5510" y="6560"/>
                    <a:pt x="5630" y="6262"/>
                    <a:pt x="5809" y="6142"/>
                  </a:cubicBezTo>
                  <a:cubicBezTo>
                    <a:pt x="5916" y="6075"/>
                    <a:pt x="6033" y="6017"/>
                    <a:pt x="6159" y="6017"/>
                  </a:cubicBezTo>
                  <a:close/>
                  <a:moveTo>
                    <a:pt x="9350" y="2542"/>
                  </a:moveTo>
                  <a:cubicBezTo>
                    <a:pt x="9449" y="2602"/>
                    <a:pt x="9529" y="2661"/>
                    <a:pt x="9608" y="2701"/>
                  </a:cubicBezTo>
                  <a:lnTo>
                    <a:pt x="9907" y="3079"/>
                  </a:lnTo>
                  <a:cubicBezTo>
                    <a:pt x="10205" y="3477"/>
                    <a:pt x="10603" y="3755"/>
                    <a:pt x="11080" y="3895"/>
                  </a:cubicBezTo>
                  <a:cubicBezTo>
                    <a:pt x="11637" y="4074"/>
                    <a:pt x="12194" y="4273"/>
                    <a:pt x="12771" y="4432"/>
                  </a:cubicBezTo>
                  <a:cubicBezTo>
                    <a:pt x="13010" y="4491"/>
                    <a:pt x="13269" y="4472"/>
                    <a:pt x="13507" y="4491"/>
                  </a:cubicBezTo>
                  <a:cubicBezTo>
                    <a:pt x="13726" y="4531"/>
                    <a:pt x="13985" y="4531"/>
                    <a:pt x="14223" y="4531"/>
                  </a:cubicBezTo>
                  <a:cubicBezTo>
                    <a:pt x="14263" y="4670"/>
                    <a:pt x="14303" y="4790"/>
                    <a:pt x="14303" y="4929"/>
                  </a:cubicBezTo>
                  <a:cubicBezTo>
                    <a:pt x="14283" y="5725"/>
                    <a:pt x="14204" y="6540"/>
                    <a:pt x="14204" y="7336"/>
                  </a:cubicBezTo>
                  <a:cubicBezTo>
                    <a:pt x="14204" y="8251"/>
                    <a:pt x="13925" y="9126"/>
                    <a:pt x="13627" y="9962"/>
                  </a:cubicBezTo>
                  <a:cubicBezTo>
                    <a:pt x="13487" y="10459"/>
                    <a:pt x="13209" y="10897"/>
                    <a:pt x="12732" y="11155"/>
                  </a:cubicBezTo>
                  <a:cubicBezTo>
                    <a:pt x="12612" y="11235"/>
                    <a:pt x="12493" y="11315"/>
                    <a:pt x="12373" y="11335"/>
                  </a:cubicBezTo>
                  <a:cubicBezTo>
                    <a:pt x="11922" y="11411"/>
                    <a:pt x="11477" y="11455"/>
                    <a:pt x="11037" y="11455"/>
                  </a:cubicBezTo>
                  <a:cubicBezTo>
                    <a:pt x="10450" y="11455"/>
                    <a:pt x="9870" y="11377"/>
                    <a:pt x="9290" y="11195"/>
                  </a:cubicBezTo>
                  <a:cubicBezTo>
                    <a:pt x="8793" y="11016"/>
                    <a:pt x="8256" y="10738"/>
                    <a:pt x="7838" y="10360"/>
                  </a:cubicBezTo>
                  <a:cubicBezTo>
                    <a:pt x="7540" y="10121"/>
                    <a:pt x="7301" y="9803"/>
                    <a:pt x="7162" y="9425"/>
                  </a:cubicBezTo>
                  <a:cubicBezTo>
                    <a:pt x="6943" y="8729"/>
                    <a:pt x="6744" y="8032"/>
                    <a:pt x="6744" y="7316"/>
                  </a:cubicBezTo>
                  <a:cubicBezTo>
                    <a:pt x="6744" y="6461"/>
                    <a:pt x="6744" y="5625"/>
                    <a:pt x="6724" y="4750"/>
                  </a:cubicBezTo>
                  <a:cubicBezTo>
                    <a:pt x="7002" y="4591"/>
                    <a:pt x="7201" y="4472"/>
                    <a:pt x="7400" y="4372"/>
                  </a:cubicBezTo>
                  <a:cubicBezTo>
                    <a:pt x="7898" y="4153"/>
                    <a:pt x="8295" y="3795"/>
                    <a:pt x="8614" y="3377"/>
                  </a:cubicBezTo>
                  <a:cubicBezTo>
                    <a:pt x="8793" y="3159"/>
                    <a:pt x="8952" y="2960"/>
                    <a:pt x="9131" y="2741"/>
                  </a:cubicBezTo>
                  <a:cubicBezTo>
                    <a:pt x="9191" y="2661"/>
                    <a:pt x="9250" y="2602"/>
                    <a:pt x="9350" y="2542"/>
                  </a:cubicBezTo>
                  <a:close/>
                  <a:moveTo>
                    <a:pt x="9549" y="11792"/>
                  </a:moveTo>
                  <a:lnTo>
                    <a:pt x="9549" y="11792"/>
                  </a:lnTo>
                  <a:cubicBezTo>
                    <a:pt x="9947" y="11832"/>
                    <a:pt x="10324" y="11891"/>
                    <a:pt x="10683" y="11911"/>
                  </a:cubicBezTo>
                  <a:cubicBezTo>
                    <a:pt x="11021" y="11931"/>
                    <a:pt x="11379" y="11931"/>
                    <a:pt x="11777" y="11951"/>
                  </a:cubicBezTo>
                  <a:cubicBezTo>
                    <a:pt x="11876" y="12289"/>
                    <a:pt x="11797" y="12647"/>
                    <a:pt x="11816" y="13005"/>
                  </a:cubicBezTo>
                  <a:cubicBezTo>
                    <a:pt x="11816" y="13105"/>
                    <a:pt x="11717" y="13224"/>
                    <a:pt x="11637" y="13304"/>
                  </a:cubicBezTo>
                  <a:cubicBezTo>
                    <a:pt x="11434" y="13507"/>
                    <a:pt x="11180" y="13624"/>
                    <a:pt x="10906" y="13624"/>
                  </a:cubicBezTo>
                  <a:cubicBezTo>
                    <a:pt x="10885" y="13624"/>
                    <a:pt x="10863" y="13624"/>
                    <a:pt x="10842" y="13622"/>
                  </a:cubicBezTo>
                  <a:cubicBezTo>
                    <a:pt x="10384" y="13582"/>
                    <a:pt x="9847" y="13543"/>
                    <a:pt x="9549" y="13025"/>
                  </a:cubicBezTo>
                  <a:cubicBezTo>
                    <a:pt x="9608" y="12647"/>
                    <a:pt x="9429" y="12230"/>
                    <a:pt x="9549" y="11792"/>
                  </a:cubicBezTo>
                  <a:close/>
                  <a:moveTo>
                    <a:pt x="8194" y="12937"/>
                  </a:moveTo>
                  <a:cubicBezTo>
                    <a:pt x="8474" y="12937"/>
                    <a:pt x="8696" y="13024"/>
                    <a:pt x="8932" y="13125"/>
                  </a:cubicBezTo>
                  <a:cubicBezTo>
                    <a:pt x="9210" y="13264"/>
                    <a:pt x="9449" y="13483"/>
                    <a:pt x="9728" y="13622"/>
                  </a:cubicBezTo>
                  <a:cubicBezTo>
                    <a:pt x="10085" y="13832"/>
                    <a:pt x="10524" y="13959"/>
                    <a:pt x="10927" y="13959"/>
                  </a:cubicBezTo>
                  <a:cubicBezTo>
                    <a:pt x="11289" y="13959"/>
                    <a:pt x="11620" y="13857"/>
                    <a:pt x="11836" y="13622"/>
                  </a:cubicBezTo>
                  <a:cubicBezTo>
                    <a:pt x="11876" y="13602"/>
                    <a:pt x="11896" y="13582"/>
                    <a:pt x="11936" y="13543"/>
                  </a:cubicBezTo>
                  <a:cubicBezTo>
                    <a:pt x="12278" y="13278"/>
                    <a:pt x="12498" y="13184"/>
                    <a:pt x="12892" y="13184"/>
                  </a:cubicBezTo>
                  <a:cubicBezTo>
                    <a:pt x="13002" y="13184"/>
                    <a:pt x="13125" y="13191"/>
                    <a:pt x="13269" y="13204"/>
                  </a:cubicBezTo>
                  <a:cubicBezTo>
                    <a:pt x="13189" y="13722"/>
                    <a:pt x="12930" y="14119"/>
                    <a:pt x="12473" y="14338"/>
                  </a:cubicBezTo>
                  <a:cubicBezTo>
                    <a:pt x="12035" y="14537"/>
                    <a:pt x="11598" y="14716"/>
                    <a:pt x="11140" y="14836"/>
                  </a:cubicBezTo>
                  <a:cubicBezTo>
                    <a:pt x="11023" y="14878"/>
                    <a:pt x="10883" y="14898"/>
                    <a:pt x="10744" y="14898"/>
                  </a:cubicBezTo>
                  <a:cubicBezTo>
                    <a:pt x="10624" y="14898"/>
                    <a:pt x="10506" y="14883"/>
                    <a:pt x="10404" y="14856"/>
                  </a:cubicBezTo>
                  <a:cubicBezTo>
                    <a:pt x="9409" y="14637"/>
                    <a:pt x="8634" y="14040"/>
                    <a:pt x="8097" y="13165"/>
                  </a:cubicBezTo>
                  <a:cubicBezTo>
                    <a:pt x="8057" y="13125"/>
                    <a:pt x="8057" y="13065"/>
                    <a:pt x="8037" y="12946"/>
                  </a:cubicBezTo>
                  <a:cubicBezTo>
                    <a:pt x="8092" y="12940"/>
                    <a:pt x="8144" y="12937"/>
                    <a:pt x="8194" y="12937"/>
                  </a:cubicBezTo>
                  <a:close/>
                  <a:moveTo>
                    <a:pt x="7296" y="12879"/>
                  </a:moveTo>
                  <a:cubicBezTo>
                    <a:pt x="7471" y="12879"/>
                    <a:pt x="7582" y="12976"/>
                    <a:pt x="7659" y="13145"/>
                  </a:cubicBezTo>
                  <a:cubicBezTo>
                    <a:pt x="7719" y="13244"/>
                    <a:pt x="7738" y="13383"/>
                    <a:pt x="7818" y="13483"/>
                  </a:cubicBezTo>
                  <a:cubicBezTo>
                    <a:pt x="7917" y="13642"/>
                    <a:pt x="8017" y="13821"/>
                    <a:pt x="8136" y="13940"/>
                  </a:cubicBezTo>
                  <a:cubicBezTo>
                    <a:pt x="8514" y="14299"/>
                    <a:pt x="8892" y="14637"/>
                    <a:pt x="9330" y="14895"/>
                  </a:cubicBezTo>
                  <a:cubicBezTo>
                    <a:pt x="9686" y="15091"/>
                    <a:pt x="10059" y="15240"/>
                    <a:pt x="10476" y="15240"/>
                  </a:cubicBezTo>
                  <a:cubicBezTo>
                    <a:pt x="10524" y="15240"/>
                    <a:pt x="10573" y="15238"/>
                    <a:pt x="10623" y="15233"/>
                  </a:cubicBezTo>
                  <a:cubicBezTo>
                    <a:pt x="10762" y="15233"/>
                    <a:pt x="10921" y="15214"/>
                    <a:pt x="11100" y="15174"/>
                  </a:cubicBezTo>
                  <a:cubicBezTo>
                    <a:pt x="11319" y="15114"/>
                    <a:pt x="11538" y="15015"/>
                    <a:pt x="11777" y="14975"/>
                  </a:cubicBezTo>
                  <a:cubicBezTo>
                    <a:pt x="12592" y="14776"/>
                    <a:pt x="13189" y="14299"/>
                    <a:pt x="13507" y="13523"/>
                  </a:cubicBezTo>
                  <a:cubicBezTo>
                    <a:pt x="13567" y="13423"/>
                    <a:pt x="13587" y="13344"/>
                    <a:pt x="13627" y="13244"/>
                  </a:cubicBezTo>
                  <a:cubicBezTo>
                    <a:pt x="13627" y="13224"/>
                    <a:pt x="13666" y="13224"/>
                    <a:pt x="13686" y="13204"/>
                  </a:cubicBezTo>
                  <a:cubicBezTo>
                    <a:pt x="13865" y="13169"/>
                    <a:pt x="13964" y="13149"/>
                    <a:pt x="14054" y="13149"/>
                  </a:cubicBezTo>
                  <a:cubicBezTo>
                    <a:pt x="14165" y="13149"/>
                    <a:pt x="14263" y="13178"/>
                    <a:pt x="14482" y="13244"/>
                  </a:cubicBezTo>
                  <a:cubicBezTo>
                    <a:pt x="14462" y="13801"/>
                    <a:pt x="14184" y="14219"/>
                    <a:pt x="13786" y="14537"/>
                  </a:cubicBezTo>
                  <a:cubicBezTo>
                    <a:pt x="13030" y="15174"/>
                    <a:pt x="12194" y="15592"/>
                    <a:pt x="11220" y="15810"/>
                  </a:cubicBezTo>
                  <a:cubicBezTo>
                    <a:pt x="11083" y="15845"/>
                    <a:pt x="10944" y="15858"/>
                    <a:pt x="10805" y="15858"/>
                  </a:cubicBezTo>
                  <a:cubicBezTo>
                    <a:pt x="10537" y="15858"/>
                    <a:pt x="10268" y="15810"/>
                    <a:pt x="10006" y="15771"/>
                  </a:cubicBezTo>
                  <a:cubicBezTo>
                    <a:pt x="8992" y="15572"/>
                    <a:pt x="8216" y="14975"/>
                    <a:pt x="7639" y="14139"/>
                  </a:cubicBezTo>
                  <a:cubicBezTo>
                    <a:pt x="7460" y="13921"/>
                    <a:pt x="7341" y="13682"/>
                    <a:pt x="7221" y="13443"/>
                  </a:cubicBezTo>
                  <a:cubicBezTo>
                    <a:pt x="7062" y="13324"/>
                    <a:pt x="7062" y="13145"/>
                    <a:pt x="7122" y="12906"/>
                  </a:cubicBezTo>
                  <a:cubicBezTo>
                    <a:pt x="7186" y="12888"/>
                    <a:pt x="7244" y="12879"/>
                    <a:pt x="7296" y="12879"/>
                  </a:cubicBezTo>
                  <a:close/>
                  <a:moveTo>
                    <a:pt x="6296" y="12875"/>
                  </a:moveTo>
                  <a:cubicBezTo>
                    <a:pt x="6463" y="12875"/>
                    <a:pt x="6544" y="12950"/>
                    <a:pt x="6624" y="13145"/>
                  </a:cubicBezTo>
                  <a:cubicBezTo>
                    <a:pt x="6724" y="13403"/>
                    <a:pt x="6823" y="13682"/>
                    <a:pt x="6943" y="13901"/>
                  </a:cubicBezTo>
                  <a:cubicBezTo>
                    <a:pt x="7380" y="14736"/>
                    <a:pt x="8057" y="15393"/>
                    <a:pt x="8872" y="15910"/>
                  </a:cubicBezTo>
                  <a:cubicBezTo>
                    <a:pt x="9012" y="15989"/>
                    <a:pt x="9131" y="16029"/>
                    <a:pt x="9250" y="16069"/>
                  </a:cubicBezTo>
                  <a:cubicBezTo>
                    <a:pt x="9529" y="16129"/>
                    <a:pt x="9827" y="16208"/>
                    <a:pt x="10106" y="16268"/>
                  </a:cubicBezTo>
                  <a:cubicBezTo>
                    <a:pt x="10304" y="16308"/>
                    <a:pt x="10499" y="16326"/>
                    <a:pt x="10692" y="16326"/>
                  </a:cubicBezTo>
                  <a:cubicBezTo>
                    <a:pt x="11176" y="16326"/>
                    <a:pt x="11645" y="16208"/>
                    <a:pt x="12115" y="16009"/>
                  </a:cubicBezTo>
                  <a:cubicBezTo>
                    <a:pt x="12493" y="15830"/>
                    <a:pt x="12831" y="15631"/>
                    <a:pt x="13209" y="15432"/>
                  </a:cubicBezTo>
                  <a:cubicBezTo>
                    <a:pt x="13925" y="15035"/>
                    <a:pt x="14422" y="14438"/>
                    <a:pt x="14721" y="13702"/>
                  </a:cubicBezTo>
                  <a:cubicBezTo>
                    <a:pt x="14849" y="13413"/>
                    <a:pt x="14900" y="13331"/>
                    <a:pt x="15113" y="13331"/>
                  </a:cubicBezTo>
                  <a:cubicBezTo>
                    <a:pt x="15164" y="13331"/>
                    <a:pt x="15224" y="13336"/>
                    <a:pt x="15298" y="13344"/>
                  </a:cubicBezTo>
                  <a:cubicBezTo>
                    <a:pt x="15616" y="13403"/>
                    <a:pt x="15974" y="13443"/>
                    <a:pt x="16272" y="13543"/>
                  </a:cubicBezTo>
                  <a:cubicBezTo>
                    <a:pt x="16670" y="13682"/>
                    <a:pt x="17088" y="13841"/>
                    <a:pt x="17466" y="14020"/>
                  </a:cubicBezTo>
                  <a:cubicBezTo>
                    <a:pt x="18500" y="14537"/>
                    <a:pt x="19177" y="15373"/>
                    <a:pt x="19455" y="16507"/>
                  </a:cubicBezTo>
                  <a:cubicBezTo>
                    <a:pt x="19674" y="17521"/>
                    <a:pt x="19853" y="18556"/>
                    <a:pt x="19853" y="19590"/>
                  </a:cubicBezTo>
                  <a:cubicBezTo>
                    <a:pt x="19793" y="20445"/>
                    <a:pt x="19793" y="21301"/>
                    <a:pt x="19734" y="22176"/>
                  </a:cubicBezTo>
                  <a:cubicBezTo>
                    <a:pt x="19694" y="22494"/>
                    <a:pt x="19634" y="22852"/>
                    <a:pt x="19555" y="23171"/>
                  </a:cubicBezTo>
                  <a:cubicBezTo>
                    <a:pt x="19495" y="23389"/>
                    <a:pt x="19356" y="23529"/>
                    <a:pt x="19137" y="23529"/>
                  </a:cubicBezTo>
                  <a:cubicBezTo>
                    <a:pt x="19097" y="23529"/>
                    <a:pt x="19049" y="23538"/>
                    <a:pt x="19009" y="23538"/>
                  </a:cubicBezTo>
                  <a:cubicBezTo>
                    <a:pt x="18989" y="23538"/>
                    <a:pt x="18971" y="23535"/>
                    <a:pt x="18958" y="23529"/>
                  </a:cubicBezTo>
                  <a:cubicBezTo>
                    <a:pt x="18812" y="23514"/>
                    <a:pt x="18668" y="23508"/>
                    <a:pt x="18524" y="23508"/>
                  </a:cubicBezTo>
                  <a:cubicBezTo>
                    <a:pt x="18078" y="23508"/>
                    <a:pt x="17639" y="23568"/>
                    <a:pt x="17187" y="23628"/>
                  </a:cubicBezTo>
                  <a:cubicBezTo>
                    <a:pt x="17171" y="23631"/>
                    <a:pt x="17153" y="23632"/>
                    <a:pt x="17135" y="23632"/>
                  </a:cubicBezTo>
                  <a:cubicBezTo>
                    <a:pt x="17024" y="23632"/>
                    <a:pt x="16887" y="23586"/>
                    <a:pt x="16750" y="23569"/>
                  </a:cubicBezTo>
                  <a:cubicBezTo>
                    <a:pt x="16710" y="23191"/>
                    <a:pt x="16690" y="22872"/>
                    <a:pt x="16670" y="22574"/>
                  </a:cubicBezTo>
                  <a:cubicBezTo>
                    <a:pt x="16650" y="21878"/>
                    <a:pt x="16650" y="21201"/>
                    <a:pt x="16611" y="20505"/>
                  </a:cubicBezTo>
                  <a:lnTo>
                    <a:pt x="16611" y="20386"/>
                  </a:lnTo>
                  <a:cubicBezTo>
                    <a:pt x="16611" y="20266"/>
                    <a:pt x="16591" y="20147"/>
                    <a:pt x="16451" y="20107"/>
                  </a:cubicBezTo>
                  <a:cubicBezTo>
                    <a:pt x="16442" y="20106"/>
                    <a:pt x="16433" y="20106"/>
                    <a:pt x="16425" y="20106"/>
                  </a:cubicBezTo>
                  <a:cubicBezTo>
                    <a:pt x="16279" y="20106"/>
                    <a:pt x="16173" y="20256"/>
                    <a:pt x="16173" y="20406"/>
                  </a:cubicBezTo>
                  <a:cubicBezTo>
                    <a:pt x="16173" y="21102"/>
                    <a:pt x="16193" y="21838"/>
                    <a:pt x="16193" y="22534"/>
                  </a:cubicBezTo>
                  <a:cubicBezTo>
                    <a:pt x="16193" y="22852"/>
                    <a:pt x="16153" y="23191"/>
                    <a:pt x="16153" y="23529"/>
                  </a:cubicBezTo>
                  <a:cubicBezTo>
                    <a:pt x="15715" y="23628"/>
                    <a:pt x="15357" y="23628"/>
                    <a:pt x="14959" y="23648"/>
                  </a:cubicBezTo>
                  <a:cubicBezTo>
                    <a:pt x="14512" y="23648"/>
                    <a:pt x="14054" y="23643"/>
                    <a:pt x="13597" y="23643"/>
                  </a:cubicBezTo>
                  <a:cubicBezTo>
                    <a:pt x="13139" y="23643"/>
                    <a:pt x="12682" y="23648"/>
                    <a:pt x="12234" y="23668"/>
                  </a:cubicBezTo>
                  <a:cubicBezTo>
                    <a:pt x="11950" y="23686"/>
                    <a:pt x="11664" y="23693"/>
                    <a:pt x="11378" y="23693"/>
                  </a:cubicBezTo>
                  <a:cubicBezTo>
                    <a:pt x="10723" y="23693"/>
                    <a:pt x="10066" y="23656"/>
                    <a:pt x="9429" y="23628"/>
                  </a:cubicBezTo>
                  <a:cubicBezTo>
                    <a:pt x="9171" y="23609"/>
                    <a:pt x="8912" y="23602"/>
                    <a:pt x="8653" y="23602"/>
                  </a:cubicBezTo>
                  <a:cubicBezTo>
                    <a:pt x="8095" y="23602"/>
                    <a:pt x="7533" y="23635"/>
                    <a:pt x="6963" y="23648"/>
                  </a:cubicBezTo>
                  <a:lnTo>
                    <a:pt x="4934" y="23648"/>
                  </a:lnTo>
                  <a:cubicBezTo>
                    <a:pt x="4536" y="23648"/>
                    <a:pt x="4456" y="23529"/>
                    <a:pt x="4456" y="23151"/>
                  </a:cubicBezTo>
                  <a:lnTo>
                    <a:pt x="4456" y="20803"/>
                  </a:lnTo>
                  <a:cubicBezTo>
                    <a:pt x="4456" y="20704"/>
                    <a:pt x="4436" y="20605"/>
                    <a:pt x="4396" y="20545"/>
                  </a:cubicBezTo>
                  <a:cubicBezTo>
                    <a:pt x="4396" y="20505"/>
                    <a:pt x="4377" y="20505"/>
                    <a:pt x="4357" y="20505"/>
                  </a:cubicBezTo>
                  <a:cubicBezTo>
                    <a:pt x="4337" y="20505"/>
                    <a:pt x="4257" y="20505"/>
                    <a:pt x="4257" y="20545"/>
                  </a:cubicBezTo>
                  <a:cubicBezTo>
                    <a:pt x="4237" y="20605"/>
                    <a:pt x="4198" y="20684"/>
                    <a:pt x="4198" y="20764"/>
                  </a:cubicBezTo>
                  <a:cubicBezTo>
                    <a:pt x="4198" y="21341"/>
                    <a:pt x="4198" y="21898"/>
                    <a:pt x="4237" y="22474"/>
                  </a:cubicBezTo>
                  <a:cubicBezTo>
                    <a:pt x="4237" y="22852"/>
                    <a:pt x="4257" y="23230"/>
                    <a:pt x="4138" y="23569"/>
                  </a:cubicBezTo>
                  <a:cubicBezTo>
                    <a:pt x="3899" y="23728"/>
                    <a:pt x="3680" y="23728"/>
                    <a:pt x="3442" y="23728"/>
                  </a:cubicBezTo>
                  <a:cubicBezTo>
                    <a:pt x="3171" y="23728"/>
                    <a:pt x="2926" y="23753"/>
                    <a:pt x="2676" y="23753"/>
                  </a:cubicBezTo>
                  <a:cubicBezTo>
                    <a:pt x="2613" y="23753"/>
                    <a:pt x="2550" y="23752"/>
                    <a:pt x="2487" y="23748"/>
                  </a:cubicBezTo>
                  <a:cubicBezTo>
                    <a:pt x="1989" y="23748"/>
                    <a:pt x="1472" y="23728"/>
                    <a:pt x="975" y="23688"/>
                  </a:cubicBezTo>
                  <a:cubicBezTo>
                    <a:pt x="796" y="23688"/>
                    <a:pt x="696" y="23588"/>
                    <a:pt x="597" y="23449"/>
                  </a:cubicBezTo>
                  <a:cubicBezTo>
                    <a:pt x="458" y="23191"/>
                    <a:pt x="378" y="22952"/>
                    <a:pt x="358" y="22673"/>
                  </a:cubicBezTo>
                  <a:cubicBezTo>
                    <a:pt x="318" y="22077"/>
                    <a:pt x="279" y="21500"/>
                    <a:pt x="299" y="20903"/>
                  </a:cubicBezTo>
                  <a:cubicBezTo>
                    <a:pt x="318" y="19809"/>
                    <a:pt x="458" y="18715"/>
                    <a:pt x="677" y="17660"/>
                  </a:cubicBezTo>
                  <a:cubicBezTo>
                    <a:pt x="776" y="17183"/>
                    <a:pt x="895" y="16725"/>
                    <a:pt x="1114" y="16308"/>
                  </a:cubicBezTo>
                  <a:cubicBezTo>
                    <a:pt x="1373" y="15830"/>
                    <a:pt x="1611" y="15373"/>
                    <a:pt x="1910" y="14935"/>
                  </a:cubicBezTo>
                  <a:cubicBezTo>
                    <a:pt x="2507" y="14100"/>
                    <a:pt x="3342" y="13543"/>
                    <a:pt x="4337" y="13244"/>
                  </a:cubicBezTo>
                  <a:cubicBezTo>
                    <a:pt x="4934" y="13045"/>
                    <a:pt x="5550" y="12946"/>
                    <a:pt x="6167" y="12886"/>
                  </a:cubicBezTo>
                  <a:cubicBezTo>
                    <a:pt x="6215" y="12879"/>
                    <a:pt x="6258" y="12875"/>
                    <a:pt x="6296" y="12875"/>
                  </a:cubicBezTo>
                  <a:close/>
                  <a:moveTo>
                    <a:pt x="11407" y="0"/>
                  </a:moveTo>
                  <a:cubicBezTo>
                    <a:pt x="10998" y="0"/>
                    <a:pt x="10589" y="72"/>
                    <a:pt x="10185" y="254"/>
                  </a:cubicBezTo>
                  <a:cubicBezTo>
                    <a:pt x="10087" y="289"/>
                    <a:pt x="9997" y="304"/>
                    <a:pt x="9909" y="304"/>
                  </a:cubicBezTo>
                  <a:cubicBezTo>
                    <a:pt x="9746" y="304"/>
                    <a:pt x="9590" y="252"/>
                    <a:pt x="9409" y="175"/>
                  </a:cubicBezTo>
                  <a:cubicBezTo>
                    <a:pt x="9142" y="56"/>
                    <a:pt x="8881" y="1"/>
                    <a:pt x="8633" y="1"/>
                  </a:cubicBezTo>
                  <a:cubicBezTo>
                    <a:pt x="8050" y="1"/>
                    <a:pt x="7532" y="303"/>
                    <a:pt x="7142" y="791"/>
                  </a:cubicBezTo>
                  <a:cubicBezTo>
                    <a:pt x="6843" y="1169"/>
                    <a:pt x="6644" y="1587"/>
                    <a:pt x="6426" y="2005"/>
                  </a:cubicBezTo>
                  <a:cubicBezTo>
                    <a:pt x="6127" y="2602"/>
                    <a:pt x="5948" y="3258"/>
                    <a:pt x="5928" y="3934"/>
                  </a:cubicBezTo>
                  <a:cubicBezTo>
                    <a:pt x="5928" y="4253"/>
                    <a:pt x="5948" y="4571"/>
                    <a:pt x="5869" y="4889"/>
                  </a:cubicBezTo>
                  <a:cubicBezTo>
                    <a:pt x="5869" y="4929"/>
                    <a:pt x="5928" y="4969"/>
                    <a:pt x="5948" y="4989"/>
                  </a:cubicBezTo>
                  <a:cubicBezTo>
                    <a:pt x="6048" y="4989"/>
                    <a:pt x="6167" y="4969"/>
                    <a:pt x="6326" y="4969"/>
                  </a:cubicBezTo>
                  <a:cubicBezTo>
                    <a:pt x="6426" y="5227"/>
                    <a:pt x="6465" y="5426"/>
                    <a:pt x="6366" y="5625"/>
                  </a:cubicBezTo>
                  <a:cubicBezTo>
                    <a:pt x="6246" y="5665"/>
                    <a:pt x="6127" y="5685"/>
                    <a:pt x="6008" y="5725"/>
                  </a:cubicBezTo>
                  <a:cubicBezTo>
                    <a:pt x="5709" y="5745"/>
                    <a:pt x="5510" y="5944"/>
                    <a:pt x="5351" y="6182"/>
                  </a:cubicBezTo>
                  <a:cubicBezTo>
                    <a:pt x="5073" y="6620"/>
                    <a:pt x="5172" y="7217"/>
                    <a:pt x="5570" y="7515"/>
                  </a:cubicBezTo>
                  <a:cubicBezTo>
                    <a:pt x="5849" y="7714"/>
                    <a:pt x="6167" y="7873"/>
                    <a:pt x="6525" y="8112"/>
                  </a:cubicBezTo>
                  <a:cubicBezTo>
                    <a:pt x="6565" y="8351"/>
                    <a:pt x="6644" y="8669"/>
                    <a:pt x="6724" y="9007"/>
                  </a:cubicBezTo>
                  <a:cubicBezTo>
                    <a:pt x="6903" y="9664"/>
                    <a:pt x="7102" y="10320"/>
                    <a:pt x="7719" y="10738"/>
                  </a:cubicBezTo>
                  <a:cubicBezTo>
                    <a:pt x="8057" y="10996"/>
                    <a:pt x="8395" y="11295"/>
                    <a:pt x="8813" y="11434"/>
                  </a:cubicBezTo>
                  <a:cubicBezTo>
                    <a:pt x="9111" y="11533"/>
                    <a:pt x="9210" y="11732"/>
                    <a:pt x="9210" y="12011"/>
                  </a:cubicBezTo>
                  <a:cubicBezTo>
                    <a:pt x="9210" y="12210"/>
                    <a:pt x="9250" y="12429"/>
                    <a:pt x="9131" y="12628"/>
                  </a:cubicBezTo>
                  <a:cubicBezTo>
                    <a:pt x="9076" y="12641"/>
                    <a:pt x="9040" y="12664"/>
                    <a:pt x="9003" y="12664"/>
                  </a:cubicBezTo>
                  <a:cubicBezTo>
                    <a:pt x="8987" y="12664"/>
                    <a:pt x="8970" y="12660"/>
                    <a:pt x="8952" y="12647"/>
                  </a:cubicBezTo>
                  <a:cubicBezTo>
                    <a:pt x="8256" y="12608"/>
                    <a:pt x="7599" y="12528"/>
                    <a:pt x="6903" y="12488"/>
                  </a:cubicBezTo>
                  <a:cubicBezTo>
                    <a:pt x="6769" y="12470"/>
                    <a:pt x="6635" y="12461"/>
                    <a:pt x="6502" y="12461"/>
                  </a:cubicBezTo>
                  <a:cubicBezTo>
                    <a:pt x="6340" y="12461"/>
                    <a:pt x="6181" y="12475"/>
                    <a:pt x="6028" y="12508"/>
                  </a:cubicBezTo>
                  <a:cubicBezTo>
                    <a:pt x="5351" y="12628"/>
                    <a:pt x="4675" y="12787"/>
                    <a:pt x="4038" y="13005"/>
                  </a:cubicBezTo>
                  <a:cubicBezTo>
                    <a:pt x="3123" y="13304"/>
                    <a:pt x="2387" y="13881"/>
                    <a:pt x="1850" y="14617"/>
                  </a:cubicBezTo>
                  <a:cubicBezTo>
                    <a:pt x="1333" y="15313"/>
                    <a:pt x="875" y="16089"/>
                    <a:pt x="637" y="16964"/>
                  </a:cubicBezTo>
                  <a:cubicBezTo>
                    <a:pt x="557" y="17183"/>
                    <a:pt x="537" y="17422"/>
                    <a:pt x="458" y="17621"/>
                  </a:cubicBezTo>
                  <a:cubicBezTo>
                    <a:pt x="299" y="18058"/>
                    <a:pt x="259" y="18476"/>
                    <a:pt x="239" y="18894"/>
                  </a:cubicBezTo>
                  <a:cubicBezTo>
                    <a:pt x="239" y="19113"/>
                    <a:pt x="179" y="19311"/>
                    <a:pt x="159" y="19550"/>
                  </a:cubicBezTo>
                  <a:cubicBezTo>
                    <a:pt x="80" y="20107"/>
                    <a:pt x="0" y="20664"/>
                    <a:pt x="60" y="21241"/>
                  </a:cubicBezTo>
                  <a:cubicBezTo>
                    <a:pt x="100" y="21937"/>
                    <a:pt x="179" y="22634"/>
                    <a:pt x="259" y="23330"/>
                  </a:cubicBezTo>
                  <a:cubicBezTo>
                    <a:pt x="299" y="23767"/>
                    <a:pt x="517" y="23966"/>
                    <a:pt x="995" y="23966"/>
                  </a:cubicBezTo>
                  <a:cubicBezTo>
                    <a:pt x="1154" y="23966"/>
                    <a:pt x="1313" y="23941"/>
                    <a:pt x="1462" y="23941"/>
                  </a:cubicBezTo>
                  <a:cubicBezTo>
                    <a:pt x="1499" y="23941"/>
                    <a:pt x="1536" y="23943"/>
                    <a:pt x="1572" y="23946"/>
                  </a:cubicBezTo>
                  <a:cubicBezTo>
                    <a:pt x="1828" y="23970"/>
                    <a:pt x="2091" y="23979"/>
                    <a:pt x="2357" y="23979"/>
                  </a:cubicBezTo>
                  <a:cubicBezTo>
                    <a:pt x="2545" y="23979"/>
                    <a:pt x="2735" y="23975"/>
                    <a:pt x="2924" y="23966"/>
                  </a:cubicBezTo>
                  <a:cubicBezTo>
                    <a:pt x="3382" y="23946"/>
                    <a:pt x="3859" y="23946"/>
                    <a:pt x="4337" y="23927"/>
                  </a:cubicBezTo>
                  <a:cubicBezTo>
                    <a:pt x="4774" y="23887"/>
                    <a:pt x="5232" y="23887"/>
                    <a:pt x="5670" y="23887"/>
                  </a:cubicBezTo>
                  <a:cubicBezTo>
                    <a:pt x="6426" y="23887"/>
                    <a:pt x="7162" y="23867"/>
                    <a:pt x="7917" y="23867"/>
                  </a:cubicBezTo>
                  <a:lnTo>
                    <a:pt x="8614" y="23867"/>
                  </a:lnTo>
                  <a:cubicBezTo>
                    <a:pt x="9545" y="23884"/>
                    <a:pt x="10476" y="23956"/>
                    <a:pt x="11419" y="23956"/>
                  </a:cubicBezTo>
                  <a:cubicBezTo>
                    <a:pt x="11604" y="23956"/>
                    <a:pt x="11790" y="23953"/>
                    <a:pt x="11976" y="23946"/>
                  </a:cubicBezTo>
                  <a:cubicBezTo>
                    <a:pt x="12722" y="23907"/>
                    <a:pt x="13468" y="23892"/>
                    <a:pt x="14214" y="23892"/>
                  </a:cubicBezTo>
                  <a:cubicBezTo>
                    <a:pt x="14959" y="23892"/>
                    <a:pt x="15705" y="23907"/>
                    <a:pt x="16451" y="23927"/>
                  </a:cubicBezTo>
                  <a:cubicBezTo>
                    <a:pt x="16497" y="23928"/>
                    <a:pt x="16542" y="23928"/>
                    <a:pt x="16588" y="23928"/>
                  </a:cubicBezTo>
                  <a:cubicBezTo>
                    <a:pt x="17275" y="23928"/>
                    <a:pt x="17962" y="23815"/>
                    <a:pt x="18661" y="23815"/>
                  </a:cubicBezTo>
                  <a:cubicBezTo>
                    <a:pt x="18786" y="23815"/>
                    <a:pt x="18911" y="23819"/>
                    <a:pt x="19037" y="23827"/>
                  </a:cubicBezTo>
                  <a:cubicBezTo>
                    <a:pt x="19088" y="23830"/>
                    <a:pt x="19135" y="23832"/>
                    <a:pt x="19179" y="23832"/>
                  </a:cubicBezTo>
                  <a:cubicBezTo>
                    <a:pt x="19683" y="23832"/>
                    <a:pt x="19843" y="23620"/>
                    <a:pt x="19953" y="23071"/>
                  </a:cubicBezTo>
                  <a:cubicBezTo>
                    <a:pt x="19953" y="23031"/>
                    <a:pt x="19953" y="22992"/>
                    <a:pt x="19972" y="22952"/>
                  </a:cubicBezTo>
                  <a:cubicBezTo>
                    <a:pt x="20052" y="21957"/>
                    <a:pt x="20151" y="20903"/>
                    <a:pt x="20132" y="19868"/>
                  </a:cubicBezTo>
                  <a:cubicBezTo>
                    <a:pt x="20092" y="19073"/>
                    <a:pt x="20132" y="18257"/>
                    <a:pt x="19972" y="17461"/>
                  </a:cubicBezTo>
                  <a:cubicBezTo>
                    <a:pt x="19933" y="17163"/>
                    <a:pt x="19873" y="16885"/>
                    <a:pt x="19833" y="16586"/>
                  </a:cubicBezTo>
                  <a:cubicBezTo>
                    <a:pt x="19594" y="15393"/>
                    <a:pt x="18998" y="14418"/>
                    <a:pt x="17943" y="13801"/>
                  </a:cubicBezTo>
                  <a:cubicBezTo>
                    <a:pt x="17486" y="13543"/>
                    <a:pt x="17008" y="13344"/>
                    <a:pt x="16551" y="13185"/>
                  </a:cubicBezTo>
                  <a:cubicBezTo>
                    <a:pt x="16193" y="13045"/>
                    <a:pt x="15815" y="12926"/>
                    <a:pt x="15477" y="12906"/>
                  </a:cubicBezTo>
                  <a:cubicBezTo>
                    <a:pt x="14772" y="12843"/>
                    <a:pt x="14068" y="12768"/>
                    <a:pt x="13354" y="12768"/>
                  </a:cubicBezTo>
                  <a:cubicBezTo>
                    <a:pt x="13160" y="12768"/>
                    <a:pt x="12966" y="12774"/>
                    <a:pt x="12771" y="12787"/>
                  </a:cubicBezTo>
                  <a:cubicBezTo>
                    <a:pt x="12632" y="12787"/>
                    <a:pt x="12493" y="12787"/>
                    <a:pt x="12334" y="12747"/>
                  </a:cubicBezTo>
                  <a:cubicBezTo>
                    <a:pt x="12234" y="12429"/>
                    <a:pt x="12095" y="12130"/>
                    <a:pt x="12294" y="11832"/>
                  </a:cubicBezTo>
                  <a:cubicBezTo>
                    <a:pt x="12513" y="11792"/>
                    <a:pt x="12712" y="11752"/>
                    <a:pt x="12911" y="11693"/>
                  </a:cubicBezTo>
                  <a:cubicBezTo>
                    <a:pt x="13388" y="11533"/>
                    <a:pt x="13786" y="11315"/>
                    <a:pt x="14084" y="10857"/>
                  </a:cubicBezTo>
                  <a:cubicBezTo>
                    <a:pt x="14283" y="10559"/>
                    <a:pt x="14402" y="10240"/>
                    <a:pt x="14462" y="9902"/>
                  </a:cubicBezTo>
                  <a:cubicBezTo>
                    <a:pt x="14502" y="9305"/>
                    <a:pt x="14562" y="8669"/>
                    <a:pt x="14601" y="8072"/>
                  </a:cubicBezTo>
                  <a:cubicBezTo>
                    <a:pt x="14621" y="7833"/>
                    <a:pt x="14701" y="7634"/>
                    <a:pt x="14979" y="7535"/>
                  </a:cubicBezTo>
                  <a:cubicBezTo>
                    <a:pt x="15198" y="7436"/>
                    <a:pt x="15397" y="7316"/>
                    <a:pt x="15576" y="7157"/>
                  </a:cubicBezTo>
                  <a:cubicBezTo>
                    <a:pt x="15894" y="6859"/>
                    <a:pt x="15994" y="6461"/>
                    <a:pt x="15875" y="6043"/>
                  </a:cubicBezTo>
                  <a:cubicBezTo>
                    <a:pt x="15775" y="5745"/>
                    <a:pt x="15576" y="5546"/>
                    <a:pt x="15258" y="5486"/>
                  </a:cubicBezTo>
                  <a:cubicBezTo>
                    <a:pt x="15119" y="5466"/>
                    <a:pt x="14979" y="5466"/>
                    <a:pt x="14860" y="5446"/>
                  </a:cubicBezTo>
                  <a:cubicBezTo>
                    <a:pt x="14721" y="5048"/>
                    <a:pt x="14721" y="4989"/>
                    <a:pt x="14721" y="4670"/>
                  </a:cubicBezTo>
                  <a:cubicBezTo>
                    <a:pt x="14721" y="4452"/>
                    <a:pt x="14800" y="4292"/>
                    <a:pt x="15019" y="4193"/>
                  </a:cubicBezTo>
                  <a:cubicBezTo>
                    <a:pt x="15198" y="4133"/>
                    <a:pt x="15377" y="4034"/>
                    <a:pt x="15556" y="3934"/>
                  </a:cubicBezTo>
                  <a:cubicBezTo>
                    <a:pt x="15974" y="3676"/>
                    <a:pt x="16213" y="3278"/>
                    <a:pt x="16451" y="2860"/>
                  </a:cubicBezTo>
                  <a:cubicBezTo>
                    <a:pt x="16491" y="2781"/>
                    <a:pt x="16471" y="2681"/>
                    <a:pt x="16471" y="2582"/>
                  </a:cubicBezTo>
                  <a:cubicBezTo>
                    <a:pt x="16372" y="2562"/>
                    <a:pt x="16292" y="2542"/>
                    <a:pt x="16213" y="2542"/>
                  </a:cubicBezTo>
                  <a:cubicBezTo>
                    <a:pt x="15775" y="2502"/>
                    <a:pt x="15417" y="2303"/>
                    <a:pt x="15119" y="2005"/>
                  </a:cubicBezTo>
                  <a:cubicBezTo>
                    <a:pt x="14920" y="1806"/>
                    <a:pt x="14701" y="1587"/>
                    <a:pt x="14522" y="1368"/>
                  </a:cubicBezTo>
                  <a:cubicBezTo>
                    <a:pt x="14025" y="811"/>
                    <a:pt x="13428" y="394"/>
                    <a:pt x="12712" y="195"/>
                  </a:cubicBezTo>
                  <a:cubicBezTo>
                    <a:pt x="12280" y="82"/>
                    <a:pt x="11843" y="0"/>
                    <a:pt x="1140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 name="Google Shape;635;p19"/>
            <p:cNvSpPr/>
            <p:nvPr/>
          </p:nvSpPr>
          <p:spPr>
            <a:xfrm>
              <a:off x="1472954" y="2803978"/>
              <a:ext cx="204214" cy="72634"/>
            </a:xfrm>
            <a:custGeom>
              <a:avLst/>
              <a:gdLst/>
              <a:ahLst/>
              <a:cxnLst/>
              <a:rect l="l" t="t" r="r" b="b"/>
              <a:pathLst>
                <a:path w="3522" h="1258" extrusionOk="0">
                  <a:moveTo>
                    <a:pt x="3402" y="0"/>
                  </a:moveTo>
                  <a:cubicBezTo>
                    <a:pt x="3303" y="140"/>
                    <a:pt x="3263" y="199"/>
                    <a:pt x="3144" y="259"/>
                  </a:cubicBezTo>
                  <a:cubicBezTo>
                    <a:pt x="2860" y="580"/>
                    <a:pt x="2541" y="758"/>
                    <a:pt x="2101" y="758"/>
                  </a:cubicBezTo>
                  <a:cubicBezTo>
                    <a:pt x="2077" y="758"/>
                    <a:pt x="2054" y="757"/>
                    <a:pt x="2030" y="756"/>
                  </a:cubicBezTo>
                  <a:cubicBezTo>
                    <a:pt x="1453" y="736"/>
                    <a:pt x="916" y="597"/>
                    <a:pt x="458" y="199"/>
                  </a:cubicBezTo>
                  <a:cubicBezTo>
                    <a:pt x="398" y="159"/>
                    <a:pt x="319" y="100"/>
                    <a:pt x="219" y="80"/>
                  </a:cubicBezTo>
                  <a:cubicBezTo>
                    <a:pt x="205" y="76"/>
                    <a:pt x="191" y="75"/>
                    <a:pt x="177" y="75"/>
                  </a:cubicBezTo>
                  <a:cubicBezTo>
                    <a:pt x="113" y="75"/>
                    <a:pt x="53" y="110"/>
                    <a:pt x="20" y="159"/>
                  </a:cubicBezTo>
                  <a:cubicBezTo>
                    <a:pt x="1" y="199"/>
                    <a:pt x="1" y="279"/>
                    <a:pt x="20" y="339"/>
                  </a:cubicBezTo>
                  <a:cubicBezTo>
                    <a:pt x="40" y="398"/>
                    <a:pt x="60" y="438"/>
                    <a:pt x="120" y="478"/>
                  </a:cubicBezTo>
                  <a:cubicBezTo>
                    <a:pt x="617" y="995"/>
                    <a:pt x="1234" y="1174"/>
                    <a:pt x="1910" y="1254"/>
                  </a:cubicBezTo>
                  <a:cubicBezTo>
                    <a:pt x="1946" y="1256"/>
                    <a:pt x="1982" y="1257"/>
                    <a:pt x="2016" y="1257"/>
                  </a:cubicBezTo>
                  <a:cubicBezTo>
                    <a:pt x="2557" y="1257"/>
                    <a:pt x="2948" y="973"/>
                    <a:pt x="3303" y="637"/>
                  </a:cubicBezTo>
                  <a:cubicBezTo>
                    <a:pt x="3462" y="478"/>
                    <a:pt x="3522" y="299"/>
                    <a:pt x="340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19"/>
            <p:cNvSpPr/>
            <p:nvPr/>
          </p:nvSpPr>
          <p:spPr>
            <a:xfrm>
              <a:off x="1619412" y="2600685"/>
              <a:ext cx="103905" cy="41398"/>
            </a:xfrm>
            <a:custGeom>
              <a:avLst/>
              <a:gdLst/>
              <a:ahLst/>
              <a:cxnLst/>
              <a:rect l="l" t="t" r="r" b="b"/>
              <a:pathLst>
                <a:path w="1792" h="717" extrusionOk="0">
                  <a:moveTo>
                    <a:pt x="653" y="1"/>
                  </a:moveTo>
                  <a:cubicBezTo>
                    <a:pt x="517" y="1"/>
                    <a:pt x="379" y="14"/>
                    <a:pt x="240" y="40"/>
                  </a:cubicBezTo>
                  <a:cubicBezTo>
                    <a:pt x="160" y="40"/>
                    <a:pt x="140" y="179"/>
                    <a:pt x="1" y="319"/>
                  </a:cubicBezTo>
                  <a:cubicBezTo>
                    <a:pt x="598" y="319"/>
                    <a:pt x="1135" y="398"/>
                    <a:pt x="1592" y="716"/>
                  </a:cubicBezTo>
                  <a:cubicBezTo>
                    <a:pt x="1672" y="597"/>
                    <a:pt x="1732" y="498"/>
                    <a:pt x="1791" y="378"/>
                  </a:cubicBezTo>
                  <a:cubicBezTo>
                    <a:pt x="1423" y="113"/>
                    <a:pt x="1043" y="1"/>
                    <a:pt x="653"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19"/>
            <p:cNvSpPr/>
            <p:nvPr/>
          </p:nvSpPr>
          <p:spPr>
            <a:xfrm>
              <a:off x="1559461" y="2687984"/>
              <a:ext cx="25454" cy="85047"/>
            </a:xfrm>
            <a:custGeom>
              <a:avLst/>
              <a:gdLst/>
              <a:ahLst/>
              <a:cxnLst/>
              <a:rect l="l" t="t" r="r" b="b"/>
              <a:pathLst>
                <a:path w="439" h="1473" extrusionOk="0">
                  <a:moveTo>
                    <a:pt x="100" y="0"/>
                  </a:moveTo>
                  <a:cubicBezTo>
                    <a:pt x="1" y="478"/>
                    <a:pt x="20" y="875"/>
                    <a:pt x="100" y="1293"/>
                  </a:cubicBezTo>
                  <a:cubicBezTo>
                    <a:pt x="100" y="1353"/>
                    <a:pt x="180" y="1393"/>
                    <a:pt x="239" y="1472"/>
                  </a:cubicBezTo>
                  <a:cubicBezTo>
                    <a:pt x="378" y="1313"/>
                    <a:pt x="438" y="1194"/>
                    <a:pt x="418" y="1015"/>
                  </a:cubicBezTo>
                  <a:cubicBezTo>
                    <a:pt x="378" y="796"/>
                    <a:pt x="398" y="597"/>
                    <a:pt x="378" y="378"/>
                  </a:cubicBezTo>
                  <a:cubicBezTo>
                    <a:pt x="378" y="299"/>
                    <a:pt x="398" y="199"/>
                    <a:pt x="339" y="159"/>
                  </a:cubicBezTo>
                  <a:cubicBezTo>
                    <a:pt x="299" y="100"/>
                    <a:pt x="219" y="80"/>
                    <a:pt x="10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19"/>
            <p:cNvSpPr/>
            <p:nvPr/>
          </p:nvSpPr>
          <p:spPr>
            <a:xfrm>
              <a:off x="1651707" y="2655939"/>
              <a:ext cx="48531" cy="46594"/>
            </a:xfrm>
            <a:custGeom>
              <a:avLst/>
              <a:gdLst/>
              <a:ahLst/>
              <a:cxnLst/>
              <a:rect l="l" t="t" r="r" b="b"/>
              <a:pathLst>
                <a:path w="837" h="807" extrusionOk="0">
                  <a:moveTo>
                    <a:pt x="264" y="1"/>
                  </a:moveTo>
                  <a:cubicBezTo>
                    <a:pt x="109" y="1"/>
                    <a:pt x="16" y="113"/>
                    <a:pt x="1" y="336"/>
                  </a:cubicBezTo>
                  <a:cubicBezTo>
                    <a:pt x="1" y="356"/>
                    <a:pt x="1" y="436"/>
                    <a:pt x="21" y="535"/>
                  </a:cubicBezTo>
                  <a:cubicBezTo>
                    <a:pt x="61" y="675"/>
                    <a:pt x="160" y="754"/>
                    <a:pt x="299" y="794"/>
                  </a:cubicBezTo>
                  <a:cubicBezTo>
                    <a:pt x="328" y="802"/>
                    <a:pt x="356" y="806"/>
                    <a:pt x="382" y="806"/>
                  </a:cubicBezTo>
                  <a:cubicBezTo>
                    <a:pt x="480" y="806"/>
                    <a:pt x="559" y="749"/>
                    <a:pt x="638" y="655"/>
                  </a:cubicBezTo>
                  <a:cubicBezTo>
                    <a:pt x="836" y="416"/>
                    <a:pt x="777" y="157"/>
                    <a:pt x="439" y="38"/>
                  </a:cubicBezTo>
                  <a:cubicBezTo>
                    <a:pt x="374" y="13"/>
                    <a:pt x="315" y="1"/>
                    <a:pt x="26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19"/>
            <p:cNvSpPr/>
            <p:nvPr/>
          </p:nvSpPr>
          <p:spPr>
            <a:xfrm>
              <a:off x="1429122" y="2592717"/>
              <a:ext cx="83089" cy="26386"/>
            </a:xfrm>
            <a:custGeom>
              <a:avLst/>
              <a:gdLst/>
              <a:ahLst/>
              <a:cxnLst/>
              <a:rect l="l" t="t" r="r" b="b"/>
              <a:pathLst>
                <a:path w="1433" h="457" extrusionOk="0">
                  <a:moveTo>
                    <a:pt x="834" y="0"/>
                  </a:moveTo>
                  <a:cubicBezTo>
                    <a:pt x="556" y="0"/>
                    <a:pt x="314" y="55"/>
                    <a:pt x="80" y="178"/>
                  </a:cubicBezTo>
                  <a:cubicBezTo>
                    <a:pt x="21" y="198"/>
                    <a:pt x="1" y="317"/>
                    <a:pt x="1" y="377"/>
                  </a:cubicBezTo>
                  <a:cubicBezTo>
                    <a:pt x="1" y="397"/>
                    <a:pt x="100" y="457"/>
                    <a:pt x="140" y="457"/>
                  </a:cubicBezTo>
                  <a:cubicBezTo>
                    <a:pt x="350" y="382"/>
                    <a:pt x="561" y="362"/>
                    <a:pt x="776" y="362"/>
                  </a:cubicBezTo>
                  <a:cubicBezTo>
                    <a:pt x="906" y="362"/>
                    <a:pt x="1039" y="370"/>
                    <a:pt x="1174" y="377"/>
                  </a:cubicBezTo>
                  <a:cubicBezTo>
                    <a:pt x="1333" y="377"/>
                    <a:pt x="1433" y="278"/>
                    <a:pt x="1393" y="59"/>
                  </a:cubicBezTo>
                  <a:cubicBezTo>
                    <a:pt x="1189" y="21"/>
                    <a:pt x="1005" y="0"/>
                    <a:pt x="83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19"/>
            <p:cNvSpPr/>
            <p:nvPr/>
          </p:nvSpPr>
          <p:spPr>
            <a:xfrm>
              <a:off x="1444138" y="2656979"/>
              <a:ext cx="47314" cy="35624"/>
            </a:xfrm>
            <a:custGeom>
              <a:avLst/>
              <a:gdLst/>
              <a:ahLst/>
              <a:cxnLst/>
              <a:rect l="l" t="t" r="r" b="b"/>
              <a:pathLst>
                <a:path w="816" h="617" extrusionOk="0">
                  <a:moveTo>
                    <a:pt x="498" y="0"/>
                  </a:moveTo>
                  <a:cubicBezTo>
                    <a:pt x="279" y="0"/>
                    <a:pt x="40" y="100"/>
                    <a:pt x="20" y="239"/>
                  </a:cubicBezTo>
                  <a:cubicBezTo>
                    <a:pt x="0" y="398"/>
                    <a:pt x="179" y="557"/>
                    <a:pt x="398" y="617"/>
                  </a:cubicBezTo>
                  <a:lnTo>
                    <a:pt x="438" y="617"/>
                  </a:lnTo>
                  <a:cubicBezTo>
                    <a:pt x="617" y="617"/>
                    <a:pt x="816" y="418"/>
                    <a:pt x="816" y="239"/>
                  </a:cubicBezTo>
                  <a:cubicBezTo>
                    <a:pt x="816" y="119"/>
                    <a:pt x="696" y="20"/>
                    <a:pt x="53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19"/>
            <p:cNvSpPr/>
            <p:nvPr/>
          </p:nvSpPr>
          <p:spPr>
            <a:xfrm>
              <a:off x="1583696" y="2416907"/>
              <a:ext cx="131562" cy="72403"/>
            </a:xfrm>
            <a:custGeom>
              <a:avLst/>
              <a:gdLst/>
              <a:ahLst/>
              <a:cxnLst/>
              <a:rect l="l" t="t" r="r" b="b"/>
              <a:pathLst>
                <a:path w="2269" h="1254" extrusionOk="0">
                  <a:moveTo>
                    <a:pt x="80" y="0"/>
                  </a:moveTo>
                  <a:cubicBezTo>
                    <a:pt x="60" y="40"/>
                    <a:pt x="0" y="120"/>
                    <a:pt x="0" y="180"/>
                  </a:cubicBezTo>
                  <a:cubicBezTo>
                    <a:pt x="20" y="239"/>
                    <a:pt x="80" y="319"/>
                    <a:pt x="120" y="378"/>
                  </a:cubicBezTo>
                  <a:cubicBezTo>
                    <a:pt x="677" y="876"/>
                    <a:pt x="1333" y="1075"/>
                    <a:pt x="2009" y="1254"/>
                  </a:cubicBezTo>
                  <a:cubicBezTo>
                    <a:pt x="2049" y="1254"/>
                    <a:pt x="2089" y="1254"/>
                    <a:pt x="2109" y="1234"/>
                  </a:cubicBezTo>
                  <a:cubicBezTo>
                    <a:pt x="2169" y="1214"/>
                    <a:pt x="2208" y="1174"/>
                    <a:pt x="2248" y="1114"/>
                  </a:cubicBezTo>
                  <a:cubicBezTo>
                    <a:pt x="2268" y="1075"/>
                    <a:pt x="2248" y="995"/>
                    <a:pt x="2188" y="935"/>
                  </a:cubicBezTo>
                  <a:cubicBezTo>
                    <a:pt x="2169" y="896"/>
                    <a:pt x="2109" y="856"/>
                    <a:pt x="2069" y="836"/>
                  </a:cubicBezTo>
                  <a:cubicBezTo>
                    <a:pt x="1433" y="697"/>
                    <a:pt x="876" y="438"/>
                    <a:pt x="378" y="80"/>
                  </a:cubicBezTo>
                  <a:cubicBezTo>
                    <a:pt x="338" y="40"/>
                    <a:pt x="279" y="20"/>
                    <a:pt x="21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19"/>
            <p:cNvSpPr/>
            <p:nvPr/>
          </p:nvSpPr>
          <p:spPr>
            <a:xfrm>
              <a:off x="1630950" y="3158889"/>
              <a:ext cx="4697" cy="5774"/>
            </a:xfrm>
            <a:custGeom>
              <a:avLst/>
              <a:gdLst/>
              <a:ahLst/>
              <a:cxnLst/>
              <a:rect l="l" t="t" r="r" b="b"/>
              <a:pathLst>
                <a:path w="81" h="100" extrusionOk="0">
                  <a:moveTo>
                    <a:pt x="80" y="0"/>
                  </a:moveTo>
                  <a:lnTo>
                    <a:pt x="1" y="100"/>
                  </a:lnTo>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19"/>
            <p:cNvSpPr/>
            <p:nvPr/>
          </p:nvSpPr>
          <p:spPr>
            <a:xfrm>
              <a:off x="857200" y="2041425"/>
              <a:ext cx="1386569" cy="1515793"/>
            </a:xfrm>
            <a:custGeom>
              <a:avLst/>
              <a:gdLst/>
              <a:ahLst/>
              <a:cxnLst/>
              <a:rect l="l" t="t" r="r" b="b"/>
              <a:pathLst>
                <a:path w="22102" h="24469" extrusionOk="0">
                  <a:moveTo>
                    <a:pt x="11520" y="1451"/>
                  </a:moveTo>
                  <a:cubicBezTo>
                    <a:pt x="11916" y="1451"/>
                    <a:pt x="12309" y="1526"/>
                    <a:pt x="12692" y="1611"/>
                  </a:cubicBezTo>
                  <a:cubicBezTo>
                    <a:pt x="13826" y="1890"/>
                    <a:pt x="14841" y="2387"/>
                    <a:pt x="15875" y="2825"/>
                  </a:cubicBezTo>
                  <a:cubicBezTo>
                    <a:pt x="17009" y="3322"/>
                    <a:pt x="17964" y="3979"/>
                    <a:pt x="18859" y="4794"/>
                  </a:cubicBezTo>
                  <a:cubicBezTo>
                    <a:pt x="19217" y="5113"/>
                    <a:pt x="19495" y="5471"/>
                    <a:pt x="19694" y="5868"/>
                  </a:cubicBezTo>
                  <a:cubicBezTo>
                    <a:pt x="19953" y="6445"/>
                    <a:pt x="20212" y="7002"/>
                    <a:pt x="20490" y="7579"/>
                  </a:cubicBezTo>
                  <a:lnTo>
                    <a:pt x="21226" y="9230"/>
                  </a:lnTo>
                  <a:cubicBezTo>
                    <a:pt x="21584" y="9966"/>
                    <a:pt x="21723" y="10742"/>
                    <a:pt x="21783" y="11538"/>
                  </a:cubicBezTo>
                  <a:cubicBezTo>
                    <a:pt x="21823" y="12274"/>
                    <a:pt x="21743" y="13010"/>
                    <a:pt x="21684" y="13746"/>
                  </a:cubicBezTo>
                  <a:cubicBezTo>
                    <a:pt x="21604" y="14462"/>
                    <a:pt x="21326" y="15119"/>
                    <a:pt x="21127" y="15795"/>
                  </a:cubicBezTo>
                  <a:cubicBezTo>
                    <a:pt x="20828" y="16730"/>
                    <a:pt x="20331" y="17585"/>
                    <a:pt x="19734" y="18341"/>
                  </a:cubicBezTo>
                  <a:cubicBezTo>
                    <a:pt x="19157" y="19097"/>
                    <a:pt x="18521" y="19734"/>
                    <a:pt x="17745" y="20271"/>
                  </a:cubicBezTo>
                  <a:cubicBezTo>
                    <a:pt x="17307" y="20529"/>
                    <a:pt x="16850" y="20828"/>
                    <a:pt x="16412" y="21086"/>
                  </a:cubicBezTo>
                  <a:cubicBezTo>
                    <a:pt x="15179" y="21763"/>
                    <a:pt x="13866" y="22161"/>
                    <a:pt x="12473" y="22220"/>
                  </a:cubicBezTo>
                  <a:cubicBezTo>
                    <a:pt x="12195" y="22220"/>
                    <a:pt x="11956" y="22260"/>
                    <a:pt x="11698" y="22260"/>
                  </a:cubicBezTo>
                  <a:cubicBezTo>
                    <a:pt x="11571" y="22266"/>
                    <a:pt x="11445" y="22269"/>
                    <a:pt x="11318" y="22269"/>
                  </a:cubicBezTo>
                  <a:cubicBezTo>
                    <a:pt x="10584" y="22269"/>
                    <a:pt x="9841" y="22174"/>
                    <a:pt x="9112" y="22021"/>
                  </a:cubicBezTo>
                  <a:cubicBezTo>
                    <a:pt x="8574" y="21922"/>
                    <a:pt x="7998" y="21822"/>
                    <a:pt x="7480" y="21663"/>
                  </a:cubicBezTo>
                  <a:cubicBezTo>
                    <a:pt x="6207" y="21206"/>
                    <a:pt x="5034" y="20609"/>
                    <a:pt x="4039" y="19714"/>
                  </a:cubicBezTo>
                  <a:cubicBezTo>
                    <a:pt x="3721" y="19435"/>
                    <a:pt x="3422" y="19177"/>
                    <a:pt x="3104" y="18898"/>
                  </a:cubicBezTo>
                  <a:cubicBezTo>
                    <a:pt x="3004" y="18799"/>
                    <a:pt x="2905" y="18719"/>
                    <a:pt x="2825" y="18620"/>
                  </a:cubicBezTo>
                  <a:cubicBezTo>
                    <a:pt x="2388" y="18003"/>
                    <a:pt x="1890" y="17406"/>
                    <a:pt x="1453" y="16750"/>
                  </a:cubicBezTo>
                  <a:cubicBezTo>
                    <a:pt x="1035" y="16153"/>
                    <a:pt x="757" y="15497"/>
                    <a:pt x="538" y="14800"/>
                  </a:cubicBezTo>
                  <a:cubicBezTo>
                    <a:pt x="518" y="14661"/>
                    <a:pt x="498" y="14542"/>
                    <a:pt x="498" y="14422"/>
                  </a:cubicBezTo>
                  <a:cubicBezTo>
                    <a:pt x="438" y="13766"/>
                    <a:pt x="359" y="13129"/>
                    <a:pt x="319" y="12473"/>
                  </a:cubicBezTo>
                  <a:cubicBezTo>
                    <a:pt x="259" y="11677"/>
                    <a:pt x="259" y="10921"/>
                    <a:pt x="399" y="10145"/>
                  </a:cubicBezTo>
                  <a:cubicBezTo>
                    <a:pt x="418" y="9966"/>
                    <a:pt x="438" y="9767"/>
                    <a:pt x="438" y="9588"/>
                  </a:cubicBezTo>
                  <a:cubicBezTo>
                    <a:pt x="458" y="8793"/>
                    <a:pt x="697" y="8077"/>
                    <a:pt x="1095" y="7380"/>
                  </a:cubicBezTo>
                  <a:cubicBezTo>
                    <a:pt x="1493" y="6744"/>
                    <a:pt x="1950" y="6147"/>
                    <a:pt x="2487" y="5590"/>
                  </a:cubicBezTo>
                  <a:cubicBezTo>
                    <a:pt x="3024" y="4993"/>
                    <a:pt x="3601" y="4416"/>
                    <a:pt x="4198" y="3859"/>
                  </a:cubicBezTo>
                  <a:cubicBezTo>
                    <a:pt x="4576" y="3501"/>
                    <a:pt x="4974" y="3183"/>
                    <a:pt x="5372" y="2885"/>
                  </a:cubicBezTo>
                  <a:cubicBezTo>
                    <a:pt x="5590" y="2725"/>
                    <a:pt x="5829" y="2606"/>
                    <a:pt x="6088" y="2507"/>
                  </a:cubicBezTo>
                  <a:cubicBezTo>
                    <a:pt x="6525" y="2328"/>
                    <a:pt x="7003" y="2208"/>
                    <a:pt x="7480" y="2089"/>
                  </a:cubicBezTo>
                  <a:cubicBezTo>
                    <a:pt x="7799" y="1989"/>
                    <a:pt x="8117" y="1930"/>
                    <a:pt x="8415" y="1810"/>
                  </a:cubicBezTo>
                  <a:cubicBezTo>
                    <a:pt x="9018" y="1572"/>
                    <a:pt x="9608" y="1474"/>
                    <a:pt x="10226" y="1474"/>
                  </a:cubicBezTo>
                  <a:cubicBezTo>
                    <a:pt x="10383" y="1474"/>
                    <a:pt x="10542" y="1480"/>
                    <a:pt x="10703" y="1492"/>
                  </a:cubicBezTo>
                  <a:cubicBezTo>
                    <a:pt x="10769" y="1492"/>
                    <a:pt x="10853" y="1501"/>
                    <a:pt x="10931" y="1501"/>
                  </a:cubicBezTo>
                  <a:cubicBezTo>
                    <a:pt x="10970" y="1501"/>
                    <a:pt x="11008" y="1499"/>
                    <a:pt x="11041" y="1492"/>
                  </a:cubicBezTo>
                  <a:cubicBezTo>
                    <a:pt x="11201" y="1464"/>
                    <a:pt x="11361" y="1451"/>
                    <a:pt x="11520" y="1451"/>
                  </a:cubicBezTo>
                  <a:close/>
                  <a:moveTo>
                    <a:pt x="10802" y="0"/>
                  </a:moveTo>
                  <a:cubicBezTo>
                    <a:pt x="10743" y="418"/>
                    <a:pt x="10683" y="776"/>
                    <a:pt x="10643" y="1134"/>
                  </a:cubicBezTo>
                  <a:cubicBezTo>
                    <a:pt x="10385" y="1134"/>
                    <a:pt x="10146" y="1174"/>
                    <a:pt x="9907" y="1174"/>
                  </a:cubicBezTo>
                  <a:cubicBezTo>
                    <a:pt x="9489" y="1194"/>
                    <a:pt x="9092" y="1273"/>
                    <a:pt x="8694" y="1413"/>
                  </a:cubicBezTo>
                  <a:cubicBezTo>
                    <a:pt x="8455" y="1512"/>
                    <a:pt x="8216" y="1592"/>
                    <a:pt x="7978" y="1671"/>
                  </a:cubicBezTo>
                  <a:cubicBezTo>
                    <a:pt x="7281" y="1910"/>
                    <a:pt x="6565" y="2029"/>
                    <a:pt x="5869" y="2328"/>
                  </a:cubicBezTo>
                  <a:cubicBezTo>
                    <a:pt x="5511" y="2487"/>
                    <a:pt x="5193" y="2666"/>
                    <a:pt x="4894" y="2885"/>
                  </a:cubicBezTo>
                  <a:cubicBezTo>
                    <a:pt x="3900" y="3660"/>
                    <a:pt x="3183" y="4655"/>
                    <a:pt x="2249" y="5471"/>
                  </a:cubicBezTo>
                  <a:cubicBezTo>
                    <a:pt x="2089" y="5590"/>
                    <a:pt x="1990" y="5809"/>
                    <a:pt x="1831" y="5968"/>
                  </a:cubicBezTo>
                  <a:cubicBezTo>
                    <a:pt x="1393" y="6445"/>
                    <a:pt x="1035" y="6982"/>
                    <a:pt x="737" y="7559"/>
                  </a:cubicBezTo>
                  <a:cubicBezTo>
                    <a:pt x="339" y="8295"/>
                    <a:pt x="120" y="9091"/>
                    <a:pt x="120" y="9946"/>
                  </a:cubicBezTo>
                  <a:cubicBezTo>
                    <a:pt x="120" y="10145"/>
                    <a:pt x="100" y="10344"/>
                    <a:pt x="100" y="10543"/>
                  </a:cubicBezTo>
                  <a:cubicBezTo>
                    <a:pt x="60" y="10961"/>
                    <a:pt x="40" y="11419"/>
                    <a:pt x="21" y="11836"/>
                  </a:cubicBezTo>
                  <a:cubicBezTo>
                    <a:pt x="1" y="12513"/>
                    <a:pt x="140" y="13149"/>
                    <a:pt x="200" y="13826"/>
                  </a:cubicBezTo>
                  <a:cubicBezTo>
                    <a:pt x="219" y="14064"/>
                    <a:pt x="219" y="14343"/>
                    <a:pt x="259" y="14621"/>
                  </a:cubicBezTo>
                  <a:cubicBezTo>
                    <a:pt x="359" y="15099"/>
                    <a:pt x="498" y="15536"/>
                    <a:pt x="717" y="15954"/>
                  </a:cubicBezTo>
                  <a:cubicBezTo>
                    <a:pt x="1015" y="16591"/>
                    <a:pt x="1393" y="17187"/>
                    <a:pt x="1791" y="17725"/>
                  </a:cubicBezTo>
                  <a:cubicBezTo>
                    <a:pt x="2109" y="18202"/>
                    <a:pt x="2428" y="18679"/>
                    <a:pt x="2825" y="19037"/>
                  </a:cubicBezTo>
                  <a:cubicBezTo>
                    <a:pt x="3402" y="19614"/>
                    <a:pt x="4039" y="20132"/>
                    <a:pt x="4695" y="20609"/>
                  </a:cubicBezTo>
                  <a:cubicBezTo>
                    <a:pt x="5829" y="21425"/>
                    <a:pt x="7122" y="21982"/>
                    <a:pt x="8495" y="22260"/>
                  </a:cubicBezTo>
                  <a:cubicBezTo>
                    <a:pt x="9151" y="22379"/>
                    <a:pt x="9788" y="22459"/>
                    <a:pt x="10444" y="22558"/>
                  </a:cubicBezTo>
                  <a:cubicBezTo>
                    <a:pt x="10584" y="22578"/>
                    <a:pt x="10763" y="22598"/>
                    <a:pt x="10902" y="22618"/>
                  </a:cubicBezTo>
                  <a:cubicBezTo>
                    <a:pt x="10962" y="22976"/>
                    <a:pt x="11001" y="23275"/>
                    <a:pt x="11061" y="23573"/>
                  </a:cubicBezTo>
                  <a:cubicBezTo>
                    <a:pt x="11101" y="23871"/>
                    <a:pt x="10962" y="24190"/>
                    <a:pt x="11160" y="24468"/>
                  </a:cubicBezTo>
                  <a:cubicBezTo>
                    <a:pt x="11339" y="24448"/>
                    <a:pt x="11379" y="24309"/>
                    <a:pt x="11379" y="24210"/>
                  </a:cubicBezTo>
                  <a:cubicBezTo>
                    <a:pt x="11399" y="23991"/>
                    <a:pt x="11399" y="23792"/>
                    <a:pt x="11399" y="23573"/>
                  </a:cubicBezTo>
                  <a:cubicBezTo>
                    <a:pt x="11399" y="23354"/>
                    <a:pt x="11439" y="23096"/>
                    <a:pt x="11459" y="22877"/>
                  </a:cubicBezTo>
                  <a:cubicBezTo>
                    <a:pt x="11479" y="22698"/>
                    <a:pt x="11578" y="22618"/>
                    <a:pt x="11757" y="22598"/>
                  </a:cubicBezTo>
                  <a:lnTo>
                    <a:pt x="11976" y="22598"/>
                  </a:lnTo>
                  <a:cubicBezTo>
                    <a:pt x="12772" y="22578"/>
                    <a:pt x="13567" y="22499"/>
                    <a:pt x="14343" y="22260"/>
                  </a:cubicBezTo>
                  <a:cubicBezTo>
                    <a:pt x="14642" y="22161"/>
                    <a:pt x="14940" y="22061"/>
                    <a:pt x="15258" y="21962"/>
                  </a:cubicBezTo>
                  <a:cubicBezTo>
                    <a:pt x="15537" y="21882"/>
                    <a:pt x="15776" y="21723"/>
                    <a:pt x="16034" y="21584"/>
                  </a:cubicBezTo>
                  <a:cubicBezTo>
                    <a:pt x="16253" y="21425"/>
                    <a:pt x="16512" y="21305"/>
                    <a:pt x="16730" y="21166"/>
                  </a:cubicBezTo>
                  <a:cubicBezTo>
                    <a:pt x="17049" y="20967"/>
                    <a:pt x="17407" y="20788"/>
                    <a:pt x="17705" y="20569"/>
                  </a:cubicBezTo>
                  <a:cubicBezTo>
                    <a:pt x="18143" y="20271"/>
                    <a:pt x="18600" y="19972"/>
                    <a:pt x="18938" y="19594"/>
                  </a:cubicBezTo>
                  <a:cubicBezTo>
                    <a:pt x="19436" y="19057"/>
                    <a:pt x="19913" y="18520"/>
                    <a:pt x="20331" y="17923"/>
                  </a:cubicBezTo>
                  <a:cubicBezTo>
                    <a:pt x="20848" y="17187"/>
                    <a:pt x="21186" y="16352"/>
                    <a:pt x="21485" y="15536"/>
                  </a:cubicBezTo>
                  <a:cubicBezTo>
                    <a:pt x="21604" y="15158"/>
                    <a:pt x="21743" y="14800"/>
                    <a:pt x="21823" y="14402"/>
                  </a:cubicBezTo>
                  <a:cubicBezTo>
                    <a:pt x="22002" y="13547"/>
                    <a:pt x="22101" y="12672"/>
                    <a:pt x="22042" y="11816"/>
                  </a:cubicBezTo>
                  <a:cubicBezTo>
                    <a:pt x="22022" y="10981"/>
                    <a:pt x="21902" y="10185"/>
                    <a:pt x="21604" y="9429"/>
                  </a:cubicBezTo>
                  <a:cubicBezTo>
                    <a:pt x="21445" y="8992"/>
                    <a:pt x="21246" y="8594"/>
                    <a:pt x="21047" y="8176"/>
                  </a:cubicBezTo>
                  <a:cubicBezTo>
                    <a:pt x="20709" y="7380"/>
                    <a:pt x="20331" y="6605"/>
                    <a:pt x="19993" y="5809"/>
                  </a:cubicBezTo>
                  <a:cubicBezTo>
                    <a:pt x="19734" y="5252"/>
                    <a:pt x="19336" y="4774"/>
                    <a:pt x="18859" y="4377"/>
                  </a:cubicBezTo>
                  <a:cubicBezTo>
                    <a:pt x="18163" y="3800"/>
                    <a:pt x="17466" y="3223"/>
                    <a:pt x="16651" y="2825"/>
                  </a:cubicBezTo>
                  <a:cubicBezTo>
                    <a:pt x="15676" y="2387"/>
                    <a:pt x="14721" y="1970"/>
                    <a:pt x="13727" y="1572"/>
                  </a:cubicBezTo>
                  <a:cubicBezTo>
                    <a:pt x="13170" y="1333"/>
                    <a:pt x="12593" y="1214"/>
                    <a:pt x="12036" y="1174"/>
                  </a:cubicBezTo>
                  <a:cubicBezTo>
                    <a:pt x="11698" y="1134"/>
                    <a:pt x="11379" y="1094"/>
                    <a:pt x="11101" y="1074"/>
                  </a:cubicBezTo>
                  <a:cubicBezTo>
                    <a:pt x="10862" y="716"/>
                    <a:pt x="11160" y="299"/>
                    <a:pt x="1080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19"/>
            <p:cNvSpPr/>
            <p:nvPr/>
          </p:nvSpPr>
          <p:spPr>
            <a:xfrm>
              <a:off x="1560620" y="3556294"/>
              <a:ext cx="28585" cy="112299"/>
            </a:xfrm>
            <a:custGeom>
              <a:avLst/>
              <a:gdLst/>
              <a:ahLst/>
              <a:cxnLst/>
              <a:rect l="l" t="t" r="r" b="b"/>
              <a:pathLst>
                <a:path w="493" h="1945" extrusionOk="0">
                  <a:moveTo>
                    <a:pt x="219" y="0"/>
                  </a:moveTo>
                  <a:cubicBezTo>
                    <a:pt x="179" y="0"/>
                    <a:pt x="120" y="40"/>
                    <a:pt x="100" y="80"/>
                  </a:cubicBezTo>
                  <a:cubicBezTo>
                    <a:pt x="80" y="159"/>
                    <a:pt x="80" y="239"/>
                    <a:pt x="80" y="298"/>
                  </a:cubicBezTo>
                  <a:cubicBezTo>
                    <a:pt x="120" y="756"/>
                    <a:pt x="160" y="1174"/>
                    <a:pt x="60" y="1591"/>
                  </a:cubicBezTo>
                  <a:cubicBezTo>
                    <a:pt x="0" y="1751"/>
                    <a:pt x="80" y="1850"/>
                    <a:pt x="259" y="1930"/>
                  </a:cubicBezTo>
                  <a:cubicBezTo>
                    <a:pt x="288" y="1939"/>
                    <a:pt x="317" y="1944"/>
                    <a:pt x="344" y="1944"/>
                  </a:cubicBezTo>
                  <a:cubicBezTo>
                    <a:pt x="428" y="1944"/>
                    <a:pt x="493" y="1896"/>
                    <a:pt x="478" y="1790"/>
                  </a:cubicBezTo>
                  <a:cubicBezTo>
                    <a:pt x="458" y="1273"/>
                    <a:pt x="418" y="736"/>
                    <a:pt x="398" y="179"/>
                  </a:cubicBezTo>
                  <a:cubicBezTo>
                    <a:pt x="398" y="159"/>
                    <a:pt x="378" y="100"/>
                    <a:pt x="358" y="80"/>
                  </a:cubicBezTo>
                  <a:cubicBezTo>
                    <a:pt x="319" y="60"/>
                    <a:pt x="279" y="0"/>
                    <a:pt x="21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5" name="Google Shape;645;p19"/>
          <p:cNvGrpSpPr/>
          <p:nvPr/>
        </p:nvGrpSpPr>
        <p:grpSpPr>
          <a:xfrm>
            <a:off x="6479958" y="5238153"/>
            <a:ext cx="425817" cy="336731"/>
            <a:chOff x="4948722" y="1870584"/>
            <a:chExt cx="495830" cy="392096"/>
          </a:xfrm>
        </p:grpSpPr>
        <p:sp>
          <p:nvSpPr>
            <p:cNvPr id="646" name="Google Shape;646;p19"/>
            <p:cNvSpPr/>
            <p:nvPr/>
          </p:nvSpPr>
          <p:spPr>
            <a:xfrm>
              <a:off x="4967875" y="1881155"/>
              <a:ext cx="456731" cy="368640"/>
            </a:xfrm>
            <a:custGeom>
              <a:avLst/>
              <a:gdLst/>
              <a:ahLst/>
              <a:cxnLst/>
              <a:rect l="l" t="t" r="r" b="b"/>
              <a:pathLst>
                <a:path w="10922" h="8927" extrusionOk="0">
                  <a:moveTo>
                    <a:pt x="5928" y="2018"/>
                  </a:moveTo>
                  <a:cubicBezTo>
                    <a:pt x="6127" y="2495"/>
                    <a:pt x="6087" y="2853"/>
                    <a:pt x="6167" y="3350"/>
                  </a:cubicBezTo>
                  <a:cubicBezTo>
                    <a:pt x="6227" y="3609"/>
                    <a:pt x="6167" y="3907"/>
                    <a:pt x="6246" y="4166"/>
                  </a:cubicBezTo>
                  <a:cubicBezTo>
                    <a:pt x="6326" y="4365"/>
                    <a:pt x="6346" y="4365"/>
                    <a:pt x="6246" y="4544"/>
                  </a:cubicBezTo>
                  <a:cubicBezTo>
                    <a:pt x="6048" y="4504"/>
                    <a:pt x="5829" y="4484"/>
                    <a:pt x="5630" y="4464"/>
                  </a:cubicBezTo>
                  <a:cubicBezTo>
                    <a:pt x="5272" y="4445"/>
                    <a:pt x="5192" y="4405"/>
                    <a:pt x="4854" y="4385"/>
                  </a:cubicBezTo>
                  <a:cubicBezTo>
                    <a:pt x="4817" y="4382"/>
                    <a:pt x="4786" y="4381"/>
                    <a:pt x="4760" y="4381"/>
                  </a:cubicBezTo>
                  <a:cubicBezTo>
                    <a:pt x="4726" y="4381"/>
                    <a:pt x="4701" y="4383"/>
                    <a:pt x="4683" y="4383"/>
                  </a:cubicBezTo>
                  <a:cubicBezTo>
                    <a:pt x="4620" y="4383"/>
                    <a:pt x="4642" y="4365"/>
                    <a:pt x="4655" y="4206"/>
                  </a:cubicBezTo>
                  <a:cubicBezTo>
                    <a:pt x="4755" y="3510"/>
                    <a:pt x="4834" y="2953"/>
                    <a:pt x="4894" y="2256"/>
                  </a:cubicBezTo>
                  <a:cubicBezTo>
                    <a:pt x="4934" y="2097"/>
                    <a:pt x="4894" y="2077"/>
                    <a:pt x="5073" y="2077"/>
                  </a:cubicBezTo>
                  <a:cubicBezTo>
                    <a:pt x="5371" y="2057"/>
                    <a:pt x="5590" y="2018"/>
                    <a:pt x="5928" y="2018"/>
                  </a:cubicBezTo>
                  <a:close/>
                  <a:moveTo>
                    <a:pt x="5640" y="1"/>
                  </a:moveTo>
                  <a:cubicBezTo>
                    <a:pt x="4993" y="1"/>
                    <a:pt x="4360" y="45"/>
                    <a:pt x="3740" y="68"/>
                  </a:cubicBezTo>
                  <a:cubicBezTo>
                    <a:pt x="3501" y="68"/>
                    <a:pt x="3362" y="168"/>
                    <a:pt x="3282" y="386"/>
                  </a:cubicBezTo>
                  <a:cubicBezTo>
                    <a:pt x="3084" y="884"/>
                    <a:pt x="2845" y="1361"/>
                    <a:pt x="2646" y="1859"/>
                  </a:cubicBezTo>
                  <a:cubicBezTo>
                    <a:pt x="2447" y="2296"/>
                    <a:pt x="2288" y="2774"/>
                    <a:pt x="2109" y="3251"/>
                  </a:cubicBezTo>
                  <a:cubicBezTo>
                    <a:pt x="1870" y="3868"/>
                    <a:pt x="1611" y="4464"/>
                    <a:pt x="1373" y="5081"/>
                  </a:cubicBezTo>
                  <a:cubicBezTo>
                    <a:pt x="1253" y="5380"/>
                    <a:pt x="1074" y="5678"/>
                    <a:pt x="975" y="5976"/>
                  </a:cubicBezTo>
                  <a:cubicBezTo>
                    <a:pt x="677" y="6792"/>
                    <a:pt x="378" y="7588"/>
                    <a:pt x="80" y="8423"/>
                  </a:cubicBezTo>
                  <a:cubicBezTo>
                    <a:pt x="60" y="8483"/>
                    <a:pt x="20" y="8582"/>
                    <a:pt x="0" y="8682"/>
                  </a:cubicBezTo>
                  <a:cubicBezTo>
                    <a:pt x="80" y="8741"/>
                    <a:pt x="159" y="8781"/>
                    <a:pt x="219" y="8781"/>
                  </a:cubicBezTo>
                  <a:cubicBezTo>
                    <a:pt x="881" y="8781"/>
                    <a:pt x="1544" y="8926"/>
                    <a:pt x="2221" y="8926"/>
                  </a:cubicBezTo>
                  <a:cubicBezTo>
                    <a:pt x="2296" y="8926"/>
                    <a:pt x="2371" y="8924"/>
                    <a:pt x="2447" y="8920"/>
                  </a:cubicBezTo>
                  <a:cubicBezTo>
                    <a:pt x="2546" y="8682"/>
                    <a:pt x="2646" y="8523"/>
                    <a:pt x="2745" y="8324"/>
                  </a:cubicBezTo>
                  <a:cubicBezTo>
                    <a:pt x="3064" y="7667"/>
                    <a:pt x="3382" y="6991"/>
                    <a:pt x="3740" y="6354"/>
                  </a:cubicBezTo>
                  <a:cubicBezTo>
                    <a:pt x="3899" y="6036"/>
                    <a:pt x="4098" y="5698"/>
                    <a:pt x="4436" y="5479"/>
                  </a:cubicBezTo>
                  <a:cubicBezTo>
                    <a:pt x="4874" y="5459"/>
                    <a:pt x="5272" y="5399"/>
                    <a:pt x="5670" y="5399"/>
                  </a:cubicBezTo>
                  <a:cubicBezTo>
                    <a:pt x="6425" y="5399"/>
                    <a:pt x="6445" y="5399"/>
                    <a:pt x="6823" y="6036"/>
                  </a:cubicBezTo>
                  <a:cubicBezTo>
                    <a:pt x="7062" y="6454"/>
                    <a:pt x="7241" y="6871"/>
                    <a:pt x="7440" y="7329"/>
                  </a:cubicBezTo>
                  <a:cubicBezTo>
                    <a:pt x="7579" y="7667"/>
                    <a:pt x="7738" y="8025"/>
                    <a:pt x="7878" y="8383"/>
                  </a:cubicBezTo>
                  <a:cubicBezTo>
                    <a:pt x="8284" y="8416"/>
                    <a:pt x="8690" y="8448"/>
                    <a:pt x="9096" y="8448"/>
                  </a:cubicBezTo>
                  <a:cubicBezTo>
                    <a:pt x="9187" y="8448"/>
                    <a:pt x="9278" y="8447"/>
                    <a:pt x="9370" y="8443"/>
                  </a:cubicBezTo>
                  <a:cubicBezTo>
                    <a:pt x="9680" y="8443"/>
                    <a:pt x="10007" y="8482"/>
                    <a:pt x="10334" y="8482"/>
                  </a:cubicBezTo>
                  <a:cubicBezTo>
                    <a:pt x="10531" y="8482"/>
                    <a:pt x="10727" y="8468"/>
                    <a:pt x="10921" y="8423"/>
                  </a:cubicBezTo>
                  <a:cubicBezTo>
                    <a:pt x="10702" y="7966"/>
                    <a:pt x="10543" y="7548"/>
                    <a:pt x="10364" y="7150"/>
                  </a:cubicBezTo>
                  <a:cubicBezTo>
                    <a:pt x="10026" y="6354"/>
                    <a:pt x="9748" y="5539"/>
                    <a:pt x="9350" y="4783"/>
                  </a:cubicBezTo>
                  <a:cubicBezTo>
                    <a:pt x="8872" y="3947"/>
                    <a:pt x="8474" y="3052"/>
                    <a:pt x="8037" y="2177"/>
                  </a:cubicBezTo>
                  <a:cubicBezTo>
                    <a:pt x="7818" y="1699"/>
                    <a:pt x="7619" y="1222"/>
                    <a:pt x="7380" y="784"/>
                  </a:cubicBezTo>
                  <a:cubicBezTo>
                    <a:pt x="7261" y="526"/>
                    <a:pt x="7142" y="307"/>
                    <a:pt x="7022" y="88"/>
                  </a:cubicBezTo>
                  <a:cubicBezTo>
                    <a:pt x="6555" y="22"/>
                    <a:pt x="6094" y="1"/>
                    <a:pt x="56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19"/>
            <p:cNvSpPr/>
            <p:nvPr/>
          </p:nvSpPr>
          <p:spPr>
            <a:xfrm>
              <a:off x="4948722" y="1870584"/>
              <a:ext cx="495830" cy="392096"/>
            </a:xfrm>
            <a:custGeom>
              <a:avLst/>
              <a:gdLst/>
              <a:ahLst/>
              <a:cxnLst/>
              <a:rect l="l" t="t" r="r" b="b"/>
              <a:pathLst>
                <a:path w="11857" h="9495" extrusionOk="0">
                  <a:moveTo>
                    <a:pt x="6077" y="335"/>
                  </a:moveTo>
                  <a:cubicBezTo>
                    <a:pt x="6534" y="335"/>
                    <a:pt x="6993" y="356"/>
                    <a:pt x="7460" y="424"/>
                  </a:cubicBezTo>
                  <a:cubicBezTo>
                    <a:pt x="7560" y="642"/>
                    <a:pt x="7719" y="861"/>
                    <a:pt x="7838" y="1080"/>
                  </a:cubicBezTo>
                  <a:cubicBezTo>
                    <a:pt x="8057" y="1538"/>
                    <a:pt x="8256" y="2015"/>
                    <a:pt x="8495" y="2453"/>
                  </a:cubicBezTo>
                  <a:cubicBezTo>
                    <a:pt x="8913" y="3328"/>
                    <a:pt x="9330" y="4163"/>
                    <a:pt x="9788" y="5019"/>
                  </a:cubicBezTo>
                  <a:cubicBezTo>
                    <a:pt x="10186" y="5755"/>
                    <a:pt x="10444" y="6590"/>
                    <a:pt x="10802" y="7346"/>
                  </a:cubicBezTo>
                  <a:cubicBezTo>
                    <a:pt x="10981" y="7744"/>
                    <a:pt x="11121" y="8142"/>
                    <a:pt x="11280" y="8600"/>
                  </a:cubicBezTo>
                  <a:cubicBezTo>
                    <a:pt x="11094" y="8633"/>
                    <a:pt x="10915" y="8644"/>
                    <a:pt x="10740" y="8644"/>
                  </a:cubicBezTo>
                  <a:cubicBezTo>
                    <a:pt x="10391" y="8644"/>
                    <a:pt x="10060" y="8600"/>
                    <a:pt x="9728" y="8600"/>
                  </a:cubicBezTo>
                  <a:cubicBezTo>
                    <a:pt x="9231" y="8600"/>
                    <a:pt x="8773" y="8580"/>
                    <a:pt x="8276" y="8540"/>
                  </a:cubicBezTo>
                  <a:cubicBezTo>
                    <a:pt x="8117" y="8202"/>
                    <a:pt x="7997" y="7824"/>
                    <a:pt x="7838" y="7505"/>
                  </a:cubicBezTo>
                  <a:cubicBezTo>
                    <a:pt x="7639" y="7088"/>
                    <a:pt x="7440" y="6650"/>
                    <a:pt x="7222" y="6232"/>
                  </a:cubicBezTo>
                  <a:cubicBezTo>
                    <a:pt x="6844" y="5616"/>
                    <a:pt x="6844" y="5616"/>
                    <a:pt x="6108" y="5616"/>
                  </a:cubicBezTo>
                  <a:cubicBezTo>
                    <a:pt x="5710" y="5616"/>
                    <a:pt x="5312" y="5655"/>
                    <a:pt x="4894" y="5695"/>
                  </a:cubicBezTo>
                  <a:cubicBezTo>
                    <a:pt x="4556" y="5934"/>
                    <a:pt x="4397" y="6232"/>
                    <a:pt x="4218" y="6551"/>
                  </a:cubicBezTo>
                  <a:cubicBezTo>
                    <a:pt x="3860" y="7207"/>
                    <a:pt x="3561" y="7844"/>
                    <a:pt x="3243" y="8500"/>
                  </a:cubicBezTo>
                  <a:cubicBezTo>
                    <a:pt x="3144" y="8699"/>
                    <a:pt x="3044" y="8878"/>
                    <a:pt x="2945" y="9097"/>
                  </a:cubicBezTo>
                  <a:cubicBezTo>
                    <a:pt x="2861" y="9101"/>
                    <a:pt x="2777" y="9103"/>
                    <a:pt x="2694" y="9103"/>
                  </a:cubicBezTo>
                  <a:cubicBezTo>
                    <a:pt x="2030" y="9103"/>
                    <a:pt x="1393" y="8978"/>
                    <a:pt x="757" y="8978"/>
                  </a:cubicBezTo>
                  <a:cubicBezTo>
                    <a:pt x="677" y="8978"/>
                    <a:pt x="637" y="8918"/>
                    <a:pt x="558" y="8878"/>
                  </a:cubicBezTo>
                  <a:cubicBezTo>
                    <a:pt x="578" y="8759"/>
                    <a:pt x="597" y="8699"/>
                    <a:pt x="637" y="8600"/>
                  </a:cubicBezTo>
                  <a:cubicBezTo>
                    <a:pt x="936" y="7804"/>
                    <a:pt x="1194" y="7008"/>
                    <a:pt x="1493" y="6212"/>
                  </a:cubicBezTo>
                  <a:cubicBezTo>
                    <a:pt x="1632" y="5914"/>
                    <a:pt x="1771" y="5616"/>
                    <a:pt x="1890" y="5317"/>
                  </a:cubicBezTo>
                  <a:lnTo>
                    <a:pt x="2646" y="3527"/>
                  </a:lnTo>
                  <a:cubicBezTo>
                    <a:pt x="2825" y="3069"/>
                    <a:pt x="2965" y="2612"/>
                    <a:pt x="3164" y="2154"/>
                  </a:cubicBezTo>
                  <a:cubicBezTo>
                    <a:pt x="3362" y="1677"/>
                    <a:pt x="3581" y="1180"/>
                    <a:pt x="3780" y="722"/>
                  </a:cubicBezTo>
                  <a:cubicBezTo>
                    <a:pt x="3880" y="523"/>
                    <a:pt x="4019" y="384"/>
                    <a:pt x="4238" y="384"/>
                  </a:cubicBezTo>
                  <a:cubicBezTo>
                    <a:pt x="4854" y="372"/>
                    <a:pt x="5463" y="335"/>
                    <a:pt x="6077" y="335"/>
                  </a:cubicBezTo>
                  <a:close/>
                  <a:moveTo>
                    <a:pt x="5934" y="1"/>
                  </a:moveTo>
                  <a:cubicBezTo>
                    <a:pt x="5724" y="1"/>
                    <a:pt x="5508" y="38"/>
                    <a:pt x="5272" y="66"/>
                  </a:cubicBezTo>
                  <a:cubicBezTo>
                    <a:pt x="5053" y="85"/>
                    <a:pt x="4815" y="125"/>
                    <a:pt x="4576" y="125"/>
                  </a:cubicBezTo>
                  <a:cubicBezTo>
                    <a:pt x="4258" y="125"/>
                    <a:pt x="3939" y="125"/>
                    <a:pt x="3621" y="185"/>
                  </a:cubicBezTo>
                  <a:cubicBezTo>
                    <a:pt x="3382" y="881"/>
                    <a:pt x="3124" y="1558"/>
                    <a:pt x="2825" y="2214"/>
                  </a:cubicBezTo>
                  <a:cubicBezTo>
                    <a:pt x="2666" y="2512"/>
                    <a:pt x="2547" y="2831"/>
                    <a:pt x="2428" y="3149"/>
                  </a:cubicBezTo>
                  <a:cubicBezTo>
                    <a:pt x="2129" y="4004"/>
                    <a:pt x="1831" y="4840"/>
                    <a:pt x="1373" y="5636"/>
                  </a:cubicBezTo>
                  <a:cubicBezTo>
                    <a:pt x="1333" y="5735"/>
                    <a:pt x="1274" y="5834"/>
                    <a:pt x="1254" y="5934"/>
                  </a:cubicBezTo>
                  <a:cubicBezTo>
                    <a:pt x="876" y="6929"/>
                    <a:pt x="558" y="7943"/>
                    <a:pt x="100" y="8918"/>
                  </a:cubicBezTo>
                  <a:cubicBezTo>
                    <a:pt x="1" y="9117"/>
                    <a:pt x="100" y="9296"/>
                    <a:pt x="299" y="9316"/>
                  </a:cubicBezTo>
                  <a:cubicBezTo>
                    <a:pt x="418" y="9336"/>
                    <a:pt x="478" y="9336"/>
                    <a:pt x="578" y="9336"/>
                  </a:cubicBezTo>
                  <a:cubicBezTo>
                    <a:pt x="1393" y="9395"/>
                    <a:pt x="2189" y="9435"/>
                    <a:pt x="3084" y="9495"/>
                  </a:cubicBezTo>
                  <a:cubicBezTo>
                    <a:pt x="3263" y="9057"/>
                    <a:pt x="3462" y="8659"/>
                    <a:pt x="3641" y="8241"/>
                  </a:cubicBezTo>
                  <a:cubicBezTo>
                    <a:pt x="3939" y="7565"/>
                    <a:pt x="4278" y="6948"/>
                    <a:pt x="4715" y="6372"/>
                  </a:cubicBezTo>
                  <a:cubicBezTo>
                    <a:pt x="4835" y="6212"/>
                    <a:pt x="4974" y="6073"/>
                    <a:pt x="5213" y="6073"/>
                  </a:cubicBezTo>
                  <a:cubicBezTo>
                    <a:pt x="5610" y="6053"/>
                    <a:pt x="6008" y="6053"/>
                    <a:pt x="6406" y="6033"/>
                  </a:cubicBezTo>
                  <a:cubicBezTo>
                    <a:pt x="6545" y="6033"/>
                    <a:pt x="6665" y="6113"/>
                    <a:pt x="6764" y="6232"/>
                  </a:cubicBezTo>
                  <a:cubicBezTo>
                    <a:pt x="6844" y="6352"/>
                    <a:pt x="6943" y="6451"/>
                    <a:pt x="7023" y="6570"/>
                  </a:cubicBezTo>
                  <a:cubicBezTo>
                    <a:pt x="7361" y="7247"/>
                    <a:pt x="7719" y="7923"/>
                    <a:pt x="7818" y="8699"/>
                  </a:cubicBezTo>
                  <a:cubicBezTo>
                    <a:pt x="7838" y="8858"/>
                    <a:pt x="7938" y="8938"/>
                    <a:pt x="8117" y="8958"/>
                  </a:cubicBezTo>
                  <a:cubicBezTo>
                    <a:pt x="8196" y="8997"/>
                    <a:pt x="8296" y="8997"/>
                    <a:pt x="8395" y="8997"/>
                  </a:cubicBezTo>
                  <a:cubicBezTo>
                    <a:pt x="9410" y="9017"/>
                    <a:pt x="10404" y="9017"/>
                    <a:pt x="11419" y="9037"/>
                  </a:cubicBezTo>
                  <a:cubicBezTo>
                    <a:pt x="11459" y="9037"/>
                    <a:pt x="11499" y="9046"/>
                    <a:pt x="11532" y="9046"/>
                  </a:cubicBezTo>
                  <a:cubicBezTo>
                    <a:pt x="11549" y="9046"/>
                    <a:pt x="11565" y="9044"/>
                    <a:pt x="11578" y="9037"/>
                  </a:cubicBezTo>
                  <a:cubicBezTo>
                    <a:pt x="11638" y="8997"/>
                    <a:pt x="11737" y="8938"/>
                    <a:pt x="11777" y="8898"/>
                  </a:cubicBezTo>
                  <a:cubicBezTo>
                    <a:pt x="11817" y="8739"/>
                    <a:pt x="11857" y="8619"/>
                    <a:pt x="11698" y="8580"/>
                  </a:cubicBezTo>
                  <a:cubicBezTo>
                    <a:pt x="11518" y="8500"/>
                    <a:pt x="11459" y="8381"/>
                    <a:pt x="11379" y="8222"/>
                  </a:cubicBezTo>
                  <a:cubicBezTo>
                    <a:pt x="11260" y="7943"/>
                    <a:pt x="11121" y="7645"/>
                    <a:pt x="11021" y="7386"/>
                  </a:cubicBezTo>
                  <a:cubicBezTo>
                    <a:pt x="10683" y="6590"/>
                    <a:pt x="10385" y="5755"/>
                    <a:pt x="10007" y="4999"/>
                  </a:cubicBezTo>
                  <a:cubicBezTo>
                    <a:pt x="9569" y="4024"/>
                    <a:pt x="9072" y="3069"/>
                    <a:pt x="8594" y="2134"/>
                  </a:cubicBezTo>
                  <a:cubicBezTo>
                    <a:pt x="8316" y="1558"/>
                    <a:pt x="8037" y="981"/>
                    <a:pt x="7799" y="424"/>
                  </a:cubicBezTo>
                  <a:cubicBezTo>
                    <a:pt x="7664" y="120"/>
                    <a:pt x="7528" y="16"/>
                    <a:pt x="7235" y="16"/>
                  </a:cubicBezTo>
                  <a:cubicBezTo>
                    <a:pt x="7183" y="16"/>
                    <a:pt x="7126" y="20"/>
                    <a:pt x="7063" y="26"/>
                  </a:cubicBezTo>
                  <a:cubicBezTo>
                    <a:pt x="6890" y="37"/>
                    <a:pt x="6731" y="49"/>
                    <a:pt x="6570" y="49"/>
                  </a:cubicBezTo>
                  <a:cubicBezTo>
                    <a:pt x="6452" y="49"/>
                    <a:pt x="6333" y="43"/>
                    <a:pt x="6207" y="26"/>
                  </a:cubicBezTo>
                  <a:cubicBezTo>
                    <a:pt x="6116" y="8"/>
                    <a:pt x="6026" y="1"/>
                    <a:pt x="593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19"/>
            <p:cNvSpPr/>
            <p:nvPr/>
          </p:nvSpPr>
          <p:spPr>
            <a:xfrm>
              <a:off x="5157521" y="1960356"/>
              <a:ext cx="81586" cy="115048"/>
            </a:xfrm>
            <a:custGeom>
              <a:avLst/>
              <a:gdLst/>
              <a:ahLst/>
              <a:cxnLst/>
              <a:rect l="l" t="t" r="r" b="b"/>
              <a:pathLst>
                <a:path w="1951" h="2786" extrusionOk="0">
                  <a:moveTo>
                    <a:pt x="1214" y="338"/>
                  </a:moveTo>
                  <a:cubicBezTo>
                    <a:pt x="1552" y="955"/>
                    <a:pt x="1433" y="1631"/>
                    <a:pt x="1552" y="2268"/>
                  </a:cubicBezTo>
                  <a:cubicBezTo>
                    <a:pt x="1395" y="2297"/>
                    <a:pt x="1245" y="2307"/>
                    <a:pt x="1100" y="2307"/>
                  </a:cubicBezTo>
                  <a:cubicBezTo>
                    <a:pt x="840" y="2307"/>
                    <a:pt x="594" y="2274"/>
                    <a:pt x="339" y="2248"/>
                  </a:cubicBezTo>
                  <a:cubicBezTo>
                    <a:pt x="339" y="1671"/>
                    <a:pt x="418" y="1154"/>
                    <a:pt x="518" y="637"/>
                  </a:cubicBezTo>
                  <a:cubicBezTo>
                    <a:pt x="538" y="478"/>
                    <a:pt x="637" y="378"/>
                    <a:pt x="816" y="358"/>
                  </a:cubicBezTo>
                  <a:cubicBezTo>
                    <a:pt x="936" y="358"/>
                    <a:pt x="1055" y="358"/>
                    <a:pt x="1214" y="338"/>
                  </a:cubicBezTo>
                  <a:close/>
                  <a:moveTo>
                    <a:pt x="1433" y="0"/>
                  </a:moveTo>
                  <a:cubicBezTo>
                    <a:pt x="1115" y="0"/>
                    <a:pt x="836" y="20"/>
                    <a:pt x="538" y="20"/>
                  </a:cubicBezTo>
                  <a:cubicBezTo>
                    <a:pt x="399" y="20"/>
                    <a:pt x="319" y="100"/>
                    <a:pt x="299" y="259"/>
                  </a:cubicBezTo>
                  <a:cubicBezTo>
                    <a:pt x="200" y="955"/>
                    <a:pt x="120" y="1651"/>
                    <a:pt x="21" y="2348"/>
                  </a:cubicBezTo>
                  <a:cubicBezTo>
                    <a:pt x="1" y="2566"/>
                    <a:pt x="40" y="2606"/>
                    <a:pt x="299" y="2646"/>
                  </a:cubicBezTo>
                  <a:cubicBezTo>
                    <a:pt x="637" y="2666"/>
                    <a:pt x="956" y="2725"/>
                    <a:pt x="1314" y="2745"/>
                  </a:cubicBezTo>
                  <a:cubicBezTo>
                    <a:pt x="1493" y="2765"/>
                    <a:pt x="1652" y="2765"/>
                    <a:pt x="1851" y="2785"/>
                  </a:cubicBezTo>
                  <a:cubicBezTo>
                    <a:pt x="1930" y="2626"/>
                    <a:pt x="1950" y="2447"/>
                    <a:pt x="1910" y="2268"/>
                  </a:cubicBezTo>
                  <a:cubicBezTo>
                    <a:pt x="1831" y="2029"/>
                    <a:pt x="1811" y="1751"/>
                    <a:pt x="1791" y="1472"/>
                  </a:cubicBezTo>
                  <a:cubicBezTo>
                    <a:pt x="1711" y="975"/>
                    <a:pt x="1632" y="478"/>
                    <a:pt x="143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9" name="Google Shape;649;p19"/>
          <p:cNvGrpSpPr/>
          <p:nvPr/>
        </p:nvGrpSpPr>
        <p:grpSpPr>
          <a:xfrm>
            <a:off x="3825423" y="5263011"/>
            <a:ext cx="371728" cy="370365"/>
            <a:chOff x="928579" y="973386"/>
            <a:chExt cx="353686" cy="352414"/>
          </a:xfrm>
        </p:grpSpPr>
        <p:sp>
          <p:nvSpPr>
            <p:cNvPr id="650" name="Google Shape;650;p19"/>
            <p:cNvSpPr/>
            <p:nvPr/>
          </p:nvSpPr>
          <p:spPr>
            <a:xfrm>
              <a:off x="946244" y="983749"/>
              <a:ext cx="323732" cy="333736"/>
            </a:xfrm>
            <a:custGeom>
              <a:avLst/>
              <a:gdLst/>
              <a:ahLst/>
              <a:cxnLst/>
              <a:rect l="l" t="t" r="r" b="b"/>
              <a:pathLst>
                <a:path w="8376" h="8416" extrusionOk="0">
                  <a:moveTo>
                    <a:pt x="7062" y="1"/>
                  </a:moveTo>
                  <a:cubicBezTo>
                    <a:pt x="5670" y="40"/>
                    <a:pt x="4278" y="80"/>
                    <a:pt x="2885" y="140"/>
                  </a:cubicBezTo>
                  <a:cubicBezTo>
                    <a:pt x="2189" y="160"/>
                    <a:pt x="1473" y="180"/>
                    <a:pt x="776" y="239"/>
                  </a:cubicBezTo>
                  <a:cubicBezTo>
                    <a:pt x="577" y="239"/>
                    <a:pt x="379" y="279"/>
                    <a:pt x="180" y="339"/>
                  </a:cubicBezTo>
                  <a:cubicBezTo>
                    <a:pt x="40" y="359"/>
                    <a:pt x="1" y="458"/>
                    <a:pt x="1" y="578"/>
                  </a:cubicBezTo>
                  <a:cubicBezTo>
                    <a:pt x="20" y="677"/>
                    <a:pt x="20" y="796"/>
                    <a:pt x="40" y="896"/>
                  </a:cubicBezTo>
                  <a:cubicBezTo>
                    <a:pt x="140" y="1373"/>
                    <a:pt x="200" y="1851"/>
                    <a:pt x="219" y="2348"/>
                  </a:cubicBezTo>
                  <a:cubicBezTo>
                    <a:pt x="219" y="2527"/>
                    <a:pt x="219" y="2686"/>
                    <a:pt x="379" y="2865"/>
                  </a:cubicBezTo>
                  <a:cubicBezTo>
                    <a:pt x="517" y="2908"/>
                    <a:pt x="679" y="2928"/>
                    <a:pt x="845" y="2928"/>
                  </a:cubicBezTo>
                  <a:cubicBezTo>
                    <a:pt x="988" y="2928"/>
                    <a:pt x="1135" y="2913"/>
                    <a:pt x="1274" y="2885"/>
                  </a:cubicBezTo>
                  <a:cubicBezTo>
                    <a:pt x="1612" y="2845"/>
                    <a:pt x="1990" y="2786"/>
                    <a:pt x="2328" y="2746"/>
                  </a:cubicBezTo>
                  <a:cubicBezTo>
                    <a:pt x="2490" y="2711"/>
                    <a:pt x="2652" y="2690"/>
                    <a:pt x="2821" y="2690"/>
                  </a:cubicBezTo>
                  <a:cubicBezTo>
                    <a:pt x="2944" y="2690"/>
                    <a:pt x="3070" y="2701"/>
                    <a:pt x="3203" y="2726"/>
                  </a:cubicBezTo>
                  <a:cubicBezTo>
                    <a:pt x="3382" y="3382"/>
                    <a:pt x="3522" y="4039"/>
                    <a:pt x="3522" y="4715"/>
                  </a:cubicBezTo>
                  <a:cubicBezTo>
                    <a:pt x="3522" y="4974"/>
                    <a:pt x="3522" y="5232"/>
                    <a:pt x="3541" y="5471"/>
                  </a:cubicBezTo>
                  <a:cubicBezTo>
                    <a:pt x="3621" y="6227"/>
                    <a:pt x="3701" y="7003"/>
                    <a:pt x="3800" y="7739"/>
                  </a:cubicBezTo>
                  <a:cubicBezTo>
                    <a:pt x="3800" y="7838"/>
                    <a:pt x="3820" y="7958"/>
                    <a:pt x="3860" y="8057"/>
                  </a:cubicBezTo>
                  <a:cubicBezTo>
                    <a:pt x="3919" y="8356"/>
                    <a:pt x="4039" y="8415"/>
                    <a:pt x="4278" y="8415"/>
                  </a:cubicBezTo>
                  <a:lnTo>
                    <a:pt x="5968" y="8415"/>
                  </a:lnTo>
                  <a:cubicBezTo>
                    <a:pt x="5988" y="8415"/>
                    <a:pt x="6028" y="8395"/>
                    <a:pt x="6088" y="8356"/>
                  </a:cubicBezTo>
                  <a:cubicBezTo>
                    <a:pt x="6108" y="8296"/>
                    <a:pt x="6187" y="8196"/>
                    <a:pt x="6187" y="8097"/>
                  </a:cubicBezTo>
                  <a:cubicBezTo>
                    <a:pt x="6207" y="7639"/>
                    <a:pt x="6287" y="7202"/>
                    <a:pt x="6247" y="6744"/>
                  </a:cubicBezTo>
                  <a:cubicBezTo>
                    <a:pt x="6207" y="6426"/>
                    <a:pt x="6247" y="6068"/>
                    <a:pt x="6207" y="5730"/>
                  </a:cubicBezTo>
                  <a:cubicBezTo>
                    <a:pt x="6167" y="5014"/>
                    <a:pt x="6108" y="4278"/>
                    <a:pt x="6088" y="3561"/>
                  </a:cubicBezTo>
                  <a:cubicBezTo>
                    <a:pt x="6068" y="3223"/>
                    <a:pt x="5988" y="2865"/>
                    <a:pt x="6088" y="2487"/>
                  </a:cubicBezTo>
                  <a:cubicBezTo>
                    <a:pt x="6207" y="2447"/>
                    <a:pt x="6307" y="2388"/>
                    <a:pt x="6406" y="2388"/>
                  </a:cubicBezTo>
                  <a:cubicBezTo>
                    <a:pt x="6764" y="2388"/>
                    <a:pt x="7142" y="2388"/>
                    <a:pt x="7480" y="2447"/>
                  </a:cubicBezTo>
                  <a:cubicBezTo>
                    <a:pt x="7579" y="2454"/>
                    <a:pt x="7677" y="2462"/>
                    <a:pt x="7777" y="2462"/>
                  </a:cubicBezTo>
                  <a:cubicBezTo>
                    <a:pt x="7958" y="2462"/>
                    <a:pt x="8143" y="2438"/>
                    <a:pt x="8336" y="2348"/>
                  </a:cubicBezTo>
                  <a:cubicBezTo>
                    <a:pt x="8336" y="2249"/>
                    <a:pt x="8356" y="2169"/>
                    <a:pt x="8375" y="2030"/>
                  </a:cubicBezTo>
                  <a:cubicBezTo>
                    <a:pt x="8276" y="1493"/>
                    <a:pt x="8256" y="955"/>
                    <a:pt x="8256" y="398"/>
                  </a:cubicBezTo>
                  <a:lnTo>
                    <a:pt x="8256" y="299"/>
                  </a:lnTo>
                  <a:cubicBezTo>
                    <a:pt x="8236" y="140"/>
                    <a:pt x="8157" y="60"/>
                    <a:pt x="7978" y="40"/>
                  </a:cubicBezTo>
                  <a:cubicBezTo>
                    <a:pt x="7679" y="1"/>
                    <a:pt x="7361" y="1"/>
                    <a:pt x="706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19"/>
            <p:cNvSpPr/>
            <p:nvPr/>
          </p:nvSpPr>
          <p:spPr>
            <a:xfrm>
              <a:off x="928579" y="973386"/>
              <a:ext cx="353686" cy="352414"/>
            </a:xfrm>
            <a:custGeom>
              <a:avLst/>
              <a:gdLst/>
              <a:ahLst/>
              <a:cxnLst/>
              <a:rect l="l" t="t" r="r" b="b"/>
              <a:pathLst>
                <a:path w="9151" h="9156" extrusionOk="0">
                  <a:moveTo>
                    <a:pt x="7519" y="324"/>
                  </a:moveTo>
                  <a:cubicBezTo>
                    <a:pt x="7818" y="324"/>
                    <a:pt x="8136" y="324"/>
                    <a:pt x="8435" y="363"/>
                  </a:cubicBezTo>
                  <a:cubicBezTo>
                    <a:pt x="8614" y="383"/>
                    <a:pt x="8693" y="463"/>
                    <a:pt x="8713" y="622"/>
                  </a:cubicBezTo>
                  <a:lnTo>
                    <a:pt x="8713" y="721"/>
                  </a:lnTo>
                  <a:cubicBezTo>
                    <a:pt x="8713" y="1278"/>
                    <a:pt x="8733" y="1816"/>
                    <a:pt x="8832" y="2353"/>
                  </a:cubicBezTo>
                  <a:cubicBezTo>
                    <a:pt x="8813" y="2492"/>
                    <a:pt x="8793" y="2572"/>
                    <a:pt x="8793" y="2671"/>
                  </a:cubicBezTo>
                  <a:cubicBezTo>
                    <a:pt x="8600" y="2761"/>
                    <a:pt x="8415" y="2785"/>
                    <a:pt x="8234" y="2785"/>
                  </a:cubicBezTo>
                  <a:cubicBezTo>
                    <a:pt x="8134" y="2785"/>
                    <a:pt x="8036" y="2777"/>
                    <a:pt x="7937" y="2770"/>
                  </a:cubicBezTo>
                  <a:cubicBezTo>
                    <a:pt x="7599" y="2711"/>
                    <a:pt x="7221" y="2711"/>
                    <a:pt x="6863" y="2711"/>
                  </a:cubicBezTo>
                  <a:cubicBezTo>
                    <a:pt x="6764" y="2711"/>
                    <a:pt x="6664" y="2770"/>
                    <a:pt x="6545" y="2810"/>
                  </a:cubicBezTo>
                  <a:cubicBezTo>
                    <a:pt x="6445" y="3188"/>
                    <a:pt x="6525" y="3546"/>
                    <a:pt x="6545" y="3884"/>
                  </a:cubicBezTo>
                  <a:cubicBezTo>
                    <a:pt x="6565" y="4601"/>
                    <a:pt x="6624" y="5337"/>
                    <a:pt x="6664" y="6053"/>
                  </a:cubicBezTo>
                  <a:cubicBezTo>
                    <a:pt x="6704" y="6391"/>
                    <a:pt x="6664" y="6749"/>
                    <a:pt x="6704" y="7067"/>
                  </a:cubicBezTo>
                  <a:cubicBezTo>
                    <a:pt x="6744" y="7525"/>
                    <a:pt x="6664" y="7962"/>
                    <a:pt x="6644" y="8420"/>
                  </a:cubicBezTo>
                  <a:cubicBezTo>
                    <a:pt x="6644" y="8519"/>
                    <a:pt x="6565" y="8619"/>
                    <a:pt x="6545" y="8679"/>
                  </a:cubicBezTo>
                  <a:cubicBezTo>
                    <a:pt x="6485" y="8718"/>
                    <a:pt x="6445" y="8738"/>
                    <a:pt x="6425" y="8738"/>
                  </a:cubicBezTo>
                  <a:lnTo>
                    <a:pt x="4735" y="8738"/>
                  </a:lnTo>
                  <a:cubicBezTo>
                    <a:pt x="4496" y="8738"/>
                    <a:pt x="4376" y="8679"/>
                    <a:pt x="4317" y="8380"/>
                  </a:cubicBezTo>
                  <a:cubicBezTo>
                    <a:pt x="4277" y="8281"/>
                    <a:pt x="4257" y="8161"/>
                    <a:pt x="4257" y="8062"/>
                  </a:cubicBezTo>
                  <a:cubicBezTo>
                    <a:pt x="4158" y="7326"/>
                    <a:pt x="4078" y="6550"/>
                    <a:pt x="3998" y="5794"/>
                  </a:cubicBezTo>
                  <a:cubicBezTo>
                    <a:pt x="3979" y="5555"/>
                    <a:pt x="3979" y="5297"/>
                    <a:pt x="3979" y="5038"/>
                  </a:cubicBezTo>
                  <a:cubicBezTo>
                    <a:pt x="3979" y="4362"/>
                    <a:pt x="3839" y="3705"/>
                    <a:pt x="3660" y="3049"/>
                  </a:cubicBezTo>
                  <a:cubicBezTo>
                    <a:pt x="3527" y="3024"/>
                    <a:pt x="3401" y="3013"/>
                    <a:pt x="3278" y="3013"/>
                  </a:cubicBezTo>
                  <a:cubicBezTo>
                    <a:pt x="3109" y="3013"/>
                    <a:pt x="2947" y="3034"/>
                    <a:pt x="2785" y="3069"/>
                  </a:cubicBezTo>
                  <a:cubicBezTo>
                    <a:pt x="2447" y="3109"/>
                    <a:pt x="2069" y="3168"/>
                    <a:pt x="1731" y="3208"/>
                  </a:cubicBezTo>
                  <a:cubicBezTo>
                    <a:pt x="1592" y="3236"/>
                    <a:pt x="1445" y="3251"/>
                    <a:pt x="1302" y="3251"/>
                  </a:cubicBezTo>
                  <a:cubicBezTo>
                    <a:pt x="1136" y="3251"/>
                    <a:pt x="974" y="3231"/>
                    <a:pt x="836" y="3188"/>
                  </a:cubicBezTo>
                  <a:cubicBezTo>
                    <a:pt x="676" y="3009"/>
                    <a:pt x="676" y="2850"/>
                    <a:pt x="676" y="2671"/>
                  </a:cubicBezTo>
                  <a:cubicBezTo>
                    <a:pt x="657" y="2174"/>
                    <a:pt x="597" y="1696"/>
                    <a:pt x="497" y="1219"/>
                  </a:cubicBezTo>
                  <a:cubicBezTo>
                    <a:pt x="477" y="1119"/>
                    <a:pt x="477" y="1000"/>
                    <a:pt x="458" y="901"/>
                  </a:cubicBezTo>
                  <a:cubicBezTo>
                    <a:pt x="458" y="781"/>
                    <a:pt x="497" y="682"/>
                    <a:pt x="637" y="662"/>
                  </a:cubicBezTo>
                  <a:cubicBezTo>
                    <a:pt x="836" y="602"/>
                    <a:pt x="1034" y="562"/>
                    <a:pt x="1233" y="562"/>
                  </a:cubicBezTo>
                  <a:cubicBezTo>
                    <a:pt x="1930" y="503"/>
                    <a:pt x="2646" y="483"/>
                    <a:pt x="3342" y="463"/>
                  </a:cubicBezTo>
                  <a:cubicBezTo>
                    <a:pt x="4735" y="403"/>
                    <a:pt x="6127" y="363"/>
                    <a:pt x="7519" y="324"/>
                  </a:cubicBezTo>
                  <a:close/>
                  <a:moveTo>
                    <a:pt x="8068" y="1"/>
                  </a:moveTo>
                  <a:cubicBezTo>
                    <a:pt x="7928" y="1"/>
                    <a:pt x="7791" y="5"/>
                    <a:pt x="7659" y="5"/>
                  </a:cubicBezTo>
                  <a:cubicBezTo>
                    <a:pt x="6664" y="25"/>
                    <a:pt x="5669" y="85"/>
                    <a:pt x="4675" y="105"/>
                  </a:cubicBezTo>
                  <a:cubicBezTo>
                    <a:pt x="3919" y="125"/>
                    <a:pt x="3143" y="164"/>
                    <a:pt x="2347" y="204"/>
                  </a:cubicBezTo>
                  <a:cubicBezTo>
                    <a:pt x="2049" y="224"/>
                    <a:pt x="1771" y="224"/>
                    <a:pt x="1472" y="224"/>
                  </a:cubicBezTo>
                  <a:cubicBezTo>
                    <a:pt x="1074" y="224"/>
                    <a:pt x="676" y="284"/>
                    <a:pt x="279" y="324"/>
                  </a:cubicBezTo>
                  <a:cubicBezTo>
                    <a:pt x="179" y="324"/>
                    <a:pt x="80" y="463"/>
                    <a:pt x="0" y="523"/>
                  </a:cubicBezTo>
                  <a:cubicBezTo>
                    <a:pt x="159" y="1259"/>
                    <a:pt x="338" y="1895"/>
                    <a:pt x="338" y="2591"/>
                  </a:cubicBezTo>
                  <a:cubicBezTo>
                    <a:pt x="338" y="2790"/>
                    <a:pt x="338" y="2989"/>
                    <a:pt x="358" y="3188"/>
                  </a:cubicBezTo>
                  <a:cubicBezTo>
                    <a:pt x="378" y="3467"/>
                    <a:pt x="438" y="3566"/>
                    <a:pt x="696" y="3566"/>
                  </a:cubicBezTo>
                  <a:cubicBezTo>
                    <a:pt x="846" y="3576"/>
                    <a:pt x="1005" y="3581"/>
                    <a:pt x="1164" y="3581"/>
                  </a:cubicBezTo>
                  <a:cubicBezTo>
                    <a:pt x="1323" y="3581"/>
                    <a:pt x="1482" y="3576"/>
                    <a:pt x="1631" y="3566"/>
                  </a:cubicBezTo>
                  <a:cubicBezTo>
                    <a:pt x="2049" y="3546"/>
                    <a:pt x="2447" y="3487"/>
                    <a:pt x="2865" y="3447"/>
                  </a:cubicBezTo>
                  <a:cubicBezTo>
                    <a:pt x="2918" y="3434"/>
                    <a:pt x="2971" y="3429"/>
                    <a:pt x="3025" y="3429"/>
                  </a:cubicBezTo>
                  <a:cubicBezTo>
                    <a:pt x="3134" y="3429"/>
                    <a:pt x="3249" y="3447"/>
                    <a:pt x="3382" y="3447"/>
                  </a:cubicBezTo>
                  <a:cubicBezTo>
                    <a:pt x="3561" y="4044"/>
                    <a:pt x="3660" y="4581"/>
                    <a:pt x="3680" y="5158"/>
                  </a:cubicBezTo>
                  <a:cubicBezTo>
                    <a:pt x="3720" y="5555"/>
                    <a:pt x="3740" y="5953"/>
                    <a:pt x="3780" y="6351"/>
                  </a:cubicBezTo>
                  <a:cubicBezTo>
                    <a:pt x="3819" y="6530"/>
                    <a:pt x="3839" y="6669"/>
                    <a:pt x="3839" y="6848"/>
                  </a:cubicBezTo>
                  <a:cubicBezTo>
                    <a:pt x="3879" y="7525"/>
                    <a:pt x="3959" y="8181"/>
                    <a:pt x="4018" y="8838"/>
                  </a:cubicBezTo>
                  <a:cubicBezTo>
                    <a:pt x="4038" y="9017"/>
                    <a:pt x="4118" y="9116"/>
                    <a:pt x="4277" y="9136"/>
                  </a:cubicBezTo>
                  <a:cubicBezTo>
                    <a:pt x="4376" y="9156"/>
                    <a:pt x="4516" y="9156"/>
                    <a:pt x="4615" y="9156"/>
                  </a:cubicBezTo>
                  <a:cubicBezTo>
                    <a:pt x="5311" y="9156"/>
                    <a:pt x="6028" y="9136"/>
                    <a:pt x="6724" y="9136"/>
                  </a:cubicBezTo>
                  <a:cubicBezTo>
                    <a:pt x="6764" y="9136"/>
                    <a:pt x="6823" y="9116"/>
                    <a:pt x="6923" y="9057"/>
                  </a:cubicBezTo>
                  <a:cubicBezTo>
                    <a:pt x="6943" y="8778"/>
                    <a:pt x="7002" y="8519"/>
                    <a:pt x="7002" y="8221"/>
                  </a:cubicBezTo>
                  <a:cubicBezTo>
                    <a:pt x="7022" y="6769"/>
                    <a:pt x="6963" y="5337"/>
                    <a:pt x="6843" y="3884"/>
                  </a:cubicBezTo>
                  <a:cubicBezTo>
                    <a:pt x="6823" y="3646"/>
                    <a:pt x="6764" y="3387"/>
                    <a:pt x="6923" y="3148"/>
                  </a:cubicBezTo>
                  <a:cubicBezTo>
                    <a:pt x="7044" y="3093"/>
                    <a:pt x="7178" y="3081"/>
                    <a:pt x="7311" y="3081"/>
                  </a:cubicBezTo>
                  <a:cubicBezTo>
                    <a:pt x="7417" y="3081"/>
                    <a:pt x="7522" y="3089"/>
                    <a:pt x="7619" y="3089"/>
                  </a:cubicBezTo>
                  <a:cubicBezTo>
                    <a:pt x="7997" y="3089"/>
                    <a:pt x="8395" y="3109"/>
                    <a:pt x="8753" y="3109"/>
                  </a:cubicBezTo>
                  <a:cubicBezTo>
                    <a:pt x="8852" y="3109"/>
                    <a:pt x="8952" y="3089"/>
                    <a:pt x="9051" y="3069"/>
                  </a:cubicBezTo>
                  <a:cubicBezTo>
                    <a:pt x="9151" y="2810"/>
                    <a:pt x="9091" y="2552"/>
                    <a:pt x="9091" y="2273"/>
                  </a:cubicBezTo>
                  <a:cubicBezTo>
                    <a:pt x="9051" y="1855"/>
                    <a:pt x="9031" y="1458"/>
                    <a:pt x="9011" y="1020"/>
                  </a:cubicBezTo>
                  <a:cubicBezTo>
                    <a:pt x="9011" y="821"/>
                    <a:pt x="9011" y="622"/>
                    <a:pt x="8992" y="423"/>
                  </a:cubicBezTo>
                  <a:cubicBezTo>
                    <a:pt x="8992" y="324"/>
                    <a:pt x="8932" y="224"/>
                    <a:pt x="8912" y="125"/>
                  </a:cubicBezTo>
                  <a:cubicBezTo>
                    <a:pt x="8633" y="19"/>
                    <a:pt x="8346" y="1"/>
                    <a:pt x="8068"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12" name="Picture 2" descr="The 5 Stages of Team Development: What You Need to Know&#10;">
            <a:extLst>
              <a:ext uri="{FF2B5EF4-FFF2-40B4-BE49-F238E27FC236}">
                <a16:creationId xmlns:a16="http://schemas.microsoft.com/office/drawing/2014/main" id="{469E0591-74B0-5D3D-D741-6753780C51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698" y="1881741"/>
            <a:ext cx="9551311" cy="2483340"/>
          </a:xfrm>
          <a:prstGeom prst="rect">
            <a:avLst/>
          </a:prstGeom>
          <a:noFill/>
          <a:ln w="12700">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8"/>
          <p:cNvSpPr txBox="1">
            <a:spLocks noGrp="1"/>
          </p:cNvSpPr>
          <p:nvPr>
            <p:ph type="title"/>
          </p:nvPr>
        </p:nvSpPr>
        <p:spPr>
          <a:xfrm>
            <a:off x="1709800" y="675544"/>
            <a:ext cx="8772400" cy="641600"/>
          </a:xfrm>
          <a:prstGeom prst="rect">
            <a:avLst/>
          </a:prstGeom>
          <a:solidFill>
            <a:schemeClr val="accent1">
              <a:lumMod val="20000"/>
              <a:lumOff val="80000"/>
            </a:schemeClr>
          </a:solidFill>
        </p:spPr>
        <p:txBody>
          <a:bodyPr spcFirstLastPara="1" wrap="square" lIns="121900" tIns="121900" rIns="121900" bIns="121900" anchor="ctr" anchorCtr="0">
            <a:noAutofit/>
          </a:bodyPr>
          <a:lstStyle/>
          <a:p>
            <a:pPr>
              <a:lnSpc>
                <a:spcPct val="150000"/>
              </a:lnSpc>
              <a:spcAft>
                <a:spcPts val="1067"/>
              </a:spcAft>
            </a:pPr>
            <a:r>
              <a:rPr lang="en-TH" sz="4267" b="1" dirty="0">
                <a:latin typeface="Fira Sans" panose="020B0503050000020004" pitchFamily="34" charset="0"/>
                <a:ea typeface="DengXian" panose="02010600030101010101" pitchFamily="2" charset="-122"/>
                <a:cs typeface="Cordia New" panose="020B0304020202020204" pitchFamily="34" charset="-34"/>
              </a:rPr>
              <a:t>Objectives</a:t>
            </a:r>
            <a:endParaRPr lang="en-TH" sz="4267" dirty="0">
              <a:latin typeface="Fira Sans" panose="020B0503050000020004" pitchFamily="34" charset="0"/>
              <a:ea typeface="DengXian" panose="02010600030101010101" pitchFamily="2" charset="-122"/>
              <a:cs typeface="Cordia New" panose="020B0304020202020204" pitchFamily="34" charset="-34"/>
            </a:endParaRPr>
          </a:p>
        </p:txBody>
      </p:sp>
      <p:grpSp>
        <p:nvGrpSpPr>
          <p:cNvPr id="319" name="Google Shape;319;p18"/>
          <p:cNvGrpSpPr/>
          <p:nvPr/>
        </p:nvGrpSpPr>
        <p:grpSpPr>
          <a:xfrm>
            <a:off x="6664479" y="3245623"/>
            <a:ext cx="2396747" cy="2600959"/>
            <a:chOff x="5054882" y="2373252"/>
            <a:chExt cx="2034820" cy="2208195"/>
          </a:xfrm>
        </p:grpSpPr>
        <p:sp>
          <p:nvSpPr>
            <p:cNvPr id="320" name="Google Shape;320;p18"/>
            <p:cNvSpPr/>
            <p:nvPr/>
          </p:nvSpPr>
          <p:spPr>
            <a:xfrm>
              <a:off x="6983740" y="3736416"/>
              <a:ext cx="105278" cy="217102"/>
            </a:xfrm>
            <a:custGeom>
              <a:avLst/>
              <a:gdLst/>
              <a:ahLst/>
              <a:cxnLst/>
              <a:rect l="l" t="t" r="r" b="b"/>
              <a:pathLst>
                <a:path w="2332" h="4809" extrusionOk="0">
                  <a:moveTo>
                    <a:pt x="131" y="0"/>
                  </a:moveTo>
                  <a:lnTo>
                    <a:pt x="0" y="2805"/>
                  </a:lnTo>
                  <a:lnTo>
                    <a:pt x="1495" y="2884"/>
                  </a:lnTo>
                  <a:cubicBezTo>
                    <a:pt x="1495" y="2884"/>
                    <a:pt x="1835" y="4808"/>
                    <a:pt x="2052" y="4808"/>
                  </a:cubicBezTo>
                  <a:cubicBezTo>
                    <a:pt x="2077" y="4808"/>
                    <a:pt x="2101" y="4782"/>
                    <a:pt x="2122" y="4722"/>
                  </a:cubicBezTo>
                  <a:cubicBezTo>
                    <a:pt x="2301" y="4210"/>
                    <a:pt x="2331" y="1046"/>
                    <a:pt x="2324" y="269"/>
                  </a:cubicBezTo>
                  <a:lnTo>
                    <a:pt x="2320" y="93"/>
                  </a:lnTo>
                  <a:lnTo>
                    <a:pt x="13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18"/>
            <p:cNvSpPr/>
            <p:nvPr/>
          </p:nvSpPr>
          <p:spPr>
            <a:xfrm>
              <a:off x="7049883" y="3739125"/>
              <a:ext cx="36793" cy="47041"/>
            </a:xfrm>
            <a:custGeom>
              <a:avLst/>
              <a:gdLst/>
              <a:ahLst/>
              <a:cxnLst/>
              <a:rect l="l" t="t" r="r" b="b"/>
              <a:pathLst>
                <a:path w="815" h="1042" extrusionOk="0">
                  <a:moveTo>
                    <a:pt x="33" y="0"/>
                  </a:moveTo>
                  <a:lnTo>
                    <a:pt x="33" y="0"/>
                  </a:lnTo>
                  <a:cubicBezTo>
                    <a:pt x="0" y="235"/>
                    <a:pt x="67" y="471"/>
                    <a:pt x="205" y="665"/>
                  </a:cubicBezTo>
                  <a:cubicBezTo>
                    <a:pt x="336" y="852"/>
                    <a:pt x="534" y="986"/>
                    <a:pt x="754" y="1042"/>
                  </a:cubicBezTo>
                  <a:lnTo>
                    <a:pt x="792" y="37"/>
                  </a:lnTo>
                  <a:lnTo>
                    <a:pt x="814" y="37"/>
                  </a:lnTo>
                  <a:lnTo>
                    <a:pt x="3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18"/>
            <p:cNvSpPr/>
            <p:nvPr/>
          </p:nvSpPr>
          <p:spPr>
            <a:xfrm>
              <a:off x="7062480" y="3740614"/>
              <a:ext cx="27222" cy="213355"/>
            </a:xfrm>
            <a:custGeom>
              <a:avLst/>
              <a:gdLst/>
              <a:ahLst/>
              <a:cxnLst/>
              <a:rect l="l" t="t" r="r" b="b"/>
              <a:pathLst>
                <a:path w="603" h="4726" extrusionOk="0">
                  <a:moveTo>
                    <a:pt x="576" y="0"/>
                  </a:moveTo>
                  <a:lnTo>
                    <a:pt x="580" y="176"/>
                  </a:lnTo>
                  <a:cubicBezTo>
                    <a:pt x="583" y="590"/>
                    <a:pt x="576" y="1688"/>
                    <a:pt x="542" y="2697"/>
                  </a:cubicBezTo>
                  <a:cubicBezTo>
                    <a:pt x="583" y="1745"/>
                    <a:pt x="602" y="673"/>
                    <a:pt x="576" y="0"/>
                  </a:cubicBezTo>
                  <a:close/>
                  <a:moveTo>
                    <a:pt x="1" y="3967"/>
                  </a:moveTo>
                  <a:cubicBezTo>
                    <a:pt x="1" y="3974"/>
                    <a:pt x="20" y="4057"/>
                    <a:pt x="54" y="4165"/>
                  </a:cubicBezTo>
                  <a:cubicBezTo>
                    <a:pt x="35" y="4102"/>
                    <a:pt x="16" y="4034"/>
                    <a:pt x="1" y="3967"/>
                  </a:cubicBezTo>
                  <a:close/>
                  <a:moveTo>
                    <a:pt x="385" y="4602"/>
                  </a:moveTo>
                  <a:lnTo>
                    <a:pt x="385" y="4602"/>
                  </a:lnTo>
                  <a:cubicBezTo>
                    <a:pt x="382" y="4614"/>
                    <a:pt x="378" y="4621"/>
                    <a:pt x="378" y="4629"/>
                  </a:cubicBezTo>
                  <a:cubicBezTo>
                    <a:pt x="356" y="4688"/>
                    <a:pt x="333" y="4714"/>
                    <a:pt x="307" y="4714"/>
                  </a:cubicBezTo>
                  <a:cubicBezTo>
                    <a:pt x="300" y="4714"/>
                    <a:pt x="289" y="4710"/>
                    <a:pt x="281" y="4707"/>
                  </a:cubicBezTo>
                  <a:lnTo>
                    <a:pt x="281" y="4707"/>
                  </a:lnTo>
                  <a:cubicBezTo>
                    <a:pt x="296" y="4718"/>
                    <a:pt x="307" y="4726"/>
                    <a:pt x="318" y="4726"/>
                  </a:cubicBezTo>
                  <a:cubicBezTo>
                    <a:pt x="330" y="4726"/>
                    <a:pt x="337" y="4722"/>
                    <a:pt x="345" y="4714"/>
                  </a:cubicBezTo>
                  <a:cubicBezTo>
                    <a:pt x="356" y="4707"/>
                    <a:pt x="371" y="4665"/>
                    <a:pt x="385" y="46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18"/>
            <p:cNvSpPr/>
            <p:nvPr/>
          </p:nvSpPr>
          <p:spPr>
            <a:xfrm>
              <a:off x="7062480" y="3740614"/>
              <a:ext cx="26365" cy="212813"/>
            </a:xfrm>
            <a:custGeom>
              <a:avLst/>
              <a:gdLst/>
              <a:ahLst/>
              <a:cxnLst/>
              <a:rect l="l" t="t" r="r" b="b"/>
              <a:pathLst>
                <a:path w="584" h="4714" extrusionOk="0">
                  <a:moveTo>
                    <a:pt x="576" y="0"/>
                  </a:moveTo>
                  <a:lnTo>
                    <a:pt x="535" y="4"/>
                  </a:lnTo>
                  <a:lnTo>
                    <a:pt x="505" y="1016"/>
                  </a:lnTo>
                  <a:cubicBezTo>
                    <a:pt x="497" y="1013"/>
                    <a:pt x="487" y="1013"/>
                    <a:pt x="475" y="1009"/>
                  </a:cubicBezTo>
                  <a:lnTo>
                    <a:pt x="371" y="3736"/>
                  </a:lnTo>
                  <a:cubicBezTo>
                    <a:pt x="371" y="3736"/>
                    <a:pt x="16" y="3807"/>
                    <a:pt x="1" y="3967"/>
                  </a:cubicBezTo>
                  <a:cubicBezTo>
                    <a:pt x="16" y="4034"/>
                    <a:pt x="35" y="4102"/>
                    <a:pt x="54" y="4165"/>
                  </a:cubicBezTo>
                  <a:cubicBezTo>
                    <a:pt x="106" y="4360"/>
                    <a:pt x="199" y="4636"/>
                    <a:pt x="281" y="4707"/>
                  </a:cubicBezTo>
                  <a:cubicBezTo>
                    <a:pt x="289" y="4710"/>
                    <a:pt x="300" y="4714"/>
                    <a:pt x="307" y="4714"/>
                  </a:cubicBezTo>
                  <a:cubicBezTo>
                    <a:pt x="333" y="4714"/>
                    <a:pt x="356" y="4688"/>
                    <a:pt x="378" y="4629"/>
                  </a:cubicBezTo>
                  <a:cubicBezTo>
                    <a:pt x="378" y="4621"/>
                    <a:pt x="382" y="4614"/>
                    <a:pt x="385" y="4602"/>
                  </a:cubicBezTo>
                  <a:cubicBezTo>
                    <a:pt x="445" y="4322"/>
                    <a:pt x="505" y="3560"/>
                    <a:pt x="542" y="2697"/>
                  </a:cubicBezTo>
                  <a:cubicBezTo>
                    <a:pt x="576" y="1688"/>
                    <a:pt x="583" y="590"/>
                    <a:pt x="580" y="176"/>
                  </a:cubicBezTo>
                  <a:lnTo>
                    <a:pt x="576"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18"/>
            <p:cNvSpPr/>
            <p:nvPr/>
          </p:nvSpPr>
          <p:spPr>
            <a:xfrm>
              <a:off x="7083880" y="3740795"/>
              <a:ext cx="2799" cy="45732"/>
            </a:xfrm>
            <a:custGeom>
              <a:avLst/>
              <a:gdLst/>
              <a:ahLst/>
              <a:cxnLst/>
              <a:rect l="l" t="t" r="r" b="b"/>
              <a:pathLst>
                <a:path w="62" h="1013" extrusionOk="0">
                  <a:moveTo>
                    <a:pt x="39" y="0"/>
                  </a:moveTo>
                  <a:lnTo>
                    <a:pt x="1" y="1005"/>
                  </a:lnTo>
                  <a:cubicBezTo>
                    <a:pt x="13" y="1009"/>
                    <a:pt x="23" y="1009"/>
                    <a:pt x="31" y="1012"/>
                  </a:cubicBezTo>
                  <a:lnTo>
                    <a:pt x="6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18"/>
            <p:cNvSpPr/>
            <p:nvPr/>
          </p:nvSpPr>
          <p:spPr>
            <a:xfrm>
              <a:off x="7075799" y="3738763"/>
              <a:ext cx="10158" cy="214664"/>
            </a:xfrm>
            <a:custGeom>
              <a:avLst/>
              <a:gdLst/>
              <a:ahLst/>
              <a:cxnLst/>
              <a:rect l="l" t="t" r="r" b="b"/>
              <a:pathLst>
                <a:path w="225" h="4755" extrusionOk="0">
                  <a:moveTo>
                    <a:pt x="218" y="0"/>
                  </a:moveTo>
                  <a:cubicBezTo>
                    <a:pt x="218" y="0"/>
                    <a:pt x="218" y="15"/>
                    <a:pt x="214" y="49"/>
                  </a:cubicBezTo>
                  <a:cubicBezTo>
                    <a:pt x="214" y="90"/>
                    <a:pt x="210" y="135"/>
                    <a:pt x="210" y="188"/>
                  </a:cubicBezTo>
                  <a:cubicBezTo>
                    <a:pt x="207" y="326"/>
                    <a:pt x="202" y="497"/>
                    <a:pt x="199" y="699"/>
                  </a:cubicBezTo>
                  <a:cubicBezTo>
                    <a:pt x="188" y="1129"/>
                    <a:pt x="169" y="1722"/>
                    <a:pt x="140" y="2379"/>
                  </a:cubicBezTo>
                  <a:cubicBezTo>
                    <a:pt x="109" y="3037"/>
                    <a:pt x="72" y="3631"/>
                    <a:pt x="46" y="4060"/>
                  </a:cubicBezTo>
                  <a:cubicBezTo>
                    <a:pt x="31" y="4262"/>
                    <a:pt x="20" y="4430"/>
                    <a:pt x="12" y="4568"/>
                  </a:cubicBezTo>
                  <a:cubicBezTo>
                    <a:pt x="9" y="4620"/>
                    <a:pt x="5" y="4665"/>
                    <a:pt x="1" y="4706"/>
                  </a:cubicBezTo>
                  <a:lnTo>
                    <a:pt x="1" y="4755"/>
                  </a:lnTo>
                  <a:cubicBezTo>
                    <a:pt x="5" y="4755"/>
                    <a:pt x="5" y="4741"/>
                    <a:pt x="9" y="4706"/>
                  </a:cubicBezTo>
                  <a:cubicBezTo>
                    <a:pt x="12" y="4665"/>
                    <a:pt x="20" y="4620"/>
                    <a:pt x="23" y="4568"/>
                  </a:cubicBezTo>
                  <a:cubicBezTo>
                    <a:pt x="35" y="4430"/>
                    <a:pt x="50" y="4262"/>
                    <a:pt x="68" y="4060"/>
                  </a:cubicBezTo>
                  <a:cubicBezTo>
                    <a:pt x="102" y="3631"/>
                    <a:pt x="143" y="3037"/>
                    <a:pt x="173" y="2379"/>
                  </a:cubicBezTo>
                  <a:cubicBezTo>
                    <a:pt x="202" y="1722"/>
                    <a:pt x="218" y="1129"/>
                    <a:pt x="221" y="699"/>
                  </a:cubicBezTo>
                  <a:cubicBezTo>
                    <a:pt x="221" y="497"/>
                    <a:pt x="221" y="326"/>
                    <a:pt x="225" y="188"/>
                  </a:cubicBezTo>
                  <a:cubicBezTo>
                    <a:pt x="221" y="135"/>
                    <a:pt x="221" y="90"/>
                    <a:pt x="221" y="49"/>
                  </a:cubicBezTo>
                  <a:cubicBezTo>
                    <a:pt x="221" y="15"/>
                    <a:pt x="221" y="0"/>
                    <a:pt x="2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18"/>
            <p:cNvSpPr/>
            <p:nvPr/>
          </p:nvSpPr>
          <p:spPr>
            <a:xfrm>
              <a:off x="7060448" y="3909063"/>
              <a:ext cx="20902" cy="11557"/>
            </a:xfrm>
            <a:custGeom>
              <a:avLst/>
              <a:gdLst/>
              <a:ahLst/>
              <a:cxnLst/>
              <a:rect l="l" t="t" r="r" b="b"/>
              <a:pathLst>
                <a:path w="463" h="256" extrusionOk="0">
                  <a:moveTo>
                    <a:pt x="418" y="0"/>
                  </a:moveTo>
                  <a:cubicBezTo>
                    <a:pt x="369" y="0"/>
                    <a:pt x="284" y="13"/>
                    <a:pt x="195" y="60"/>
                  </a:cubicBezTo>
                  <a:cubicBezTo>
                    <a:pt x="61" y="136"/>
                    <a:pt x="1" y="255"/>
                    <a:pt x="9" y="255"/>
                  </a:cubicBezTo>
                  <a:cubicBezTo>
                    <a:pt x="9" y="255"/>
                    <a:pt x="10" y="255"/>
                    <a:pt x="10" y="255"/>
                  </a:cubicBezTo>
                  <a:cubicBezTo>
                    <a:pt x="24" y="255"/>
                    <a:pt x="91" y="159"/>
                    <a:pt x="214" y="91"/>
                  </a:cubicBezTo>
                  <a:cubicBezTo>
                    <a:pt x="341" y="19"/>
                    <a:pt x="461" y="16"/>
                    <a:pt x="461" y="8"/>
                  </a:cubicBezTo>
                  <a:cubicBezTo>
                    <a:pt x="462" y="4"/>
                    <a:pt x="446" y="0"/>
                    <a:pt x="4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18"/>
            <p:cNvSpPr/>
            <p:nvPr/>
          </p:nvSpPr>
          <p:spPr>
            <a:xfrm>
              <a:off x="7052908" y="3871093"/>
              <a:ext cx="11331" cy="6411"/>
            </a:xfrm>
            <a:custGeom>
              <a:avLst/>
              <a:gdLst/>
              <a:ahLst/>
              <a:cxnLst/>
              <a:rect l="l" t="t" r="r" b="b"/>
              <a:pathLst>
                <a:path w="251" h="142" extrusionOk="0">
                  <a:moveTo>
                    <a:pt x="243" y="0"/>
                  </a:moveTo>
                  <a:cubicBezTo>
                    <a:pt x="228" y="0"/>
                    <a:pt x="175" y="22"/>
                    <a:pt x="120" y="58"/>
                  </a:cubicBezTo>
                  <a:cubicBezTo>
                    <a:pt x="52" y="95"/>
                    <a:pt x="0" y="132"/>
                    <a:pt x="7" y="140"/>
                  </a:cubicBezTo>
                  <a:cubicBezTo>
                    <a:pt x="8" y="141"/>
                    <a:pt x="9" y="141"/>
                    <a:pt x="12" y="141"/>
                  </a:cubicBezTo>
                  <a:cubicBezTo>
                    <a:pt x="27" y="141"/>
                    <a:pt x="77" y="120"/>
                    <a:pt x="135" y="84"/>
                  </a:cubicBezTo>
                  <a:cubicBezTo>
                    <a:pt x="202" y="46"/>
                    <a:pt x="250" y="9"/>
                    <a:pt x="247" y="1"/>
                  </a:cubicBezTo>
                  <a:cubicBezTo>
                    <a:pt x="246" y="1"/>
                    <a:pt x="245" y="0"/>
                    <a:pt x="2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18"/>
            <p:cNvSpPr/>
            <p:nvPr/>
          </p:nvSpPr>
          <p:spPr>
            <a:xfrm>
              <a:off x="7051373" y="3860619"/>
              <a:ext cx="7946" cy="7720"/>
            </a:xfrm>
            <a:custGeom>
              <a:avLst/>
              <a:gdLst/>
              <a:ahLst/>
              <a:cxnLst/>
              <a:rect l="l" t="t" r="r" b="b"/>
              <a:pathLst>
                <a:path w="176" h="171" extrusionOk="0">
                  <a:moveTo>
                    <a:pt x="169" y="1"/>
                  </a:moveTo>
                  <a:cubicBezTo>
                    <a:pt x="157" y="1"/>
                    <a:pt x="119" y="33"/>
                    <a:pt x="76" y="73"/>
                  </a:cubicBezTo>
                  <a:cubicBezTo>
                    <a:pt x="31" y="118"/>
                    <a:pt x="0" y="163"/>
                    <a:pt x="4" y="170"/>
                  </a:cubicBezTo>
                  <a:cubicBezTo>
                    <a:pt x="4" y="170"/>
                    <a:pt x="5" y="170"/>
                    <a:pt x="5" y="170"/>
                  </a:cubicBezTo>
                  <a:cubicBezTo>
                    <a:pt x="17" y="170"/>
                    <a:pt x="59" y="141"/>
                    <a:pt x="102" y="95"/>
                  </a:cubicBezTo>
                  <a:cubicBezTo>
                    <a:pt x="146" y="51"/>
                    <a:pt x="176" y="9"/>
                    <a:pt x="172" y="2"/>
                  </a:cubicBezTo>
                  <a:cubicBezTo>
                    <a:pt x="172" y="1"/>
                    <a:pt x="171" y="1"/>
                    <a:pt x="1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18"/>
            <p:cNvSpPr/>
            <p:nvPr/>
          </p:nvSpPr>
          <p:spPr>
            <a:xfrm>
              <a:off x="7046316" y="3853621"/>
              <a:ext cx="1896" cy="13363"/>
            </a:xfrm>
            <a:custGeom>
              <a:avLst/>
              <a:gdLst/>
              <a:ahLst/>
              <a:cxnLst/>
              <a:rect l="l" t="t" r="r" b="b"/>
              <a:pathLst>
                <a:path w="42" h="296" extrusionOk="0">
                  <a:moveTo>
                    <a:pt x="26" y="0"/>
                  </a:moveTo>
                  <a:cubicBezTo>
                    <a:pt x="15" y="0"/>
                    <a:pt x="4" y="68"/>
                    <a:pt x="4" y="146"/>
                  </a:cubicBezTo>
                  <a:cubicBezTo>
                    <a:pt x="0" y="228"/>
                    <a:pt x="4" y="295"/>
                    <a:pt x="15" y="295"/>
                  </a:cubicBezTo>
                  <a:cubicBezTo>
                    <a:pt x="23" y="295"/>
                    <a:pt x="34" y="228"/>
                    <a:pt x="38" y="149"/>
                  </a:cubicBezTo>
                  <a:cubicBezTo>
                    <a:pt x="41" y="68"/>
                    <a:pt x="34" y="0"/>
                    <a:pt x="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18"/>
            <p:cNvSpPr/>
            <p:nvPr/>
          </p:nvSpPr>
          <p:spPr>
            <a:xfrm>
              <a:off x="7038731" y="3851047"/>
              <a:ext cx="2393" cy="15078"/>
            </a:xfrm>
            <a:custGeom>
              <a:avLst/>
              <a:gdLst/>
              <a:ahLst/>
              <a:cxnLst/>
              <a:rect l="l" t="t" r="r" b="b"/>
              <a:pathLst>
                <a:path w="53" h="334" extrusionOk="0">
                  <a:moveTo>
                    <a:pt x="9" y="1"/>
                  </a:moveTo>
                  <a:cubicBezTo>
                    <a:pt x="8" y="1"/>
                    <a:pt x="8" y="1"/>
                    <a:pt x="8" y="1"/>
                  </a:cubicBezTo>
                  <a:cubicBezTo>
                    <a:pt x="1" y="1"/>
                    <a:pt x="11" y="76"/>
                    <a:pt x="15" y="166"/>
                  </a:cubicBezTo>
                  <a:cubicBezTo>
                    <a:pt x="19" y="255"/>
                    <a:pt x="8" y="330"/>
                    <a:pt x="19" y="333"/>
                  </a:cubicBezTo>
                  <a:cubicBezTo>
                    <a:pt x="27" y="333"/>
                    <a:pt x="53" y="259"/>
                    <a:pt x="49" y="166"/>
                  </a:cubicBezTo>
                  <a:cubicBezTo>
                    <a:pt x="45" y="70"/>
                    <a:pt x="21" y="1"/>
                    <a:pt x="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18"/>
            <p:cNvSpPr/>
            <p:nvPr/>
          </p:nvSpPr>
          <p:spPr>
            <a:xfrm>
              <a:off x="7038190" y="3875021"/>
              <a:ext cx="16839" cy="23521"/>
            </a:xfrm>
            <a:custGeom>
              <a:avLst/>
              <a:gdLst/>
              <a:ahLst/>
              <a:cxnLst/>
              <a:rect l="l" t="t" r="r" b="b"/>
              <a:pathLst>
                <a:path w="373" h="521" extrusionOk="0">
                  <a:moveTo>
                    <a:pt x="314" y="47"/>
                  </a:moveTo>
                  <a:cubicBezTo>
                    <a:pt x="310" y="78"/>
                    <a:pt x="303" y="121"/>
                    <a:pt x="292" y="173"/>
                  </a:cubicBezTo>
                  <a:cubicBezTo>
                    <a:pt x="278" y="228"/>
                    <a:pt x="259" y="292"/>
                    <a:pt x="233" y="356"/>
                  </a:cubicBezTo>
                  <a:cubicBezTo>
                    <a:pt x="221" y="389"/>
                    <a:pt x="206" y="426"/>
                    <a:pt x="184" y="456"/>
                  </a:cubicBezTo>
                  <a:cubicBezTo>
                    <a:pt x="173" y="474"/>
                    <a:pt x="157" y="485"/>
                    <a:pt x="142" y="485"/>
                  </a:cubicBezTo>
                  <a:cubicBezTo>
                    <a:pt x="131" y="485"/>
                    <a:pt x="121" y="480"/>
                    <a:pt x="113" y="468"/>
                  </a:cubicBezTo>
                  <a:cubicBezTo>
                    <a:pt x="76" y="404"/>
                    <a:pt x="83" y="314"/>
                    <a:pt x="106" y="251"/>
                  </a:cubicBezTo>
                  <a:cubicBezTo>
                    <a:pt x="128" y="187"/>
                    <a:pt x="173" y="135"/>
                    <a:pt x="214" y="101"/>
                  </a:cubicBezTo>
                  <a:cubicBezTo>
                    <a:pt x="251" y="74"/>
                    <a:pt x="287" y="58"/>
                    <a:pt x="314" y="47"/>
                  </a:cubicBezTo>
                  <a:close/>
                  <a:moveTo>
                    <a:pt x="322" y="0"/>
                  </a:moveTo>
                  <a:cubicBezTo>
                    <a:pt x="321" y="0"/>
                    <a:pt x="319" y="12"/>
                    <a:pt x="316" y="32"/>
                  </a:cubicBezTo>
                  <a:lnTo>
                    <a:pt x="316" y="32"/>
                  </a:lnTo>
                  <a:cubicBezTo>
                    <a:pt x="286" y="40"/>
                    <a:pt x="244" y="51"/>
                    <a:pt x="199" y="83"/>
                  </a:cubicBezTo>
                  <a:cubicBezTo>
                    <a:pt x="109" y="142"/>
                    <a:pt x="1" y="311"/>
                    <a:pt x="83" y="486"/>
                  </a:cubicBezTo>
                  <a:cubicBezTo>
                    <a:pt x="97" y="506"/>
                    <a:pt x="122" y="520"/>
                    <a:pt x="146" y="520"/>
                  </a:cubicBezTo>
                  <a:cubicBezTo>
                    <a:pt x="149" y="520"/>
                    <a:pt x="152" y="520"/>
                    <a:pt x="154" y="520"/>
                  </a:cubicBezTo>
                  <a:cubicBezTo>
                    <a:pt x="184" y="512"/>
                    <a:pt x="199" y="494"/>
                    <a:pt x="214" y="475"/>
                  </a:cubicBezTo>
                  <a:cubicBezTo>
                    <a:pt x="237" y="437"/>
                    <a:pt x="247" y="404"/>
                    <a:pt x="263" y="370"/>
                  </a:cubicBezTo>
                  <a:cubicBezTo>
                    <a:pt x="289" y="299"/>
                    <a:pt x="304" y="232"/>
                    <a:pt x="315" y="180"/>
                  </a:cubicBezTo>
                  <a:cubicBezTo>
                    <a:pt x="325" y="121"/>
                    <a:pt x="327" y="74"/>
                    <a:pt x="327" y="43"/>
                  </a:cubicBezTo>
                  <a:lnTo>
                    <a:pt x="327" y="43"/>
                  </a:lnTo>
                  <a:cubicBezTo>
                    <a:pt x="356" y="33"/>
                    <a:pt x="373" y="30"/>
                    <a:pt x="371" y="27"/>
                  </a:cubicBezTo>
                  <a:cubicBezTo>
                    <a:pt x="371" y="27"/>
                    <a:pt x="366" y="26"/>
                    <a:pt x="358" y="26"/>
                  </a:cubicBezTo>
                  <a:cubicBezTo>
                    <a:pt x="350" y="26"/>
                    <a:pt x="340" y="26"/>
                    <a:pt x="327" y="29"/>
                  </a:cubicBezTo>
                  <a:lnTo>
                    <a:pt x="327" y="29"/>
                  </a:lnTo>
                  <a:cubicBezTo>
                    <a:pt x="326" y="11"/>
                    <a:pt x="324" y="0"/>
                    <a:pt x="323" y="0"/>
                  </a:cubicBezTo>
                  <a:lnTo>
                    <a:pt x="323" y="0"/>
                  </a:lnTo>
                  <a:cubicBezTo>
                    <a:pt x="323" y="0"/>
                    <a:pt x="323" y="0"/>
                    <a:pt x="323" y="1"/>
                  </a:cubicBezTo>
                  <a:cubicBezTo>
                    <a:pt x="323" y="0"/>
                    <a:pt x="323" y="0"/>
                    <a:pt x="3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18"/>
            <p:cNvSpPr/>
            <p:nvPr/>
          </p:nvSpPr>
          <p:spPr>
            <a:xfrm>
              <a:off x="7037377" y="3865856"/>
              <a:ext cx="15891" cy="12054"/>
            </a:xfrm>
            <a:custGeom>
              <a:avLst/>
              <a:gdLst/>
              <a:ahLst/>
              <a:cxnLst/>
              <a:rect l="l" t="t" r="r" b="b"/>
              <a:pathLst>
                <a:path w="352" h="267" extrusionOk="0">
                  <a:moveTo>
                    <a:pt x="80" y="0"/>
                  </a:moveTo>
                  <a:cubicBezTo>
                    <a:pt x="51" y="0"/>
                    <a:pt x="14" y="19"/>
                    <a:pt x="8" y="54"/>
                  </a:cubicBezTo>
                  <a:cubicBezTo>
                    <a:pt x="0" y="133"/>
                    <a:pt x="57" y="174"/>
                    <a:pt x="94" y="207"/>
                  </a:cubicBezTo>
                  <a:cubicBezTo>
                    <a:pt x="135" y="241"/>
                    <a:pt x="184" y="256"/>
                    <a:pt x="221" y="264"/>
                  </a:cubicBezTo>
                  <a:cubicBezTo>
                    <a:pt x="236" y="266"/>
                    <a:pt x="251" y="266"/>
                    <a:pt x="264" y="266"/>
                  </a:cubicBezTo>
                  <a:cubicBezTo>
                    <a:pt x="320" y="266"/>
                    <a:pt x="351" y="251"/>
                    <a:pt x="348" y="248"/>
                  </a:cubicBezTo>
                  <a:cubicBezTo>
                    <a:pt x="348" y="247"/>
                    <a:pt x="345" y="246"/>
                    <a:pt x="341" y="246"/>
                  </a:cubicBezTo>
                  <a:cubicBezTo>
                    <a:pt x="332" y="246"/>
                    <a:pt x="317" y="248"/>
                    <a:pt x="297" y="248"/>
                  </a:cubicBezTo>
                  <a:cubicBezTo>
                    <a:pt x="278" y="248"/>
                    <a:pt x="255" y="246"/>
                    <a:pt x="229" y="241"/>
                  </a:cubicBezTo>
                  <a:cubicBezTo>
                    <a:pt x="191" y="233"/>
                    <a:pt x="150" y="214"/>
                    <a:pt x="112" y="185"/>
                  </a:cubicBezTo>
                  <a:cubicBezTo>
                    <a:pt x="79" y="155"/>
                    <a:pt x="34" y="107"/>
                    <a:pt x="41" y="62"/>
                  </a:cubicBezTo>
                  <a:cubicBezTo>
                    <a:pt x="46" y="42"/>
                    <a:pt x="62" y="35"/>
                    <a:pt x="82" y="35"/>
                  </a:cubicBezTo>
                  <a:cubicBezTo>
                    <a:pt x="106" y="35"/>
                    <a:pt x="136" y="47"/>
                    <a:pt x="157" y="62"/>
                  </a:cubicBezTo>
                  <a:cubicBezTo>
                    <a:pt x="198" y="88"/>
                    <a:pt x="232" y="117"/>
                    <a:pt x="262" y="143"/>
                  </a:cubicBezTo>
                  <a:cubicBezTo>
                    <a:pt x="312" y="194"/>
                    <a:pt x="338" y="233"/>
                    <a:pt x="347" y="233"/>
                  </a:cubicBezTo>
                  <a:cubicBezTo>
                    <a:pt x="347" y="233"/>
                    <a:pt x="348" y="233"/>
                    <a:pt x="348" y="233"/>
                  </a:cubicBezTo>
                  <a:cubicBezTo>
                    <a:pt x="351" y="233"/>
                    <a:pt x="329" y="185"/>
                    <a:pt x="277" y="129"/>
                  </a:cubicBezTo>
                  <a:cubicBezTo>
                    <a:pt x="251" y="99"/>
                    <a:pt x="217" y="65"/>
                    <a:pt x="172" y="35"/>
                  </a:cubicBezTo>
                  <a:cubicBezTo>
                    <a:pt x="153" y="24"/>
                    <a:pt x="124" y="5"/>
                    <a:pt x="94" y="2"/>
                  </a:cubicBezTo>
                  <a:cubicBezTo>
                    <a:pt x="90" y="1"/>
                    <a:pt x="85" y="0"/>
                    <a:pt x="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18"/>
            <p:cNvSpPr/>
            <p:nvPr/>
          </p:nvSpPr>
          <p:spPr>
            <a:xfrm>
              <a:off x="7049703" y="3739757"/>
              <a:ext cx="34942" cy="46590"/>
            </a:xfrm>
            <a:custGeom>
              <a:avLst/>
              <a:gdLst/>
              <a:ahLst/>
              <a:cxnLst/>
              <a:rect l="l" t="t" r="r" b="b"/>
              <a:pathLst>
                <a:path w="774" h="1032" extrusionOk="0">
                  <a:moveTo>
                    <a:pt x="26" y="1"/>
                  </a:moveTo>
                  <a:cubicBezTo>
                    <a:pt x="26" y="1"/>
                    <a:pt x="18" y="19"/>
                    <a:pt x="11" y="54"/>
                  </a:cubicBezTo>
                  <a:cubicBezTo>
                    <a:pt x="4" y="90"/>
                    <a:pt x="0" y="143"/>
                    <a:pt x="0" y="210"/>
                  </a:cubicBezTo>
                  <a:cubicBezTo>
                    <a:pt x="4" y="337"/>
                    <a:pt x="45" y="524"/>
                    <a:pt x="161" y="688"/>
                  </a:cubicBezTo>
                  <a:cubicBezTo>
                    <a:pt x="280" y="852"/>
                    <a:pt x="444" y="950"/>
                    <a:pt x="568" y="990"/>
                  </a:cubicBezTo>
                  <a:cubicBezTo>
                    <a:pt x="628" y="1013"/>
                    <a:pt x="680" y="1024"/>
                    <a:pt x="718" y="1028"/>
                  </a:cubicBezTo>
                  <a:cubicBezTo>
                    <a:pt x="754" y="1032"/>
                    <a:pt x="773" y="1032"/>
                    <a:pt x="773" y="1032"/>
                  </a:cubicBezTo>
                  <a:cubicBezTo>
                    <a:pt x="773" y="1024"/>
                    <a:pt x="695" y="1017"/>
                    <a:pt x="575" y="968"/>
                  </a:cubicBezTo>
                  <a:cubicBezTo>
                    <a:pt x="459" y="919"/>
                    <a:pt x="303" y="826"/>
                    <a:pt x="191" y="669"/>
                  </a:cubicBezTo>
                  <a:cubicBezTo>
                    <a:pt x="75" y="509"/>
                    <a:pt x="34" y="333"/>
                    <a:pt x="26" y="206"/>
                  </a:cubicBezTo>
                  <a:cubicBezTo>
                    <a:pt x="15" y="80"/>
                    <a:pt x="34" y="1"/>
                    <a:pt x="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18"/>
            <p:cNvSpPr/>
            <p:nvPr/>
          </p:nvSpPr>
          <p:spPr>
            <a:xfrm>
              <a:off x="6997555" y="3750141"/>
              <a:ext cx="52188" cy="2348"/>
            </a:xfrm>
            <a:custGeom>
              <a:avLst/>
              <a:gdLst/>
              <a:ahLst/>
              <a:cxnLst/>
              <a:rect l="l" t="t" r="r" b="b"/>
              <a:pathLst>
                <a:path w="1156" h="52" extrusionOk="0">
                  <a:moveTo>
                    <a:pt x="145" y="1"/>
                  </a:moveTo>
                  <a:cubicBezTo>
                    <a:pt x="57" y="1"/>
                    <a:pt x="3" y="3"/>
                    <a:pt x="1" y="6"/>
                  </a:cubicBezTo>
                  <a:cubicBezTo>
                    <a:pt x="1" y="17"/>
                    <a:pt x="259" y="32"/>
                    <a:pt x="580" y="43"/>
                  </a:cubicBezTo>
                  <a:cubicBezTo>
                    <a:pt x="739" y="49"/>
                    <a:pt x="883" y="52"/>
                    <a:pt x="987" y="52"/>
                  </a:cubicBezTo>
                  <a:cubicBezTo>
                    <a:pt x="1091" y="52"/>
                    <a:pt x="1155" y="49"/>
                    <a:pt x="1155" y="43"/>
                  </a:cubicBezTo>
                  <a:cubicBezTo>
                    <a:pt x="1155" y="36"/>
                    <a:pt x="897" y="21"/>
                    <a:pt x="580" y="10"/>
                  </a:cubicBezTo>
                  <a:cubicBezTo>
                    <a:pt x="407" y="4"/>
                    <a:pt x="251" y="1"/>
                    <a:pt x="1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18"/>
            <p:cNvSpPr/>
            <p:nvPr/>
          </p:nvSpPr>
          <p:spPr>
            <a:xfrm>
              <a:off x="7070426" y="3801836"/>
              <a:ext cx="3250" cy="36974"/>
            </a:xfrm>
            <a:custGeom>
              <a:avLst/>
              <a:gdLst/>
              <a:ahLst/>
              <a:cxnLst/>
              <a:rect l="l" t="t" r="r" b="b"/>
              <a:pathLst>
                <a:path w="72" h="819" extrusionOk="0">
                  <a:moveTo>
                    <a:pt x="42" y="1"/>
                  </a:moveTo>
                  <a:cubicBezTo>
                    <a:pt x="30" y="1"/>
                    <a:pt x="38" y="184"/>
                    <a:pt x="26" y="411"/>
                  </a:cubicBezTo>
                  <a:cubicBezTo>
                    <a:pt x="19" y="635"/>
                    <a:pt x="0" y="818"/>
                    <a:pt x="12" y="818"/>
                  </a:cubicBezTo>
                  <a:cubicBezTo>
                    <a:pt x="12" y="818"/>
                    <a:pt x="12" y="818"/>
                    <a:pt x="12" y="818"/>
                  </a:cubicBezTo>
                  <a:cubicBezTo>
                    <a:pt x="20" y="818"/>
                    <a:pt x="53" y="637"/>
                    <a:pt x="64" y="411"/>
                  </a:cubicBezTo>
                  <a:cubicBezTo>
                    <a:pt x="71" y="184"/>
                    <a:pt x="49" y="1"/>
                    <a:pt x="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18"/>
            <p:cNvSpPr/>
            <p:nvPr/>
          </p:nvSpPr>
          <p:spPr>
            <a:xfrm>
              <a:off x="7072954" y="3777004"/>
              <a:ext cx="7449" cy="4018"/>
            </a:xfrm>
            <a:custGeom>
              <a:avLst/>
              <a:gdLst/>
              <a:ahLst/>
              <a:cxnLst/>
              <a:rect l="l" t="t" r="r" b="b"/>
              <a:pathLst>
                <a:path w="165" h="89" extrusionOk="0">
                  <a:moveTo>
                    <a:pt x="12" y="0"/>
                  </a:moveTo>
                  <a:cubicBezTo>
                    <a:pt x="10" y="0"/>
                    <a:pt x="9" y="0"/>
                    <a:pt x="8" y="1"/>
                  </a:cubicBezTo>
                  <a:cubicBezTo>
                    <a:pt x="1" y="8"/>
                    <a:pt x="27" y="46"/>
                    <a:pt x="72" y="68"/>
                  </a:cubicBezTo>
                  <a:cubicBezTo>
                    <a:pt x="99" y="83"/>
                    <a:pt x="125" y="88"/>
                    <a:pt x="142" y="88"/>
                  </a:cubicBezTo>
                  <a:cubicBezTo>
                    <a:pt x="156" y="88"/>
                    <a:pt x="165" y="85"/>
                    <a:pt x="165" y="80"/>
                  </a:cubicBezTo>
                  <a:cubicBezTo>
                    <a:pt x="165" y="72"/>
                    <a:pt x="131" y="61"/>
                    <a:pt x="91" y="39"/>
                  </a:cubicBezTo>
                  <a:cubicBezTo>
                    <a:pt x="54" y="22"/>
                    <a:pt x="23" y="0"/>
                    <a:pt x="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18"/>
            <p:cNvSpPr/>
            <p:nvPr/>
          </p:nvSpPr>
          <p:spPr>
            <a:xfrm>
              <a:off x="7061848" y="3767071"/>
              <a:ext cx="5282" cy="5192"/>
            </a:xfrm>
            <a:custGeom>
              <a:avLst/>
              <a:gdLst/>
              <a:ahLst/>
              <a:cxnLst/>
              <a:rect l="l" t="t" r="r" b="b"/>
              <a:pathLst>
                <a:path w="117" h="115" extrusionOk="0">
                  <a:moveTo>
                    <a:pt x="10" y="0"/>
                  </a:moveTo>
                  <a:cubicBezTo>
                    <a:pt x="9" y="0"/>
                    <a:pt x="8" y="0"/>
                    <a:pt x="8" y="1"/>
                  </a:cubicBezTo>
                  <a:cubicBezTo>
                    <a:pt x="0" y="9"/>
                    <a:pt x="18" y="38"/>
                    <a:pt x="45" y="68"/>
                  </a:cubicBezTo>
                  <a:cubicBezTo>
                    <a:pt x="71" y="94"/>
                    <a:pt x="94" y="114"/>
                    <a:pt x="104" y="114"/>
                  </a:cubicBezTo>
                  <a:cubicBezTo>
                    <a:pt x="106" y="114"/>
                    <a:pt x="107" y="114"/>
                    <a:pt x="108" y="113"/>
                  </a:cubicBezTo>
                  <a:cubicBezTo>
                    <a:pt x="116" y="106"/>
                    <a:pt x="97" y="76"/>
                    <a:pt x="71" y="46"/>
                  </a:cubicBezTo>
                  <a:cubicBezTo>
                    <a:pt x="43" y="18"/>
                    <a:pt x="19" y="0"/>
                    <a:pt x="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18"/>
            <p:cNvSpPr/>
            <p:nvPr/>
          </p:nvSpPr>
          <p:spPr>
            <a:xfrm>
              <a:off x="7056294" y="3753617"/>
              <a:ext cx="3566" cy="7313"/>
            </a:xfrm>
            <a:custGeom>
              <a:avLst/>
              <a:gdLst/>
              <a:ahLst/>
              <a:cxnLst/>
              <a:rect l="l" t="t" r="r" b="b"/>
              <a:pathLst>
                <a:path w="79" h="162" extrusionOk="0">
                  <a:moveTo>
                    <a:pt x="25" y="0"/>
                  </a:moveTo>
                  <a:cubicBezTo>
                    <a:pt x="17" y="0"/>
                    <a:pt x="0" y="40"/>
                    <a:pt x="15" y="90"/>
                  </a:cubicBezTo>
                  <a:cubicBezTo>
                    <a:pt x="28" y="136"/>
                    <a:pt x="59" y="162"/>
                    <a:pt x="71" y="162"/>
                  </a:cubicBezTo>
                  <a:cubicBezTo>
                    <a:pt x="72" y="162"/>
                    <a:pt x="73" y="161"/>
                    <a:pt x="74" y="161"/>
                  </a:cubicBezTo>
                  <a:cubicBezTo>
                    <a:pt x="79" y="154"/>
                    <a:pt x="60" y="123"/>
                    <a:pt x="45" y="83"/>
                  </a:cubicBezTo>
                  <a:cubicBezTo>
                    <a:pt x="34" y="38"/>
                    <a:pt x="37" y="0"/>
                    <a:pt x="26" y="0"/>
                  </a:cubicBezTo>
                  <a:cubicBezTo>
                    <a:pt x="25" y="0"/>
                    <a:pt x="25" y="0"/>
                    <a:pt x="2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18"/>
            <p:cNvSpPr/>
            <p:nvPr/>
          </p:nvSpPr>
          <p:spPr>
            <a:xfrm>
              <a:off x="7054940" y="3743955"/>
              <a:ext cx="2212" cy="3928"/>
            </a:xfrm>
            <a:custGeom>
              <a:avLst/>
              <a:gdLst/>
              <a:ahLst/>
              <a:cxnLst/>
              <a:rect l="l" t="t" r="r" b="b"/>
              <a:pathLst>
                <a:path w="49" h="87" extrusionOk="0">
                  <a:moveTo>
                    <a:pt x="13" y="0"/>
                  </a:moveTo>
                  <a:cubicBezTo>
                    <a:pt x="13" y="0"/>
                    <a:pt x="12" y="1"/>
                    <a:pt x="11" y="1"/>
                  </a:cubicBezTo>
                  <a:cubicBezTo>
                    <a:pt x="4" y="1"/>
                    <a:pt x="0" y="23"/>
                    <a:pt x="7" y="46"/>
                  </a:cubicBezTo>
                  <a:cubicBezTo>
                    <a:pt x="19" y="73"/>
                    <a:pt x="30" y="87"/>
                    <a:pt x="41" y="87"/>
                  </a:cubicBezTo>
                  <a:cubicBezTo>
                    <a:pt x="49" y="83"/>
                    <a:pt x="49" y="61"/>
                    <a:pt x="41" y="39"/>
                  </a:cubicBezTo>
                  <a:cubicBezTo>
                    <a:pt x="34" y="15"/>
                    <a:pt x="22" y="0"/>
                    <a:pt x="1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18"/>
            <p:cNvSpPr/>
            <p:nvPr/>
          </p:nvSpPr>
          <p:spPr>
            <a:xfrm>
              <a:off x="6518344" y="4373684"/>
              <a:ext cx="183108" cy="207170"/>
            </a:xfrm>
            <a:custGeom>
              <a:avLst/>
              <a:gdLst/>
              <a:ahLst/>
              <a:cxnLst/>
              <a:rect l="l" t="t" r="r" b="b"/>
              <a:pathLst>
                <a:path w="4056" h="4589" extrusionOk="0">
                  <a:moveTo>
                    <a:pt x="2711" y="0"/>
                  </a:moveTo>
                  <a:lnTo>
                    <a:pt x="489" y="1711"/>
                  </a:lnTo>
                  <a:lnTo>
                    <a:pt x="1397" y="2902"/>
                  </a:lnTo>
                  <a:cubicBezTo>
                    <a:pt x="1397" y="2902"/>
                    <a:pt x="1" y="4589"/>
                    <a:pt x="327" y="4589"/>
                  </a:cubicBezTo>
                  <a:cubicBezTo>
                    <a:pt x="345" y="4589"/>
                    <a:pt x="369" y="4584"/>
                    <a:pt x="399" y="4572"/>
                  </a:cubicBezTo>
                  <a:cubicBezTo>
                    <a:pt x="907" y="4378"/>
                    <a:pt x="3339" y="2350"/>
                    <a:pt x="3926" y="1845"/>
                  </a:cubicBezTo>
                  <a:lnTo>
                    <a:pt x="4056" y="1730"/>
                  </a:lnTo>
                  <a:lnTo>
                    <a:pt x="271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18"/>
            <p:cNvSpPr/>
            <p:nvPr/>
          </p:nvSpPr>
          <p:spPr>
            <a:xfrm>
              <a:off x="6658306" y="4422399"/>
              <a:ext cx="41985" cy="55393"/>
            </a:xfrm>
            <a:custGeom>
              <a:avLst/>
              <a:gdLst/>
              <a:ahLst/>
              <a:cxnLst/>
              <a:rect l="l" t="t" r="r" b="b"/>
              <a:pathLst>
                <a:path w="930" h="1227" extrusionOk="0">
                  <a:moveTo>
                    <a:pt x="915" y="602"/>
                  </a:moveTo>
                  <a:lnTo>
                    <a:pt x="915" y="602"/>
                  </a:lnTo>
                  <a:lnTo>
                    <a:pt x="915" y="602"/>
                  </a:lnTo>
                  <a:lnTo>
                    <a:pt x="930" y="621"/>
                  </a:lnTo>
                  <a:lnTo>
                    <a:pt x="915" y="602"/>
                  </a:lnTo>
                  <a:close/>
                  <a:moveTo>
                    <a:pt x="452" y="1"/>
                  </a:moveTo>
                  <a:cubicBezTo>
                    <a:pt x="250" y="128"/>
                    <a:pt x="116" y="330"/>
                    <a:pt x="56" y="561"/>
                  </a:cubicBezTo>
                  <a:cubicBezTo>
                    <a:pt x="0" y="782"/>
                    <a:pt x="23" y="1020"/>
                    <a:pt x="123" y="1226"/>
                  </a:cubicBezTo>
                  <a:lnTo>
                    <a:pt x="915" y="602"/>
                  </a:lnTo>
                  <a:lnTo>
                    <a:pt x="915" y="602"/>
                  </a:lnTo>
                  <a:lnTo>
                    <a:pt x="456" y="4"/>
                  </a:lnTo>
                  <a:lnTo>
                    <a:pt x="45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342;p18"/>
            <p:cNvSpPr/>
            <p:nvPr/>
          </p:nvSpPr>
          <p:spPr>
            <a:xfrm>
              <a:off x="6530940" y="4451746"/>
              <a:ext cx="170512" cy="129701"/>
            </a:xfrm>
            <a:custGeom>
              <a:avLst/>
              <a:gdLst/>
              <a:ahLst/>
              <a:cxnLst/>
              <a:rect l="l" t="t" r="r" b="b"/>
              <a:pathLst>
                <a:path w="3777" h="2873" extrusionOk="0">
                  <a:moveTo>
                    <a:pt x="3777" y="1"/>
                  </a:moveTo>
                  <a:lnTo>
                    <a:pt x="3647" y="116"/>
                  </a:lnTo>
                  <a:cubicBezTo>
                    <a:pt x="3333" y="385"/>
                    <a:pt x="2492" y="1092"/>
                    <a:pt x="1701" y="1719"/>
                  </a:cubicBezTo>
                  <a:cubicBezTo>
                    <a:pt x="2454" y="1136"/>
                    <a:pt x="3284" y="456"/>
                    <a:pt x="3777" y="1"/>
                  </a:cubicBezTo>
                  <a:close/>
                  <a:moveTo>
                    <a:pt x="378" y="2130"/>
                  </a:moveTo>
                  <a:cubicBezTo>
                    <a:pt x="370" y="2140"/>
                    <a:pt x="325" y="2204"/>
                    <a:pt x="266" y="2290"/>
                  </a:cubicBezTo>
                  <a:cubicBezTo>
                    <a:pt x="303" y="2238"/>
                    <a:pt x="341" y="2182"/>
                    <a:pt x="378" y="2130"/>
                  </a:cubicBezTo>
                  <a:close/>
                  <a:moveTo>
                    <a:pt x="146" y="2832"/>
                  </a:moveTo>
                  <a:cubicBezTo>
                    <a:pt x="140" y="2834"/>
                    <a:pt x="135" y="2837"/>
                    <a:pt x="130" y="2840"/>
                  </a:cubicBezTo>
                  <a:lnTo>
                    <a:pt x="130" y="2840"/>
                  </a:lnTo>
                  <a:cubicBezTo>
                    <a:pt x="136" y="2837"/>
                    <a:pt x="141" y="2834"/>
                    <a:pt x="146" y="2832"/>
                  </a:cubicBezTo>
                  <a:close/>
                  <a:moveTo>
                    <a:pt x="1" y="2821"/>
                  </a:moveTo>
                  <a:cubicBezTo>
                    <a:pt x="1" y="2847"/>
                    <a:pt x="12" y="2866"/>
                    <a:pt x="34" y="2873"/>
                  </a:cubicBezTo>
                  <a:lnTo>
                    <a:pt x="39" y="2873"/>
                  </a:lnTo>
                  <a:cubicBezTo>
                    <a:pt x="59" y="2873"/>
                    <a:pt x="87" y="2861"/>
                    <a:pt x="130" y="2840"/>
                  </a:cubicBezTo>
                  <a:lnTo>
                    <a:pt x="130" y="2840"/>
                  </a:lnTo>
                  <a:cubicBezTo>
                    <a:pt x="127" y="2841"/>
                    <a:pt x="124" y="2842"/>
                    <a:pt x="120" y="2843"/>
                  </a:cubicBezTo>
                  <a:cubicBezTo>
                    <a:pt x="91" y="2854"/>
                    <a:pt x="68" y="2858"/>
                    <a:pt x="49" y="2858"/>
                  </a:cubicBezTo>
                  <a:cubicBezTo>
                    <a:pt x="20" y="2858"/>
                    <a:pt x="5" y="2843"/>
                    <a:pt x="1" y="282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343;p18"/>
            <p:cNvSpPr/>
            <p:nvPr/>
          </p:nvSpPr>
          <p:spPr>
            <a:xfrm>
              <a:off x="6530940" y="4450436"/>
              <a:ext cx="170512" cy="130333"/>
            </a:xfrm>
            <a:custGeom>
              <a:avLst/>
              <a:gdLst/>
              <a:ahLst/>
              <a:cxnLst/>
              <a:rect l="l" t="t" r="r" b="b"/>
              <a:pathLst>
                <a:path w="3777" h="2887" extrusionOk="0">
                  <a:moveTo>
                    <a:pt x="3751" y="0"/>
                  </a:moveTo>
                  <a:lnTo>
                    <a:pt x="2959" y="631"/>
                  </a:lnTo>
                  <a:cubicBezTo>
                    <a:pt x="2956" y="623"/>
                    <a:pt x="2948" y="612"/>
                    <a:pt x="2944" y="605"/>
                  </a:cubicBezTo>
                  <a:lnTo>
                    <a:pt x="801" y="2290"/>
                  </a:lnTo>
                  <a:cubicBezTo>
                    <a:pt x="801" y="2290"/>
                    <a:pt x="602" y="2133"/>
                    <a:pt x="460" y="2133"/>
                  </a:cubicBezTo>
                  <a:cubicBezTo>
                    <a:pt x="430" y="2133"/>
                    <a:pt x="404" y="2140"/>
                    <a:pt x="382" y="2155"/>
                  </a:cubicBezTo>
                  <a:lnTo>
                    <a:pt x="378" y="2159"/>
                  </a:lnTo>
                  <a:cubicBezTo>
                    <a:pt x="341" y="2211"/>
                    <a:pt x="303" y="2267"/>
                    <a:pt x="266" y="2319"/>
                  </a:cubicBezTo>
                  <a:cubicBezTo>
                    <a:pt x="154" y="2488"/>
                    <a:pt x="1" y="2738"/>
                    <a:pt x="1" y="2850"/>
                  </a:cubicBezTo>
                  <a:cubicBezTo>
                    <a:pt x="5" y="2872"/>
                    <a:pt x="20" y="2887"/>
                    <a:pt x="49" y="2887"/>
                  </a:cubicBezTo>
                  <a:cubicBezTo>
                    <a:pt x="68" y="2887"/>
                    <a:pt x="91" y="2883"/>
                    <a:pt x="120" y="2872"/>
                  </a:cubicBezTo>
                  <a:cubicBezTo>
                    <a:pt x="132" y="2869"/>
                    <a:pt x="139" y="2864"/>
                    <a:pt x="146" y="2861"/>
                  </a:cubicBezTo>
                  <a:cubicBezTo>
                    <a:pt x="401" y="2726"/>
                    <a:pt x="1020" y="2274"/>
                    <a:pt x="1701" y="1748"/>
                  </a:cubicBezTo>
                  <a:cubicBezTo>
                    <a:pt x="2492" y="1121"/>
                    <a:pt x="3333" y="414"/>
                    <a:pt x="3647" y="145"/>
                  </a:cubicBezTo>
                  <a:lnTo>
                    <a:pt x="3777" y="30"/>
                  </a:lnTo>
                  <a:lnTo>
                    <a:pt x="375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18"/>
            <p:cNvSpPr/>
            <p:nvPr/>
          </p:nvSpPr>
          <p:spPr>
            <a:xfrm>
              <a:off x="6663814" y="4449579"/>
              <a:ext cx="36477" cy="29389"/>
            </a:xfrm>
            <a:custGeom>
              <a:avLst/>
              <a:gdLst/>
              <a:ahLst/>
              <a:cxnLst/>
              <a:rect l="l" t="t" r="r" b="b"/>
              <a:pathLst>
                <a:path w="808" h="651" extrusionOk="0">
                  <a:moveTo>
                    <a:pt x="793" y="0"/>
                  </a:moveTo>
                  <a:lnTo>
                    <a:pt x="1" y="624"/>
                  </a:lnTo>
                  <a:cubicBezTo>
                    <a:pt x="5" y="631"/>
                    <a:pt x="13" y="642"/>
                    <a:pt x="16" y="650"/>
                  </a:cubicBezTo>
                  <a:lnTo>
                    <a:pt x="808" y="19"/>
                  </a:lnTo>
                  <a:lnTo>
                    <a:pt x="7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18"/>
            <p:cNvSpPr/>
            <p:nvPr/>
          </p:nvSpPr>
          <p:spPr>
            <a:xfrm>
              <a:off x="6531121" y="4448360"/>
              <a:ext cx="170016" cy="131417"/>
            </a:xfrm>
            <a:custGeom>
              <a:avLst/>
              <a:gdLst/>
              <a:ahLst/>
              <a:cxnLst/>
              <a:rect l="l" t="t" r="r" b="b"/>
              <a:pathLst>
                <a:path w="3766" h="2911" extrusionOk="0">
                  <a:moveTo>
                    <a:pt x="3765" y="0"/>
                  </a:moveTo>
                  <a:cubicBezTo>
                    <a:pt x="3761" y="0"/>
                    <a:pt x="3747" y="11"/>
                    <a:pt x="3728" y="27"/>
                  </a:cubicBezTo>
                  <a:cubicBezTo>
                    <a:pt x="3695" y="53"/>
                    <a:pt x="3657" y="83"/>
                    <a:pt x="3616" y="113"/>
                  </a:cubicBezTo>
                  <a:cubicBezTo>
                    <a:pt x="3512" y="203"/>
                    <a:pt x="3377" y="307"/>
                    <a:pt x="3221" y="434"/>
                  </a:cubicBezTo>
                  <a:cubicBezTo>
                    <a:pt x="2884" y="707"/>
                    <a:pt x="2421" y="1077"/>
                    <a:pt x="1902" y="1480"/>
                  </a:cubicBezTo>
                  <a:cubicBezTo>
                    <a:pt x="1383" y="1879"/>
                    <a:pt x="904" y="2238"/>
                    <a:pt x="557" y="2492"/>
                  </a:cubicBezTo>
                  <a:cubicBezTo>
                    <a:pt x="397" y="2612"/>
                    <a:pt x="259" y="2717"/>
                    <a:pt x="150" y="2798"/>
                  </a:cubicBezTo>
                  <a:cubicBezTo>
                    <a:pt x="109" y="2829"/>
                    <a:pt x="71" y="2855"/>
                    <a:pt x="38" y="2881"/>
                  </a:cubicBezTo>
                  <a:cubicBezTo>
                    <a:pt x="12" y="2899"/>
                    <a:pt x="1" y="2910"/>
                    <a:pt x="1" y="2910"/>
                  </a:cubicBezTo>
                  <a:cubicBezTo>
                    <a:pt x="1" y="2910"/>
                    <a:pt x="16" y="2903"/>
                    <a:pt x="42" y="2884"/>
                  </a:cubicBezTo>
                  <a:cubicBezTo>
                    <a:pt x="75" y="2862"/>
                    <a:pt x="113" y="2836"/>
                    <a:pt x="157" y="2806"/>
                  </a:cubicBezTo>
                  <a:cubicBezTo>
                    <a:pt x="269" y="2727"/>
                    <a:pt x="408" y="2630"/>
                    <a:pt x="572" y="2515"/>
                  </a:cubicBezTo>
                  <a:cubicBezTo>
                    <a:pt x="923" y="2260"/>
                    <a:pt x="1402" y="1910"/>
                    <a:pt x="1921" y="1506"/>
                  </a:cubicBezTo>
                  <a:cubicBezTo>
                    <a:pt x="2443" y="1103"/>
                    <a:pt x="2907" y="729"/>
                    <a:pt x="3235" y="453"/>
                  </a:cubicBezTo>
                  <a:cubicBezTo>
                    <a:pt x="3388" y="322"/>
                    <a:pt x="3519" y="214"/>
                    <a:pt x="3628" y="124"/>
                  </a:cubicBezTo>
                  <a:cubicBezTo>
                    <a:pt x="3665" y="91"/>
                    <a:pt x="3698" y="60"/>
                    <a:pt x="3732" y="34"/>
                  </a:cubicBezTo>
                  <a:lnTo>
                    <a:pt x="3766" y="1"/>
                  </a:lnTo>
                  <a:cubicBezTo>
                    <a:pt x="3766" y="1"/>
                    <a:pt x="3765" y="0"/>
                    <a:pt x="37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346;p18"/>
            <p:cNvSpPr/>
            <p:nvPr/>
          </p:nvSpPr>
          <p:spPr>
            <a:xfrm>
              <a:off x="6546381" y="4546377"/>
              <a:ext cx="22211" cy="8984"/>
            </a:xfrm>
            <a:custGeom>
              <a:avLst/>
              <a:gdLst/>
              <a:ahLst/>
              <a:cxnLst/>
              <a:rect l="l" t="t" r="r" b="b"/>
              <a:pathLst>
                <a:path w="492" h="199" extrusionOk="0">
                  <a:moveTo>
                    <a:pt x="94" y="0"/>
                  </a:moveTo>
                  <a:cubicBezTo>
                    <a:pt x="37" y="0"/>
                    <a:pt x="0" y="11"/>
                    <a:pt x="2" y="15"/>
                  </a:cubicBezTo>
                  <a:cubicBezTo>
                    <a:pt x="2" y="26"/>
                    <a:pt x="126" y="11"/>
                    <a:pt x="260" y="63"/>
                  </a:cubicBezTo>
                  <a:cubicBezTo>
                    <a:pt x="389" y="114"/>
                    <a:pt x="469" y="198"/>
                    <a:pt x="483" y="198"/>
                  </a:cubicBezTo>
                  <a:cubicBezTo>
                    <a:pt x="484" y="198"/>
                    <a:pt x="484" y="198"/>
                    <a:pt x="485" y="198"/>
                  </a:cubicBezTo>
                  <a:cubicBezTo>
                    <a:pt x="492" y="194"/>
                    <a:pt x="417" y="86"/>
                    <a:pt x="271" y="34"/>
                  </a:cubicBezTo>
                  <a:cubicBezTo>
                    <a:pt x="205" y="8"/>
                    <a:pt x="142" y="0"/>
                    <a:pt x="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18"/>
            <p:cNvSpPr/>
            <p:nvPr/>
          </p:nvSpPr>
          <p:spPr>
            <a:xfrm>
              <a:off x="6574328" y="4513147"/>
              <a:ext cx="12009" cy="4514"/>
            </a:xfrm>
            <a:custGeom>
              <a:avLst/>
              <a:gdLst/>
              <a:ahLst/>
              <a:cxnLst/>
              <a:rect l="l" t="t" r="r" b="b"/>
              <a:pathLst>
                <a:path w="266" h="100" extrusionOk="0">
                  <a:moveTo>
                    <a:pt x="15" y="0"/>
                  </a:moveTo>
                  <a:cubicBezTo>
                    <a:pt x="8" y="0"/>
                    <a:pt x="4" y="1"/>
                    <a:pt x="4" y="4"/>
                  </a:cubicBezTo>
                  <a:cubicBezTo>
                    <a:pt x="0" y="11"/>
                    <a:pt x="56" y="41"/>
                    <a:pt x="126" y="68"/>
                  </a:cubicBezTo>
                  <a:cubicBezTo>
                    <a:pt x="184" y="88"/>
                    <a:pt x="235" y="99"/>
                    <a:pt x="256" y="99"/>
                  </a:cubicBezTo>
                  <a:cubicBezTo>
                    <a:pt x="261" y="99"/>
                    <a:pt x="264" y="99"/>
                    <a:pt x="265" y="97"/>
                  </a:cubicBezTo>
                  <a:cubicBezTo>
                    <a:pt x="265" y="90"/>
                    <a:pt x="209" y="60"/>
                    <a:pt x="138" y="34"/>
                  </a:cubicBezTo>
                  <a:cubicBezTo>
                    <a:pt x="84" y="14"/>
                    <a:pt x="36" y="0"/>
                    <a:pt x="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348;p18"/>
            <p:cNvSpPr/>
            <p:nvPr/>
          </p:nvSpPr>
          <p:spPr>
            <a:xfrm>
              <a:off x="6580378" y="4505653"/>
              <a:ext cx="10654" cy="1806"/>
            </a:xfrm>
            <a:custGeom>
              <a:avLst/>
              <a:gdLst/>
              <a:ahLst/>
              <a:cxnLst/>
              <a:rect l="l" t="t" r="r" b="b"/>
              <a:pathLst>
                <a:path w="236" h="40" extrusionOk="0">
                  <a:moveTo>
                    <a:pt x="75" y="0"/>
                  </a:moveTo>
                  <a:cubicBezTo>
                    <a:pt x="32" y="0"/>
                    <a:pt x="1" y="4"/>
                    <a:pt x="1" y="13"/>
                  </a:cubicBezTo>
                  <a:cubicBezTo>
                    <a:pt x="1" y="20"/>
                    <a:pt x="53" y="32"/>
                    <a:pt x="116" y="36"/>
                  </a:cubicBezTo>
                  <a:cubicBezTo>
                    <a:pt x="140" y="38"/>
                    <a:pt x="161" y="39"/>
                    <a:pt x="179" y="39"/>
                  </a:cubicBezTo>
                  <a:cubicBezTo>
                    <a:pt x="213" y="39"/>
                    <a:pt x="235" y="35"/>
                    <a:pt x="235" y="28"/>
                  </a:cubicBezTo>
                  <a:cubicBezTo>
                    <a:pt x="235" y="20"/>
                    <a:pt x="183" y="10"/>
                    <a:pt x="120" y="2"/>
                  </a:cubicBezTo>
                  <a:cubicBezTo>
                    <a:pt x="104" y="1"/>
                    <a:pt x="89" y="0"/>
                    <a:pt x="7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349;p18"/>
            <p:cNvSpPr/>
            <p:nvPr/>
          </p:nvSpPr>
          <p:spPr>
            <a:xfrm>
              <a:off x="6578211" y="4493508"/>
              <a:ext cx="10970" cy="8262"/>
            </a:xfrm>
            <a:custGeom>
              <a:avLst/>
              <a:gdLst/>
              <a:ahLst/>
              <a:cxnLst/>
              <a:rect l="l" t="t" r="r" b="b"/>
              <a:pathLst>
                <a:path w="243" h="183" extrusionOk="0">
                  <a:moveTo>
                    <a:pt x="233" y="1"/>
                  </a:moveTo>
                  <a:cubicBezTo>
                    <a:pt x="220" y="1"/>
                    <a:pt x="166" y="32"/>
                    <a:pt x="108" y="77"/>
                  </a:cubicBezTo>
                  <a:cubicBezTo>
                    <a:pt x="45" y="129"/>
                    <a:pt x="0" y="174"/>
                    <a:pt x="7" y="181"/>
                  </a:cubicBezTo>
                  <a:cubicBezTo>
                    <a:pt x="8" y="182"/>
                    <a:pt x="9" y="182"/>
                    <a:pt x="10" y="182"/>
                  </a:cubicBezTo>
                  <a:cubicBezTo>
                    <a:pt x="22" y="182"/>
                    <a:pt x="74" y="150"/>
                    <a:pt x="130" y="107"/>
                  </a:cubicBezTo>
                  <a:cubicBezTo>
                    <a:pt x="194" y="55"/>
                    <a:pt x="242" y="10"/>
                    <a:pt x="235" y="2"/>
                  </a:cubicBezTo>
                  <a:cubicBezTo>
                    <a:pt x="235" y="1"/>
                    <a:pt x="234" y="1"/>
                    <a:pt x="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350;p18"/>
            <p:cNvSpPr/>
            <p:nvPr/>
          </p:nvSpPr>
          <p:spPr>
            <a:xfrm>
              <a:off x="6573922" y="4485471"/>
              <a:ext cx="11873" cy="10203"/>
            </a:xfrm>
            <a:custGeom>
              <a:avLst/>
              <a:gdLst/>
              <a:ahLst/>
              <a:cxnLst/>
              <a:rect l="l" t="t" r="r" b="b"/>
              <a:pathLst>
                <a:path w="263" h="226" extrusionOk="0">
                  <a:moveTo>
                    <a:pt x="255" y="0"/>
                  </a:moveTo>
                  <a:cubicBezTo>
                    <a:pt x="245" y="0"/>
                    <a:pt x="197" y="55"/>
                    <a:pt x="132" y="112"/>
                  </a:cubicBezTo>
                  <a:cubicBezTo>
                    <a:pt x="65" y="172"/>
                    <a:pt x="1" y="214"/>
                    <a:pt x="9" y="224"/>
                  </a:cubicBezTo>
                  <a:cubicBezTo>
                    <a:pt x="9" y="225"/>
                    <a:pt x="11" y="226"/>
                    <a:pt x="12" y="226"/>
                  </a:cubicBezTo>
                  <a:cubicBezTo>
                    <a:pt x="28" y="226"/>
                    <a:pt x="91" y="195"/>
                    <a:pt x="154" y="138"/>
                  </a:cubicBezTo>
                  <a:cubicBezTo>
                    <a:pt x="225" y="76"/>
                    <a:pt x="263" y="4"/>
                    <a:pt x="256" y="0"/>
                  </a:cubicBezTo>
                  <a:cubicBezTo>
                    <a:pt x="255" y="0"/>
                    <a:pt x="255" y="0"/>
                    <a:pt x="2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18"/>
            <p:cNvSpPr/>
            <p:nvPr/>
          </p:nvSpPr>
          <p:spPr>
            <a:xfrm>
              <a:off x="6551889" y="4509129"/>
              <a:ext cx="24649" cy="12460"/>
            </a:xfrm>
            <a:custGeom>
              <a:avLst/>
              <a:gdLst/>
              <a:ahLst/>
              <a:cxnLst/>
              <a:rect l="l" t="t" r="r" b="b"/>
              <a:pathLst>
                <a:path w="546" h="276" extrusionOk="0">
                  <a:moveTo>
                    <a:pt x="319" y="26"/>
                  </a:moveTo>
                  <a:cubicBezTo>
                    <a:pt x="342" y="26"/>
                    <a:pt x="364" y="29"/>
                    <a:pt x="385" y="33"/>
                  </a:cubicBezTo>
                  <a:cubicBezTo>
                    <a:pt x="431" y="43"/>
                    <a:pt x="467" y="59"/>
                    <a:pt x="493" y="74"/>
                  </a:cubicBezTo>
                  <a:lnTo>
                    <a:pt x="493" y="74"/>
                  </a:lnTo>
                  <a:cubicBezTo>
                    <a:pt x="467" y="90"/>
                    <a:pt x="430" y="114"/>
                    <a:pt x="381" y="138"/>
                  </a:cubicBezTo>
                  <a:cubicBezTo>
                    <a:pt x="332" y="164"/>
                    <a:pt x="273" y="190"/>
                    <a:pt x="206" y="212"/>
                  </a:cubicBezTo>
                  <a:cubicBezTo>
                    <a:pt x="168" y="224"/>
                    <a:pt x="130" y="238"/>
                    <a:pt x="97" y="242"/>
                  </a:cubicBezTo>
                  <a:cubicBezTo>
                    <a:pt x="94" y="242"/>
                    <a:pt x="90" y="243"/>
                    <a:pt x="87" y="243"/>
                  </a:cubicBezTo>
                  <a:cubicBezTo>
                    <a:pt x="54" y="243"/>
                    <a:pt x="31" y="224"/>
                    <a:pt x="41" y="190"/>
                  </a:cubicBezTo>
                  <a:cubicBezTo>
                    <a:pt x="63" y="123"/>
                    <a:pt x="138" y="74"/>
                    <a:pt x="202" y="48"/>
                  </a:cubicBezTo>
                  <a:cubicBezTo>
                    <a:pt x="243" y="32"/>
                    <a:pt x="282" y="26"/>
                    <a:pt x="319" y="26"/>
                  </a:cubicBezTo>
                  <a:close/>
                  <a:moveTo>
                    <a:pt x="307" y="0"/>
                  </a:moveTo>
                  <a:cubicBezTo>
                    <a:pt x="203" y="0"/>
                    <a:pt x="72" y="46"/>
                    <a:pt x="8" y="183"/>
                  </a:cubicBezTo>
                  <a:cubicBezTo>
                    <a:pt x="0" y="209"/>
                    <a:pt x="8" y="242"/>
                    <a:pt x="30" y="257"/>
                  </a:cubicBezTo>
                  <a:cubicBezTo>
                    <a:pt x="52" y="276"/>
                    <a:pt x="78" y="276"/>
                    <a:pt x="101" y="276"/>
                  </a:cubicBezTo>
                  <a:cubicBezTo>
                    <a:pt x="146" y="269"/>
                    <a:pt x="180" y="254"/>
                    <a:pt x="213" y="242"/>
                  </a:cubicBezTo>
                  <a:cubicBezTo>
                    <a:pt x="284" y="216"/>
                    <a:pt x="344" y="190"/>
                    <a:pt x="392" y="160"/>
                  </a:cubicBezTo>
                  <a:cubicBezTo>
                    <a:pt x="443" y="129"/>
                    <a:pt x="481" y="101"/>
                    <a:pt x="504" y="81"/>
                  </a:cubicBezTo>
                  <a:lnTo>
                    <a:pt x="504" y="81"/>
                  </a:lnTo>
                  <a:cubicBezTo>
                    <a:pt x="527" y="94"/>
                    <a:pt x="540" y="105"/>
                    <a:pt x="544" y="105"/>
                  </a:cubicBezTo>
                  <a:cubicBezTo>
                    <a:pt x="545" y="105"/>
                    <a:pt x="545" y="104"/>
                    <a:pt x="545" y="104"/>
                  </a:cubicBezTo>
                  <a:cubicBezTo>
                    <a:pt x="545" y="104"/>
                    <a:pt x="535" y="91"/>
                    <a:pt x="514" y="73"/>
                  </a:cubicBezTo>
                  <a:lnTo>
                    <a:pt x="514" y="73"/>
                  </a:lnTo>
                  <a:cubicBezTo>
                    <a:pt x="529" y="60"/>
                    <a:pt x="536" y="52"/>
                    <a:pt x="534" y="52"/>
                  </a:cubicBezTo>
                  <a:cubicBezTo>
                    <a:pt x="534" y="51"/>
                    <a:pt x="533" y="51"/>
                    <a:pt x="532" y="51"/>
                  </a:cubicBezTo>
                  <a:cubicBezTo>
                    <a:pt x="529" y="51"/>
                    <a:pt x="520" y="57"/>
                    <a:pt x="505" y="66"/>
                  </a:cubicBezTo>
                  <a:lnTo>
                    <a:pt x="505" y="66"/>
                  </a:lnTo>
                  <a:cubicBezTo>
                    <a:pt x="479" y="48"/>
                    <a:pt x="440" y="25"/>
                    <a:pt x="389" y="11"/>
                  </a:cubicBezTo>
                  <a:cubicBezTo>
                    <a:pt x="365" y="4"/>
                    <a:pt x="337" y="0"/>
                    <a:pt x="3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18"/>
            <p:cNvSpPr/>
            <p:nvPr/>
          </p:nvSpPr>
          <p:spPr>
            <a:xfrm>
              <a:off x="6568549" y="4495223"/>
              <a:ext cx="8487" cy="17787"/>
            </a:xfrm>
            <a:custGeom>
              <a:avLst/>
              <a:gdLst/>
              <a:ahLst/>
              <a:cxnLst/>
              <a:rect l="l" t="t" r="r" b="b"/>
              <a:pathLst>
                <a:path w="188" h="394" extrusionOk="0">
                  <a:moveTo>
                    <a:pt x="92" y="0"/>
                  </a:moveTo>
                  <a:cubicBezTo>
                    <a:pt x="83" y="0"/>
                    <a:pt x="73" y="3"/>
                    <a:pt x="64" y="8"/>
                  </a:cubicBezTo>
                  <a:cubicBezTo>
                    <a:pt x="1" y="53"/>
                    <a:pt x="1" y="121"/>
                    <a:pt x="1" y="173"/>
                  </a:cubicBezTo>
                  <a:cubicBezTo>
                    <a:pt x="4" y="225"/>
                    <a:pt x="20" y="274"/>
                    <a:pt x="42" y="308"/>
                  </a:cubicBezTo>
                  <a:cubicBezTo>
                    <a:pt x="79" y="372"/>
                    <a:pt x="126" y="394"/>
                    <a:pt x="134" y="394"/>
                  </a:cubicBezTo>
                  <a:cubicBezTo>
                    <a:pt x="135" y="394"/>
                    <a:pt x="135" y="393"/>
                    <a:pt x="135" y="393"/>
                  </a:cubicBezTo>
                  <a:cubicBezTo>
                    <a:pt x="139" y="389"/>
                    <a:pt x="98" y="363"/>
                    <a:pt x="64" y="296"/>
                  </a:cubicBezTo>
                  <a:cubicBezTo>
                    <a:pt x="46" y="263"/>
                    <a:pt x="35" y="222"/>
                    <a:pt x="30" y="173"/>
                  </a:cubicBezTo>
                  <a:cubicBezTo>
                    <a:pt x="30" y="129"/>
                    <a:pt x="42" y="65"/>
                    <a:pt x="80" y="39"/>
                  </a:cubicBezTo>
                  <a:cubicBezTo>
                    <a:pt x="85" y="36"/>
                    <a:pt x="90" y="34"/>
                    <a:pt x="95" y="34"/>
                  </a:cubicBezTo>
                  <a:cubicBezTo>
                    <a:pt x="127" y="34"/>
                    <a:pt x="147" y="90"/>
                    <a:pt x="150" y="129"/>
                  </a:cubicBezTo>
                  <a:cubicBezTo>
                    <a:pt x="158" y="177"/>
                    <a:pt x="161" y="222"/>
                    <a:pt x="158" y="259"/>
                  </a:cubicBezTo>
                  <a:cubicBezTo>
                    <a:pt x="154" y="334"/>
                    <a:pt x="139" y="382"/>
                    <a:pt x="147" y="382"/>
                  </a:cubicBezTo>
                  <a:cubicBezTo>
                    <a:pt x="150" y="382"/>
                    <a:pt x="173" y="341"/>
                    <a:pt x="184" y="263"/>
                  </a:cubicBezTo>
                  <a:cubicBezTo>
                    <a:pt x="187" y="222"/>
                    <a:pt x="187" y="177"/>
                    <a:pt x="184" y="124"/>
                  </a:cubicBezTo>
                  <a:cubicBezTo>
                    <a:pt x="180" y="98"/>
                    <a:pt x="173" y="69"/>
                    <a:pt x="158" y="43"/>
                  </a:cubicBezTo>
                  <a:cubicBezTo>
                    <a:pt x="146" y="20"/>
                    <a:pt x="119" y="0"/>
                    <a:pt x="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18"/>
            <p:cNvSpPr/>
            <p:nvPr/>
          </p:nvSpPr>
          <p:spPr>
            <a:xfrm>
              <a:off x="6656093" y="4422399"/>
              <a:ext cx="21940" cy="55889"/>
            </a:xfrm>
            <a:custGeom>
              <a:avLst/>
              <a:gdLst/>
              <a:ahLst/>
              <a:cxnLst/>
              <a:rect l="l" t="t" r="r" b="b"/>
              <a:pathLst>
                <a:path w="486" h="1238" extrusionOk="0">
                  <a:moveTo>
                    <a:pt x="482" y="1"/>
                  </a:moveTo>
                  <a:cubicBezTo>
                    <a:pt x="482" y="1"/>
                    <a:pt x="463" y="8"/>
                    <a:pt x="434" y="27"/>
                  </a:cubicBezTo>
                  <a:cubicBezTo>
                    <a:pt x="400" y="42"/>
                    <a:pt x="355" y="72"/>
                    <a:pt x="306" y="116"/>
                  </a:cubicBezTo>
                  <a:cubicBezTo>
                    <a:pt x="210" y="202"/>
                    <a:pt x="94" y="352"/>
                    <a:pt x="46" y="549"/>
                  </a:cubicBezTo>
                  <a:cubicBezTo>
                    <a:pt x="1" y="747"/>
                    <a:pt x="30" y="935"/>
                    <a:pt x="79" y="1054"/>
                  </a:cubicBezTo>
                  <a:cubicBezTo>
                    <a:pt x="101" y="1118"/>
                    <a:pt x="127" y="1162"/>
                    <a:pt x="146" y="1192"/>
                  </a:cubicBezTo>
                  <a:cubicBezTo>
                    <a:pt x="163" y="1219"/>
                    <a:pt x="178" y="1237"/>
                    <a:pt x="180" y="1237"/>
                  </a:cubicBezTo>
                  <a:cubicBezTo>
                    <a:pt x="180" y="1237"/>
                    <a:pt x="180" y="1237"/>
                    <a:pt x="180" y="1237"/>
                  </a:cubicBezTo>
                  <a:cubicBezTo>
                    <a:pt x="187" y="1233"/>
                    <a:pt x="139" y="1170"/>
                    <a:pt x="101" y="1047"/>
                  </a:cubicBezTo>
                  <a:cubicBezTo>
                    <a:pt x="60" y="927"/>
                    <a:pt x="34" y="747"/>
                    <a:pt x="79" y="557"/>
                  </a:cubicBezTo>
                  <a:cubicBezTo>
                    <a:pt x="127" y="370"/>
                    <a:pt x="232" y="221"/>
                    <a:pt x="325" y="135"/>
                  </a:cubicBezTo>
                  <a:cubicBezTo>
                    <a:pt x="415" y="46"/>
                    <a:pt x="486" y="8"/>
                    <a:pt x="48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354;p18"/>
            <p:cNvSpPr/>
            <p:nvPr/>
          </p:nvSpPr>
          <p:spPr>
            <a:xfrm>
              <a:off x="6635009" y="4388854"/>
              <a:ext cx="32911" cy="40676"/>
            </a:xfrm>
            <a:custGeom>
              <a:avLst/>
              <a:gdLst/>
              <a:ahLst/>
              <a:cxnLst/>
              <a:rect l="l" t="t" r="r" b="b"/>
              <a:pathLst>
                <a:path w="729" h="901" extrusionOk="0">
                  <a:moveTo>
                    <a:pt x="8" y="0"/>
                  </a:moveTo>
                  <a:cubicBezTo>
                    <a:pt x="8" y="0"/>
                    <a:pt x="8" y="0"/>
                    <a:pt x="8" y="1"/>
                  </a:cubicBezTo>
                  <a:cubicBezTo>
                    <a:pt x="1" y="4"/>
                    <a:pt x="154" y="209"/>
                    <a:pt x="351" y="460"/>
                  </a:cubicBezTo>
                  <a:cubicBezTo>
                    <a:pt x="546" y="705"/>
                    <a:pt x="708" y="901"/>
                    <a:pt x="721" y="901"/>
                  </a:cubicBezTo>
                  <a:cubicBezTo>
                    <a:pt x="721" y="901"/>
                    <a:pt x="721" y="901"/>
                    <a:pt x="721" y="901"/>
                  </a:cubicBezTo>
                  <a:cubicBezTo>
                    <a:pt x="729" y="897"/>
                    <a:pt x="575" y="687"/>
                    <a:pt x="378" y="441"/>
                  </a:cubicBezTo>
                  <a:cubicBezTo>
                    <a:pt x="184" y="196"/>
                    <a:pt x="22" y="0"/>
                    <a:pt x="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355;p18"/>
            <p:cNvSpPr/>
            <p:nvPr/>
          </p:nvSpPr>
          <p:spPr>
            <a:xfrm>
              <a:off x="6615098" y="4478880"/>
              <a:ext cx="29570" cy="22979"/>
            </a:xfrm>
            <a:custGeom>
              <a:avLst/>
              <a:gdLst/>
              <a:ahLst/>
              <a:cxnLst/>
              <a:rect l="l" t="t" r="r" b="b"/>
              <a:pathLst>
                <a:path w="655" h="509" extrusionOk="0">
                  <a:moveTo>
                    <a:pt x="646" y="1"/>
                  </a:moveTo>
                  <a:cubicBezTo>
                    <a:pt x="635" y="1"/>
                    <a:pt x="500" y="121"/>
                    <a:pt x="330" y="258"/>
                  </a:cubicBezTo>
                  <a:cubicBezTo>
                    <a:pt x="150" y="396"/>
                    <a:pt x="1" y="501"/>
                    <a:pt x="4" y="509"/>
                  </a:cubicBezTo>
                  <a:cubicBezTo>
                    <a:pt x="4" y="509"/>
                    <a:pt x="5" y="509"/>
                    <a:pt x="5" y="509"/>
                  </a:cubicBezTo>
                  <a:cubicBezTo>
                    <a:pt x="21" y="509"/>
                    <a:pt x="177" y="421"/>
                    <a:pt x="348" y="284"/>
                  </a:cubicBezTo>
                  <a:cubicBezTo>
                    <a:pt x="528" y="143"/>
                    <a:pt x="654" y="8"/>
                    <a:pt x="647" y="1"/>
                  </a:cubicBezTo>
                  <a:cubicBezTo>
                    <a:pt x="647" y="1"/>
                    <a:pt x="647" y="1"/>
                    <a:pt x="6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18"/>
            <p:cNvSpPr/>
            <p:nvPr/>
          </p:nvSpPr>
          <p:spPr>
            <a:xfrm>
              <a:off x="6663001" y="4463710"/>
              <a:ext cx="3250" cy="7810"/>
            </a:xfrm>
            <a:custGeom>
              <a:avLst/>
              <a:gdLst/>
              <a:ahLst/>
              <a:cxnLst/>
              <a:rect l="l" t="t" r="r" b="b"/>
              <a:pathLst>
                <a:path w="72" h="173" extrusionOk="0">
                  <a:moveTo>
                    <a:pt x="23" y="1"/>
                  </a:moveTo>
                  <a:cubicBezTo>
                    <a:pt x="12" y="1"/>
                    <a:pt x="0" y="42"/>
                    <a:pt x="12" y="94"/>
                  </a:cubicBezTo>
                  <a:cubicBezTo>
                    <a:pt x="22" y="143"/>
                    <a:pt x="52" y="173"/>
                    <a:pt x="62" y="173"/>
                  </a:cubicBezTo>
                  <a:cubicBezTo>
                    <a:pt x="63" y="173"/>
                    <a:pt x="63" y="172"/>
                    <a:pt x="64" y="172"/>
                  </a:cubicBezTo>
                  <a:cubicBezTo>
                    <a:pt x="72" y="165"/>
                    <a:pt x="57" y="132"/>
                    <a:pt x="45" y="87"/>
                  </a:cubicBezTo>
                  <a:cubicBezTo>
                    <a:pt x="34" y="42"/>
                    <a:pt x="31" y="1"/>
                    <a:pt x="2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18"/>
            <p:cNvSpPr/>
            <p:nvPr/>
          </p:nvSpPr>
          <p:spPr>
            <a:xfrm>
              <a:off x="6662820" y="4448721"/>
              <a:ext cx="2077" cy="6817"/>
            </a:xfrm>
            <a:custGeom>
              <a:avLst/>
              <a:gdLst/>
              <a:ahLst/>
              <a:cxnLst/>
              <a:rect l="l" t="t" r="r" b="b"/>
              <a:pathLst>
                <a:path w="46" h="151" extrusionOk="0">
                  <a:moveTo>
                    <a:pt x="35" y="0"/>
                  </a:moveTo>
                  <a:cubicBezTo>
                    <a:pt x="23" y="0"/>
                    <a:pt x="12" y="34"/>
                    <a:pt x="9" y="75"/>
                  </a:cubicBezTo>
                  <a:cubicBezTo>
                    <a:pt x="1" y="116"/>
                    <a:pt x="4" y="150"/>
                    <a:pt x="16" y="150"/>
                  </a:cubicBezTo>
                  <a:cubicBezTo>
                    <a:pt x="16" y="150"/>
                    <a:pt x="16" y="150"/>
                    <a:pt x="17" y="150"/>
                  </a:cubicBezTo>
                  <a:cubicBezTo>
                    <a:pt x="24" y="150"/>
                    <a:pt x="35" y="118"/>
                    <a:pt x="42" y="78"/>
                  </a:cubicBezTo>
                  <a:cubicBezTo>
                    <a:pt x="45" y="38"/>
                    <a:pt x="42" y="4"/>
                    <a:pt x="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18"/>
            <p:cNvSpPr/>
            <p:nvPr/>
          </p:nvSpPr>
          <p:spPr>
            <a:xfrm>
              <a:off x="6666748" y="4436305"/>
              <a:ext cx="5056" cy="6411"/>
            </a:xfrm>
            <a:custGeom>
              <a:avLst/>
              <a:gdLst/>
              <a:ahLst/>
              <a:cxnLst/>
              <a:rect l="l" t="t" r="r" b="b"/>
              <a:pathLst>
                <a:path w="112" h="142" extrusionOk="0">
                  <a:moveTo>
                    <a:pt x="102" y="1"/>
                  </a:moveTo>
                  <a:cubicBezTo>
                    <a:pt x="88" y="1"/>
                    <a:pt x="54" y="15"/>
                    <a:pt x="29" y="51"/>
                  </a:cubicBezTo>
                  <a:cubicBezTo>
                    <a:pt x="1" y="95"/>
                    <a:pt x="6" y="141"/>
                    <a:pt x="14" y="141"/>
                  </a:cubicBezTo>
                  <a:cubicBezTo>
                    <a:pt x="14" y="141"/>
                    <a:pt x="15" y="141"/>
                    <a:pt x="15" y="141"/>
                  </a:cubicBezTo>
                  <a:cubicBezTo>
                    <a:pt x="15" y="141"/>
                    <a:pt x="16" y="141"/>
                    <a:pt x="16" y="141"/>
                  </a:cubicBezTo>
                  <a:cubicBezTo>
                    <a:pt x="26" y="141"/>
                    <a:pt x="35" y="105"/>
                    <a:pt x="60" y="70"/>
                  </a:cubicBezTo>
                  <a:cubicBezTo>
                    <a:pt x="82" y="32"/>
                    <a:pt x="112" y="10"/>
                    <a:pt x="108" y="3"/>
                  </a:cubicBezTo>
                  <a:cubicBezTo>
                    <a:pt x="107" y="1"/>
                    <a:pt x="105" y="1"/>
                    <a:pt x="10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18"/>
            <p:cNvSpPr/>
            <p:nvPr/>
          </p:nvSpPr>
          <p:spPr>
            <a:xfrm>
              <a:off x="6675146" y="4428539"/>
              <a:ext cx="2889" cy="3612"/>
            </a:xfrm>
            <a:custGeom>
              <a:avLst/>
              <a:gdLst/>
              <a:ahLst/>
              <a:cxnLst/>
              <a:rect l="l" t="t" r="r" b="b"/>
              <a:pathLst>
                <a:path w="64" h="80" extrusionOk="0">
                  <a:moveTo>
                    <a:pt x="52" y="1"/>
                  </a:moveTo>
                  <a:cubicBezTo>
                    <a:pt x="43" y="1"/>
                    <a:pt x="28" y="14"/>
                    <a:pt x="19" y="32"/>
                  </a:cubicBezTo>
                  <a:cubicBezTo>
                    <a:pt x="5" y="51"/>
                    <a:pt x="0" y="74"/>
                    <a:pt x="8" y="77"/>
                  </a:cubicBezTo>
                  <a:cubicBezTo>
                    <a:pt x="9" y="79"/>
                    <a:pt x="11" y="79"/>
                    <a:pt x="13" y="79"/>
                  </a:cubicBezTo>
                  <a:cubicBezTo>
                    <a:pt x="22" y="79"/>
                    <a:pt x="36" y="66"/>
                    <a:pt x="45" y="48"/>
                  </a:cubicBezTo>
                  <a:cubicBezTo>
                    <a:pt x="60" y="29"/>
                    <a:pt x="64" y="6"/>
                    <a:pt x="57" y="3"/>
                  </a:cubicBezTo>
                  <a:cubicBezTo>
                    <a:pt x="55" y="1"/>
                    <a:pt x="54" y="1"/>
                    <a:pt x="5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18"/>
            <p:cNvSpPr/>
            <p:nvPr/>
          </p:nvSpPr>
          <p:spPr>
            <a:xfrm>
              <a:off x="5325054" y="2594434"/>
              <a:ext cx="679206" cy="465219"/>
            </a:xfrm>
            <a:custGeom>
              <a:avLst/>
              <a:gdLst/>
              <a:ahLst/>
              <a:cxnLst/>
              <a:rect l="l" t="t" r="r" b="b"/>
              <a:pathLst>
                <a:path w="15045" h="10305" extrusionOk="0">
                  <a:moveTo>
                    <a:pt x="1876" y="1"/>
                  </a:moveTo>
                  <a:cubicBezTo>
                    <a:pt x="1699" y="1"/>
                    <a:pt x="1648" y="210"/>
                    <a:pt x="1827" y="501"/>
                  </a:cubicBezTo>
                  <a:cubicBezTo>
                    <a:pt x="2017" y="815"/>
                    <a:pt x="2514" y="1778"/>
                    <a:pt x="2346" y="1868"/>
                  </a:cubicBezTo>
                  <a:cubicBezTo>
                    <a:pt x="2342" y="1870"/>
                    <a:pt x="2337" y="1871"/>
                    <a:pt x="2332" y="1871"/>
                  </a:cubicBezTo>
                  <a:cubicBezTo>
                    <a:pt x="2132" y="1871"/>
                    <a:pt x="1274" y="339"/>
                    <a:pt x="1274" y="339"/>
                  </a:cubicBezTo>
                  <a:cubicBezTo>
                    <a:pt x="1274" y="339"/>
                    <a:pt x="1165" y="44"/>
                    <a:pt x="1000" y="44"/>
                  </a:cubicBezTo>
                  <a:cubicBezTo>
                    <a:pt x="979" y="44"/>
                    <a:pt x="957" y="49"/>
                    <a:pt x="934" y="60"/>
                  </a:cubicBezTo>
                  <a:cubicBezTo>
                    <a:pt x="572" y="227"/>
                    <a:pt x="1658" y="1875"/>
                    <a:pt x="1767" y="2028"/>
                  </a:cubicBezTo>
                  <a:cubicBezTo>
                    <a:pt x="1817" y="2102"/>
                    <a:pt x="1749" y="2172"/>
                    <a:pt x="1677" y="2172"/>
                  </a:cubicBezTo>
                  <a:cubicBezTo>
                    <a:pt x="1643" y="2172"/>
                    <a:pt x="1608" y="2156"/>
                    <a:pt x="1584" y="2118"/>
                  </a:cubicBezTo>
                  <a:cubicBezTo>
                    <a:pt x="1513" y="2004"/>
                    <a:pt x="802" y="645"/>
                    <a:pt x="413" y="645"/>
                  </a:cubicBezTo>
                  <a:cubicBezTo>
                    <a:pt x="392" y="645"/>
                    <a:pt x="371" y="649"/>
                    <a:pt x="351" y="658"/>
                  </a:cubicBezTo>
                  <a:cubicBezTo>
                    <a:pt x="67" y="792"/>
                    <a:pt x="1233" y="2020"/>
                    <a:pt x="1222" y="2424"/>
                  </a:cubicBezTo>
                  <a:cubicBezTo>
                    <a:pt x="1220" y="2474"/>
                    <a:pt x="1207" y="2496"/>
                    <a:pt x="1184" y="2496"/>
                  </a:cubicBezTo>
                  <a:cubicBezTo>
                    <a:pt x="1033" y="2496"/>
                    <a:pt x="464" y="1529"/>
                    <a:pt x="205" y="1529"/>
                  </a:cubicBezTo>
                  <a:cubicBezTo>
                    <a:pt x="190" y="1529"/>
                    <a:pt x="177" y="1532"/>
                    <a:pt x="164" y="1539"/>
                  </a:cubicBezTo>
                  <a:cubicBezTo>
                    <a:pt x="67" y="1587"/>
                    <a:pt x="0" y="1639"/>
                    <a:pt x="564" y="2394"/>
                  </a:cubicBezTo>
                  <a:cubicBezTo>
                    <a:pt x="841" y="2764"/>
                    <a:pt x="1412" y="3369"/>
                    <a:pt x="1943" y="3903"/>
                  </a:cubicBezTo>
                  <a:lnTo>
                    <a:pt x="1934" y="3911"/>
                  </a:lnTo>
                  <a:cubicBezTo>
                    <a:pt x="1934" y="3911"/>
                    <a:pt x="6022" y="10305"/>
                    <a:pt x="9523" y="10305"/>
                  </a:cubicBezTo>
                  <a:cubicBezTo>
                    <a:pt x="9982" y="10305"/>
                    <a:pt x="10430" y="10195"/>
                    <a:pt x="10858" y="9947"/>
                  </a:cubicBezTo>
                  <a:cubicBezTo>
                    <a:pt x="14780" y="7672"/>
                    <a:pt x="15045" y="7085"/>
                    <a:pt x="15045" y="7085"/>
                  </a:cubicBezTo>
                  <a:lnTo>
                    <a:pt x="12849" y="4295"/>
                  </a:lnTo>
                  <a:cubicBezTo>
                    <a:pt x="12849" y="4295"/>
                    <a:pt x="9513" y="6858"/>
                    <a:pt x="8903" y="6858"/>
                  </a:cubicBezTo>
                  <a:cubicBezTo>
                    <a:pt x="8880" y="6858"/>
                    <a:pt x="8860" y="6855"/>
                    <a:pt x="8845" y="6847"/>
                  </a:cubicBezTo>
                  <a:cubicBezTo>
                    <a:pt x="6608" y="5647"/>
                    <a:pt x="4808" y="3463"/>
                    <a:pt x="4198" y="2667"/>
                  </a:cubicBezTo>
                  <a:cubicBezTo>
                    <a:pt x="4176" y="2521"/>
                    <a:pt x="4158" y="2353"/>
                    <a:pt x="4142" y="2155"/>
                  </a:cubicBezTo>
                  <a:cubicBezTo>
                    <a:pt x="4127" y="1984"/>
                    <a:pt x="4146" y="1811"/>
                    <a:pt x="4191" y="1644"/>
                  </a:cubicBezTo>
                  <a:cubicBezTo>
                    <a:pt x="4247" y="1442"/>
                    <a:pt x="4332" y="1180"/>
                    <a:pt x="4422" y="1049"/>
                  </a:cubicBezTo>
                  <a:cubicBezTo>
                    <a:pt x="4521" y="905"/>
                    <a:pt x="4422" y="722"/>
                    <a:pt x="4283" y="722"/>
                  </a:cubicBezTo>
                  <a:cubicBezTo>
                    <a:pt x="4264" y="722"/>
                    <a:pt x="4245" y="725"/>
                    <a:pt x="4225" y="732"/>
                  </a:cubicBezTo>
                  <a:cubicBezTo>
                    <a:pt x="4053" y="788"/>
                    <a:pt x="3732" y="1225"/>
                    <a:pt x="3623" y="1849"/>
                  </a:cubicBezTo>
                  <a:cubicBezTo>
                    <a:pt x="3595" y="2007"/>
                    <a:pt x="3543" y="2069"/>
                    <a:pt x="3478" y="2069"/>
                  </a:cubicBezTo>
                  <a:cubicBezTo>
                    <a:pt x="3286" y="2069"/>
                    <a:pt x="2980" y="1522"/>
                    <a:pt x="2846" y="1285"/>
                  </a:cubicBezTo>
                  <a:cubicBezTo>
                    <a:pt x="2663" y="971"/>
                    <a:pt x="2055" y="26"/>
                    <a:pt x="1912" y="3"/>
                  </a:cubicBezTo>
                  <a:cubicBezTo>
                    <a:pt x="1900" y="2"/>
                    <a:pt x="1887" y="1"/>
                    <a:pt x="18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18"/>
            <p:cNvSpPr/>
            <p:nvPr/>
          </p:nvSpPr>
          <p:spPr>
            <a:xfrm>
              <a:off x="5054882" y="2599807"/>
              <a:ext cx="750264" cy="400029"/>
            </a:xfrm>
            <a:custGeom>
              <a:avLst/>
              <a:gdLst/>
              <a:ahLst/>
              <a:cxnLst/>
              <a:rect l="l" t="t" r="r" b="b"/>
              <a:pathLst>
                <a:path w="16619" h="8861" extrusionOk="0">
                  <a:moveTo>
                    <a:pt x="0" y="1"/>
                  </a:moveTo>
                  <a:lnTo>
                    <a:pt x="14153" y="8860"/>
                  </a:lnTo>
                  <a:cubicBezTo>
                    <a:pt x="14153" y="8860"/>
                    <a:pt x="16495" y="6481"/>
                    <a:pt x="16618" y="598"/>
                  </a:cubicBezTo>
                  <a:lnTo>
                    <a:pt x="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18"/>
            <p:cNvSpPr/>
            <p:nvPr/>
          </p:nvSpPr>
          <p:spPr>
            <a:xfrm>
              <a:off x="6004141" y="3066595"/>
              <a:ext cx="1033864" cy="841456"/>
            </a:xfrm>
            <a:custGeom>
              <a:avLst/>
              <a:gdLst/>
              <a:ahLst/>
              <a:cxnLst/>
              <a:rect l="l" t="t" r="r" b="b"/>
              <a:pathLst>
                <a:path w="22901" h="18639" extrusionOk="0">
                  <a:moveTo>
                    <a:pt x="3970" y="0"/>
                  </a:moveTo>
                  <a:lnTo>
                    <a:pt x="0" y="5334"/>
                  </a:lnTo>
                  <a:cubicBezTo>
                    <a:pt x="0" y="5334"/>
                    <a:pt x="8180" y="17231"/>
                    <a:pt x="8875" y="17518"/>
                  </a:cubicBezTo>
                  <a:cubicBezTo>
                    <a:pt x="9566" y="17805"/>
                    <a:pt x="22680" y="18639"/>
                    <a:pt x="22680" y="18639"/>
                  </a:cubicBezTo>
                  <a:lnTo>
                    <a:pt x="22900" y="13686"/>
                  </a:lnTo>
                  <a:cubicBezTo>
                    <a:pt x="22900" y="13686"/>
                    <a:pt x="11500" y="12678"/>
                    <a:pt x="11370" y="12442"/>
                  </a:cubicBezTo>
                  <a:cubicBezTo>
                    <a:pt x="11240" y="12203"/>
                    <a:pt x="3970" y="0"/>
                    <a:pt x="39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18"/>
            <p:cNvSpPr/>
            <p:nvPr/>
          </p:nvSpPr>
          <p:spPr>
            <a:xfrm>
              <a:off x="6982701" y="3676549"/>
              <a:ext cx="18103" cy="225138"/>
            </a:xfrm>
            <a:custGeom>
              <a:avLst/>
              <a:gdLst/>
              <a:ahLst/>
              <a:cxnLst/>
              <a:rect l="l" t="t" r="r" b="b"/>
              <a:pathLst>
                <a:path w="401" h="4987" extrusionOk="0">
                  <a:moveTo>
                    <a:pt x="375" y="0"/>
                  </a:moveTo>
                  <a:lnTo>
                    <a:pt x="375" y="0"/>
                  </a:lnTo>
                  <a:cubicBezTo>
                    <a:pt x="349" y="0"/>
                    <a:pt x="252" y="1113"/>
                    <a:pt x="154" y="2492"/>
                  </a:cubicBezTo>
                  <a:cubicBezTo>
                    <a:pt x="57" y="3866"/>
                    <a:pt x="1" y="4986"/>
                    <a:pt x="23" y="4986"/>
                  </a:cubicBezTo>
                  <a:cubicBezTo>
                    <a:pt x="23" y="4986"/>
                    <a:pt x="23" y="4986"/>
                    <a:pt x="23" y="4986"/>
                  </a:cubicBezTo>
                  <a:cubicBezTo>
                    <a:pt x="51" y="4986"/>
                    <a:pt x="151" y="3872"/>
                    <a:pt x="247" y="2495"/>
                  </a:cubicBezTo>
                  <a:cubicBezTo>
                    <a:pt x="345" y="1121"/>
                    <a:pt x="401" y="4"/>
                    <a:pt x="3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18"/>
            <p:cNvSpPr/>
            <p:nvPr/>
          </p:nvSpPr>
          <p:spPr>
            <a:xfrm>
              <a:off x="6474278" y="3630137"/>
              <a:ext cx="46770" cy="54445"/>
            </a:xfrm>
            <a:custGeom>
              <a:avLst/>
              <a:gdLst/>
              <a:ahLst/>
              <a:cxnLst/>
              <a:rect l="l" t="t" r="r" b="b"/>
              <a:pathLst>
                <a:path w="1036" h="1206" extrusionOk="0">
                  <a:moveTo>
                    <a:pt x="1014" y="0"/>
                  </a:moveTo>
                  <a:cubicBezTo>
                    <a:pt x="978" y="0"/>
                    <a:pt x="746" y="252"/>
                    <a:pt x="482" y="572"/>
                  </a:cubicBezTo>
                  <a:cubicBezTo>
                    <a:pt x="206" y="905"/>
                    <a:pt x="1" y="1189"/>
                    <a:pt x="20" y="1204"/>
                  </a:cubicBezTo>
                  <a:cubicBezTo>
                    <a:pt x="21" y="1205"/>
                    <a:pt x="22" y="1205"/>
                    <a:pt x="23" y="1205"/>
                  </a:cubicBezTo>
                  <a:cubicBezTo>
                    <a:pt x="58" y="1205"/>
                    <a:pt x="286" y="954"/>
                    <a:pt x="554" y="632"/>
                  </a:cubicBezTo>
                  <a:cubicBezTo>
                    <a:pt x="827" y="300"/>
                    <a:pt x="1035" y="16"/>
                    <a:pt x="1017" y="1"/>
                  </a:cubicBezTo>
                  <a:cubicBezTo>
                    <a:pt x="1016" y="0"/>
                    <a:pt x="1015" y="0"/>
                    <a:pt x="10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18"/>
            <p:cNvSpPr/>
            <p:nvPr/>
          </p:nvSpPr>
          <p:spPr>
            <a:xfrm>
              <a:off x="6500916" y="3634064"/>
              <a:ext cx="17787" cy="65099"/>
            </a:xfrm>
            <a:custGeom>
              <a:avLst/>
              <a:gdLst/>
              <a:ahLst/>
              <a:cxnLst/>
              <a:rect l="l" t="t" r="r" b="b"/>
              <a:pathLst>
                <a:path w="394" h="1442" extrusionOk="0">
                  <a:moveTo>
                    <a:pt x="370" y="0"/>
                  </a:moveTo>
                  <a:cubicBezTo>
                    <a:pt x="343" y="0"/>
                    <a:pt x="246" y="315"/>
                    <a:pt x="154" y="709"/>
                  </a:cubicBezTo>
                  <a:cubicBezTo>
                    <a:pt x="61" y="1105"/>
                    <a:pt x="1" y="1434"/>
                    <a:pt x="27" y="1442"/>
                  </a:cubicBezTo>
                  <a:cubicBezTo>
                    <a:pt x="27" y="1442"/>
                    <a:pt x="27" y="1442"/>
                    <a:pt x="27" y="1442"/>
                  </a:cubicBezTo>
                  <a:cubicBezTo>
                    <a:pt x="55" y="1442"/>
                    <a:pt x="151" y="1126"/>
                    <a:pt x="244" y="728"/>
                  </a:cubicBezTo>
                  <a:cubicBezTo>
                    <a:pt x="337" y="333"/>
                    <a:pt x="393" y="4"/>
                    <a:pt x="371" y="0"/>
                  </a:cubicBezTo>
                  <a:cubicBezTo>
                    <a:pt x="371" y="0"/>
                    <a:pt x="370" y="0"/>
                    <a:pt x="37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18"/>
            <p:cNvSpPr/>
            <p:nvPr/>
          </p:nvSpPr>
          <p:spPr>
            <a:xfrm>
              <a:off x="6614962" y="3718988"/>
              <a:ext cx="24062" cy="21038"/>
            </a:xfrm>
            <a:custGeom>
              <a:avLst/>
              <a:gdLst/>
              <a:ahLst/>
              <a:cxnLst/>
              <a:rect l="l" t="t" r="r" b="b"/>
              <a:pathLst>
                <a:path w="533" h="466" extrusionOk="0">
                  <a:moveTo>
                    <a:pt x="264" y="0"/>
                  </a:moveTo>
                  <a:cubicBezTo>
                    <a:pt x="256" y="0"/>
                    <a:pt x="247" y="1"/>
                    <a:pt x="239" y="2"/>
                  </a:cubicBezTo>
                  <a:lnTo>
                    <a:pt x="150" y="31"/>
                  </a:lnTo>
                  <a:cubicBezTo>
                    <a:pt x="15" y="106"/>
                    <a:pt x="0" y="326"/>
                    <a:pt x="123" y="424"/>
                  </a:cubicBezTo>
                  <a:cubicBezTo>
                    <a:pt x="161" y="453"/>
                    <a:pt x="207" y="466"/>
                    <a:pt x="254" y="466"/>
                  </a:cubicBezTo>
                  <a:cubicBezTo>
                    <a:pt x="360" y="466"/>
                    <a:pt x="468" y="400"/>
                    <a:pt x="497" y="297"/>
                  </a:cubicBezTo>
                  <a:cubicBezTo>
                    <a:pt x="532" y="155"/>
                    <a:pt x="406" y="0"/>
                    <a:pt x="2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18"/>
            <p:cNvSpPr/>
            <p:nvPr/>
          </p:nvSpPr>
          <p:spPr>
            <a:xfrm>
              <a:off x="6317159" y="3499568"/>
              <a:ext cx="24198" cy="21128"/>
            </a:xfrm>
            <a:custGeom>
              <a:avLst/>
              <a:gdLst/>
              <a:ahLst/>
              <a:cxnLst/>
              <a:rect l="l" t="t" r="r" b="b"/>
              <a:pathLst>
                <a:path w="536" h="468" extrusionOk="0">
                  <a:moveTo>
                    <a:pt x="262" y="1"/>
                  </a:moveTo>
                  <a:cubicBezTo>
                    <a:pt x="254" y="1"/>
                    <a:pt x="247" y="1"/>
                    <a:pt x="239" y="2"/>
                  </a:cubicBezTo>
                  <a:lnTo>
                    <a:pt x="149" y="32"/>
                  </a:lnTo>
                  <a:cubicBezTo>
                    <a:pt x="18" y="111"/>
                    <a:pt x="0" y="331"/>
                    <a:pt x="123" y="424"/>
                  </a:cubicBezTo>
                  <a:cubicBezTo>
                    <a:pt x="162" y="454"/>
                    <a:pt x="209" y="467"/>
                    <a:pt x="257" y="467"/>
                  </a:cubicBezTo>
                  <a:cubicBezTo>
                    <a:pt x="361" y="467"/>
                    <a:pt x="469" y="403"/>
                    <a:pt x="497" y="301"/>
                  </a:cubicBezTo>
                  <a:cubicBezTo>
                    <a:pt x="536" y="160"/>
                    <a:pt x="406" y="1"/>
                    <a:pt x="26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18"/>
            <p:cNvSpPr/>
            <p:nvPr/>
          </p:nvSpPr>
          <p:spPr>
            <a:xfrm>
              <a:off x="6692529" y="3813890"/>
              <a:ext cx="24017" cy="21038"/>
            </a:xfrm>
            <a:custGeom>
              <a:avLst/>
              <a:gdLst/>
              <a:ahLst/>
              <a:cxnLst/>
              <a:rect l="l" t="t" r="r" b="b"/>
              <a:pathLst>
                <a:path w="532" h="466" extrusionOk="0">
                  <a:moveTo>
                    <a:pt x="263" y="1"/>
                  </a:moveTo>
                  <a:cubicBezTo>
                    <a:pt x="254" y="1"/>
                    <a:pt x="245" y="1"/>
                    <a:pt x="235" y="3"/>
                  </a:cubicBezTo>
                  <a:lnTo>
                    <a:pt x="149" y="32"/>
                  </a:lnTo>
                  <a:cubicBezTo>
                    <a:pt x="15" y="107"/>
                    <a:pt x="1" y="327"/>
                    <a:pt x="123" y="420"/>
                  </a:cubicBezTo>
                  <a:cubicBezTo>
                    <a:pt x="161" y="451"/>
                    <a:pt x="208" y="465"/>
                    <a:pt x="255" y="465"/>
                  </a:cubicBezTo>
                  <a:cubicBezTo>
                    <a:pt x="358" y="465"/>
                    <a:pt x="465" y="399"/>
                    <a:pt x="494" y="298"/>
                  </a:cubicBezTo>
                  <a:cubicBezTo>
                    <a:pt x="531" y="157"/>
                    <a:pt x="406"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369;p18"/>
            <p:cNvSpPr/>
            <p:nvPr/>
          </p:nvSpPr>
          <p:spPr>
            <a:xfrm>
              <a:off x="6881884" y="3843417"/>
              <a:ext cx="24243" cy="21083"/>
            </a:xfrm>
            <a:custGeom>
              <a:avLst/>
              <a:gdLst/>
              <a:ahLst/>
              <a:cxnLst/>
              <a:rect l="l" t="t" r="r" b="b"/>
              <a:pathLst>
                <a:path w="537" h="467" extrusionOk="0">
                  <a:moveTo>
                    <a:pt x="263" y="1"/>
                  </a:moveTo>
                  <a:cubicBezTo>
                    <a:pt x="255" y="1"/>
                    <a:pt x="247" y="1"/>
                    <a:pt x="239" y="2"/>
                  </a:cubicBezTo>
                  <a:lnTo>
                    <a:pt x="150" y="32"/>
                  </a:lnTo>
                  <a:cubicBezTo>
                    <a:pt x="20" y="111"/>
                    <a:pt x="1" y="330"/>
                    <a:pt x="124" y="424"/>
                  </a:cubicBezTo>
                  <a:cubicBezTo>
                    <a:pt x="162" y="453"/>
                    <a:pt x="208" y="466"/>
                    <a:pt x="255" y="466"/>
                  </a:cubicBezTo>
                  <a:cubicBezTo>
                    <a:pt x="360" y="466"/>
                    <a:pt x="469" y="401"/>
                    <a:pt x="498" y="297"/>
                  </a:cubicBezTo>
                  <a:cubicBezTo>
                    <a:pt x="537" y="159"/>
                    <a:pt x="407"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370;p18"/>
            <p:cNvSpPr/>
            <p:nvPr/>
          </p:nvSpPr>
          <p:spPr>
            <a:xfrm>
              <a:off x="6802828" y="3723323"/>
              <a:ext cx="24017" cy="21038"/>
            </a:xfrm>
            <a:custGeom>
              <a:avLst/>
              <a:gdLst/>
              <a:ahLst/>
              <a:cxnLst/>
              <a:rect l="l" t="t" r="r" b="b"/>
              <a:pathLst>
                <a:path w="532" h="466" extrusionOk="0">
                  <a:moveTo>
                    <a:pt x="263" y="0"/>
                  </a:moveTo>
                  <a:cubicBezTo>
                    <a:pt x="254" y="0"/>
                    <a:pt x="244" y="1"/>
                    <a:pt x="235" y="2"/>
                  </a:cubicBezTo>
                  <a:lnTo>
                    <a:pt x="149" y="32"/>
                  </a:lnTo>
                  <a:cubicBezTo>
                    <a:pt x="15" y="107"/>
                    <a:pt x="0" y="328"/>
                    <a:pt x="123" y="421"/>
                  </a:cubicBezTo>
                  <a:cubicBezTo>
                    <a:pt x="161" y="452"/>
                    <a:pt x="207" y="465"/>
                    <a:pt x="255" y="465"/>
                  </a:cubicBezTo>
                  <a:cubicBezTo>
                    <a:pt x="358" y="465"/>
                    <a:pt x="465" y="400"/>
                    <a:pt x="493" y="297"/>
                  </a:cubicBezTo>
                  <a:cubicBezTo>
                    <a:pt x="531" y="158"/>
                    <a:pt x="405" y="0"/>
                    <a:pt x="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18"/>
            <p:cNvSpPr/>
            <p:nvPr/>
          </p:nvSpPr>
          <p:spPr>
            <a:xfrm>
              <a:off x="6394680" y="3746123"/>
              <a:ext cx="24062" cy="20902"/>
            </a:xfrm>
            <a:custGeom>
              <a:avLst/>
              <a:gdLst/>
              <a:ahLst/>
              <a:cxnLst/>
              <a:rect l="l" t="t" r="r" b="b"/>
              <a:pathLst>
                <a:path w="533" h="463" extrusionOk="0">
                  <a:moveTo>
                    <a:pt x="264" y="0"/>
                  </a:moveTo>
                  <a:cubicBezTo>
                    <a:pt x="255" y="0"/>
                    <a:pt x="246" y="1"/>
                    <a:pt x="236" y="2"/>
                  </a:cubicBezTo>
                  <a:lnTo>
                    <a:pt x="150" y="28"/>
                  </a:lnTo>
                  <a:cubicBezTo>
                    <a:pt x="16" y="106"/>
                    <a:pt x="1" y="327"/>
                    <a:pt x="124" y="420"/>
                  </a:cubicBezTo>
                  <a:cubicBezTo>
                    <a:pt x="162" y="449"/>
                    <a:pt x="208" y="463"/>
                    <a:pt x="256" y="463"/>
                  </a:cubicBezTo>
                  <a:cubicBezTo>
                    <a:pt x="359" y="463"/>
                    <a:pt x="465" y="399"/>
                    <a:pt x="494" y="297"/>
                  </a:cubicBezTo>
                  <a:cubicBezTo>
                    <a:pt x="532" y="157"/>
                    <a:pt x="407" y="0"/>
                    <a:pt x="2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18"/>
            <p:cNvSpPr/>
            <p:nvPr/>
          </p:nvSpPr>
          <p:spPr>
            <a:xfrm>
              <a:off x="6933670" y="3742917"/>
              <a:ext cx="24062" cy="21038"/>
            </a:xfrm>
            <a:custGeom>
              <a:avLst/>
              <a:gdLst/>
              <a:ahLst/>
              <a:cxnLst/>
              <a:rect l="l" t="t" r="r" b="b"/>
              <a:pathLst>
                <a:path w="533" h="466" extrusionOk="0">
                  <a:moveTo>
                    <a:pt x="259" y="0"/>
                  </a:moveTo>
                  <a:cubicBezTo>
                    <a:pt x="251" y="0"/>
                    <a:pt x="243" y="1"/>
                    <a:pt x="235" y="1"/>
                  </a:cubicBezTo>
                  <a:lnTo>
                    <a:pt x="150" y="32"/>
                  </a:lnTo>
                  <a:cubicBezTo>
                    <a:pt x="16" y="106"/>
                    <a:pt x="0" y="327"/>
                    <a:pt x="123" y="424"/>
                  </a:cubicBezTo>
                  <a:cubicBezTo>
                    <a:pt x="160" y="453"/>
                    <a:pt x="206" y="466"/>
                    <a:pt x="253" y="466"/>
                  </a:cubicBezTo>
                  <a:cubicBezTo>
                    <a:pt x="357" y="466"/>
                    <a:pt x="465" y="400"/>
                    <a:pt x="493" y="297"/>
                  </a:cubicBezTo>
                  <a:cubicBezTo>
                    <a:pt x="533" y="155"/>
                    <a:pt x="403" y="0"/>
                    <a:pt x="25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18"/>
            <p:cNvSpPr/>
            <p:nvPr/>
          </p:nvSpPr>
          <p:spPr>
            <a:xfrm>
              <a:off x="6518976" y="3789465"/>
              <a:ext cx="24062" cy="21038"/>
            </a:xfrm>
            <a:custGeom>
              <a:avLst/>
              <a:gdLst/>
              <a:ahLst/>
              <a:cxnLst/>
              <a:rect l="l" t="t" r="r" b="b"/>
              <a:pathLst>
                <a:path w="533" h="466" extrusionOk="0">
                  <a:moveTo>
                    <a:pt x="259" y="0"/>
                  </a:moveTo>
                  <a:cubicBezTo>
                    <a:pt x="252" y="0"/>
                    <a:pt x="244" y="0"/>
                    <a:pt x="236" y="1"/>
                  </a:cubicBezTo>
                  <a:lnTo>
                    <a:pt x="150" y="32"/>
                  </a:lnTo>
                  <a:cubicBezTo>
                    <a:pt x="16" y="106"/>
                    <a:pt x="1" y="327"/>
                    <a:pt x="120" y="424"/>
                  </a:cubicBezTo>
                  <a:cubicBezTo>
                    <a:pt x="158" y="452"/>
                    <a:pt x="205" y="466"/>
                    <a:pt x="252" y="466"/>
                  </a:cubicBezTo>
                  <a:cubicBezTo>
                    <a:pt x="357" y="466"/>
                    <a:pt x="465" y="400"/>
                    <a:pt x="494" y="297"/>
                  </a:cubicBezTo>
                  <a:cubicBezTo>
                    <a:pt x="533" y="155"/>
                    <a:pt x="403" y="0"/>
                    <a:pt x="25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18"/>
            <p:cNvSpPr/>
            <p:nvPr/>
          </p:nvSpPr>
          <p:spPr>
            <a:xfrm>
              <a:off x="6428768" y="3582234"/>
              <a:ext cx="24243" cy="21083"/>
            </a:xfrm>
            <a:custGeom>
              <a:avLst/>
              <a:gdLst/>
              <a:ahLst/>
              <a:cxnLst/>
              <a:rect l="l" t="t" r="r" b="b"/>
              <a:pathLst>
                <a:path w="537" h="467" extrusionOk="0">
                  <a:moveTo>
                    <a:pt x="264" y="0"/>
                  </a:moveTo>
                  <a:cubicBezTo>
                    <a:pt x="256" y="0"/>
                    <a:pt x="248" y="1"/>
                    <a:pt x="240" y="2"/>
                  </a:cubicBezTo>
                  <a:lnTo>
                    <a:pt x="150" y="31"/>
                  </a:lnTo>
                  <a:cubicBezTo>
                    <a:pt x="19" y="109"/>
                    <a:pt x="0" y="330"/>
                    <a:pt x="123" y="423"/>
                  </a:cubicBezTo>
                  <a:cubicBezTo>
                    <a:pt x="162" y="453"/>
                    <a:pt x="210" y="466"/>
                    <a:pt x="258" y="466"/>
                  </a:cubicBezTo>
                  <a:cubicBezTo>
                    <a:pt x="362" y="466"/>
                    <a:pt x="469" y="403"/>
                    <a:pt x="497" y="300"/>
                  </a:cubicBezTo>
                  <a:cubicBezTo>
                    <a:pt x="536" y="158"/>
                    <a:pt x="407" y="0"/>
                    <a:pt x="2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18"/>
            <p:cNvSpPr/>
            <p:nvPr/>
          </p:nvSpPr>
          <p:spPr>
            <a:xfrm>
              <a:off x="5991996" y="3187999"/>
              <a:ext cx="709091" cy="1321031"/>
            </a:xfrm>
            <a:custGeom>
              <a:avLst/>
              <a:gdLst/>
              <a:ahLst/>
              <a:cxnLst/>
              <a:rect l="l" t="t" r="r" b="b"/>
              <a:pathLst>
                <a:path w="15707" h="29262" extrusionOk="0">
                  <a:moveTo>
                    <a:pt x="5842" y="1"/>
                  </a:moveTo>
                  <a:lnTo>
                    <a:pt x="0" y="2328"/>
                  </a:lnTo>
                  <a:lnTo>
                    <a:pt x="1909" y="17052"/>
                  </a:lnTo>
                  <a:cubicBezTo>
                    <a:pt x="2182" y="17604"/>
                    <a:pt x="12262" y="29262"/>
                    <a:pt x="12262" y="29262"/>
                  </a:cubicBezTo>
                  <a:lnTo>
                    <a:pt x="15707" y="26371"/>
                  </a:lnTo>
                  <a:lnTo>
                    <a:pt x="7892" y="16499"/>
                  </a:lnTo>
                  <a:cubicBezTo>
                    <a:pt x="7471" y="15968"/>
                    <a:pt x="7242" y="15311"/>
                    <a:pt x="7242" y="14635"/>
                  </a:cubicBezTo>
                  <a:lnTo>
                    <a:pt x="6694" y="6260"/>
                  </a:lnTo>
                  <a:lnTo>
                    <a:pt x="7161" y="5439"/>
                  </a:lnTo>
                  <a:cubicBezTo>
                    <a:pt x="7269" y="5248"/>
                    <a:pt x="7329" y="5031"/>
                    <a:pt x="7340" y="4807"/>
                  </a:cubicBezTo>
                  <a:cubicBezTo>
                    <a:pt x="7404" y="3299"/>
                    <a:pt x="7113" y="1566"/>
                    <a:pt x="6182" y="423"/>
                  </a:cubicBezTo>
                  <a:lnTo>
                    <a:pt x="584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18"/>
            <p:cNvSpPr/>
            <p:nvPr/>
          </p:nvSpPr>
          <p:spPr>
            <a:xfrm>
              <a:off x="6144103" y="3270124"/>
              <a:ext cx="102569" cy="57786"/>
            </a:xfrm>
            <a:custGeom>
              <a:avLst/>
              <a:gdLst/>
              <a:ahLst/>
              <a:cxnLst/>
              <a:rect l="l" t="t" r="r" b="b"/>
              <a:pathLst>
                <a:path w="2272" h="1280" extrusionOk="0">
                  <a:moveTo>
                    <a:pt x="12" y="0"/>
                  </a:moveTo>
                  <a:cubicBezTo>
                    <a:pt x="12" y="0"/>
                    <a:pt x="12" y="0"/>
                    <a:pt x="12" y="0"/>
                  </a:cubicBezTo>
                  <a:cubicBezTo>
                    <a:pt x="1" y="4"/>
                    <a:pt x="23" y="169"/>
                    <a:pt x="143" y="400"/>
                  </a:cubicBezTo>
                  <a:cubicBezTo>
                    <a:pt x="262" y="628"/>
                    <a:pt x="505" y="927"/>
                    <a:pt x="867" y="1106"/>
                  </a:cubicBezTo>
                  <a:cubicBezTo>
                    <a:pt x="1127" y="1234"/>
                    <a:pt x="1395" y="1279"/>
                    <a:pt x="1617" y="1279"/>
                  </a:cubicBezTo>
                  <a:cubicBezTo>
                    <a:pt x="1660" y="1279"/>
                    <a:pt x="1702" y="1277"/>
                    <a:pt x="1741" y="1274"/>
                  </a:cubicBezTo>
                  <a:cubicBezTo>
                    <a:pt x="1987" y="1252"/>
                    <a:pt x="2160" y="1185"/>
                    <a:pt x="2227" y="1151"/>
                  </a:cubicBezTo>
                  <a:lnTo>
                    <a:pt x="2223" y="1151"/>
                  </a:lnTo>
                  <a:cubicBezTo>
                    <a:pt x="2256" y="1143"/>
                    <a:pt x="2272" y="1140"/>
                    <a:pt x="2268" y="1136"/>
                  </a:cubicBezTo>
                  <a:cubicBezTo>
                    <a:pt x="2268" y="1133"/>
                    <a:pt x="2253" y="1128"/>
                    <a:pt x="2220" y="1128"/>
                  </a:cubicBezTo>
                  <a:cubicBezTo>
                    <a:pt x="2144" y="1143"/>
                    <a:pt x="1973" y="1192"/>
                    <a:pt x="1737" y="1200"/>
                  </a:cubicBezTo>
                  <a:cubicBezTo>
                    <a:pt x="1721" y="1200"/>
                    <a:pt x="1703" y="1201"/>
                    <a:pt x="1686" y="1201"/>
                  </a:cubicBezTo>
                  <a:cubicBezTo>
                    <a:pt x="1459" y="1201"/>
                    <a:pt x="1179" y="1156"/>
                    <a:pt x="908" y="1024"/>
                  </a:cubicBezTo>
                  <a:cubicBezTo>
                    <a:pt x="565" y="856"/>
                    <a:pt x="329" y="580"/>
                    <a:pt x="198" y="366"/>
                  </a:cubicBezTo>
                  <a:cubicBezTo>
                    <a:pt x="70" y="156"/>
                    <a:pt x="28" y="0"/>
                    <a:pt x="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18"/>
            <p:cNvSpPr/>
            <p:nvPr/>
          </p:nvSpPr>
          <p:spPr>
            <a:xfrm>
              <a:off x="6294043" y="3257302"/>
              <a:ext cx="46048" cy="606748"/>
            </a:xfrm>
            <a:custGeom>
              <a:avLst/>
              <a:gdLst/>
              <a:ahLst/>
              <a:cxnLst/>
              <a:rect l="l" t="t" r="r" b="b"/>
              <a:pathLst>
                <a:path w="1020" h="13440" extrusionOk="0">
                  <a:moveTo>
                    <a:pt x="52" y="0"/>
                  </a:moveTo>
                  <a:cubicBezTo>
                    <a:pt x="49" y="5"/>
                    <a:pt x="71" y="45"/>
                    <a:pt x="116" y="128"/>
                  </a:cubicBezTo>
                  <a:cubicBezTo>
                    <a:pt x="161" y="217"/>
                    <a:pt x="224" y="333"/>
                    <a:pt x="302" y="483"/>
                  </a:cubicBezTo>
                  <a:cubicBezTo>
                    <a:pt x="459" y="793"/>
                    <a:pt x="699" y="1245"/>
                    <a:pt x="844" y="1846"/>
                  </a:cubicBezTo>
                  <a:cubicBezTo>
                    <a:pt x="916" y="2148"/>
                    <a:pt x="945" y="2492"/>
                    <a:pt x="885" y="2846"/>
                  </a:cubicBezTo>
                  <a:cubicBezTo>
                    <a:pt x="833" y="3205"/>
                    <a:pt x="647" y="3553"/>
                    <a:pt x="452" y="3919"/>
                  </a:cubicBezTo>
                  <a:cubicBezTo>
                    <a:pt x="359" y="4101"/>
                    <a:pt x="261" y="4292"/>
                    <a:pt x="194" y="4501"/>
                  </a:cubicBezTo>
                  <a:cubicBezTo>
                    <a:pt x="123" y="4711"/>
                    <a:pt x="78" y="4931"/>
                    <a:pt x="52" y="5159"/>
                  </a:cubicBezTo>
                  <a:cubicBezTo>
                    <a:pt x="0" y="5611"/>
                    <a:pt x="26" y="6078"/>
                    <a:pt x="59" y="6556"/>
                  </a:cubicBezTo>
                  <a:cubicBezTo>
                    <a:pt x="194" y="8454"/>
                    <a:pt x="318" y="10168"/>
                    <a:pt x="407" y="11423"/>
                  </a:cubicBezTo>
                  <a:cubicBezTo>
                    <a:pt x="452" y="12039"/>
                    <a:pt x="493" y="12540"/>
                    <a:pt x="519" y="12898"/>
                  </a:cubicBezTo>
                  <a:cubicBezTo>
                    <a:pt x="535" y="13066"/>
                    <a:pt x="549" y="13200"/>
                    <a:pt x="557" y="13298"/>
                  </a:cubicBezTo>
                  <a:cubicBezTo>
                    <a:pt x="564" y="13391"/>
                    <a:pt x="571" y="13440"/>
                    <a:pt x="575" y="13440"/>
                  </a:cubicBezTo>
                  <a:cubicBezTo>
                    <a:pt x="579" y="13440"/>
                    <a:pt x="579" y="13391"/>
                    <a:pt x="575" y="13298"/>
                  </a:cubicBezTo>
                  <a:cubicBezTo>
                    <a:pt x="571" y="13197"/>
                    <a:pt x="564" y="13062"/>
                    <a:pt x="557" y="12895"/>
                  </a:cubicBezTo>
                  <a:cubicBezTo>
                    <a:pt x="535" y="12536"/>
                    <a:pt x="508" y="12035"/>
                    <a:pt x="471" y="11419"/>
                  </a:cubicBezTo>
                  <a:cubicBezTo>
                    <a:pt x="388" y="10164"/>
                    <a:pt x="276" y="8446"/>
                    <a:pt x="154" y="6549"/>
                  </a:cubicBezTo>
                  <a:cubicBezTo>
                    <a:pt x="120" y="6074"/>
                    <a:pt x="94" y="5611"/>
                    <a:pt x="142" y="5166"/>
                  </a:cubicBezTo>
                  <a:cubicBezTo>
                    <a:pt x="168" y="4946"/>
                    <a:pt x="209" y="4733"/>
                    <a:pt x="276" y="4532"/>
                  </a:cubicBezTo>
                  <a:cubicBezTo>
                    <a:pt x="344" y="4330"/>
                    <a:pt x="437" y="4139"/>
                    <a:pt x="530" y="3956"/>
                  </a:cubicBezTo>
                  <a:cubicBezTo>
                    <a:pt x="717" y="3594"/>
                    <a:pt x="907" y="3236"/>
                    <a:pt x="960" y="2858"/>
                  </a:cubicBezTo>
                  <a:cubicBezTo>
                    <a:pt x="1020" y="2488"/>
                    <a:pt x="983" y="2137"/>
                    <a:pt x="907" y="1831"/>
                  </a:cubicBezTo>
                  <a:cubicBezTo>
                    <a:pt x="751" y="1219"/>
                    <a:pt x="500" y="770"/>
                    <a:pt x="336" y="467"/>
                  </a:cubicBezTo>
                  <a:cubicBezTo>
                    <a:pt x="250" y="314"/>
                    <a:pt x="180" y="195"/>
                    <a:pt x="131" y="120"/>
                  </a:cubicBezTo>
                  <a:cubicBezTo>
                    <a:pt x="82" y="42"/>
                    <a:pt x="56" y="0"/>
                    <a:pt x="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18"/>
            <p:cNvSpPr/>
            <p:nvPr/>
          </p:nvSpPr>
          <p:spPr>
            <a:xfrm>
              <a:off x="6253048" y="3901523"/>
              <a:ext cx="87717" cy="23927"/>
            </a:xfrm>
            <a:custGeom>
              <a:avLst/>
              <a:gdLst/>
              <a:ahLst/>
              <a:cxnLst/>
              <a:rect l="l" t="t" r="r" b="b"/>
              <a:pathLst>
                <a:path w="1943" h="530" extrusionOk="0">
                  <a:moveTo>
                    <a:pt x="1797" y="1"/>
                  </a:moveTo>
                  <a:cubicBezTo>
                    <a:pt x="1619" y="1"/>
                    <a:pt x="1297" y="27"/>
                    <a:pt x="938" y="123"/>
                  </a:cubicBezTo>
                  <a:cubicBezTo>
                    <a:pt x="393" y="269"/>
                    <a:pt x="0" y="508"/>
                    <a:pt x="12" y="527"/>
                  </a:cubicBezTo>
                  <a:cubicBezTo>
                    <a:pt x="13" y="528"/>
                    <a:pt x="15" y="529"/>
                    <a:pt x="18" y="529"/>
                  </a:cubicBezTo>
                  <a:cubicBezTo>
                    <a:pt x="75" y="529"/>
                    <a:pt x="461" y="343"/>
                    <a:pt x="960" y="213"/>
                  </a:cubicBezTo>
                  <a:cubicBezTo>
                    <a:pt x="1491" y="71"/>
                    <a:pt x="1943" y="41"/>
                    <a:pt x="1939" y="15"/>
                  </a:cubicBezTo>
                  <a:cubicBezTo>
                    <a:pt x="1939" y="7"/>
                    <a:pt x="1887" y="1"/>
                    <a:pt x="17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18"/>
            <p:cNvSpPr/>
            <p:nvPr/>
          </p:nvSpPr>
          <p:spPr>
            <a:xfrm>
              <a:off x="6514596" y="4350523"/>
              <a:ext cx="165998" cy="116835"/>
            </a:xfrm>
            <a:custGeom>
              <a:avLst/>
              <a:gdLst/>
              <a:ahLst/>
              <a:cxnLst/>
              <a:rect l="l" t="t" r="r" b="b"/>
              <a:pathLst>
                <a:path w="3677" h="2588" extrusionOk="0">
                  <a:moveTo>
                    <a:pt x="3671" y="1"/>
                  </a:moveTo>
                  <a:cubicBezTo>
                    <a:pt x="3646" y="1"/>
                    <a:pt x="3451" y="148"/>
                    <a:pt x="3138" y="383"/>
                  </a:cubicBezTo>
                  <a:cubicBezTo>
                    <a:pt x="2813" y="625"/>
                    <a:pt x="2361" y="962"/>
                    <a:pt x="1857" y="1320"/>
                  </a:cubicBezTo>
                  <a:cubicBezTo>
                    <a:pt x="1349" y="1675"/>
                    <a:pt x="886" y="1989"/>
                    <a:pt x="546" y="2213"/>
                  </a:cubicBezTo>
                  <a:cubicBezTo>
                    <a:pt x="210" y="2437"/>
                    <a:pt x="1" y="2575"/>
                    <a:pt x="8" y="2586"/>
                  </a:cubicBezTo>
                  <a:cubicBezTo>
                    <a:pt x="8" y="2587"/>
                    <a:pt x="9" y="2587"/>
                    <a:pt x="11" y="2587"/>
                  </a:cubicBezTo>
                  <a:cubicBezTo>
                    <a:pt x="24" y="2587"/>
                    <a:pt x="78" y="2558"/>
                    <a:pt x="165" y="2512"/>
                  </a:cubicBezTo>
                  <a:cubicBezTo>
                    <a:pt x="266" y="2455"/>
                    <a:pt x="408" y="2374"/>
                    <a:pt x="583" y="2269"/>
                  </a:cubicBezTo>
                  <a:cubicBezTo>
                    <a:pt x="930" y="2056"/>
                    <a:pt x="1401" y="1753"/>
                    <a:pt x="1909" y="1395"/>
                  </a:cubicBezTo>
                  <a:cubicBezTo>
                    <a:pt x="2418" y="1036"/>
                    <a:pt x="2861" y="693"/>
                    <a:pt x="3175" y="435"/>
                  </a:cubicBezTo>
                  <a:cubicBezTo>
                    <a:pt x="3336" y="308"/>
                    <a:pt x="3459" y="200"/>
                    <a:pt x="3545" y="124"/>
                  </a:cubicBezTo>
                  <a:cubicBezTo>
                    <a:pt x="3631" y="50"/>
                    <a:pt x="3676" y="5"/>
                    <a:pt x="3673" y="2"/>
                  </a:cubicBezTo>
                  <a:cubicBezTo>
                    <a:pt x="3672" y="1"/>
                    <a:pt x="3671" y="1"/>
                    <a:pt x="36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18"/>
            <p:cNvSpPr/>
            <p:nvPr/>
          </p:nvSpPr>
          <p:spPr>
            <a:xfrm>
              <a:off x="6102431" y="3513067"/>
              <a:ext cx="24062" cy="20992"/>
            </a:xfrm>
            <a:custGeom>
              <a:avLst/>
              <a:gdLst/>
              <a:ahLst/>
              <a:cxnLst/>
              <a:rect l="l" t="t" r="r" b="b"/>
              <a:pathLst>
                <a:path w="533" h="465" extrusionOk="0">
                  <a:moveTo>
                    <a:pt x="261" y="0"/>
                  </a:moveTo>
                  <a:cubicBezTo>
                    <a:pt x="252" y="0"/>
                    <a:pt x="244" y="1"/>
                    <a:pt x="236" y="2"/>
                  </a:cubicBezTo>
                  <a:lnTo>
                    <a:pt x="150" y="32"/>
                  </a:lnTo>
                  <a:cubicBezTo>
                    <a:pt x="16" y="107"/>
                    <a:pt x="1" y="327"/>
                    <a:pt x="124" y="420"/>
                  </a:cubicBezTo>
                  <a:cubicBezTo>
                    <a:pt x="162" y="451"/>
                    <a:pt x="208" y="465"/>
                    <a:pt x="256" y="465"/>
                  </a:cubicBezTo>
                  <a:cubicBezTo>
                    <a:pt x="359" y="465"/>
                    <a:pt x="466" y="399"/>
                    <a:pt x="494" y="297"/>
                  </a:cubicBezTo>
                  <a:cubicBezTo>
                    <a:pt x="533" y="156"/>
                    <a:pt x="404" y="0"/>
                    <a:pt x="26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18"/>
            <p:cNvSpPr/>
            <p:nvPr/>
          </p:nvSpPr>
          <p:spPr>
            <a:xfrm>
              <a:off x="6210924" y="3600023"/>
              <a:ext cx="23972" cy="20992"/>
            </a:xfrm>
            <a:custGeom>
              <a:avLst/>
              <a:gdLst/>
              <a:ahLst/>
              <a:cxnLst/>
              <a:rect l="l" t="t" r="r" b="b"/>
              <a:pathLst>
                <a:path w="531" h="465" extrusionOk="0">
                  <a:moveTo>
                    <a:pt x="263" y="1"/>
                  </a:moveTo>
                  <a:cubicBezTo>
                    <a:pt x="253" y="1"/>
                    <a:pt x="244" y="2"/>
                    <a:pt x="235" y="3"/>
                  </a:cubicBezTo>
                  <a:lnTo>
                    <a:pt x="149" y="29"/>
                  </a:lnTo>
                  <a:cubicBezTo>
                    <a:pt x="14" y="108"/>
                    <a:pt x="0" y="328"/>
                    <a:pt x="123" y="422"/>
                  </a:cubicBezTo>
                  <a:cubicBezTo>
                    <a:pt x="160" y="451"/>
                    <a:pt x="207" y="464"/>
                    <a:pt x="254" y="464"/>
                  </a:cubicBezTo>
                  <a:cubicBezTo>
                    <a:pt x="357" y="464"/>
                    <a:pt x="465" y="401"/>
                    <a:pt x="493" y="298"/>
                  </a:cubicBezTo>
                  <a:cubicBezTo>
                    <a:pt x="531" y="158"/>
                    <a:pt x="405"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18"/>
            <p:cNvSpPr/>
            <p:nvPr/>
          </p:nvSpPr>
          <p:spPr>
            <a:xfrm>
              <a:off x="6125366" y="3870551"/>
              <a:ext cx="24062" cy="21038"/>
            </a:xfrm>
            <a:custGeom>
              <a:avLst/>
              <a:gdLst/>
              <a:ahLst/>
              <a:cxnLst/>
              <a:rect l="l" t="t" r="r" b="b"/>
              <a:pathLst>
                <a:path w="533" h="466" extrusionOk="0">
                  <a:moveTo>
                    <a:pt x="264" y="1"/>
                  </a:moveTo>
                  <a:cubicBezTo>
                    <a:pt x="255" y="1"/>
                    <a:pt x="246" y="1"/>
                    <a:pt x="237" y="3"/>
                  </a:cubicBezTo>
                  <a:lnTo>
                    <a:pt x="151" y="32"/>
                  </a:lnTo>
                  <a:cubicBezTo>
                    <a:pt x="16" y="107"/>
                    <a:pt x="1" y="327"/>
                    <a:pt x="120" y="420"/>
                  </a:cubicBezTo>
                  <a:cubicBezTo>
                    <a:pt x="159" y="451"/>
                    <a:pt x="207" y="465"/>
                    <a:pt x="255" y="465"/>
                  </a:cubicBezTo>
                  <a:cubicBezTo>
                    <a:pt x="359" y="465"/>
                    <a:pt x="466" y="399"/>
                    <a:pt x="494" y="298"/>
                  </a:cubicBezTo>
                  <a:cubicBezTo>
                    <a:pt x="533" y="157"/>
                    <a:pt x="406" y="1"/>
                    <a:pt x="2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18"/>
            <p:cNvSpPr/>
            <p:nvPr/>
          </p:nvSpPr>
          <p:spPr>
            <a:xfrm>
              <a:off x="6182209" y="4008209"/>
              <a:ext cx="24062" cy="20992"/>
            </a:xfrm>
            <a:custGeom>
              <a:avLst/>
              <a:gdLst/>
              <a:ahLst/>
              <a:cxnLst/>
              <a:rect l="l" t="t" r="r" b="b"/>
              <a:pathLst>
                <a:path w="533" h="465" extrusionOk="0">
                  <a:moveTo>
                    <a:pt x="260" y="0"/>
                  </a:moveTo>
                  <a:cubicBezTo>
                    <a:pt x="252" y="0"/>
                    <a:pt x="244" y="1"/>
                    <a:pt x="236" y="2"/>
                  </a:cubicBezTo>
                  <a:lnTo>
                    <a:pt x="147" y="31"/>
                  </a:lnTo>
                  <a:cubicBezTo>
                    <a:pt x="16" y="106"/>
                    <a:pt x="0" y="326"/>
                    <a:pt x="121" y="419"/>
                  </a:cubicBezTo>
                  <a:cubicBezTo>
                    <a:pt x="159" y="450"/>
                    <a:pt x="207" y="464"/>
                    <a:pt x="255" y="464"/>
                  </a:cubicBezTo>
                  <a:cubicBezTo>
                    <a:pt x="358" y="464"/>
                    <a:pt x="465" y="398"/>
                    <a:pt x="493" y="296"/>
                  </a:cubicBezTo>
                  <a:cubicBezTo>
                    <a:pt x="533" y="155"/>
                    <a:pt x="404" y="0"/>
                    <a:pt x="26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18"/>
            <p:cNvSpPr/>
            <p:nvPr/>
          </p:nvSpPr>
          <p:spPr>
            <a:xfrm>
              <a:off x="6312103" y="4146137"/>
              <a:ext cx="24017" cy="20992"/>
            </a:xfrm>
            <a:custGeom>
              <a:avLst/>
              <a:gdLst/>
              <a:ahLst/>
              <a:cxnLst/>
              <a:rect l="l" t="t" r="r" b="b"/>
              <a:pathLst>
                <a:path w="532" h="465" extrusionOk="0">
                  <a:moveTo>
                    <a:pt x="263" y="0"/>
                  </a:moveTo>
                  <a:cubicBezTo>
                    <a:pt x="255" y="0"/>
                    <a:pt x="247" y="1"/>
                    <a:pt x="239" y="2"/>
                  </a:cubicBezTo>
                  <a:lnTo>
                    <a:pt x="149" y="31"/>
                  </a:lnTo>
                  <a:cubicBezTo>
                    <a:pt x="14" y="106"/>
                    <a:pt x="0" y="326"/>
                    <a:pt x="123" y="420"/>
                  </a:cubicBezTo>
                  <a:cubicBezTo>
                    <a:pt x="162" y="451"/>
                    <a:pt x="209" y="465"/>
                    <a:pt x="257" y="465"/>
                  </a:cubicBezTo>
                  <a:cubicBezTo>
                    <a:pt x="361" y="465"/>
                    <a:pt x="467" y="399"/>
                    <a:pt x="493" y="297"/>
                  </a:cubicBezTo>
                  <a:cubicBezTo>
                    <a:pt x="531" y="155"/>
                    <a:pt x="406" y="0"/>
                    <a:pt x="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18"/>
            <p:cNvSpPr/>
            <p:nvPr/>
          </p:nvSpPr>
          <p:spPr>
            <a:xfrm>
              <a:off x="6413598" y="4132773"/>
              <a:ext cx="24062" cy="21038"/>
            </a:xfrm>
            <a:custGeom>
              <a:avLst/>
              <a:gdLst/>
              <a:ahLst/>
              <a:cxnLst/>
              <a:rect l="l" t="t" r="r" b="b"/>
              <a:pathLst>
                <a:path w="533" h="466" extrusionOk="0">
                  <a:moveTo>
                    <a:pt x="263" y="1"/>
                  </a:moveTo>
                  <a:cubicBezTo>
                    <a:pt x="254" y="1"/>
                    <a:pt x="245" y="1"/>
                    <a:pt x="235" y="3"/>
                  </a:cubicBezTo>
                  <a:lnTo>
                    <a:pt x="150" y="32"/>
                  </a:lnTo>
                  <a:cubicBezTo>
                    <a:pt x="16" y="107"/>
                    <a:pt x="0" y="327"/>
                    <a:pt x="120" y="420"/>
                  </a:cubicBezTo>
                  <a:cubicBezTo>
                    <a:pt x="159" y="451"/>
                    <a:pt x="206" y="465"/>
                    <a:pt x="255" y="465"/>
                  </a:cubicBezTo>
                  <a:cubicBezTo>
                    <a:pt x="359" y="465"/>
                    <a:pt x="465" y="400"/>
                    <a:pt x="493" y="298"/>
                  </a:cubicBezTo>
                  <a:cubicBezTo>
                    <a:pt x="532" y="157"/>
                    <a:pt x="406"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18"/>
            <p:cNvSpPr/>
            <p:nvPr/>
          </p:nvSpPr>
          <p:spPr>
            <a:xfrm>
              <a:off x="6511029" y="4350659"/>
              <a:ext cx="24107" cy="21083"/>
            </a:xfrm>
            <a:custGeom>
              <a:avLst/>
              <a:gdLst/>
              <a:ahLst/>
              <a:cxnLst/>
              <a:rect l="l" t="t" r="r" b="b"/>
              <a:pathLst>
                <a:path w="534" h="467" extrusionOk="0">
                  <a:moveTo>
                    <a:pt x="264" y="1"/>
                  </a:moveTo>
                  <a:cubicBezTo>
                    <a:pt x="256" y="1"/>
                    <a:pt x="248" y="1"/>
                    <a:pt x="240" y="2"/>
                  </a:cubicBezTo>
                  <a:lnTo>
                    <a:pt x="151" y="32"/>
                  </a:lnTo>
                  <a:cubicBezTo>
                    <a:pt x="16" y="111"/>
                    <a:pt x="1" y="331"/>
                    <a:pt x="125" y="424"/>
                  </a:cubicBezTo>
                  <a:cubicBezTo>
                    <a:pt x="163" y="453"/>
                    <a:pt x="209" y="466"/>
                    <a:pt x="256" y="466"/>
                  </a:cubicBezTo>
                  <a:cubicBezTo>
                    <a:pt x="361" y="466"/>
                    <a:pt x="470" y="401"/>
                    <a:pt x="498" y="301"/>
                  </a:cubicBezTo>
                  <a:cubicBezTo>
                    <a:pt x="533" y="160"/>
                    <a:pt x="408" y="1"/>
                    <a:pt x="2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18"/>
            <p:cNvSpPr/>
            <p:nvPr/>
          </p:nvSpPr>
          <p:spPr>
            <a:xfrm>
              <a:off x="6516267" y="4245960"/>
              <a:ext cx="24062" cy="20902"/>
            </a:xfrm>
            <a:custGeom>
              <a:avLst/>
              <a:gdLst/>
              <a:ahLst/>
              <a:cxnLst/>
              <a:rect l="l" t="t" r="r" b="b"/>
              <a:pathLst>
                <a:path w="533" h="463" extrusionOk="0">
                  <a:moveTo>
                    <a:pt x="264" y="0"/>
                  </a:moveTo>
                  <a:cubicBezTo>
                    <a:pt x="255" y="0"/>
                    <a:pt x="246" y="1"/>
                    <a:pt x="236" y="2"/>
                  </a:cubicBezTo>
                  <a:lnTo>
                    <a:pt x="150" y="28"/>
                  </a:lnTo>
                  <a:cubicBezTo>
                    <a:pt x="16" y="106"/>
                    <a:pt x="1" y="327"/>
                    <a:pt x="121" y="420"/>
                  </a:cubicBezTo>
                  <a:cubicBezTo>
                    <a:pt x="159" y="449"/>
                    <a:pt x="207" y="463"/>
                    <a:pt x="255" y="463"/>
                  </a:cubicBezTo>
                  <a:cubicBezTo>
                    <a:pt x="359" y="463"/>
                    <a:pt x="466" y="399"/>
                    <a:pt x="494" y="297"/>
                  </a:cubicBezTo>
                  <a:cubicBezTo>
                    <a:pt x="532" y="156"/>
                    <a:pt x="407" y="0"/>
                    <a:pt x="2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18"/>
            <p:cNvSpPr/>
            <p:nvPr/>
          </p:nvSpPr>
          <p:spPr>
            <a:xfrm>
              <a:off x="6177513" y="3739531"/>
              <a:ext cx="24017" cy="21083"/>
            </a:xfrm>
            <a:custGeom>
              <a:avLst/>
              <a:gdLst/>
              <a:ahLst/>
              <a:cxnLst/>
              <a:rect l="l" t="t" r="r" b="b"/>
              <a:pathLst>
                <a:path w="532" h="467" extrusionOk="0">
                  <a:moveTo>
                    <a:pt x="259" y="1"/>
                  </a:moveTo>
                  <a:cubicBezTo>
                    <a:pt x="251" y="1"/>
                    <a:pt x="243" y="1"/>
                    <a:pt x="235" y="2"/>
                  </a:cubicBezTo>
                  <a:lnTo>
                    <a:pt x="149" y="32"/>
                  </a:lnTo>
                  <a:cubicBezTo>
                    <a:pt x="15" y="107"/>
                    <a:pt x="0" y="327"/>
                    <a:pt x="123" y="424"/>
                  </a:cubicBezTo>
                  <a:cubicBezTo>
                    <a:pt x="160" y="453"/>
                    <a:pt x="206" y="466"/>
                    <a:pt x="252" y="466"/>
                  </a:cubicBezTo>
                  <a:cubicBezTo>
                    <a:pt x="356" y="466"/>
                    <a:pt x="465" y="400"/>
                    <a:pt x="494" y="297"/>
                  </a:cubicBezTo>
                  <a:cubicBezTo>
                    <a:pt x="532" y="156"/>
                    <a:pt x="403" y="1"/>
                    <a:pt x="2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18"/>
            <p:cNvSpPr/>
            <p:nvPr/>
          </p:nvSpPr>
          <p:spPr>
            <a:xfrm>
              <a:off x="6312915" y="3989427"/>
              <a:ext cx="24062" cy="20947"/>
            </a:xfrm>
            <a:custGeom>
              <a:avLst/>
              <a:gdLst/>
              <a:ahLst/>
              <a:cxnLst/>
              <a:rect l="l" t="t" r="r" b="b"/>
              <a:pathLst>
                <a:path w="533" h="464" extrusionOk="0">
                  <a:moveTo>
                    <a:pt x="267" y="0"/>
                  </a:moveTo>
                  <a:cubicBezTo>
                    <a:pt x="258" y="0"/>
                    <a:pt x="249" y="1"/>
                    <a:pt x="239" y="3"/>
                  </a:cubicBezTo>
                  <a:lnTo>
                    <a:pt x="150" y="29"/>
                  </a:lnTo>
                  <a:cubicBezTo>
                    <a:pt x="15" y="107"/>
                    <a:pt x="0" y="328"/>
                    <a:pt x="124" y="421"/>
                  </a:cubicBezTo>
                  <a:cubicBezTo>
                    <a:pt x="162" y="450"/>
                    <a:pt x="210" y="464"/>
                    <a:pt x="257" y="464"/>
                  </a:cubicBezTo>
                  <a:cubicBezTo>
                    <a:pt x="362" y="464"/>
                    <a:pt x="469" y="400"/>
                    <a:pt x="498" y="297"/>
                  </a:cubicBezTo>
                  <a:cubicBezTo>
                    <a:pt x="532" y="158"/>
                    <a:pt x="409" y="0"/>
                    <a:pt x="26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18"/>
            <p:cNvSpPr/>
            <p:nvPr/>
          </p:nvSpPr>
          <p:spPr>
            <a:xfrm>
              <a:off x="6406825" y="4245418"/>
              <a:ext cx="24062" cy="21083"/>
            </a:xfrm>
            <a:custGeom>
              <a:avLst/>
              <a:gdLst/>
              <a:ahLst/>
              <a:cxnLst/>
              <a:rect l="l" t="t" r="r" b="b"/>
              <a:pathLst>
                <a:path w="533" h="467" extrusionOk="0">
                  <a:moveTo>
                    <a:pt x="264" y="1"/>
                  </a:moveTo>
                  <a:cubicBezTo>
                    <a:pt x="256" y="1"/>
                    <a:pt x="248" y="1"/>
                    <a:pt x="240" y="2"/>
                  </a:cubicBezTo>
                  <a:lnTo>
                    <a:pt x="150" y="32"/>
                  </a:lnTo>
                  <a:cubicBezTo>
                    <a:pt x="16" y="111"/>
                    <a:pt x="1" y="331"/>
                    <a:pt x="124" y="425"/>
                  </a:cubicBezTo>
                  <a:cubicBezTo>
                    <a:pt x="162" y="454"/>
                    <a:pt x="209" y="467"/>
                    <a:pt x="256" y="467"/>
                  </a:cubicBezTo>
                  <a:cubicBezTo>
                    <a:pt x="361" y="467"/>
                    <a:pt x="469" y="402"/>
                    <a:pt x="497" y="301"/>
                  </a:cubicBezTo>
                  <a:cubicBezTo>
                    <a:pt x="533" y="160"/>
                    <a:pt x="407" y="1"/>
                    <a:pt x="2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18"/>
            <p:cNvSpPr/>
            <p:nvPr/>
          </p:nvSpPr>
          <p:spPr>
            <a:xfrm>
              <a:off x="6077824" y="3674472"/>
              <a:ext cx="24243" cy="21038"/>
            </a:xfrm>
            <a:custGeom>
              <a:avLst/>
              <a:gdLst/>
              <a:ahLst/>
              <a:cxnLst/>
              <a:rect l="l" t="t" r="r" b="b"/>
              <a:pathLst>
                <a:path w="537" h="466" extrusionOk="0">
                  <a:moveTo>
                    <a:pt x="264" y="0"/>
                  </a:moveTo>
                  <a:cubicBezTo>
                    <a:pt x="256" y="0"/>
                    <a:pt x="248" y="1"/>
                    <a:pt x="240" y="2"/>
                  </a:cubicBezTo>
                  <a:lnTo>
                    <a:pt x="150" y="31"/>
                  </a:lnTo>
                  <a:cubicBezTo>
                    <a:pt x="19" y="106"/>
                    <a:pt x="1" y="326"/>
                    <a:pt x="124" y="424"/>
                  </a:cubicBezTo>
                  <a:cubicBezTo>
                    <a:pt x="162" y="453"/>
                    <a:pt x="208" y="466"/>
                    <a:pt x="255" y="466"/>
                  </a:cubicBezTo>
                  <a:cubicBezTo>
                    <a:pt x="360" y="466"/>
                    <a:pt x="469" y="400"/>
                    <a:pt x="497" y="297"/>
                  </a:cubicBezTo>
                  <a:cubicBezTo>
                    <a:pt x="536" y="155"/>
                    <a:pt x="408" y="0"/>
                    <a:pt x="2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18"/>
            <p:cNvSpPr/>
            <p:nvPr/>
          </p:nvSpPr>
          <p:spPr>
            <a:xfrm>
              <a:off x="6043601" y="3402770"/>
              <a:ext cx="24062" cy="21083"/>
            </a:xfrm>
            <a:custGeom>
              <a:avLst/>
              <a:gdLst/>
              <a:ahLst/>
              <a:cxnLst/>
              <a:rect l="l" t="t" r="r" b="b"/>
              <a:pathLst>
                <a:path w="533" h="467" extrusionOk="0">
                  <a:moveTo>
                    <a:pt x="260" y="0"/>
                  </a:moveTo>
                  <a:cubicBezTo>
                    <a:pt x="252" y="0"/>
                    <a:pt x="244" y="1"/>
                    <a:pt x="236" y="2"/>
                  </a:cubicBezTo>
                  <a:lnTo>
                    <a:pt x="146" y="32"/>
                  </a:lnTo>
                  <a:cubicBezTo>
                    <a:pt x="15" y="110"/>
                    <a:pt x="0" y="331"/>
                    <a:pt x="120" y="424"/>
                  </a:cubicBezTo>
                  <a:cubicBezTo>
                    <a:pt x="159" y="453"/>
                    <a:pt x="206" y="467"/>
                    <a:pt x="254" y="467"/>
                  </a:cubicBezTo>
                  <a:cubicBezTo>
                    <a:pt x="358" y="467"/>
                    <a:pt x="465" y="403"/>
                    <a:pt x="493" y="301"/>
                  </a:cubicBezTo>
                  <a:cubicBezTo>
                    <a:pt x="532" y="159"/>
                    <a:pt x="404" y="0"/>
                    <a:pt x="26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393;p18"/>
            <p:cNvSpPr/>
            <p:nvPr/>
          </p:nvSpPr>
          <p:spPr>
            <a:xfrm>
              <a:off x="6195528" y="3441236"/>
              <a:ext cx="24062" cy="21038"/>
            </a:xfrm>
            <a:custGeom>
              <a:avLst/>
              <a:gdLst/>
              <a:ahLst/>
              <a:cxnLst/>
              <a:rect l="l" t="t" r="r" b="b"/>
              <a:pathLst>
                <a:path w="533" h="466" extrusionOk="0">
                  <a:moveTo>
                    <a:pt x="260" y="0"/>
                  </a:moveTo>
                  <a:cubicBezTo>
                    <a:pt x="252" y="0"/>
                    <a:pt x="244" y="1"/>
                    <a:pt x="236" y="1"/>
                  </a:cubicBezTo>
                  <a:lnTo>
                    <a:pt x="150" y="32"/>
                  </a:lnTo>
                  <a:cubicBezTo>
                    <a:pt x="16" y="110"/>
                    <a:pt x="0" y="330"/>
                    <a:pt x="124" y="424"/>
                  </a:cubicBezTo>
                  <a:cubicBezTo>
                    <a:pt x="161" y="453"/>
                    <a:pt x="206" y="466"/>
                    <a:pt x="253" y="466"/>
                  </a:cubicBezTo>
                  <a:cubicBezTo>
                    <a:pt x="357" y="466"/>
                    <a:pt x="466" y="400"/>
                    <a:pt x="493" y="296"/>
                  </a:cubicBezTo>
                  <a:cubicBezTo>
                    <a:pt x="533" y="159"/>
                    <a:pt x="404" y="0"/>
                    <a:pt x="26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18"/>
            <p:cNvSpPr/>
            <p:nvPr/>
          </p:nvSpPr>
          <p:spPr>
            <a:xfrm>
              <a:off x="5731305" y="2704099"/>
              <a:ext cx="598622" cy="625212"/>
            </a:xfrm>
            <a:custGeom>
              <a:avLst/>
              <a:gdLst/>
              <a:ahLst/>
              <a:cxnLst/>
              <a:rect l="l" t="t" r="r" b="b"/>
              <a:pathLst>
                <a:path w="13260" h="13849" extrusionOk="0">
                  <a:moveTo>
                    <a:pt x="9748" y="1"/>
                  </a:moveTo>
                  <a:cubicBezTo>
                    <a:pt x="9684" y="1"/>
                    <a:pt x="9621" y="2"/>
                    <a:pt x="9558" y="6"/>
                  </a:cubicBezTo>
                  <a:lnTo>
                    <a:pt x="6843" y="178"/>
                  </a:lnTo>
                  <a:cubicBezTo>
                    <a:pt x="6843" y="178"/>
                    <a:pt x="4441" y="193"/>
                    <a:pt x="2466" y="2098"/>
                  </a:cubicBezTo>
                  <a:lnTo>
                    <a:pt x="0" y="4029"/>
                  </a:lnTo>
                  <a:lnTo>
                    <a:pt x="2614" y="7111"/>
                  </a:lnTo>
                  <a:lnTo>
                    <a:pt x="3859" y="6319"/>
                  </a:lnTo>
                  <a:lnTo>
                    <a:pt x="4859" y="9448"/>
                  </a:lnTo>
                  <a:lnTo>
                    <a:pt x="5603" y="13849"/>
                  </a:lnTo>
                  <a:lnTo>
                    <a:pt x="13140" y="12179"/>
                  </a:lnTo>
                  <a:cubicBezTo>
                    <a:pt x="12523" y="10353"/>
                    <a:pt x="10802" y="8695"/>
                    <a:pt x="11089" y="7574"/>
                  </a:cubicBezTo>
                  <a:lnTo>
                    <a:pt x="11523" y="6255"/>
                  </a:lnTo>
                  <a:cubicBezTo>
                    <a:pt x="12094" y="4514"/>
                    <a:pt x="13259" y="2453"/>
                    <a:pt x="11863" y="862"/>
                  </a:cubicBezTo>
                  <a:cubicBezTo>
                    <a:pt x="11247" y="263"/>
                    <a:pt x="10486" y="1"/>
                    <a:pt x="974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395;p18"/>
            <p:cNvSpPr/>
            <p:nvPr/>
          </p:nvSpPr>
          <p:spPr>
            <a:xfrm>
              <a:off x="5886573" y="2874263"/>
              <a:ext cx="55528" cy="118009"/>
            </a:xfrm>
            <a:custGeom>
              <a:avLst/>
              <a:gdLst/>
              <a:ahLst/>
              <a:cxnLst/>
              <a:rect l="l" t="t" r="r" b="b"/>
              <a:pathLst>
                <a:path w="1230" h="2614" extrusionOk="0">
                  <a:moveTo>
                    <a:pt x="1219" y="0"/>
                  </a:moveTo>
                  <a:cubicBezTo>
                    <a:pt x="1203" y="0"/>
                    <a:pt x="1163" y="11"/>
                    <a:pt x="1103" y="32"/>
                  </a:cubicBezTo>
                  <a:cubicBezTo>
                    <a:pt x="1025" y="58"/>
                    <a:pt x="916" y="107"/>
                    <a:pt x="797" y="189"/>
                  </a:cubicBezTo>
                  <a:cubicBezTo>
                    <a:pt x="554" y="349"/>
                    <a:pt x="259" y="659"/>
                    <a:pt x="128" y="1097"/>
                  </a:cubicBezTo>
                  <a:cubicBezTo>
                    <a:pt x="1" y="1533"/>
                    <a:pt x="83" y="1959"/>
                    <a:pt x="203" y="2221"/>
                  </a:cubicBezTo>
                  <a:cubicBezTo>
                    <a:pt x="263" y="2355"/>
                    <a:pt x="326" y="2456"/>
                    <a:pt x="375" y="2519"/>
                  </a:cubicBezTo>
                  <a:cubicBezTo>
                    <a:pt x="420" y="2579"/>
                    <a:pt x="452" y="2613"/>
                    <a:pt x="460" y="2613"/>
                  </a:cubicBezTo>
                  <a:cubicBezTo>
                    <a:pt x="460" y="2613"/>
                    <a:pt x="461" y="2613"/>
                    <a:pt x="461" y="2613"/>
                  </a:cubicBezTo>
                  <a:cubicBezTo>
                    <a:pt x="475" y="2602"/>
                    <a:pt x="360" y="2464"/>
                    <a:pt x="263" y="2199"/>
                  </a:cubicBezTo>
                  <a:cubicBezTo>
                    <a:pt x="161" y="1937"/>
                    <a:pt x="98" y="1533"/>
                    <a:pt x="218" y="1123"/>
                  </a:cubicBezTo>
                  <a:cubicBezTo>
                    <a:pt x="337" y="712"/>
                    <a:pt x="610" y="409"/>
                    <a:pt x="834" y="242"/>
                  </a:cubicBezTo>
                  <a:cubicBezTo>
                    <a:pt x="1058" y="73"/>
                    <a:pt x="1230" y="18"/>
                    <a:pt x="1226" y="2"/>
                  </a:cubicBezTo>
                  <a:cubicBezTo>
                    <a:pt x="1226" y="1"/>
                    <a:pt x="1223" y="0"/>
                    <a:pt x="121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18"/>
            <p:cNvSpPr/>
            <p:nvPr/>
          </p:nvSpPr>
          <p:spPr>
            <a:xfrm>
              <a:off x="6029018" y="2703512"/>
              <a:ext cx="141620" cy="82615"/>
            </a:xfrm>
            <a:custGeom>
              <a:avLst/>
              <a:gdLst/>
              <a:ahLst/>
              <a:cxnLst/>
              <a:rect l="l" t="t" r="r" b="b"/>
              <a:pathLst>
                <a:path w="3137" h="1830" extrusionOk="0">
                  <a:moveTo>
                    <a:pt x="3080" y="1"/>
                  </a:moveTo>
                  <a:cubicBezTo>
                    <a:pt x="3057" y="1"/>
                    <a:pt x="3136" y="299"/>
                    <a:pt x="2979" y="736"/>
                  </a:cubicBezTo>
                  <a:cubicBezTo>
                    <a:pt x="2900" y="949"/>
                    <a:pt x="2759" y="1192"/>
                    <a:pt x="2531" y="1386"/>
                  </a:cubicBezTo>
                  <a:cubicBezTo>
                    <a:pt x="2307" y="1584"/>
                    <a:pt x="1985" y="1715"/>
                    <a:pt x="1642" y="1733"/>
                  </a:cubicBezTo>
                  <a:cubicBezTo>
                    <a:pt x="1613" y="1735"/>
                    <a:pt x="1585" y="1736"/>
                    <a:pt x="1556" y="1736"/>
                  </a:cubicBezTo>
                  <a:cubicBezTo>
                    <a:pt x="1241" y="1736"/>
                    <a:pt x="942" y="1641"/>
                    <a:pt x="716" y="1483"/>
                  </a:cubicBezTo>
                  <a:cubicBezTo>
                    <a:pt x="469" y="1316"/>
                    <a:pt x="301" y="1091"/>
                    <a:pt x="200" y="886"/>
                  </a:cubicBezTo>
                  <a:cubicBezTo>
                    <a:pt x="0" y="474"/>
                    <a:pt x="43" y="169"/>
                    <a:pt x="22" y="169"/>
                  </a:cubicBezTo>
                  <a:lnTo>
                    <a:pt x="22" y="169"/>
                  </a:lnTo>
                  <a:cubicBezTo>
                    <a:pt x="21" y="169"/>
                    <a:pt x="21" y="169"/>
                    <a:pt x="21" y="169"/>
                  </a:cubicBezTo>
                  <a:cubicBezTo>
                    <a:pt x="18" y="169"/>
                    <a:pt x="13" y="187"/>
                    <a:pt x="9" y="221"/>
                  </a:cubicBezTo>
                  <a:cubicBezTo>
                    <a:pt x="6" y="254"/>
                    <a:pt x="6" y="307"/>
                    <a:pt x="6" y="374"/>
                  </a:cubicBezTo>
                  <a:cubicBezTo>
                    <a:pt x="13" y="505"/>
                    <a:pt x="44" y="695"/>
                    <a:pt x="140" y="916"/>
                  </a:cubicBezTo>
                  <a:cubicBezTo>
                    <a:pt x="237" y="1128"/>
                    <a:pt x="409" y="1371"/>
                    <a:pt x="667" y="1554"/>
                  </a:cubicBezTo>
                  <a:cubicBezTo>
                    <a:pt x="909" y="1727"/>
                    <a:pt x="1228" y="1829"/>
                    <a:pt x="1564" y="1829"/>
                  </a:cubicBezTo>
                  <a:cubicBezTo>
                    <a:pt x="1591" y="1829"/>
                    <a:pt x="1618" y="1829"/>
                    <a:pt x="1645" y="1827"/>
                  </a:cubicBezTo>
                  <a:cubicBezTo>
                    <a:pt x="2012" y="1805"/>
                    <a:pt x="2352" y="1662"/>
                    <a:pt x="2587" y="1450"/>
                  </a:cubicBezTo>
                  <a:cubicBezTo>
                    <a:pt x="2826" y="1240"/>
                    <a:pt x="2968" y="983"/>
                    <a:pt x="3043" y="755"/>
                  </a:cubicBezTo>
                  <a:cubicBezTo>
                    <a:pt x="3114" y="531"/>
                    <a:pt x="3125" y="333"/>
                    <a:pt x="3117" y="202"/>
                  </a:cubicBezTo>
                  <a:cubicBezTo>
                    <a:pt x="3114" y="135"/>
                    <a:pt x="3106" y="87"/>
                    <a:pt x="3099" y="52"/>
                  </a:cubicBezTo>
                  <a:cubicBezTo>
                    <a:pt x="3091" y="19"/>
                    <a:pt x="3083" y="1"/>
                    <a:pt x="308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18"/>
            <p:cNvSpPr/>
            <p:nvPr/>
          </p:nvSpPr>
          <p:spPr>
            <a:xfrm>
              <a:off x="5523168" y="2711233"/>
              <a:ext cx="686700" cy="420164"/>
            </a:xfrm>
            <a:custGeom>
              <a:avLst/>
              <a:gdLst/>
              <a:ahLst/>
              <a:cxnLst/>
              <a:rect l="l" t="t" r="r" b="b"/>
              <a:pathLst>
                <a:path w="15211" h="9307" extrusionOk="0">
                  <a:moveTo>
                    <a:pt x="1591" y="0"/>
                  </a:moveTo>
                  <a:cubicBezTo>
                    <a:pt x="1427" y="0"/>
                    <a:pt x="1386" y="193"/>
                    <a:pt x="1554" y="450"/>
                  </a:cubicBezTo>
                  <a:cubicBezTo>
                    <a:pt x="1734" y="722"/>
                    <a:pt x="2204" y="1562"/>
                    <a:pt x="2059" y="1648"/>
                  </a:cubicBezTo>
                  <a:cubicBezTo>
                    <a:pt x="2055" y="1651"/>
                    <a:pt x="2050" y="1652"/>
                    <a:pt x="2045" y="1652"/>
                  </a:cubicBezTo>
                  <a:cubicBezTo>
                    <a:pt x="1867" y="1652"/>
                    <a:pt x="1065" y="334"/>
                    <a:pt x="1065" y="334"/>
                  </a:cubicBezTo>
                  <a:cubicBezTo>
                    <a:pt x="1065" y="334"/>
                    <a:pt x="962" y="78"/>
                    <a:pt x="821" y="78"/>
                  </a:cubicBezTo>
                  <a:cubicBezTo>
                    <a:pt x="801" y="78"/>
                    <a:pt x="780" y="83"/>
                    <a:pt x="759" y="95"/>
                  </a:cubicBezTo>
                  <a:cubicBezTo>
                    <a:pt x="449" y="267"/>
                    <a:pt x="1461" y="1690"/>
                    <a:pt x="1558" y="1820"/>
                  </a:cubicBezTo>
                  <a:cubicBezTo>
                    <a:pt x="1608" y="1886"/>
                    <a:pt x="1547" y="1955"/>
                    <a:pt x="1482" y="1955"/>
                  </a:cubicBezTo>
                  <a:cubicBezTo>
                    <a:pt x="1454" y="1955"/>
                    <a:pt x="1426" y="1942"/>
                    <a:pt x="1406" y="1910"/>
                  </a:cubicBezTo>
                  <a:cubicBezTo>
                    <a:pt x="1338" y="1812"/>
                    <a:pt x="676" y="647"/>
                    <a:pt x="332" y="647"/>
                  </a:cubicBezTo>
                  <a:cubicBezTo>
                    <a:pt x="310" y="647"/>
                    <a:pt x="289" y="652"/>
                    <a:pt x="270" y="662"/>
                  </a:cubicBezTo>
                  <a:cubicBezTo>
                    <a:pt x="27" y="793"/>
                    <a:pt x="1092" y="1839"/>
                    <a:pt x="1099" y="2201"/>
                  </a:cubicBezTo>
                  <a:cubicBezTo>
                    <a:pt x="1099" y="2248"/>
                    <a:pt x="1088" y="2268"/>
                    <a:pt x="1067" y="2268"/>
                  </a:cubicBezTo>
                  <a:cubicBezTo>
                    <a:pt x="931" y="2268"/>
                    <a:pt x="409" y="1448"/>
                    <a:pt x="182" y="1448"/>
                  </a:cubicBezTo>
                  <a:cubicBezTo>
                    <a:pt x="168" y="1448"/>
                    <a:pt x="154" y="1451"/>
                    <a:pt x="143" y="1458"/>
                  </a:cubicBezTo>
                  <a:cubicBezTo>
                    <a:pt x="56" y="1507"/>
                    <a:pt x="1" y="1555"/>
                    <a:pt x="524" y="2205"/>
                  </a:cubicBezTo>
                  <a:cubicBezTo>
                    <a:pt x="804" y="2556"/>
                    <a:pt x="1416" y="3150"/>
                    <a:pt x="1935" y="3636"/>
                  </a:cubicBezTo>
                  <a:lnTo>
                    <a:pt x="1995" y="3691"/>
                  </a:lnTo>
                  <a:cubicBezTo>
                    <a:pt x="1995" y="3691"/>
                    <a:pt x="6404" y="9306"/>
                    <a:pt x="9796" y="9306"/>
                  </a:cubicBezTo>
                  <a:cubicBezTo>
                    <a:pt x="10373" y="9306"/>
                    <a:pt x="10920" y="9144"/>
                    <a:pt x="11412" y="8764"/>
                  </a:cubicBezTo>
                  <a:cubicBezTo>
                    <a:pt x="13485" y="7161"/>
                    <a:pt x="14770" y="6265"/>
                    <a:pt x="15211" y="5847"/>
                  </a:cubicBezTo>
                  <a:lnTo>
                    <a:pt x="13578" y="2926"/>
                  </a:lnTo>
                  <a:cubicBezTo>
                    <a:pt x="13578" y="2926"/>
                    <a:pt x="9638" y="5961"/>
                    <a:pt x="9045" y="5961"/>
                  </a:cubicBezTo>
                  <a:cubicBezTo>
                    <a:pt x="9030" y="5961"/>
                    <a:pt x="9017" y="5959"/>
                    <a:pt x="9006" y="5955"/>
                  </a:cubicBezTo>
                  <a:cubicBezTo>
                    <a:pt x="6631" y="5066"/>
                    <a:pt x="4554" y="3139"/>
                    <a:pt x="3844" y="2429"/>
                  </a:cubicBezTo>
                  <a:cubicBezTo>
                    <a:pt x="3807" y="2291"/>
                    <a:pt x="3762" y="2127"/>
                    <a:pt x="3721" y="1929"/>
                  </a:cubicBezTo>
                  <a:cubicBezTo>
                    <a:pt x="3687" y="1760"/>
                    <a:pt x="3683" y="1589"/>
                    <a:pt x="3706" y="1417"/>
                  </a:cubicBezTo>
                  <a:cubicBezTo>
                    <a:pt x="3728" y="1238"/>
                    <a:pt x="3769" y="1007"/>
                    <a:pt x="3826" y="857"/>
                  </a:cubicBezTo>
                  <a:cubicBezTo>
                    <a:pt x="3833" y="845"/>
                    <a:pt x="3840" y="831"/>
                    <a:pt x="3844" y="819"/>
                  </a:cubicBezTo>
                  <a:cubicBezTo>
                    <a:pt x="3863" y="793"/>
                    <a:pt x="3866" y="767"/>
                    <a:pt x="3874" y="741"/>
                  </a:cubicBezTo>
                  <a:cubicBezTo>
                    <a:pt x="3902" y="612"/>
                    <a:pt x="3806" y="491"/>
                    <a:pt x="3692" y="491"/>
                  </a:cubicBezTo>
                  <a:cubicBezTo>
                    <a:pt x="3667" y="491"/>
                    <a:pt x="3642" y="496"/>
                    <a:pt x="3616" y="509"/>
                  </a:cubicBezTo>
                  <a:cubicBezTo>
                    <a:pt x="3467" y="581"/>
                    <a:pt x="3239" y="991"/>
                    <a:pt x="3180" y="1548"/>
                  </a:cubicBezTo>
                  <a:cubicBezTo>
                    <a:pt x="3180" y="1559"/>
                    <a:pt x="3176" y="1567"/>
                    <a:pt x="3176" y="1574"/>
                  </a:cubicBezTo>
                  <a:cubicBezTo>
                    <a:pt x="3157" y="1720"/>
                    <a:pt x="3112" y="1777"/>
                    <a:pt x="3053" y="1777"/>
                  </a:cubicBezTo>
                  <a:cubicBezTo>
                    <a:pt x="2884" y="1777"/>
                    <a:pt x="2602" y="1309"/>
                    <a:pt x="2477" y="1107"/>
                  </a:cubicBezTo>
                  <a:cubicBezTo>
                    <a:pt x="2306" y="834"/>
                    <a:pt x="1737" y="12"/>
                    <a:pt x="1614" y="2"/>
                  </a:cubicBezTo>
                  <a:cubicBezTo>
                    <a:pt x="1606" y="1"/>
                    <a:pt x="1599" y="0"/>
                    <a:pt x="15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18"/>
            <p:cNvSpPr/>
            <p:nvPr/>
          </p:nvSpPr>
          <p:spPr>
            <a:xfrm>
              <a:off x="5960121" y="2834849"/>
              <a:ext cx="154667" cy="119318"/>
            </a:xfrm>
            <a:custGeom>
              <a:avLst/>
              <a:gdLst/>
              <a:ahLst/>
              <a:cxnLst/>
              <a:rect l="l" t="t" r="r" b="b"/>
              <a:pathLst>
                <a:path w="3426" h="2643" extrusionOk="0">
                  <a:moveTo>
                    <a:pt x="3420" y="1"/>
                  </a:moveTo>
                  <a:cubicBezTo>
                    <a:pt x="3400" y="1"/>
                    <a:pt x="3213" y="148"/>
                    <a:pt x="2918" y="382"/>
                  </a:cubicBezTo>
                  <a:cubicBezTo>
                    <a:pt x="2592" y="640"/>
                    <a:pt x="2178" y="965"/>
                    <a:pt x="1718" y="1324"/>
                  </a:cubicBezTo>
                  <a:cubicBezTo>
                    <a:pt x="1256" y="1679"/>
                    <a:pt x="837" y="1996"/>
                    <a:pt x="505" y="2246"/>
                  </a:cubicBezTo>
                  <a:cubicBezTo>
                    <a:pt x="191" y="2482"/>
                    <a:pt x="1" y="2631"/>
                    <a:pt x="8" y="2642"/>
                  </a:cubicBezTo>
                  <a:cubicBezTo>
                    <a:pt x="8" y="2642"/>
                    <a:pt x="8" y="2642"/>
                    <a:pt x="9" y="2642"/>
                  </a:cubicBezTo>
                  <a:cubicBezTo>
                    <a:pt x="17" y="2642"/>
                    <a:pt x="69" y="2613"/>
                    <a:pt x="158" y="2556"/>
                  </a:cubicBezTo>
                  <a:cubicBezTo>
                    <a:pt x="251" y="2500"/>
                    <a:pt x="382" y="2410"/>
                    <a:pt x="542" y="2302"/>
                  </a:cubicBezTo>
                  <a:cubicBezTo>
                    <a:pt x="863" y="2078"/>
                    <a:pt x="1304" y="1765"/>
                    <a:pt x="1775" y="1398"/>
                  </a:cubicBezTo>
                  <a:cubicBezTo>
                    <a:pt x="2249" y="1032"/>
                    <a:pt x="2664" y="689"/>
                    <a:pt x="2959" y="431"/>
                  </a:cubicBezTo>
                  <a:cubicBezTo>
                    <a:pt x="3108" y="303"/>
                    <a:pt x="3224" y="199"/>
                    <a:pt x="3306" y="124"/>
                  </a:cubicBezTo>
                  <a:cubicBezTo>
                    <a:pt x="3385" y="50"/>
                    <a:pt x="3426" y="5"/>
                    <a:pt x="3422" y="1"/>
                  </a:cubicBezTo>
                  <a:cubicBezTo>
                    <a:pt x="3421" y="1"/>
                    <a:pt x="3421" y="1"/>
                    <a:pt x="342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18"/>
            <p:cNvSpPr/>
            <p:nvPr/>
          </p:nvSpPr>
          <p:spPr>
            <a:xfrm>
              <a:off x="5956102" y="2743288"/>
              <a:ext cx="370324" cy="381159"/>
            </a:xfrm>
            <a:custGeom>
              <a:avLst/>
              <a:gdLst/>
              <a:ahLst/>
              <a:cxnLst/>
              <a:rect l="l" t="t" r="r" b="b"/>
              <a:pathLst>
                <a:path w="8203" h="8443" extrusionOk="0">
                  <a:moveTo>
                    <a:pt x="6715" y="1"/>
                  </a:moveTo>
                  <a:lnTo>
                    <a:pt x="4434" y="1633"/>
                  </a:lnTo>
                  <a:cubicBezTo>
                    <a:pt x="3096" y="2869"/>
                    <a:pt x="1610" y="3915"/>
                    <a:pt x="0" y="4808"/>
                  </a:cubicBezTo>
                  <a:lnTo>
                    <a:pt x="1890" y="8442"/>
                  </a:lnTo>
                  <a:cubicBezTo>
                    <a:pt x="1890" y="8442"/>
                    <a:pt x="4486" y="7117"/>
                    <a:pt x="6342" y="4304"/>
                  </a:cubicBezTo>
                  <a:cubicBezTo>
                    <a:pt x="8202" y="1488"/>
                    <a:pt x="6720" y="5"/>
                    <a:pt x="6720" y="5"/>
                  </a:cubicBezTo>
                  <a:lnTo>
                    <a:pt x="671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00;p18"/>
            <p:cNvSpPr/>
            <p:nvPr/>
          </p:nvSpPr>
          <p:spPr>
            <a:xfrm>
              <a:off x="5954387" y="2956614"/>
              <a:ext cx="91418" cy="161619"/>
            </a:xfrm>
            <a:custGeom>
              <a:avLst/>
              <a:gdLst/>
              <a:ahLst/>
              <a:cxnLst/>
              <a:rect l="l" t="t" r="r" b="b"/>
              <a:pathLst>
                <a:path w="2025" h="3580" extrusionOk="0">
                  <a:moveTo>
                    <a:pt x="5" y="1"/>
                  </a:moveTo>
                  <a:cubicBezTo>
                    <a:pt x="5" y="1"/>
                    <a:pt x="4" y="1"/>
                    <a:pt x="4" y="1"/>
                  </a:cubicBezTo>
                  <a:cubicBezTo>
                    <a:pt x="0" y="4"/>
                    <a:pt x="19" y="57"/>
                    <a:pt x="57" y="154"/>
                  </a:cubicBezTo>
                  <a:cubicBezTo>
                    <a:pt x="94" y="251"/>
                    <a:pt x="154" y="390"/>
                    <a:pt x="228" y="561"/>
                  </a:cubicBezTo>
                  <a:cubicBezTo>
                    <a:pt x="385" y="901"/>
                    <a:pt x="613" y="1361"/>
                    <a:pt x="890" y="1857"/>
                  </a:cubicBezTo>
                  <a:cubicBezTo>
                    <a:pt x="1169" y="2354"/>
                    <a:pt x="1442" y="2788"/>
                    <a:pt x="1655" y="3097"/>
                  </a:cubicBezTo>
                  <a:cubicBezTo>
                    <a:pt x="1760" y="3250"/>
                    <a:pt x="1845" y="3374"/>
                    <a:pt x="1909" y="3456"/>
                  </a:cubicBezTo>
                  <a:cubicBezTo>
                    <a:pt x="1970" y="3535"/>
                    <a:pt x="2007" y="3580"/>
                    <a:pt x="2013" y="3580"/>
                  </a:cubicBezTo>
                  <a:cubicBezTo>
                    <a:pt x="2014" y="3580"/>
                    <a:pt x="2014" y="3579"/>
                    <a:pt x="2014" y="3579"/>
                  </a:cubicBezTo>
                  <a:cubicBezTo>
                    <a:pt x="2025" y="3572"/>
                    <a:pt x="1902" y="3378"/>
                    <a:pt x="1707" y="3060"/>
                  </a:cubicBezTo>
                  <a:cubicBezTo>
                    <a:pt x="1514" y="2747"/>
                    <a:pt x="1248" y="2305"/>
                    <a:pt x="971" y="1812"/>
                  </a:cubicBezTo>
                  <a:cubicBezTo>
                    <a:pt x="695" y="1319"/>
                    <a:pt x="456" y="864"/>
                    <a:pt x="288" y="531"/>
                  </a:cubicBezTo>
                  <a:cubicBezTo>
                    <a:pt x="123" y="205"/>
                    <a:pt x="23" y="1"/>
                    <a:pt x="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18"/>
            <p:cNvSpPr/>
            <p:nvPr/>
          </p:nvSpPr>
          <p:spPr>
            <a:xfrm>
              <a:off x="6051367" y="3020860"/>
              <a:ext cx="132049" cy="100447"/>
            </a:xfrm>
            <a:custGeom>
              <a:avLst/>
              <a:gdLst/>
              <a:ahLst/>
              <a:cxnLst/>
              <a:rect l="l" t="t" r="r" b="b"/>
              <a:pathLst>
                <a:path w="2925" h="2225" extrusionOk="0">
                  <a:moveTo>
                    <a:pt x="2909" y="1"/>
                  </a:moveTo>
                  <a:cubicBezTo>
                    <a:pt x="2870" y="1"/>
                    <a:pt x="2219" y="472"/>
                    <a:pt x="1435" y="1077"/>
                  </a:cubicBezTo>
                  <a:cubicBezTo>
                    <a:pt x="635" y="1689"/>
                    <a:pt x="0" y="2201"/>
                    <a:pt x="16" y="2224"/>
                  </a:cubicBezTo>
                  <a:cubicBezTo>
                    <a:pt x="16" y="2224"/>
                    <a:pt x="16" y="2224"/>
                    <a:pt x="17" y="2224"/>
                  </a:cubicBezTo>
                  <a:cubicBezTo>
                    <a:pt x="55" y="2224"/>
                    <a:pt x="707" y="1752"/>
                    <a:pt x="1490" y="1148"/>
                  </a:cubicBezTo>
                  <a:cubicBezTo>
                    <a:pt x="2290" y="536"/>
                    <a:pt x="2924" y="20"/>
                    <a:pt x="2910" y="1"/>
                  </a:cubicBezTo>
                  <a:cubicBezTo>
                    <a:pt x="2910" y="1"/>
                    <a:pt x="2909" y="1"/>
                    <a:pt x="290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18"/>
            <p:cNvSpPr/>
            <p:nvPr/>
          </p:nvSpPr>
          <p:spPr>
            <a:xfrm>
              <a:off x="5980528" y="2383998"/>
              <a:ext cx="187893" cy="397321"/>
            </a:xfrm>
            <a:custGeom>
              <a:avLst/>
              <a:gdLst/>
              <a:ahLst/>
              <a:cxnLst/>
              <a:rect l="l" t="t" r="r" b="b"/>
              <a:pathLst>
                <a:path w="4162" h="8801" extrusionOk="0">
                  <a:moveTo>
                    <a:pt x="2113" y="0"/>
                  </a:moveTo>
                  <a:cubicBezTo>
                    <a:pt x="1976" y="0"/>
                    <a:pt x="1838" y="31"/>
                    <a:pt x="1711" y="93"/>
                  </a:cubicBezTo>
                  <a:lnTo>
                    <a:pt x="1050" y="406"/>
                  </a:lnTo>
                  <a:cubicBezTo>
                    <a:pt x="445" y="698"/>
                    <a:pt x="53" y="1307"/>
                    <a:pt x="38" y="1980"/>
                  </a:cubicBezTo>
                  <a:cubicBezTo>
                    <a:pt x="16" y="2835"/>
                    <a:pt x="1" y="3988"/>
                    <a:pt x="38" y="4646"/>
                  </a:cubicBezTo>
                  <a:cubicBezTo>
                    <a:pt x="97" y="5789"/>
                    <a:pt x="1244" y="5919"/>
                    <a:pt x="1244" y="5919"/>
                  </a:cubicBezTo>
                  <a:cubicBezTo>
                    <a:pt x="1244" y="5919"/>
                    <a:pt x="1207" y="6547"/>
                    <a:pt x="1166" y="7208"/>
                  </a:cubicBezTo>
                  <a:cubicBezTo>
                    <a:pt x="1114" y="8026"/>
                    <a:pt x="1730" y="8732"/>
                    <a:pt x="2548" y="8796"/>
                  </a:cubicBezTo>
                  <a:cubicBezTo>
                    <a:pt x="2589" y="8799"/>
                    <a:pt x="2629" y="8801"/>
                    <a:pt x="2669" y="8801"/>
                  </a:cubicBezTo>
                  <a:cubicBezTo>
                    <a:pt x="3457" y="8801"/>
                    <a:pt x="4123" y="8180"/>
                    <a:pt x="4162" y="7376"/>
                  </a:cubicBezTo>
                  <a:lnTo>
                    <a:pt x="4154" y="2685"/>
                  </a:lnTo>
                  <a:cubicBezTo>
                    <a:pt x="4150" y="1759"/>
                    <a:pt x="3695" y="896"/>
                    <a:pt x="2933" y="370"/>
                  </a:cubicBezTo>
                  <a:lnTo>
                    <a:pt x="2597" y="137"/>
                  </a:lnTo>
                  <a:cubicBezTo>
                    <a:pt x="2450" y="47"/>
                    <a:pt x="2282" y="0"/>
                    <a:pt x="211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18"/>
            <p:cNvSpPr/>
            <p:nvPr/>
          </p:nvSpPr>
          <p:spPr>
            <a:xfrm>
              <a:off x="5992989" y="2503686"/>
              <a:ext cx="13363" cy="13227"/>
            </a:xfrm>
            <a:custGeom>
              <a:avLst/>
              <a:gdLst/>
              <a:ahLst/>
              <a:cxnLst/>
              <a:rect l="l" t="t" r="r" b="b"/>
              <a:pathLst>
                <a:path w="296" h="293" extrusionOk="0">
                  <a:moveTo>
                    <a:pt x="150" y="1"/>
                  </a:moveTo>
                  <a:cubicBezTo>
                    <a:pt x="68" y="1"/>
                    <a:pt x="4" y="64"/>
                    <a:pt x="4" y="146"/>
                  </a:cubicBezTo>
                  <a:cubicBezTo>
                    <a:pt x="1" y="229"/>
                    <a:pt x="68" y="292"/>
                    <a:pt x="147" y="292"/>
                  </a:cubicBezTo>
                  <a:cubicBezTo>
                    <a:pt x="228" y="292"/>
                    <a:pt x="296" y="229"/>
                    <a:pt x="296" y="150"/>
                  </a:cubicBezTo>
                  <a:cubicBezTo>
                    <a:pt x="296" y="68"/>
                    <a:pt x="233" y="1"/>
                    <a:pt x="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18"/>
            <p:cNvSpPr/>
            <p:nvPr/>
          </p:nvSpPr>
          <p:spPr>
            <a:xfrm>
              <a:off x="5986443" y="2495198"/>
              <a:ext cx="26681" cy="7991"/>
            </a:xfrm>
            <a:custGeom>
              <a:avLst/>
              <a:gdLst/>
              <a:ahLst/>
              <a:cxnLst/>
              <a:rect l="l" t="t" r="r" b="b"/>
              <a:pathLst>
                <a:path w="591" h="177" extrusionOk="0">
                  <a:moveTo>
                    <a:pt x="315" y="0"/>
                  </a:moveTo>
                  <a:cubicBezTo>
                    <a:pt x="306" y="0"/>
                    <a:pt x="297" y="1"/>
                    <a:pt x="288" y="1"/>
                  </a:cubicBezTo>
                  <a:cubicBezTo>
                    <a:pt x="190" y="5"/>
                    <a:pt x="109" y="46"/>
                    <a:pt x="64" y="88"/>
                  </a:cubicBezTo>
                  <a:cubicBezTo>
                    <a:pt x="15" y="129"/>
                    <a:pt x="0" y="166"/>
                    <a:pt x="8" y="174"/>
                  </a:cubicBezTo>
                  <a:cubicBezTo>
                    <a:pt x="9" y="175"/>
                    <a:pt x="12" y="176"/>
                    <a:pt x="15" y="176"/>
                  </a:cubicBezTo>
                  <a:cubicBezTo>
                    <a:pt x="47" y="176"/>
                    <a:pt x="150" y="102"/>
                    <a:pt x="292" y="95"/>
                  </a:cubicBezTo>
                  <a:cubicBezTo>
                    <a:pt x="301" y="94"/>
                    <a:pt x="311" y="94"/>
                    <a:pt x="320" y="94"/>
                  </a:cubicBezTo>
                  <a:cubicBezTo>
                    <a:pt x="445" y="94"/>
                    <a:pt x="541" y="148"/>
                    <a:pt x="573" y="148"/>
                  </a:cubicBezTo>
                  <a:cubicBezTo>
                    <a:pt x="578" y="148"/>
                    <a:pt x="581" y="147"/>
                    <a:pt x="583" y="144"/>
                  </a:cubicBezTo>
                  <a:cubicBezTo>
                    <a:pt x="590" y="132"/>
                    <a:pt x="571" y="99"/>
                    <a:pt x="519" y="62"/>
                  </a:cubicBezTo>
                  <a:cubicBezTo>
                    <a:pt x="476" y="31"/>
                    <a:pt x="401" y="0"/>
                    <a:pt x="3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18"/>
            <p:cNvSpPr/>
            <p:nvPr/>
          </p:nvSpPr>
          <p:spPr>
            <a:xfrm>
              <a:off x="6069427" y="2504363"/>
              <a:ext cx="13182" cy="13182"/>
            </a:xfrm>
            <a:custGeom>
              <a:avLst/>
              <a:gdLst/>
              <a:ahLst/>
              <a:cxnLst/>
              <a:rect l="l" t="t" r="r" b="b"/>
              <a:pathLst>
                <a:path w="292" h="292" extrusionOk="0">
                  <a:moveTo>
                    <a:pt x="149" y="0"/>
                  </a:moveTo>
                  <a:cubicBezTo>
                    <a:pt x="67" y="0"/>
                    <a:pt x="0" y="64"/>
                    <a:pt x="0" y="146"/>
                  </a:cubicBezTo>
                  <a:cubicBezTo>
                    <a:pt x="0" y="224"/>
                    <a:pt x="64" y="292"/>
                    <a:pt x="145" y="292"/>
                  </a:cubicBezTo>
                  <a:cubicBezTo>
                    <a:pt x="228" y="292"/>
                    <a:pt x="291" y="228"/>
                    <a:pt x="291" y="146"/>
                  </a:cubicBezTo>
                  <a:cubicBezTo>
                    <a:pt x="291" y="67"/>
                    <a:pt x="228" y="0"/>
                    <a:pt x="1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18"/>
            <p:cNvSpPr/>
            <p:nvPr/>
          </p:nvSpPr>
          <p:spPr>
            <a:xfrm>
              <a:off x="6065002" y="2495740"/>
              <a:ext cx="26726" cy="8126"/>
            </a:xfrm>
            <a:custGeom>
              <a:avLst/>
              <a:gdLst/>
              <a:ahLst/>
              <a:cxnLst/>
              <a:rect l="l" t="t" r="r" b="b"/>
              <a:pathLst>
                <a:path w="592" h="180" extrusionOk="0">
                  <a:moveTo>
                    <a:pt x="303" y="1"/>
                  </a:moveTo>
                  <a:cubicBezTo>
                    <a:pt x="298" y="1"/>
                    <a:pt x="293" y="1"/>
                    <a:pt x="288" y="1"/>
                  </a:cubicBezTo>
                  <a:cubicBezTo>
                    <a:pt x="191" y="8"/>
                    <a:pt x="109" y="50"/>
                    <a:pt x="64" y="91"/>
                  </a:cubicBezTo>
                  <a:cubicBezTo>
                    <a:pt x="16" y="132"/>
                    <a:pt x="0" y="169"/>
                    <a:pt x="8" y="177"/>
                  </a:cubicBezTo>
                  <a:cubicBezTo>
                    <a:pt x="10" y="178"/>
                    <a:pt x="13" y="179"/>
                    <a:pt x="16" y="179"/>
                  </a:cubicBezTo>
                  <a:cubicBezTo>
                    <a:pt x="47" y="179"/>
                    <a:pt x="149" y="104"/>
                    <a:pt x="292" y="98"/>
                  </a:cubicBezTo>
                  <a:cubicBezTo>
                    <a:pt x="302" y="97"/>
                    <a:pt x="312" y="97"/>
                    <a:pt x="322" y="97"/>
                  </a:cubicBezTo>
                  <a:cubicBezTo>
                    <a:pt x="447" y="97"/>
                    <a:pt x="545" y="149"/>
                    <a:pt x="575" y="149"/>
                  </a:cubicBezTo>
                  <a:cubicBezTo>
                    <a:pt x="579" y="149"/>
                    <a:pt x="582" y="148"/>
                    <a:pt x="583" y="146"/>
                  </a:cubicBezTo>
                  <a:cubicBezTo>
                    <a:pt x="591" y="136"/>
                    <a:pt x="572" y="102"/>
                    <a:pt x="524" y="65"/>
                  </a:cubicBezTo>
                  <a:cubicBezTo>
                    <a:pt x="474" y="32"/>
                    <a:pt x="394" y="1"/>
                    <a:pt x="3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18"/>
            <p:cNvSpPr/>
            <p:nvPr/>
          </p:nvSpPr>
          <p:spPr>
            <a:xfrm>
              <a:off x="6036648" y="2628656"/>
              <a:ext cx="68530" cy="35394"/>
            </a:xfrm>
            <a:custGeom>
              <a:avLst/>
              <a:gdLst/>
              <a:ahLst/>
              <a:cxnLst/>
              <a:rect l="l" t="t" r="r" b="b"/>
              <a:pathLst>
                <a:path w="1518" h="784" extrusionOk="0">
                  <a:moveTo>
                    <a:pt x="1518" y="0"/>
                  </a:moveTo>
                  <a:lnTo>
                    <a:pt x="1518" y="0"/>
                  </a:lnTo>
                  <a:cubicBezTo>
                    <a:pt x="813" y="487"/>
                    <a:pt x="87" y="500"/>
                    <a:pt x="8" y="500"/>
                  </a:cubicBezTo>
                  <a:cubicBezTo>
                    <a:pt x="3" y="500"/>
                    <a:pt x="1" y="500"/>
                    <a:pt x="1" y="500"/>
                  </a:cubicBezTo>
                  <a:lnTo>
                    <a:pt x="1" y="500"/>
                  </a:lnTo>
                  <a:lnTo>
                    <a:pt x="23" y="781"/>
                  </a:lnTo>
                  <a:cubicBezTo>
                    <a:pt x="60" y="783"/>
                    <a:pt x="96" y="784"/>
                    <a:pt x="131" y="784"/>
                  </a:cubicBezTo>
                  <a:cubicBezTo>
                    <a:pt x="1188" y="784"/>
                    <a:pt x="1518" y="0"/>
                    <a:pt x="15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18"/>
            <p:cNvSpPr/>
            <p:nvPr/>
          </p:nvSpPr>
          <p:spPr>
            <a:xfrm>
              <a:off x="6020666" y="2501474"/>
              <a:ext cx="20767" cy="62435"/>
            </a:xfrm>
            <a:custGeom>
              <a:avLst/>
              <a:gdLst/>
              <a:ahLst/>
              <a:cxnLst/>
              <a:rect l="l" t="t" r="r" b="b"/>
              <a:pathLst>
                <a:path w="460" h="1383" extrusionOk="0">
                  <a:moveTo>
                    <a:pt x="449" y="0"/>
                  </a:moveTo>
                  <a:cubicBezTo>
                    <a:pt x="440" y="0"/>
                    <a:pt x="403" y="93"/>
                    <a:pt x="348" y="240"/>
                  </a:cubicBezTo>
                  <a:cubicBezTo>
                    <a:pt x="292" y="390"/>
                    <a:pt x="220" y="595"/>
                    <a:pt x="142" y="826"/>
                  </a:cubicBezTo>
                  <a:cubicBezTo>
                    <a:pt x="105" y="942"/>
                    <a:pt x="72" y="1050"/>
                    <a:pt x="38" y="1155"/>
                  </a:cubicBezTo>
                  <a:cubicBezTo>
                    <a:pt x="23" y="1200"/>
                    <a:pt x="1" y="1256"/>
                    <a:pt x="23" y="1316"/>
                  </a:cubicBezTo>
                  <a:cubicBezTo>
                    <a:pt x="34" y="1350"/>
                    <a:pt x="60" y="1368"/>
                    <a:pt x="86" y="1376"/>
                  </a:cubicBezTo>
                  <a:cubicBezTo>
                    <a:pt x="113" y="1383"/>
                    <a:pt x="135" y="1379"/>
                    <a:pt x="158" y="1383"/>
                  </a:cubicBezTo>
                  <a:cubicBezTo>
                    <a:pt x="315" y="1383"/>
                    <a:pt x="415" y="1379"/>
                    <a:pt x="415" y="1372"/>
                  </a:cubicBezTo>
                  <a:cubicBezTo>
                    <a:pt x="415" y="1360"/>
                    <a:pt x="318" y="1350"/>
                    <a:pt x="158" y="1338"/>
                  </a:cubicBezTo>
                  <a:cubicBezTo>
                    <a:pt x="116" y="1334"/>
                    <a:pt x="79" y="1327"/>
                    <a:pt x="72" y="1297"/>
                  </a:cubicBezTo>
                  <a:cubicBezTo>
                    <a:pt x="60" y="1267"/>
                    <a:pt x="75" y="1222"/>
                    <a:pt x="94" y="1170"/>
                  </a:cubicBezTo>
                  <a:cubicBezTo>
                    <a:pt x="127" y="1069"/>
                    <a:pt x="165" y="961"/>
                    <a:pt x="203" y="849"/>
                  </a:cubicBezTo>
                  <a:cubicBezTo>
                    <a:pt x="280" y="617"/>
                    <a:pt x="348" y="404"/>
                    <a:pt x="389" y="252"/>
                  </a:cubicBezTo>
                  <a:cubicBezTo>
                    <a:pt x="434" y="98"/>
                    <a:pt x="460" y="5"/>
                    <a:pt x="449" y="1"/>
                  </a:cubicBezTo>
                  <a:cubicBezTo>
                    <a:pt x="449" y="0"/>
                    <a:pt x="449"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18"/>
            <p:cNvSpPr/>
            <p:nvPr/>
          </p:nvSpPr>
          <p:spPr>
            <a:xfrm>
              <a:off x="6123199" y="2384449"/>
              <a:ext cx="332041" cy="332357"/>
            </a:xfrm>
            <a:custGeom>
              <a:avLst/>
              <a:gdLst/>
              <a:ahLst/>
              <a:cxnLst/>
              <a:rect l="l" t="t" r="r" b="b"/>
              <a:pathLst>
                <a:path w="7355" h="7362" extrusionOk="0">
                  <a:moveTo>
                    <a:pt x="0" y="1"/>
                  </a:moveTo>
                  <a:lnTo>
                    <a:pt x="61" y="3519"/>
                  </a:lnTo>
                  <a:cubicBezTo>
                    <a:pt x="61" y="4083"/>
                    <a:pt x="64" y="4662"/>
                    <a:pt x="273" y="5185"/>
                  </a:cubicBezTo>
                  <a:cubicBezTo>
                    <a:pt x="478" y="5708"/>
                    <a:pt x="938" y="6175"/>
                    <a:pt x="1498" y="6216"/>
                  </a:cubicBezTo>
                  <a:cubicBezTo>
                    <a:pt x="1532" y="6219"/>
                    <a:pt x="1566" y="6220"/>
                    <a:pt x="1601" y="6220"/>
                  </a:cubicBezTo>
                  <a:cubicBezTo>
                    <a:pt x="1873" y="6220"/>
                    <a:pt x="2145" y="6141"/>
                    <a:pt x="2415" y="6141"/>
                  </a:cubicBezTo>
                  <a:cubicBezTo>
                    <a:pt x="2471" y="6141"/>
                    <a:pt x="2526" y="6144"/>
                    <a:pt x="2581" y="6152"/>
                  </a:cubicBezTo>
                  <a:cubicBezTo>
                    <a:pt x="3250" y="6254"/>
                    <a:pt x="3635" y="6990"/>
                    <a:pt x="4251" y="7258"/>
                  </a:cubicBezTo>
                  <a:cubicBezTo>
                    <a:pt x="4410" y="7328"/>
                    <a:pt x="4582" y="7361"/>
                    <a:pt x="4755" y="7361"/>
                  </a:cubicBezTo>
                  <a:cubicBezTo>
                    <a:pt x="5175" y="7361"/>
                    <a:pt x="5599" y="7165"/>
                    <a:pt x="5842" y="6821"/>
                  </a:cubicBezTo>
                  <a:cubicBezTo>
                    <a:pt x="5969" y="6645"/>
                    <a:pt x="6051" y="6444"/>
                    <a:pt x="6179" y="6268"/>
                  </a:cubicBezTo>
                  <a:cubicBezTo>
                    <a:pt x="6376" y="6003"/>
                    <a:pt x="6675" y="5828"/>
                    <a:pt x="6891" y="5573"/>
                  </a:cubicBezTo>
                  <a:cubicBezTo>
                    <a:pt x="7348" y="5043"/>
                    <a:pt x="7355" y="4211"/>
                    <a:pt x="6977" y="3623"/>
                  </a:cubicBezTo>
                  <a:cubicBezTo>
                    <a:pt x="6600" y="3037"/>
                    <a:pt x="5894" y="2705"/>
                    <a:pt x="5200" y="2697"/>
                  </a:cubicBezTo>
                  <a:cubicBezTo>
                    <a:pt x="5394" y="2216"/>
                    <a:pt x="5140" y="1641"/>
                    <a:pt x="4726" y="1334"/>
                  </a:cubicBezTo>
                  <a:cubicBezTo>
                    <a:pt x="4307" y="1024"/>
                    <a:pt x="3769" y="934"/>
                    <a:pt x="3250" y="916"/>
                  </a:cubicBezTo>
                  <a:cubicBezTo>
                    <a:pt x="3140" y="912"/>
                    <a:pt x="3029" y="911"/>
                    <a:pt x="2918" y="911"/>
                  </a:cubicBezTo>
                  <a:cubicBezTo>
                    <a:pt x="2781" y="911"/>
                    <a:pt x="2644" y="913"/>
                    <a:pt x="2507" y="913"/>
                  </a:cubicBezTo>
                  <a:cubicBezTo>
                    <a:pt x="2237" y="913"/>
                    <a:pt x="1967" y="906"/>
                    <a:pt x="1700" y="867"/>
                  </a:cubicBezTo>
                  <a:cubicBezTo>
                    <a:pt x="1188" y="789"/>
                    <a:pt x="728" y="378"/>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18"/>
            <p:cNvSpPr/>
            <p:nvPr/>
          </p:nvSpPr>
          <p:spPr>
            <a:xfrm>
              <a:off x="5968564" y="2408604"/>
              <a:ext cx="42707" cy="102705"/>
            </a:xfrm>
            <a:custGeom>
              <a:avLst/>
              <a:gdLst/>
              <a:ahLst/>
              <a:cxnLst/>
              <a:rect l="l" t="t" r="r" b="b"/>
              <a:pathLst>
                <a:path w="946" h="2275" extrusionOk="0">
                  <a:moveTo>
                    <a:pt x="662" y="0"/>
                  </a:moveTo>
                  <a:lnTo>
                    <a:pt x="508" y="49"/>
                  </a:lnTo>
                  <a:cubicBezTo>
                    <a:pt x="240" y="347"/>
                    <a:pt x="71" y="732"/>
                    <a:pt x="38" y="1128"/>
                  </a:cubicBezTo>
                  <a:cubicBezTo>
                    <a:pt x="0" y="1528"/>
                    <a:pt x="102" y="1938"/>
                    <a:pt x="314" y="2274"/>
                  </a:cubicBezTo>
                  <a:cubicBezTo>
                    <a:pt x="531" y="1928"/>
                    <a:pt x="743" y="1573"/>
                    <a:pt x="845" y="1173"/>
                  </a:cubicBezTo>
                  <a:cubicBezTo>
                    <a:pt x="945" y="777"/>
                    <a:pt x="912" y="325"/>
                    <a:pt x="6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18"/>
            <p:cNvSpPr/>
            <p:nvPr/>
          </p:nvSpPr>
          <p:spPr>
            <a:xfrm>
              <a:off x="5989784" y="2373252"/>
              <a:ext cx="190782" cy="157195"/>
            </a:xfrm>
            <a:custGeom>
              <a:avLst/>
              <a:gdLst/>
              <a:ahLst/>
              <a:cxnLst/>
              <a:rect l="l" t="t" r="r" b="b"/>
              <a:pathLst>
                <a:path w="4226" h="3482" extrusionOk="0">
                  <a:moveTo>
                    <a:pt x="1934" y="0"/>
                  </a:moveTo>
                  <a:cubicBezTo>
                    <a:pt x="1646" y="0"/>
                    <a:pt x="1351" y="37"/>
                    <a:pt x="1088" y="80"/>
                  </a:cubicBezTo>
                  <a:cubicBezTo>
                    <a:pt x="667" y="154"/>
                    <a:pt x="282" y="481"/>
                    <a:pt x="45" y="846"/>
                  </a:cubicBezTo>
                  <a:lnTo>
                    <a:pt x="45" y="846"/>
                  </a:lnTo>
                  <a:cubicBezTo>
                    <a:pt x="45" y="838"/>
                    <a:pt x="45" y="831"/>
                    <a:pt x="46" y="824"/>
                  </a:cubicBezTo>
                  <a:lnTo>
                    <a:pt x="46" y="824"/>
                  </a:lnTo>
                  <a:lnTo>
                    <a:pt x="1" y="918"/>
                  </a:lnTo>
                  <a:cubicBezTo>
                    <a:pt x="15" y="894"/>
                    <a:pt x="30" y="870"/>
                    <a:pt x="45" y="846"/>
                  </a:cubicBezTo>
                  <a:lnTo>
                    <a:pt x="45" y="846"/>
                  </a:lnTo>
                  <a:cubicBezTo>
                    <a:pt x="41" y="1559"/>
                    <a:pt x="568" y="2212"/>
                    <a:pt x="1230" y="2482"/>
                  </a:cubicBezTo>
                  <a:cubicBezTo>
                    <a:pt x="1313" y="2514"/>
                    <a:pt x="1400" y="2544"/>
                    <a:pt x="1490" y="2544"/>
                  </a:cubicBezTo>
                  <a:cubicBezTo>
                    <a:pt x="1504" y="2544"/>
                    <a:pt x="1518" y="2544"/>
                    <a:pt x="1532" y="2542"/>
                  </a:cubicBezTo>
                  <a:cubicBezTo>
                    <a:pt x="1637" y="2531"/>
                    <a:pt x="1738" y="2468"/>
                    <a:pt x="1768" y="2370"/>
                  </a:cubicBezTo>
                  <a:cubicBezTo>
                    <a:pt x="1778" y="2335"/>
                    <a:pt x="1776" y="2296"/>
                    <a:pt x="1765" y="2261"/>
                  </a:cubicBezTo>
                  <a:lnTo>
                    <a:pt x="1765" y="2261"/>
                  </a:lnTo>
                  <a:cubicBezTo>
                    <a:pt x="1971" y="2420"/>
                    <a:pt x="2191" y="2564"/>
                    <a:pt x="2421" y="2688"/>
                  </a:cubicBezTo>
                  <a:cubicBezTo>
                    <a:pt x="2524" y="2745"/>
                    <a:pt x="2640" y="2798"/>
                    <a:pt x="2752" y="2798"/>
                  </a:cubicBezTo>
                  <a:cubicBezTo>
                    <a:pt x="2787" y="2798"/>
                    <a:pt x="2821" y="2793"/>
                    <a:pt x="2854" y="2781"/>
                  </a:cubicBezTo>
                  <a:cubicBezTo>
                    <a:pt x="2961" y="2745"/>
                    <a:pt x="3031" y="2610"/>
                    <a:pt x="3005" y="2512"/>
                  </a:cubicBezTo>
                  <a:lnTo>
                    <a:pt x="3005" y="2512"/>
                  </a:lnTo>
                  <a:cubicBezTo>
                    <a:pt x="3185" y="2788"/>
                    <a:pt x="3333" y="3318"/>
                    <a:pt x="3571" y="3476"/>
                  </a:cubicBezTo>
                  <a:cubicBezTo>
                    <a:pt x="3577" y="3480"/>
                    <a:pt x="3583" y="3482"/>
                    <a:pt x="3590" y="3482"/>
                  </a:cubicBezTo>
                  <a:cubicBezTo>
                    <a:pt x="3679" y="3482"/>
                    <a:pt x="3847" y="3160"/>
                    <a:pt x="3938" y="3128"/>
                  </a:cubicBezTo>
                  <a:cubicBezTo>
                    <a:pt x="4054" y="3087"/>
                    <a:pt x="4087" y="2942"/>
                    <a:pt x="4102" y="2823"/>
                  </a:cubicBezTo>
                  <a:cubicBezTo>
                    <a:pt x="4166" y="2370"/>
                    <a:pt x="4226" y="1896"/>
                    <a:pt x="4057" y="1470"/>
                  </a:cubicBezTo>
                  <a:cubicBezTo>
                    <a:pt x="3807" y="842"/>
                    <a:pt x="3183" y="249"/>
                    <a:pt x="2530" y="70"/>
                  </a:cubicBezTo>
                  <a:cubicBezTo>
                    <a:pt x="2345" y="19"/>
                    <a:pt x="2141" y="0"/>
                    <a:pt x="19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18"/>
            <p:cNvSpPr/>
            <p:nvPr/>
          </p:nvSpPr>
          <p:spPr>
            <a:xfrm>
              <a:off x="6155255" y="2507524"/>
              <a:ext cx="31872" cy="45642"/>
            </a:xfrm>
            <a:custGeom>
              <a:avLst/>
              <a:gdLst/>
              <a:ahLst/>
              <a:cxnLst/>
              <a:rect l="l" t="t" r="r" b="b"/>
              <a:pathLst>
                <a:path w="706" h="1011" extrusionOk="0">
                  <a:moveTo>
                    <a:pt x="259" y="1"/>
                  </a:moveTo>
                  <a:cubicBezTo>
                    <a:pt x="163" y="1"/>
                    <a:pt x="67" y="36"/>
                    <a:pt x="0" y="106"/>
                  </a:cubicBezTo>
                  <a:lnTo>
                    <a:pt x="216" y="1002"/>
                  </a:lnTo>
                  <a:cubicBezTo>
                    <a:pt x="237" y="1008"/>
                    <a:pt x="257" y="1010"/>
                    <a:pt x="277" y="1010"/>
                  </a:cubicBezTo>
                  <a:cubicBezTo>
                    <a:pt x="398" y="1010"/>
                    <a:pt x="512" y="918"/>
                    <a:pt x="583" y="816"/>
                  </a:cubicBezTo>
                  <a:cubicBezTo>
                    <a:pt x="665" y="689"/>
                    <a:pt x="706" y="532"/>
                    <a:pt x="680" y="382"/>
                  </a:cubicBezTo>
                  <a:cubicBezTo>
                    <a:pt x="654" y="233"/>
                    <a:pt x="556" y="95"/>
                    <a:pt x="418" y="35"/>
                  </a:cubicBezTo>
                  <a:cubicBezTo>
                    <a:pt x="368" y="12"/>
                    <a:pt x="314" y="1"/>
                    <a:pt x="2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18"/>
            <p:cNvSpPr/>
            <p:nvPr/>
          </p:nvSpPr>
          <p:spPr>
            <a:xfrm>
              <a:off x="6115117" y="2389325"/>
              <a:ext cx="267303" cy="140942"/>
            </a:xfrm>
            <a:custGeom>
              <a:avLst/>
              <a:gdLst/>
              <a:ahLst/>
              <a:cxnLst/>
              <a:rect l="l" t="t" r="r" b="b"/>
              <a:pathLst>
                <a:path w="5921" h="3122" extrusionOk="0">
                  <a:moveTo>
                    <a:pt x="5" y="0"/>
                  </a:moveTo>
                  <a:cubicBezTo>
                    <a:pt x="4" y="0"/>
                    <a:pt x="4" y="1"/>
                    <a:pt x="4" y="1"/>
                  </a:cubicBezTo>
                  <a:cubicBezTo>
                    <a:pt x="0" y="5"/>
                    <a:pt x="26" y="19"/>
                    <a:pt x="78" y="50"/>
                  </a:cubicBezTo>
                  <a:cubicBezTo>
                    <a:pt x="131" y="79"/>
                    <a:pt x="205" y="124"/>
                    <a:pt x="307" y="176"/>
                  </a:cubicBezTo>
                  <a:cubicBezTo>
                    <a:pt x="504" y="281"/>
                    <a:pt x="795" y="427"/>
                    <a:pt x="1169" y="580"/>
                  </a:cubicBezTo>
                  <a:cubicBezTo>
                    <a:pt x="1539" y="722"/>
                    <a:pt x="1991" y="924"/>
                    <a:pt x="2540" y="935"/>
                  </a:cubicBezTo>
                  <a:cubicBezTo>
                    <a:pt x="2557" y="935"/>
                    <a:pt x="2575" y="935"/>
                    <a:pt x="2593" y="935"/>
                  </a:cubicBezTo>
                  <a:cubicBezTo>
                    <a:pt x="3127" y="935"/>
                    <a:pt x="3653" y="666"/>
                    <a:pt x="4224" y="562"/>
                  </a:cubicBezTo>
                  <a:cubicBezTo>
                    <a:pt x="4353" y="539"/>
                    <a:pt x="4482" y="526"/>
                    <a:pt x="4610" y="526"/>
                  </a:cubicBezTo>
                  <a:cubicBezTo>
                    <a:pt x="4776" y="526"/>
                    <a:pt x="4937" y="548"/>
                    <a:pt x="5087" y="598"/>
                  </a:cubicBezTo>
                  <a:cubicBezTo>
                    <a:pt x="5353" y="685"/>
                    <a:pt x="5569" y="871"/>
                    <a:pt x="5685" y="1100"/>
                  </a:cubicBezTo>
                  <a:cubicBezTo>
                    <a:pt x="5805" y="1327"/>
                    <a:pt x="5838" y="1577"/>
                    <a:pt x="5815" y="1805"/>
                  </a:cubicBezTo>
                  <a:cubicBezTo>
                    <a:pt x="5793" y="2033"/>
                    <a:pt x="5703" y="2234"/>
                    <a:pt x="5596" y="2399"/>
                  </a:cubicBezTo>
                  <a:cubicBezTo>
                    <a:pt x="5372" y="2724"/>
                    <a:pt x="5084" y="2896"/>
                    <a:pt x="4886" y="2989"/>
                  </a:cubicBezTo>
                  <a:cubicBezTo>
                    <a:pt x="4684" y="3086"/>
                    <a:pt x="4560" y="3112"/>
                    <a:pt x="4565" y="3120"/>
                  </a:cubicBezTo>
                  <a:cubicBezTo>
                    <a:pt x="4565" y="3121"/>
                    <a:pt x="4566" y="3121"/>
                    <a:pt x="4570" y="3121"/>
                  </a:cubicBezTo>
                  <a:cubicBezTo>
                    <a:pt x="4580" y="3121"/>
                    <a:pt x="4608" y="3117"/>
                    <a:pt x="4654" y="3105"/>
                  </a:cubicBezTo>
                  <a:cubicBezTo>
                    <a:pt x="4710" y="3090"/>
                    <a:pt x="4796" y="3067"/>
                    <a:pt x="4901" y="3022"/>
                  </a:cubicBezTo>
                  <a:cubicBezTo>
                    <a:pt x="5106" y="2937"/>
                    <a:pt x="5408" y="2772"/>
                    <a:pt x="5651" y="2436"/>
                  </a:cubicBezTo>
                  <a:cubicBezTo>
                    <a:pt x="5767" y="2268"/>
                    <a:pt x="5865" y="2055"/>
                    <a:pt x="5891" y="1812"/>
                  </a:cubicBezTo>
                  <a:cubicBezTo>
                    <a:pt x="5920" y="1574"/>
                    <a:pt x="5887" y="1305"/>
                    <a:pt x="5760" y="1058"/>
                  </a:cubicBezTo>
                  <a:cubicBezTo>
                    <a:pt x="5636" y="812"/>
                    <a:pt x="5401" y="607"/>
                    <a:pt x="5117" y="512"/>
                  </a:cubicBezTo>
                  <a:cubicBezTo>
                    <a:pt x="4956" y="457"/>
                    <a:pt x="4785" y="434"/>
                    <a:pt x="4610" y="434"/>
                  </a:cubicBezTo>
                  <a:cubicBezTo>
                    <a:pt x="4477" y="434"/>
                    <a:pt x="4342" y="448"/>
                    <a:pt x="4210" y="472"/>
                  </a:cubicBezTo>
                  <a:cubicBezTo>
                    <a:pt x="3608" y="582"/>
                    <a:pt x="3087" y="853"/>
                    <a:pt x="2569" y="853"/>
                  </a:cubicBezTo>
                  <a:cubicBezTo>
                    <a:pt x="2560" y="853"/>
                    <a:pt x="2550" y="853"/>
                    <a:pt x="2540" y="853"/>
                  </a:cubicBezTo>
                  <a:cubicBezTo>
                    <a:pt x="2017" y="841"/>
                    <a:pt x="1565" y="655"/>
                    <a:pt x="1192" y="517"/>
                  </a:cubicBezTo>
                  <a:cubicBezTo>
                    <a:pt x="818" y="374"/>
                    <a:pt x="523" y="240"/>
                    <a:pt x="321" y="143"/>
                  </a:cubicBezTo>
                  <a:cubicBezTo>
                    <a:pt x="228" y="102"/>
                    <a:pt x="150" y="64"/>
                    <a:pt x="86" y="35"/>
                  </a:cubicBezTo>
                  <a:cubicBezTo>
                    <a:pt x="41" y="12"/>
                    <a:pt x="12" y="0"/>
                    <a:pt x="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18"/>
            <p:cNvSpPr/>
            <p:nvPr/>
          </p:nvSpPr>
          <p:spPr>
            <a:xfrm>
              <a:off x="6157603" y="2517411"/>
              <a:ext cx="20767" cy="23701"/>
            </a:xfrm>
            <a:custGeom>
              <a:avLst/>
              <a:gdLst/>
              <a:ahLst/>
              <a:cxnLst/>
              <a:rect l="l" t="t" r="r" b="b"/>
              <a:pathLst>
                <a:path w="460" h="525" extrusionOk="0">
                  <a:moveTo>
                    <a:pt x="156" y="1"/>
                  </a:moveTo>
                  <a:cubicBezTo>
                    <a:pt x="147" y="1"/>
                    <a:pt x="139" y="2"/>
                    <a:pt x="131" y="3"/>
                  </a:cubicBezTo>
                  <a:cubicBezTo>
                    <a:pt x="38" y="14"/>
                    <a:pt x="0" y="66"/>
                    <a:pt x="11" y="73"/>
                  </a:cubicBezTo>
                  <a:cubicBezTo>
                    <a:pt x="13" y="76"/>
                    <a:pt x="16" y="77"/>
                    <a:pt x="21" y="77"/>
                  </a:cubicBezTo>
                  <a:cubicBezTo>
                    <a:pt x="35" y="77"/>
                    <a:pt x="63" y="68"/>
                    <a:pt x="103" y="68"/>
                  </a:cubicBezTo>
                  <a:cubicBezTo>
                    <a:pt x="112" y="68"/>
                    <a:pt x="121" y="69"/>
                    <a:pt x="131" y="70"/>
                  </a:cubicBezTo>
                  <a:cubicBezTo>
                    <a:pt x="199" y="73"/>
                    <a:pt x="295" y="123"/>
                    <a:pt x="329" y="212"/>
                  </a:cubicBezTo>
                  <a:cubicBezTo>
                    <a:pt x="355" y="302"/>
                    <a:pt x="303" y="399"/>
                    <a:pt x="251" y="444"/>
                  </a:cubicBezTo>
                  <a:cubicBezTo>
                    <a:pt x="202" y="488"/>
                    <a:pt x="154" y="496"/>
                    <a:pt x="154" y="511"/>
                  </a:cubicBezTo>
                  <a:cubicBezTo>
                    <a:pt x="152" y="516"/>
                    <a:pt x="167" y="524"/>
                    <a:pt x="193" y="524"/>
                  </a:cubicBezTo>
                  <a:cubicBezTo>
                    <a:pt x="217" y="524"/>
                    <a:pt x="252" y="517"/>
                    <a:pt x="292" y="496"/>
                  </a:cubicBezTo>
                  <a:cubicBezTo>
                    <a:pt x="366" y="454"/>
                    <a:pt x="459" y="332"/>
                    <a:pt x="415" y="182"/>
                  </a:cubicBezTo>
                  <a:cubicBezTo>
                    <a:pt x="367" y="50"/>
                    <a:pt x="240" y="1"/>
                    <a:pt x="15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18"/>
            <p:cNvSpPr/>
            <p:nvPr/>
          </p:nvSpPr>
          <p:spPr>
            <a:xfrm>
              <a:off x="6045994" y="2567255"/>
              <a:ext cx="26139" cy="19819"/>
            </a:xfrm>
            <a:custGeom>
              <a:avLst/>
              <a:gdLst/>
              <a:ahLst/>
              <a:cxnLst/>
              <a:rect l="l" t="t" r="r" b="b"/>
              <a:pathLst>
                <a:path w="579" h="439" extrusionOk="0">
                  <a:moveTo>
                    <a:pt x="332" y="0"/>
                  </a:moveTo>
                  <a:cubicBezTo>
                    <a:pt x="304" y="0"/>
                    <a:pt x="274" y="5"/>
                    <a:pt x="247" y="12"/>
                  </a:cubicBezTo>
                  <a:cubicBezTo>
                    <a:pt x="175" y="31"/>
                    <a:pt x="100" y="67"/>
                    <a:pt x="56" y="128"/>
                  </a:cubicBezTo>
                  <a:cubicBezTo>
                    <a:pt x="11" y="191"/>
                    <a:pt x="0" y="281"/>
                    <a:pt x="37" y="344"/>
                  </a:cubicBezTo>
                  <a:cubicBezTo>
                    <a:pt x="82" y="414"/>
                    <a:pt x="167" y="438"/>
                    <a:pt x="247" y="438"/>
                  </a:cubicBezTo>
                  <a:cubicBezTo>
                    <a:pt x="253" y="438"/>
                    <a:pt x="259" y="438"/>
                    <a:pt x="265" y="438"/>
                  </a:cubicBezTo>
                  <a:cubicBezTo>
                    <a:pt x="362" y="434"/>
                    <a:pt x="459" y="396"/>
                    <a:pt x="516" y="322"/>
                  </a:cubicBezTo>
                  <a:cubicBezTo>
                    <a:pt x="575" y="247"/>
                    <a:pt x="578" y="128"/>
                    <a:pt x="511" y="60"/>
                  </a:cubicBezTo>
                  <a:lnTo>
                    <a:pt x="485" y="64"/>
                  </a:lnTo>
                  <a:cubicBezTo>
                    <a:pt x="450" y="18"/>
                    <a:pt x="392" y="0"/>
                    <a:pt x="33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18"/>
            <p:cNvSpPr/>
            <p:nvPr/>
          </p:nvSpPr>
          <p:spPr>
            <a:xfrm>
              <a:off x="6043692" y="2564365"/>
              <a:ext cx="28802" cy="18961"/>
            </a:xfrm>
            <a:custGeom>
              <a:avLst/>
              <a:gdLst/>
              <a:ahLst/>
              <a:cxnLst/>
              <a:rect l="l" t="t" r="r" b="b"/>
              <a:pathLst>
                <a:path w="638" h="420" extrusionOk="0">
                  <a:moveTo>
                    <a:pt x="611" y="0"/>
                  </a:moveTo>
                  <a:cubicBezTo>
                    <a:pt x="584" y="0"/>
                    <a:pt x="495" y="137"/>
                    <a:pt x="334" y="240"/>
                  </a:cubicBezTo>
                  <a:cubicBezTo>
                    <a:pt x="167" y="352"/>
                    <a:pt x="2" y="378"/>
                    <a:pt x="2" y="405"/>
                  </a:cubicBezTo>
                  <a:cubicBezTo>
                    <a:pt x="1" y="413"/>
                    <a:pt x="24" y="420"/>
                    <a:pt x="64" y="420"/>
                  </a:cubicBezTo>
                  <a:cubicBezTo>
                    <a:pt x="136" y="420"/>
                    <a:pt x="260" y="397"/>
                    <a:pt x="383" y="315"/>
                  </a:cubicBezTo>
                  <a:cubicBezTo>
                    <a:pt x="577" y="192"/>
                    <a:pt x="637" y="9"/>
                    <a:pt x="615" y="1"/>
                  </a:cubicBezTo>
                  <a:cubicBezTo>
                    <a:pt x="614" y="1"/>
                    <a:pt x="613" y="0"/>
                    <a:pt x="6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18"/>
            <p:cNvSpPr/>
            <p:nvPr/>
          </p:nvSpPr>
          <p:spPr>
            <a:xfrm>
              <a:off x="6109700" y="2380702"/>
              <a:ext cx="222655" cy="43159"/>
            </a:xfrm>
            <a:custGeom>
              <a:avLst/>
              <a:gdLst/>
              <a:ahLst/>
              <a:cxnLst/>
              <a:rect l="l" t="t" r="r" b="b"/>
              <a:pathLst>
                <a:path w="4932" h="956" extrusionOk="0">
                  <a:moveTo>
                    <a:pt x="7" y="1"/>
                  </a:moveTo>
                  <a:cubicBezTo>
                    <a:pt x="6" y="1"/>
                    <a:pt x="5" y="1"/>
                    <a:pt x="5" y="1"/>
                  </a:cubicBezTo>
                  <a:cubicBezTo>
                    <a:pt x="1" y="5"/>
                    <a:pt x="60" y="50"/>
                    <a:pt x="172" y="125"/>
                  </a:cubicBezTo>
                  <a:cubicBezTo>
                    <a:pt x="284" y="200"/>
                    <a:pt x="449" y="304"/>
                    <a:pt x="658" y="427"/>
                  </a:cubicBezTo>
                  <a:cubicBezTo>
                    <a:pt x="867" y="543"/>
                    <a:pt x="1125" y="677"/>
                    <a:pt x="1427" y="786"/>
                  </a:cubicBezTo>
                  <a:cubicBezTo>
                    <a:pt x="1711" y="884"/>
                    <a:pt x="2036" y="955"/>
                    <a:pt x="2385" y="955"/>
                  </a:cubicBezTo>
                  <a:cubicBezTo>
                    <a:pt x="2409" y="955"/>
                    <a:pt x="2434" y="955"/>
                    <a:pt x="2458" y="954"/>
                  </a:cubicBezTo>
                  <a:cubicBezTo>
                    <a:pt x="2832" y="943"/>
                    <a:pt x="3183" y="815"/>
                    <a:pt x="3452" y="648"/>
                  </a:cubicBezTo>
                  <a:cubicBezTo>
                    <a:pt x="3728" y="484"/>
                    <a:pt x="3960" y="322"/>
                    <a:pt x="4184" y="241"/>
                  </a:cubicBezTo>
                  <a:cubicBezTo>
                    <a:pt x="4356" y="174"/>
                    <a:pt x="4513" y="150"/>
                    <a:pt x="4633" y="150"/>
                  </a:cubicBezTo>
                  <a:cubicBezTo>
                    <a:pt x="4667" y="150"/>
                    <a:pt x="4698" y="151"/>
                    <a:pt x="4725" y="155"/>
                  </a:cubicBezTo>
                  <a:cubicBezTo>
                    <a:pt x="4847" y="165"/>
                    <a:pt x="4914" y="193"/>
                    <a:pt x="4928" y="193"/>
                  </a:cubicBezTo>
                  <a:cubicBezTo>
                    <a:pt x="4930" y="193"/>
                    <a:pt x="4931" y="193"/>
                    <a:pt x="4931" y="192"/>
                  </a:cubicBezTo>
                  <a:cubicBezTo>
                    <a:pt x="4931" y="188"/>
                    <a:pt x="4916" y="181"/>
                    <a:pt x="4882" y="166"/>
                  </a:cubicBezTo>
                  <a:cubicBezTo>
                    <a:pt x="4849" y="151"/>
                    <a:pt x="4800" y="132"/>
                    <a:pt x="4733" y="117"/>
                  </a:cubicBezTo>
                  <a:cubicBezTo>
                    <a:pt x="4690" y="109"/>
                    <a:pt x="4638" y="104"/>
                    <a:pt x="4581" y="104"/>
                  </a:cubicBezTo>
                  <a:cubicBezTo>
                    <a:pt x="4463" y="104"/>
                    <a:pt x="4318" y="125"/>
                    <a:pt x="4161" y="181"/>
                  </a:cubicBezTo>
                  <a:cubicBezTo>
                    <a:pt x="3926" y="255"/>
                    <a:pt x="3683" y="420"/>
                    <a:pt x="3411" y="577"/>
                  </a:cubicBezTo>
                  <a:cubicBezTo>
                    <a:pt x="3142" y="737"/>
                    <a:pt x="2813" y="850"/>
                    <a:pt x="2454" y="860"/>
                  </a:cubicBezTo>
                  <a:cubicBezTo>
                    <a:pt x="2424" y="861"/>
                    <a:pt x="2394" y="862"/>
                    <a:pt x="2364" y="862"/>
                  </a:cubicBezTo>
                  <a:cubicBezTo>
                    <a:pt x="1675" y="862"/>
                    <a:pt x="1089" y="575"/>
                    <a:pt x="688" y="367"/>
                  </a:cubicBezTo>
                  <a:cubicBezTo>
                    <a:pt x="479" y="255"/>
                    <a:pt x="310" y="158"/>
                    <a:pt x="191" y="95"/>
                  </a:cubicBezTo>
                  <a:cubicBezTo>
                    <a:pt x="85" y="36"/>
                    <a:pt x="20" y="1"/>
                    <a:pt x="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8" name="Google Shape;418;p18"/>
          <p:cNvGrpSpPr/>
          <p:nvPr/>
        </p:nvGrpSpPr>
        <p:grpSpPr>
          <a:xfrm>
            <a:off x="3385906" y="2219009"/>
            <a:ext cx="5560693" cy="3362423"/>
            <a:chOff x="2271399" y="1501664"/>
            <a:chExt cx="4720987" cy="2854672"/>
          </a:xfrm>
        </p:grpSpPr>
        <p:sp>
          <p:nvSpPr>
            <p:cNvPr id="419" name="Google Shape;419;p18"/>
            <p:cNvSpPr/>
            <p:nvPr/>
          </p:nvSpPr>
          <p:spPr>
            <a:xfrm>
              <a:off x="2598007" y="1880233"/>
              <a:ext cx="615867" cy="519708"/>
            </a:xfrm>
            <a:custGeom>
              <a:avLst/>
              <a:gdLst/>
              <a:ahLst/>
              <a:cxnLst/>
              <a:rect l="l" t="t" r="r" b="b"/>
              <a:pathLst>
                <a:path w="13642" h="11512" extrusionOk="0">
                  <a:moveTo>
                    <a:pt x="3602" y="0"/>
                  </a:moveTo>
                  <a:cubicBezTo>
                    <a:pt x="744" y="1955"/>
                    <a:pt x="1" y="5917"/>
                    <a:pt x="1957" y="8775"/>
                  </a:cubicBezTo>
                  <a:cubicBezTo>
                    <a:pt x="3173" y="10552"/>
                    <a:pt x="5164" y="11512"/>
                    <a:pt x="7184" y="11512"/>
                  </a:cubicBezTo>
                  <a:cubicBezTo>
                    <a:pt x="8411" y="11512"/>
                    <a:pt x="9648" y="11158"/>
                    <a:pt x="10728" y="10418"/>
                  </a:cubicBezTo>
                  <a:cubicBezTo>
                    <a:pt x="12599" y="9140"/>
                    <a:pt x="13642" y="6948"/>
                    <a:pt x="13454" y="4689"/>
                  </a:cubicBezTo>
                  <a:lnTo>
                    <a:pt x="13454" y="4689"/>
                  </a:lnTo>
                  <a:lnTo>
                    <a:pt x="7165" y="5211"/>
                  </a:lnTo>
                  <a:lnTo>
                    <a:pt x="360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18"/>
            <p:cNvSpPr/>
            <p:nvPr/>
          </p:nvSpPr>
          <p:spPr>
            <a:xfrm>
              <a:off x="2432761" y="4206906"/>
              <a:ext cx="118596" cy="149430"/>
            </a:xfrm>
            <a:custGeom>
              <a:avLst/>
              <a:gdLst/>
              <a:ahLst/>
              <a:cxnLst/>
              <a:rect l="l" t="t" r="r" b="b"/>
              <a:pathLst>
                <a:path w="2627" h="3310" extrusionOk="0">
                  <a:moveTo>
                    <a:pt x="0" y="0"/>
                  </a:moveTo>
                  <a:lnTo>
                    <a:pt x="0" y="3310"/>
                  </a:lnTo>
                  <a:lnTo>
                    <a:pt x="2626" y="3310"/>
                  </a:lnTo>
                  <a:lnTo>
                    <a:pt x="262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18"/>
            <p:cNvSpPr/>
            <p:nvPr/>
          </p:nvSpPr>
          <p:spPr>
            <a:xfrm>
              <a:off x="2597691" y="3987666"/>
              <a:ext cx="110786" cy="368654"/>
            </a:xfrm>
            <a:custGeom>
              <a:avLst/>
              <a:gdLst/>
              <a:ahLst/>
              <a:cxnLst/>
              <a:rect l="l" t="t" r="r" b="b"/>
              <a:pathLst>
                <a:path w="2454" h="8166" extrusionOk="0">
                  <a:moveTo>
                    <a:pt x="0" y="0"/>
                  </a:moveTo>
                  <a:lnTo>
                    <a:pt x="0" y="8166"/>
                  </a:lnTo>
                  <a:lnTo>
                    <a:pt x="2454" y="8166"/>
                  </a:lnTo>
                  <a:lnTo>
                    <a:pt x="245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18"/>
            <p:cNvSpPr/>
            <p:nvPr/>
          </p:nvSpPr>
          <p:spPr>
            <a:xfrm>
              <a:off x="2758060" y="4132863"/>
              <a:ext cx="111824" cy="223467"/>
            </a:xfrm>
            <a:custGeom>
              <a:avLst/>
              <a:gdLst/>
              <a:ahLst/>
              <a:cxnLst/>
              <a:rect l="l" t="t" r="r" b="b"/>
              <a:pathLst>
                <a:path w="2477" h="4950" extrusionOk="0">
                  <a:moveTo>
                    <a:pt x="0" y="1"/>
                  </a:moveTo>
                  <a:lnTo>
                    <a:pt x="0" y="4950"/>
                  </a:lnTo>
                  <a:lnTo>
                    <a:pt x="2477" y="4950"/>
                  </a:lnTo>
                  <a:lnTo>
                    <a:pt x="247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423;p18"/>
            <p:cNvSpPr/>
            <p:nvPr/>
          </p:nvSpPr>
          <p:spPr>
            <a:xfrm>
              <a:off x="2917752" y="4037058"/>
              <a:ext cx="116700" cy="319265"/>
            </a:xfrm>
            <a:custGeom>
              <a:avLst/>
              <a:gdLst/>
              <a:ahLst/>
              <a:cxnLst/>
              <a:rect l="l" t="t" r="r" b="b"/>
              <a:pathLst>
                <a:path w="2585" h="7072" extrusionOk="0">
                  <a:moveTo>
                    <a:pt x="0" y="1"/>
                  </a:moveTo>
                  <a:lnTo>
                    <a:pt x="0" y="7072"/>
                  </a:lnTo>
                  <a:lnTo>
                    <a:pt x="2585" y="7072"/>
                  </a:lnTo>
                  <a:lnTo>
                    <a:pt x="258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18"/>
            <p:cNvSpPr/>
            <p:nvPr/>
          </p:nvSpPr>
          <p:spPr>
            <a:xfrm>
              <a:off x="5960437" y="1501664"/>
              <a:ext cx="761550" cy="735411"/>
            </a:xfrm>
            <a:custGeom>
              <a:avLst/>
              <a:gdLst/>
              <a:ahLst/>
              <a:cxnLst/>
              <a:rect l="l" t="t" r="r" b="b"/>
              <a:pathLst>
                <a:path w="16869" h="16290" extrusionOk="0">
                  <a:moveTo>
                    <a:pt x="1738" y="0"/>
                  </a:moveTo>
                  <a:lnTo>
                    <a:pt x="1" y="15255"/>
                  </a:lnTo>
                  <a:lnTo>
                    <a:pt x="15580" y="16289"/>
                  </a:lnTo>
                  <a:cubicBezTo>
                    <a:pt x="16869" y="2212"/>
                    <a:pt x="1738" y="0"/>
                    <a:pt x="17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18"/>
            <p:cNvSpPr/>
            <p:nvPr/>
          </p:nvSpPr>
          <p:spPr>
            <a:xfrm>
              <a:off x="3532095" y="2750738"/>
              <a:ext cx="142839" cy="208795"/>
            </a:xfrm>
            <a:custGeom>
              <a:avLst/>
              <a:gdLst/>
              <a:ahLst/>
              <a:cxnLst/>
              <a:rect l="l" t="t" r="r" b="b"/>
              <a:pathLst>
                <a:path w="3164" h="4625" extrusionOk="0">
                  <a:moveTo>
                    <a:pt x="1800" y="1"/>
                  </a:moveTo>
                  <a:cubicBezTo>
                    <a:pt x="1155" y="325"/>
                    <a:pt x="621" y="911"/>
                    <a:pt x="333" y="1611"/>
                  </a:cubicBezTo>
                  <a:cubicBezTo>
                    <a:pt x="0" y="2435"/>
                    <a:pt x="12" y="3418"/>
                    <a:pt x="590" y="4326"/>
                  </a:cubicBezTo>
                  <a:cubicBezTo>
                    <a:pt x="654" y="4423"/>
                    <a:pt x="725" y="4520"/>
                    <a:pt x="800" y="4617"/>
                  </a:cubicBezTo>
                  <a:cubicBezTo>
                    <a:pt x="803" y="4621"/>
                    <a:pt x="803" y="4624"/>
                    <a:pt x="807" y="4624"/>
                  </a:cubicBezTo>
                  <a:lnTo>
                    <a:pt x="3164" y="2712"/>
                  </a:lnTo>
                  <a:lnTo>
                    <a:pt x="2906" y="2197"/>
                  </a:lnTo>
                  <a:lnTo>
                    <a:pt x="180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18"/>
            <p:cNvSpPr/>
            <p:nvPr/>
          </p:nvSpPr>
          <p:spPr>
            <a:xfrm>
              <a:off x="3626863" y="2729202"/>
              <a:ext cx="194620" cy="137782"/>
            </a:xfrm>
            <a:custGeom>
              <a:avLst/>
              <a:gdLst/>
              <a:ahLst/>
              <a:cxnLst/>
              <a:rect l="l" t="t" r="r" b="b"/>
              <a:pathLst>
                <a:path w="4311" h="3052" extrusionOk="0">
                  <a:moveTo>
                    <a:pt x="1391" y="0"/>
                  </a:moveTo>
                  <a:cubicBezTo>
                    <a:pt x="1046" y="0"/>
                    <a:pt x="685" y="63"/>
                    <a:pt x="318" y="201"/>
                  </a:cubicBezTo>
                  <a:cubicBezTo>
                    <a:pt x="292" y="212"/>
                    <a:pt x="262" y="223"/>
                    <a:pt x="232" y="235"/>
                  </a:cubicBezTo>
                  <a:cubicBezTo>
                    <a:pt x="213" y="242"/>
                    <a:pt x="194" y="250"/>
                    <a:pt x="176" y="257"/>
                  </a:cubicBezTo>
                  <a:cubicBezTo>
                    <a:pt x="123" y="283"/>
                    <a:pt x="68" y="306"/>
                    <a:pt x="15" y="332"/>
                  </a:cubicBezTo>
                  <a:cubicBezTo>
                    <a:pt x="11" y="335"/>
                    <a:pt x="8" y="335"/>
                    <a:pt x="8" y="335"/>
                  </a:cubicBezTo>
                  <a:cubicBezTo>
                    <a:pt x="4" y="340"/>
                    <a:pt x="1" y="340"/>
                    <a:pt x="1" y="340"/>
                  </a:cubicBezTo>
                  <a:lnTo>
                    <a:pt x="1106" y="2536"/>
                  </a:lnTo>
                  <a:lnTo>
                    <a:pt x="1368" y="3051"/>
                  </a:lnTo>
                  <a:lnTo>
                    <a:pt x="4307" y="2312"/>
                  </a:lnTo>
                  <a:lnTo>
                    <a:pt x="4311" y="2312"/>
                  </a:lnTo>
                  <a:cubicBezTo>
                    <a:pt x="4259" y="2106"/>
                    <a:pt x="4183" y="1904"/>
                    <a:pt x="4087" y="1710"/>
                  </a:cubicBezTo>
                  <a:cubicBezTo>
                    <a:pt x="3881" y="1299"/>
                    <a:pt x="3575" y="929"/>
                    <a:pt x="3205" y="638"/>
                  </a:cubicBezTo>
                  <a:cubicBezTo>
                    <a:pt x="2704" y="246"/>
                    <a:pt x="2077" y="0"/>
                    <a:pt x="13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18"/>
            <p:cNvSpPr/>
            <p:nvPr/>
          </p:nvSpPr>
          <p:spPr>
            <a:xfrm>
              <a:off x="3580992" y="2849071"/>
              <a:ext cx="254843" cy="170377"/>
            </a:xfrm>
            <a:custGeom>
              <a:avLst/>
              <a:gdLst/>
              <a:ahLst/>
              <a:cxnLst/>
              <a:rect l="l" t="t" r="r" b="b"/>
              <a:pathLst>
                <a:path w="5645" h="3774" extrusionOk="0">
                  <a:moveTo>
                    <a:pt x="5301" y="0"/>
                  </a:moveTo>
                  <a:lnTo>
                    <a:pt x="2361" y="736"/>
                  </a:lnTo>
                  <a:lnTo>
                    <a:pt x="2358" y="740"/>
                  </a:lnTo>
                  <a:lnTo>
                    <a:pt x="0" y="2652"/>
                  </a:lnTo>
                  <a:cubicBezTo>
                    <a:pt x="584" y="3370"/>
                    <a:pt x="1457" y="3774"/>
                    <a:pt x="2358" y="3774"/>
                  </a:cubicBezTo>
                  <a:cubicBezTo>
                    <a:pt x="2812" y="3774"/>
                    <a:pt x="3272" y="3671"/>
                    <a:pt x="3706" y="3455"/>
                  </a:cubicBezTo>
                  <a:cubicBezTo>
                    <a:pt x="5009" y="2809"/>
                    <a:pt x="5644" y="1352"/>
                    <a:pt x="53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18"/>
            <p:cNvSpPr/>
            <p:nvPr/>
          </p:nvSpPr>
          <p:spPr>
            <a:xfrm>
              <a:off x="4295837" y="3449904"/>
              <a:ext cx="140988" cy="156337"/>
            </a:xfrm>
            <a:custGeom>
              <a:avLst/>
              <a:gdLst/>
              <a:ahLst/>
              <a:cxnLst/>
              <a:rect l="l" t="t" r="r" b="b"/>
              <a:pathLst>
                <a:path w="3123" h="3463" extrusionOk="0">
                  <a:moveTo>
                    <a:pt x="1" y="0"/>
                  </a:moveTo>
                  <a:lnTo>
                    <a:pt x="176" y="848"/>
                  </a:lnTo>
                  <a:lnTo>
                    <a:pt x="352" y="1696"/>
                  </a:lnTo>
                  <a:lnTo>
                    <a:pt x="796" y="1300"/>
                  </a:lnTo>
                  <a:lnTo>
                    <a:pt x="2723" y="3462"/>
                  </a:lnTo>
                  <a:lnTo>
                    <a:pt x="3123" y="3104"/>
                  </a:lnTo>
                  <a:lnTo>
                    <a:pt x="1196" y="942"/>
                  </a:lnTo>
                  <a:lnTo>
                    <a:pt x="1644" y="545"/>
                  </a:lnTo>
                  <a:lnTo>
                    <a:pt x="823" y="273"/>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18"/>
            <p:cNvSpPr/>
            <p:nvPr/>
          </p:nvSpPr>
          <p:spPr>
            <a:xfrm>
              <a:off x="6437888" y="2950699"/>
              <a:ext cx="488694" cy="488558"/>
            </a:xfrm>
            <a:custGeom>
              <a:avLst/>
              <a:gdLst/>
              <a:ahLst/>
              <a:cxnLst/>
              <a:rect l="l" t="t" r="r" b="b"/>
              <a:pathLst>
                <a:path w="10825" h="10822" extrusionOk="0">
                  <a:moveTo>
                    <a:pt x="5289" y="1"/>
                  </a:moveTo>
                  <a:cubicBezTo>
                    <a:pt x="2369" y="68"/>
                    <a:pt x="0" y="2488"/>
                    <a:pt x="0" y="5410"/>
                  </a:cubicBezTo>
                  <a:cubicBezTo>
                    <a:pt x="0" y="8379"/>
                    <a:pt x="2443" y="10822"/>
                    <a:pt x="5412" y="10822"/>
                  </a:cubicBezTo>
                  <a:cubicBezTo>
                    <a:pt x="8382" y="10822"/>
                    <a:pt x="10825" y="8379"/>
                    <a:pt x="10825" y="5410"/>
                  </a:cubicBezTo>
                  <a:lnTo>
                    <a:pt x="5412" y="5410"/>
                  </a:lnTo>
                  <a:lnTo>
                    <a:pt x="528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18"/>
            <p:cNvSpPr/>
            <p:nvPr/>
          </p:nvSpPr>
          <p:spPr>
            <a:xfrm>
              <a:off x="6742599" y="2891013"/>
              <a:ext cx="249787" cy="244415"/>
            </a:xfrm>
            <a:custGeom>
              <a:avLst/>
              <a:gdLst/>
              <a:ahLst/>
              <a:cxnLst/>
              <a:rect l="l" t="t" r="r" b="b"/>
              <a:pathLst>
                <a:path w="5533" h="5414" extrusionOk="0">
                  <a:moveTo>
                    <a:pt x="0" y="1"/>
                  </a:moveTo>
                  <a:lnTo>
                    <a:pt x="124" y="5413"/>
                  </a:lnTo>
                  <a:lnTo>
                    <a:pt x="5532" y="5327"/>
                  </a:lnTo>
                  <a:cubicBezTo>
                    <a:pt x="5495" y="3919"/>
                    <a:pt x="4905" y="2519"/>
                    <a:pt x="3896" y="1536"/>
                  </a:cubicBezTo>
                  <a:cubicBezTo>
                    <a:pt x="2888" y="550"/>
                    <a:pt x="1409" y="1"/>
                    <a:pt x="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18"/>
            <p:cNvSpPr/>
            <p:nvPr/>
          </p:nvSpPr>
          <p:spPr>
            <a:xfrm>
              <a:off x="5183602" y="2063174"/>
              <a:ext cx="123110" cy="153357"/>
            </a:xfrm>
            <a:custGeom>
              <a:avLst/>
              <a:gdLst/>
              <a:ahLst/>
              <a:cxnLst/>
              <a:rect l="l" t="t" r="r" b="b"/>
              <a:pathLst>
                <a:path w="2727" h="3397" extrusionOk="0">
                  <a:moveTo>
                    <a:pt x="56" y="1"/>
                  </a:moveTo>
                  <a:cubicBezTo>
                    <a:pt x="56" y="1"/>
                    <a:pt x="56" y="1"/>
                    <a:pt x="56" y="1"/>
                  </a:cubicBezTo>
                  <a:cubicBezTo>
                    <a:pt x="56" y="1"/>
                    <a:pt x="56" y="1"/>
                    <a:pt x="56" y="1"/>
                  </a:cubicBezTo>
                  <a:lnTo>
                    <a:pt x="56" y="1"/>
                  </a:lnTo>
                  <a:cubicBezTo>
                    <a:pt x="56" y="1"/>
                    <a:pt x="56" y="1"/>
                    <a:pt x="56" y="1"/>
                  </a:cubicBezTo>
                  <a:close/>
                  <a:moveTo>
                    <a:pt x="114" y="40"/>
                  </a:moveTo>
                  <a:cubicBezTo>
                    <a:pt x="114" y="40"/>
                    <a:pt x="110" y="44"/>
                    <a:pt x="104" y="50"/>
                  </a:cubicBezTo>
                  <a:lnTo>
                    <a:pt x="104" y="50"/>
                  </a:lnTo>
                  <a:lnTo>
                    <a:pt x="104" y="50"/>
                  </a:lnTo>
                  <a:cubicBezTo>
                    <a:pt x="111" y="42"/>
                    <a:pt x="114" y="40"/>
                    <a:pt x="114" y="40"/>
                  </a:cubicBezTo>
                  <a:close/>
                  <a:moveTo>
                    <a:pt x="57" y="94"/>
                  </a:moveTo>
                  <a:cubicBezTo>
                    <a:pt x="56" y="95"/>
                    <a:pt x="55" y="95"/>
                    <a:pt x="55" y="95"/>
                  </a:cubicBezTo>
                  <a:cubicBezTo>
                    <a:pt x="55" y="95"/>
                    <a:pt x="55" y="95"/>
                    <a:pt x="56" y="94"/>
                  </a:cubicBezTo>
                  <a:cubicBezTo>
                    <a:pt x="56" y="94"/>
                    <a:pt x="56" y="94"/>
                    <a:pt x="57" y="94"/>
                  </a:cubicBezTo>
                  <a:close/>
                  <a:moveTo>
                    <a:pt x="2640" y="91"/>
                  </a:moveTo>
                  <a:cubicBezTo>
                    <a:pt x="2652" y="1044"/>
                    <a:pt x="2655" y="1847"/>
                    <a:pt x="2662" y="2430"/>
                  </a:cubicBezTo>
                  <a:cubicBezTo>
                    <a:pt x="2666" y="2713"/>
                    <a:pt x="2670" y="2940"/>
                    <a:pt x="2674" y="3109"/>
                  </a:cubicBezTo>
                  <a:cubicBezTo>
                    <a:pt x="2674" y="3183"/>
                    <a:pt x="2678" y="3243"/>
                    <a:pt x="2678" y="3292"/>
                  </a:cubicBezTo>
                  <a:cubicBezTo>
                    <a:pt x="2681" y="3337"/>
                    <a:pt x="2681" y="3359"/>
                    <a:pt x="2681" y="3359"/>
                  </a:cubicBezTo>
                  <a:cubicBezTo>
                    <a:pt x="2681" y="3356"/>
                    <a:pt x="2610" y="3356"/>
                    <a:pt x="2487" y="3352"/>
                  </a:cubicBezTo>
                  <a:cubicBezTo>
                    <a:pt x="2352" y="3348"/>
                    <a:pt x="2173" y="3344"/>
                    <a:pt x="1952" y="3340"/>
                  </a:cubicBezTo>
                  <a:cubicBezTo>
                    <a:pt x="1494" y="3337"/>
                    <a:pt x="859" y="3330"/>
                    <a:pt x="97" y="3322"/>
                  </a:cubicBezTo>
                  <a:lnTo>
                    <a:pt x="97" y="3322"/>
                  </a:lnTo>
                  <a:cubicBezTo>
                    <a:pt x="97" y="2858"/>
                    <a:pt x="100" y="2351"/>
                    <a:pt x="100" y="1809"/>
                  </a:cubicBezTo>
                  <a:cubicBezTo>
                    <a:pt x="100" y="1533"/>
                    <a:pt x="100" y="1245"/>
                    <a:pt x="104" y="950"/>
                  </a:cubicBezTo>
                  <a:lnTo>
                    <a:pt x="104" y="506"/>
                  </a:lnTo>
                  <a:lnTo>
                    <a:pt x="104" y="278"/>
                  </a:lnTo>
                  <a:lnTo>
                    <a:pt x="104" y="162"/>
                  </a:lnTo>
                  <a:lnTo>
                    <a:pt x="104" y="106"/>
                  </a:lnTo>
                  <a:lnTo>
                    <a:pt x="104" y="94"/>
                  </a:lnTo>
                  <a:lnTo>
                    <a:pt x="104" y="94"/>
                  </a:lnTo>
                  <a:cubicBezTo>
                    <a:pt x="1018" y="94"/>
                    <a:pt x="1879" y="91"/>
                    <a:pt x="2640" y="91"/>
                  </a:cubicBezTo>
                  <a:close/>
                  <a:moveTo>
                    <a:pt x="56" y="1"/>
                  </a:moveTo>
                  <a:cubicBezTo>
                    <a:pt x="54" y="6"/>
                    <a:pt x="0" y="60"/>
                    <a:pt x="0" y="60"/>
                  </a:cubicBezTo>
                  <a:cubicBezTo>
                    <a:pt x="0" y="60"/>
                    <a:pt x="3" y="57"/>
                    <a:pt x="11" y="50"/>
                  </a:cubicBezTo>
                  <a:lnTo>
                    <a:pt x="11" y="54"/>
                  </a:lnTo>
                  <a:lnTo>
                    <a:pt x="11" y="58"/>
                  </a:lnTo>
                  <a:lnTo>
                    <a:pt x="11" y="61"/>
                  </a:lnTo>
                  <a:lnTo>
                    <a:pt x="11" y="76"/>
                  </a:lnTo>
                  <a:lnTo>
                    <a:pt x="11" y="106"/>
                  </a:lnTo>
                  <a:lnTo>
                    <a:pt x="11" y="162"/>
                  </a:lnTo>
                  <a:lnTo>
                    <a:pt x="11" y="278"/>
                  </a:lnTo>
                  <a:lnTo>
                    <a:pt x="11" y="506"/>
                  </a:lnTo>
                  <a:lnTo>
                    <a:pt x="11" y="950"/>
                  </a:lnTo>
                  <a:cubicBezTo>
                    <a:pt x="11" y="1245"/>
                    <a:pt x="11" y="1533"/>
                    <a:pt x="14" y="1809"/>
                  </a:cubicBezTo>
                  <a:cubicBezTo>
                    <a:pt x="14" y="2366"/>
                    <a:pt x="18" y="2885"/>
                    <a:pt x="18" y="3359"/>
                  </a:cubicBezTo>
                  <a:lnTo>
                    <a:pt x="18" y="3397"/>
                  </a:lnTo>
                  <a:lnTo>
                    <a:pt x="56" y="3397"/>
                  </a:lnTo>
                  <a:cubicBezTo>
                    <a:pt x="847" y="3389"/>
                    <a:pt x="1504" y="3382"/>
                    <a:pt x="1975" y="3378"/>
                  </a:cubicBezTo>
                  <a:cubicBezTo>
                    <a:pt x="2195" y="3374"/>
                    <a:pt x="2371" y="3371"/>
                    <a:pt x="2502" y="3366"/>
                  </a:cubicBezTo>
                  <a:cubicBezTo>
                    <a:pt x="2621" y="3366"/>
                    <a:pt x="2685" y="3363"/>
                    <a:pt x="2681" y="3359"/>
                  </a:cubicBezTo>
                  <a:lnTo>
                    <a:pt x="2681" y="3359"/>
                  </a:lnTo>
                  <a:cubicBezTo>
                    <a:pt x="2681" y="3359"/>
                    <a:pt x="2682" y="3359"/>
                    <a:pt x="2682" y="3359"/>
                  </a:cubicBezTo>
                  <a:cubicBezTo>
                    <a:pt x="2685" y="3359"/>
                    <a:pt x="2685" y="3338"/>
                    <a:pt x="2688" y="3304"/>
                  </a:cubicBezTo>
                  <a:cubicBezTo>
                    <a:pt x="2688" y="3254"/>
                    <a:pt x="2688" y="3199"/>
                    <a:pt x="2692" y="3128"/>
                  </a:cubicBezTo>
                  <a:cubicBezTo>
                    <a:pt x="2696" y="2963"/>
                    <a:pt x="2700" y="2735"/>
                    <a:pt x="2704" y="2456"/>
                  </a:cubicBezTo>
                  <a:cubicBezTo>
                    <a:pt x="2707" y="1858"/>
                    <a:pt x="2714" y="1028"/>
                    <a:pt x="2722" y="50"/>
                  </a:cubicBezTo>
                  <a:lnTo>
                    <a:pt x="2726" y="9"/>
                  </a:lnTo>
                  <a:lnTo>
                    <a:pt x="2681" y="9"/>
                  </a:lnTo>
                  <a:cubicBezTo>
                    <a:pt x="1897" y="5"/>
                    <a:pt x="1004" y="5"/>
                    <a:pt x="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18"/>
            <p:cNvSpPr/>
            <p:nvPr/>
          </p:nvSpPr>
          <p:spPr>
            <a:xfrm>
              <a:off x="5348983" y="1844159"/>
              <a:ext cx="115029" cy="371994"/>
            </a:xfrm>
            <a:custGeom>
              <a:avLst/>
              <a:gdLst/>
              <a:ahLst/>
              <a:cxnLst/>
              <a:rect l="l" t="t" r="r" b="b"/>
              <a:pathLst>
                <a:path w="2548" h="8240" extrusionOk="0">
                  <a:moveTo>
                    <a:pt x="49" y="1"/>
                  </a:moveTo>
                  <a:cubicBezTo>
                    <a:pt x="19" y="30"/>
                    <a:pt x="6" y="44"/>
                    <a:pt x="1" y="49"/>
                  </a:cubicBezTo>
                  <a:lnTo>
                    <a:pt x="1" y="49"/>
                  </a:lnTo>
                  <a:lnTo>
                    <a:pt x="1" y="53"/>
                  </a:lnTo>
                  <a:lnTo>
                    <a:pt x="1" y="56"/>
                  </a:lnTo>
                  <a:lnTo>
                    <a:pt x="1" y="68"/>
                  </a:lnTo>
                  <a:lnTo>
                    <a:pt x="1" y="87"/>
                  </a:lnTo>
                  <a:lnTo>
                    <a:pt x="1" y="123"/>
                  </a:lnTo>
                  <a:lnTo>
                    <a:pt x="1" y="202"/>
                  </a:lnTo>
                  <a:lnTo>
                    <a:pt x="1" y="356"/>
                  </a:lnTo>
                  <a:lnTo>
                    <a:pt x="1" y="661"/>
                  </a:lnTo>
                  <a:lnTo>
                    <a:pt x="1" y="1266"/>
                  </a:lnTo>
                  <a:lnTo>
                    <a:pt x="1" y="2447"/>
                  </a:lnTo>
                  <a:cubicBezTo>
                    <a:pt x="4" y="3216"/>
                    <a:pt x="4" y="3956"/>
                    <a:pt x="4" y="4650"/>
                  </a:cubicBezTo>
                  <a:cubicBezTo>
                    <a:pt x="11" y="6036"/>
                    <a:pt x="15" y="7254"/>
                    <a:pt x="20" y="8210"/>
                  </a:cubicBezTo>
                  <a:lnTo>
                    <a:pt x="20" y="8240"/>
                  </a:lnTo>
                  <a:lnTo>
                    <a:pt x="46" y="8240"/>
                  </a:lnTo>
                  <a:cubicBezTo>
                    <a:pt x="818" y="8233"/>
                    <a:pt x="1435" y="8229"/>
                    <a:pt x="1864" y="8225"/>
                  </a:cubicBezTo>
                  <a:cubicBezTo>
                    <a:pt x="2066" y="8222"/>
                    <a:pt x="2227" y="8217"/>
                    <a:pt x="2342" y="8217"/>
                  </a:cubicBezTo>
                  <a:cubicBezTo>
                    <a:pt x="2391" y="8214"/>
                    <a:pt x="2432" y="8214"/>
                    <a:pt x="2462" y="8214"/>
                  </a:cubicBezTo>
                  <a:cubicBezTo>
                    <a:pt x="2488" y="8214"/>
                    <a:pt x="2503" y="8210"/>
                    <a:pt x="2503" y="8210"/>
                  </a:cubicBezTo>
                  <a:cubicBezTo>
                    <a:pt x="2499" y="8210"/>
                    <a:pt x="2485" y="8210"/>
                    <a:pt x="2458" y="8207"/>
                  </a:cubicBezTo>
                  <a:cubicBezTo>
                    <a:pt x="2425" y="8207"/>
                    <a:pt x="2383" y="8207"/>
                    <a:pt x="2331" y="8203"/>
                  </a:cubicBezTo>
                  <a:cubicBezTo>
                    <a:pt x="2216" y="8203"/>
                    <a:pt x="2051" y="8199"/>
                    <a:pt x="1846" y="8199"/>
                  </a:cubicBezTo>
                  <a:cubicBezTo>
                    <a:pt x="1425" y="8195"/>
                    <a:pt x="827" y="8188"/>
                    <a:pt x="75" y="8181"/>
                  </a:cubicBezTo>
                  <a:lnTo>
                    <a:pt x="75" y="8181"/>
                  </a:lnTo>
                  <a:cubicBezTo>
                    <a:pt x="79" y="7229"/>
                    <a:pt x="82" y="6022"/>
                    <a:pt x="90" y="4650"/>
                  </a:cubicBezTo>
                  <a:cubicBezTo>
                    <a:pt x="90" y="3956"/>
                    <a:pt x="90" y="3216"/>
                    <a:pt x="94" y="2447"/>
                  </a:cubicBezTo>
                  <a:lnTo>
                    <a:pt x="94" y="1266"/>
                  </a:lnTo>
                  <a:lnTo>
                    <a:pt x="94" y="661"/>
                  </a:lnTo>
                  <a:lnTo>
                    <a:pt x="94" y="356"/>
                  </a:lnTo>
                  <a:lnTo>
                    <a:pt x="94" y="202"/>
                  </a:lnTo>
                  <a:lnTo>
                    <a:pt x="94" y="123"/>
                  </a:lnTo>
                  <a:lnTo>
                    <a:pt x="94" y="94"/>
                  </a:lnTo>
                  <a:lnTo>
                    <a:pt x="2458" y="94"/>
                  </a:lnTo>
                  <a:cubicBezTo>
                    <a:pt x="2466" y="2406"/>
                    <a:pt x="2473" y="4425"/>
                    <a:pt x="2477" y="5872"/>
                  </a:cubicBezTo>
                  <a:cubicBezTo>
                    <a:pt x="2485" y="6597"/>
                    <a:pt x="2488" y="7176"/>
                    <a:pt x="2492" y="7583"/>
                  </a:cubicBezTo>
                  <a:cubicBezTo>
                    <a:pt x="2492" y="7781"/>
                    <a:pt x="2495" y="7934"/>
                    <a:pt x="2495" y="8046"/>
                  </a:cubicBezTo>
                  <a:cubicBezTo>
                    <a:pt x="2495" y="8094"/>
                    <a:pt x="2499" y="8136"/>
                    <a:pt x="2499" y="8169"/>
                  </a:cubicBezTo>
                  <a:cubicBezTo>
                    <a:pt x="2499" y="8195"/>
                    <a:pt x="2499" y="8210"/>
                    <a:pt x="2503" y="8210"/>
                  </a:cubicBezTo>
                  <a:lnTo>
                    <a:pt x="2503" y="8172"/>
                  </a:lnTo>
                  <a:cubicBezTo>
                    <a:pt x="2507" y="8143"/>
                    <a:pt x="2507" y="8105"/>
                    <a:pt x="2507" y="8057"/>
                  </a:cubicBezTo>
                  <a:cubicBezTo>
                    <a:pt x="2511" y="7948"/>
                    <a:pt x="2511" y="7796"/>
                    <a:pt x="2514" y="7605"/>
                  </a:cubicBezTo>
                  <a:cubicBezTo>
                    <a:pt x="2518" y="7202"/>
                    <a:pt x="2521" y="6623"/>
                    <a:pt x="2525" y="5902"/>
                  </a:cubicBezTo>
                  <a:cubicBezTo>
                    <a:pt x="2533" y="4438"/>
                    <a:pt x="2537" y="2395"/>
                    <a:pt x="2547" y="49"/>
                  </a:cubicBezTo>
                  <a:lnTo>
                    <a:pt x="2547" y="4"/>
                  </a:lnTo>
                  <a:lnTo>
                    <a:pt x="2503" y="4"/>
                  </a:lnTo>
                  <a:cubicBezTo>
                    <a:pt x="1723" y="1"/>
                    <a:pt x="897" y="1"/>
                    <a:pt x="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18"/>
            <p:cNvSpPr/>
            <p:nvPr/>
          </p:nvSpPr>
          <p:spPr>
            <a:xfrm>
              <a:off x="5508856" y="1989311"/>
              <a:ext cx="116384" cy="227079"/>
            </a:xfrm>
            <a:custGeom>
              <a:avLst/>
              <a:gdLst/>
              <a:ahLst/>
              <a:cxnLst/>
              <a:rect l="l" t="t" r="r" b="b"/>
              <a:pathLst>
                <a:path w="2578" h="5030" extrusionOk="0">
                  <a:moveTo>
                    <a:pt x="57" y="0"/>
                  </a:moveTo>
                  <a:cubicBezTo>
                    <a:pt x="57" y="0"/>
                    <a:pt x="57" y="1"/>
                    <a:pt x="56" y="1"/>
                  </a:cubicBezTo>
                  <a:lnTo>
                    <a:pt x="56" y="1"/>
                  </a:lnTo>
                  <a:cubicBezTo>
                    <a:pt x="57" y="1"/>
                    <a:pt x="57" y="0"/>
                    <a:pt x="57" y="0"/>
                  </a:cubicBezTo>
                  <a:close/>
                  <a:moveTo>
                    <a:pt x="57" y="94"/>
                  </a:moveTo>
                  <a:cubicBezTo>
                    <a:pt x="56" y="95"/>
                    <a:pt x="55" y="95"/>
                    <a:pt x="55" y="95"/>
                  </a:cubicBezTo>
                  <a:cubicBezTo>
                    <a:pt x="55" y="95"/>
                    <a:pt x="56" y="95"/>
                    <a:pt x="56" y="94"/>
                  </a:cubicBezTo>
                  <a:cubicBezTo>
                    <a:pt x="56" y="94"/>
                    <a:pt x="56" y="94"/>
                    <a:pt x="57" y="94"/>
                  </a:cubicBezTo>
                  <a:close/>
                  <a:moveTo>
                    <a:pt x="2492" y="91"/>
                  </a:moveTo>
                  <a:lnTo>
                    <a:pt x="2492" y="91"/>
                  </a:lnTo>
                  <a:cubicBezTo>
                    <a:pt x="2499" y="1504"/>
                    <a:pt x="2507" y="2718"/>
                    <a:pt x="2511" y="3590"/>
                  </a:cubicBezTo>
                  <a:cubicBezTo>
                    <a:pt x="2518" y="4024"/>
                    <a:pt x="2521" y="4371"/>
                    <a:pt x="2521" y="4618"/>
                  </a:cubicBezTo>
                  <a:cubicBezTo>
                    <a:pt x="2525" y="4733"/>
                    <a:pt x="2529" y="4827"/>
                    <a:pt x="2529" y="4898"/>
                  </a:cubicBezTo>
                  <a:cubicBezTo>
                    <a:pt x="2529" y="4962"/>
                    <a:pt x="2533" y="4995"/>
                    <a:pt x="2533" y="4995"/>
                  </a:cubicBezTo>
                  <a:cubicBezTo>
                    <a:pt x="2533" y="4995"/>
                    <a:pt x="2518" y="4992"/>
                    <a:pt x="2488" y="4992"/>
                  </a:cubicBezTo>
                  <a:cubicBezTo>
                    <a:pt x="2451" y="4992"/>
                    <a:pt x="2409" y="4992"/>
                    <a:pt x="2354" y="4988"/>
                  </a:cubicBezTo>
                  <a:cubicBezTo>
                    <a:pt x="2234" y="4988"/>
                    <a:pt x="2066" y="4984"/>
                    <a:pt x="1857" y="4980"/>
                  </a:cubicBezTo>
                  <a:cubicBezTo>
                    <a:pt x="1430" y="4976"/>
                    <a:pt x="829" y="4969"/>
                    <a:pt x="90" y="4962"/>
                  </a:cubicBezTo>
                  <a:lnTo>
                    <a:pt x="90" y="4962"/>
                  </a:lnTo>
                  <a:cubicBezTo>
                    <a:pt x="94" y="4320"/>
                    <a:pt x="97" y="3573"/>
                    <a:pt x="101" y="2750"/>
                  </a:cubicBezTo>
                  <a:lnTo>
                    <a:pt x="101" y="1443"/>
                  </a:lnTo>
                  <a:lnTo>
                    <a:pt x="101" y="756"/>
                  </a:lnTo>
                  <a:cubicBezTo>
                    <a:pt x="105" y="640"/>
                    <a:pt x="105" y="520"/>
                    <a:pt x="105" y="405"/>
                  </a:cubicBezTo>
                  <a:lnTo>
                    <a:pt x="105" y="225"/>
                  </a:lnTo>
                  <a:lnTo>
                    <a:pt x="105" y="136"/>
                  </a:lnTo>
                  <a:lnTo>
                    <a:pt x="105" y="94"/>
                  </a:lnTo>
                  <a:lnTo>
                    <a:pt x="105" y="94"/>
                  </a:lnTo>
                  <a:cubicBezTo>
                    <a:pt x="946" y="94"/>
                    <a:pt x="1752" y="91"/>
                    <a:pt x="2492" y="91"/>
                  </a:cubicBezTo>
                  <a:close/>
                  <a:moveTo>
                    <a:pt x="56" y="1"/>
                  </a:moveTo>
                  <a:cubicBezTo>
                    <a:pt x="50" y="8"/>
                    <a:pt x="1" y="60"/>
                    <a:pt x="1" y="60"/>
                  </a:cubicBezTo>
                  <a:cubicBezTo>
                    <a:pt x="1" y="60"/>
                    <a:pt x="4" y="57"/>
                    <a:pt x="11" y="50"/>
                  </a:cubicBezTo>
                  <a:lnTo>
                    <a:pt x="11" y="54"/>
                  </a:lnTo>
                  <a:lnTo>
                    <a:pt x="11" y="58"/>
                  </a:lnTo>
                  <a:lnTo>
                    <a:pt x="11" y="68"/>
                  </a:lnTo>
                  <a:lnTo>
                    <a:pt x="11" y="91"/>
                  </a:lnTo>
                  <a:lnTo>
                    <a:pt x="11" y="136"/>
                  </a:lnTo>
                  <a:lnTo>
                    <a:pt x="11" y="225"/>
                  </a:lnTo>
                  <a:lnTo>
                    <a:pt x="11" y="405"/>
                  </a:lnTo>
                  <a:lnTo>
                    <a:pt x="11" y="756"/>
                  </a:lnTo>
                  <a:lnTo>
                    <a:pt x="11" y="1443"/>
                  </a:lnTo>
                  <a:cubicBezTo>
                    <a:pt x="11" y="1895"/>
                    <a:pt x="11" y="2332"/>
                    <a:pt x="15" y="2750"/>
                  </a:cubicBezTo>
                  <a:cubicBezTo>
                    <a:pt x="19" y="3587"/>
                    <a:pt x="19" y="4345"/>
                    <a:pt x="23" y="4995"/>
                  </a:cubicBezTo>
                  <a:lnTo>
                    <a:pt x="23" y="5029"/>
                  </a:lnTo>
                  <a:lnTo>
                    <a:pt x="56" y="5029"/>
                  </a:lnTo>
                  <a:cubicBezTo>
                    <a:pt x="818" y="5021"/>
                    <a:pt x="1438" y="5018"/>
                    <a:pt x="1879" y="5010"/>
                  </a:cubicBezTo>
                  <a:cubicBezTo>
                    <a:pt x="2085" y="5007"/>
                    <a:pt x="2249" y="5007"/>
                    <a:pt x="2368" y="5002"/>
                  </a:cubicBezTo>
                  <a:cubicBezTo>
                    <a:pt x="2480" y="4999"/>
                    <a:pt x="2537" y="4999"/>
                    <a:pt x="2533" y="4995"/>
                  </a:cubicBezTo>
                  <a:lnTo>
                    <a:pt x="2533" y="4995"/>
                  </a:lnTo>
                  <a:cubicBezTo>
                    <a:pt x="2533" y="4995"/>
                    <a:pt x="2533" y="4995"/>
                    <a:pt x="2533" y="4995"/>
                  </a:cubicBezTo>
                  <a:cubicBezTo>
                    <a:pt x="2537" y="4995"/>
                    <a:pt x="2537" y="4963"/>
                    <a:pt x="2540" y="4905"/>
                  </a:cubicBezTo>
                  <a:cubicBezTo>
                    <a:pt x="2540" y="4838"/>
                    <a:pt x="2544" y="4749"/>
                    <a:pt x="2544" y="4637"/>
                  </a:cubicBezTo>
                  <a:cubicBezTo>
                    <a:pt x="2547" y="4394"/>
                    <a:pt x="2552" y="4050"/>
                    <a:pt x="2555" y="3621"/>
                  </a:cubicBezTo>
                  <a:cubicBezTo>
                    <a:pt x="2563" y="2732"/>
                    <a:pt x="2570" y="1492"/>
                    <a:pt x="2578" y="50"/>
                  </a:cubicBezTo>
                  <a:lnTo>
                    <a:pt x="2578" y="5"/>
                  </a:lnTo>
                  <a:lnTo>
                    <a:pt x="2533" y="5"/>
                  </a:lnTo>
                  <a:cubicBezTo>
                    <a:pt x="1767" y="5"/>
                    <a:pt x="930" y="1"/>
                    <a:pt x="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18"/>
            <p:cNvSpPr/>
            <p:nvPr/>
          </p:nvSpPr>
          <p:spPr>
            <a:xfrm>
              <a:off x="5668909" y="1893597"/>
              <a:ext cx="120898" cy="322786"/>
            </a:xfrm>
            <a:custGeom>
              <a:avLst/>
              <a:gdLst/>
              <a:ahLst/>
              <a:cxnLst/>
              <a:rect l="l" t="t" r="r" b="b"/>
              <a:pathLst>
                <a:path w="2678" h="7150" extrusionOk="0">
                  <a:moveTo>
                    <a:pt x="100" y="43"/>
                  </a:moveTo>
                  <a:cubicBezTo>
                    <a:pt x="100" y="43"/>
                    <a:pt x="99" y="45"/>
                    <a:pt x="93" y="51"/>
                  </a:cubicBezTo>
                  <a:lnTo>
                    <a:pt x="93" y="51"/>
                  </a:lnTo>
                  <a:cubicBezTo>
                    <a:pt x="95" y="48"/>
                    <a:pt x="100" y="43"/>
                    <a:pt x="100" y="43"/>
                  </a:cubicBezTo>
                  <a:close/>
                  <a:moveTo>
                    <a:pt x="52" y="0"/>
                  </a:moveTo>
                  <a:cubicBezTo>
                    <a:pt x="10" y="41"/>
                    <a:pt x="1" y="50"/>
                    <a:pt x="1" y="50"/>
                  </a:cubicBezTo>
                  <a:cubicBezTo>
                    <a:pt x="1" y="50"/>
                    <a:pt x="8" y="43"/>
                    <a:pt x="9" y="43"/>
                  </a:cubicBezTo>
                  <a:lnTo>
                    <a:pt x="9" y="43"/>
                  </a:lnTo>
                  <a:cubicBezTo>
                    <a:pt x="9" y="43"/>
                    <a:pt x="7" y="45"/>
                    <a:pt x="4" y="49"/>
                  </a:cubicBezTo>
                  <a:lnTo>
                    <a:pt x="4" y="52"/>
                  </a:lnTo>
                  <a:lnTo>
                    <a:pt x="4" y="59"/>
                  </a:lnTo>
                  <a:lnTo>
                    <a:pt x="4" y="78"/>
                  </a:lnTo>
                  <a:lnTo>
                    <a:pt x="4" y="112"/>
                  </a:lnTo>
                  <a:lnTo>
                    <a:pt x="4" y="175"/>
                  </a:lnTo>
                  <a:lnTo>
                    <a:pt x="4" y="306"/>
                  </a:lnTo>
                  <a:lnTo>
                    <a:pt x="4" y="568"/>
                  </a:lnTo>
                  <a:lnTo>
                    <a:pt x="4" y="1083"/>
                  </a:lnTo>
                  <a:lnTo>
                    <a:pt x="4" y="2088"/>
                  </a:lnTo>
                  <a:cubicBezTo>
                    <a:pt x="7" y="2745"/>
                    <a:pt x="7" y="3380"/>
                    <a:pt x="7" y="3978"/>
                  </a:cubicBezTo>
                  <a:cubicBezTo>
                    <a:pt x="11" y="5177"/>
                    <a:pt x="15" y="6241"/>
                    <a:pt x="19" y="7115"/>
                  </a:cubicBezTo>
                  <a:lnTo>
                    <a:pt x="19" y="7149"/>
                  </a:lnTo>
                  <a:lnTo>
                    <a:pt x="48" y="7145"/>
                  </a:lnTo>
                  <a:cubicBezTo>
                    <a:pt x="855" y="7141"/>
                    <a:pt x="1502" y="7134"/>
                    <a:pt x="1957" y="7130"/>
                  </a:cubicBezTo>
                  <a:cubicBezTo>
                    <a:pt x="2170" y="7127"/>
                    <a:pt x="2342" y="7122"/>
                    <a:pt x="2462" y="7122"/>
                  </a:cubicBezTo>
                  <a:cubicBezTo>
                    <a:pt x="2514" y="7119"/>
                    <a:pt x="2558" y="7119"/>
                    <a:pt x="2593" y="7119"/>
                  </a:cubicBezTo>
                  <a:cubicBezTo>
                    <a:pt x="2622" y="7119"/>
                    <a:pt x="2633" y="7115"/>
                    <a:pt x="2633" y="7115"/>
                  </a:cubicBezTo>
                  <a:cubicBezTo>
                    <a:pt x="2633" y="7115"/>
                    <a:pt x="2615" y="7115"/>
                    <a:pt x="2584" y="7112"/>
                  </a:cubicBezTo>
                  <a:cubicBezTo>
                    <a:pt x="2551" y="7112"/>
                    <a:pt x="2506" y="7112"/>
                    <a:pt x="2450" y="7108"/>
                  </a:cubicBezTo>
                  <a:cubicBezTo>
                    <a:pt x="2327" y="7108"/>
                    <a:pt x="2155" y="7104"/>
                    <a:pt x="1938" y="7100"/>
                  </a:cubicBezTo>
                  <a:cubicBezTo>
                    <a:pt x="1493" y="7096"/>
                    <a:pt x="866" y="7093"/>
                    <a:pt x="83" y="7086"/>
                  </a:cubicBezTo>
                  <a:lnTo>
                    <a:pt x="83" y="7086"/>
                  </a:lnTo>
                  <a:cubicBezTo>
                    <a:pt x="86" y="6217"/>
                    <a:pt x="90" y="5164"/>
                    <a:pt x="93" y="3978"/>
                  </a:cubicBezTo>
                  <a:cubicBezTo>
                    <a:pt x="93" y="3380"/>
                    <a:pt x="93" y="2745"/>
                    <a:pt x="97" y="2088"/>
                  </a:cubicBezTo>
                  <a:lnTo>
                    <a:pt x="97" y="1083"/>
                  </a:lnTo>
                  <a:lnTo>
                    <a:pt x="97" y="568"/>
                  </a:lnTo>
                  <a:lnTo>
                    <a:pt x="97" y="306"/>
                  </a:lnTo>
                  <a:lnTo>
                    <a:pt x="97" y="175"/>
                  </a:lnTo>
                  <a:lnTo>
                    <a:pt x="97" y="112"/>
                  </a:lnTo>
                  <a:lnTo>
                    <a:pt x="97" y="93"/>
                  </a:lnTo>
                  <a:lnTo>
                    <a:pt x="97" y="93"/>
                  </a:lnTo>
                  <a:cubicBezTo>
                    <a:pt x="964" y="90"/>
                    <a:pt x="1804" y="90"/>
                    <a:pt x="2588" y="90"/>
                  </a:cubicBezTo>
                  <a:lnTo>
                    <a:pt x="2588" y="90"/>
                  </a:lnTo>
                  <a:cubicBezTo>
                    <a:pt x="2596" y="2102"/>
                    <a:pt x="2603" y="3845"/>
                    <a:pt x="2610" y="5098"/>
                  </a:cubicBezTo>
                  <a:cubicBezTo>
                    <a:pt x="2615" y="5722"/>
                    <a:pt x="2619" y="6222"/>
                    <a:pt x="2622" y="6574"/>
                  </a:cubicBezTo>
                  <a:cubicBezTo>
                    <a:pt x="2626" y="6746"/>
                    <a:pt x="2626" y="6876"/>
                    <a:pt x="2629" y="6973"/>
                  </a:cubicBezTo>
                  <a:lnTo>
                    <a:pt x="2629" y="7077"/>
                  </a:lnTo>
                  <a:cubicBezTo>
                    <a:pt x="2633" y="7100"/>
                    <a:pt x="2633" y="7115"/>
                    <a:pt x="2633" y="7115"/>
                  </a:cubicBezTo>
                  <a:cubicBezTo>
                    <a:pt x="2633" y="7115"/>
                    <a:pt x="2633" y="7115"/>
                    <a:pt x="2633" y="7115"/>
                  </a:cubicBezTo>
                  <a:cubicBezTo>
                    <a:pt x="2637" y="7115"/>
                    <a:pt x="2637" y="7071"/>
                    <a:pt x="2641" y="6984"/>
                  </a:cubicBezTo>
                  <a:cubicBezTo>
                    <a:pt x="2641" y="6891"/>
                    <a:pt x="2641" y="6760"/>
                    <a:pt x="2645" y="6596"/>
                  </a:cubicBezTo>
                  <a:cubicBezTo>
                    <a:pt x="2648" y="6245"/>
                    <a:pt x="2652" y="5748"/>
                    <a:pt x="2655" y="5128"/>
                  </a:cubicBezTo>
                  <a:cubicBezTo>
                    <a:pt x="2663" y="3862"/>
                    <a:pt x="2671" y="2092"/>
                    <a:pt x="2678" y="45"/>
                  </a:cubicBezTo>
                  <a:lnTo>
                    <a:pt x="267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18"/>
            <p:cNvSpPr/>
            <p:nvPr/>
          </p:nvSpPr>
          <p:spPr>
            <a:xfrm>
              <a:off x="3286755" y="3359382"/>
              <a:ext cx="948495" cy="881184"/>
            </a:xfrm>
            <a:custGeom>
              <a:avLst/>
              <a:gdLst/>
              <a:ahLst/>
              <a:cxnLst/>
              <a:rect l="l" t="t" r="r" b="b"/>
              <a:pathLst>
                <a:path w="21010" h="19519" extrusionOk="0">
                  <a:moveTo>
                    <a:pt x="10568" y="1"/>
                  </a:moveTo>
                  <a:cubicBezTo>
                    <a:pt x="8786" y="1"/>
                    <a:pt x="6948" y="476"/>
                    <a:pt x="5337" y="1430"/>
                  </a:cubicBezTo>
                  <a:cubicBezTo>
                    <a:pt x="3507" y="2498"/>
                    <a:pt x="2062" y="4104"/>
                    <a:pt x="1188" y="5905"/>
                  </a:cubicBezTo>
                  <a:cubicBezTo>
                    <a:pt x="302" y="7709"/>
                    <a:pt x="0" y="9696"/>
                    <a:pt x="205" y="11530"/>
                  </a:cubicBezTo>
                  <a:cubicBezTo>
                    <a:pt x="395" y="13375"/>
                    <a:pt x="1083" y="15056"/>
                    <a:pt x="2031" y="16412"/>
                  </a:cubicBezTo>
                  <a:cubicBezTo>
                    <a:pt x="2973" y="17779"/>
                    <a:pt x="4194" y="18791"/>
                    <a:pt x="5423" y="19500"/>
                  </a:cubicBezTo>
                  <a:lnTo>
                    <a:pt x="5453" y="19519"/>
                  </a:lnTo>
                  <a:lnTo>
                    <a:pt x="5468" y="19489"/>
                  </a:lnTo>
                  <a:cubicBezTo>
                    <a:pt x="7048" y="16703"/>
                    <a:pt x="8325" y="14443"/>
                    <a:pt x="9211" y="12878"/>
                  </a:cubicBezTo>
                  <a:cubicBezTo>
                    <a:pt x="9651" y="12097"/>
                    <a:pt x="9991" y="11489"/>
                    <a:pt x="10227" y="11074"/>
                  </a:cubicBezTo>
                  <a:cubicBezTo>
                    <a:pt x="10339" y="10868"/>
                    <a:pt x="10428" y="10712"/>
                    <a:pt x="10488" y="10603"/>
                  </a:cubicBezTo>
                  <a:cubicBezTo>
                    <a:pt x="10547" y="10496"/>
                    <a:pt x="10578" y="10439"/>
                    <a:pt x="10578" y="10439"/>
                  </a:cubicBezTo>
                  <a:lnTo>
                    <a:pt x="10578" y="10439"/>
                  </a:lnTo>
                  <a:cubicBezTo>
                    <a:pt x="10578" y="10439"/>
                    <a:pt x="10544" y="10488"/>
                    <a:pt x="10484" y="10592"/>
                  </a:cubicBezTo>
                  <a:cubicBezTo>
                    <a:pt x="10421" y="10701"/>
                    <a:pt x="10331" y="10854"/>
                    <a:pt x="10215" y="11056"/>
                  </a:cubicBezTo>
                  <a:cubicBezTo>
                    <a:pt x="9980" y="11470"/>
                    <a:pt x="9632" y="12071"/>
                    <a:pt x="9184" y="12849"/>
                  </a:cubicBezTo>
                  <a:cubicBezTo>
                    <a:pt x="8295" y="14407"/>
                    <a:pt x="7012" y="16653"/>
                    <a:pt x="5425" y="19426"/>
                  </a:cubicBezTo>
                  <a:lnTo>
                    <a:pt x="5425" y="19426"/>
                  </a:lnTo>
                  <a:cubicBezTo>
                    <a:pt x="4218" y="18717"/>
                    <a:pt x="3017" y="17711"/>
                    <a:pt x="2095" y="16367"/>
                  </a:cubicBezTo>
                  <a:cubicBezTo>
                    <a:pt x="1154" y="15018"/>
                    <a:pt x="478" y="13349"/>
                    <a:pt x="287" y="11522"/>
                  </a:cubicBezTo>
                  <a:cubicBezTo>
                    <a:pt x="90" y="9703"/>
                    <a:pt x="392" y="7731"/>
                    <a:pt x="1269" y="5946"/>
                  </a:cubicBezTo>
                  <a:cubicBezTo>
                    <a:pt x="2136" y="4160"/>
                    <a:pt x="3567" y="2569"/>
                    <a:pt x="5382" y="1509"/>
                  </a:cubicBezTo>
                  <a:cubicBezTo>
                    <a:pt x="6986" y="563"/>
                    <a:pt x="8809" y="91"/>
                    <a:pt x="10580" y="91"/>
                  </a:cubicBezTo>
                  <a:cubicBezTo>
                    <a:pt x="10809" y="91"/>
                    <a:pt x="11038" y="99"/>
                    <a:pt x="11265" y="115"/>
                  </a:cubicBezTo>
                  <a:cubicBezTo>
                    <a:pt x="11758" y="142"/>
                    <a:pt x="12247" y="223"/>
                    <a:pt x="12725" y="317"/>
                  </a:cubicBezTo>
                  <a:cubicBezTo>
                    <a:pt x="13200" y="418"/>
                    <a:pt x="13663" y="559"/>
                    <a:pt x="14114" y="720"/>
                  </a:cubicBezTo>
                  <a:cubicBezTo>
                    <a:pt x="15011" y="1056"/>
                    <a:pt x="15848" y="1501"/>
                    <a:pt x="16591" y="2039"/>
                  </a:cubicBezTo>
                  <a:cubicBezTo>
                    <a:pt x="17338" y="2569"/>
                    <a:pt x="17984" y="3197"/>
                    <a:pt x="18548" y="3862"/>
                  </a:cubicBezTo>
                  <a:cubicBezTo>
                    <a:pt x="19101" y="4538"/>
                    <a:pt x="19560" y="5255"/>
                    <a:pt x="19919" y="5995"/>
                  </a:cubicBezTo>
                  <a:cubicBezTo>
                    <a:pt x="20623" y="7469"/>
                    <a:pt x="20934" y="9000"/>
                    <a:pt x="20935" y="10406"/>
                  </a:cubicBezTo>
                  <a:lnTo>
                    <a:pt x="20935" y="10406"/>
                  </a:lnTo>
                  <a:cubicBezTo>
                    <a:pt x="17742" y="10409"/>
                    <a:pt x="15154" y="10417"/>
                    <a:pt x="13360" y="10420"/>
                  </a:cubicBezTo>
                  <a:cubicBezTo>
                    <a:pt x="12464" y="10424"/>
                    <a:pt x="11769" y="10428"/>
                    <a:pt x="11295" y="10428"/>
                  </a:cubicBezTo>
                  <a:cubicBezTo>
                    <a:pt x="11059" y="10432"/>
                    <a:pt x="10880" y="10432"/>
                    <a:pt x="10757" y="10435"/>
                  </a:cubicBezTo>
                  <a:cubicBezTo>
                    <a:pt x="10637" y="10435"/>
                    <a:pt x="10578" y="10439"/>
                    <a:pt x="10578" y="10439"/>
                  </a:cubicBezTo>
                  <a:cubicBezTo>
                    <a:pt x="10578" y="10439"/>
                    <a:pt x="10641" y="10439"/>
                    <a:pt x="10764" y="10443"/>
                  </a:cubicBezTo>
                  <a:cubicBezTo>
                    <a:pt x="10887" y="10443"/>
                    <a:pt x="11066" y="10446"/>
                    <a:pt x="11302" y="10446"/>
                  </a:cubicBezTo>
                  <a:cubicBezTo>
                    <a:pt x="11780" y="10451"/>
                    <a:pt x="12478" y="10451"/>
                    <a:pt x="13375" y="10454"/>
                  </a:cubicBezTo>
                  <a:cubicBezTo>
                    <a:pt x="15172" y="10458"/>
                    <a:pt x="17767" y="10465"/>
                    <a:pt x="20968" y="10473"/>
                  </a:cubicBezTo>
                  <a:lnTo>
                    <a:pt x="21006" y="10473"/>
                  </a:lnTo>
                  <a:lnTo>
                    <a:pt x="21006" y="10439"/>
                  </a:lnTo>
                  <a:cubicBezTo>
                    <a:pt x="21010" y="9016"/>
                    <a:pt x="20700" y="7458"/>
                    <a:pt x="19986" y="5960"/>
                  </a:cubicBezTo>
                  <a:cubicBezTo>
                    <a:pt x="19627" y="5217"/>
                    <a:pt x="19168" y="4489"/>
                    <a:pt x="18612" y="3809"/>
                  </a:cubicBezTo>
                  <a:cubicBezTo>
                    <a:pt x="18048" y="3140"/>
                    <a:pt x="17394" y="2506"/>
                    <a:pt x="16640" y="1968"/>
                  </a:cubicBezTo>
                  <a:cubicBezTo>
                    <a:pt x="15893" y="1426"/>
                    <a:pt x="15048" y="978"/>
                    <a:pt x="14145" y="638"/>
                  </a:cubicBezTo>
                  <a:cubicBezTo>
                    <a:pt x="13693" y="473"/>
                    <a:pt x="13226" y="332"/>
                    <a:pt x="12744" y="231"/>
                  </a:cubicBezTo>
                  <a:cubicBezTo>
                    <a:pt x="12262" y="134"/>
                    <a:pt x="11769" y="52"/>
                    <a:pt x="11268" y="25"/>
                  </a:cubicBezTo>
                  <a:cubicBezTo>
                    <a:pt x="11036" y="9"/>
                    <a:pt x="10803" y="1"/>
                    <a:pt x="105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18"/>
            <p:cNvSpPr/>
            <p:nvPr/>
          </p:nvSpPr>
          <p:spPr>
            <a:xfrm>
              <a:off x="4980838" y="3914300"/>
              <a:ext cx="467973" cy="436913"/>
            </a:xfrm>
            <a:custGeom>
              <a:avLst/>
              <a:gdLst/>
              <a:ahLst/>
              <a:cxnLst/>
              <a:rect l="l" t="t" r="r" b="b"/>
              <a:pathLst>
                <a:path w="10366" h="9678" extrusionOk="0">
                  <a:moveTo>
                    <a:pt x="5186" y="0"/>
                  </a:moveTo>
                  <a:cubicBezTo>
                    <a:pt x="4941" y="0"/>
                    <a:pt x="4696" y="20"/>
                    <a:pt x="4453" y="57"/>
                  </a:cubicBezTo>
                  <a:cubicBezTo>
                    <a:pt x="1827" y="456"/>
                    <a:pt x="1" y="2944"/>
                    <a:pt x="401" y="5570"/>
                  </a:cubicBezTo>
                  <a:cubicBezTo>
                    <a:pt x="763" y="7949"/>
                    <a:pt x="2849" y="9677"/>
                    <a:pt x="5192" y="9677"/>
                  </a:cubicBezTo>
                  <a:cubicBezTo>
                    <a:pt x="5430" y="9677"/>
                    <a:pt x="5671" y="9659"/>
                    <a:pt x="5914" y="9622"/>
                  </a:cubicBezTo>
                  <a:cubicBezTo>
                    <a:pt x="8539" y="9219"/>
                    <a:pt x="10365" y="6731"/>
                    <a:pt x="9966" y="4109"/>
                  </a:cubicBezTo>
                  <a:lnTo>
                    <a:pt x="9966" y="4109"/>
                  </a:lnTo>
                  <a:lnTo>
                    <a:pt x="5181" y="4838"/>
                  </a:lnTo>
                  <a:lnTo>
                    <a:pt x="5716" y="31"/>
                  </a:lnTo>
                  <a:cubicBezTo>
                    <a:pt x="5539" y="10"/>
                    <a:pt x="5362" y="0"/>
                    <a:pt x="51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18"/>
            <p:cNvSpPr/>
            <p:nvPr/>
          </p:nvSpPr>
          <p:spPr>
            <a:xfrm>
              <a:off x="5258595" y="3916332"/>
              <a:ext cx="164463" cy="167307"/>
            </a:xfrm>
            <a:custGeom>
              <a:avLst/>
              <a:gdLst/>
              <a:ahLst/>
              <a:cxnLst/>
              <a:rect l="l" t="t" r="r" b="b"/>
              <a:pathLst>
                <a:path w="3643" h="3706" extrusionOk="0">
                  <a:moveTo>
                    <a:pt x="583" y="1"/>
                  </a:moveTo>
                  <a:lnTo>
                    <a:pt x="0" y="3706"/>
                  </a:lnTo>
                  <a:lnTo>
                    <a:pt x="3642" y="3023"/>
                  </a:lnTo>
                  <a:cubicBezTo>
                    <a:pt x="3642" y="3023"/>
                    <a:pt x="3104" y="946"/>
                    <a:pt x="58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18"/>
            <p:cNvSpPr/>
            <p:nvPr/>
          </p:nvSpPr>
          <p:spPr>
            <a:xfrm>
              <a:off x="4048646" y="1963215"/>
              <a:ext cx="1314259" cy="1413082"/>
            </a:xfrm>
            <a:custGeom>
              <a:avLst/>
              <a:gdLst/>
              <a:ahLst/>
              <a:cxnLst/>
              <a:rect l="l" t="t" r="r" b="b"/>
              <a:pathLst>
                <a:path w="29112" h="31301" extrusionOk="0">
                  <a:moveTo>
                    <a:pt x="15419" y="0"/>
                  </a:moveTo>
                  <a:cubicBezTo>
                    <a:pt x="6921" y="124"/>
                    <a:pt x="0" y="7149"/>
                    <a:pt x="0" y="15647"/>
                  </a:cubicBezTo>
                  <a:cubicBezTo>
                    <a:pt x="0" y="24234"/>
                    <a:pt x="7067" y="31301"/>
                    <a:pt x="15650" y="31301"/>
                  </a:cubicBezTo>
                  <a:cubicBezTo>
                    <a:pt x="21170" y="31301"/>
                    <a:pt x="26299" y="28380"/>
                    <a:pt x="29112" y="23629"/>
                  </a:cubicBezTo>
                  <a:lnTo>
                    <a:pt x="15650" y="15647"/>
                  </a:lnTo>
                  <a:lnTo>
                    <a:pt x="1541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18"/>
            <p:cNvSpPr/>
            <p:nvPr/>
          </p:nvSpPr>
          <p:spPr>
            <a:xfrm>
              <a:off x="4097361" y="2077712"/>
              <a:ext cx="355020" cy="335607"/>
            </a:xfrm>
            <a:custGeom>
              <a:avLst/>
              <a:gdLst/>
              <a:ahLst/>
              <a:cxnLst/>
              <a:rect l="l" t="t" r="r" b="b"/>
              <a:pathLst>
                <a:path w="7864" h="7434" extrusionOk="0">
                  <a:moveTo>
                    <a:pt x="6070" y="1"/>
                  </a:moveTo>
                  <a:cubicBezTo>
                    <a:pt x="6070" y="1"/>
                    <a:pt x="1969" y="2720"/>
                    <a:pt x="1" y="7433"/>
                  </a:cubicBezTo>
                  <a:lnTo>
                    <a:pt x="7863" y="6747"/>
                  </a:lnTo>
                  <a:lnTo>
                    <a:pt x="607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18"/>
            <p:cNvSpPr/>
            <p:nvPr/>
          </p:nvSpPr>
          <p:spPr>
            <a:xfrm>
              <a:off x="2271399" y="3719937"/>
              <a:ext cx="23611" cy="5553"/>
            </a:xfrm>
            <a:custGeom>
              <a:avLst/>
              <a:gdLst/>
              <a:ahLst/>
              <a:cxnLst/>
              <a:rect l="l" t="t" r="r" b="b"/>
              <a:pathLst>
                <a:path w="523" h="123" extrusionOk="0">
                  <a:moveTo>
                    <a:pt x="194" y="0"/>
                  </a:moveTo>
                  <a:cubicBezTo>
                    <a:pt x="80" y="0"/>
                    <a:pt x="1" y="41"/>
                    <a:pt x="7" y="44"/>
                  </a:cubicBezTo>
                  <a:cubicBezTo>
                    <a:pt x="7" y="46"/>
                    <a:pt x="9" y="46"/>
                    <a:pt x="13" y="46"/>
                  </a:cubicBezTo>
                  <a:cubicBezTo>
                    <a:pt x="31" y="46"/>
                    <a:pt x="89" y="31"/>
                    <a:pt x="168" y="31"/>
                  </a:cubicBezTo>
                  <a:cubicBezTo>
                    <a:pt x="198" y="31"/>
                    <a:pt x="232" y="33"/>
                    <a:pt x="268" y="40"/>
                  </a:cubicBezTo>
                  <a:cubicBezTo>
                    <a:pt x="403" y="58"/>
                    <a:pt x="502" y="123"/>
                    <a:pt x="514" y="123"/>
                  </a:cubicBezTo>
                  <a:cubicBezTo>
                    <a:pt x="514" y="123"/>
                    <a:pt x="515" y="123"/>
                    <a:pt x="515" y="122"/>
                  </a:cubicBezTo>
                  <a:cubicBezTo>
                    <a:pt x="522" y="119"/>
                    <a:pt x="425" y="29"/>
                    <a:pt x="272" y="7"/>
                  </a:cubicBezTo>
                  <a:cubicBezTo>
                    <a:pt x="245" y="2"/>
                    <a:pt x="218" y="0"/>
                    <a:pt x="1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18"/>
            <p:cNvSpPr/>
            <p:nvPr/>
          </p:nvSpPr>
          <p:spPr>
            <a:xfrm>
              <a:off x="2274559" y="3679935"/>
              <a:ext cx="12325" cy="2618"/>
            </a:xfrm>
            <a:custGeom>
              <a:avLst/>
              <a:gdLst/>
              <a:ahLst/>
              <a:cxnLst/>
              <a:rect l="l" t="t" r="r" b="b"/>
              <a:pathLst>
                <a:path w="273" h="58" extrusionOk="0">
                  <a:moveTo>
                    <a:pt x="29" y="1"/>
                  </a:moveTo>
                  <a:cubicBezTo>
                    <a:pt x="11" y="1"/>
                    <a:pt x="0" y="3"/>
                    <a:pt x="0" y="7"/>
                  </a:cubicBezTo>
                  <a:cubicBezTo>
                    <a:pt x="0" y="15"/>
                    <a:pt x="60" y="34"/>
                    <a:pt x="135" y="45"/>
                  </a:cubicBezTo>
                  <a:cubicBezTo>
                    <a:pt x="178" y="53"/>
                    <a:pt x="218" y="57"/>
                    <a:pt x="243" y="57"/>
                  </a:cubicBezTo>
                  <a:cubicBezTo>
                    <a:pt x="262" y="57"/>
                    <a:pt x="273" y="55"/>
                    <a:pt x="273" y="52"/>
                  </a:cubicBezTo>
                  <a:cubicBezTo>
                    <a:pt x="273" y="41"/>
                    <a:pt x="214" y="26"/>
                    <a:pt x="138" y="11"/>
                  </a:cubicBezTo>
                  <a:cubicBezTo>
                    <a:pt x="95" y="5"/>
                    <a:pt x="55" y="1"/>
                    <a:pt x="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18"/>
            <p:cNvSpPr/>
            <p:nvPr/>
          </p:nvSpPr>
          <p:spPr>
            <a:xfrm>
              <a:off x="2284853" y="3679755"/>
              <a:ext cx="20089" cy="19457"/>
            </a:xfrm>
            <a:custGeom>
              <a:avLst/>
              <a:gdLst/>
              <a:ahLst/>
              <a:cxnLst/>
              <a:rect l="l" t="t" r="r" b="b"/>
              <a:pathLst>
                <a:path w="445" h="431" extrusionOk="0">
                  <a:moveTo>
                    <a:pt x="61" y="44"/>
                  </a:moveTo>
                  <a:cubicBezTo>
                    <a:pt x="90" y="44"/>
                    <a:pt x="129" y="47"/>
                    <a:pt x="172" y="60"/>
                  </a:cubicBezTo>
                  <a:cubicBezTo>
                    <a:pt x="224" y="78"/>
                    <a:pt x="281" y="109"/>
                    <a:pt x="325" y="164"/>
                  </a:cubicBezTo>
                  <a:cubicBezTo>
                    <a:pt x="370" y="217"/>
                    <a:pt x="408" y="295"/>
                    <a:pt x="396" y="366"/>
                  </a:cubicBezTo>
                  <a:cubicBezTo>
                    <a:pt x="392" y="388"/>
                    <a:pt x="377" y="397"/>
                    <a:pt x="360" y="397"/>
                  </a:cubicBezTo>
                  <a:cubicBezTo>
                    <a:pt x="348" y="397"/>
                    <a:pt x="334" y="393"/>
                    <a:pt x="322" y="385"/>
                  </a:cubicBezTo>
                  <a:cubicBezTo>
                    <a:pt x="296" y="362"/>
                    <a:pt x="269" y="333"/>
                    <a:pt x="243" y="307"/>
                  </a:cubicBezTo>
                  <a:cubicBezTo>
                    <a:pt x="195" y="254"/>
                    <a:pt x="157" y="202"/>
                    <a:pt x="127" y="154"/>
                  </a:cubicBezTo>
                  <a:cubicBezTo>
                    <a:pt x="97" y="109"/>
                    <a:pt x="76" y="71"/>
                    <a:pt x="61" y="44"/>
                  </a:cubicBezTo>
                  <a:close/>
                  <a:moveTo>
                    <a:pt x="34" y="0"/>
                  </a:moveTo>
                  <a:cubicBezTo>
                    <a:pt x="33" y="2"/>
                    <a:pt x="35" y="13"/>
                    <a:pt x="41" y="31"/>
                  </a:cubicBezTo>
                  <a:lnTo>
                    <a:pt x="41" y="31"/>
                  </a:lnTo>
                  <a:cubicBezTo>
                    <a:pt x="14" y="39"/>
                    <a:pt x="0" y="45"/>
                    <a:pt x="0" y="45"/>
                  </a:cubicBezTo>
                  <a:cubicBezTo>
                    <a:pt x="0" y="46"/>
                    <a:pt x="2" y="47"/>
                    <a:pt x="5" y="47"/>
                  </a:cubicBezTo>
                  <a:cubicBezTo>
                    <a:pt x="12" y="47"/>
                    <a:pt x="26" y="45"/>
                    <a:pt x="45" y="44"/>
                  </a:cubicBezTo>
                  <a:lnTo>
                    <a:pt x="45" y="44"/>
                  </a:lnTo>
                  <a:cubicBezTo>
                    <a:pt x="56" y="74"/>
                    <a:pt x="75" y="117"/>
                    <a:pt x="105" y="168"/>
                  </a:cubicBezTo>
                  <a:cubicBezTo>
                    <a:pt x="134" y="217"/>
                    <a:pt x="172" y="273"/>
                    <a:pt x="221" y="329"/>
                  </a:cubicBezTo>
                  <a:cubicBezTo>
                    <a:pt x="247" y="355"/>
                    <a:pt x="269" y="385"/>
                    <a:pt x="303" y="411"/>
                  </a:cubicBezTo>
                  <a:cubicBezTo>
                    <a:pt x="319" y="421"/>
                    <a:pt x="338" y="430"/>
                    <a:pt x="362" y="430"/>
                  </a:cubicBezTo>
                  <a:cubicBezTo>
                    <a:pt x="366" y="430"/>
                    <a:pt x="370" y="430"/>
                    <a:pt x="374" y="430"/>
                  </a:cubicBezTo>
                  <a:cubicBezTo>
                    <a:pt x="400" y="426"/>
                    <a:pt x="422" y="404"/>
                    <a:pt x="430" y="378"/>
                  </a:cubicBezTo>
                  <a:cubicBezTo>
                    <a:pt x="445" y="183"/>
                    <a:pt x="288" y="64"/>
                    <a:pt x="179" y="38"/>
                  </a:cubicBezTo>
                  <a:cubicBezTo>
                    <a:pt x="148" y="29"/>
                    <a:pt x="120" y="27"/>
                    <a:pt x="96" y="27"/>
                  </a:cubicBezTo>
                  <a:cubicBezTo>
                    <a:pt x="80" y="27"/>
                    <a:pt x="66" y="28"/>
                    <a:pt x="53" y="29"/>
                  </a:cubicBezTo>
                  <a:lnTo>
                    <a:pt x="53" y="29"/>
                  </a:lnTo>
                  <a:cubicBezTo>
                    <a:pt x="43" y="11"/>
                    <a:pt x="37" y="0"/>
                    <a:pt x="3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43" name="Google Shape;443;p18"/>
          <p:cNvGrpSpPr/>
          <p:nvPr/>
        </p:nvGrpSpPr>
        <p:grpSpPr>
          <a:xfrm>
            <a:off x="3130005" y="2371950"/>
            <a:ext cx="2723459" cy="2509911"/>
            <a:chOff x="2054141" y="1631511"/>
            <a:chExt cx="2312196" cy="2130896"/>
          </a:xfrm>
        </p:grpSpPr>
        <p:sp>
          <p:nvSpPr>
            <p:cNvPr id="444" name="Google Shape;444;p18"/>
            <p:cNvSpPr/>
            <p:nvPr/>
          </p:nvSpPr>
          <p:spPr>
            <a:xfrm>
              <a:off x="3914869" y="1928451"/>
              <a:ext cx="191640" cy="115706"/>
            </a:xfrm>
            <a:custGeom>
              <a:avLst/>
              <a:gdLst/>
              <a:ahLst/>
              <a:cxnLst/>
              <a:rect l="l" t="t" r="r" b="b"/>
              <a:pathLst>
                <a:path w="4245" h="2563" extrusionOk="0">
                  <a:moveTo>
                    <a:pt x="1" y="1259"/>
                  </a:moveTo>
                  <a:cubicBezTo>
                    <a:pt x="1" y="1259"/>
                    <a:pt x="1" y="1260"/>
                    <a:pt x="1" y="1260"/>
                  </a:cubicBezTo>
                  <a:lnTo>
                    <a:pt x="1" y="1260"/>
                  </a:lnTo>
                  <a:lnTo>
                    <a:pt x="1" y="1259"/>
                  </a:lnTo>
                  <a:close/>
                  <a:moveTo>
                    <a:pt x="2944" y="0"/>
                  </a:moveTo>
                  <a:cubicBezTo>
                    <a:pt x="2478" y="0"/>
                    <a:pt x="1743" y="316"/>
                    <a:pt x="1126" y="632"/>
                  </a:cubicBezTo>
                  <a:cubicBezTo>
                    <a:pt x="509" y="944"/>
                    <a:pt x="6" y="1260"/>
                    <a:pt x="1" y="1260"/>
                  </a:cubicBezTo>
                  <a:cubicBezTo>
                    <a:pt x="1" y="1260"/>
                    <a:pt x="1" y="1260"/>
                    <a:pt x="1" y="1260"/>
                  </a:cubicBezTo>
                  <a:lnTo>
                    <a:pt x="1" y="1260"/>
                  </a:lnTo>
                  <a:lnTo>
                    <a:pt x="1383" y="2563"/>
                  </a:lnTo>
                  <a:lnTo>
                    <a:pt x="4244" y="1424"/>
                  </a:lnTo>
                  <a:cubicBezTo>
                    <a:pt x="4244" y="1424"/>
                    <a:pt x="3900" y="599"/>
                    <a:pt x="3281" y="94"/>
                  </a:cubicBezTo>
                  <a:cubicBezTo>
                    <a:pt x="3200" y="29"/>
                    <a:pt x="3084" y="0"/>
                    <a:pt x="2944" y="0"/>
                  </a:cubicBezTo>
                  <a:close/>
                </a:path>
              </a:pathLst>
            </a:custGeom>
            <a:solidFill>
              <a:srgbClr val="FFBE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18"/>
            <p:cNvSpPr/>
            <p:nvPr/>
          </p:nvSpPr>
          <p:spPr>
            <a:xfrm>
              <a:off x="3359581" y="1951432"/>
              <a:ext cx="636905" cy="293577"/>
            </a:xfrm>
            <a:custGeom>
              <a:avLst/>
              <a:gdLst/>
              <a:ahLst/>
              <a:cxnLst/>
              <a:rect l="l" t="t" r="r" b="b"/>
              <a:pathLst>
                <a:path w="14108" h="6503" extrusionOk="0">
                  <a:moveTo>
                    <a:pt x="12725" y="0"/>
                  </a:moveTo>
                  <a:lnTo>
                    <a:pt x="7138" y="3067"/>
                  </a:lnTo>
                  <a:lnTo>
                    <a:pt x="1139" y="2319"/>
                  </a:lnTo>
                  <a:lnTo>
                    <a:pt x="1" y="5614"/>
                  </a:lnTo>
                  <a:lnTo>
                    <a:pt x="7108" y="6503"/>
                  </a:lnTo>
                  <a:lnTo>
                    <a:pt x="14108" y="1995"/>
                  </a:lnTo>
                  <a:lnTo>
                    <a:pt x="12725" y="0"/>
                  </a:lnTo>
                  <a:close/>
                </a:path>
              </a:pathLst>
            </a:custGeom>
            <a:solidFill>
              <a:srgbClr val="E850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18"/>
            <p:cNvSpPr/>
            <p:nvPr/>
          </p:nvSpPr>
          <p:spPr>
            <a:xfrm>
              <a:off x="3359581" y="1951432"/>
              <a:ext cx="636905" cy="293577"/>
            </a:xfrm>
            <a:custGeom>
              <a:avLst/>
              <a:gdLst/>
              <a:ahLst/>
              <a:cxnLst/>
              <a:rect l="l" t="t" r="r" b="b"/>
              <a:pathLst>
                <a:path w="14108" h="6503" extrusionOk="0">
                  <a:moveTo>
                    <a:pt x="12725" y="0"/>
                  </a:moveTo>
                  <a:lnTo>
                    <a:pt x="7138" y="3067"/>
                  </a:lnTo>
                  <a:lnTo>
                    <a:pt x="1139" y="2319"/>
                  </a:lnTo>
                  <a:lnTo>
                    <a:pt x="1" y="5614"/>
                  </a:lnTo>
                  <a:lnTo>
                    <a:pt x="7108" y="6503"/>
                  </a:lnTo>
                  <a:lnTo>
                    <a:pt x="14108" y="1995"/>
                  </a:lnTo>
                  <a:lnTo>
                    <a:pt x="14048" y="1909"/>
                  </a:lnTo>
                  <a:lnTo>
                    <a:pt x="12976" y="359"/>
                  </a:lnTo>
                  <a:lnTo>
                    <a:pt x="12725" y="0"/>
                  </a:lnTo>
                  <a:close/>
                </a:path>
              </a:pathLst>
            </a:custGeom>
            <a:solidFill>
              <a:srgbClr val="7269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18"/>
            <p:cNvSpPr/>
            <p:nvPr/>
          </p:nvSpPr>
          <p:spPr>
            <a:xfrm>
              <a:off x="3628714" y="1631511"/>
              <a:ext cx="737623" cy="767103"/>
            </a:xfrm>
            <a:custGeom>
              <a:avLst/>
              <a:gdLst/>
              <a:ahLst/>
              <a:cxnLst/>
              <a:rect l="l" t="t" r="r" b="b"/>
              <a:pathLst>
                <a:path w="16339" h="16992" extrusionOk="0">
                  <a:moveTo>
                    <a:pt x="14030" y="1"/>
                  </a:moveTo>
                  <a:cubicBezTo>
                    <a:pt x="1" y="1737"/>
                    <a:pt x="1065" y="16992"/>
                    <a:pt x="1065" y="16992"/>
                  </a:cubicBezTo>
                  <a:lnTo>
                    <a:pt x="16338" y="15442"/>
                  </a:lnTo>
                  <a:lnTo>
                    <a:pt x="1403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18"/>
            <p:cNvSpPr/>
            <p:nvPr/>
          </p:nvSpPr>
          <p:spPr>
            <a:xfrm>
              <a:off x="2206429" y="3527966"/>
              <a:ext cx="140672" cy="233715"/>
            </a:xfrm>
            <a:custGeom>
              <a:avLst/>
              <a:gdLst/>
              <a:ahLst/>
              <a:cxnLst/>
              <a:rect l="l" t="t" r="r" b="b"/>
              <a:pathLst>
                <a:path w="3116" h="5177" extrusionOk="0">
                  <a:moveTo>
                    <a:pt x="2021" y="1"/>
                  </a:moveTo>
                  <a:lnTo>
                    <a:pt x="1" y="849"/>
                  </a:lnTo>
                  <a:lnTo>
                    <a:pt x="56" y="1013"/>
                  </a:lnTo>
                  <a:cubicBezTo>
                    <a:pt x="318" y="1745"/>
                    <a:pt x="1442" y="4703"/>
                    <a:pt x="1790" y="5117"/>
                  </a:cubicBezTo>
                  <a:cubicBezTo>
                    <a:pt x="1824" y="5158"/>
                    <a:pt x="1852" y="5177"/>
                    <a:pt x="1874" y="5177"/>
                  </a:cubicBezTo>
                  <a:cubicBezTo>
                    <a:pt x="2105" y="5177"/>
                    <a:pt x="1741" y="3179"/>
                    <a:pt x="1741" y="3179"/>
                  </a:cubicBezTo>
                  <a:lnTo>
                    <a:pt x="3116" y="2585"/>
                  </a:lnTo>
                  <a:lnTo>
                    <a:pt x="202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18"/>
            <p:cNvSpPr/>
            <p:nvPr/>
          </p:nvSpPr>
          <p:spPr>
            <a:xfrm>
              <a:off x="2240517" y="3551940"/>
              <a:ext cx="181" cy="45"/>
            </a:xfrm>
            <a:custGeom>
              <a:avLst/>
              <a:gdLst/>
              <a:ahLst/>
              <a:cxnLst/>
              <a:rect l="l" t="t" r="r" b="b"/>
              <a:pathLst>
                <a:path w="4" h="1" extrusionOk="0">
                  <a:moveTo>
                    <a:pt x="4" y="0"/>
                  </a:moveTo>
                  <a:lnTo>
                    <a:pt x="0" y="0"/>
                  </a:lnTo>
                  <a:lnTo>
                    <a:pt x="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18"/>
            <p:cNvSpPr/>
            <p:nvPr/>
          </p:nvSpPr>
          <p:spPr>
            <a:xfrm>
              <a:off x="2208145" y="3551940"/>
              <a:ext cx="38463" cy="55483"/>
            </a:xfrm>
            <a:custGeom>
              <a:avLst/>
              <a:gdLst/>
              <a:ahLst/>
              <a:cxnLst/>
              <a:rect l="l" t="t" r="r" b="b"/>
              <a:pathLst>
                <a:path w="852" h="1229" extrusionOk="0">
                  <a:moveTo>
                    <a:pt x="717" y="0"/>
                  </a:moveTo>
                  <a:lnTo>
                    <a:pt x="0" y="306"/>
                  </a:lnTo>
                  <a:lnTo>
                    <a:pt x="0" y="306"/>
                  </a:lnTo>
                  <a:lnTo>
                    <a:pt x="18" y="299"/>
                  </a:lnTo>
                  <a:lnTo>
                    <a:pt x="404" y="1228"/>
                  </a:lnTo>
                  <a:cubicBezTo>
                    <a:pt x="590" y="1098"/>
                    <a:pt x="732" y="904"/>
                    <a:pt x="788" y="683"/>
                  </a:cubicBezTo>
                  <a:cubicBezTo>
                    <a:pt x="852" y="452"/>
                    <a:pt x="829" y="209"/>
                    <a:pt x="7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18"/>
            <p:cNvSpPr/>
            <p:nvPr/>
          </p:nvSpPr>
          <p:spPr>
            <a:xfrm>
              <a:off x="2206429" y="3566252"/>
              <a:ext cx="87401" cy="196155"/>
            </a:xfrm>
            <a:custGeom>
              <a:avLst/>
              <a:gdLst/>
              <a:ahLst/>
              <a:cxnLst/>
              <a:rect l="l" t="t" r="r" b="b"/>
              <a:pathLst>
                <a:path w="1936" h="4345" extrusionOk="0">
                  <a:moveTo>
                    <a:pt x="1" y="1"/>
                  </a:moveTo>
                  <a:lnTo>
                    <a:pt x="1" y="1"/>
                  </a:lnTo>
                  <a:cubicBezTo>
                    <a:pt x="206" y="639"/>
                    <a:pt x="594" y="1640"/>
                    <a:pt x="964" y="2518"/>
                  </a:cubicBezTo>
                  <a:cubicBezTo>
                    <a:pt x="583" y="1580"/>
                    <a:pt x="199" y="557"/>
                    <a:pt x="56" y="165"/>
                  </a:cubicBezTo>
                  <a:lnTo>
                    <a:pt x="1" y="1"/>
                  </a:lnTo>
                  <a:close/>
                  <a:moveTo>
                    <a:pt x="1916" y="3523"/>
                  </a:moveTo>
                  <a:cubicBezTo>
                    <a:pt x="1916" y="3526"/>
                    <a:pt x="1921" y="3580"/>
                    <a:pt x="1929" y="3659"/>
                  </a:cubicBezTo>
                  <a:lnTo>
                    <a:pt x="1929" y="3659"/>
                  </a:lnTo>
                  <a:cubicBezTo>
                    <a:pt x="1925" y="3614"/>
                    <a:pt x="1922" y="3568"/>
                    <a:pt x="1916" y="3523"/>
                  </a:cubicBezTo>
                  <a:close/>
                  <a:moveTo>
                    <a:pt x="1929" y="3659"/>
                  </a:moveTo>
                  <a:cubicBezTo>
                    <a:pt x="1931" y="3681"/>
                    <a:pt x="1933" y="3703"/>
                    <a:pt x="1935" y="3724"/>
                  </a:cubicBezTo>
                  <a:cubicBezTo>
                    <a:pt x="1933" y="3701"/>
                    <a:pt x="1931" y="3679"/>
                    <a:pt x="1929" y="3659"/>
                  </a:cubicBezTo>
                  <a:close/>
                  <a:moveTo>
                    <a:pt x="1775" y="4251"/>
                  </a:moveTo>
                  <a:cubicBezTo>
                    <a:pt x="1776" y="4253"/>
                    <a:pt x="1777" y="4256"/>
                    <a:pt x="1779" y="4258"/>
                  </a:cubicBezTo>
                  <a:lnTo>
                    <a:pt x="1779" y="4258"/>
                  </a:lnTo>
                  <a:cubicBezTo>
                    <a:pt x="1778" y="4255"/>
                    <a:pt x="1776" y="4253"/>
                    <a:pt x="1775" y="4251"/>
                  </a:cubicBezTo>
                  <a:close/>
                  <a:moveTo>
                    <a:pt x="1906" y="4311"/>
                  </a:moveTo>
                  <a:cubicBezTo>
                    <a:pt x="1905" y="4312"/>
                    <a:pt x="1904" y="4313"/>
                    <a:pt x="1903" y="4315"/>
                  </a:cubicBezTo>
                  <a:lnTo>
                    <a:pt x="1903" y="4315"/>
                  </a:lnTo>
                  <a:cubicBezTo>
                    <a:pt x="1904" y="4313"/>
                    <a:pt x="1905" y="4312"/>
                    <a:pt x="1906" y="4311"/>
                  </a:cubicBezTo>
                  <a:close/>
                  <a:moveTo>
                    <a:pt x="1779" y="4258"/>
                  </a:moveTo>
                  <a:cubicBezTo>
                    <a:pt x="1811" y="4310"/>
                    <a:pt x="1836" y="4337"/>
                    <a:pt x="1854" y="4340"/>
                  </a:cubicBezTo>
                  <a:cubicBezTo>
                    <a:pt x="1857" y="4345"/>
                    <a:pt x="1861" y="4345"/>
                    <a:pt x="1864" y="4345"/>
                  </a:cubicBezTo>
                  <a:cubicBezTo>
                    <a:pt x="1882" y="4345"/>
                    <a:pt x="1893" y="4334"/>
                    <a:pt x="1903" y="4315"/>
                  </a:cubicBezTo>
                  <a:lnTo>
                    <a:pt x="1903" y="4315"/>
                  </a:lnTo>
                  <a:cubicBezTo>
                    <a:pt x="1896" y="4327"/>
                    <a:pt x="1886" y="4330"/>
                    <a:pt x="1876" y="4330"/>
                  </a:cubicBezTo>
                  <a:cubicBezTo>
                    <a:pt x="1854" y="4330"/>
                    <a:pt x="1823" y="4311"/>
                    <a:pt x="1790" y="4269"/>
                  </a:cubicBezTo>
                  <a:cubicBezTo>
                    <a:pt x="1787" y="4267"/>
                    <a:pt x="1783" y="4263"/>
                    <a:pt x="1779" y="425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18"/>
            <p:cNvSpPr/>
            <p:nvPr/>
          </p:nvSpPr>
          <p:spPr>
            <a:xfrm>
              <a:off x="2206429" y="3565755"/>
              <a:ext cx="88574" cy="195974"/>
            </a:xfrm>
            <a:custGeom>
              <a:avLst/>
              <a:gdLst/>
              <a:ahLst/>
              <a:cxnLst/>
              <a:rect l="l" t="t" r="r" b="b"/>
              <a:pathLst>
                <a:path w="1962" h="4341" extrusionOk="0">
                  <a:moveTo>
                    <a:pt x="38" y="0"/>
                  </a:moveTo>
                  <a:lnTo>
                    <a:pt x="1" y="12"/>
                  </a:lnTo>
                  <a:lnTo>
                    <a:pt x="56" y="176"/>
                  </a:lnTo>
                  <a:cubicBezTo>
                    <a:pt x="199" y="568"/>
                    <a:pt x="583" y="1591"/>
                    <a:pt x="964" y="2529"/>
                  </a:cubicBezTo>
                  <a:cubicBezTo>
                    <a:pt x="1300" y="3325"/>
                    <a:pt x="1621" y="4020"/>
                    <a:pt x="1775" y="4262"/>
                  </a:cubicBezTo>
                  <a:cubicBezTo>
                    <a:pt x="1778" y="4270"/>
                    <a:pt x="1786" y="4277"/>
                    <a:pt x="1790" y="4280"/>
                  </a:cubicBezTo>
                  <a:cubicBezTo>
                    <a:pt x="1823" y="4322"/>
                    <a:pt x="1854" y="4341"/>
                    <a:pt x="1876" y="4341"/>
                  </a:cubicBezTo>
                  <a:cubicBezTo>
                    <a:pt x="1887" y="4341"/>
                    <a:pt x="1898" y="4337"/>
                    <a:pt x="1906" y="4322"/>
                  </a:cubicBezTo>
                  <a:cubicBezTo>
                    <a:pt x="1961" y="4228"/>
                    <a:pt x="1950" y="3937"/>
                    <a:pt x="1935" y="3735"/>
                  </a:cubicBezTo>
                  <a:cubicBezTo>
                    <a:pt x="1928" y="3672"/>
                    <a:pt x="1924" y="3601"/>
                    <a:pt x="1916" y="3534"/>
                  </a:cubicBezTo>
                  <a:cubicBezTo>
                    <a:pt x="1876" y="3451"/>
                    <a:pt x="1749" y="3432"/>
                    <a:pt x="1644" y="3432"/>
                  </a:cubicBezTo>
                  <a:cubicBezTo>
                    <a:pt x="1558" y="3432"/>
                    <a:pt x="1487" y="3444"/>
                    <a:pt x="1487" y="3444"/>
                  </a:cubicBezTo>
                  <a:lnTo>
                    <a:pt x="442" y="922"/>
                  </a:lnTo>
                  <a:cubicBezTo>
                    <a:pt x="434" y="927"/>
                    <a:pt x="426" y="934"/>
                    <a:pt x="415" y="941"/>
                  </a:cubicBezTo>
                  <a:lnTo>
                    <a:pt x="3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18"/>
            <p:cNvSpPr/>
            <p:nvPr/>
          </p:nvSpPr>
          <p:spPr>
            <a:xfrm>
              <a:off x="2208145" y="3565394"/>
              <a:ext cx="18239" cy="42888"/>
            </a:xfrm>
            <a:custGeom>
              <a:avLst/>
              <a:gdLst/>
              <a:ahLst/>
              <a:cxnLst/>
              <a:rect l="l" t="t" r="r" b="b"/>
              <a:pathLst>
                <a:path w="404" h="950" extrusionOk="0">
                  <a:moveTo>
                    <a:pt x="18" y="1"/>
                  </a:moveTo>
                  <a:lnTo>
                    <a:pt x="0" y="8"/>
                  </a:lnTo>
                  <a:lnTo>
                    <a:pt x="377" y="949"/>
                  </a:lnTo>
                  <a:cubicBezTo>
                    <a:pt x="388" y="942"/>
                    <a:pt x="396" y="935"/>
                    <a:pt x="404" y="930"/>
                  </a:cubicBezTo>
                  <a:lnTo>
                    <a:pt x="1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18"/>
            <p:cNvSpPr/>
            <p:nvPr/>
          </p:nvSpPr>
          <p:spPr>
            <a:xfrm>
              <a:off x="2208280" y="3563543"/>
              <a:ext cx="83879" cy="198006"/>
            </a:xfrm>
            <a:custGeom>
              <a:avLst/>
              <a:gdLst/>
              <a:ahLst/>
              <a:cxnLst/>
              <a:rect l="l" t="t" r="r" b="b"/>
              <a:pathLst>
                <a:path w="1858" h="4386" extrusionOk="0">
                  <a:moveTo>
                    <a:pt x="1" y="1"/>
                  </a:moveTo>
                  <a:lnTo>
                    <a:pt x="1" y="1"/>
                  </a:lnTo>
                  <a:cubicBezTo>
                    <a:pt x="1" y="1"/>
                    <a:pt x="4" y="16"/>
                    <a:pt x="15" y="45"/>
                  </a:cubicBezTo>
                  <a:cubicBezTo>
                    <a:pt x="30" y="87"/>
                    <a:pt x="46" y="128"/>
                    <a:pt x="60" y="176"/>
                  </a:cubicBezTo>
                  <a:cubicBezTo>
                    <a:pt x="109" y="307"/>
                    <a:pt x="168" y="468"/>
                    <a:pt x="239" y="654"/>
                  </a:cubicBezTo>
                  <a:cubicBezTo>
                    <a:pt x="393" y="1057"/>
                    <a:pt x="613" y="1611"/>
                    <a:pt x="871" y="2216"/>
                  </a:cubicBezTo>
                  <a:cubicBezTo>
                    <a:pt x="1125" y="2821"/>
                    <a:pt x="1371" y="3366"/>
                    <a:pt x="1551" y="3758"/>
                  </a:cubicBezTo>
                  <a:cubicBezTo>
                    <a:pt x="1637" y="3938"/>
                    <a:pt x="1711" y="4091"/>
                    <a:pt x="1771" y="4217"/>
                  </a:cubicBezTo>
                  <a:cubicBezTo>
                    <a:pt x="1794" y="4262"/>
                    <a:pt x="1813" y="4303"/>
                    <a:pt x="1830" y="4341"/>
                  </a:cubicBezTo>
                  <a:cubicBezTo>
                    <a:pt x="1846" y="4371"/>
                    <a:pt x="1853" y="4386"/>
                    <a:pt x="1853" y="4386"/>
                  </a:cubicBezTo>
                  <a:cubicBezTo>
                    <a:pt x="1857" y="4386"/>
                    <a:pt x="1849" y="4367"/>
                    <a:pt x="1839" y="4341"/>
                  </a:cubicBezTo>
                  <a:cubicBezTo>
                    <a:pt x="1820" y="4300"/>
                    <a:pt x="1801" y="4259"/>
                    <a:pt x="1782" y="4214"/>
                  </a:cubicBezTo>
                  <a:cubicBezTo>
                    <a:pt x="1726" y="4087"/>
                    <a:pt x="1656" y="3930"/>
                    <a:pt x="1573" y="3747"/>
                  </a:cubicBezTo>
                  <a:cubicBezTo>
                    <a:pt x="1397" y="3355"/>
                    <a:pt x="1158" y="2809"/>
                    <a:pt x="901" y="2204"/>
                  </a:cubicBezTo>
                  <a:cubicBezTo>
                    <a:pt x="647" y="1599"/>
                    <a:pt x="423" y="1047"/>
                    <a:pt x="262" y="647"/>
                  </a:cubicBezTo>
                  <a:cubicBezTo>
                    <a:pt x="187" y="460"/>
                    <a:pt x="124" y="299"/>
                    <a:pt x="75" y="173"/>
                  </a:cubicBezTo>
                  <a:cubicBezTo>
                    <a:pt x="56" y="124"/>
                    <a:pt x="38" y="83"/>
                    <a:pt x="23" y="42"/>
                  </a:cubicBezTo>
                  <a:cubicBezTo>
                    <a:pt x="8" y="16"/>
                    <a:pt x="4" y="1"/>
                    <a:pt x="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18"/>
            <p:cNvSpPr/>
            <p:nvPr/>
          </p:nvSpPr>
          <p:spPr>
            <a:xfrm>
              <a:off x="2275417" y="3668513"/>
              <a:ext cx="9977" cy="4785"/>
            </a:xfrm>
            <a:custGeom>
              <a:avLst/>
              <a:gdLst/>
              <a:ahLst/>
              <a:cxnLst/>
              <a:rect l="l" t="t" r="r" b="b"/>
              <a:pathLst>
                <a:path w="221" h="106" extrusionOk="0">
                  <a:moveTo>
                    <a:pt x="10" y="1"/>
                  </a:moveTo>
                  <a:cubicBezTo>
                    <a:pt x="6" y="1"/>
                    <a:pt x="4" y="1"/>
                    <a:pt x="4" y="3"/>
                  </a:cubicBezTo>
                  <a:cubicBezTo>
                    <a:pt x="0" y="10"/>
                    <a:pt x="45" y="40"/>
                    <a:pt x="101" y="70"/>
                  </a:cubicBezTo>
                  <a:cubicBezTo>
                    <a:pt x="150" y="91"/>
                    <a:pt x="194" y="105"/>
                    <a:pt x="210" y="105"/>
                  </a:cubicBezTo>
                  <a:cubicBezTo>
                    <a:pt x="214" y="105"/>
                    <a:pt x="216" y="105"/>
                    <a:pt x="217" y="103"/>
                  </a:cubicBezTo>
                  <a:cubicBezTo>
                    <a:pt x="221" y="92"/>
                    <a:pt x="176" y="66"/>
                    <a:pt x="116" y="36"/>
                  </a:cubicBezTo>
                  <a:cubicBezTo>
                    <a:pt x="70" y="14"/>
                    <a:pt x="26" y="1"/>
                    <a:pt x="1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18"/>
            <p:cNvSpPr/>
            <p:nvPr/>
          </p:nvSpPr>
          <p:spPr>
            <a:xfrm>
              <a:off x="2283679" y="3657948"/>
              <a:ext cx="5779" cy="12415"/>
            </a:xfrm>
            <a:custGeom>
              <a:avLst/>
              <a:gdLst/>
              <a:ahLst/>
              <a:cxnLst/>
              <a:rect l="l" t="t" r="r" b="b"/>
              <a:pathLst>
                <a:path w="128" h="275" extrusionOk="0">
                  <a:moveTo>
                    <a:pt x="9" y="1"/>
                  </a:moveTo>
                  <a:cubicBezTo>
                    <a:pt x="9" y="1"/>
                    <a:pt x="8" y="1"/>
                    <a:pt x="8" y="1"/>
                  </a:cubicBezTo>
                  <a:cubicBezTo>
                    <a:pt x="0" y="5"/>
                    <a:pt x="19" y="68"/>
                    <a:pt x="48" y="144"/>
                  </a:cubicBezTo>
                  <a:cubicBezTo>
                    <a:pt x="78" y="216"/>
                    <a:pt x="110" y="275"/>
                    <a:pt x="119" y="275"/>
                  </a:cubicBezTo>
                  <a:cubicBezTo>
                    <a:pt x="120" y="275"/>
                    <a:pt x="120" y="274"/>
                    <a:pt x="120" y="274"/>
                  </a:cubicBezTo>
                  <a:cubicBezTo>
                    <a:pt x="127" y="270"/>
                    <a:pt x="108" y="207"/>
                    <a:pt x="79" y="132"/>
                  </a:cubicBezTo>
                  <a:cubicBezTo>
                    <a:pt x="49" y="60"/>
                    <a:pt x="17" y="1"/>
                    <a:pt x="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18"/>
            <p:cNvSpPr/>
            <p:nvPr/>
          </p:nvSpPr>
          <p:spPr>
            <a:xfrm>
              <a:off x="2290406" y="3652575"/>
              <a:ext cx="5779" cy="14401"/>
            </a:xfrm>
            <a:custGeom>
              <a:avLst/>
              <a:gdLst/>
              <a:ahLst/>
              <a:cxnLst/>
              <a:rect l="l" t="t" r="r" b="b"/>
              <a:pathLst>
                <a:path w="128" h="319" extrusionOk="0">
                  <a:moveTo>
                    <a:pt x="11" y="1"/>
                  </a:moveTo>
                  <a:cubicBezTo>
                    <a:pt x="4" y="1"/>
                    <a:pt x="1" y="80"/>
                    <a:pt x="30" y="173"/>
                  </a:cubicBezTo>
                  <a:cubicBezTo>
                    <a:pt x="60" y="260"/>
                    <a:pt x="110" y="318"/>
                    <a:pt x="119" y="318"/>
                  </a:cubicBezTo>
                  <a:cubicBezTo>
                    <a:pt x="119" y="318"/>
                    <a:pt x="120" y="318"/>
                    <a:pt x="120" y="318"/>
                  </a:cubicBezTo>
                  <a:cubicBezTo>
                    <a:pt x="128" y="311"/>
                    <a:pt x="94" y="247"/>
                    <a:pt x="64" y="161"/>
                  </a:cubicBezTo>
                  <a:cubicBezTo>
                    <a:pt x="34" y="75"/>
                    <a:pt x="23" y="1"/>
                    <a:pt x="1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18"/>
            <p:cNvSpPr/>
            <p:nvPr/>
          </p:nvSpPr>
          <p:spPr>
            <a:xfrm>
              <a:off x="2286524" y="3667023"/>
              <a:ext cx="13182" cy="15078"/>
            </a:xfrm>
            <a:custGeom>
              <a:avLst/>
              <a:gdLst/>
              <a:ahLst/>
              <a:cxnLst/>
              <a:rect l="l" t="t" r="r" b="b"/>
              <a:pathLst>
                <a:path w="292" h="334" extrusionOk="0">
                  <a:moveTo>
                    <a:pt x="203" y="1"/>
                  </a:moveTo>
                  <a:cubicBezTo>
                    <a:pt x="187" y="1"/>
                    <a:pt x="172" y="6"/>
                    <a:pt x="161" y="13"/>
                  </a:cubicBezTo>
                  <a:cubicBezTo>
                    <a:pt x="132" y="29"/>
                    <a:pt x="113" y="51"/>
                    <a:pt x="97" y="69"/>
                  </a:cubicBezTo>
                  <a:cubicBezTo>
                    <a:pt x="68" y="114"/>
                    <a:pt x="45" y="155"/>
                    <a:pt x="30" y="193"/>
                  </a:cubicBezTo>
                  <a:cubicBezTo>
                    <a:pt x="4" y="267"/>
                    <a:pt x="1" y="315"/>
                    <a:pt x="4" y="315"/>
                  </a:cubicBezTo>
                  <a:cubicBezTo>
                    <a:pt x="8" y="315"/>
                    <a:pt x="19" y="271"/>
                    <a:pt x="53" y="200"/>
                  </a:cubicBezTo>
                  <a:cubicBezTo>
                    <a:pt x="71" y="167"/>
                    <a:pt x="94" y="129"/>
                    <a:pt x="124" y="91"/>
                  </a:cubicBezTo>
                  <a:cubicBezTo>
                    <a:pt x="143" y="62"/>
                    <a:pt x="178" y="32"/>
                    <a:pt x="205" y="32"/>
                  </a:cubicBezTo>
                  <a:cubicBezTo>
                    <a:pt x="216" y="32"/>
                    <a:pt x="225" y="36"/>
                    <a:pt x="232" y="46"/>
                  </a:cubicBezTo>
                  <a:cubicBezTo>
                    <a:pt x="251" y="88"/>
                    <a:pt x="228" y="148"/>
                    <a:pt x="206" y="189"/>
                  </a:cubicBezTo>
                  <a:cubicBezTo>
                    <a:pt x="180" y="230"/>
                    <a:pt x="150" y="260"/>
                    <a:pt x="120" y="282"/>
                  </a:cubicBezTo>
                  <a:cubicBezTo>
                    <a:pt x="57" y="323"/>
                    <a:pt x="8" y="323"/>
                    <a:pt x="8" y="331"/>
                  </a:cubicBezTo>
                  <a:cubicBezTo>
                    <a:pt x="8" y="332"/>
                    <a:pt x="14" y="334"/>
                    <a:pt x="26" y="334"/>
                  </a:cubicBezTo>
                  <a:cubicBezTo>
                    <a:pt x="48" y="334"/>
                    <a:pt x="86" y="328"/>
                    <a:pt x="132" y="301"/>
                  </a:cubicBezTo>
                  <a:cubicBezTo>
                    <a:pt x="165" y="282"/>
                    <a:pt x="202" y="248"/>
                    <a:pt x="232" y="203"/>
                  </a:cubicBezTo>
                  <a:cubicBezTo>
                    <a:pt x="259" y="159"/>
                    <a:pt x="292" y="99"/>
                    <a:pt x="259" y="32"/>
                  </a:cubicBezTo>
                  <a:cubicBezTo>
                    <a:pt x="248" y="10"/>
                    <a:pt x="225" y="1"/>
                    <a:pt x="20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18"/>
            <p:cNvSpPr/>
            <p:nvPr/>
          </p:nvSpPr>
          <p:spPr>
            <a:xfrm>
              <a:off x="2225663" y="3552391"/>
              <a:ext cx="23159" cy="55393"/>
            </a:xfrm>
            <a:custGeom>
              <a:avLst/>
              <a:gdLst/>
              <a:ahLst/>
              <a:cxnLst/>
              <a:rect l="l" t="t" r="r" b="b"/>
              <a:pathLst>
                <a:path w="513" h="1227" extrusionOk="0">
                  <a:moveTo>
                    <a:pt x="348" y="1"/>
                  </a:moveTo>
                  <a:cubicBezTo>
                    <a:pt x="347" y="1"/>
                    <a:pt x="347" y="1"/>
                    <a:pt x="347" y="1"/>
                  </a:cubicBezTo>
                  <a:cubicBezTo>
                    <a:pt x="340" y="1"/>
                    <a:pt x="385" y="72"/>
                    <a:pt x="419" y="196"/>
                  </a:cubicBezTo>
                  <a:cubicBezTo>
                    <a:pt x="456" y="315"/>
                    <a:pt x="478" y="494"/>
                    <a:pt x="426" y="681"/>
                  </a:cubicBezTo>
                  <a:cubicBezTo>
                    <a:pt x="374" y="872"/>
                    <a:pt x="262" y="1013"/>
                    <a:pt x="168" y="1099"/>
                  </a:cubicBezTo>
                  <a:cubicBezTo>
                    <a:pt x="71" y="1185"/>
                    <a:pt x="0" y="1218"/>
                    <a:pt x="4" y="1227"/>
                  </a:cubicBezTo>
                  <a:cubicBezTo>
                    <a:pt x="4" y="1227"/>
                    <a:pt x="23" y="1218"/>
                    <a:pt x="56" y="1204"/>
                  </a:cubicBezTo>
                  <a:cubicBezTo>
                    <a:pt x="86" y="1185"/>
                    <a:pt x="131" y="1159"/>
                    <a:pt x="183" y="1118"/>
                  </a:cubicBezTo>
                  <a:cubicBezTo>
                    <a:pt x="285" y="1036"/>
                    <a:pt x="404" y="887"/>
                    <a:pt x="456" y="692"/>
                  </a:cubicBezTo>
                  <a:cubicBezTo>
                    <a:pt x="512" y="498"/>
                    <a:pt x="486" y="308"/>
                    <a:pt x="441" y="188"/>
                  </a:cubicBezTo>
                  <a:cubicBezTo>
                    <a:pt x="423" y="125"/>
                    <a:pt x="397" y="75"/>
                    <a:pt x="378" y="46"/>
                  </a:cubicBezTo>
                  <a:cubicBezTo>
                    <a:pt x="361" y="19"/>
                    <a:pt x="349" y="1"/>
                    <a:pt x="3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18"/>
            <p:cNvSpPr/>
            <p:nvPr/>
          </p:nvSpPr>
          <p:spPr>
            <a:xfrm>
              <a:off x="2246567" y="3543813"/>
              <a:ext cx="48621" cy="19819"/>
            </a:xfrm>
            <a:custGeom>
              <a:avLst/>
              <a:gdLst/>
              <a:ahLst/>
              <a:cxnLst/>
              <a:rect l="l" t="t" r="r" b="b"/>
              <a:pathLst>
                <a:path w="1077" h="439" extrusionOk="0">
                  <a:moveTo>
                    <a:pt x="1070" y="1"/>
                  </a:moveTo>
                  <a:cubicBezTo>
                    <a:pt x="1048" y="1"/>
                    <a:pt x="813" y="88"/>
                    <a:pt x="531" y="206"/>
                  </a:cubicBezTo>
                  <a:cubicBezTo>
                    <a:pt x="236" y="326"/>
                    <a:pt x="1" y="430"/>
                    <a:pt x="4" y="438"/>
                  </a:cubicBezTo>
                  <a:cubicBezTo>
                    <a:pt x="5" y="438"/>
                    <a:pt x="6" y="439"/>
                    <a:pt x="7" y="439"/>
                  </a:cubicBezTo>
                  <a:cubicBezTo>
                    <a:pt x="36" y="439"/>
                    <a:pt x="268" y="348"/>
                    <a:pt x="546" y="236"/>
                  </a:cubicBezTo>
                  <a:cubicBezTo>
                    <a:pt x="837" y="117"/>
                    <a:pt x="1077" y="12"/>
                    <a:pt x="1072" y="1"/>
                  </a:cubicBezTo>
                  <a:cubicBezTo>
                    <a:pt x="1072" y="1"/>
                    <a:pt x="1071" y="1"/>
                    <a:pt x="107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18"/>
            <p:cNvSpPr/>
            <p:nvPr/>
          </p:nvSpPr>
          <p:spPr>
            <a:xfrm>
              <a:off x="2242323" y="3618037"/>
              <a:ext cx="15078" cy="34265"/>
            </a:xfrm>
            <a:custGeom>
              <a:avLst/>
              <a:gdLst/>
              <a:ahLst/>
              <a:cxnLst/>
              <a:rect l="l" t="t" r="r" b="b"/>
              <a:pathLst>
                <a:path w="334" h="759" extrusionOk="0">
                  <a:moveTo>
                    <a:pt x="13" y="0"/>
                  </a:moveTo>
                  <a:cubicBezTo>
                    <a:pt x="13" y="0"/>
                    <a:pt x="12" y="0"/>
                    <a:pt x="12" y="0"/>
                  </a:cubicBezTo>
                  <a:cubicBezTo>
                    <a:pt x="1" y="4"/>
                    <a:pt x="46" y="183"/>
                    <a:pt x="132" y="392"/>
                  </a:cubicBezTo>
                  <a:cubicBezTo>
                    <a:pt x="220" y="603"/>
                    <a:pt x="312" y="759"/>
                    <a:pt x="322" y="759"/>
                  </a:cubicBezTo>
                  <a:cubicBezTo>
                    <a:pt x="322" y="759"/>
                    <a:pt x="322" y="759"/>
                    <a:pt x="323" y="759"/>
                  </a:cubicBezTo>
                  <a:cubicBezTo>
                    <a:pt x="333" y="755"/>
                    <a:pt x="252" y="590"/>
                    <a:pt x="166" y="381"/>
                  </a:cubicBezTo>
                  <a:cubicBezTo>
                    <a:pt x="81" y="174"/>
                    <a:pt x="21" y="0"/>
                    <a:pt x="1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18"/>
            <p:cNvSpPr/>
            <p:nvPr/>
          </p:nvSpPr>
          <p:spPr>
            <a:xfrm>
              <a:off x="2227514" y="3595056"/>
              <a:ext cx="6140" cy="6049"/>
            </a:xfrm>
            <a:custGeom>
              <a:avLst/>
              <a:gdLst/>
              <a:ahLst/>
              <a:cxnLst/>
              <a:rect l="l" t="t" r="r" b="b"/>
              <a:pathLst>
                <a:path w="136" h="134" extrusionOk="0">
                  <a:moveTo>
                    <a:pt x="122" y="1"/>
                  </a:moveTo>
                  <a:cubicBezTo>
                    <a:pt x="114" y="1"/>
                    <a:pt x="92" y="33"/>
                    <a:pt x="64" y="65"/>
                  </a:cubicBezTo>
                  <a:cubicBezTo>
                    <a:pt x="34" y="99"/>
                    <a:pt x="1" y="125"/>
                    <a:pt x="8" y="132"/>
                  </a:cubicBezTo>
                  <a:cubicBezTo>
                    <a:pt x="9" y="133"/>
                    <a:pt x="11" y="134"/>
                    <a:pt x="14" y="134"/>
                  </a:cubicBezTo>
                  <a:cubicBezTo>
                    <a:pt x="27" y="134"/>
                    <a:pt x="60" y="120"/>
                    <a:pt x="90" y="87"/>
                  </a:cubicBezTo>
                  <a:cubicBezTo>
                    <a:pt x="123" y="49"/>
                    <a:pt x="135" y="5"/>
                    <a:pt x="123" y="1"/>
                  </a:cubicBezTo>
                  <a:cubicBezTo>
                    <a:pt x="123" y="1"/>
                    <a:pt x="123" y="1"/>
                    <a:pt x="1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18"/>
            <p:cNvSpPr/>
            <p:nvPr/>
          </p:nvSpPr>
          <p:spPr>
            <a:xfrm>
              <a:off x="2237266" y="3581918"/>
              <a:ext cx="3431" cy="6320"/>
            </a:xfrm>
            <a:custGeom>
              <a:avLst/>
              <a:gdLst/>
              <a:ahLst/>
              <a:cxnLst/>
              <a:rect l="l" t="t" r="r" b="b"/>
              <a:pathLst>
                <a:path w="76" h="140" extrusionOk="0">
                  <a:moveTo>
                    <a:pt x="63" y="0"/>
                  </a:moveTo>
                  <a:cubicBezTo>
                    <a:pt x="55" y="0"/>
                    <a:pt x="38" y="29"/>
                    <a:pt x="23" y="64"/>
                  </a:cubicBezTo>
                  <a:cubicBezTo>
                    <a:pt x="5" y="102"/>
                    <a:pt x="1" y="135"/>
                    <a:pt x="9" y="139"/>
                  </a:cubicBezTo>
                  <a:cubicBezTo>
                    <a:pt x="9" y="139"/>
                    <a:pt x="10" y="139"/>
                    <a:pt x="11" y="139"/>
                  </a:cubicBezTo>
                  <a:cubicBezTo>
                    <a:pt x="19" y="139"/>
                    <a:pt x="39" y="114"/>
                    <a:pt x="54" y="79"/>
                  </a:cubicBezTo>
                  <a:cubicBezTo>
                    <a:pt x="68" y="38"/>
                    <a:pt x="76" y="4"/>
                    <a:pt x="64" y="1"/>
                  </a:cubicBezTo>
                  <a:cubicBezTo>
                    <a:pt x="64" y="0"/>
                    <a:pt x="64" y="0"/>
                    <a:pt x="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18"/>
            <p:cNvSpPr/>
            <p:nvPr/>
          </p:nvSpPr>
          <p:spPr>
            <a:xfrm>
              <a:off x="2239523" y="3567561"/>
              <a:ext cx="2528" cy="7675"/>
            </a:xfrm>
            <a:custGeom>
              <a:avLst/>
              <a:gdLst/>
              <a:ahLst/>
              <a:cxnLst/>
              <a:rect l="l" t="t" r="r" b="b"/>
              <a:pathLst>
                <a:path w="56" h="170" extrusionOk="0">
                  <a:moveTo>
                    <a:pt x="10" y="0"/>
                  </a:moveTo>
                  <a:cubicBezTo>
                    <a:pt x="9" y="0"/>
                    <a:pt x="8" y="1"/>
                    <a:pt x="7" y="1"/>
                  </a:cubicBezTo>
                  <a:cubicBezTo>
                    <a:pt x="0" y="5"/>
                    <a:pt x="14" y="42"/>
                    <a:pt x="18" y="84"/>
                  </a:cubicBezTo>
                  <a:cubicBezTo>
                    <a:pt x="22" y="129"/>
                    <a:pt x="11" y="165"/>
                    <a:pt x="22" y="170"/>
                  </a:cubicBezTo>
                  <a:cubicBezTo>
                    <a:pt x="23" y="170"/>
                    <a:pt x="23" y="170"/>
                    <a:pt x="23" y="170"/>
                  </a:cubicBezTo>
                  <a:cubicBezTo>
                    <a:pt x="32" y="170"/>
                    <a:pt x="55" y="133"/>
                    <a:pt x="52" y="84"/>
                  </a:cubicBezTo>
                  <a:cubicBezTo>
                    <a:pt x="49" y="32"/>
                    <a:pt x="20" y="0"/>
                    <a:pt x="1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18"/>
            <p:cNvSpPr/>
            <p:nvPr/>
          </p:nvSpPr>
          <p:spPr>
            <a:xfrm>
              <a:off x="2237808" y="3557809"/>
              <a:ext cx="1535" cy="4063"/>
            </a:xfrm>
            <a:custGeom>
              <a:avLst/>
              <a:gdLst/>
              <a:ahLst/>
              <a:cxnLst/>
              <a:rect l="l" t="t" r="r" b="b"/>
              <a:pathLst>
                <a:path w="34" h="90" extrusionOk="0">
                  <a:moveTo>
                    <a:pt x="16" y="0"/>
                  </a:moveTo>
                  <a:cubicBezTo>
                    <a:pt x="8" y="0"/>
                    <a:pt x="0" y="23"/>
                    <a:pt x="0" y="45"/>
                  </a:cubicBezTo>
                  <a:cubicBezTo>
                    <a:pt x="0" y="72"/>
                    <a:pt x="8" y="90"/>
                    <a:pt x="19" y="90"/>
                  </a:cubicBezTo>
                  <a:cubicBezTo>
                    <a:pt x="26" y="90"/>
                    <a:pt x="34" y="72"/>
                    <a:pt x="34" y="45"/>
                  </a:cubicBezTo>
                  <a:cubicBezTo>
                    <a:pt x="34" y="19"/>
                    <a:pt x="26" y="0"/>
                    <a:pt x="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18"/>
            <p:cNvSpPr/>
            <p:nvPr/>
          </p:nvSpPr>
          <p:spPr>
            <a:xfrm>
              <a:off x="2054503" y="3041764"/>
              <a:ext cx="104736" cy="216019"/>
            </a:xfrm>
            <a:custGeom>
              <a:avLst/>
              <a:gdLst/>
              <a:ahLst/>
              <a:cxnLst/>
              <a:rect l="l" t="t" r="r" b="b"/>
              <a:pathLst>
                <a:path w="2320" h="4785" extrusionOk="0">
                  <a:moveTo>
                    <a:pt x="2219" y="1"/>
                  </a:moveTo>
                  <a:lnTo>
                    <a:pt x="30" y="68"/>
                  </a:lnTo>
                  <a:lnTo>
                    <a:pt x="23" y="244"/>
                  </a:lnTo>
                  <a:cubicBezTo>
                    <a:pt x="8" y="1017"/>
                    <a:pt x="0" y="4184"/>
                    <a:pt x="176" y="4696"/>
                  </a:cubicBezTo>
                  <a:cubicBezTo>
                    <a:pt x="197" y="4757"/>
                    <a:pt x="220" y="4784"/>
                    <a:pt x="246" y="4784"/>
                  </a:cubicBezTo>
                  <a:cubicBezTo>
                    <a:pt x="461" y="4784"/>
                    <a:pt x="822" y="2866"/>
                    <a:pt x="822" y="2866"/>
                  </a:cubicBezTo>
                  <a:lnTo>
                    <a:pt x="2319" y="2807"/>
                  </a:lnTo>
                  <a:lnTo>
                    <a:pt x="221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18"/>
            <p:cNvSpPr/>
            <p:nvPr/>
          </p:nvSpPr>
          <p:spPr>
            <a:xfrm>
              <a:off x="2057708" y="3043660"/>
              <a:ext cx="36613" cy="46725"/>
            </a:xfrm>
            <a:custGeom>
              <a:avLst/>
              <a:gdLst/>
              <a:ahLst/>
              <a:cxnLst/>
              <a:rect l="l" t="t" r="r" b="b"/>
              <a:pathLst>
                <a:path w="811" h="1035" extrusionOk="0">
                  <a:moveTo>
                    <a:pt x="781" y="0"/>
                  </a:moveTo>
                  <a:lnTo>
                    <a:pt x="0" y="31"/>
                  </a:lnTo>
                  <a:lnTo>
                    <a:pt x="23" y="31"/>
                  </a:lnTo>
                  <a:lnTo>
                    <a:pt x="49" y="1035"/>
                  </a:lnTo>
                  <a:cubicBezTo>
                    <a:pt x="269" y="983"/>
                    <a:pt x="467" y="848"/>
                    <a:pt x="602" y="665"/>
                  </a:cubicBezTo>
                  <a:cubicBezTo>
                    <a:pt x="740" y="471"/>
                    <a:pt x="811" y="239"/>
                    <a:pt x="7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18"/>
            <p:cNvSpPr/>
            <p:nvPr/>
          </p:nvSpPr>
          <p:spPr>
            <a:xfrm>
              <a:off x="2054141" y="3044834"/>
              <a:ext cx="25687" cy="213355"/>
            </a:xfrm>
            <a:custGeom>
              <a:avLst/>
              <a:gdLst/>
              <a:ahLst/>
              <a:cxnLst/>
              <a:rect l="l" t="t" r="r" b="b"/>
              <a:pathLst>
                <a:path w="569" h="4726" extrusionOk="0">
                  <a:moveTo>
                    <a:pt x="38" y="0"/>
                  </a:moveTo>
                  <a:cubicBezTo>
                    <a:pt x="0" y="672"/>
                    <a:pt x="8" y="1745"/>
                    <a:pt x="38" y="2697"/>
                  </a:cubicBezTo>
                  <a:cubicBezTo>
                    <a:pt x="16" y="1689"/>
                    <a:pt x="23" y="591"/>
                    <a:pt x="31" y="176"/>
                  </a:cubicBezTo>
                  <a:lnTo>
                    <a:pt x="38" y="0"/>
                  </a:lnTo>
                  <a:close/>
                  <a:moveTo>
                    <a:pt x="569" y="3975"/>
                  </a:moveTo>
                  <a:cubicBezTo>
                    <a:pt x="567" y="3978"/>
                    <a:pt x="564" y="3991"/>
                    <a:pt x="558" y="4012"/>
                  </a:cubicBezTo>
                  <a:lnTo>
                    <a:pt x="558" y="4012"/>
                  </a:lnTo>
                  <a:cubicBezTo>
                    <a:pt x="562" y="4000"/>
                    <a:pt x="565" y="3987"/>
                    <a:pt x="569" y="3975"/>
                  </a:cubicBezTo>
                  <a:close/>
                  <a:moveTo>
                    <a:pt x="558" y="4012"/>
                  </a:moveTo>
                  <a:lnTo>
                    <a:pt x="558" y="4012"/>
                  </a:lnTo>
                  <a:cubicBezTo>
                    <a:pt x="543" y="4066"/>
                    <a:pt x="528" y="4117"/>
                    <a:pt x="512" y="4168"/>
                  </a:cubicBezTo>
                  <a:cubicBezTo>
                    <a:pt x="533" y="4104"/>
                    <a:pt x="549" y="4047"/>
                    <a:pt x="558" y="4012"/>
                  </a:cubicBezTo>
                  <a:close/>
                  <a:moveTo>
                    <a:pt x="176" y="4606"/>
                  </a:moveTo>
                  <a:lnTo>
                    <a:pt x="176" y="4606"/>
                  </a:lnTo>
                  <a:cubicBezTo>
                    <a:pt x="176" y="4609"/>
                    <a:pt x="177" y="4612"/>
                    <a:pt x="178" y="4616"/>
                  </a:cubicBezTo>
                  <a:lnTo>
                    <a:pt x="178" y="4616"/>
                  </a:lnTo>
                  <a:cubicBezTo>
                    <a:pt x="177" y="4613"/>
                    <a:pt x="177" y="4609"/>
                    <a:pt x="176" y="4606"/>
                  </a:cubicBezTo>
                  <a:close/>
                  <a:moveTo>
                    <a:pt x="178" y="4616"/>
                  </a:moveTo>
                  <a:lnTo>
                    <a:pt x="178" y="4616"/>
                  </a:lnTo>
                  <a:cubicBezTo>
                    <a:pt x="189" y="4673"/>
                    <a:pt x="203" y="4707"/>
                    <a:pt x="214" y="4718"/>
                  </a:cubicBezTo>
                  <a:cubicBezTo>
                    <a:pt x="221" y="4722"/>
                    <a:pt x="233" y="4725"/>
                    <a:pt x="240" y="4725"/>
                  </a:cubicBezTo>
                  <a:cubicBezTo>
                    <a:pt x="251" y="4725"/>
                    <a:pt x="266" y="4722"/>
                    <a:pt x="277" y="4711"/>
                  </a:cubicBezTo>
                  <a:lnTo>
                    <a:pt x="277" y="4711"/>
                  </a:lnTo>
                  <a:cubicBezTo>
                    <a:pt x="269" y="4714"/>
                    <a:pt x="262" y="4718"/>
                    <a:pt x="251" y="4718"/>
                  </a:cubicBezTo>
                  <a:cubicBezTo>
                    <a:pt x="229" y="4718"/>
                    <a:pt x="202" y="4692"/>
                    <a:pt x="184" y="4628"/>
                  </a:cubicBezTo>
                  <a:cubicBezTo>
                    <a:pt x="182" y="4624"/>
                    <a:pt x="179" y="4620"/>
                    <a:pt x="178" y="461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18"/>
            <p:cNvSpPr/>
            <p:nvPr/>
          </p:nvSpPr>
          <p:spPr>
            <a:xfrm>
              <a:off x="2054819" y="3044834"/>
              <a:ext cx="25010" cy="212994"/>
            </a:xfrm>
            <a:custGeom>
              <a:avLst/>
              <a:gdLst/>
              <a:ahLst/>
              <a:cxnLst/>
              <a:rect l="l" t="t" r="r" b="b"/>
              <a:pathLst>
                <a:path w="554" h="4718" extrusionOk="0">
                  <a:moveTo>
                    <a:pt x="23" y="0"/>
                  </a:moveTo>
                  <a:lnTo>
                    <a:pt x="16" y="176"/>
                  </a:lnTo>
                  <a:cubicBezTo>
                    <a:pt x="8" y="591"/>
                    <a:pt x="1" y="1689"/>
                    <a:pt x="23" y="2697"/>
                  </a:cubicBezTo>
                  <a:cubicBezTo>
                    <a:pt x="53" y="3560"/>
                    <a:pt x="102" y="4322"/>
                    <a:pt x="161" y="4606"/>
                  </a:cubicBezTo>
                  <a:cubicBezTo>
                    <a:pt x="161" y="4613"/>
                    <a:pt x="165" y="4621"/>
                    <a:pt x="169" y="4628"/>
                  </a:cubicBezTo>
                  <a:cubicBezTo>
                    <a:pt x="187" y="4692"/>
                    <a:pt x="214" y="4718"/>
                    <a:pt x="236" y="4718"/>
                  </a:cubicBezTo>
                  <a:cubicBezTo>
                    <a:pt x="247" y="4718"/>
                    <a:pt x="254" y="4714"/>
                    <a:pt x="262" y="4711"/>
                  </a:cubicBezTo>
                  <a:cubicBezTo>
                    <a:pt x="348" y="4639"/>
                    <a:pt x="442" y="4363"/>
                    <a:pt x="497" y="4168"/>
                  </a:cubicBezTo>
                  <a:cubicBezTo>
                    <a:pt x="516" y="4106"/>
                    <a:pt x="535" y="4042"/>
                    <a:pt x="554" y="3975"/>
                  </a:cubicBezTo>
                  <a:cubicBezTo>
                    <a:pt x="538" y="3810"/>
                    <a:pt x="183" y="3739"/>
                    <a:pt x="183" y="3739"/>
                  </a:cubicBezTo>
                  <a:lnTo>
                    <a:pt x="113" y="1009"/>
                  </a:lnTo>
                  <a:cubicBezTo>
                    <a:pt x="102" y="1013"/>
                    <a:pt x="90" y="1017"/>
                    <a:pt x="79" y="1017"/>
                  </a:cubicBezTo>
                  <a:lnTo>
                    <a:pt x="64" y="5"/>
                  </a:lnTo>
                  <a:lnTo>
                    <a:pt x="2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18"/>
            <p:cNvSpPr/>
            <p:nvPr/>
          </p:nvSpPr>
          <p:spPr>
            <a:xfrm>
              <a:off x="2057708" y="3045014"/>
              <a:ext cx="2212" cy="45732"/>
            </a:xfrm>
            <a:custGeom>
              <a:avLst/>
              <a:gdLst/>
              <a:ahLst/>
              <a:cxnLst/>
              <a:rect l="l" t="t" r="r" b="b"/>
              <a:pathLst>
                <a:path w="49" h="1013" extrusionOk="0">
                  <a:moveTo>
                    <a:pt x="0" y="1"/>
                  </a:moveTo>
                  <a:lnTo>
                    <a:pt x="15" y="1013"/>
                  </a:lnTo>
                  <a:cubicBezTo>
                    <a:pt x="26" y="1013"/>
                    <a:pt x="38" y="1009"/>
                    <a:pt x="49" y="1005"/>
                  </a:cubicBezTo>
                  <a:lnTo>
                    <a:pt x="2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18"/>
            <p:cNvSpPr/>
            <p:nvPr/>
          </p:nvSpPr>
          <p:spPr>
            <a:xfrm>
              <a:off x="2058024" y="3042983"/>
              <a:ext cx="7991" cy="214845"/>
            </a:xfrm>
            <a:custGeom>
              <a:avLst/>
              <a:gdLst/>
              <a:ahLst/>
              <a:cxnLst/>
              <a:rect l="l" t="t" r="r" b="b"/>
              <a:pathLst>
                <a:path w="177" h="4759" extrusionOk="0">
                  <a:moveTo>
                    <a:pt x="16" y="1"/>
                  </a:moveTo>
                  <a:cubicBezTo>
                    <a:pt x="12" y="1"/>
                    <a:pt x="12" y="19"/>
                    <a:pt x="12" y="49"/>
                  </a:cubicBezTo>
                  <a:cubicBezTo>
                    <a:pt x="8" y="90"/>
                    <a:pt x="8" y="135"/>
                    <a:pt x="8" y="187"/>
                  </a:cubicBezTo>
                  <a:cubicBezTo>
                    <a:pt x="4" y="325"/>
                    <a:pt x="4" y="497"/>
                    <a:pt x="4" y="699"/>
                  </a:cubicBezTo>
                  <a:cubicBezTo>
                    <a:pt x="0" y="1128"/>
                    <a:pt x="8" y="1726"/>
                    <a:pt x="31" y="2380"/>
                  </a:cubicBezTo>
                  <a:cubicBezTo>
                    <a:pt x="53" y="3037"/>
                    <a:pt x="86" y="3635"/>
                    <a:pt x="116" y="4064"/>
                  </a:cubicBezTo>
                  <a:cubicBezTo>
                    <a:pt x="131" y="4262"/>
                    <a:pt x="147" y="4434"/>
                    <a:pt x="157" y="4573"/>
                  </a:cubicBezTo>
                  <a:cubicBezTo>
                    <a:pt x="161" y="4625"/>
                    <a:pt x="165" y="4669"/>
                    <a:pt x="169" y="4711"/>
                  </a:cubicBezTo>
                  <a:cubicBezTo>
                    <a:pt x="173" y="4740"/>
                    <a:pt x="176" y="4759"/>
                    <a:pt x="176" y="4759"/>
                  </a:cubicBezTo>
                  <a:lnTo>
                    <a:pt x="176" y="4711"/>
                  </a:lnTo>
                  <a:cubicBezTo>
                    <a:pt x="173" y="4669"/>
                    <a:pt x="173" y="4621"/>
                    <a:pt x="169" y="4573"/>
                  </a:cubicBezTo>
                  <a:cubicBezTo>
                    <a:pt x="161" y="4434"/>
                    <a:pt x="154" y="4262"/>
                    <a:pt x="143" y="4061"/>
                  </a:cubicBezTo>
                  <a:cubicBezTo>
                    <a:pt x="116" y="3631"/>
                    <a:pt x="86" y="3037"/>
                    <a:pt x="64" y="2380"/>
                  </a:cubicBezTo>
                  <a:cubicBezTo>
                    <a:pt x="45" y="1722"/>
                    <a:pt x="34" y="1128"/>
                    <a:pt x="26" y="699"/>
                  </a:cubicBezTo>
                  <a:cubicBezTo>
                    <a:pt x="23" y="497"/>
                    <a:pt x="23" y="325"/>
                    <a:pt x="19" y="187"/>
                  </a:cubicBezTo>
                  <a:lnTo>
                    <a:pt x="19" y="49"/>
                  </a:lnTo>
                  <a:cubicBezTo>
                    <a:pt x="16" y="19"/>
                    <a:pt x="16" y="1"/>
                    <a:pt x="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18"/>
            <p:cNvSpPr/>
            <p:nvPr/>
          </p:nvSpPr>
          <p:spPr>
            <a:xfrm>
              <a:off x="2061049" y="3213372"/>
              <a:ext cx="20631" cy="11828"/>
            </a:xfrm>
            <a:custGeom>
              <a:avLst/>
              <a:gdLst/>
              <a:ahLst/>
              <a:cxnLst/>
              <a:rect l="l" t="t" r="r" b="b"/>
              <a:pathLst>
                <a:path w="457" h="262" extrusionOk="0">
                  <a:moveTo>
                    <a:pt x="40" y="1"/>
                  </a:moveTo>
                  <a:cubicBezTo>
                    <a:pt x="15" y="1"/>
                    <a:pt x="1" y="4"/>
                    <a:pt x="1" y="6"/>
                  </a:cubicBezTo>
                  <a:cubicBezTo>
                    <a:pt x="1" y="18"/>
                    <a:pt x="124" y="21"/>
                    <a:pt x="247" y="92"/>
                  </a:cubicBezTo>
                  <a:cubicBezTo>
                    <a:pt x="370" y="161"/>
                    <a:pt x="437" y="261"/>
                    <a:pt x="448" y="261"/>
                  </a:cubicBezTo>
                  <a:cubicBezTo>
                    <a:pt x="448" y="261"/>
                    <a:pt x="449" y="261"/>
                    <a:pt x="449" y="261"/>
                  </a:cubicBezTo>
                  <a:cubicBezTo>
                    <a:pt x="457" y="256"/>
                    <a:pt x="400" y="141"/>
                    <a:pt x="266" y="63"/>
                  </a:cubicBezTo>
                  <a:cubicBezTo>
                    <a:pt x="176" y="12"/>
                    <a:pt x="88" y="1"/>
                    <a:pt x="4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18"/>
            <p:cNvSpPr/>
            <p:nvPr/>
          </p:nvSpPr>
          <p:spPr>
            <a:xfrm>
              <a:off x="2078612" y="3175583"/>
              <a:ext cx="11196" cy="6456"/>
            </a:xfrm>
            <a:custGeom>
              <a:avLst/>
              <a:gdLst/>
              <a:ahLst/>
              <a:cxnLst/>
              <a:rect l="l" t="t" r="r" b="b"/>
              <a:pathLst>
                <a:path w="248" h="143" extrusionOk="0">
                  <a:moveTo>
                    <a:pt x="10" y="0"/>
                  </a:moveTo>
                  <a:cubicBezTo>
                    <a:pt x="7" y="0"/>
                    <a:pt x="5" y="1"/>
                    <a:pt x="4" y="3"/>
                  </a:cubicBezTo>
                  <a:cubicBezTo>
                    <a:pt x="1" y="10"/>
                    <a:pt x="49" y="48"/>
                    <a:pt x="113" y="85"/>
                  </a:cubicBezTo>
                  <a:cubicBezTo>
                    <a:pt x="172" y="121"/>
                    <a:pt x="222" y="143"/>
                    <a:pt x="238" y="143"/>
                  </a:cubicBezTo>
                  <a:cubicBezTo>
                    <a:pt x="240" y="143"/>
                    <a:pt x="242" y="142"/>
                    <a:pt x="243" y="141"/>
                  </a:cubicBezTo>
                  <a:cubicBezTo>
                    <a:pt x="247" y="134"/>
                    <a:pt x="198" y="96"/>
                    <a:pt x="131" y="55"/>
                  </a:cubicBezTo>
                  <a:cubicBezTo>
                    <a:pt x="74" y="24"/>
                    <a:pt x="26" y="0"/>
                    <a:pt x="1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18"/>
            <p:cNvSpPr/>
            <p:nvPr/>
          </p:nvSpPr>
          <p:spPr>
            <a:xfrm>
              <a:off x="2083488" y="3165199"/>
              <a:ext cx="7946" cy="7720"/>
            </a:xfrm>
            <a:custGeom>
              <a:avLst/>
              <a:gdLst/>
              <a:ahLst/>
              <a:cxnLst/>
              <a:rect l="l" t="t" r="r" b="b"/>
              <a:pathLst>
                <a:path w="176" h="171" extrusionOk="0">
                  <a:moveTo>
                    <a:pt x="11" y="0"/>
                  </a:moveTo>
                  <a:cubicBezTo>
                    <a:pt x="10" y="0"/>
                    <a:pt x="9" y="0"/>
                    <a:pt x="8" y="1"/>
                  </a:cubicBezTo>
                  <a:cubicBezTo>
                    <a:pt x="0" y="5"/>
                    <a:pt x="31" y="50"/>
                    <a:pt x="76" y="99"/>
                  </a:cubicBezTo>
                  <a:cubicBezTo>
                    <a:pt x="116" y="139"/>
                    <a:pt x="157" y="170"/>
                    <a:pt x="169" y="170"/>
                  </a:cubicBezTo>
                  <a:cubicBezTo>
                    <a:pt x="171" y="170"/>
                    <a:pt x="172" y="170"/>
                    <a:pt x="172" y="169"/>
                  </a:cubicBezTo>
                  <a:cubicBezTo>
                    <a:pt x="176" y="162"/>
                    <a:pt x="146" y="121"/>
                    <a:pt x="102" y="73"/>
                  </a:cubicBezTo>
                  <a:cubicBezTo>
                    <a:pt x="61" y="32"/>
                    <a:pt x="23" y="0"/>
                    <a:pt x="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18"/>
            <p:cNvSpPr/>
            <p:nvPr/>
          </p:nvSpPr>
          <p:spPr>
            <a:xfrm>
              <a:off x="2094821" y="3158337"/>
              <a:ext cx="1716" cy="13182"/>
            </a:xfrm>
            <a:custGeom>
              <a:avLst/>
              <a:gdLst/>
              <a:ahLst/>
              <a:cxnLst/>
              <a:rect l="l" t="t" r="r" b="b"/>
              <a:pathLst>
                <a:path w="38" h="292" extrusionOk="0">
                  <a:moveTo>
                    <a:pt x="15" y="1"/>
                  </a:moveTo>
                  <a:cubicBezTo>
                    <a:pt x="7" y="1"/>
                    <a:pt x="0" y="68"/>
                    <a:pt x="4" y="146"/>
                  </a:cubicBezTo>
                  <a:cubicBezTo>
                    <a:pt x="4" y="228"/>
                    <a:pt x="15" y="292"/>
                    <a:pt x="23" y="292"/>
                  </a:cubicBezTo>
                  <a:cubicBezTo>
                    <a:pt x="33" y="292"/>
                    <a:pt x="37" y="228"/>
                    <a:pt x="37" y="146"/>
                  </a:cubicBezTo>
                  <a:cubicBezTo>
                    <a:pt x="33" y="63"/>
                    <a:pt x="26" y="1"/>
                    <a:pt x="1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18"/>
            <p:cNvSpPr/>
            <p:nvPr/>
          </p:nvSpPr>
          <p:spPr>
            <a:xfrm>
              <a:off x="2101909" y="3155763"/>
              <a:ext cx="2393" cy="15078"/>
            </a:xfrm>
            <a:custGeom>
              <a:avLst/>
              <a:gdLst/>
              <a:ahLst/>
              <a:cxnLst/>
              <a:rect l="l" t="t" r="r" b="b"/>
              <a:pathLst>
                <a:path w="53" h="334" extrusionOk="0">
                  <a:moveTo>
                    <a:pt x="44" y="1"/>
                  </a:moveTo>
                  <a:cubicBezTo>
                    <a:pt x="36" y="1"/>
                    <a:pt x="7" y="74"/>
                    <a:pt x="4" y="165"/>
                  </a:cubicBezTo>
                  <a:cubicBezTo>
                    <a:pt x="0" y="261"/>
                    <a:pt x="22" y="334"/>
                    <a:pt x="29" y="334"/>
                  </a:cubicBezTo>
                  <a:cubicBezTo>
                    <a:pt x="29" y="334"/>
                    <a:pt x="30" y="334"/>
                    <a:pt x="30" y="334"/>
                  </a:cubicBezTo>
                  <a:cubicBezTo>
                    <a:pt x="40" y="330"/>
                    <a:pt x="33" y="259"/>
                    <a:pt x="37" y="165"/>
                  </a:cubicBezTo>
                  <a:cubicBezTo>
                    <a:pt x="40" y="75"/>
                    <a:pt x="52" y="5"/>
                    <a:pt x="45" y="1"/>
                  </a:cubicBezTo>
                  <a:cubicBezTo>
                    <a:pt x="45" y="1"/>
                    <a:pt x="45" y="1"/>
                    <a:pt x="4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18"/>
            <p:cNvSpPr/>
            <p:nvPr/>
          </p:nvSpPr>
          <p:spPr>
            <a:xfrm>
              <a:off x="2087732" y="3179601"/>
              <a:ext cx="16568" cy="23521"/>
            </a:xfrm>
            <a:custGeom>
              <a:avLst/>
              <a:gdLst/>
              <a:ahLst/>
              <a:cxnLst/>
              <a:rect l="l" t="t" r="r" b="b"/>
              <a:pathLst>
                <a:path w="367" h="521" extrusionOk="0">
                  <a:moveTo>
                    <a:pt x="58" y="47"/>
                  </a:moveTo>
                  <a:lnTo>
                    <a:pt x="58" y="47"/>
                  </a:lnTo>
                  <a:cubicBezTo>
                    <a:pt x="85" y="58"/>
                    <a:pt x="120" y="75"/>
                    <a:pt x="157" y="104"/>
                  </a:cubicBezTo>
                  <a:cubicBezTo>
                    <a:pt x="198" y="138"/>
                    <a:pt x="239" y="187"/>
                    <a:pt x="261" y="254"/>
                  </a:cubicBezTo>
                  <a:cubicBezTo>
                    <a:pt x="284" y="318"/>
                    <a:pt x="292" y="407"/>
                    <a:pt x="258" y="471"/>
                  </a:cubicBezTo>
                  <a:cubicBezTo>
                    <a:pt x="249" y="483"/>
                    <a:pt x="238" y="488"/>
                    <a:pt x="227" y="488"/>
                  </a:cubicBezTo>
                  <a:cubicBezTo>
                    <a:pt x="211" y="488"/>
                    <a:pt x="194" y="477"/>
                    <a:pt x="183" y="459"/>
                  </a:cubicBezTo>
                  <a:cubicBezTo>
                    <a:pt x="161" y="430"/>
                    <a:pt x="149" y="392"/>
                    <a:pt x="135" y="359"/>
                  </a:cubicBezTo>
                  <a:cubicBezTo>
                    <a:pt x="108" y="292"/>
                    <a:pt x="94" y="228"/>
                    <a:pt x="78" y="175"/>
                  </a:cubicBezTo>
                  <a:cubicBezTo>
                    <a:pt x="67" y="121"/>
                    <a:pt x="62" y="77"/>
                    <a:pt x="58" y="47"/>
                  </a:cubicBezTo>
                  <a:close/>
                  <a:moveTo>
                    <a:pt x="49" y="0"/>
                  </a:moveTo>
                  <a:cubicBezTo>
                    <a:pt x="47" y="0"/>
                    <a:pt x="46" y="10"/>
                    <a:pt x="45" y="29"/>
                  </a:cubicBezTo>
                  <a:lnTo>
                    <a:pt x="45" y="29"/>
                  </a:lnTo>
                  <a:cubicBezTo>
                    <a:pt x="17" y="26"/>
                    <a:pt x="0" y="26"/>
                    <a:pt x="0" y="26"/>
                  </a:cubicBezTo>
                  <a:lnTo>
                    <a:pt x="0" y="26"/>
                  </a:lnTo>
                  <a:cubicBezTo>
                    <a:pt x="0" y="30"/>
                    <a:pt x="18" y="32"/>
                    <a:pt x="45" y="42"/>
                  </a:cubicBezTo>
                  <a:lnTo>
                    <a:pt x="45" y="42"/>
                  </a:lnTo>
                  <a:cubicBezTo>
                    <a:pt x="45" y="73"/>
                    <a:pt x="48" y="120"/>
                    <a:pt x="56" y="179"/>
                  </a:cubicBezTo>
                  <a:cubicBezTo>
                    <a:pt x="63" y="235"/>
                    <a:pt x="82" y="299"/>
                    <a:pt x="104" y="370"/>
                  </a:cubicBezTo>
                  <a:cubicBezTo>
                    <a:pt x="120" y="404"/>
                    <a:pt x="130" y="440"/>
                    <a:pt x="153" y="478"/>
                  </a:cubicBezTo>
                  <a:cubicBezTo>
                    <a:pt x="168" y="497"/>
                    <a:pt x="183" y="516"/>
                    <a:pt x="213" y="519"/>
                  </a:cubicBezTo>
                  <a:cubicBezTo>
                    <a:pt x="217" y="520"/>
                    <a:pt x="222" y="521"/>
                    <a:pt x="226" y="521"/>
                  </a:cubicBezTo>
                  <a:cubicBezTo>
                    <a:pt x="249" y="521"/>
                    <a:pt x="272" y="507"/>
                    <a:pt x="284" y="489"/>
                  </a:cubicBezTo>
                  <a:cubicBezTo>
                    <a:pt x="366" y="314"/>
                    <a:pt x="265" y="145"/>
                    <a:pt x="172" y="85"/>
                  </a:cubicBezTo>
                  <a:cubicBezTo>
                    <a:pt x="130" y="55"/>
                    <a:pt x="88" y="39"/>
                    <a:pt x="56" y="31"/>
                  </a:cubicBezTo>
                  <a:lnTo>
                    <a:pt x="56" y="31"/>
                  </a:lnTo>
                  <a:cubicBezTo>
                    <a:pt x="53" y="11"/>
                    <a:pt x="52" y="0"/>
                    <a:pt x="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18"/>
            <p:cNvSpPr/>
            <p:nvPr/>
          </p:nvSpPr>
          <p:spPr>
            <a:xfrm>
              <a:off x="2089538" y="3170572"/>
              <a:ext cx="15756" cy="12009"/>
            </a:xfrm>
            <a:custGeom>
              <a:avLst/>
              <a:gdLst/>
              <a:ahLst/>
              <a:cxnLst/>
              <a:rect l="l" t="t" r="r" b="b"/>
              <a:pathLst>
                <a:path w="349" h="266" extrusionOk="0">
                  <a:moveTo>
                    <a:pt x="273" y="0"/>
                  </a:moveTo>
                  <a:cubicBezTo>
                    <a:pt x="268" y="0"/>
                    <a:pt x="263" y="1"/>
                    <a:pt x="259" y="2"/>
                  </a:cubicBezTo>
                  <a:cubicBezTo>
                    <a:pt x="229" y="6"/>
                    <a:pt x="202" y="21"/>
                    <a:pt x="180" y="35"/>
                  </a:cubicBezTo>
                  <a:cubicBezTo>
                    <a:pt x="135" y="66"/>
                    <a:pt x="102" y="95"/>
                    <a:pt x="72" y="125"/>
                  </a:cubicBezTo>
                  <a:cubicBezTo>
                    <a:pt x="20" y="185"/>
                    <a:pt x="1" y="230"/>
                    <a:pt x="5" y="230"/>
                  </a:cubicBezTo>
                  <a:cubicBezTo>
                    <a:pt x="5" y="230"/>
                    <a:pt x="6" y="230"/>
                    <a:pt x="6" y="230"/>
                  </a:cubicBezTo>
                  <a:cubicBezTo>
                    <a:pt x="11" y="230"/>
                    <a:pt x="37" y="190"/>
                    <a:pt x="90" y="144"/>
                  </a:cubicBezTo>
                  <a:cubicBezTo>
                    <a:pt x="117" y="118"/>
                    <a:pt x="154" y="88"/>
                    <a:pt x="195" y="61"/>
                  </a:cubicBezTo>
                  <a:cubicBezTo>
                    <a:pt x="216" y="47"/>
                    <a:pt x="247" y="34"/>
                    <a:pt x="272" y="34"/>
                  </a:cubicBezTo>
                  <a:cubicBezTo>
                    <a:pt x="291" y="34"/>
                    <a:pt x="306" y="42"/>
                    <a:pt x="311" y="61"/>
                  </a:cubicBezTo>
                  <a:cubicBezTo>
                    <a:pt x="319" y="106"/>
                    <a:pt x="274" y="155"/>
                    <a:pt x="240" y="185"/>
                  </a:cubicBezTo>
                  <a:cubicBezTo>
                    <a:pt x="199" y="215"/>
                    <a:pt x="158" y="230"/>
                    <a:pt x="124" y="237"/>
                  </a:cubicBezTo>
                  <a:cubicBezTo>
                    <a:pt x="94" y="245"/>
                    <a:pt x="69" y="247"/>
                    <a:pt x="49" y="247"/>
                  </a:cubicBezTo>
                  <a:cubicBezTo>
                    <a:pt x="27" y="247"/>
                    <a:pt x="12" y="244"/>
                    <a:pt x="5" y="244"/>
                  </a:cubicBezTo>
                  <a:cubicBezTo>
                    <a:pt x="3" y="244"/>
                    <a:pt x="1" y="244"/>
                    <a:pt x="1" y="245"/>
                  </a:cubicBezTo>
                  <a:cubicBezTo>
                    <a:pt x="1" y="248"/>
                    <a:pt x="31" y="266"/>
                    <a:pt x="87" y="266"/>
                  </a:cubicBezTo>
                  <a:cubicBezTo>
                    <a:pt x="99" y="266"/>
                    <a:pt x="113" y="265"/>
                    <a:pt x="128" y="263"/>
                  </a:cubicBezTo>
                  <a:cubicBezTo>
                    <a:pt x="166" y="256"/>
                    <a:pt x="214" y="241"/>
                    <a:pt x="259" y="207"/>
                  </a:cubicBezTo>
                  <a:cubicBezTo>
                    <a:pt x="297" y="173"/>
                    <a:pt x="349" y="133"/>
                    <a:pt x="345" y="54"/>
                  </a:cubicBezTo>
                  <a:cubicBezTo>
                    <a:pt x="338" y="19"/>
                    <a:pt x="302" y="0"/>
                    <a:pt x="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18"/>
            <p:cNvSpPr/>
            <p:nvPr/>
          </p:nvSpPr>
          <p:spPr>
            <a:xfrm>
              <a:off x="2059017" y="3044337"/>
              <a:ext cx="35619" cy="46274"/>
            </a:xfrm>
            <a:custGeom>
              <a:avLst/>
              <a:gdLst/>
              <a:ahLst/>
              <a:cxnLst/>
              <a:rect l="l" t="t" r="r" b="b"/>
              <a:pathLst>
                <a:path w="789" h="1025" extrusionOk="0">
                  <a:moveTo>
                    <a:pt x="763" y="0"/>
                  </a:moveTo>
                  <a:cubicBezTo>
                    <a:pt x="756" y="0"/>
                    <a:pt x="771" y="83"/>
                    <a:pt x="763" y="209"/>
                  </a:cubicBezTo>
                  <a:cubicBezTo>
                    <a:pt x="752" y="333"/>
                    <a:pt x="707" y="512"/>
                    <a:pt x="592" y="665"/>
                  </a:cubicBezTo>
                  <a:cubicBezTo>
                    <a:pt x="475" y="822"/>
                    <a:pt x="318" y="919"/>
                    <a:pt x="203" y="964"/>
                  </a:cubicBezTo>
                  <a:cubicBezTo>
                    <a:pt x="83" y="1009"/>
                    <a:pt x="1" y="1016"/>
                    <a:pt x="4" y="1024"/>
                  </a:cubicBezTo>
                  <a:cubicBezTo>
                    <a:pt x="4" y="1024"/>
                    <a:pt x="9" y="1025"/>
                    <a:pt x="17" y="1025"/>
                  </a:cubicBezTo>
                  <a:cubicBezTo>
                    <a:pt x="26" y="1025"/>
                    <a:pt x="41" y="1024"/>
                    <a:pt x="61" y="1020"/>
                  </a:cubicBezTo>
                  <a:cubicBezTo>
                    <a:pt x="94" y="1016"/>
                    <a:pt x="147" y="1005"/>
                    <a:pt x="211" y="986"/>
                  </a:cubicBezTo>
                  <a:cubicBezTo>
                    <a:pt x="333" y="945"/>
                    <a:pt x="497" y="848"/>
                    <a:pt x="618" y="688"/>
                  </a:cubicBezTo>
                  <a:cubicBezTo>
                    <a:pt x="737" y="523"/>
                    <a:pt x="782" y="340"/>
                    <a:pt x="785" y="209"/>
                  </a:cubicBezTo>
                  <a:cubicBezTo>
                    <a:pt x="789" y="146"/>
                    <a:pt x="782" y="90"/>
                    <a:pt x="774" y="56"/>
                  </a:cubicBezTo>
                  <a:cubicBezTo>
                    <a:pt x="771" y="19"/>
                    <a:pt x="763" y="0"/>
                    <a:pt x="7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18"/>
            <p:cNvSpPr/>
            <p:nvPr/>
          </p:nvSpPr>
          <p:spPr>
            <a:xfrm>
              <a:off x="2094459" y="3055263"/>
              <a:ext cx="52142" cy="1986"/>
            </a:xfrm>
            <a:custGeom>
              <a:avLst/>
              <a:gdLst/>
              <a:ahLst/>
              <a:cxnLst/>
              <a:rect l="l" t="t" r="r" b="b"/>
              <a:pathLst>
                <a:path w="1155" h="44" extrusionOk="0">
                  <a:moveTo>
                    <a:pt x="904" y="1"/>
                  </a:moveTo>
                  <a:cubicBezTo>
                    <a:pt x="810" y="1"/>
                    <a:pt x="697" y="2"/>
                    <a:pt x="576" y="5"/>
                  </a:cubicBezTo>
                  <a:cubicBezTo>
                    <a:pt x="258" y="12"/>
                    <a:pt x="0" y="24"/>
                    <a:pt x="0" y="34"/>
                  </a:cubicBezTo>
                  <a:cubicBezTo>
                    <a:pt x="0" y="41"/>
                    <a:pt x="77" y="44"/>
                    <a:pt x="199" y="44"/>
                  </a:cubicBezTo>
                  <a:cubicBezTo>
                    <a:pt x="300" y="44"/>
                    <a:pt x="432" y="42"/>
                    <a:pt x="576" y="38"/>
                  </a:cubicBezTo>
                  <a:cubicBezTo>
                    <a:pt x="897" y="31"/>
                    <a:pt x="1155" y="20"/>
                    <a:pt x="1155" y="8"/>
                  </a:cubicBezTo>
                  <a:cubicBezTo>
                    <a:pt x="1155" y="4"/>
                    <a:pt x="1055" y="1"/>
                    <a:pt x="9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18"/>
            <p:cNvSpPr/>
            <p:nvPr/>
          </p:nvSpPr>
          <p:spPr>
            <a:xfrm>
              <a:off x="2069853" y="3106190"/>
              <a:ext cx="2889" cy="37154"/>
            </a:xfrm>
            <a:custGeom>
              <a:avLst/>
              <a:gdLst/>
              <a:ahLst/>
              <a:cxnLst/>
              <a:rect l="l" t="t" r="r" b="b"/>
              <a:pathLst>
                <a:path w="64" h="823" extrusionOk="0">
                  <a:moveTo>
                    <a:pt x="33" y="1"/>
                  </a:moveTo>
                  <a:cubicBezTo>
                    <a:pt x="23" y="1"/>
                    <a:pt x="0" y="184"/>
                    <a:pt x="7" y="412"/>
                  </a:cubicBezTo>
                  <a:cubicBezTo>
                    <a:pt x="11" y="640"/>
                    <a:pt x="45" y="823"/>
                    <a:pt x="52" y="823"/>
                  </a:cubicBezTo>
                  <a:cubicBezTo>
                    <a:pt x="64" y="819"/>
                    <a:pt x="45" y="636"/>
                    <a:pt x="41" y="412"/>
                  </a:cubicBezTo>
                  <a:cubicBezTo>
                    <a:pt x="33" y="184"/>
                    <a:pt x="41" y="1"/>
                    <a:pt x="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18"/>
            <p:cNvSpPr/>
            <p:nvPr/>
          </p:nvSpPr>
          <p:spPr>
            <a:xfrm>
              <a:off x="2063442" y="3081359"/>
              <a:ext cx="7449" cy="3928"/>
            </a:xfrm>
            <a:custGeom>
              <a:avLst/>
              <a:gdLst/>
              <a:ahLst/>
              <a:cxnLst/>
              <a:rect l="l" t="t" r="r" b="b"/>
              <a:pathLst>
                <a:path w="165" h="87" extrusionOk="0">
                  <a:moveTo>
                    <a:pt x="153" y="1"/>
                  </a:moveTo>
                  <a:cubicBezTo>
                    <a:pt x="141" y="1"/>
                    <a:pt x="114" y="20"/>
                    <a:pt x="79" y="39"/>
                  </a:cubicBezTo>
                  <a:cubicBezTo>
                    <a:pt x="37" y="58"/>
                    <a:pt x="1" y="70"/>
                    <a:pt x="1" y="80"/>
                  </a:cubicBezTo>
                  <a:cubicBezTo>
                    <a:pt x="1" y="84"/>
                    <a:pt x="9" y="86"/>
                    <a:pt x="23" y="86"/>
                  </a:cubicBezTo>
                  <a:cubicBezTo>
                    <a:pt x="41" y="86"/>
                    <a:pt x="67" y="82"/>
                    <a:pt x="94" y="70"/>
                  </a:cubicBezTo>
                  <a:cubicBezTo>
                    <a:pt x="139" y="47"/>
                    <a:pt x="165" y="10"/>
                    <a:pt x="157" y="2"/>
                  </a:cubicBezTo>
                  <a:cubicBezTo>
                    <a:pt x="156" y="1"/>
                    <a:pt x="155" y="1"/>
                    <a:pt x="1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18"/>
            <p:cNvSpPr/>
            <p:nvPr/>
          </p:nvSpPr>
          <p:spPr>
            <a:xfrm>
              <a:off x="2076942" y="3071607"/>
              <a:ext cx="5237" cy="5056"/>
            </a:xfrm>
            <a:custGeom>
              <a:avLst/>
              <a:gdLst/>
              <a:ahLst/>
              <a:cxnLst/>
              <a:rect l="l" t="t" r="r" b="b"/>
              <a:pathLst>
                <a:path w="116" h="112" extrusionOk="0">
                  <a:moveTo>
                    <a:pt x="104" y="0"/>
                  </a:moveTo>
                  <a:cubicBezTo>
                    <a:pt x="93" y="0"/>
                    <a:pt x="68" y="20"/>
                    <a:pt x="45" y="46"/>
                  </a:cubicBezTo>
                  <a:cubicBezTo>
                    <a:pt x="15" y="76"/>
                    <a:pt x="0" y="106"/>
                    <a:pt x="4" y="110"/>
                  </a:cubicBezTo>
                  <a:cubicBezTo>
                    <a:pt x="5" y="111"/>
                    <a:pt x="6" y="111"/>
                    <a:pt x="8" y="111"/>
                  </a:cubicBezTo>
                  <a:cubicBezTo>
                    <a:pt x="19" y="111"/>
                    <a:pt x="45" y="94"/>
                    <a:pt x="67" y="69"/>
                  </a:cubicBezTo>
                  <a:cubicBezTo>
                    <a:pt x="97" y="39"/>
                    <a:pt x="116" y="9"/>
                    <a:pt x="109" y="1"/>
                  </a:cubicBezTo>
                  <a:cubicBezTo>
                    <a:pt x="107" y="1"/>
                    <a:pt x="106" y="0"/>
                    <a:pt x="1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18"/>
            <p:cNvSpPr/>
            <p:nvPr/>
          </p:nvSpPr>
          <p:spPr>
            <a:xfrm>
              <a:off x="2084166" y="3058152"/>
              <a:ext cx="3747" cy="7359"/>
            </a:xfrm>
            <a:custGeom>
              <a:avLst/>
              <a:gdLst/>
              <a:ahLst/>
              <a:cxnLst/>
              <a:rect l="l" t="t" r="r" b="b"/>
              <a:pathLst>
                <a:path w="83" h="163" extrusionOk="0">
                  <a:moveTo>
                    <a:pt x="58" y="1"/>
                  </a:moveTo>
                  <a:cubicBezTo>
                    <a:pt x="58" y="1"/>
                    <a:pt x="57" y="1"/>
                    <a:pt x="57" y="1"/>
                  </a:cubicBezTo>
                  <a:cubicBezTo>
                    <a:pt x="45" y="1"/>
                    <a:pt x="49" y="38"/>
                    <a:pt x="35" y="79"/>
                  </a:cubicBezTo>
                  <a:cubicBezTo>
                    <a:pt x="23" y="124"/>
                    <a:pt x="1" y="153"/>
                    <a:pt x="8" y="161"/>
                  </a:cubicBezTo>
                  <a:cubicBezTo>
                    <a:pt x="8" y="162"/>
                    <a:pt x="9" y="163"/>
                    <a:pt x="10" y="163"/>
                  </a:cubicBezTo>
                  <a:cubicBezTo>
                    <a:pt x="21" y="163"/>
                    <a:pt x="54" y="137"/>
                    <a:pt x="68" y="91"/>
                  </a:cubicBezTo>
                  <a:cubicBezTo>
                    <a:pt x="82" y="40"/>
                    <a:pt x="66" y="1"/>
                    <a:pt x="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18"/>
            <p:cNvSpPr/>
            <p:nvPr/>
          </p:nvSpPr>
          <p:spPr>
            <a:xfrm>
              <a:off x="2087055" y="3048536"/>
              <a:ext cx="2212" cy="3928"/>
            </a:xfrm>
            <a:custGeom>
              <a:avLst/>
              <a:gdLst/>
              <a:ahLst/>
              <a:cxnLst/>
              <a:rect l="l" t="t" r="r" b="b"/>
              <a:pathLst>
                <a:path w="49" h="87" extrusionOk="0">
                  <a:moveTo>
                    <a:pt x="38" y="0"/>
                  </a:moveTo>
                  <a:cubicBezTo>
                    <a:pt x="28" y="0"/>
                    <a:pt x="18" y="15"/>
                    <a:pt x="7" y="38"/>
                  </a:cubicBezTo>
                  <a:cubicBezTo>
                    <a:pt x="0" y="61"/>
                    <a:pt x="0" y="83"/>
                    <a:pt x="11" y="87"/>
                  </a:cubicBezTo>
                  <a:cubicBezTo>
                    <a:pt x="19" y="87"/>
                    <a:pt x="33" y="71"/>
                    <a:pt x="41" y="49"/>
                  </a:cubicBezTo>
                  <a:cubicBezTo>
                    <a:pt x="49" y="23"/>
                    <a:pt x="49" y="4"/>
                    <a:pt x="41" y="1"/>
                  </a:cubicBezTo>
                  <a:cubicBezTo>
                    <a:pt x="40" y="0"/>
                    <a:pt x="39" y="0"/>
                    <a:pt x="3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18"/>
            <p:cNvSpPr/>
            <p:nvPr/>
          </p:nvSpPr>
          <p:spPr>
            <a:xfrm>
              <a:off x="4023136" y="2012111"/>
              <a:ext cx="189925" cy="164960"/>
            </a:xfrm>
            <a:custGeom>
              <a:avLst/>
              <a:gdLst/>
              <a:ahLst/>
              <a:cxnLst/>
              <a:rect l="l" t="t" r="r" b="b"/>
              <a:pathLst>
                <a:path w="4207" h="3654" extrusionOk="0">
                  <a:moveTo>
                    <a:pt x="1038" y="0"/>
                  </a:moveTo>
                  <a:cubicBezTo>
                    <a:pt x="945" y="0"/>
                    <a:pt x="853" y="94"/>
                    <a:pt x="875" y="213"/>
                  </a:cubicBezTo>
                  <a:cubicBezTo>
                    <a:pt x="897" y="344"/>
                    <a:pt x="871" y="575"/>
                    <a:pt x="841" y="748"/>
                  </a:cubicBezTo>
                  <a:cubicBezTo>
                    <a:pt x="819" y="894"/>
                    <a:pt x="774" y="1032"/>
                    <a:pt x="707" y="1158"/>
                  </a:cubicBezTo>
                  <a:cubicBezTo>
                    <a:pt x="647" y="1267"/>
                    <a:pt x="591" y="1364"/>
                    <a:pt x="543" y="1446"/>
                  </a:cubicBezTo>
                  <a:lnTo>
                    <a:pt x="1" y="2358"/>
                  </a:lnTo>
                  <a:lnTo>
                    <a:pt x="685" y="3654"/>
                  </a:lnTo>
                  <a:lnTo>
                    <a:pt x="1569" y="3321"/>
                  </a:lnTo>
                  <a:cubicBezTo>
                    <a:pt x="2186" y="3075"/>
                    <a:pt x="2926" y="2768"/>
                    <a:pt x="3288" y="2559"/>
                  </a:cubicBezTo>
                  <a:cubicBezTo>
                    <a:pt x="3964" y="2175"/>
                    <a:pt x="3934" y="2115"/>
                    <a:pt x="3878" y="2040"/>
                  </a:cubicBezTo>
                  <a:cubicBezTo>
                    <a:pt x="3861" y="2019"/>
                    <a:pt x="3834" y="2010"/>
                    <a:pt x="3799" y="2010"/>
                  </a:cubicBezTo>
                  <a:cubicBezTo>
                    <a:pt x="3562" y="2010"/>
                    <a:pt x="2958" y="2432"/>
                    <a:pt x="2812" y="2432"/>
                  </a:cubicBezTo>
                  <a:cubicBezTo>
                    <a:pt x="2780" y="2432"/>
                    <a:pt x="2770" y="2411"/>
                    <a:pt x="2791" y="2361"/>
                  </a:cubicBezTo>
                  <a:cubicBezTo>
                    <a:pt x="2918" y="2047"/>
                    <a:pt x="4207" y="1502"/>
                    <a:pt x="4039" y="1304"/>
                  </a:cubicBezTo>
                  <a:cubicBezTo>
                    <a:pt x="4012" y="1272"/>
                    <a:pt x="3970" y="1257"/>
                    <a:pt x="3918" y="1257"/>
                  </a:cubicBezTo>
                  <a:cubicBezTo>
                    <a:pt x="3560" y="1257"/>
                    <a:pt x="2708" y="1944"/>
                    <a:pt x="2623" y="2003"/>
                  </a:cubicBezTo>
                  <a:cubicBezTo>
                    <a:pt x="2605" y="2015"/>
                    <a:pt x="2587" y="2020"/>
                    <a:pt x="2570" y="2020"/>
                  </a:cubicBezTo>
                  <a:cubicBezTo>
                    <a:pt x="2495" y="2020"/>
                    <a:pt x="2443" y="1918"/>
                    <a:pt x="2519" y="1872"/>
                  </a:cubicBezTo>
                  <a:cubicBezTo>
                    <a:pt x="2650" y="1790"/>
                    <a:pt x="4020" y="901"/>
                    <a:pt x="3807" y="643"/>
                  </a:cubicBezTo>
                  <a:cubicBezTo>
                    <a:pt x="3781" y="611"/>
                    <a:pt x="3749" y="598"/>
                    <a:pt x="3715" y="598"/>
                  </a:cubicBezTo>
                  <a:cubicBezTo>
                    <a:pt x="3599" y="598"/>
                    <a:pt x="3460" y="744"/>
                    <a:pt x="3460" y="744"/>
                  </a:cubicBezTo>
                  <a:cubicBezTo>
                    <a:pt x="3460" y="744"/>
                    <a:pt x="2385" y="1562"/>
                    <a:pt x="2172" y="1562"/>
                  </a:cubicBezTo>
                  <a:cubicBezTo>
                    <a:pt x="2158" y="1562"/>
                    <a:pt x="2147" y="1558"/>
                    <a:pt x="2141" y="1551"/>
                  </a:cubicBezTo>
                  <a:cubicBezTo>
                    <a:pt x="2044" y="1423"/>
                    <a:pt x="2746" y="852"/>
                    <a:pt x="2993" y="680"/>
                  </a:cubicBezTo>
                  <a:cubicBezTo>
                    <a:pt x="3239" y="505"/>
                    <a:pt x="3262" y="315"/>
                    <a:pt x="3098" y="270"/>
                  </a:cubicBezTo>
                  <a:cubicBezTo>
                    <a:pt x="3094" y="269"/>
                    <a:pt x="3090" y="268"/>
                    <a:pt x="3085" y="268"/>
                  </a:cubicBezTo>
                  <a:cubicBezTo>
                    <a:pt x="2937" y="268"/>
                    <a:pt x="2201" y="760"/>
                    <a:pt x="1966" y="934"/>
                  </a:cubicBezTo>
                  <a:cubicBezTo>
                    <a:pt x="1803" y="1056"/>
                    <a:pt x="1447" y="1328"/>
                    <a:pt x="1276" y="1328"/>
                  </a:cubicBezTo>
                  <a:cubicBezTo>
                    <a:pt x="1195" y="1328"/>
                    <a:pt x="1156" y="1268"/>
                    <a:pt x="1196" y="1103"/>
                  </a:cubicBezTo>
                  <a:cubicBezTo>
                    <a:pt x="1327" y="583"/>
                    <a:pt x="1238" y="139"/>
                    <a:pt x="1129" y="38"/>
                  </a:cubicBezTo>
                  <a:cubicBezTo>
                    <a:pt x="1102" y="12"/>
                    <a:pt x="1070" y="0"/>
                    <a:pt x="103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18"/>
            <p:cNvSpPr/>
            <p:nvPr/>
          </p:nvSpPr>
          <p:spPr>
            <a:xfrm>
              <a:off x="2102225" y="2481744"/>
              <a:ext cx="1162211" cy="1248528"/>
            </a:xfrm>
            <a:custGeom>
              <a:avLst/>
              <a:gdLst/>
              <a:ahLst/>
              <a:cxnLst/>
              <a:rect l="l" t="t" r="r" b="b"/>
              <a:pathLst>
                <a:path w="25744" h="27656" extrusionOk="0">
                  <a:moveTo>
                    <a:pt x="19755" y="1"/>
                  </a:moveTo>
                  <a:cubicBezTo>
                    <a:pt x="19755" y="1"/>
                    <a:pt x="16729" y="2671"/>
                    <a:pt x="16521" y="3225"/>
                  </a:cubicBezTo>
                  <a:cubicBezTo>
                    <a:pt x="16315" y="3773"/>
                    <a:pt x="12345" y="11853"/>
                    <a:pt x="12345" y="11853"/>
                  </a:cubicBezTo>
                  <a:lnTo>
                    <a:pt x="138" y="12196"/>
                  </a:lnTo>
                  <a:lnTo>
                    <a:pt x="0" y="16906"/>
                  </a:lnTo>
                  <a:cubicBezTo>
                    <a:pt x="0" y="16906"/>
                    <a:pt x="11814" y="16611"/>
                    <a:pt x="13682" y="16506"/>
                  </a:cubicBezTo>
                  <a:cubicBezTo>
                    <a:pt x="16124" y="16364"/>
                    <a:pt x="17309" y="12932"/>
                    <a:pt x="17309" y="12932"/>
                  </a:cubicBezTo>
                  <a:lnTo>
                    <a:pt x="17536" y="12503"/>
                  </a:lnTo>
                  <a:lnTo>
                    <a:pt x="17536" y="12503"/>
                  </a:lnTo>
                  <a:cubicBezTo>
                    <a:pt x="17372" y="13825"/>
                    <a:pt x="17215" y="15020"/>
                    <a:pt x="17096" y="15737"/>
                  </a:cubicBezTo>
                  <a:cubicBezTo>
                    <a:pt x="17029" y="16130"/>
                    <a:pt x="16786" y="16466"/>
                    <a:pt x="16435" y="16656"/>
                  </a:cubicBezTo>
                  <a:lnTo>
                    <a:pt x="3119" y="22987"/>
                  </a:lnTo>
                  <a:lnTo>
                    <a:pt x="5125" y="27656"/>
                  </a:lnTo>
                  <a:cubicBezTo>
                    <a:pt x="5125" y="27656"/>
                    <a:pt x="20667" y="20010"/>
                    <a:pt x="21294" y="18363"/>
                  </a:cubicBezTo>
                  <a:cubicBezTo>
                    <a:pt x="22071" y="16327"/>
                    <a:pt x="25743" y="4252"/>
                    <a:pt x="25743" y="4252"/>
                  </a:cubicBezTo>
                  <a:lnTo>
                    <a:pt x="22242" y="3616"/>
                  </a:lnTo>
                  <a:lnTo>
                    <a:pt x="22811" y="2549"/>
                  </a:lnTo>
                  <a:lnTo>
                    <a:pt x="1975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18"/>
            <p:cNvSpPr/>
            <p:nvPr/>
          </p:nvSpPr>
          <p:spPr>
            <a:xfrm>
              <a:off x="2869172" y="2641298"/>
              <a:ext cx="77288" cy="565801"/>
            </a:xfrm>
            <a:custGeom>
              <a:avLst/>
              <a:gdLst/>
              <a:ahLst/>
              <a:cxnLst/>
              <a:rect l="l" t="t" r="r" b="b"/>
              <a:pathLst>
                <a:path w="1712" h="12533" extrusionOk="0">
                  <a:moveTo>
                    <a:pt x="1711" y="1"/>
                  </a:moveTo>
                  <a:cubicBezTo>
                    <a:pt x="1707" y="1"/>
                    <a:pt x="1685" y="37"/>
                    <a:pt x="1652" y="116"/>
                  </a:cubicBezTo>
                  <a:cubicBezTo>
                    <a:pt x="1614" y="191"/>
                    <a:pt x="1562" y="306"/>
                    <a:pt x="1509" y="460"/>
                  </a:cubicBezTo>
                  <a:cubicBezTo>
                    <a:pt x="1454" y="609"/>
                    <a:pt x="1401" y="799"/>
                    <a:pt x="1352" y="1027"/>
                  </a:cubicBezTo>
                  <a:cubicBezTo>
                    <a:pt x="1308" y="1251"/>
                    <a:pt x="1274" y="1513"/>
                    <a:pt x="1263" y="1801"/>
                  </a:cubicBezTo>
                  <a:cubicBezTo>
                    <a:pt x="1230" y="2380"/>
                    <a:pt x="1297" y="3063"/>
                    <a:pt x="1259" y="3818"/>
                  </a:cubicBezTo>
                  <a:cubicBezTo>
                    <a:pt x="1214" y="4576"/>
                    <a:pt x="1092" y="5402"/>
                    <a:pt x="953" y="6268"/>
                  </a:cubicBezTo>
                  <a:cubicBezTo>
                    <a:pt x="740" y="7560"/>
                    <a:pt x="523" y="8759"/>
                    <a:pt x="389" y="9760"/>
                  </a:cubicBezTo>
                  <a:cubicBezTo>
                    <a:pt x="247" y="10765"/>
                    <a:pt x="191" y="11568"/>
                    <a:pt x="176" y="12053"/>
                  </a:cubicBezTo>
                  <a:lnTo>
                    <a:pt x="176" y="12046"/>
                  </a:lnTo>
                  <a:cubicBezTo>
                    <a:pt x="120" y="12196"/>
                    <a:pt x="75" y="12315"/>
                    <a:pt x="42" y="12405"/>
                  </a:cubicBezTo>
                  <a:cubicBezTo>
                    <a:pt x="11" y="12487"/>
                    <a:pt x="1" y="12532"/>
                    <a:pt x="1" y="12532"/>
                  </a:cubicBezTo>
                  <a:cubicBezTo>
                    <a:pt x="1" y="12532"/>
                    <a:pt x="1" y="12532"/>
                    <a:pt x="1" y="12532"/>
                  </a:cubicBezTo>
                  <a:cubicBezTo>
                    <a:pt x="6" y="12532"/>
                    <a:pt x="25" y="12491"/>
                    <a:pt x="61" y="12412"/>
                  </a:cubicBezTo>
                  <a:cubicBezTo>
                    <a:pt x="97" y="12322"/>
                    <a:pt x="150" y="12206"/>
                    <a:pt x="210" y="12061"/>
                  </a:cubicBezTo>
                  <a:lnTo>
                    <a:pt x="213" y="12058"/>
                  </a:lnTo>
                  <a:cubicBezTo>
                    <a:pt x="244" y="11572"/>
                    <a:pt x="314" y="10772"/>
                    <a:pt x="464" y="9772"/>
                  </a:cubicBezTo>
                  <a:cubicBezTo>
                    <a:pt x="609" y="8770"/>
                    <a:pt x="833" y="7576"/>
                    <a:pt x="1042" y="6283"/>
                  </a:cubicBezTo>
                  <a:cubicBezTo>
                    <a:pt x="1185" y="5416"/>
                    <a:pt x="1300" y="4587"/>
                    <a:pt x="1345" y="3821"/>
                  </a:cubicBezTo>
                  <a:cubicBezTo>
                    <a:pt x="1378" y="3059"/>
                    <a:pt x="1304" y="2376"/>
                    <a:pt x="1326" y="1804"/>
                  </a:cubicBezTo>
                  <a:cubicBezTo>
                    <a:pt x="1334" y="1517"/>
                    <a:pt x="1364" y="1259"/>
                    <a:pt x="1401" y="1035"/>
                  </a:cubicBezTo>
                  <a:cubicBezTo>
                    <a:pt x="1446" y="811"/>
                    <a:pt x="1495" y="624"/>
                    <a:pt x="1543" y="471"/>
                  </a:cubicBezTo>
                  <a:cubicBezTo>
                    <a:pt x="1592" y="318"/>
                    <a:pt x="1637" y="202"/>
                    <a:pt x="1666" y="124"/>
                  </a:cubicBezTo>
                  <a:cubicBezTo>
                    <a:pt x="1697" y="46"/>
                    <a:pt x="1711" y="1"/>
                    <a:pt x="17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18"/>
            <p:cNvSpPr/>
            <p:nvPr/>
          </p:nvSpPr>
          <p:spPr>
            <a:xfrm>
              <a:off x="3103225" y="2715161"/>
              <a:ext cx="117241" cy="77243"/>
            </a:xfrm>
            <a:custGeom>
              <a:avLst/>
              <a:gdLst/>
              <a:ahLst/>
              <a:cxnLst/>
              <a:rect l="l" t="t" r="r" b="b"/>
              <a:pathLst>
                <a:path w="2597" h="1711" extrusionOk="0">
                  <a:moveTo>
                    <a:pt x="57" y="1"/>
                  </a:moveTo>
                  <a:cubicBezTo>
                    <a:pt x="49" y="1"/>
                    <a:pt x="35" y="53"/>
                    <a:pt x="20" y="149"/>
                  </a:cubicBezTo>
                  <a:cubicBezTo>
                    <a:pt x="4" y="247"/>
                    <a:pt x="1" y="389"/>
                    <a:pt x="38" y="565"/>
                  </a:cubicBezTo>
                  <a:cubicBezTo>
                    <a:pt x="71" y="736"/>
                    <a:pt x="150" y="937"/>
                    <a:pt x="285" y="1128"/>
                  </a:cubicBezTo>
                  <a:cubicBezTo>
                    <a:pt x="423" y="1323"/>
                    <a:pt x="621" y="1502"/>
                    <a:pt x="875" y="1610"/>
                  </a:cubicBezTo>
                  <a:cubicBezTo>
                    <a:pt x="1050" y="1680"/>
                    <a:pt x="1232" y="1710"/>
                    <a:pt x="1404" y="1710"/>
                  </a:cubicBezTo>
                  <a:cubicBezTo>
                    <a:pt x="1482" y="1710"/>
                    <a:pt x="1558" y="1704"/>
                    <a:pt x="1629" y="1692"/>
                  </a:cubicBezTo>
                  <a:cubicBezTo>
                    <a:pt x="1861" y="1655"/>
                    <a:pt x="2059" y="1569"/>
                    <a:pt x="2209" y="1472"/>
                  </a:cubicBezTo>
                  <a:cubicBezTo>
                    <a:pt x="2354" y="1375"/>
                    <a:pt x="2455" y="1270"/>
                    <a:pt x="2514" y="1192"/>
                  </a:cubicBezTo>
                  <a:cubicBezTo>
                    <a:pt x="2574" y="1113"/>
                    <a:pt x="2597" y="1065"/>
                    <a:pt x="2593" y="1061"/>
                  </a:cubicBezTo>
                  <a:cubicBezTo>
                    <a:pt x="2593" y="1061"/>
                    <a:pt x="2592" y="1061"/>
                    <a:pt x="2592" y="1061"/>
                  </a:cubicBezTo>
                  <a:cubicBezTo>
                    <a:pt x="2571" y="1061"/>
                    <a:pt x="2457" y="1246"/>
                    <a:pt x="2171" y="1416"/>
                  </a:cubicBezTo>
                  <a:cubicBezTo>
                    <a:pt x="2029" y="1502"/>
                    <a:pt x="1838" y="1577"/>
                    <a:pt x="1618" y="1606"/>
                  </a:cubicBezTo>
                  <a:cubicBezTo>
                    <a:pt x="1554" y="1616"/>
                    <a:pt x="1487" y="1621"/>
                    <a:pt x="1419" y="1621"/>
                  </a:cubicBezTo>
                  <a:cubicBezTo>
                    <a:pt x="1253" y="1621"/>
                    <a:pt x="1078" y="1591"/>
                    <a:pt x="909" y="1525"/>
                  </a:cubicBezTo>
                  <a:cubicBezTo>
                    <a:pt x="677" y="1423"/>
                    <a:pt x="487" y="1259"/>
                    <a:pt x="356" y="1080"/>
                  </a:cubicBezTo>
                  <a:cubicBezTo>
                    <a:pt x="221" y="901"/>
                    <a:pt x="139" y="713"/>
                    <a:pt x="102" y="549"/>
                  </a:cubicBezTo>
                  <a:cubicBezTo>
                    <a:pt x="20" y="217"/>
                    <a:pt x="76" y="1"/>
                    <a:pt x="5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18"/>
            <p:cNvSpPr/>
            <p:nvPr/>
          </p:nvSpPr>
          <p:spPr>
            <a:xfrm>
              <a:off x="2874229" y="3213418"/>
              <a:ext cx="40676" cy="56070"/>
            </a:xfrm>
            <a:custGeom>
              <a:avLst/>
              <a:gdLst/>
              <a:ahLst/>
              <a:cxnLst/>
              <a:rect l="l" t="t" r="r" b="b"/>
              <a:pathLst>
                <a:path w="901" h="1242" extrusionOk="0">
                  <a:moveTo>
                    <a:pt x="25" y="1"/>
                  </a:moveTo>
                  <a:cubicBezTo>
                    <a:pt x="24" y="1"/>
                    <a:pt x="24" y="1"/>
                    <a:pt x="23" y="1"/>
                  </a:cubicBezTo>
                  <a:cubicBezTo>
                    <a:pt x="1" y="20"/>
                    <a:pt x="202" y="289"/>
                    <a:pt x="437" y="629"/>
                  </a:cubicBezTo>
                  <a:cubicBezTo>
                    <a:pt x="671" y="960"/>
                    <a:pt x="847" y="1242"/>
                    <a:pt x="876" y="1242"/>
                  </a:cubicBezTo>
                  <a:cubicBezTo>
                    <a:pt x="877" y="1242"/>
                    <a:pt x="878" y="1242"/>
                    <a:pt x="878" y="1241"/>
                  </a:cubicBezTo>
                  <a:cubicBezTo>
                    <a:pt x="901" y="1231"/>
                    <a:pt x="755" y="924"/>
                    <a:pt x="516" y="577"/>
                  </a:cubicBezTo>
                  <a:cubicBezTo>
                    <a:pt x="284" y="240"/>
                    <a:pt x="56" y="1"/>
                    <a:pt x="2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18"/>
            <p:cNvSpPr/>
            <p:nvPr/>
          </p:nvSpPr>
          <p:spPr>
            <a:xfrm>
              <a:off x="2876576" y="3204252"/>
              <a:ext cx="69027" cy="45416"/>
            </a:xfrm>
            <a:custGeom>
              <a:avLst/>
              <a:gdLst/>
              <a:ahLst/>
              <a:cxnLst/>
              <a:rect l="l" t="t" r="r" b="b"/>
              <a:pathLst>
                <a:path w="1529" h="1006" extrusionOk="0">
                  <a:moveTo>
                    <a:pt x="18" y="1"/>
                  </a:moveTo>
                  <a:cubicBezTo>
                    <a:pt x="15" y="1"/>
                    <a:pt x="13" y="1"/>
                    <a:pt x="12" y="3"/>
                  </a:cubicBezTo>
                  <a:cubicBezTo>
                    <a:pt x="1" y="29"/>
                    <a:pt x="356" y="220"/>
                    <a:pt x="766" y="496"/>
                  </a:cubicBezTo>
                  <a:cubicBezTo>
                    <a:pt x="1164" y="761"/>
                    <a:pt x="1469" y="1005"/>
                    <a:pt x="1510" y="1005"/>
                  </a:cubicBezTo>
                  <a:cubicBezTo>
                    <a:pt x="1512" y="1005"/>
                    <a:pt x="1513" y="1005"/>
                    <a:pt x="1514" y="1004"/>
                  </a:cubicBezTo>
                  <a:cubicBezTo>
                    <a:pt x="1528" y="985"/>
                    <a:pt x="1241" y="698"/>
                    <a:pt x="819" y="418"/>
                  </a:cubicBezTo>
                  <a:cubicBezTo>
                    <a:pt x="427" y="155"/>
                    <a:pt x="68" y="1"/>
                    <a:pt x="1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18"/>
            <p:cNvSpPr/>
            <p:nvPr/>
          </p:nvSpPr>
          <p:spPr>
            <a:xfrm>
              <a:off x="2290271" y="3495595"/>
              <a:ext cx="102073" cy="202385"/>
            </a:xfrm>
            <a:custGeom>
              <a:avLst/>
              <a:gdLst/>
              <a:ahLst/>
              <a:cxnLst/>
              <a:rect l="l" t="t" r="r" b="b"/>
              <a:pathLst>
                <a:path w="2261" h="4483" extrusionOk="0">
                  <a:moveTo>
                    <a:pt x="23" y="0"/>
                  </a:moveTo>
                  <a:cubicBezTo>
                    <a:pt x="23" y="0"/>
                    <a:pt x="23" y="0"/>
                    <a:pt x="23" y="1"/>
                  </a:cubicBezTo>
                  <a:cubicBezTo>
                    <a:pt x="0" y="11"/>
                    <a:pt x="474" y="1024"/>
                    <a:pt x="1087" y="2260"/>
                  </a:cubicBezTo>
                  <a:cubicBezTo>
                    <a:pt x="1696" y="3494"/>
                    <a:pt x="2210" y="4483"/>
                    <a:pt x="2237" y="4483"/>
                  </a:cubicBezTo>
                  <a:cubicBezTo>
                    <a:pt x="2237" y="4483"/>
                    <a:pt x="2237" y="4483"/>
                    <a:pt x="2238" y="4483"/>
                  </a:cubicBezTo>
                  <a:cubicBezTo>
                    <a:pt x="2260" y="4471"/>
                    <a:pt x="1781" y="3459"/>
                    <a:pt x="1169" y="2219"/>
                  </a:cubicBezTo>
                  <a:cubicBezTo>
                    <a:pt x="564" y="990"/>
                    <a:pt x="51" y="0"/>
                    <a:pt x="2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18"/>
            <p:cNvSpPr/>
            <p:nvPr/>
          </p:nvSpPr>
          <p:spPr>
            <a:xfrm>
              <a:off x="2170174" y="3028129"/>
              <a:ext cx="5779" cy="215025"/>
            </a:xfrm>
            <a:custGeom>
              <a:avLst/>
              <a:gdLst/>
              <a:ahLst/>
              <a:cxnLst/>
              <a:rect l="l" t="t" r="r" b="b"/>
              <a:pathLst>
                <a:path w="128" h="4763" extrusionOk="0">
                  <a:moveTo>
                    <a:pt x="19" y="1"/>
                  </a:moveTo>
                  <a:cubicBezTo>
                    <a:pt x="12" y="1"/>
                    <a:pt x="8" y="68"/>
                    <a:pt x="4" y="187"/>
                  </a:cubicBezTo>
                  <a:cubicBezTo>
                    <a:pt x="0" y="307"/>
                    <a:pt x="0" y="482"/>
                    <a:pt x="0" y="699"/>
                  </a:cubicBezTo>
                  <a:cubicBezTo>
                    <a:pt x="0" y="1128"/>
                    <a:pt x="12" y="1726"/>
                    <a:pt x="23" y="2383"/>
                  </a:cubicBezTo>
                  <a:cubicBezTo>
                    <a:pt x="34" y="3041"/>
                    <a:pt x="42" y="3635"/>
                    <a:pt x="42" y="4064"/>
                  </a:cubicBezTo>
                  <a:lnTo>
                    <a:pt x="42" y="4576"/>
                  </a:lnTo>
                  <a:cubicBezTo>
                    <a:pt x="45" y="4695"/>
                    <a:pt x="49" y="4763"/>
                    <a:pt x="52" y="4763"/>
                  </a:cubicBezTo>
                  <a:cubicBezTo>
                    <a:pt x="53" y="4763"/>
                    <a:pt x="53" y="4763"/>
                    <a:pt x="53" y="4763"/>
                  </a:cubicBezTo>
                  <a:cubicBezTo>
                    <a:pt x="61" y="4763"/>
                    <a:pt x="68" y="4696"/>
                    <a:pt x="79" y="4576"/>
                  </a:cubicBezTo>
                  <a:cubicBezTo>
                    <a:pt x="90" y="4457"/>
                    <a:pt x="97" y="4285"/>
                    <a:pt x="105" y="4068"/>
                  </a:cubicBezTo>
                  <a:cubicBezTo>
                    <a:pt x="124" y="3635"/>
                    <a:pt x="128" y="3041"/>
                    <a:pt x="116" y="2380"/>
                  </a:cubicBezTo>
                  <a:cubicBezTo>
                    <a:pt x="105" y="1723"/>
                    <a:pt x="83" y="1128"/>
                    <a:pt x="64" y="695"/>
                  </a:cubicBezTo>
                  <a:cubicBezTo>
                    <a:pt x="57" y="497"/>
                    <a:pt x="45" y="325"/>
                    <a:pt x="38" y="187"/>
                  </a:cubicBezTo>
                  <a:cubicBezTo>
                    <a:pt x="30" y="64"/>
                    <a:pt x="23" y="1"/>
                    <a:pt x="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18"/>
            <p:cNvSpPr/>
            <p:nvPr/>
          </p:nvSpPr>
          <p:spPr>
            <a:xfrm>
              <a:off x="3307976" y="1789710"/>
              <a:ext cx="327662" cy="327301"/>
            </a:xfrm>
            <a:custGeom>
              <a:avLst/>
              <a:gdLst/>
              <a:ahLst/>
              <a:cxnLst/>
              <a:rect l="l" t="t" r="r" b="b"/>
              <a:pathLst>
                <a:path w="7258" h="7250" extrusionOk="0">
                  <a:moveTo>
                    <a:pt x="3101" y="0"/>
                  </a:moveTo>
                  <a:lnTo>
                    <a:pt x="1" y="5808"/>
                  </a:lnTo>
                  <a:lnTo>
                    <a:pt x="2435" y="7249"/>
                  </a:lnTo>
                  <a:lnTo>
                    <a:pt x="3257" y="5875"/>
                  </a:lnTo>
                  <a:cubicBezTo>
                    <a:pt x="3257" y="5875"/>
                    <a:pt x="3590" y="6147"/>
                    <a:pt x="4005" y="6147"/>
                  </a:cubicBezTo>
                  <a:cubicBezTo>
                    <a:pt x="4230" y="6147"/>
                    <a:pt x="4480" y="6067"/>
                    <a:pt x="4714" y="5820"/>
                  </a:cubicBezTo>
                  <a:cubicBezTo>
                    <a:pt x="5140" y="5371"/>
                    <a:pt x="7257" y="1285"/>
                    <a:pt x="7257" y="1285"/>
                  </a:cubicBezTo>
                  <a:lnTo>
                    <a:pt x="310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18"/>
            <p:cNvSpPr/>
            <p:nvPr/>
          </p:nvSpPr>
          <p:spPr>
            <a:xfrm>
              <a:off x="3310639" y="1757339"/>
              <a:ext cx="389736" cy="260170"/>
            </a:xfrm>
            <a:custGeom>
              <a:avLst/>
              <a:gdLst/>
              <a:ahLst/>
              <a:cxnLst/>
              <a:rect l="l" t="t" r="r" b="b"/>
              <a:pathLst>
                <a:path w="8633" h="5763" extrusionOk="0">
                  <a:moveTo>
                    <a:pt x="3652" y="0"/>
                  </a:moveTo>
                  <a:cubicBezTo>
                    <a:pt x="2962" y="0"/>
                    <a:pt x="2212" y="320"/>
                    <a:pt x="1518" y="1386"/>
                  </a:cubicBezTo>
                  <a:cubicBezTo>
                    <a:pt x="1" y="3720"/>
                    <a:pt x="621" y="5240"/>
                    <a:pt x="621" y="5240"/>
                  </a:cubicBezTo>
                  <a:lnTo>
                    <a:pt x="1166" y="5528"/>
                  </a:lnTo>
                  <a:cubicBezTo>
                    <a:pt x="1450" y="5673"/>
                    <a:pt x="1664" y="5762"/>
                    <a:pt x="1930" y="5762"/>
                  </a:cubicBezTo>
                  <a:cubicBezTo>
                    <a:pt x="2129" y="5762"/>
                    <a:pt x="2358" y="5713"/>
                    <a:pt x="2668" y="5599"/>
                  </a:cubicBezTo>
                  <a:cubicBezTo>
                    <a:pt x="3336" y="5356"/>
                    <a:pt x="3743" y="5061"/>
                    <a:pt x="4293" y="4721"/>
                  </a:cubicBezTo>
                  <a:cubicBezTo>
                    <a:pt x="4293" y="4721"/>
                    <a:pt x="3804" y="4475"/>
                    <a:pt x="4098" y="3915"/>
                  </a:cubicBezTo>
                  <a:cubicBezTo>
                    <a:pt x="4208" y="3703"/>
                    <a:pt x="4384" y="3618"/>
                    <a:pt x="4558" y="3618"/>
                  </a:cubicBezTo>
                  <a:cubicBezTo>
                    <a:pt x="4845" y="3618"/>
                    <a:pt x="5125" y="3849"/>
                    <a:pt x="5092" y="4123"/>
                  </a:cubicBezTo>
                  <a:lnTo>
                    <a:pt x="5966" y="3346"/>
                  </a:lnTo>
                  <a:cubicBezTo>
                    <a:pt x="5966" y="3346"/>
                    <a:pt x="7105" y="3134"/>
                    <a:pt x="7456" y="2876"/>
                  </a:cubicBezTo>
                  <a:cubicBezTo>
                    <a:pt x="8633" y="2010"/>
                    <a:pt x="5831" y="705"/>
                    <a:pt x="5671" y="643"/>
                  </a:cubicBezTo>
                  <a:cubicBezTo>
                    <a:pt x="5212" y="454"/>
                    <a:pt x="4475" y="0"/>
                    <a:pt x="36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18"/>
            <p:cNvSpPr/>
            <p:nvPr/>
          </p:nvSpPr>
          <p:spPr>
            <a:xfrm>
              <a:off x="3430059" y="1923079"/>
              <a:ext cx="133403" cy="149023"/>
            </a:xfrm>
            <a:custGeom>
              <a:avLst/>
              <a:gdLst/>
              <a:ahLst/>
              <a:cxnLst/>
              <a:rect l="l" t="t" r="r" b="b"/>
              <a:pathLst>
                <a:path w="2955" h="3301" extrusionOk="0">
                  <a:moveTo>
                    <a:pt x="2955" y="1"/>
                  </a:moveTo>
                  <a:lnTo>
                    <a:pt x="2447" y="452"/>
                  </a:lnTo>
                  <a:cubicBezTo>
                    <a:pt x="2447" y="452"/>
                    <a:pt x="2226" y="1153"/>
                    <a:pt x="1887" y="1153"/>
                  </a:cubicBezTo>
                  <a:cubicBezTo>
                    <a:pt x="1865" y="1153"/>
                    <a:pt x="1842" y="1150"/>
                    <a:pt x="1819" y="1144"/>
                  </a:cubicBezTo>
                  <a:cubicBezTo>
                    <a:pt x="1655" y="1099"/>
                    <a:pt x="1483" y="920"/>
                    <a:pt x="1483" y="920"/>
                  </a:cubicBezTo>
                  <a:lnTo>
                    <a:pt x="785" y="1502"/>
                  </a:lnTo>
                  <a:cubicBezTo>
                    <a:pt x="785" y="1502"/>
                    <a:pt x="0" y="2462"/>
                    <a:pt x="553" y="2921"/>
                  </a:cubicBezTo>
                  <a:cubicBezTo>
                    <a:pt x="812" y="3134"/>
                    <a:pt x="1102" y="3301"/>
                    <a:pt x="1395" y="3301"/>
                  </a:cubicBezTo>
                  <a:cubicBezTo>
                    <a:pt x="1683" y="3301"/>
                    <a:pt x="1975" y="3140"/>
                    <a:pt x="2241" y="2704"/>
                  </a:cubicBezTo>
                  <a:lnTo>
                    <a:pt x="2608" y="2054"/>
                  </a:lnTo>
                  <a:cubicBezTo>
                    <a:pt x="2608" y="2054"/>
                    <a:pt x="2096" y="1916"/>
                    <a:pt x="2163" y="1685"/>
                  </a:cubicBezTo>
                  <a:cubicBezTo>
                    <a:pt x="2227" y="1454"/>
                    <a:pt x="2955" y="1"/>
                    <a:pt x="295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18"/>
            <p:cNvSpPr/>
            <p:nvPr/>
          </p:nvSpPr>
          <p:spPr>
            <a:xfrm>
              <a:off x="3503922" y="1936217"/>
              <a:ext cx="24694" cy="23566"/>
            </a:xfrm>
            <a:custGeom>
              <a:avLst/>
              <a:gdLst/>
              <a:ahLst/>
              <a:cxnLst/>
              <a:rect l="l" t="t" r="r" b="b"/>
              <a:pathLst>
                <a:path w="547" h="522" extrusionOk="0">
                  <a:moveTo>
                    <a:pt x="316" y="0"/>
                  </a:moveTo>
                  <a:cubicBezTo>
                    <a:pt x="238" y="0"/>
                    <a:pt x="147" y="26"/>
                    <a:pt x="79" y="101"/>
                  </a:cubicBezTo>
                  <a:cubicBezTo>
                    <a:pt x="31" y="154"/>
                    <a:pt x="0" y="225"/>
                    <a:pt x="0" y="292"/>
                  </a:cubicBezTo>
                  <a:cubicBezTo>
                    <a:pt x="4" y="360"/>
                    <a:pt x="31" y="415"/>
                    <a:pt x="60" y="453"/>
                  </a:cubicBezTo>
                  <a:cubicBezTo>
                    <a:pt x="106" y="507"/>
                    <a:pt x="156" y="522"/>
                    <a:pt x="180" y="522"/>
                  </a:cubicBezTo>
                  <a:cubicBezTo>
                    <a:pt x="189" y="522"/>
                    <a:pt x="195" y="519"/>
                    <a:pt x="195" y="516"/>
                  </a:cubicBezTo>
                  <a:cubicBezTo>
                    <a:pt x="198" y="501"/>
                    <a:pt x="150" y="482"/>
                    <a:pt x="112" y="415"/>
                  </a:cubicBezTo>
                  <a:cubicBezTo>
                    <a:pt x="76" y="352"/>
                    <a:pt x="71" y="244"/>
                    <a:pt x="146" y="161"/>
                  </a:cubicBezTo>
                  <a:cubicBezTo>
                    <a:pt x="203" y="98"/>
                    <a:pt x="282" y="77"/>
                    <a:pt x="350" y="77"/>
                  </a:cubicBezTo>
                  <a:cubicBezTo>
                    <a:pt x="370" y="77"/>
                    <a:pt x="390" y="79"/>
                    <a:pt x="407" y="83"/>
                  </a:cubicBezTo>
                  <a:cubicBezTo>
                    <a:pt x="473" y="92"/>
                    <a:pt x="515" y="112"/>
                    <a:pt x="532" y="112"/>
                  </a:cubicBezTo>
                  <a:cubicBezTo>
                    <a:pt x="535" y="112"/>
                    <a:pt x="537" y="111"/>
                    <a:pt x="538" y="109"/>
                  </a:cubicBezTo>
                  <a:cubicBezTo>
                    <a:pt x="546" y="101"/>
                    <a:pt x="512" y="53"/>
                    <a:pt x="426" y="20"/>
                  </a:cubicBezTo>
                  <a:cubicBezTo>
                    <a:pt x="397" y="8"/>
                    <a:pt x="359" y="0"/>
                    <a:pt x="31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18"/>
            <p:cNvSpPr/>
            <p:nvPr/>
          </p:nvSpPr>
          <p:spPr>
            <a:xfrm>
              <a:off x="3351635" y="1874996"/>
              <a:ext cx="223287" cy="52504"/>
            </a:xfrm>
            <a:custGeom>
              <a:avLst/>
              <a:gdLst/>
              <a:ahLst/>
              <a:cxnLst/>
              <a:rect l="l" t="t" r="r" b="b"/>
              <a:pathLst>
                <a:path w="4946" h="1163" extrusionOk="0">
                  <a:moveTo>
                    <a:pt x="6" y="0"/>
                  </a:moveTo>
                  <a:cubicBezTo>
                    <a:pt x="5" y="0"/>
                    <a:pt x="5" y="0"/>
                    <a:pt x="5" y="1"/>
                  </a:cubicBezTo>
                  <a:cubicBezTo>
                    <a:pt x="1" y="1"/>
                    <a:pt x="8" y="20"/>
                    <a:pt x="23" y="54"/>
                  </a:cubicBezTo>
                  <a:cubicBezTo>
                    <a:pt x="34" y="90"/>
                    <a:pt x="57" y="139"/>
                    <a:pt x="91" y="202"/>
                  </a:cubicBezTo>
                  <a:cubicBezTo>
                    <a:pt x="158" y="326"/>
                    <a:pt x="277" y="497"/>
                    <a:pt x="464" y="666"/>
                  </a:cubicBezTo>
                  <a:cubicBezTo>
                    <a:pt x="654" y="833"/>
                    <a:pt x="916" y="1002"/>
                    <a:pt x="1241" y="1092"/>
                  </a:cubicBezTo>
                  <a:cubicBezTo>
                    <a:pt x="1397" y="1138"/>
                    <a:pt x="1569" y="1162"/>
                    <a:pt x="1746" y="1162"/>
                  </a:cubicBezTo>
                  <a:cubicBezTo>
                    <a:pt x="1936" y="1162"/>
                    <a:pt x="2132" y="1134"/>
                    <a:pt x="2324" y="1076"/>
                  </a:cubicBezTo>
                  <a:cubicBezTo>
                    <a:pt x="2697" y="972"/>
                    <a:pt x="3026" y="811"/>
                    <a:pt x="3332" y="692"/>
                  </a:cubicBezTo>
                  <a:cubicBezTo>
                    <a:pt x="3635" y="573"/>
                    <a:pt x="3919" y="494"/>
                    <a:pt x="4166" y="475"/>
                  </a:cubicBezTo>
                  <a:cubicBezTo>
                    <a:pt x="4227" y="469"/>
                    <a:pt x="4285" y="466"/>
                    <a:pt x="4339" y="466"/>
                  </a:cubicBezTo>
                  <a:cubicBezTo>
                    <a:pt x="4707" y="466"/>
                    <a:pt x="4919" y="593"/>
                    <a:pt x="4943" y="593"/>
                  </a:cubicBezTo>
                  <a:cubicBezTo>
                    <a:pt x="4945" y="593"/>
                    <a:pt x="4945" y="592"/>
                    <a:pt x="4946" y="591"/>
                  </a:cubicBezTo>
                  <a:cubicBezTo>
                    <a:pt x="4946" y="587"/>
                    <a:pt x="4931" y="576"/>
                    <a:pt x="4901" y="557"/>
                  </a:cubicBezTo>
                  <a:cubicBezTo>
                    <a:pt x="4868" y="535"/>
                    <a:pt x="4819" y="513"/>
                    <a:pt x="4752" y="487"/>
                  </a:cubicBezTo>
                  <a:cubicBezTo>
                    <a:pt x="4639" y="442"/>
                    <a:pt x="4471" y="405"/>
                    <a:pt x="4263" y="405"/>
                  </a:cubicBezTo>
                  <a:cubicBezTo>
                    <a:pt x="4230" y="405"/>
                    <a:pt x="4196" y="406"/>
                    <a:pt x="4161" y="408"/>
                  </a:cubicBezTo>
                  <a:cubicBezTo>
                    <a:pt x="3908" y="423"/>
                    <a:pt x="3609" y="494"/>
                    <a:pt x="3299" y="614"/>
                  </a:cubicBezTo>
                  <a:cubicBezTo>
                    <a:pt x="2989" y="730"/>
                    <a:pt x="2660" y="886"/>
                    <a:pt x="2301" y="990"/>
                  </a:cubicBezTo>
                  <a:cubicBezTo>
                    <a:pt x="2110" y="1046"/>
                    <a:pt x="1918" y="1073"/>
                    <a:pt x="1734" y="1073"/>
                  </a:cubicBezTo>
                  <a:cubicBezTo>
                    <a:pt x="1570" y="1073"/>
                    <a:pt x="1411" y="1051"/>
                    <a:pt x="1263" y="1009"/>
                  </a:cubicBezTo>
                  <a:cubicBezTo>
                    <a:pt x="953" y="928"/>
                    <a:pt x="696" y="774"/>
                    <a:pt x="508" y="617"/>
                  </a:cubicBezTo>
                  <a:cubicBezTo>
                    <a:pt x="136" y="303"/>
                    <a:pt x="28" y="0"/>
                    <a:pt x="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18"/>
            <p:cNvSpPr/>
            <p:nvPr/>
          </p:nvSpPr>
          <p:spPr>
            <a:xfrm>
              <a:off x="3333620" y="1917345"/>
              <a:ext cx="229381" cy="71148"/>
            </a:xfrm>
            <a:custGeom>
              <a:avLst/>
              <a:gdLst/>
              <a:ahLst/>
              <a:cxnLst/>
              <a:rect l="l" t="t" r="r" b="b"/>
              <a:pathLst>
                <a:path w="5081" h="1576" extrusionOk="0">
                  <a:moveTo>
                    <a:pt x="4345" y="1"/>
                  </a:moveTo>
                  <a:cubicBezTo>
                    <a:pt x="4297" y="1"/>
                    <a:pt x="4247" y="3"/>
                    <a:pt x="4195" y="8"/>
                  </a:cubicBezTo>
                  <a:cubicBezTo>
                    <a:pt x="3915" y="34"/>
                    <a:pt x="3582" y="135"/>
                    <a:pt x="3269" y="340"/>
                  </a:cubicBezTo>
                  <a:cubicBezTo>
                    <a:pt x="3112" y="438"/>
                    <a:pt x="2955" y="561"/>
                    <a:pt x="2809" y="699"/>
                  </a:cubicBezTo>
                  <a:cubicBezTo>
                    <a:pt x="2667" y="837"/>
                    <a:pt x="2514" y="976"/>
                    <a:pt x="2342" y="1095"/>
                  </a:cubicBezTo>
                  <a:cubicBezTo>
                    <a:pt x="2025" y="1327"/>
                    <a:pt x="1673" y="1493"/>
                    <a:pt x="1334" y="1493"/>
                  </a:cubicBezTo>
                  <a:cubicBezTo>
                    <a:pt x="1313" y="1493"/>
                    <a:pt x="1291" y="1492"/>
                    <a:pt x="1270" y="1491"/>
                  </a:cubicBezTo>
                  <a:cubicBezTo>
                    <a:pt x="912" y="1476"/>
                    <a:pt x="609" y="1315"/>
                    <a:pt x="419" y="1121"/>
                  </a:cubicBezTo>
                  <a:cubicBezTo>
                    <a:pt x="224" y="931"/>
                    <a:pt x="127" y="725"/>
                    <a:pt x="75" y="583"/>
                  </a:cubicBezTo>
                  <a:cubicBezTo>
                    <a:pt x="24" y="441"/>
                    <a:pt x="11" y="355"/>
                    <a:pt x="4" y="355"/>
                  </a:cubicBezTo>
                  <a:cubicBezTo>
                    <a:pt x="4" y="355"/>
                    <a:pt x="4" y="355"/>
                    <a:pt x="4" y="355"/>
                  </a:cubicBezTo>
                  <a:cubicBezTo>
                    <a:pt x="0" y="355"/>
                    <a:pt x="0" y="374"/>
                    <a:pt x="4" y="415"/>
                  </a:cubicBezTo>
                  <a:cubicBezTo>
                    <a:pt x="7" y="456"/>
                    <a:pt x="19" y="519"/>
                    <a:pt x="41" y="595"/>
                  </a:cubicBezTo>
                  <a:cubicBezTo>
                    <a:pt x="83" y="744"/>
                    <a:pt x="176" y="960"/>
                    <a:pt x="374" y="1169"/>
                  </a:cubicBezTo>
                  <a:cubicBezTo>
                    <a:pt x="568" y="1375"/>
                    <a:pt x="885" y="1554"/>
                    <a:pt x="1266" y="1573"/>
                  </a:cubicBezTo>
                  <a:cubicBezTo>
                    <a:pt x="1292" y="1574"/>
                    <a:pt x="1318" y="1575"/>
                    <a:pt x="1344" y="1575"/>
                  </a:cubicBezTo>
                  <a:cubicBezTo>
                    <a:pt x="1509" y="1575"/>
                    <a:pt x="1685" y="1543"/>
                    <a:pt x="1849" y="1476"/>
                  </a:cubicBezTo>
                  <a:cubicBezTo>
                    <a:pt x="2040" y="1405"/>
                    <a:pt x="2222" y="1297"/>
                    <a:pt x="2398" y="1169"/>
                  </a:cubicBezTo>
                  <a:cubicBezTo>
                    <a:pt x="2570" y="1047"/>
                    <a:pt x="2727" y="904"/>
                    <a:pt x="2872" y="766"/>
                  </a:cubicBezTo>
                  <a:cubicBezTo>
                    <a:pt x="3014" y="628"/>
                    <a:pt x="3164" y="509"/>
                    <a:pt x="3313" y="411"/>
                  </a:cubicBezTo>
                  <a:cubicBezTo>
                    <a:pt x="3615" y="209"/>
                    <a:pt x="3933" y="105"/>
                    <a:pt x="4202" y="71"/>
                  </a:cubicBezTo>
                  <a:cubicBezTo>
                    <a:pt x="4271" y="64"/>
                    <a:pt x="4337" y="60"/>
                    <a:pt x="4400" y="60"/>
                  </a:cubicBezTo>
                  <a:cubicBezTo>
                    <a:pt x="4582" y="60"/>
                    <a:pt x="4733" y="88"/>
                    <a:pt x="4844" y="112"/>
                  </a:cubicBezTo>
                  <a:cubicBezTo>
                    <a:pt x="4980" y="147"/>
                    <a:pt x="5060" y="177"/>
                    <a:pt x="5077" y="177"/>
                  </a:cubicBezTo>
                  <a:cubicBezTo>
                    <a:pt x="5079" y="177"/>
                    <a:pt x="5080" y="177"/>
                    <a:pt x="5080" y="176"/>
                  </a:cubicBezTo>
                  <a:cubicBezTo>
                    <a:pt x="5080" y="172"/>
                    <a:pt x="5061" y="161"/>
                    <a:pt x="5024" y="142"/>
                  </a:cubicBezTo>
                  <a:cubicBezTo>
                    <a:pt x="4986" y="128"/>
                    <a:pt x="4931" y="102"/>
                    <a:pt x="4856" y="79"/>
                  </a:cubicBezTo>
                  <a:cubicBezTo>
                    <a:pt x="4734" y="43"/>
                    <a:pt x="4560" y="1"/>
                    <a:pt x="43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18"/>
            <p:cNvSpPr/>
            <p:nvPr/>
          </p:nvSpPr>
          <p:spPr>
            <a:xfrm>
              <a:off x="2861090" y="2023714"/>
              <a:ext cx="1212593" cy="744214"/>
            </a:xfrm>
            <a:custGeom>
              <a:avLst/>
              <a:gdLst/>
              <a:ahLst/>
              <a:cxnLst/>
              <a:rect l="l" t="t" r="r" b="b"/>
              <a:pathLst>
                <a:path w="26860" h="16485" extrusionOk="0">
                  <a:moveTo>
                    <a:pt x="8920" y="1"/>
                  </a:moveTo>
                  <a:cubicBezTo>
                    <a:pt x="7852" y="1"/>
                    <a:pt x="6812" y="493"/>
                    <a:pt x="6141" y="1394"/>
                  </a:cubicBezTo>
                  <a:cubicBezTo>
                    <a:pt x="5394" y="2395"/>
                    <a:pt x="4415" y="3931"/>
                    <a:pt x="3227" y="6257"/>
                  </a:cubicBezTo>
                  <a:lnTo>
                    <a:pt x="1576" y="9810"/>
                  </a:lnTo>
                  <a:lnTo>
                    <a:pt x="0" y="12850"/>
                  </a:lnTo>
                  <a:lnTo>
                    <a:pt x="8270" y="16485"/>
                  </a:lnTo>
                  <a:lnTo>
                    <a:pt x="10877" y="10739"/>
                  </a:lnTo>
                  <a:cubicBezTo>
                    <a:pt x="11516" y="9410"/>
                    <a:pt x="12211" y="8039"/>
                    <a:pt x="12816" y="6822"/>
                  </a:cubicBezTo>
                  <a:cubicBezTo>
                    <a:pt x="13469" y="6904"/>
                    <a:pt x="19539" y="7666"/>
                    <a:pt x="19912" y="7800"/>
                  </a:cubicBezTo>
                  <a:cubicBezTo>
                    <a:pt x="19918" y="7802"/>
                    <a:pt x="19926" y="7803"/>
                    <a:pt x="19935" y="7803"/>
                  </a:cubicBezTo>
                  <a:cubicBezTo>
                    <a:pt x="20513" y="7803"/>
                    <a:pt x="26859" y="3576"/>
                    <a:pt x="26859" y="3576"/>
                  </a:cubicBezTo>
                  <a:cubicBezTo>
                    <a:pt x="26423" y="2627"/>
                    <a:pt x="25612" y="1368"/>
                    <a:pt x="25612" y="1368"/>
                  </a:cubicBezTo>
                  <a:cubicBezTo>
                    <a:pt x="25612" y="1368"/>
                    <a:pt x="20196" y="4114"/>
                    <a:pt x="19793" y="4237"/>
                  </a:cubicBezTo>
                  <a:cubicBezTo>
                    <a:pt x="19780" y="4241"/>
                    <a:pt x="19763" y="4242"/>
                    <a:pt x="19741" y="4242"/>
                  </a:cubicBezTo>
                  <a:cubicBezTo>
                    <a:pt x="19078" y="4242"/>
                    <a:pt x="14306" y="2452"/>
                    <a:pt x="14306" y="2452"/>
                  </a:cubicBezTo>
                  <a:cubicBezTo>
                    <a:pt x="13223" y="1962"/>
                    <a:pt x="11804" y="976"/>
                    <a:pt x="10373" y="318"/>
                  </a:cubicBezTo>
                  <a:cubicBezTo>
                    <a:pt x="9905" y="104"/>
                    <a:pt x="9409" y="1"/>
                    <a:pt x="89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18"/>
            <p:cNvSpPr/>
            <p:nvPr/>
          </p:nvSpPr>
          <p:spPr>
            <a:xfrm>
              <a:off x="3165801" y="2191034"/>
              <a:ext cx="10835" cy="46770"/>
            </a:xfrm>
            <a:custGeom>
              <a:avLst/>
              <a:gdLst/>
              <a:ahLst/>
              <a:cxnLst/>
              <a:rect l="l" t="t" r="r" b="b"/>
              <a:pathLst>
                <a:path w="240" h="1036" extrusionOk="0">
                  <a:moveTo>
                    <a:pt x="27" y="1"/>
                  </a:moveTo>
                  <a:cubicBezTo>
                    <a:pt x="27" y="1"/>
                    <a:pt x="27" y="1"/>
                    <a:pt x="27" y="1"/>
                  </a:cubicBezTo>
                  <a:cubicBezTo>
                    <a:pt x="1" y="5"/>
                    <a:pt x="23" y="243"/>
                    <a:pt x="75" y="527"/>
                  </a:cubicBezTo>
                  <a:cubicBezTo>
                    <a:pt x="127" y="810"/>
                    <a:pt x="190" y="1036"/>
                    <a:pt x="213" y="1036"/>
                  </a:cubicBezTo>
                  <a:cubicBezTo>
                    <a:pt x="213" y="1036"/>
                    <a:pt x="214" y="1036"/>
                    <a:pt x="214" y="1035"/>
                  </a:cubicBezTo>
                  <a:cubicBezTo>
                    <a:pt x="240" y="1032"/>
                    <a:pt x="217" y="796"/>
                    <a:pt x="165" y="512"/>
                  </a:cubicBezTo>
                  <a:cubicBezTo>
                    <a:pt x="117" y="228"/>
                    <a:pt x="54" y="1"/>
                    <a:pt x="2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18"/>
            <p:cNvSpPr/>
            <p:nvPr/>
          </p:nvSpPr>
          <p:spPr>
            <a:xfrm>
              <a:off x="3151173" y="2324989"/>
              <a:ext cx="63067" cy="28938"/>
            </a:xfrm>
            <a:custGeom>
              <a:avLst/>
              <a:gdLst/>
              <a:ahLst/>
              <a:cxnLst/>
              <a:rect l="l" t="t" r="r" b="b"/>
              <a:pathLst>
                <a:path w="1397" h="641" extrusionOk="0">
                  <a:moveTo>
                    <a:pt x="1377" y="0"/>
                  </a:moveTo>
                  <a:cubicBezTo>
                    <a:pt x="1324" y="0"/>
                    <a:pt x="1031" y="118"/>
                    <a:pt x="680" y="279"/>
                  </a:cubicBezTo>
                  <a:cubicBezTo>
                    <a:pt x="299" y="455"/>
                    <a:pt x="0" y="615"/>
                    <a:pt x="11" y="638"/>
                  </a:cubicBezTo>
                  <a:cubicBezTo>
                    <a:pt x="12" y="639"/>
                    <a:pt x="15" y="640"/>
                    <a:pt x="19" y="640"/>
                  </a:cubicBezTo>
                  <a:cubicBezTo>
                    <a:pt x="73" y="640"/>
                    <a:pt x="370" y="523"/>
                    <a:pt x="717" y="361"/>
                  </a:cubicBezTo>
                  <a:cubicBezTo>
                    <a:pt x="1098" y="186"/>
                    <a:pt x="1397" y="25"/>
                    <a:pt x="1385" y="3"/>
                  </a:cubicBezTo>
                  <a:cubicBezTo>
                    <a:pt x="1384" y="1"/>
                    <a:pt x="1381" y="0"/>
                    <a:pt x="137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18"/>
            <p:cNvSpPr/>
            <p:nvPr/>
          </p:nvSpPr>
          <p:spPr>
            <a:xfrm>
              <a:off x="3076587" y="2261872"/>
              <a:ext cx="5101" cy="42030"/>
            </a:xfrm>
            <a:custGeom>
              <a:avLst/>
              <a:gdLst/>
              <a:ahLst/>
              <a:cxnLst/>
              <a:rect l="l" t="t" r="r" b="b"/>
              <a:pathLst>
                <a:path w="113" h="931" extrusionOk="0">
                  <a:moveTo>
                    <a:pt x="72" y="1"/>
                  </a:moveTo>
                  <a:cubicBezTo>
                    <a:pt x="46" y="1"/>
                    <a:pt x="20" y="206"/>
                    <a:pt x="8" y="463"/>
                  </a:cubicBezTo>
                  <a:cubicBezTo>
                    <a:pt x="1" y="721"/>
                    <a:pt x="12" y="927"/>
                    <a:pt x="38" y="930"/>
                  </a:cubicBezTo>
                  <a:cubicBezTo>
                    <a:pt x="64" y="930"/>
                    <a:pt x="94" y="721"/>
                    <a:pt x="101" y="467"/>
                  </a:cubicBezTo>
                  <a:cubicBezTo>
                    <a:pt x="113" y="210"/>
                    <a:pt x="98" y="1"/>
                    <a:pt x="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18"/>
            <p:cNvSpPr/>
            <p:nvPr/>
          </p:nvSpPr>
          <p:spPr>
            <a:xfrm>
              <a:off x="3051484" y="2367789"/>
              <a:ext cx="55167" cy="9796"/>
            </a:xfrm>
            <a:custGeom>
              <a:avLst/>
              <a:gdLst/>
              <a:ahLst/>
              <a:cxnLst/>
              <a:rect l="l" t="t" r="r" b="b"/>
              <a:pathLst>
                <a:path w="1222" h="217" extrusionOk="0">
                  <a:moveTo>
                    <a:pt x="1155" y="1"/>
                  </a:moveTo>
                  <a:cubicBezTo>
                    <a:pt x="1056" y="1"/>
                    <a:pt x="847" y="23"/>
                    <a:pt x="605" y="63"/>
                  </a:cubicBezTo>
                  <a:cubicBezTo>
                    <a:pt x="269" y="115"/>
                    <a:pt x="0" y="183"/>
                    <a:pt x="4" y="205"/>
                  </a:cubicBezTo>
                  <a:cubicBezTo>
                    <a:pt x="5" y="213"/>
                    <a:pt x="28" y="216"/>
                    <a:pt x="69" y="216"/>
                  </a:cubicBezTo>
                  <a:cubicBezTo>
                    <a:pt x="170" y="216"/>
                    <a:pt x="380" y="193"/>
                    <a:pt x="620" y="153"/>
                  </a:cubicBezTo>
                  <a:cubicBezTo>
                    <a:pt x="953" y="101"/>
                    <a:pt x="1222" y="37"/>
                    <a:pt x="1217" y="11"/>
                  </a:cubicBezTo>
                  <a:cubicBezTo>
                    <a:pt x="1216" y="4"/>
                    <a:pt x="1194" y="1"/>
                    <a:pt x="115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18"/>
            <p:cNvSpPr/>
            <p:nvPr/>
          </p:nvSpPr>
          <p:spPr>
            <a:xfrm>
              <a:off x="3098349" y="2429823"/>
              <a:ext cx="5598" cy="44919"/>
            </a:xfrm>
            <a:custGeom>
              <a:avLst/>
              <a:gdLst/>
              <a:ahLst/>
              <a:cxnLst/>
              <a:rect l="l" t="t" r="r" b="b"/>
              <a:pathLst>
                <a:path w="124" h="995" extrusionOk="0">
                  <a:moveTo>
                    <a:pt x="34" y="1"/>
                  </a:moveTo>
                  <a:cubicBezTo>
                    <a:pt x="8" y="4"/>
                    <a:pt x="0" y="225"/>
                    <a:pt x="15" y="501"/>
                  </a:cubicBezTo>
                  <a:cubicBezTo>
                    <a:pt x="31" y="771"/>
                    <a:pt x="63" y="994"/>
                    <a:pt x="89" y="994"/>
                  </a:cubicBezTo>
                  <a:cubicBezTo>
                    <a:pt x="89" y="994"/>
                    <a:pt x="90" y="994"/>
                    <a:pt x="90" y="994"/>
                  </a:cubicBezTo>
                  <a:cubicBezTo>
                    <a:pt x="117" y="994"/>
                    <a:pt x="124" y="770"/>
                    <a:pt x="109" y="494"/>
                  </a:cubicBezTo>
                  <a:cubicBezTo>
                    <a:pt x="94" y="220"/>
                    <a:pt x="60" y="1"/>
                    <a:pt x="3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18"/>
            <p:cNvSpPr/>
            <p:nvPr/>
          </p:nvSpPr>
          <p:spPr>
            <a:xfrm>
              <a:off x="2970216" y="2452262"/>
              <a:ext cx="51465" cy="22347"/>
            </a:xfrm>
            <a:custGeom>
              <a:avLst/>
              <a:gdLst/>
              <a:ahLst/>
              <a:cxnLst/>
              <a:rect l="l" t="t" r="r" b="b"/>
              <a:pathLst>
                <a:path w="1140" h="495" extrusionOk="0">
                  <a:moveTo>
                    <a:pt x="1120" y="1"/>
                  </a:moveTo>
                  <a:cubicBezTo>
                    <a:pt x="1066" y="1"/>
                    <a:pt x="827" y="85"/>
                    <a:pt x="552" y="206"/>
                  </a:cubicBezTo>
                  <a:cubicBezTo>
                    <a:pt x="243" y="340"/>
                    <a:pt x="0" y="468"/>
                    <a:pt x="11" y="490"/>
                  </a:cubicBezTo>
                  <a:cubicBezTo>
                    <a:pt x="12" y="493"/>
                    <a:pt x="16" y="494"/>
                    <a:pt x="24" y="494"/>
                  </a:cubicBezTo>
                  <a:cubicBezTo>
                    <a:pt x="80" y="494"/>
                    <a:pt x="316" y="411"/>
                    <a:pt x="590" y="292"/>
                  </a:cubicBezTo>
                  <a:cubicBezTo>
                    <a:pt x="897" y="157"/>
                    <a:pt x="1139" y="26"/>
                    <a:pt x="1131" y="4"/>
                  </a:cubicBezTo>
                  <a:cubicBezTo>
                    <a:pt x="1130" y="2"/>
                    <a:pt x="1127" y="1"/>
                    <a:pt x="112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18"/>
            <p:cNvSpPr/>
            <p:nvPr/>
          </p:nvSpPr>
          <p:spPr>
            <a:xfrm>
              <a:off x="3034959" y="2506214"/>
              <a:ext cx="9977" cy="50291"/>
            </a:xfrm>
            <a:custGeom>
              <a:avLst/>
              <a:gdLst/>
              <a:ahLst/>
              <a:cxnLst/>
              <a:rect l="l" t="t" r="r" b="b"/>
              <a:pathLst>
                <a:path w="221" h="1114" extrusionOk="0">
                  <a:moveTo>
                    <a:pt x="67" y="0"/>
                  </a:moveTo>
                  <a:cubicBezTo>
                    <a:pt x="45" y="0"/>
                    <a:pt x="1" y="253"/>
                    <a:pt x="37" y="568"/>
                  </a:cubicBezTo>
                  <a:cubicBezTo>
                    <a:pt x="74" y="877"/>
                    <a:pt x="169" y="1114"/>
                    <a:pt x="197" y="1114"/>
                  </a:cubicBezTo>
                  <a:cubicBezTo>
                    <a:pt x="198" y="1114"/>
                    <a:pt x="198" y="1114"/>
                    <a:pt x="199" y="1114"/>
                  </a:cubicBezTo>
                  <a:cubicBezTo>
                    <a:pt x="221" y="1106"/>
                    <a:pt x="164" y="859"/>
                    <a:pt x="131" y="557"/>
                  </a:cubicBezTo>
                  <a:cubicBezTo>
                    <a:pt x="94" y="251"/>
                    <a:pt x="94" y="0"/>
                    <a:pt x="68" y="0"/>
                  </a:cubicBezTo>
                  <a:cubicBezTo>
                    <a:pt x="67" y="0"/>
                    <a:pt x="67" y="0"/>
                    <a:pt x="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18"/>
            <p:cNvSpPr/>
            <p:nvPr/>
          </p:nvSpPr>
          <p:spPr>
            <a:xfrm>
              <a:off x="2960554" y="2546532"/>
              <a:ext cx="12189" cy="36297"/>
            </a:xfrm>
            <a:custGeom>
              <a:avLst/>
              <a:gdLst/>
              <a:ahLst/>
              <a:cxnLst/>
              <a:rect l="l" t="t" r="r" b="b"/>
              <a:pathLst>
                <a:path w="270" h="804" extrusionOk="0">
                  <a:moveTo>
                    <a:pt x="246" y="0"/>
                  </a:moveTo>
                  <a:cubicBezTo>
                    <a:pt x="218" y="0"/>
                    <a:pt x="149" y="172"/>
                    <a:pt x="90" y="388"/>
                  </a:cubicBezTo>
                  <a:cubicBezTo>
                    <a:pt x="31" y="613"/>
                    <a:pt x="1" y="800"/>
                    <a:pt x="23" y="803"/>
                  </a:cubicBezTo>
                  <a:cubicBezTo>
                    <a:pt x="24" y="804"/>
                    <a:pt x="24" y="804"/>
                    <a:pt x="25" y="804"/>
                  </a:cubicBezTo>
                  <a:cubicBezTo>
                    <a:pt x="52" y="804"/>
                    <a:pt x="122" y="631"/>
                    <a:pt x="180" y="414"/>
                  </a:cubicBezTo>
                  <a:cubicBezTo>
                    <a:pt x="240" y="190"/>
                    <a:pt x="270" y="7"/>
                    <a:pt x="247" y="0"/>
                  </a:cubicBezTo>
                  <a:cubicBezTo>
                    <a:pt x="247" y="0"/>
                    <a:pt x="246" y="0"/>
                    <a:pt x="24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18"/>
            <p:cNvSpPr/>
            <p:nvPr/>
          </p:nvSpPr>
          <p:spPr>
            <a:xfrm>
              <a:off x="3050626" y="2633442"/>
              <a:ext cx="36297" cy="28396"/>
            </a:xfrm>
            <a:custGeom>
              <a:avLst/>
              <a:gdLst/>
              <a:ahLst/>
              <a:cxnLst/>
              <a:rect l="l" t="t" r="r" b="b"/>
              <a:pathLst>
                <a:path w="804" h="629" extrusionOk="0">
                  <a:moveTo>
                    <a:pt x="25" y="1"/>
                  </a:moveTo>
                  <a:cubicBezTo>
                    <a:pt x="22" y="1"/>
                    <a:pt x="20" y="1"/>
                    <a:pt x="19" y="3"/>
                  </a:cubicBezTo>
                  <a:cubicBezTo>
                    <a:pt x="0" y="21"/>
                    <a:pt x="161" y="178"/>
                    <a:pt x="374" y="349"/>
                  </a:cubicBezTo>
                  <a:cubicBezTo>
                    <a:pt x="572" y="510"/>
                    <a:pt x="749" y="628"/>
                    <a:pt x="783" y="628"/>
                  </a:cubicBezTo>
                  <a:cubicBezTo>
                    <a:pt x="786" y="628"/>
                    <a:pt x="787" y="628"/>
                    <a:pt x="788" y="626"/>
                  </a:cubicBezTo>
                  <a:cubicBezTo>
                    <a:pt x="804" y="604"/>
                    <a:pt x="643" y="451"/>
                    <a:pt x="434" y="279"/>
                  </a:cubicBezTo>
                  <a:cubicBezTo>
                    <a:pt x="235" y="119"/>
                    <a:pt x="60" y="1"/>
                    <a:pt x="25"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18"/>
            <p:cNvSpPr/>
            <p:nvPr/>
          </p:nvSpPr>
          <p:spPr>
            <a:xfrm>
              <a:off x="3122458" y="2556961"/>
              <a:ext cx="26003" cy="40269"/>
            </a:xfrm>
            <a:custGeom>
              <a:avLst/>
              <a:gdLst/>
              <a:ahLst/>
              <a:cxnLst/>
              <a:rect l="l" t="t" r="r" b="b"/>
              <a:pathLst>
                <a:path w="576" h="892" extrusionOk="0">
                  <a:moveTo>
                    <a:pt x="551" y="0"/>
                  </a:moveTo>
                  <a:cubicBezTo>
                    <a:pt x="522" y="0"/>
                    <a:pt x="415" y="201"/>
                    <a:pt x="273" y="438"/>
                  </a:cubicBezTo>
                  <a:cubicBezTo>
                    <a:pt x="131" y="685"/>
                    <a:pt x="0" y="875"/>
                    <a:pt x="23" y="890"/>
                  </a:cubicBezTo>
                  <a:cubicBezTo>
                    <a:pt x="24" y="891"/>
                    <a:pt x="25" y="891"/>
                    <a:pt x="27" y="891"/>
                  </a:cubicBezTo>
                  <a:cubicBezTo>
                    <a:pt x="58" y="891"/>
                    <a:pt x="213" y="724"/>
                    <a:pt x="355" y="486"/>
                  </a:cubicBezTo>
                  <a:cubicBezTo>
                    <a:pt x="505" y="236"/>
                    <a:pt x="576" y="12"/>
                    <a:pt x="554" y="1"/>
                  </a:cubicBezTo>
                  <a:cubicBezTo>
                    <a:pt x="553" y="0"/>
                    <a:pt x="552" y="0"/>
                    <a:pt x="55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18"/>
            <p:cNvSpPr/>
            <p:nvPr/>
          </p:nvSpPr>
          <p:spPr>
            <a:xfrm>
              <a:off x="3194967" y="2647528"/>
              <a:ext cx="8307" cy="47628"/>
            </a:xfrm>
            <a:custGeom>
              <a:avLst/>
              <a:gdLst/>
              <a:ahLst/>
              <a:cxnLst/>
              <a:rect l="l" t="t" r="r" b="b"/>
              <a:pathLst>
                <a:path w="184" h="1055" extrusionOk="0">
                  <a:moveTo>
                    <a:pt x="39" y="1"/>
                  </a:moveTo>
                  <a:cubicBezTo>
                    <a:pt x="16" y="1"/>
                    <a:pt x="1" y="244"/>
                    <a:pt x="34" y="535"/>
                  </a:cubicBezTo>
                  <a:cubicBezTo>
                    <a:pt x="68" y="824"/>
                    <a:pt x="131" y="1054"/>
                    <a:pt x="157" y="1054"/>
                  </a:cubicBezTo>
                  <a:cubicBezTo>
                    <a:pt x="157" y="1054"/>
                    <a:pt x="158" y="1054"/>
                    <a:pt x="158" y="1054"/>
                  </a:cubicBezTo>
                  <a:cubicBezTo>
                    <a:pt x="184" y="1050"/>
                    <a:pt x="158" y="815"/>
                    <a:pt x="128" y="523"/>
                  </a:cubicBezTo>
                  <a:cubicBezTo>
                    <a:pt x="94" y="236"/>
                    <a:pt x="65" y="1"/>
                    <a:pt x="3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18"/>
            <p:cNvSpPr/>
            <p:nvPr/>
          </p:nvSpPr>
          <p:spPr>
            <a:xfrm>
              <a:off x="3211853" y="2591138"/>
              <a:ext cx="56521" cy="8352"/>
            </a:xfrm>
            <a:custGeom>
              <a:avLst/>
              <a:gdLst/>
              <a:ahLst/>
              <a:cxnLst/>
              <a:rect l="l" t="t" r="r" b="b"/>
              <a:pathLst>
                <a:path w="1252" h="185" extrusionOk="0">
                  <a:moveTo>
                    <a:pt x="1197" y="0"/>
                  </a:moveTo>
                  <a:cubicBezTo>
                    <a:pt x="1080" y="0"/>
                    <a:pt x="877" y="18"/>
                    <a:pt x="646" y="47"/>
                  </a:cubicBezTo>
                  <a:cubicBezTo>
                    <a:pt x="288" y="92"/>
                    <a:pt x="1" y="148"/>
                    <a:pt x="1" y="174"/>
                  </a:cubicBezTo>
                  <a:cubicBezTo>
                    <a:pt x="2" y="181"/>
                    <a:pt x="30" y="184"/>
                    <a:pt x="80" y="184"/>
                  </a:cubicBezTo>
                  <a:cubicBezTo>
                    <a:pt x="192" y="184"/>
                    <a:pt x="410" y="167"/>
                    <a:pt x="658" y="136"/>
                  </a:cubicBezTo>
                  <a:cubicBezTo>
                    <a:pt x="927" y="107"/>
                    <a:pt x="1154" y="66"/>
                    <a:pt x="1251" y="36"/>
                  </a:cubicBezTo>
                  <a:lnTo>
                    <a:pt x="1248" y="2"/>
                  </a:lnTo>
                  <a:cubicBezTo>
                    <a:pt x="1233" y="1"/>
                    <a:pt x="1216" y="0"/>
                    <a:pt x="119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18"/>
            <p:cNvSpPr/>
            <p:nvPr/>
          </p:nvSpPr>
          <p:spPr>
            <a:xfrm>
              <a:off x="3198354" y="2475875"/>
              <a:ext cx="9526" cy="58372"/>
            </a:xfrm>
            <a:custGeom>
              <a:avLst/>
              <a:gdLst/>
              <a:ahLst/>
              <a:cxnLst/>
              <a:rect l="l" t="t" r="r" b="b"/>
              <a:pathLst>
                <a:path w="211" h="1293" extrusionOk="0">
                  <a:moveTo>
                    <a:pt x="26" y="0"/>
                  </a:moveTo>
                  <a:cubicBezTo>
                    <a:pt x="4" y="4"/>
                    <a:pt x="0" y="295"/>
                    <a:pt x="42" y="654"/>
                  </a:cubicBezTo>
                  <a:cubicBezTo>
                    <a:pt x="86" y="1010"/>
                    <a:pt x="156" y="1293"/>
                    <a:pt x="183" y="1293"/>
                  </a:cubicBezTo>
                  <a:cubicBezTo>
                    <a:pt x="183" y="1293"/>
                    <a:pt x="183" y="1293"/>
                    <a:pt x="183" y="1293"/>
                  </a:cubicBezTo>
                  <a:cubicBezTo>
                    <a:pt x="210" y="1289"/>
                    <a:pt x="176" y="998"/>
                    <a:pt x="135" y="643"/>
                  </a:cubicBezTo>
                  <a:cubicBezTo>
                    <a:pt x="90" y="288"/>
                    <a:pt x="53" y="0"/>
                    <a:pt x="2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18"/>
            <p:cNvSpPr/>
            <p:nvPr/>
          </p:nvSpPr>
          <p:spPr>
            <a:xfrm>
              <a:off x="3263639" y="2472759"/>
              <a:ext cx="45732" cy="14672"/>
            </a:xfrm>
            <a:custGeom>
              <a:avLst/>
              <a:gdLst/>
              <a:ahLst/>
              <a:cxnLst/>
              <a:rect l="l" t="t" r="r" b="b"/>
              <a:pathLst>
                <a:path w="1013" h="325" extrusionOk="0">
                  <a:moveTo>
                    <a:pt x="962" y="0"/>
                  </a:moveTo>
                  <a:cubicBezTo>
                    <a:pt x="881" y="0"/>
                    <a:pt x="696" y="28"/>
                    <a:pt x="485" y="95"/>
                  </a:cubicBezTo>
                  <a:cubicBezTo>
                    <a:pt x="209" y="181"/>
                    <a:pt x="0" y="297"/>
                    <a:pt x="11" y="319"/>
                  </a:cubicBezTo>
                  <a:cubicBezTo>
                    <a:pt x="13" y="323"/>
                    <a:pt x="18" y="324"/>
                    <a:pt x="26" y="324"/>
                  </a:cubicBezTo>
                  <a:cubicBezTo>
                    <a:pt x="82" y="324"/>
                    <a:pt x="279" y="256"/>
                    <a:pt x="516" y="181"/>
                  </a:cubicBezTo>
                  <a:cubicBezTo>
                    <a:pt x="788" y="99"/>
                    <a:pt x="1012" y="36"/>
                    <a:pt x="1005" y="9"/>
                  </a:cubicBezTo>
                  <a:cubicBezTo>
                    <a:pt x="1004" y="3"/>
                    <a:pt x="989" y="0"/>
                    <a:pt x="96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18"/>
            <p:cNvSpPr/>
            <p:nvPr/>
          </p:nvSpPr>
          <p:spPr>
            <a:xfrm>
              <a:off x="3188060" y="2395646"/>
              <a:ext cx="43881" cy="10699"/>
            </a:xfrm>
            <a:custGeom>
              <a:avLst/>
              <a:gdLst/>
              <a:ahLst/>
              <a:cxnLst/>
              <a:rect l="l" t="t" r="r" b="b"/>
              <a:pathLst>
                <a:path w="972" h="237" extrusionOk="0">
                  <a:moveTo>
                    <a:pt x="924" y="1"/>
                  </a:moveTo>
                  <a:cubicBezTo>
                    <a:pt x="849" y="1"/>
                    <a:pt x="674" y="29"/>
                    <a:pt x="475" y="74"/>
                  </a:cubicBezTo>
                  <a:cubicBezTo>
                    <a:pt x="209" y="134"/>
                    <a:pt x="1" y="205"/>
                    <a:pt x="4" y="227"/>
                  </a:cubicBezTo>
                  <a:cubicBezTo>
                    <a:pt x="6" y="234"/>
                    <a:pt x="21" y="237"/>
                    <a:pt x="47" y="237"/>
                  </a:cubicBezTo>
                  <a:cubicBezTo>
                    <a:pt x="124" y="237"/>
                    <a:pt x="298" y="209"/>
                    <a:pt x="497" y="164"/>
                  </a:cubicBezTo>
                  <a:cubicBezTo>
                    <a:pt x="763" y="103"/>
                    <a:pt x="971" y="33"/>
                    <a:pt x="964" y="10"/>
                  </a:cubicBezTo>
                  <a:cubicBezTo>
                    <a:pt x="963" y="4"/>
                    <a:pt x="949" y="1"/>
                    <a:pt x="92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18"/>
            <p:cNvSpPr/>
            <p:nvPr/>
          </p:nvSpPr>
          <p:spPr>
            <a:xfrm>
              <a:off x="3291270" y="2327653"/>
              <a:ext cx="9164" cy="59185"/>
            </a:xfrm>
            <a:custGeom>
              <a:avLst/>
              <a:gdLst/>
              <a:ahLst/>
              <a:cxnLst/>
              <a:rect l="l" t="t" r="r" b="b"/>
              <a:pathLst>
                <a:path w="203" h="1311" extrusionOk="0">
                  <a:moveTo>
                    <a:pt x="27" y="0"/>
                  </a:moveTo>
                  <a:cubicBezTo>
                    <a:pt x="27" y="0"/>
                    <a:pt x="27" y="0"/>
                    <a:pt x="26" y="0"/>
                  </a:cubicBezTo>
                  <a:cubicBezTo>
                    <a:pt x="0" y="0"/>
                    <a:pt x="12" y="295"/>
                    <a:pt x="57" y="661"/>
                  </a:cubicBezTo>
                  <a:cubicBezTo>
                    <a:pt x="97" y="1021"/>
                    <a:pt x="150" y="1311"/>
                    <a:pt x="176" y="1311"/>
                  </a:cubicBezTo>
                  <a:cubicBezTo>
                    <a:pt x="176" y="1311"/>
                    <a:pt x="176" y="1311"/>
                    <a:pt x="176" y="1311"/>
                  </a:cubicBezTo>
                  <a:cubicBezTo>
                    <a:pt x="202" y="1304"/>
                    <a:pt x="187" y="1009"/>
                    <a:pt x="147" y="650"/>
                  </a:cubicBezTo>
                  <a:cubicBezTo>
                    <a:pt x="106" y="290"/>
                    <a:pt x="53" y="0"/>
                    <a:pt x="2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18"/>
            <p:cNvSpPr/>
            <p:nvPr/>
          </p:nvSpPr>
          <p:spPr>
            <a:xfrm>
              <a:off x="3368475" y="2336863"/>
              <a:ext cx="37877" cy="47538"/>
            </a:xfrm>
            <a:custGeom>
              <a:avLst/>
              <a:gdLst/>
              <a:ahLst/>
              <a:cxnLst/>
              <a:rect l="l" t="t" r="r" b="b"/>
              <a:pathLst>
                <a:path w="839" h="1053" extrusionOk="0">
                  <a:moveTo>
                    <a:pt x="817" y="1"/>
                  </a:moveTo>
                  <a:cubicBezTo>
                    <a:pt x="784" y="1"/>
                    <a:pt x="595" y="216"/>
                    <a:pt x="382" y="498"/>
                  </a:cubicBezTo>
                  <a:cubicBezTo>
                    <a:pt x="166" y="790"/>
                    <a:pt x="1" y="1040"/>
                    <a:pt x="23" y="1051"/>
                  </a:cubicBezTo>
                  <a:cubicBezTo>
                    <a:pt x="24" y="1052"/>
                    <a:pt x="25" y="1052"/>
                    <a:pt x="26" y="1052"/>
                  </a:cubicBezTo>
                  <a:cubicBezTo>
                    <a:pt x="58" y="1052"/>
                    <a:pt x="247" y="836"/>
                    <a:pt x="457" y="554"/>
                  </a:cubicBezTo>
                  <a:cubicBezTo>
                    <a:pt x="678" y="267"/>
                    <a:pt x="838" y="16"/>
                    <a:pt x="819" y="2"/>
                  </a:cubicBezTo>
                  <a:cubicBezTo>
                    <a:pt x="819" y="1"/>
                    <a:pt x="818" y="1"/>
                    <a:pt x="81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18"/>
            <p:cNvSpPr/>
            <p:nvPr/>
          </p:nvSpPr>
          <p:spPr>
            <a:xfrm>
              <a:off x="3348610" y="2272797"/>
              <a:ext cx="11828" cy="51646"/>
            </a:xfrm>
            <a:custGeom>
              <a:avLst/>
              <a:gdLst/>
              <a:ahLst/>
              <a:cxnLst/>
              <a:rect l="l" t="t" r="r" b="b"/>
              <a:pathLst>
                <a:path w="262" h="1144" extrusionOk="0">
                  <a:moveTo>
                    <a:pt x="239" y="1"/>
                  </a:moveTo>
                  <a:cubicBezTo>
                    <a:pt x="212" y="1"/>
                    <a:pt x="146" y="249"/>
                    <a:pt x="87" y="565"/>
                  </a:cubicBezTo>
                  <a:cubicBezTo>
                    <a:pt x="27" y="879"/>
                    <a:pt x="1" y="1140"/>
                    <a:pt x="27" y="1144"/>
                  </a:cubicBezTo>
                  <a:cubicBezTo>
                    <a:pt x="27" y="1144"/>
                    <a:pt x="27" y="1144"/>
                    <a:pt x="27" y="1144"/>
                  </a:cubicBezTo>
                  <a:cubicBezTo>
                    <a:pt x="54" y="1144"/>
                    <a:pt x="120" y="894"/>
                    <a:pt x="176" y="580"/>
                  </a:cubicBezTo>
                  <a:cubicBezTo>
                    <a:pt x="236" y="266"/>
                    <a:pt x="262" y="5"/>
                    <a:pt x="239" y="1"/>
                  </a:cubicBezTo>
                  <a:cubicBezTo>
                    <a:pt x="239" y="1"/>
                    <a:pt x="239" y="1"/>
                    <a:pt x="23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18"/>
            <p:cNvSpPr/>
            <p:nvPr/>
          </p:nvSpPr>
          <p:spPr>
            <a:xfrm>
              <a:off x="3230906" y="2251849"/>
              <a:ext cx="55528" cy="5643"/>
            </a:xfrm>
            <a:custGeom>
              <a:avLst/>
              <a:gdLst/>
              <a:ahLst/>
              <a:cxnLst/>
              <a:rect l="l" t="t" r="r" b="b"/>
              <a:pathLst>
                <a:path w="1230" h="125" extrusionOk="0">
                  <a:moveTo>
                    <a:pt x="200" y="0"/>
                  </a:moveTo>
                  <a:cubicBezTo>
                    <a:pt x="79" y="0"/>
                    <a:pt x="2" y="7"/>
                    <a:pt x="0" y="21"/>
                  </a:cubicBezTo>
                  <a:cubicBezTo>
                    <a:pt x="0" y="47"/>
                    <a:pt x="273" y="84"/>
                    <a:pt x="613" y="106"/>
                  </a:cubicBezTo>
                  <a:cubicBezTo>
                    <a:pt x="769" y="119"/>
                    <a:pt x="911" y="124"/>
                    <a:pt x="1019" y="124"/>
                  </a:cubicBezTo>
                  <a:cubicBezTo>
                    <a:pt x="1146" y="124"/>
                    <a:pt x="1225" y="117"/>
                    <a:pt x="1225" y="103"/>
                  </a:cubicBezTo>
                  <a:cubicBezTo>
                    <a:pt x="1229" y="77"/>
                    <a:pt x="957" y="39"/>
                    <a:pt x="617" y="16"/>
                  </a:cubicBezTo>
                  <a:cubicBezTo>
                    <a:pt x="456" y="6"/>
                    <a:pt x="310" y="0"/>
                    <a:pt x="20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18"/>
            <p:cNvSpPr/>
            <p:nvPr/>
          </p:nvSpPr>
          <p:spPr>
            <a:xfrm>
              <a:off x="3103766" y="2125885"/>
              <a:ext cx="33768" cy="55257"/>
            </a:xfrm>
            <a:custGeom>
              <a:avLst/>
              <a:gdLst/>
              <a:ahLst/>
              <a:cxnLst/>
              <a:rect l="l" t="t" r="r" b="b"/>
              <a:pathLst>
                <a:path w="748" h="1224" extrusionOk="0">
                  <a:moveTo>
                    <a:pt x="723" y="1"/>
                  </a:moveTo>
                  <a:cubicBezTo>
                    <a:pt x="693" y="1"/>
                    <a:pt x="480" y="232"/>
                    <a:pt x="292" y="562"/>
                  </a:cubicBezTo>
                  <a:cubicBezTo>
                    <a:pt x="90" y="906"/>
                    <a:pt x="0" y="1212"/>
                    <a:pt x="23" y="1223"/>
                  </a:cubicBezTo>
                  <a:cubicBezTo>
                    <a:pt x="23" y="1223"/>
                    <a:pt x="23" y="1224"/>
                    <a:pt x="24" y="1224"/>
                  </a:cubicBezTo>
                  <a:cubicBezTo>
                    <a:pt x="52" y="1224"/>
                    <a:pt x="178" y="939"/>
                    <a:pt x="370" y="610"/>
                  </a:cubicBezTo>
                  <a:cubicBezTo>
                    <a:pt x="561" y="274"/>
                    <a:pt x="747" y="20"/>
                    <a:pt x="725" y="2"/>
                  </a:cubicBezTo>
                  <a:cubicBezTo>
                    <a:pt x="724" y="1"/>
                    <a:pt x="723" y="1"/>
                    <a:pt x="72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18"/>
            <p:cNvSpPr/>
            <p:nvPr/>
          </p:nvSpPr>
          <p:spPr>
            <a:xfrm>
              <a:off x="3205442" y="2079066"/>
              <a:ext cx="5779" cy="49298"/>
            </a:xfrm>
            <a:custGeom>
              <a:avLst/>
              <a:gdLst/>
              <a:ahLst/>
              <a:cxnLst/>
              <a:rect l="l" t="t" r="r" b="b"/>
              <a:pathLst>
                <a:path w="128" h="1092" extrusionOk="0">
                  <a:moveTo>
                    <a:pt x="82" y="0"/>
                  </a:moveTo>
                  <a:cubicBezTo>
                    <a:pt x="59" y="0"/>
                    <a:pt x="0" y="242"/>
                    <a:pt x="8" y="549"/>
                  </a:cubicBezTo>
                  <a:cubicBezTo>
                    <a:pt x="12" y="853"/>
                    <a:pt x="78" y="1091"/>
                    <a:pt x="101" y="1091"/>
                  </a:cubicBezTo>
                  <a:cubicBezTo>
                    <a:pt x="101" y="1091"/>
                    <a:pt x="101" y="1091"/>
                    <a:pt x="101" y="1091"/>
                  </a:cubicBezTo>
                  <a:cubicBezTo>
                    <a:pt x="127" y="1087"/>
                    <a:pt x="105" y="845"/>
                    <a:pt x="101" y="546"/>
                  </a:cubicBezTo>
                  <a:cubicBezTo>
                    <a:pt x="93" y="247"/>
                    <a:pt x="109" y="4"/>
                    <a:pt x="83" y="1"/>
                  </a:cubicBezTo>
                  <a:cubicBezTo>
                    <a:pt x="82" y="0"/>
                    <a:pt x="82" y="0"/>
                    <a:pt x="8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18"/>
            <p:cNvSpPr/>
            <p:nvPr/>
          </p:nvSpPr>
          <p:spPr>
            <a:xfrm>
              <a:off x="3248288" y="2046559"/>
              <a:ext cx="45551" cy="10338"/>
            </a:xfrm>
            <a:custGeom>
              <a:avLst/>
              <a:gdLst/>
              <a:ahLst/>
              <a:cxnLst/>
              <a:rect l="l" t="t" r="r" b="b"/>
              <a:pathLst>
                <a:path w="1009" h="229" extrusionOk="0">
                  <a:moveTo>
                    <a:pt x="931" y="1"/>
                  </a:moveTo>
                  <a:cubicBezTo>
                    <a:pt x="840" y="1"/>
                    <a:pt x="677" y="18"/>
                    <a:pt x="494" y="55"/>
                  </a:cubicBezTo>
                  <a:cubicBezTo>
                    <a:pt x="217" y="115"/>
                    <a:pt x="0" y="198"/>
                    <a:pt x="8" y="220"/>
                  </a:cubicBezTo>
                  <a:cubicBezTo>
                    <a:pt x="9" y="226"/>
                    <a:pt x="20" y="228"/>
                    <a:pt x="39" y="228"/>
                  </a:cubicBezTo>
                  <a:cubicBezTo>
                    <a:pt x="111" y="228"/>
                    <a:pt x="296" y="193"/>
                    <a:pt x="511" y="145"/>
                  </a:cubicBezTo>
                  <a:cubicBezTo>
                    <a:pt x="785" y="89"/>
                    <a:pt x="1009" y="41"/>
                    <a:pt x="1004" y="14"/>
                  </a:cubicBezTo>
                  <a:cubicBezTo>
                    <a:pt x="1003" y="5"/>
                    <a:pt x="976" y="1"/>
                    <a:pt x="9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18"/>
            <p:cNvSpPr/>
            <p:nvPr/>
          </p:nvSpPr>
          <p:spPr>
            <a:xfrm>
              <a:off x="3249959" y="2157940"/>
              <a:ext cx="42346" cy="24920"/>
            </a:xfrm>
            <a:custGeom>
              <a:avLst/>
              <a:gdLst/>
              <a:ahLst/>
              <a:cxnLst/>
              <a:rect l="l" t="t" r="r" b="b"/>
              <a:pathLst>
                <a:path w="938" h="552" extrusionOk="0">
                  <a:moveTo>
                    <a:pt x="913" y="1"/>
                  </a:moveTo>
                  <a:cubicBezTo>
                    <a:pt x="858" y="1"/>
                    <a:pt x="651" y="66"/>
                    <a:pt x="426" y="200"/>
                  </a:cubicBezTo>
                  <a:cubicBezTo>
                    <a:pt x="169" y="353"/>
                    <a:pt x="0" y="532"/>
                    <a:pt x="19" y="550"/>
                  </a:cubicBezTo>
                  <a:cubicBezTo>
                    <a:pt x="20" y="551"/>
                    <a:pt x="22" y="552"/>
                    <a:pt x="24" y="552"/>
                  </a:cubicBezTo>
                  <a:cubicBezTo>
                    <a:pt x="61" y="552"/>
                    <a:pt x="239" y="418"/>
                    <a:pt x="474" y="278"/>
                  </a:cubicBezTo>
                  <a:cubicBezTo>
                    <a:pt x="721" y="129"/>
                    <a:pt x="938" y="28"/>
                    <a:pt x="927" y="5"/>
                  </a:cubicBezTo>
                  <a:cubicBezTo>
                    <a:pt x="926" y="2"/>
                    <a:pt x="921" y="1"/>
                    <a:pt x="91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18"/>
            <p:cNvSpPr/>
            <p:nvPr/>
          </p:nvSpPr>
          <p:spPr>
            <a:xfrm>
              <a:off x="3299217" y="2096538"/>
              <a:ext cx="35258" cy="37290"/>
            </a:xfrm>
            <a:custGeom>
              <a:avLst/>
              <a:gdLst/>
              <a:ahLst/>
              <a:cxnLst/>
              <a:rect l="l" t="t" r="r" b="b"/>
              <a:pathLst>
                <a:path w="781" h="826" extrusionOk="0">
                  <a:moveTo>
                    <a:pt x="22" y="1"/>
                  </a:moveTo>
                  <a:cubicBezTo>
                    <a:pt x="21" y="1"/>
                    <a:pt x="20" y="1"/>
                    <a:pt x="19" y="2"/>
                  </a:cubicBezTo>
                  <a:cubicBezTo>
                    <a:pt x="0" y="20"/>
                    <a:pt x="153" y="219"/>
                    <a:pt x="359" y="446"/>
                  </a:cubicBezTo>
                  <a:cubicBezTo>
                    <a:pt x="550" y="659"/>
                    <a:pt x="725" y="825"/>
                    <a:pt x="758" y="825"/>
                  </a:cubicBezTo>
                  <a:cubicBezTo>
                    <a:pt x="760" y="825"/>
                    <a:pt x="761" y="825"/>
                    <a:pt x="762" y="824"/>
                  </a:cubicBezTo>
                  <a:cubicBezTo>
                    <a:pt x="781" y="805"/>
                    <a:pt x="631" y="610"/>
                    <a:pt x="426" y="383"/>
                  </a:cubicBezTo>
                  <a:cubicBezTo>
                    <a:pt x="229" y="164"/>
                    <a:pt x="52" y="1"/>
                    <a:pt x="2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18"/>
            <p:cNvSpPr/>
            <p:nvPr/>
          </p:nvSpPr>
          <p:spPr>
            <a:xfrm>
              <a:off x="2997531" y="2343455"/>
              <a:ext cx="23295" cy="39547"/>
            </a:xfrm>
            <a:custGeom>
              <a:avLst/>
              <a:gdLst/>
              <a:ahLst/>
              <a:cxnLst/>
              <a:rect l="l" t="t" r="r" b="b"/>
              <a:pathLst>
                <a:path w="516" h="876" extrusionOk="0">
                  <a:moveTo>
                    <a:pt x="495" y="0"/>
                  </a:moveTo>
                  <a:cubicBezTo>
                    <a:pt x="466" y="0"/>
                    <a:pt x="329" y="169"/>
                    <a:pt x="202" y="408"/>
                  </a:cubicBezTo>
                  <a:cubicBezTo>
                    <a:pt x="71" y="651"/>
                    <a:pt x="0" y="864"/>
                    <a:pt x="26" y="875"/>
                  </a:cubicBezTo>
                  <a:cubicBezTo>
                    <a:pt x="27" y="875"/>
                    <a:pt x="28" y="875"/>
                    <a:pt x="28" y="875"/>
                  </a:cubicBezTo>
                  <a:cubicBezTo>
                    <a:pt x="55" y="875"/>
                    <a:pt x="157" y="682"/>
                    <a:pt x="283" y="449"/>
                  </a:cubicBezTo>
                  <a:cubicBezTo>
                    <a:pt x="411" y="211"/>
                    <a:pt x="516" y="16"/>
                    <a:pt x="497" y="1"/>
                  </a:cubicBezTo>
                  <a:cubicBezTo>
                    <a:pt x="496" y="1"/>
                    <a:pt x="495" y="0"/>
                    <a:pt x="4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18"/>
            <p:cNvSpPr/>
            <p:nvPr/>
          </p:nvSpPr>
          <p:spPr>
            <a:xfrm>
              <a:off x="2902718" y="2542784"/>
              <a:ext cx="20135" cy="42256"/>
            </a:xfrm>
            <a:custGeom>
              <a:avLst/>
              <a:gdLst/>
              <a:ahLst/>
              <a:cxnLst/>
              <a:rect l="l" t="t" r="r" b="b"/>
              <a:pathLst>
                <a:path w="446" h="936" extrusionOk="0">
                  <a:moveTo>
                    <a:pt x="421" y="0"/>
                  </a:moveTo>
                  <a:cubicBezTo>
                    <a:pt x="391" y="0"/>
                    <a:pt x="286" y="198"/>
                    <a:pt x="180" y="449"/>
                  </a:cubicBezTo>
                  <a:cubicBezTo>
                    <a:pt x="72" y="707"/>
                    <a:pt x="1" y="923"/>
                    <a:pt x="23" y="935"/>
                  </a:cubicBezTo>
                  <a:cubicBezTo>
                    <a:pt x="24" y="935"/>
                    <a:pt x="24" y="935"/>
                    <a:pt x="24" y="935"/>
                  </a:cubicBezTo>
                  <a:cubicBezTo>
                    <a:pt x="49" y="935"/>
                    <a:pt x="156" y="736"/>
                    <a:pt x="266" y="483"/>
                  </a:cubicBezTo>
                  <a:cubicBezTo>
                    <a:pt x="375" y="225"/>
                    <a:pt x="445" y="9"/>
                    <a:pt x="423" y="1"/>
                  </a:cubicBezTo>
                  <a:cubicBezTo>
                    <a:pt x="422" y="1"/>
                    <a:pt x="422" y="0"/>
                    <a:pt x="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18"/>
            <p:cNvSpPr/>
            <p:nvPr/>
          </p:nvSpPr>
          <p:spPr>
            <a:xfrm>
              <a:off x="3329015" y="2190131"/>
              <a:ext cx="54038" cy="19593"/>
            </a:xfrm>
            <a:custGeom>
              <a:avLst/>
              <a:gdLst/>
              <a:ahLst/>
              <a:cxnLst/>
              <a:rect l="l" t="t" r="r" b="b"/>
              <a:pathLst>
                <a:path w="1197" h="434" extrusionOk="0">
                  <a:moveTo>
                    <a:pt x="1172" y="1"/>
                  </a:moveTo>
                  <a:cubicBezTo>
                    <a:pt x="1107" y="1"/>
                    <a:pt x="865" y="70"/>
                    <a:pt x="584" y="173"/>
                  </a:cubicBezTo>
                  <a:cubicBezTo>
                    <a:pt x="259" y="290"/>
                    <a:pt x="1" y="405"/>
                    <a:pt x="9" y="428"/>
                  </a:cubicBezTo>
                  <a:cubicBezTo>
                    <a:pt x="10" y="431"/>
                    <a:pt x="16" y="433"/>
                    <a:pt x="27" y="433"/>
                  </a:cubicBezTo>
                  <a:cubicBezTo>
                    <a:pt x="93" y="433"/>
                    <a:pt x="332" y="363"/>
                    <a:pt x="614" y="259"/>
                  </a:cubicBezTo>
                  <a:cubicBezTo>
                    <a:pt x="942" y="144"/>
                    <a:pt x="1197" y="28"/>
                    <a:pt x="1189" y="6"/>
                  </a:cubicBezTo>
                  <a:cubicBezTo>
                    <a:pt x="1188" y="2"/>
                    <a:pt x="1182" y="1"/>
                    <a:pt x="117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18"/>
            <p:cNvSpPr/>
            <p:nvPr/>
          </p:nvSpPr>
          <p:spPr>
            <a:xfrm>
              <a:off x="3413850" y="2117397"/>
              <a:ext cx="45958" cy="21850"/>
            </a:xfrm>
            <a:custGeom>
              <a:avLst/>
              <a:gdLst/>
              <a:ahLst/>
              <a:cxnLst/>
              <a:rect l="l" t="t" r="r" b="b"/>
              <a:pathLst>
                <a:path w="1018" h="484" extrusionOk="0">
                  <a:moveTo>
                    <a:pt x="30" y="1"/>
                  </a:moveTo>
                  <a:cubicBezTo>
                    <a:pt x="20" y="1"/>
                    <a:pt x="13" y="3"/>
                    <a:pt x="12" y="7"/>
                  </a:cubicBezTo>
                  <a:cubicBezTo>
                    <a:pt x="1" y="29"/>
                    <a:pt x="228" y="130"/>
                    <a:pt x="497" y="260"/>
                  </a:cubicBezTo>
                  <a:cubicBezTo>
                    <a:pt x="748" y="377"/>
                    <a:pt x="950" y="484"/>
                    <a:pt x="994" y="484"/>
                  </a:cubicBezTo>
                  <a:cubicBezTo>
                    <a:pt x="998" y="484"/>
                    <a:pt x="1001" y="483"/>
                    <a:pt x="1002" y="481"/>
                  </a:cubicBezTo>
                  <a:cubicBezTo>
                    <a:pt x="1017" y="458"/>
                    <a:pt x="816" y="310"/>
                    <a:pt x="539" y="175"/>
                  </a:cubicBezTo>
                  <a:cubicBezTo>
                    <a:pt x="303" y="64"/>
                    <a:pt x="92" y="1"/>
                    <a:pt x="30" y="1"/>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18"/>
            <p:cNvSpPr/>
            <p:nvPr/>
          </p:nvSpPr>
          <p:spPr>
            <a:xfrm>
              <a:off x="3448118" y="2190673"/>
              <a:ext cx="9977" cy="46770"/>
            </a:xfrm>
            <a:custGeom>
              <a:avLst/>
              <a:gdLst/>
              <a:ahLst/>
              <a:cxnLst/>
              <a:rect l="l" t="t" r="r" b="b"/>
              <a:pathLst>
                <a:path w="221" h="1036" extrusionOk="0">
                  <a:moveTo>
                    <a:pt x="60" y="1"/>
                  </a:moveTo>
                  <a:cubicBezTo>
                    <a:pt x="34" y="1"/>
                    <a:pt x="0" y="239"/>
                    <a:pt x="41" y="528"/>
                  </a:cubicBezTo>
                  <a:cubicBezTo>
                    <a:pt x="78" y="818"/>
                    <a:pt x="172" y="1036"/>
                    <a:pt x="197" y="1036"/>
                  </a:cubicBezTo>
                  <a:cubicBezTo>
                    <a:pt x="197" y="1036"/>
                    <a:pt x="198" y="1035"/>
                    <a:pt x="198" y="1035"/>
                  </a:cubicBezTo>
                  <a:cubicBezTo>
                    <a:pt x="221" y="1028"/>
                    <a:pt x="169" y="800"/>
                    <a:pt x="131" y="516"/>
                  </a:cubicBezTo>
                  <a:cubicBezTo>
                    <a:pt x="93" y="233"/>
                    <a:pt x="86" y="1"/>
                    <a:pt x="60" y="1"/>
                  </a:cubicBezTo>
                  <a:cubicBezTo>
                    <a:pt x="60" y="1"/>
                    <a:pt x="60"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18"/>
            <p:cNvSpPr/>
            <p:nvPr/>
          </p:nvSpPr>
          <p:spPr>
            <a:xfrm>
              <a:off x="3419087" y="2244805"/>
              <a:ext cx="33272" cy="42617"/>
            </a:xfrm>
            <a:custGeom>
              <a:avLst/>
              <a:gdLst/>
              <a:ahLst/>
              <a:cxnLst/>
              <a:rect l="l" t="t" r="r" b="b"/>
              <a:pathLst>
                <a:path w="737" h="944" extrusionOk="0">
                  <a:moveTo>
                    <a:pt x="26" y="1"/>
                  </a:moveTo>
                  <a:cubicBezTo>
                    <a:pt x="24" y="1"/>
                    <a:pt x="24" y="1"/>
                    <a:pt x="23" y="1"/>
                  </a:cubicBezTo>
                  <a:cubicBezTo>
                    <a:pt x="0" y="16"/>
                    <a:pt x="121" y="251"/>
                    <a:pt x="314" y="513"/>
                  </a:cubicBezTo>
                  <a:cubicBezTo>
                    <a:pt x="502" y="764"/>
                    <a:pt x="686" y="943"/>
                    <a:pt x="715" y="943"/>
                  </a:cubicBezTo>
                  <a:cubicBezTo>
                    <a:pt x="716" y="943"/>
                    <a:pt x="717" y="943"/>
                    <a:pt x="718" y="943"/>
                  </a:cubicBezTo>
                  <a:cubicBezTo>
                    <a:pt x="736" y="924"/>
                    <a:pt x="579" y="715"/>
                    <a:pt x="389" y="457"/>
                  </a:cubicBezTo>
                  <a:cubicBezTo>
                    <a:pt x="205" y="208"/>
                    <a:pt x="56" y="1"/>
                    <a:pt x="2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18"/>
            <p:cNvSpPr/>
            <p:nvPr/>
          </p:nvSpPr>
          <p:spPr>
            <a:xfrm>
              <a:off x="3504419" y="2277177"/>
              <a:ext cx="33949" cy="20767"/>
            </a:xfrm>
            <a:custGeom>
              <a:avLst/>
              <a:gdLst/>
              <a:ahLst/>
              <a:cxnLst/>
              <a:rect l="l" t="t" r="r" b="b"/>
              <a:pathLst>
                <a:path w="752" h="460" extrusionOk="0">
                  <a:moveTo>
                    <a:pt x="727" y="1"/>
                  </a:moveTo>
                  <a:cubicBezTo>
                    <a:pt x="679" y="1"/>
                    <a:pt x="516" y="63"/>
                    <a:pt x="341" y="173"/>
                  </a:cubicBezTo>
                  <a:cubicBezTo>
                    <a:pt x="139" y="300"/>
                    <a:pt x="1" y="438"/>
                    <a:pt x="15" y="457"/>
                  </a:cubicBezTo>
                  <a:cubicBezTo>
                    <a:pt x="17" y="459"/>
                    <a:pt x="20" y="460"/>
                    <a:pt x="24" y="460"/>
                  </a:cubicBezTo>
                  <a:cubicBezTo>
                    <a:pt x="63" y="460"/>
                    <a:pt x="209" y="363"/>
                    <a:pt x="389" y="252"/>
                  </a:cubicBezTo>
                  <a:cubicBezTo>
                    <a:pt x="587" y="128"/>
                    <a:pt x="751" y="27"/>
                    <a:pt x="741" y="5"/>
                  </a:cubicBezTo>
                  <a:cubicBezTo>
                    <a:pt x="739" y="2"/>
                    <a:pt x="734" y="1"/>
                    <a:pt x="72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18"/>
            <p:cNvSpPr/>
            <p:nvPr/>
          </p:nvSpPr>
          <p:spPr>
            <a:xfrm>
              <a:off x="3507625" y="2162500"/>
              <a:ext cx="9164" cy="41398"/>
            </a:xfrm>
            <a:custGeom>
              <a:avLst/>
              <a:gdLst/>
              <a:ahLst/>
              <a:cxnLst/>
              <a:rect l="l" t="t" r="r" b="b"/>
              <a:pathLst>
                <a:path w="203" h="917" extrusionOk="0">
                  <a:moveTo>
                    <a:pt x="30" y="1"/>
                  </a:moveTo>
                  <a:cubicBezTo>
                    <a:pt x="4" y="5"/>
                    <a:pt x="1" y="214"/>
                    <a:pt x="42" y="468"/>
                  </a:cubicBezTo>
                  <a:cubicBezTo>
                    <a:pt x="82" y="721"/>
                    <a:pt x="151" y="916"/>
                    <a:pt x="178" y="916"/>
                  </a:cubicBezTo>
                  <a:cubicBezTo>
                    <a:pt x="179" y="916"/>
                    <a:pt x="180" y="916"/>
                    <a:pt x="180" y="916"/>
                  </a:cubicBezTo>
                  <a:cubicBezTo>
                    <a:pt x="202" y="913"/>
                    <a:pt x="173" y="707"/>
                    <a:pt x="132" y="454"/>
                  </a:cubicBezTo>
                  <a:cubicBezTo>
                    <a:pt x="90" y="203"/>
                    <a:pt x="56" y="1"/>
                    <a:pt x="3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18"/>
            <p:cNvSpPr/>
            <p:nvPr/>
          </p:nvSpPr>
          <p:spPr>
            <a:xfrm>
              <a:off x="3536836" y="2228597"/>
              <a:ext cx="55528" cy="5147"/>
            </a:xfrm>
            <a:custGeom>
              <a:avLst/>
              <a:gdLst/>
              <a:ahLst/>
              <a:cxnLst/>
              <a:rect l="l" t="t" r="r" b="b"/>
              <a:pathLst>
                <a:path w="1230" h="114" extrusionOk="0">
                  <a:moveTo>
                    <a:pt x="247" y="1"/>
                  </a:moveTo>
                  <a:cubicBezTo>
                    <a:pt x="100" y="1"/>
                    <a:pt x="4" y="9"/>
                    <a:pt x="4" y="24"/>
                  </a:cubicBezTo>
                  <a:cubicBezTo>
                    <a:pt x="0" y="50"/>
                    <a:pt x="273" y="83"/>
                    <a:pt x="612" y="102"/>
                  </a:cubicBezTo>
                  <a:cubicBezTo>
                    <a:pt x="755" y="110"/>
                    <a:pt x="886" y="114"/>
                    <a:pt x="990" y="114"/>
                  </a:cubicBezTo>
                  <a:cubicBezTo>
                    <a:pt x="1134" y="114"/>
                    <a:pt x="1227" y="106"/>
                    <a:pt x="1229" y="91"/>
                  </a:cubicBezTo>
                  <a:cubicBezTo>
                    <a:pt x="1229" y="65"/>
                    <a:pt x="956" y="31"/>
                    <a:pt x="616" y="12"/>
                  </a:cubicBezTo>
                  <a:cubicBezTo>
                    <a:pt x="478" y="5"/>
                    <a:pt x="350" y="1"/>
                    <a:pt x="24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18"/>
            <p:cNvSpPr/>
            <p:nvPr/>
          </p:nvSpPr>
          <p:spPr>
            <a:xfrm>
              <a:off x="3622980" y="2199386"/>
              <a:ext cx="43565" cy="25462"/>
            </a:xfrm>
            <a:custGeom>
              <a:avLst/>
              <a:gdLst/>
              <a:ahLst/>
              <a:cxnLst/>
              <a:rect l="l" t="t" r="r" b="b"/>
              <a:pathLst>
                <a:path w="965" h="564" extrusionOk="0">
                  <a:moveTo>
                    <a:pt x="24" y="1"/>
                  </a:moveTo>
                  <a:cubicBezTo>
                    <a:pt x="22" y="1"/>
                    <a:pt x="20" y="1"/>
                    <a:pt x="19" y="2"/>
                  </a:cubicBezTo>
                  <a:cubicBezTo>
                    <a:pt x="1" y="21"/>
                    <a:pt x="176" y="200"/>
                    <a:pt x="442" y="357"/>
                  </a:cubicBezTo>
                  <a:cubicBezTo>
                    <a:pt x="673" y="495"/>
                    <a:pt x="885" y="563"/>
                    <a:pt x="942" y="563"/>
                  </a:cubicBezTo>
                  <a:cubicBezTo>
                    <a:pt x="951" y="563"/>
                    <a:pt x="956" y="562"/>
                    <a:pt x="957" y="559"/>
                  </a:cubicBezTo>
                  <a:cubicBezTo>
                    <a:pt x="964" y="537"/>
                    <a:pt x="744" y="432"/>
                    <a:pt x="490" y="278"/>
                  </a:cubicBezTo>
                  <a:cubicBezTo>
                    <a:pt x="247" y="134"/>
                    <a:pt x="58" y="1"/>
                    <a:pt x="2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18"/>
            <p:cNvSpPr/>
            <p:nvPr/>
          </p:nvSpPr>
          <p:spPr>
            <a:xfrm>
              <a:off x="3569027" y="2320564"/>
              <a:ext cx="59907" cy="4876"/>
            </a:xfrm>
            <a:custGeom>
              <a:avLst/>
              <a:gdLst/>
              <a:ahLst/>
              <a:cxnLst/>
              <a:rect l="l" t="t" r="r" b="b"/>
              <a:pathLst>
                <a:path w="1327" h="108" extrusionOk="0">
                  <a:moveTo>
                    <a:pt x="356" y="1"/>
                  </a:moveTo>
                  <a:cubicBezTo>
                    <a:pt x="145" y="1"/>
                    <a:pt x="1" y="12"/>
                    <a:pt x="1" y="30"/>
                  </a:cubicBezTo>
                  <a:cubicBezTo>
                    <a:pt x="1" y="52"/>
                    <a:pt x="296" y="86"/>
                    <a:pt x="661" y="101"/>
                  </a:cubicBezTo>
                  <a:cubicBezTo>
                    <a:pt x="773" y="106"/>
                    <a:pt x="878" y="108"/>
                    <a:pt x="971" y="108"/>
                  </a:cubicBezTo>
                  <a:cubicBezTo>
                    <a:pt x="1182" y="108"/>
                    <a:pt x="1326" y="97"/>
                    <a:pt x="1326" y="78"/>
                  </a:cubicBezTo>
                  <a:cubicBezTo>
                    <a:pt x="1326" y="52"/>
                    <a:pt x="1032" y="23"/>
                    <a:pt x="665" y="8"/>
                  </a:cubicBezTo>
                  <a:cubicBezTo>
                    <a:pt x="553" y="3"/>
                    <a:pt x="448" y="1"/>
                    <a:pt x="35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18"/>
            <p:cNvSpPr/>
            <p:nvPr/>
          </p:nvSpPr>
          <p:spPr>
            <a:xfrm>
              <a:off x="3616750" y="2269998"/>
              <a:ext cx="43700" cy="26094"/>
            </a:xfrm>
            <a:custGeom>
              <a:avLst/>
              <a:gdLst/>
              <a:ahLst/>
              <a:cxnLst/>
              <a:rect l="l" t="t" r="r" b="b"/>
              <a:pathLst>
                <a:path w="968" h="578" extrusionOk="0">
                  <a:moveTo>
                    <a:pt x="22" y="1"/>
                  </a:moveTo>
                  <a:cubicBezTo>
                    <a:pt x="18" y="1"/>
                    <a:pt x="16" y="2"/>
                    <a:pt x="15" y="4"/>
                  </a:cubicBezTo>
                  <a:cubicBezTo>
                    <a:pt x="1" y="26"/>
                    <a:pt x="199" y="171"/>
                    <a:pt x="460" y="328"/>
                  </a:cubicBezTo>
                  <a:cubicBezTo>
                    <a:pt x="695" y="474"/>
                    <a:pt x="902" y="577"/>
                    <a:pt x="945" y="577"/>
                  </a:cubicBezTo>
                  <a:cubicBezTo>
                    <a:pt x="949" y="577"/>
                    <a:pt x="952" y="577"/>
                    <a:pt x="953" y="575"/>
                  </a:cubicBezTo>
                  <a:cubicBezTo>
                    <a:pt x="968" y="552"/>
                    <a:pt x="766" y="407"/>
                    <a:pt x="508" y="250"/>
                  </a:cubicBezTo>
                  <a:cubicBezTo>
                    <a:pt x="269" y="107"/>
                    <a:pt x="65" y="1"/>
                    <a:pt x="2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18"/>
            <p:cNvSpPr/>
            <p:nvPr/>
          </p:nvSpPr>
          <p:spPr>
            <a:xfrm>
              <a:off x="3716936" y="2251397"/>
              <a:ext cx="10158" cy="42211"/>
            </a:xfrm>
            <a:custGeom>
              <a:avLst/>
              <a:gdLst/>
              <a:ahLst/>
              <a:cxnLst/>
              <a:rect l="l" t="t" r="r" b="b"/>
              <a:pathLst>
                <a:path w="225" h="935" extrusionOk="0">
                  <a:moveTo>
                    <a:pt x="27" y="0"/>
                  </a:moveTo>
                  <a:cubicBezTo>
                    <a:pt x="27" y="0"/>
                    <a:pt x="26" y="0"/>
                    <a:pt x="26" y="0"/>
                  </a:cubicBezTo>
                  <a:cubicBezTo>
                    <a:pt x="0" y="4"/>
                    <a:pt x="19" y="217"/>
                    <a:pt x="67" y="475"/>
                  </a:cubicBezTo>
                  <a:cubicBezTo>
                    <a:pt x="112" y="732"/>
                    <a:pt x="169" y="935"/>
                    <a:pt x="197" y="935"/>
                  </a:cubicBezTo>
                  <a:cubicBezTo>
                    <a:pt x="197" y="935"/>
                    <a:pt x="198" y="935"/>
                    <a:pt x="198" y="935"/>
                  </a:cubicBezTo>
                  <a:cubicBezTo>
                    <a:pt x="224" y="931"/>
                    <a:pt x="206" y="718"/>
                    <a:pt x="157" y="460"/>
                  </a:cubicBezTo>
                  <a:cubicBezTo>
                    <a:pt x="109" y="204"/>
                    <a:pt x="53" y="0"/>
                    <a:pt x="2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18"/>
            <p:cNvSpPr/>
            <p:nvPr/>
          </p:nvSpPr>
          <p:spPr>
            <a:xfrm>
              <a:off x="3680816" y="2335147"/>
              <a:ext cx="58869" cy="11196"/>
            </a:xfrm>
            <a:custGeom>
              <a:avLst/>
              <a:gdLst/>
              <a:ahLst/>
              <a:cxnLst/>
              <a:rect l="l" t="t" r="r" b="b"/>
              <a:pathLst>
                <a:path w="1304" h="248" extrusionOk="0">
                  <a:moveTo>
                    <a:pt x="1276" y="0"/>
                  </a:moveTo>
                  <a:cubicBezTo>
                    <a:pt x="1204" y="0"/>
                    <a:pt x="950" y="59"/>
                    <a:pt x="647" y="110"/>
                  </a:cubicBezTo>
                  <a:cubicBezTo>
                    <a:pt x="292" y="174"/>
                    <a:pt x="1" y="204"/>
                    <a:pt x="1" y="230"/>
                  </a:cubicBezTo>
                  <a:cubicBezTo>
                    <a:pt x="1" y="240"/>
                    <a:pt x="60" y="248"/>
                    <a:pt x="158" y="248"/>
                  </a:cubicBezTo>
                  <a:cubicBezTo>
                    <a:pt x="280" y="248"/>
                    <a:pt x="461" y="235"/>
                    <a:pt x="662" y="200"/>
                  </a:cubicBezTo>
                  <a:cubicBezTo>
                    <a:pt x="1028" y="140"/>
                    <a:pt x="1304" y="28"/>
                    <a:pt x="1297" y="6"/>
                  </a:cubicBezTo>
                  <a:cubicBezTo>
                    <a:pt x="1296" y="2"/>
                    <a:pt x="1289" y="0"/>
                    <a:pt x="1276"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18"/>
            <p:cNvSpPr/>
            <p:nvPr/>
          </p:nvSpPr>
          <p:spPr>
            <a:xfrm>
              <a:off x="3787052" y="2283768"/>
              <a:ext cx="8126" cy="39186"/>
            </a:xfrm>
            <a:custGeom>
              <a:avLst/>
              <a:gdLst/>
              <a:ahLst/>
              <a:cxnLst/>
              <a:rect l="l" t="t" r="r" b="b"/>
              <a:pathLst>
                <a:path w="180" h="868" extrusionOk="0">
                  <a:moveTo>
                    <a:pt x="157" y="1"/>
                  </a:moveTo>
                  <a:cubicBezTo>
                    <a:pt x="131" y="1"/>
                    <a:pt x="79" y="190"/>
                    <a:pt x="46" y="426"/>
                  </a:cubicBezTo>
                  <a:cubicBezTo>
                    <a:pt x="8" y="666"/>
                    <a:pt x="1" y="864"/>
                    <a:pt x="23" y="867"/>
                  </a:cubicBezTo>
                  <a:cubicBezTo>
                    <a:pt x="23" y="868"/>
                    <a:pt x="24" y="868"/>
                    <a:pt x="24" y="868"/>
                  </a:cubicBezTo>
                  <a:cubicBezTo>
                    <a:pt x="50" y="868"/>
                    <a:pt x="102" y="679"/>
                    <a:pt x="135" y="442"/>
                  </a:cubicBezTo>
                  <a:cubicBezTo>
                    <a:pt x="173" y="202"/>
                    <a:pt x="180" y="4"/>
                    <a:pt x="158" y="1"/>
                  </a:cubicBezTo>
                  <a:cubicBezTo>
                    <a:pt x="157" y="1"/>
                    <a:pt x="157" y="1"/>
                    <a:pt x="15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18"/>
            <p:cNvSpPr/>
            <p:nvPr/>
          </p:nvSpPr>
          <p:spPr>
            <a:xfrm>
              <a:off x="3763936" y="2240652"/>
              <a:ext cx="37470" cy="5101"/>
            </a:xfrm>
            <a:custGeom>
              <a:avLst/>
              <a:gdLst/>
              <a:ahLst/>
              <a:cxnLst/>
              <a:rect l="l" t="t" r="r" b="b"/>
              <a:pathLst>
                <a:path w="830" h="113" extrusionOk="0">
                  <a:moveTo>
                    <a:pt x="58" y="0"/>
                  </a:moveTo>
                  <a:cubicBezTo>
                    <a:pt x="29" y="0"/>
                    <a:pt x="11" y="3"/>
                    <a:pt x="9" y="11"/>
                  </a:cubicBezTo>
                  <a:cubicBezTo>
                    <a:pt x="1" y="33"/>
                    <a:pt x="180" y="108"/>
                    <a:pt x="416" y="112"/>
                  </a:cubicBezTo>
                  <a:cubicBezTo>
                    <a:pt x="422" y="112"/>
                    <a:pt x="428" y="112"/>
                    <a:pt x="434" y="112"/>
                  </a:cubicBezTo>
                  <a:cubicBezTo>
                    <a:pt x="660" y="112"/>
                    <a:pt x="830" y="48"/>
                    <a:pt x="823" y="26"/>
                  </a:cubicBezTo>
                  <a:cubicBezTo>
                    <a:pt x="822" y="16"/>
                    <a:pt x="794" y="13"/>
                    <a:pt x="748" y="13"/>
                  </a:cubicBezTo>
                  <a:cubicBezTo>
                    <a:pt x="686" y="13"/>
                    <a:pt x="589" y="19"/>
                    <a:pt x="478" y="19"/>
                  </a:cubicBezTo>
                  <a:cubicBezTo>
                    <a:pt x="458" y="19"/>
                    <a:pt x="437" y="18"/>
                    <a:pt x="416" y="18"/>
                  </a:cubicBezTo>
                  <a:cubicBezTo>
                    <a:pt x="262" y="15"/>
                    <a:pt x="127" y="0"/>
                    <a:pt x="5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18"/>
            <p:cNvSpPr/>
            <p:nvPr/>
          </p:nvSpPr>
          <p:spPr>
            <a:xfrm>
              <a:off x="3845069" y="2180559"/>
              <a:ext cx="12009" cy="45416"/>
            </a:xfrm>
            <a:custGeom>
              <a:avLst/>
              <a:gdLst/>
              <a:ahLst/>
              <a:cxnLst/>
              <a:rect l="l" t="t" r="r" b="b"/>
              <a:pathLst>
                <a:path w="266" h="1006" extrusionOk="0">
                  <a:moveTo>
                    <a:pt x="243" y="1"/>
                  </a:moveTo>
                  <a:cubicBezTo>
                    <a:pt x="216" y="1"/>
                    <a:pt x="150" y="220"/>
                    <a:pt x="90" y="494"/>
                  </a:cubicBezTo>
                  <a:cubicBezTo>
                    <a:pt x="27" y="771"/>
                    <a:pt x="0" y="998"/>
                    <a:pt x="23" y="1006"/>
                  </a:cubicBezTo>
                  <a:cubicBezTo>
                    <a:pt x="23" y="1006"/>
                    <a:pt x="23" y="1006"/>
                    <a:pt x="23" y="1006"/>
                  </a:cubicBezTo>
                  <a:cubicBezTo>
                    <a:pt x="51" y="1006"/>
                    <a:pt x="121" y="786"/>
                    <a:pt x="180" y="513"/>
                  </a:cubicBezTo>
                  <a:cubicBezTo>
                    <a:pt x="240" y="237"/>
                    <a:pt x="266" y="9"/>
                    <a:pt x="243" y="1"/>
                  </a:cubicBezTo>
                  <a:cubicBezTo>
                    <a:pt x="243" y="1"/>
                    <a:pt x="243" y="1"/>
                    <a:pt x="24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18"/>
            <p:cNvSpPr/>
            <p:nvPr/>
          </p:nvSpPr>
          <p:spPr>
            <a:xfrm>
              <a:off x="3826196" y="2264264"/>
              <a:ext cx="60404" cy="16749"/>
            </a:xfrm>
            <a:custGeom>
              <a:avLst/>
              <a:gdLst/>
              <a:ahLst/>
              <a:cxnLst/>
              <a:rect l="l" t="t" r="r" b="b"/>
              <a:pathLst>
                <a:path w="1338" h="371" extrusionOk="0">
                  <a:moveTo>
                    <a:pt x="27" y="1"/>
                  </a:moveTo>
                  <a:cubicBezTo>
                    <a:pt x="13" y="1"/>
                    <a:pt x="5" y="3"/>
                    <a:pt x="4" y="7"/>
                  </a:cubicBezTo>
                  <a:cubicBezTo>
                    <a:pt x="1" y="33"/>
                    <a:pt x="292" y="131"/>
                    <a:pt x="658" y="231"/>
                  </a:cubicBezTo>
                  <a:cubicBezTo>
                    <a:pt x="971" y="315"/>
                    <a:pt x="1239" y="370"/>
                    <a:pt x="1313" y="370"/>
                  </a:cubicBezTo>
                  <a:cubicBezTo>
                    <a:pt x="1325" y="370"/>
                    <a:pt x="1333" y="369"/>
                    <a:pt x="1334" y="365"/>
                  </a:cubicBezTo>
                  <a:cubicBezTo>
                    <a:pt x="1337" y="339"/>
                    <a:pt x="1046" y="239"/>
                    <a:pt x="680" y="141"/>
                  </a:cubicBezTo>
                  <a:cubicBezTo>
                    <a:pt x="370" y="59"/>
                    <a:pt x="105" y="1"/>
                    <a:pt x="2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18"/>
            <p:cNvSpPr/>
            <p:nvPr/>
          </p:nvSpPr>
          <p:spPr>
            <a:xfrm>
              <a:off x="3906787" y="2229726"/>
              <a:ext cx="35981" cy="17516"/>
            </a:xfrm>
            <a:custGeom>
              <a:avLst/>
              <a:gdLst/>
              <a:ahLst/>
              <a:cxnLst/>
              <a:rect l="l" t="t" r="r" b="b"/>
              <a:pathLst>
                <a:path w="797" h="388" extrusionOk="0">
                  <a:moveTo>
                    <a:pt x="770" y="1"/>
                  </a:moveTo>
                  <a:cubicBezTo>
                    <a:pt x="720" y="1"/>
                    <a:pt x="560" y="63"/>
                    <a:pt x="378" y="152"/>
                  </a:cubicBezTo>
                  <a:cubicBezTo>
                    <a:pt x="165" y="256"/>
                    <a:pt x="0" y="361"/>
                    <a:pt x="12" y="384"/>
                  </a:cubicBezTo>
                  <a:cubicBezTo>
                    <a:pt x="13" y="387"/>
                    <a:pt x="18" y="388"/>
                    <a:pt x="25" y="388"/>
                  </a:cubicBezTo>
                  <a:cubicBezTo>
                    <a:pt x="71" y="388"/>
                    <a:pt x="234" y="325"/>
                    <a:pt x="419" y="234"/>
                  </a:cubicBezTo>
                  <a:cubicBezTo>
                    <a:pt x="632" y="130"/>
                    <a:pt x="796" y="29"/>
                    <a:pt x="785" y="6"/>
                  </a:cubicBezTo>
                  <a:cubicBezTo>
                    <a:pt x="783" y="2"/>
                    <a:pt x="778" y="1"/>
                    <a:pt x="77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18"/>
            <p:cNvSpPr/>
            <p:nvPr/>
          </p:nvSpPr>
          <p:spPr>
            <a:xfrm>
              <a:off x="3900376" y="2170085"/>
              <a:ext cx="31601" cy="43610"/>
            </a:xfrm>
            <a:custGeom>
              <a:avLst/>
              <a:gdLst/>
              <a:ahLst/>
              <a:cxnLst/>
              <a:rect l="l" t="t" r="r" b="b"/>
              <a:pathLst>
                <a:path w="700" h="966" extrusionOk="0">
                  <a:moveTo>
                    <a:pt x="674" y="1"/>
                  </a:moveTo>
                  <a:cubicBezTo>
                    <a:pt x="643" y="1"/>
                    <a:pt x="484" y="201"/>
                    <a:pt x="311" y="457"/>
                  </a:cubicBezTo>
                  <a:cubicBezTo>
                    <a:pt x="132" y="726"/>
                    <a:pt x="1" y="950"/>
                    <a:pt x="23" y="965"/>
                  </a:cubicBezTo>
                  <a:cubicBezTo>
                    <a:pt x="24" y="966"/>
                    <a:pt x="25" y="966"/>
                    <a:pt x="26" y="966"/>
                  </a:cubicBezTo>
                  <a:cubicBezTo>
                    <a:pt x="53" y="966"/>
                    <a:pt x="212" y="765"/>
                    <a:pt x="385" y="510"/>
                  </a:cubicBezTo>
                  <a:cubicBezTo>
                    <a:pt x="568" y="244"/>
                    <a:pt x="699" y="17"/>
                    <a:pt x="677" y="1"/>
                  </a:cubicBezTo>
                  <a:cubicBezTo>
                    <a:pt x="676" y="1"/>
                    <a:pt x="675" y="1"/>
                    <a:pt x="674"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18"/>
            <p:cNvSpPr/>
            <p:nvPr/>
          </p:nvSpPr>
          <p:spPr>
            <a:xfrm>
              <a:off x="3939520" y="2130309"/>
              <a:ext cx="45912" cy="5372"/>
            </a:xfrm>
            <a:custGeom>
              <a:avLst/>
              <a:gdLst/>
              <a:ahLst/>
              <a:cxnLst/>
              <a:rect l="l" t="t" r="r" b="b"/>
              <a:pathLst>
                <a:path w="1017" h="119" extrusionOk="0">
                  <a:moveTo>
                    <a:pt x="815" y="0"/>
                  </a:moveTo>
                  <a:cubicBezTo>
                    <a:pt x="729" y="0"/>
                    <a:pt x="621" y="4"/>
                    <a:pt x="504" y="12"/>
                  </a:cubicBezTo>
                  <a:cubicBezTo>
                    <a:pt x="225" y="34"/>
                    <a:pt x="1" y="72"/>
                    <a:pt x="1" y="98"/>
                  </a:cubicBezTo>
                  <a:cubicBezTo>
                    <a:pt x="3" y="111"/>
                    <a:pt x="80" y="119"/>
                    <a:pt x="198" y="119"/>
                  </a:cubicBezTo>
                  <a:cubicBezTo>
                    <a:pt x="285" y="119"/>
                    <a:pt x="394" y="115"/>
                    <a:pt x="512" y="105"/>
                  </a:cubicBezTo>
                  <a:cubicBezTo>
                    <a:pt x="792" y="86"/>
                    <a:pt x="1016" y="50"/>
                    <a:pt x="1016" y="24"/>
                  </a:cubicBezTo>
                  <a:cubicBezTo>
                    <a:pt x="1014" y="8"/>
                    <a:pt x="936" y="0"/>
                    <a:pt x="81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18"/>
            <p:cNvSpPr/>
            <p:nvPr/>
          </p:nvSpPr>
          <p:spPr>
            <a:xfrm>
              <a:off x="3999388" y="2113604"/>
              <a:ext cx="14672" cy="45280"/>
            </a:xfrm>
            <a:custGeom>
              <a:avLst/>
              <a:gdLst/>
              <a:ahLst/>
              <a:cxnLst/>
              <a:rect l="l" t="t" r="r" b="b"/>
              <a:pathLst>
                <a:path w="325" h="1003" extrusionOk="0">
                  <a:moveTo>
                    <a:pt x="301" y="1"/>
                  </a:moveTo>
                  <a:cubicBezTo>
                    <a:pt x="274" y="1"/>
                    <a:pt x="194" y="219"/>
                    <a:pt x="120" y="487"/>
                  </a:cubicBezTo>
                  <a:cubicBezTo>
                    <a:pt x="42" y="763"/>
                    <a:pt x="0" y="994"/>
                    <a:pt x="26" y="1002"/>
                  </a:cubicBezTo>
                  <a:cubicBezTo>
                    <a:pt x="27" y="1002"/>
                    <a:pt x="27" y="1002"/>
                    <a:pt x="27" y="1002"/>
                  </a:cubicBezTo>
                  <a:cubicBezTo>
                    <a:pt x="50" y="1002"/>
                    <a:pt x="132" y="787"/>
                    <a:pt x="209" y="513"/>
                  </a:cubicBezTo>
                  <a:cubicBezTo>
                    <a:pt x="285" y="237"/>
                    <a:pt x="325" y="8"/>
                    <a:pt x="302" y="1"/>
                  </a:cubicBezTo>
                  <a:cubicBezTo>
                    <a:pt x="302" y="1"/>
                    <a:pt x="302" y="1"/>
                    <a:pt x="30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18"/>
            <p:cNvSpPr/>
            <p:nvPr/>
          </p:nvSpPr>
          <p:spPr>
            <a:xfrm>
              <a:off x="3967693" y="2189815"/>
              <a:ext cx="43023" cy="4334"/>
            </a:xfrm>
            <a:custGeom>
              <a:avLst/>
              <a:gdLst/>
              <a:ahLst/>
              <a:cxnLst/>
              <a:rect l="l" t="t" r="r" b="b"/>
              <a:pathLst>
                <a:path w="953" h="96" extrusionOk="0">
                  <a:moveTo>
                    <a:pt x="403" y="1"/>
                  </a:moveTo>
                  <a:cubicBezTo>
                    <a:pt x="177" y="1"/>
                    <a:pt x="4" y="15"/>
                    <a:pt x="4" y="39"/>
                  </a:cubicBezTo>
                  <a:cubicBezTo>
                    <a:pt x="0" y="65"/>
                    <a:pt x="213" y="91"/>
                    <a:pt x="478" y="95"/>
                  </a:cubicBezTo>
                  <a:cubicBezTo>
                    <a:pt x="504" y="96"/>
                    <a:pt x="529" y="96"/>
                    <a:pt x="553" y="96"/>
                  </a:cubicBezTo>
                  <a:cubicBezTo>
                    <a:pt x="779" y="96"/>
                    <a:pt x="952" y="81"/>
                    <a:pt x="952" y="58"/>
                  </a:cubicBezTo>
                  <a:cubicBezTo>
                    <a:pt x="952" y="32"/>
                    <a:pt x="740" y="6"/>
                    <a:pt x="478" y="1"/>
                  </a:cubicBezTo>
                  <a:cubicBezTo>
                    <a:pt x="453" y="1"/>
                    <a:pt x="428" y="1"/>
                    <a:pt x="403"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8" name="Google Shape;548;p18"/>
          <p:cNvSpPr txBox="1"/>
          <p:nvPr/>
        </p:nvSpPr>
        <p:spPr>
          <a:xfrm>
            <a:off x="768200" y="1092195"/>
            <a:ext cx="4941421" cy="2508781"/>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3733" b="1" kern="0" dirty="0">
                <a:solidFill>
                  <a:srgbClr val="948CD3"/>
                </a:solidFill>
                <a:latin typeface="Fira Sans Extra Condensed"/>
                <a:ea typeface="Fira Sans Extra Condensed"/>
                <a:cs typeface="Fira Sans Extra Condensed"/>
                <a:sym typeface="Fira Sans Extra Condensed"/>
              </a:rPr>
              <a:t>1. Describe the characteristics of leadership.</a:t>
            </a:r>
          </a:p>
        </p:txBody>
      </p:sp>
      <p:sp>
        <p:nvSpPr>
          <p:cNvPr id="549" name="Google Shape;549;p18"/>
          <p:cNvSpPr txBox="1"/>
          <p:nvPr/>
        </p:nvSpPr>
        <p:spPr>
          <a:xfrm>
            <a:off x="8652383" y="2174491"/>
            <a:ext cx="2550000" cy="615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3733" b="1" kern="0" dirty="0">
                <a:solidFill>
                  <a:srgbClr val="EE7A7D"/>
                </a:solidFill>
                <a:latin typeface="Fira Sans Extra Condensed"/>
                <a:ea typeface="Fira Sans Extra Condensed"/>
                <a:cs typeface="Fira Sans Extra Condensed"/>
                <a:sym typeface="Fira Sans Extra Condensed"/>
              </a:rPr>
              <a:t>3. Provides example of influential leadership.</a:t>
            </a:r>
          </a:p>
        </p:txBody>
      </p:sp>
      <p:cxnSp>
        <p:nvCxnSpPr>
          <p:cNvPr id="552" name="Google Shape;552;p18"/>
          <p:cNvCxnSpPr/>
          <p:nvPr/>
        </p:nvCxnSpPr>
        <p:spPr>
          <a:xfrm>
            <a:off x="768200" y="3854661"/>
            <a:ext cx="2042000" cy="0"/>
          </a:xfrm>
          <a:prstGeom prst="straightConnector1">
            <a:avLst/>
          </a:prstGeom>
          <a:noFill/>
          <a:ln w="38100" cap="flat" cmpd="sng">
            <a:solidFill>
              <a:schemeClr val="accent5"/>
            </a:solidFill>
            <a:prstDash val="solid"/>
            <a:round/>
            <a:headEnd type="none" w="med" len="med"/>
            <a:tailEnd type="oval" w="med" len="med"/>
          </a:ln>
        </p:spPr>
      </p:cxnSp>
      <p:cxnSp>
        <p:nvCxnSpPr>
          <p:cNvPr id="553" name="Google Shape;553;p18"/>
          <p:cNvCxnSpPr/>
          <p:nvPr/>
        </p:nvCxnSpPr>
        <p:spPr>
          <a:xfrm rot="10800000">
            <a:off x="9430751" y="4127089"/>
            <a:ext cx="2042000" cy="0"/>
          </a:xfrm>
          <a:prstGeom prst="straightConnector1">
            <a:avLst/>
          </a:prstGeom>
          <a:noFill/>
          <a:ln w="38100" cap="flat" cmpd="sng">
            <a:solidFill>
              <a:schemeClr val="accent2"/>
            </a:solidFill>
            <a:prstDash val="solid"/>
            <a:round/>
            <a:headEnd type="none" w="med" len="med"/>
            <a:tailEnd type="oval" w="med" len="med"/>
          </a:ln>
        </p:spPr>
      </p:cxnSp>
      <p:sp>
        <p:nvSpPr>
          <p:cNvPr id="554" name="Google Shape;554;p18"/>
          <p:cNvSpPr txBox="1"/>
          <p:nvPr/>
        </p:nvSpPr>
        <p:spPr>
          <a:xfrm>
            <a:off x="948877" y="4336134"/>
            <a:ext cx="3340783" cy="1658711"/>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3200" b="1" kern="0" dirty="0">
                <a:solidFill>
                  <a:srgbClr val="FFC000"/>
                </a:solidFill>
                <a:latin typeface="Fira Sans Extra Condensed"/>
                <a:ea typeface="Fira Sans Extra Condensed"/>
                <a:cs typeface="Fira Sans Extra Condensed"/>
                <a:sym typeface="Fira Sans Extra Condensed"/>
              </a:rPr>
              <a:t>2. Categorize behavioral leadership.</a:t>
            </a:r>
          </a:p>
        </p:txBody>
      </p:sp>
      <p:sp>
        <p:nvSpPr>
          <p:cNvPr id="555" name="Google Shape;555;p18"/>
          <p:cNvSpPr txBox="1"/>
          <p:nvPr/>
        </p:nvSpPr>
        <p:spPr>
          <a:xfrm>
            <a:off x="8814192" y="4864492"/>
            <a:ext cx="2550000" cy="466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US" sz="3200" b="1" kern="0" dirty="0">
                <a:solidFill>
                  <a:srgbClr val="002060"/>
                </a:solidFill>
                <a:latin typeface="Fira Sans Extra Condensed"/>
                <a:ea typeface="Fira Sans Extra Condensed"/>
                <a:cs typeface="Fira Sans Extra Condensed"/>
                <a:sym typeface="Fira Sans Extra Condensed"/>
              </a:rPr>
              <a:t>4. Categorize situational leadership.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22"/>
          <p:cNvSpPr/>
          <p:nvPr/>
        </p:nvSpPr>
        <p:spPr>
          <a:xfrm>
            <a:off x="10198171" y="1771667"/>
            <a:ext cx="1355244" cy="768333"/>
          </a:xfrm>
          <a:custGeom>
            <a:avLst/>
            <a:gdLst/>
            <a:ahLst/>
            <a:cxnLst/>
            <a:rect l="l" t="t" r="r" b="b"/>
            <a:pathLst>
              <a:path w="37719" h="23050" extrusionOk="0">
                <a:moveTo>
                  <a:pt x="0" y="0"/>
                </a:moveTo>
                <a:lnTo>
                  <a:pt x="37719" y="952"/>
                </a:lnTo>
                <a:lnTo>
                  <a:pt x="36386" y="21907"/>
                </a:lnTo>
                <a:lnTo>
                  <a:pt x="381" y="23050"/>
                </a:lnTo>
                <a:close/>
              </a:path>
            </a:pathLst>
          </a:custGeom>
          <a:solidFill>
            <a:schemeClr val="accent2"/>
          </a:solidFill>
          <a:ln>
            <a:noFill/>
          </a:ln>
        </p:spPr>
      </p:sp>
      <p:sp>
        <p:nvSpPr>
          <p:cNvPr id="948" name="Google Shape;948;p22"/>
          <p:cNvSpPr/>
          <p:nvPr/>
        </p:nvSpPr>
        <p:spPr>
          <a:xfrm>
            <a:off x="10205034" y="2757492"/>
            <a:ext cx="1355321" cy="711200"/>
          </a:xfrm>
          <a:custGeom>
            <a:avLst/>
            <a:gdLst/>
            <a:ahLst/>
            <a:cxnLst/>
            <a:rect l="l" t="t" r="r" b="b"/>
            <a:pathLst>
              <a:path w="35814" h="21336" extrusionOk="0">
                <a:moveTo>
                  <a:pt x="190" y="0"/>
                </a:moveTo>
                <a:lnTo>
                  <a:pt x="0" y="20955"/>
                </a:lnTo>
                <a:lnTo>
                  <a:pt x="35052" y="21336"/>
                </a:lnTo>
                <a:lnTo>
                  <a:pt x="35814" y="0"/>
                </a:lnTo>
                <a:close/>
              </a:path>
            </a:pathLst>
          </a:custGeom>
          <a:solidFill>
            <a:schemeClr val="accent3"/>
          </a:solidFill>
          <a:ln>
            <a:noFill/>
          </a:ln>
        </p:spPr>
      </p:sp>
      <p:sp>
        <p:nvSpPr>
          <p:cNvPr id="949" name="Google Shape;949;p22"/>
          <p:cNvSpPr/>
          <p:nvPr/>
        </p:nvSpPr>
        <p:spPr>
          <a:xfrm>
            <a:off x="10109200" y="3686184"/>
            <a:ext cx="1457896" cy="704867"/>
          </a:xfrm>
          <a:custGeom>
            <a:avLst/>
            <a:gdLst/>
            <a:ahLst/>
            <a:cxnLst/>
            <a:rect l="l" t="t" r="r" b="b"/>
            <a:pathLst>
              <a:path w="40576" h="21146" extrusionOk="0">
                <a:moveTo>
                  <a:pt x="3238" y="0"/>
                </a:moveTo>
                <a:lnTo>
                  <a:pt x="40005" y="1524"/>
                </a:lnTo>
                <a:lnTo>
                  <a:pt x="40576" y="21146"/>
                </a:lnTo>
                <a:lnTo>
                  <a:pt x="0" y="20955"/>
                </a:lnTo>
                <a:close/>
              </a:path>
            </a:pathLst>
          </a:custGeom>
          <a:solidFill>
            <a:schemeClr val="accent4"/>
          </a:solidFill>
          <a:ln>
            <a:noFill/>
          </a:ln>
        </p:spPr>
      </p:sp>
      <p:sp>
        <p:nvSpPr>
          <p:cNvPr id="950" name="Google Shape;950;p22"/>
          <p:cNvSpPr/>
          <p:nvPr/>
        </p:nvSpPr>
        <p:spPr>
          <a:xfrm>
            <a:off x="10136582" y="4608542"/>
            <a:ext cx="1457940" cy="742933"/>
          </a:xfrm>
          <a:custGeom>
            <a:avLst/>
            <a:gdLst/>
            <a:ahLst/>
            <a:cxnLst/>
            <a:rect l="l" t="t" r="r" b="b"/>
            <a:pathLst>
              <a:path w="41719" h="22288" extrusionOk="0">
                <a:moveTo>
                  <a:pt x="571" y="0"/>
                </a:moveTo>
                <a:lnTo>
                  <a:pt x="41719" y="190"/>
                </a:lnTo>
                <a:lnTo>
                  <a:pt x="41148" y="21336"/>
                </a:lnTo>
                <a:lnTo>
                  <a:pt x="0" y="22288"/>
                </a:lnTo>
                <a:close/>
              </a:path>
            </a:pathLst>
          </a:custGeom>
          <a:solidFill>
            <a:schemeClr val="accent5"/>
          </a:solidFill>
          <a:ln>
            <a:noFill/>
          </a:ln>
        </p:spPr>
      </p:sp>
      <p:sp>
        <p:nvSpPr>
          <p:cNvPr id="951" name="Google Shape;951;p22"/>
          <p:cNvSpPr/>
          <p:nvPr/>
        </p:nvSpPr>
        <p:spPr>
          <a:xfrm>
            <a:off x="10150271" y="5568967"/>
            <a:ext cx="1451069" cy="742933"/>
          </a:xfrm>
          <a:custGeom>
            <a:avLst/>
            <a:gdLst/>
            <a:ahLst/>
            <a:cxnLst/>
            <a:rect l="l" t="t" r="r" b="b"/>
            <a:pathLst>
              <a:path w="40386" h="22288" extrusionOk="0">
                <a:moveTo>
                  <a:pt x="0" y="0"/>
                </a:moveTo>
                <a:lnTo>
                  <a:pt x="40386" y="1714"/>
                </a:lnTo>
                <a:lnTo>
                  <a:pt x="39814" y="22288"/>
                </a:lnTo>
                <a:lnTo>
                  <a:pt x="3048" y="20574"/>
                </a:lnTo>
                <a:close/>
              </a:path>
            </a:pathLst>
          </a:custGeom>
          <a:solidFill>
            <a:schemeClr val="accent6"/>
          </a:solidFill>
          <a:ln>
            <a:noFill/>
          </a:ln>
        </p:spPr>
      </p:sp>
      <p:sp>
        <p:nvSpPr>
          <p:cNvPr id="952" name="Google Shape;952;p22"/>
          <p:cNvSpPr txBox="1">
            <a:spLocks noGrp="1"/>
          </p:cNvSpPr>
          <p:nvPr>
            <p:ph type="title"/>
          </p:nvPr>
        </p:nvSpPr>
        <p:spPr>
          <a:xfrm>
            <a:off x="-1422991" y="681771"/>
            <a:ext cx="8772400" cy="641600"/>
          </a:xfrm>
          <a:prstGeom prst="rect">
            <a:avLst/>
          </a:prstGeom>
        </p:spPr>
        <p:txBody>
          <a:bodyPr spcFirstLastPara="1" wrap="square" lIns="121900" tIns="121900" rIns="121900" bIns="121900" anchor="ctr" anchorCtr="0">
            <a:noAutofit/>
          </a:bodyPr>
          <a:lstStyle/>
          <a:p>
            <a:pPr lvl="0"/>
            <a:r>
              <a:rPr lang="en-US" dirty="0">
                <a:latin typeface="Chalkboard" panose="03050602040202020205" pitchFamily="66" charset="77"/>
              </a:rPr>
              <a:t>Stage 1: FORMING</a:t>
            </a:r>
            <a:endParaRPr dirty="0">
              <a:latin typeface="Chalkboard" panose="03050602040202020205" pitchFamily="66" charset="77"/>
            </a:endParaRPr>
          </a:p>
        </p:txBody>
      </p:sp>
      <p:grpSp>
        <p:nvGrpSpPr>
          <p:cNvPr id="953" name="Google Shape;953;p22"/>
          <p:cNvGrpSpPr/>
          <p:nvPr/>
        </p:nvGrpSpPr>
        <p:grpSpPr>
          <a:xfrm>
            <a:off x="218350" y="1828941"/>
            <a:ext cx="5723695" cy="4436735"/>
            <a:chOff x="279262" y="1371705"/>
            <a:chExt cx="4292771" cy="3327551"/>
          </a:xfrm>
        </p:grpSpPr>
        <p:grpSp>
          <p:nvGrpSpPr>
            <p:cNvPr id="954" name="Google Shape;954;p22"/>
            <p:cNvGrpSpPr/>
            <p:nvPr/>
          </p:nvGrpSpPr>
          <p:grpSpPr>
            <a:xfrm>
              <a:off x="279262" y="1371705"/>
              <a:ext cx="4292771" cy="3327551"/>
              <a:chOff x="-42983525" y="-33547150"/>
              <a:chExt cx="93933725" cy="72812925"/>
            </a:xfrm>
          </p:grpSpPr>
          <p:sp>
            <p:nvSpPr>
              <p:cNvPr id="955" name="Google Shape;955;p22"/>
              <p:cNvSpPr/>
              <p:nvPr/>
            </p:nvSpPr>
            <p:spPr>
              <a:xfrm>
                <a:off x="33348150" y="-30482100"/>
                <a:ext cx="12989125" cy="13379050"/>
              </a:xfrm>
              <a:custGeom>
                <a:avLst/>
                <a:gdLst/>
                <a:ahLst/>
                <a:cxnLst/>
                <a:rect l="l" t="t" r="r" b="b"/>
                <a:pathLst>
                  <a:path w="519565" h="535162" extrusionOk="0">
                    <a:moveTo>
                      <a:pt x="29495" y="1"/>
                    </a:moveTo>
                    <a:cubicBezTo>
                      <a:pt x="2148" y="1"/>
                      <a:pt x="1" y="43322"/>
                      <a:pt x="28486" y="45291"/>
                    </a:cubicBezTo>
                    <a:cubicBezTo>
                      <a:pt x="176269" y="54919"/>
                      <a:pt x="324211" y="64408"/>
                      <a:pt x="471993" y="74215"/>
                    </a:cubicBezTo>
                    <a:cubicBezTo>
                      <a:pt x="462286" y="220168"/>
                      <a:pt x="452936" y="366002"/>
                      <a:pt x="443248" y="511975"/>
                    </a:cubicBezTo>
                    <a:cubicBezTo>
                      <a:pt x="442270" y="527176"/>
                      <a:pt x="454136" y="535161"/>
                      <a:pt x="465945" y="535161"/>
                    </a:cubicBezTo>
                    <a:cubicBezTo>
                      <a:pt x="476713" y="535161"/>
                      <a:pt x="487433" y="528522"/>
                      <a:pt x="488325" y="514660"/>
                    </a:cubicBezTo>
                    <a:cubicBezTo>
                      <a:pt x="498431" y="361168"/>
                      <a:pt x="508397" y="207636"/>
                      <a:pt x="518522" y="54143"/>
                    </a:cubicBezTo>
                    <a:cubicBezTo>
                      <a:pt x="519565" y="38818"/>
                      <a:pt x="507572" y="30886"/>
                      <a:pt x="495666" y="30886"/>
                    </a:cubicBezTo>
                    <a:cubicBezTo>
                      <a:pt x="495533" y="30886"/>
                      <a:pt x="495401" y="30887"/>
                      <a:pt x="495268" y="30889"/>
                    </a:cubicBezTo>
                    <a:lnTo>
                      <a:pt x="495109" y="30869"/>
                    </a:lnTo>
                    <a:cubicBezTo>
                      <a:pt x="494114" y="30431"/>
                      <a:pt x="493080" y="30292"/>
                      <a:pt x="491866" y="30272"/>
                    </a:cubicBezTo>
                    <a:cubicBezTo>
                      <a:pt x="338354" y="20147"/>
                      <a:pt x="184683" y="10181"/>
                      <a:pt x="31191" y="55"/>
                    </a:cubicBezTo>
                    <a:cubicBezTo>
                      <a:pt x="30615" y="19"/>
                      <a:pt x="30050" y="1"/>
                      <a:pt x="29495"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22"/>
              <p:cNvSpPr/>
              <p:nvPr/>
            </p:nvSpPr>
            <p:spPr>
              <a:xfrm>
                <a:off x="-32924825" y="26633200"/>
                <a:ext cx="13275775" cy="12632575"/>
              </a:xfrm>
              <a:custGeom>
                <a:avLst/>
                <a:gdLst/>
                <a:ahLst/>
                <a:cxnLst/>
                <a:rect l="l" t="t" r="r" b="b"/>
                <a:pathLst>
                  <a:path w="531031" h="505303" extrusionOk="0">
                    <a:moveTo>
                      <a:pt x="23204" y="1"/>
                    </a:moveTo>
                    <a:cubicBezTo>
                      <a:pt x="11644" y="1"/>
                      <a:pt x="0" y="7648"/>
                      <a:pt x="397" y="22562"/>
                    </a:cubicBezTo>
                    <a:cubicBezTo>
                      <a:pt x="4237" y="176353"/>
                      <a:pt x="8215" y="330123"/>
                      <a:pt x="12035" y="483914"/>
                    </a:cubicBezTo>
                    <a:cubicBezTo>
                      <a:pt x="12364" y="498243"/>
                      <a:pt x="23377" y="505112"/>
                      <a:pt x="34440" y="505112"/>
                    </a:cubicBezTo>
                    <a:cubicBezTo>
                      <a:pt x="35388" y="505112"/>
                      <a:pt x="36336" y="505061"/>
                      <a:pt x="37278" y="504961"/>
                    </a:cubicBezTo>
                    <a:lnTo>
                      <a:pt x="37418" y="504961"/>
                    </a:lnTo>
                    <a:cubicBezTo>
                      <a:pt x="38174" y="505203"/>
                      <a:pt x="38930" y="505303"/>
                      <a:pt x="39746" y="505303"/>
                    </a:cubicBezTo>
                    <a:cubicBezTo>
                      <a:pt x="40067" y="505303"/>
                      <a:pt x="40397" y="505287"/>
                      <a:pt x="40740" y="505259"/>
                    </a:cubicBezTo>
                    <a:cubicBezTo>
                      <a:pt x="194530" y="501420"/>
                      <a:pt x="348460" y="497441"/>
                      <a:pt x="502250" y="493622"/>
                    </a:cubicBezTo>
                    <a:cubicBezTo>
                      <a:pt x="531031" y="492851"/>
                      <a:pt x="529977" y="448339"/>
                      <a:pt x="501465" y="448339"/>
                    </a:cubicBezTo>
                    <a:cubicBezTo>
                      <a:pt x="501264" y="448339"/>
                      <a:pt x="501061" y="448341"/>
                      <a:pt x="500857" y="448346"/>
                    </a:cubicBezTo>
                    <a:cubicBezTo>
                      <a:pt x="352796" y="452126"/>
                      <a:pt x="204596" y="456064"/>
                      <a:pt x="56554" y="459705"/>
                    </a:cubicBezTo>
                    <a:cubicBezTo>
                      <a:pt x="52994" y="313473"/>
                      <a:pt x="49115" y="167381"/>
                      <a:pt x="45534" y="21150"/>
                    </a:cubicBezTo>
                    <a:cubicBezTo>
                      <a:pt x="45155" y="6941"/>
                      <a:pt x="34218" y="1"/>
                      <a:pt x="23204"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22"/>
              <p:cNvSpPr/>
              <p:nvPr/>
            </p:nvSpPr>
            <p:spPr>
              <a:xfrm>
                <a:off x="25781775" y="-26785400"/>
                <a:ext cx="25168425" cy="12879300"/>
              </a:xfrm>
              <a:custGeom>
                <a:avLst/>
                <a:gdLst/>
                <a:ahLst/>
                <a:cxnLst/>
                <a:rect l="l" t="t" r="r" b="b"/>
                <a:pathLst>
                  <a:path w="1006737" h="515172" extrusionOk="0">
                    <a:moveTo>
                      <a:pt x="594479" y="1"/>
                    </a:moveTo>
                    <a:cubicBezTo>
                      <a:pt x="574958" y="1"/>
                      <a:pt x="555600" y="4122"/>
                      <a:pt x="537647" y="13139"/>
                    </a:cubicBezTo>
                    <a:cubicBezTo>
                      <a:pt x="501064" y="31500"/>
                      <a:pt x="475045" y="66511"/>
                      <a:pt x="459290" y="104387"/>
                    </a:cubicBezTo>
                    <a:cubicBezTo>
                      <a:pt x="443574" y="142163"/>
                      <a:pt x="437050" y="183003"/>
                      <a:pt x="430624" y="223445"/>
                    </a:cubicBezTo>
                    <a:cubicBezTo>
                      <a:pt x="413417" y="180716"/>
                      <a:pt x="395534" y="136872"/>
                      <a:pt x="364222" y="103015"/>
                    </a:cubicBezTo>
                    <a:cubicBezTo>
                      <a:pt x="338756" y="75407"/>
                      <a:pt x="302114" y="55392"/>
                      <a:pt x="265297" y="55392"/>
                    </a:cubicBezTo>
                    <a:cubicBezTo>
                      <a:pt x="256961" y="55392"/>
                      <a:pt x="248616" y="56418"/>
                      <a:pt x="240390" y="58614"/>
                    </a:cubicBezTo>
                    <a:cubicBezTo>
                      <a:pt x="184810" y="73354"/>
                      <a:pt x="153638" y="136534"/>
                      <a:pt x="156045" y="193984"/>
                    </a:cubicBezTo>
                    <a:cubicBezTo>
                      <a:pt x="158492" y="251394"/>
                      <a:pt x="186322" y="304289"/>
                      <a:pt x="213496" y="354876"/>
                    </a:cubicBezTo>
                    <a:cubicBezTo>
                      <a:pt x="188845" y="351320"/>
                      <a:pt x="163781" y="347770"/>
                      <a:pt x="138968" y="347770"/>
                    </a:cubicBezTo>
                    <a:cubicBezTo>
                      <a:pt x="123814" y="347770"/>
                      <a:pt x="108754" y="349094"/>
                      <a:pt x="93941" y="352549"/>
                    </a:cubicBezTo>
                    <a:cubicBezTo>
                      <a:pt x="54851" y="361640"/>
                      <a:pt x="17354" y="389112"/>
                      <a:pt x="8521" y="428261"/>
                    </a:cubicBezTo>
                    <a:cubicBezTo>
                      <a:pt x="0" y="466152"/>
                      <a:pt x="28894" y="511124"/>
                      <a:pt x="67122" y="511124"/>
                    </a:cubicBezTo>
                    <a:cubicBezTo>
                      <a:pt x="67447" y="511124"/>
                      <a:pt x="67773" y="511120"/>
                      <a:pt x="68100" y="511114"/>
                    </a:cubicBezTo>
                    <a:lnTo>
                      <a:pt x="870949" y="515172"/>
                    </a:lnTo>
                    <a:cubicBezTo>
                      <a:pt x="935918" y="511472"/>
                      <a:pt x="993905" y="450918"/>
                      <a:pt x="1000331" y="386207"/>
                    </a:cubicBezTo>
                    <a:cubicBezTo>
                      <a:pt x="1006736" y="321457"/>
                      <a:pt x="960764" y="255552"/>
                      <a:pt x="897784" y="239180"/>
                    </a:cubicBezTo>
                    <a:cubicBezTo>
                      <a:pt x="887352" y="236469"/>
                      <a:pt x="876662" y="235175"/>
                      <a:pt x="865968" y="235175"/>
                    </a:cubicBezTo>
                    <a:cubicBezTo>
                      <a:pt x="813095" y="235175"/>
                      <a:pt x="760129" y="266800"/>
                      <a:pt x="737807" y="315104"/>
                    </a:cubicBezTo>
                    <a:lnTo>
                      <a:pt x="737807" y="315104"/>
                    </a:lnTo>
                    <a:cubicBezTo>
                      <a:pt x="769650" y="243234"/>
                      <a:pt x="777479" y="156718"/>
                      <a:pt x="739717" y="87956"/>
                    </a:cubicBezTo>
                    <a:cubicBezTo>
                      <a:pt x="711213" y="35957"/>
                      <a:pt x="652135" y="1"/>
                      <a:pt x="59447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22"/>
              <p:cNvSpPr/>
              <p:nvPr/>
            </p:nvSpPr>
            <p:spPr>
              <a:xfrm>
                <a:off x="-35486025" y="-17984250"/>
                <a:ext cx="32263450" cy="12010775"/>
              </a:xfrm>
              <a:custGeom>
                <a:avLst/>
                <a:gdLst/>
                <a:ahLst/>
                <a:cxnLst/>
                <a:rect l="l" t="t" r="r" b="b"/>
                <a:pathLst>
                  <a:path w="1290538" h="480431" extrusionOk="0">
                    <a:moveTo>
                      <a:pt x="1001958" y="0"/>
                    </a:moveTo>
                    <a:cubicBezTo>
                      <a:pt x="983448" y="0"/>
                      <a:pt x="964562" y="5429"/>
                      <a:pt x="947250" y="12558"/>
                    </a:cubicBezTo>
                    <a:cubicBezTo>
                      <a:pt x="868177" y="45082"/>
                      <a:pt x="808121" y="110351"/>
                      <a:pt x="750670" y="173769"/>
                    </a:cubicBezTo>
                    <a:cubicBezTo>
                      <a:pt x="761651" y="111007"/>
                      <a:pt x="726779" y="42934"/>
                      <a:pt x="669349" y="15263"/>
                    </a:cubicBezTo>
                    <a:cubicBezTo>
                      <a:pt x="650003" y="5932"/>
                      <a:pt x="628658" y="1460"/>
                      <a:pt x="607240" y="1460"/>
                    </a:cubicBezTo>
                    <a:cubicBezTo>
                      <a:pt x="565144" y="1460"/>
                      <a:pt x="522769" y="18737"/>
                      <a:pt x="494751" y="50354"/>
                    </a:cubicBezTo>
                    <a:cubicBezTo>
                      <a:pt x="452479" y="98097"/>
                      <a:pt x="446591" y="174345"/>
                      <a:pt x="480965" y="227917"/>
                    </a:cubicBezTo>
                    <a:cubicBezTo>
                      <a:pt x="428489" y="185446"/>
                      <a:pt x="367219" y="153836"/>
                      <a:pt x="302250" y="135614"/>
                    </a:cubicBezTo>
                    <a:cubicBezTo>
                      <a:pt x="278944" y="129101"/>
                      <a:pt x="254816" y="124314"/>
                      <a:pt x="230740" y="124314"/>
                    </a:cubicBezTo>
                    <a:cubicBezTo>
                      <a:pt x="223272" y="124314"/>
                      <a:pt x="215808" y="124775"/>
                      <a:pt x="208376" y="125787"/>
                    </a:cubicBezTo>
                    <a:cubicBezTo>
                      <a:pt x="177005" y="130144"/>
                      <a:pt x="146112" y="145441"/>
                      <a:pt x="128467" y="171779"/>
                    </a:cubicBezTo>
                    <a:cubicBezTo>
                      <a:pt x="107819" y="202533"/>
                      <a:pt x="108395" y="244089"/>
                      <a:pt x="122758" y="278166"/>
                    </a:cubicBezTo>
                    <a:cubicBezTo>
                      <a:pt x="137140" y="312262"/>
                      <a:pt x="163618" y="339932"/>
                      <a:pt x="192362" y="363287"/>
                    </a:cubicBezTo>
                    <a:cubicBezTo>
                      <a:pt x="177831" y="360580"/>
                      <a:pt x="163056" y="359243"/>
                      <a:pt x="148278" y="359243"/>
                    </a:cubicBezTo>
                    <a:cubicBezTo>
                      <a:pt x="111895" y="359243"/>
                      <a:pt x="75496" y="367349"/>
                      <a:pt x="42690" y="383080"/>
                    </a:cubicBezTo>
                    <a:cubicBezTo>
                      <a:pt x="22857" y="392628"/>
                      <a:pt x="2208" y="408224"/>
                      <a:pt x="995" y="430206"/>
                    </a:cubicBezTo>
                    <a:cubicBezTo>
                      <a:pt x="0" y="449780"/>
                      <a:pt x="15795" y="467087"/>
                      <a:pt x="34017" y="474268"/>
                    </a:cubicBezTo>
                    <a:cubicBezTo>
                      <a:pt x="46573" y="479216"/>
                      <a:pt x="60095" y="480430"/>
                      <a:pt x="73668" y="480430"/>
                    </a:cubicBezTo>
                    <a:cubicBezTo>
                      <a:pt x="78868" y="480430"/>
                      <a:pt x="84076" y="480252"/>
                      <a:pt x="89239" y="480037"/>
                    </a:cubicBezTo>
                    <a:lnTo>
                      <a:pt x="1209853" y="474288"/>
                    </a:lnTo>
                    <a:cubicBezTo>
                      <a:pt x="1259963" y="464739"/>
                      <a:pt x="1290538" y="405539"/>
                      <a:pt x="1278384" y="356006"/>
                    </a:cubicBezTo>
                    <a:cubicBezTo>
                      <a:pt x="1266229" y="306473"/>
                      <a:pt x="1220138" y="270089"/>
                      <a:pt x="1170486" y="258512"/>
                    </a:cubicBezTo>
                    <a:cubicBezTo>
                      <a:pt x="1155561" y="255025"/>
                      <a:pt x="1140380" y="253468"/>
                      <a:pt x="1125146" y="253468"/>
                    </a:cubicBezTo>
                    <a:cubicBezTo>
                      <a:pt x="1089700" y="253468"/>
                      <a:pt x="1053964" y="261900"/>
                      <a:pt x="1020475" y="274088"/>
                    </a:cubicBezTo>
                    <a:cubicBezTo>
                      <a:pt x="1086021" y="231099"/>
                      <a:pt x="1115065" y="139951"/>
                      <a:pt x="1086439" y="66984"/>
                    </a:cubicBezTo>
                    <a:cubicBezTo>
                      <a:pt x="1075618" y="39532"/>
                      <a:pt x="1056063" y="13632"/>
                      <a:pt x="1028074" y="4143"/>
                    </a:cubicBezTo>
                    <a:cubicBezTo>
                      <a:pt x="1019598" y="1245"/>
                      <a:pt x="1010821" y="0"/>
                      <a:pt x="100195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22"/>
              <p:cNvSpPr/>
              <p:nvPr/>
            </p:nvSpPr>
            <p:spPr>
              <a:xfrm>
                <a:off x="30731475" y="-22292900"/>
                <a:ext cx="15534975" cy="7534750"/>
              </a:xfrm>
              <a:custGeom>
                <a:avLst/>
                <a:gdLst/>
                <a:ahLst/>
                <a:cxnLst/>
                <a:rect l="l" t="t" r="r" b="b"/>
                <a:pathLst>
                  <a:path w="621399" h="301390" extrusionOk="0">
                    <a:moveTo>
                      <a:pt x="369090" y="0"/>
                    </a:moveTo>
                    <a:cubicBezTo>
                      <a:pt x="325857" y="0"/>
                      <a:pt x="302815" y="57461"/>
                      <a:pt x="291737" y="90831"/>
                    </a:cubicBezTo>
                    <a:cubicBezTo>
                      <a:pt x="282189" y="119636"/>
                      <a:pt x="277594" y="149296"/>
                      <a:pt x="277415" y="179036"/>
                    </a:cubicBezTo>
                    <a:cubicBezTo>
                      <a:pt x="267747" y="157850"/>
                      <a:pt x="255354" y="137858"/>
                      <a:pt x="239937" y="119815"/>
                    </a:cubicBezTo>
                    <a:cubicBezTo>
                      <a:pt x="219102" y="95392"/>
                      <a:pt x="187376" y="68456"/>
                      <a:pt x="153883" y="68456"/>
                    </a:cubicBezTo>
                    <a:cubicBezTo>
                      <a:pt x="145228" y="68456"/>
                      <a:pt x="136456" y="70255"/>
                      <a:pt x="127722" y="74360"/>
                    </a:cubicBezTo>
                    <a:cubicBezTo>
                      <a:pt x="96093" y="89220"/>
                      <a:pt x="84038" y="128170"/>
                      <a:pt x="88653" y="160774"/>
                    </a:cubicBezTo>
                    <a:cubicBezTo>
                      <a:pt x="90901" y="176569"/>
                      <a:pt x="96968" y="190772"/>
                      <a:pt x="105403" y="203703"/>
                    </a:cubicBezTo>
                    <a:cubicBezTo>
                      <a:pt x="95457" y="199968"/>
                      <a:pt x="85418" y="197761"/>
                      <a:pt x="75610" y="197761"/>
                    </a:cubicBezTo>
                    <a:cubicBezTo>
                      <a:pt x="56737" y="197761"/>
                      <a:pt x="38719" y="205930"/>
                      <a:pt x="23862" y="227096"/>
                    </a:cubicBezTo>
                    <a:cubicBezTo>
                      <a:pt x="0" y="261098"/>
                      <a:pt x="29508" y="301389"/>
                      <a:pt x="64072" y="301389"/>
                    </a:cubicBezTo>
                    <a:cubicBezTo>
                      <a:pt x="72095" y="301389"/>
                      <a:pt x="80391" y="299218"/>
                      <a:pt x="88355" y="294294"/>
                    </a:cubicBezTo>
                    <a:cubicBezTo>
                      <a:pt x="93887" y="290888"/>
                      <a:pt x="90012" y="283404"/>
                      <a:pt x="84726" y="283404"/>
                    </a:cubicBezTo>
                    <a:cubicBezTo>
                      <a:pt x="83682" y="283404"/>
                      <a:pt x="82584" y="283695"/>
                      <a:pt x="81492" y="284368"/>
                    </a:cubicBezTo>
                    <a:cubicBezTo>
                      <a:pt x="76151" y="287666"/>
                      <a:pt x="70282" y="289149"/>
                      <a:pt x="64432" y="289149"/>
                    </a:cubicBezTo>
                    <a:cubicBezTo>
                      <a:pt x="43783" y="289149"/>
                      <a:pt x="23375" y="270670"/>
                      <a:pt x="27344" y="248302"/>
                    </a:cubicBezTo>
                    <a:cubicBezTo>
                      <a:pt x="31796" y="223257"/>
                      <a:pt x="60836" y="210884"/>
                      <a:pt x="83288" y="210884"/>
                    </a:cubicBezTo>
                    <a:cubicBezTo>
                      <a:pt x="83306" y="210884"/>
                      <a:pt x="83324" y="210884"/>
                      <a:pt x="83342" y="210884"/>
                    </a:cubicBezTo>
                    <a:cubicBezTo>
                      <a:pt x="95496" y="210904"/>
                      <a:pt x="106735" y="214126"/>
                      <a:pt x="117239" y="219338"/>
                    </a:cubicBezTo>
                    <a:cubicBezTo>
                      <a:pt x="134844" y="239927"/>
                      <a:pt x="157681" y="257114"/>
                      <a:pt x="178270" y="272412"/>
                    </a:cubicBezTo>
                    <a:cubicBezTo>
                      <a:pt x="179597" y="273395"/>
                      <a:pt x="180938" y="273817"/>
                      <a:pt x="182182" y="273817"/>
                    </a:cubicBezTo>
                    <a:cubicBezTo>
                      <a:pt x="186900" y="273817"/>
                      <a:pt x="190220" y="267748"/>
                      <a:pt x="186127" y="263261"/>
                    </a:cubicBezTo>
                    <a:cubicBezTo>
                      <a:pt x="172083" y="247884"/>
                      <a:pt x="152091" y="229384"/>
                      <a:pt x="130129" y="215956"/>
                    </a:cubicBezTo>
                    <a:cubicBezTo>
                      <a:pt x="119427" y="204140"/>
                      <a:pt x="110416" y="191071"/>
                      <a:pt x="104905" y="176072"/>
                    </a:cubicBezTo>
                    <a:cubicBezTo>
                      <a:pt x="92691" y="142751"/>
                      <a:pt x="102160" y="91408"/>
                      <a:pt x="142045" y="82476"/>
                    </a:cubicBezTo>
                    <a:cubicBezTo>
                      <a:pt x="146379" y="81509"/>
                      <a:pt x="150659" y="81056"/>
                      <a:pt x="154873" y="81056"/>
                    </a:cubicBezTo>
                    <a:cubicBezTo>
                      <a:pt x="193751" y="81056"/>
                      <a:pt x="227097" y="119623"/>
                      <a:pt x="247198" y="149236"/>
                    </a:cubicBezTo>
                    <a:cubicBezTo>
                      <a:pt x="262117" y="171218"/>
                      <a:pt x="272899" y="195228"/>
                      <a:pt x="280001" y="220412"/>
                    </a:cubicBezTo>
                    <a:cubicBezTo>
                      <a:pt x="281891" y="234457"/>
                      <a:pt x="284735" y="248461"/>
                      <a:pt x="288555" y="262287"/>
                    </a:cubicBezTo>
                    <a:cubicBezTo>
                      <a:pt x="289302" y="264988"/>
                      <a:pt x="291570" y="266184"/>
                      <a:pt x="293916" y="266184"/>
                    </a:cubicBezTo>
                    <a:cubicBezTo>
                      <a:pt x="297256" y="266184"/>
                      <a:pt x="300754" y="263761"/>
                      <a:pt x="300251" y="259800"/>
                    </a:cubicBezTo>
                    <a:cubicBezTo>
                      <a:pt x="298481" y="245776"/>
                      <a:pt x="295616" y="231990"/>
                      <a:pt x="291857" y="218523"/>
                    </a:cubicBezTo>
                    <a:cubicBezTo>
                      <a:pt x="287819" y="188425"/>
                      <a:pt x="288415" y="157989"/>
                      <a:pt x="294423" y="127752"/>
                    </a:cubicBezTo>
                    <a:cubicBezTo>
                      <a:pt x="298561" y="107024"/>
                      <a:pt x="304966" y="86674"/>
                      <a:pt x="313818" y="67477"/>
                    </a:cubicBezTo>
                    <a:cubicBezTo>
                      <a:pt x="321586" y="50638"/>
                      <a:pt x="341680" y="10974"/>
                      <a:pt x="366532" y="10974"/>
                    </a:cubicBezTo>
                    <a:cubicBezTo>
                      <a:pt x="369366" y="10974"/>
                      <a:pt x="372261" y="11489"/>
                      <a:pt x="375207" y="12613"/>
                    </a:cubicBezTo>
                    <a:cubicBezTo>
                      <a:pt x="419210" y="29383"/>
                      <a:pt x="412387" y="106208"/>
                      <a:pt x="409323" y="143169"/>
                    </a:cubicBezTo>
                    <a:cubicBezTo>
                      <a:pt x="405484" y="189559"/>
                      <a:pt x="393349" y="234278"/>
                      <a:pt x="374610" y="276828"/>
                    </a:cubicBezTo>
                    <a:cubicBezTo>
                      <a:pt x="372530" y="281546"/>
                      <a:pt x="376549" y="285451"/>
                      <a:pt x="380453" y="285451"/>
                    </a:cubicBezTo>
                    <a:cubicBezTo>
                      <a:pt x="382409" y="285451"/>
                      <a:pt x="384336" y="284471"/>
                      <a:pt x="385452" y="282120"/>
                    </a:cubicBezTo>
                    <a:cubicBezTo>
                      <a:pt x="411909" y="226758"/>
                      <a:pt x="461939" y="173704"/>
                      <a:pt x="523388" y="158268"/>
                    </a:cubicBezTo>
                    <a:cubicBezTo>
                      <a:pt x="530730" y="156424"/>
                      <a:pt x="538621" y="155444"/>
                      <a:pt x="546478" y="155444"/>
                    </a:cubicBezTo>
                    <a:cubicBezTo>
                      <a:pt x="578212" y="155444"/>
                      <a:pt x="609403" y="171424"/>
                      <a:pt x="601765" y="210983"/>
                    </a:cubicBezTo>
                    <a:cubicBezTo>
                      <a:pt x="593569" y="253474"/>
                      <a:pt x="548811" y="271039"/>
                      <a:pt x="513024" y="284666"/>
                    </a:cubicBezTo>
                    <a:cubicBezTo>
                      <a:pt x="506558" y="287135"/>
                      <a:pt x="509085" y="296455"/>
                      <a:pt x="514883" y="296455"/>
                    </a:cubicBezTo>
                    <a:cubicBezTo>
                      <a:pt x="515579" y="296455"/>
                      <a:pt x="516322" y="296321"/>
                      <a:pt x="517102" y="296025"/>
                    </a:cubicBezTo>
                    <a:cubicBezTo>
                      <a:pt x="554818" y="281682"/>
                      <a:pt x="598383" y="263719"/>
                      <a:pt x="611473" y="221507"/>
                    </a:cubicBezTo>
                    <a:cubicBezTo>
                      <a:pt x="621399" y="189420"/>
                      <a:pt x="607474" y="156338"/>
                      <a:pt x="574512" y="146113"/>
                    </a:cubicBezTo>
                    <a:cubicBezTo>
                      <a:pt x="564683" y="143059"/>
                      <a:pt x="554813" y="141651"/>
                      <a:pt x="544996" y="141651"/>
                    </a:cubicBezTo>
                    <a:cubicBezTo>
                      <a:pt x="491633" y="141651"/>
                      <a:pt x="439869" y="183258"/>
                      <a:pt x="405106" y="228270"/>
                    </a:cubicBezTo>
                    <a:cubicBezTo>
                      <a:pt x="417340" y="187013"/>
                      <a:pt x="423586" y="144203"/>
                      <a:pt x="422591" y="100758"/>
                    </a:cubicBezTo>
                    <a:cubicBezTo>
                      <a:pt x="421796" y="66423"/>
                      <a:pt x="417598" y="279"/>
                      <a:pt x="369359" y="1"/>
                    </a:cubicBezTo>
                    <a:cubicBezTo>
                      <a:pt x="369269" y="0"/>
                      <a:pt x="369179" y="0"/>
                      <a:pt x="36909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22"/>
              <p:cNvSpPr/>
              <p:nvPr/>
            </p:nvSpPr>
            <p:spPr>
              <a:xfrm>
                <a:off x="-28961225" y="-14640850"/>
                <a:ext cx="21231975" cy="8130700"/>
              </a:xfrm>
              <a:custGeom>
                <a:avLst/>
                <a:gdLst/>
                <a:ahLst/>
                <a:cxnLst/>
                <a:rect l="l" t="t" r="r" b="b"/>
                <a:pathLst>
                  <a:path w="849279" h="325228" extrusionOk="0">
                    <a:moveTo>
                      <a:pt x="640449" y="0"/>
                    </a:moveTo>
                    <a:cubicBezTo>
                      <a:pt x="638357" y="0"/>
                      <a:pt x="636168" y="126"/>
                      <a:pt x="633881" y="386"/>
                    </a:cubicBezTo>
                    <a:cubicBezTo>
                      <a:pt x="594155" y="4942"/>
                      <a:pt x="555205" y="50198"/>
                      <a:pt x="529722" y="78048"/>
                    </a:cubicBezTo>
                    <a:cubicBezTo>
                      <a:pt x="498809" y="111825"/>
                      <a:pt x="473605" y="149920"/>
                      <a:pt x="453175" y="190740"/>
                    </a:cubicBezTo>
                    <a:cubicBezTo>
                      <a:pt x="445278" y="154734"/>
                      <a:pt x="432885" y="120141"/>
                      <a:pt x="414922" y="87696"/>
                    </a:cubicBezTo>
                    <a:cubicBezTo>
                      <a:pt x="403262" y="66663"/>
                      <a:pt x="384395" y="30403"/>
                      <a:pt x="355591" y="30403"/>
                    </a:cubicBezTo>
                    <a:cubicBezTo>
                      <a:pt x="353828" y="30403"/>
                      <a:pt x="352029" y="30539"/>
                      <a:pt x="350191" y="30822"/>
                    </a:cubicBezTo>
                    <a:cubicBezTo>
                      <a:pt x="325822" y="34602"/>
                      <a:pt x="317050" y="63148"/>
                      <a:pt x="310983" y="83220"/>
                    </a:cubicBezTo>
                    <a:cubicBezTo>
                      <a:pt x="297973" y="126069"/>
                      <a:pt x="292204" y="170250"/>
                      <a:pt x="292124" y="214810"/>
                    </a:cubicBezTo>
                    <a:cubicBezTo>
                      <a:pt x="270421" y="190362"/>
                      <a:pt x="245337" y="169534"/>
                      <a:pt x="216214" y="154058"/>
                    </a:cubicBezTo>
                    <a:cubicBezTo>
                      <a:pt x="194727" y="142667"/>
                      <a:pt x="159577" y="125825"/>
                      <a:pt x="130669" y="125825"/>
                    </a:cubicBezTo>
                    <a:cubicBezTo>
                      <a:pt x="123580" y="125825"/>
                      <a:pt x="116867" y="126837"/>
                      <a:pt x="110822" y="129192"/>
                    </a:cubicBezTo>
                    <a:cubicBezTo>
                      <a:pt x="88324" y="137945"/>
                      <a:pt x="83828" y="163706"/>
                      <a:pt x="92481" y="184374"/>
                    </a:cubicBezTo>
                    <a:cubicBezTo>
                      <a:pt x="98787" y="199493"/>
                      <a:pt x="110822" y="208643"/>
                      <a:pt x="124886" y="214571"/>
                    </a:cubicBezTo>
                    <a:cubicBezTo>
                      <a:pt x="99881" y="215884"/>
                      <a:pt x="75055" y="219107"/>
                      <a:pt x="51403" y="227362"/>
                    </a:cubicBezTo>
                    <a:cubicBezTo>
                      <a:pt x="30197" y="234782"/>
                      <a:pt x="2348" y="246917"/>
                      <a:pt x="1074" y="272996"/>
                    </a:cubicBezTo>
                    <a:cubicBezTo>
                      <a:pt x="0" y="294998"/>
                      <a:pt x="18083" y="315050"/>
                      <a:pt x="37975" y="321932"/>
                    </a:cubicBezTo>
                    <a:cubicBezTo>
                      <a:pt x="44594" y="324234"/>
                      <a:pt x="51299" y="325228"/>
                      <a:pt x="58008" y="325228"/>
                    </a:cubicBezTo>
                    <a:cubicBezTo>
                      <a:pt x="82492" y="325228"/>
                      <a:pt x="107038" y="311999"/>
                      <a:pt x="127711" y="300866"/>
                    </a:cubicBezTo>
                    <a:cubicBezTo>
                      <a:pt x="133498" y="297745"/>
                      <a:pt x="129412" y="290160"/>
                      <a:pt x="123900" y="290160"/>
                    </a:cubicBezTo>
                    <a:cubicBezTo>
                      <a:pt x="122912" y="290160"/>
                      <a:pt x="121879" y="290403"/>
                      <a:pt x="120848" y="290959"/>
                    </a:cubicBezTo>
                    <a:cubicBezTo>
                      <a:pt x="102827" y="300667"/>
                      <a:pt x="80013" y="313212"/>
                      <a:pt x="58191" y="313212"/>
                    </a:cubicBezTo>
                    <a:cubicBezTo>
                      <a:pt x="50722" y="313212"/>
                      <a:pt x="43369" y="311742"/>
                      <a:pt x="36364" y="308187"/>
                    </a:cubicBezTo>
                    <a:cubicBezTo>
                      <a:pt x="18858" y="299314"/>
                      <a:pt x="14104" y="287578"/>
                      <a:pt x="19853" y="269237"/>
                    </a:cubicBezTo>
                    <a:cubicBezTo>
                      <a:pt x="26020" y="249602"/>
                      <a:pt x="31232" y="247931"/>
                      <a:pt x="50786" y="240492"/>
                    </a:cubicBezTo>
                    <a:cubicBezTo>
                      <a:pt x="89935" y="225572"/>
                      <a:pt x="132963" y="225731"/>
                      <a:pt x="174260" y="225632"/>
                    </a:cubicBezTo>
                    <a:cubicBezTo>
                      <a:pt x="181024" y="225612"/>
                      <a:pt x="181720" y="214571"/>
                      <a:pt x="174956" y="213696"/>
                    </a:cubicBezTo>
                    <a:cubicBezTo>
                      <a:pt x="149175" y="210394"/>
                      <a:pt x="112175" y="206137"/>
                      <a:pt x="102408" y="176974"/>
                    </a:cubicBezTo>
                    <a:cubicBezTo>
                      <a:pt x="94583" y="153675"/>
                      <a:pt x="121647" y="140268"/>
                      <a:pt x="141076" y="140268"/>
                    </a:cubicBezTo>
                    <a:cubicBezTo>
                      <a:pt x="141552" y="140268"/>
                      <a:pt x="142025" y="140276"/>
                      <a:pt x="142491" y="140292"/>
                    </a:cubicBezTo>
                    <a:cubicBezTo>
                      <a:pt x="154984" y="140710"/>
                      <a:pt x="169904" y="147195"/>
                      <a:pt x="181223" y="151452"/>
                    </a:cubicBezTo>
                    <a:cubicBezTo>
                      <a:pt x="225782" y="168321"/>
                      <a:pt x="263857" y="197265"/>
                      <a:pt x="293397" y="234464"/>
                    </a:cubicBezTo>
                    <a:cubicBezTo>
                      <a:pt x="294737" y="236148"/>
                      <a:pt x="296560" y="236910"/>
                      <a:pt x="298335" y="236910"/>
                    </a:cubicBezTo>
                    <a:cubicBezTo>
                      <a:pt x="301489" y="236910"/>
                      <a:pt x="304493" y="234505"/>
                      <a:pt x="304378" y="230585"/>
                    </a:cubicBezTo>
                    <a:cubicBezTo>
                      <a:pt x="303364" y="196767"/>
                      <a:pt x="305413" y="163109"/>
                      <a:pt x="311878" y="129848"/>
                    </a:cubicBezTo>
                    <a:cubicBezTo>
                      <a:pt x="316473" y="106076"/>
                      <a:pt x="320392" y="68897"/>
                      <a:pt x="338096" y="51471"/>
                    </a:cubicBezTo>
                    <a:cubicBezTo>
                      <a:pt x="343627" y="46030"/>
                      <a:pt x="349259" y="43704"/>
                      <a:pt x="354847" y="43704"/>
                    </a:cubicBezTo>
                    <a:cubicBezTo>
                      <a:pt x="383907" y="43704"/>
                      <a:pt x="411790" y="106586"/>
                      <a:pt x="418264" y="121135"/>
                    </a:cubicBezTo>
                    <a:cubicBezTo>
                      <a:pt x="430876" y="149423"/>
                      <a:pt x="439350" y="178924"/>
                      <a:pt x="444761" y="209399"/>
                    </a:cubicBezTo>
                    <a:cubicBezTo>
                      <a:pt x="445334" y="212693"/>
                      <a:pt x="448356" y="214942"/>
                      <a:pt x="451270" y="214942"/>
                    </a:cubicBezTo>
                    <a:cubicBezTo>
                      <a:pt x="453214" y="214942"/>
                      <a:pt x="455109" y="213943"/>
                      <a:pt x="456199" y="211587"/>
                    </a:cubicBezTo>
                    <a:cubicBezTo>
                      <a:pt x="486774" y="145106"/>
                      <a:pt x="531035" y="85905"/>
                      <a:pt x="587849" y="39555"/>
                    </a:cubicBezTo>
                    <a:cubicBezTo>
                      <a:pt x="594195" y="34383"/>
                      <a:pt x="600620" y="29032"/>
                      <a:pt x="607423" y="24516"/>
                    </a:cubicBezTo>
                    <a:cubicBezTo>
                      <a:pt x="612675" y="21512"/>
                      <a:pt x="617927" y="18529"/>
                      <a:pt x="623158" y="15505"/>
                    </a:cubicBezTo>
                    <a:cubicBezTo>
                      <a:pt x="629121" y="12323"/>
                      <a:pt x="634262" y="10733"/>
                      <a:pt x="638582" y="10733"/>
                    </a:cubicBezTo>
                    <a:cubicBezTo>
                      <a:pt x="647550" y="10733"/>
                      <a:pt x="652981" y="17586"/>
                      <a:pt x="654887" y="31280"/>
                    </a:cubicBezTo>
                    <a:cubicBezTo>
                      <a:pt x="666485" y="53878"/>
                      <a:pt x="663222" y="55847"/>
                      <a:pt x="655245" y="77630"/>
                    </a:cubicBezTo>
                    <a:cubicBezTo>
                      <a:pt x="651844" y="86920"/>
                      <a:pt x="648203" y="96130"/>
                      <a:pt x="644682" y="105380"/>
                    </a:cubicBezTo>
                    <a:lnTo>
                      <a:pt x="600282" y="221892"/>
                    </a:lnTo>
                    <a:cubicBezTo>
                      <a:pt x="598901" y="225562"/>
                      <a:pt x="601467" y="230785"/>
                      <a:pt x="605448" y="230785"/>
                    </a:cubicBezTo>
                    <a:cubicBezTo>
                      <a:pt x="606171" y="230785"/>
                      <a:pt x="606940" y="230612"/>
                      <a:pt x="607742" y="230227"/>
                    </a:cubicBezTo>
                    <a:cubicBezTo>
                      <a:pt x="636128" y="216521"/>
                      <a:pt x="665510" y="205540"/>
                      <a:pt x="696244" y="198379"/>
                    </a:cubicBezTo>
                    <a:cubicBezTo>
                      <a:pt x="713183" y="194423"/>
                      <a:pt x="745237" y="186588"/>
                      <a:pt x="772894" y="186588"/>
                    </a:cubicBezTo>
                    <a:cubicBezTo>
                      <a:pt x="791553" y="186588"/>
                      <a:pt x="808210" y="190154"/>
                      <a:pt x="816873" y="200885"/>
                    </a:cubicBezTo>
                    <a:cubicBezTo>
                      <a:pt x="827317" y="206077"/>
                      <a:pt x="828411" y="214273"/>
                      <a:pt x="820176" y="225473"/>
                    </a:cubicBezTo>
                    <a:cubicBezTo>
                      <a:pt x="822264" y="236792"/>
                      <a:pt x="818863" y="243873"/>
                      <a:pt x="809931" y="246758"/>
                    </a:cubicBezTo>
                    <a:cubicBezTo>
                      <a:pt x="804321" y="250995"/>
                      <a:pt x="795628" y="253183"/>
                      <a:pt x="789044" y="255113"/>
                    </a:cubicBezTo>
                    <a:cubicBezTo>
                      <a:pt x="773627" y="259648"/>
                      <a:pt x="757633" y="262771"/>
                      <a:pt x="742017" y="266511"/>
                    </a:cubicBezTo>
                    <a:cubicBezTo>
                      <a:pt x="706171" y="275065"/>
                      <a:pt x="670344" y="283639"/>
                      <a:pt x="634477" y="292193"/>
                    </a:cubicBezTo>
                    <a:cubicBezTo>
                      <a:pt x="627486" y="293853"/>
                      <a:pt x="630519" y="303742"/>
                      <a:pt x="636978" y="303742"/>
                    </a:cubicBezTo>
                    <a:cubicBezTo>
                      <a:pt x="637484" y="303742"/>
                      <a:pt x="638011" y="303682"/>
                      <a:pt x="638555" y="303552"/>
                    </a:cubicBezTo>
                    <a:cubicBezTo>
                      <a:pt x="691848" y="290820"/>
                      <a:pt x="748920" y="282346"/>
                      <a:pt x="800601" y="264164"/>
                    </a:cubicBezTo>
                    <a:cubicBezTo>
                      <a:pt x="824651" y="255729"/>
                      <a:pt x="849279" y="236593"/>
                      <a:pt x="838159" y="208086"/>
                    </a:cubicBezTo>
                    <a:cubicBezTo>
                      <a:pt x="828003" y="181991"/>
                      <a:pt x="800410" y="176522"/>
                      <a:pt x="774519" y="176522"/>
                    </a:cubicBezTo>
                    <a:cubicBezTo>
                      <a:pt x="766127" y="176522"/>
                      <a:pt x="757914" y="177097"/>
                      <a:pt x="750531" y="177730"/>
                    </a:cubicBezTo>
                    <a:cubicBezTo>
                      <a:pt x="704002" y="181728"/>
                      <a:pt x="659124" y="194042"/>
                      <a:pt x="616634" y="212980"/>
                    </a:cubicBezTo>
                    <a:cubicBezTo>
                      <a:pt x="636248" y="162989"/>
                      <a:pt x="658508" y="112880"/>
                      <a:pt x="673845" y="61716"/>
                    </a:cubicBezTo>
                    <a:cubicBezTo>
                      <a:pt x="682628" y="32409"/>
                      <a:pt x="674029" y="0"/>
                      <a:pt x="64044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22"/>
              <p:cNvSpPr/>
              <p:nvPr/>
            </p:nvSpPr>
            <p:spPr>
              <a:xfrm>
                <a:off x="34910650" y="25389650"/>
                <a:ext cx="12847750" cy="13029775"/>
              </a:xfrm>
              <a:custGeom>
                <a:avLst/>
                <a:gdLst/>
                <a:ahLst/>
                <a:cxnLst/>
                <a:rect l="l" t="t" r="r" b="b"/>
                <a:pathLst>
                  <a:path w="513910" h="521191" extrusionOk="0">
                    <a:moveTo>
                      <a:pt x="480795" y="0"/>
                    </a:moveTo>
                    <a:cubicBezTo>
                      <a:pt x="469270" y="0"/>
                      <a:pt x="457668" y="7563"/>
                      <a:pt x="457932" y="22413"/>
                    </a:cubicBezTo>
                    <a:cubicBezTo>
                      <a:pt x="461135" y="170494"/>
                      <a:pt x="464477" y="318715"/>
                      <a:pt x="467520" y="466777"/>
                    </a:cubicBezTo>
                    <a:cubicBezTo>
                      <a:pt x="321269" y="469761"/>
                      <a:pt x="175157" y="473063"/>
                      <a:pt x="28926" y="476047"/>
                    </a:cubicBezTo>
                    <a:cubicBezTo>
                      <a:pt x="0" y="476698"/>
                      <a:pt x="981" y="521191"/>
                      <a:pt x="29495" y="521191"/>
                    </a:cubicBezTo>
                    <a:cubicBezTo>
                      <a:pt x="29708" y="521191"/>
                      <a:pt x="29923" y="521188"/>
                      <a:pt x="30140" y="521183"/>
                    </a:cubicBezTo>
                    <a:cubicBezTo>
                      <a:pt x="183950" y="517981"/>
                      <a:pt x="337760" y="514599"/>
                      <a:pt x="491551" y="511376"/>
                    </a:cubicBezTo>
                    <a:cubicBezTo>
                      <a:pt x="507087" y="511118"/>
                      <a:pt x="513910" y="498187"/>
                      <a:pt x="512677" y="486212"/>
                    </a:cubicBezTo>
                    <a:lnTo>
                      <a:pt x="512677" y="486073"/>
                    </a:lnTo>
                    <a:cubicBezTo>
                      <a:pt x="513055" y="485018"/>
                      <a:pt x="513114" y="483984"/>
                      <a:pt x="513015" y="482771"/>
                    </a:cubicBezTo>
                    <a:cubicBezTo>
                      <a:pt x="509792" y="328960"/>
                      <a:pt x="506410" y="174990"/>
                      <a:pt x="503208" y="21200"/>
                    </a:cubicBezTo>
                    <a:cubicBezTo>
                      <a:pt x="502876" y="6985"/>
                      <a:pt x="491871" y="0"/>
                      <a:pt x="480795"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22"/>
              <p:cNvSpPr/>
              <p:nvPr/>
            </p:nvSpPr>
            <p:spPr>
              <a:xfrm>
                <a:off x="-35416900" y="-31170750"/>
                <a:ext cx="12849450" cy="13073925"/>
              </a:xfrm>
              <a:custGeom>
                <a:avLst/>
                <a:gdLst/>
                <a:ahLst/>
                <a:cxnLst/>
                <a:rect l="l" t="t" r="r" b="b"/>
                <a:pathLst>
                  <a:path w="513978" h="522957" extrusionOk="0">
                    <a:moveTo>
                      <a:pt x="484429" y="0"/>
                    </a:moveTo>
                    <a:cubicBezTo>
                      <a:pt x="484185" y="0"/>
                      <a:pt x="483939" y="3"/>
                      <a:pt x="483691" y="10"/>
                    </a:cubicBezTo>
                    <a:cubicBezTo>
                      <a:pt x="329901" y="3829"/>
                      <a:pt x="176130" y="7808"/>
                      <a:pt x="22320" y="11647"/>
                    </a:cubicBezTo>
                    <a:cubicBezTo>
                      <a:pt x="6784" y="11985"/>
                      <a:pt x="0" y="24936"/>
                      <a:pt x="1293" y="36871"/>
                    </a:cubicBezTo>
                    <a:lnTo>
                      <a:pt x="1293" y="37030"/>
                    </a:lnTo>
                    <a:cubicBezTo>
                      <a:pt x="935" y="38085"/>
                      <a:pt x="895" y="39119"/>
                      <a:pt x="995" y="40332"/>
                    </a:cubicBezTo>
                    <a:cubicBezTo>
                      <a:pt x="4814" y="194143"/>
                      <a:pt x="8793" y="348053"/>
                      <a:pt x="12632" y="501844"/>
                    </a:cubicBezTo>
                    <a:cubicBezTo>
                      <a:pt x="13011" y="516013"/>
                      <a:pt x="23973" y="522956"/>
                      <a:pt x="35015" y="522956"/>
                    </a:cubicBezTo>
                    <a:cubicBezTo>
                      <a:pt x="46575" y="522956"/>
                      <a:pt x="58223" y="515346"/>
                      <a:pt x="57908" y="500451"/>
                    </a:cubicBezTo>
                    <a:cubicBezTo>
                      <a:pt x="54128" y="352410"/>
                      <a:pt x="50170" y="204209"/>
                      <a:pt x="46549" y="56147"/>
                    </a:cubicBezTo>
                    <a:cubicBezTo>
                      <a:pt x="192780" y="52586"/>
                      <a:pt x="338872" y="48707"/>
                      <a:pt x="485103" y="45127"/>
                    </a:cubicBezTo>
                    <a:cubicBezTo>
                      <a:pt x="513978" y="44377"/>
                      <a:pt x="512836" y="0"/>
                      <a:pt x="484429"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22"/>
              <p:cNvSpPr/>
              <p:nvPr/>
            </p:nvSpPr>
            <p:spPr>
              <a:xfrm>
                <a:off x="23812372" y="-3402250"/>
                <a:ext cx="12298675" cy="17084400"/>
              </a:xfrm>
              <a:custGeom>
                <a:avLst/>
                <a:gdLst/>
                <a:ahLst/>
                <a:cxnLst/>
                <a:rect l="l" t="t" r="r" b="b"/>
                <a:pathLst>
                  <a:path w="491947" h="683376" extrusionOk="0">
                    <a:moveTo>
                      <a:pt x="491808" y="0"/>
                    </a:moveTo>
                    <a:cubicBezTo>
                      <a:pt x="484109" y="139"/>
                      <a:pt x="476590" y="139"/>
                      <a:pt x="468891" y="299"/>
                    </a:cubicBezTo>
                    <a:cubicBezTo>
                      <a:pt x="370243" y="1492"/>
                      <a:pt x="271496" y="2865"/>
                      <a:pt x="172848" y="4058"/>
                    </a:cubicBezTo>
                    <a:lnTo>
                      <a:pt x="169387" y="3601"/>
                    </a:lnTo>
                    <a:cubicBezTo>
                      <a:pt x="160356" y="69883"/>
                      <a:pt x="143188" y="134773"/>
                      <a:pt x="118044" y="196660"/>
                    </a:cubicBezTo>
                    <a:cubicBezTo>
                      <a:pt x="110385" y="182218"/>
                      <a:pt x="110226" y="163399"/>
                      <a:pt x="108873" y="146988"/>
                    </a:cubicBezTo>
                    <a:cubicBezTo>
                      <a:pt x="101892" y="128093"/>
                      <a:pt x="81912" y="115732"/>
                      <a:pt x="61846" y="115732"/>
                    </a:cubicBezTo>
                    <a:cubicBezTo>
                      <a:pt x="60300" y="115732"/>
                      <a:pt x="58753" y="115806"/>
                      <a:pt x="57212" y="115955"/>
                    </a:cubicBezTo>
                    <a:cubicBezTo>
                      <a:pt x="50608" y="116552"/>
                      <a:pt x="44123" y="118501"/>
                      <a:pt x="38095" y="121525"/>
                    </a:cubicBezTo>
                    <a:cubicBezTo>
                      <a:pt x="24986" y="128010"/>
                      <a:pt x="14144" y="139588"/>
                      <a:pt x="8435" y="153294"/>
                    </a:cubicBezTo>
                    <a:cubicBezTo>
                      <a:pt x="1" y="173166"/>
                      <a:pt x="1970" y="196660"/>
                      <a:pt x="11300" y="216075"/>
                    </a:cubicBezTo>
                    <a:cubicBezTo>
                      <a:pt x="20649" y="235510"/>
                      <a:pt x="37061" y="251027"/>
                      <a:pt x="55879" y="261570"/>
                    </a:cubicBezTo>
                    <a:lnTo>
                      <a:pt x="58147" y="261709"/>
                    </a:lnTo>
                    <a:cubicBezTo>
                      <a:pt x="52577" y="354608"/>
                      <a:pt x="43068" y="446950"/>
                      <a:pt x="29521" y="538954"/>
                    </a:cubicBezTo>
                    <a:cubicBezTo>
                      <a:pt x="29223" y="541182"/>
                      <a:pt x="28925" y="543291"/>
                      <a:pt x="28626" y="545558"/>
                    </a:cubicBezTo>
                    <a:lnTo>
                      <a:pt x="29064" y="546931"/>
                    </a:lnTo>
                    <a:cubicBezTo>
                      <a:pt x="89617" y="590297"/>
                      <a:pt x="148659" y="635772"/>
                      <a:pt x="205870" y="683375"/>
                    </a:cubicBezTo>
                    <a:lnTo>
                      <a:pt x="207680" y="681107"/>
                    </a:lnTo>
                    <a:cubicBezTo>
                      <a:pt x="265190" y="640745"/>
                      <a:pt x="317906" y="593898"/>
                      <a:pt x="364594" y="541500"/>
                    </a:cubicBezTo>
                    <a:lnTo>
                      <a:pt x="370005" y="539988"/>
                    </a:lnTo>
                    <a:cubicBezTo>
                      <a:pt x="369269" y="537124"/>
                      <a:pt x="368334" y="534279"/>
                      <a:pt x="367598" y="531415"/>
                    </a:cubicBezTo>
                    <a:cubicBezTo>
                      <a:pt x="355383" y="486676"/>
                      <a:pt x="343209" y="442116"/>
                      <a:pt x="330836" y="397537"/>
                    </a:cubicBezTo>
                    <a:lnTo>
                      <a:pt x="329941" y="391967"/>
                    </a:lnTo>
                    <a:cubicBezTo>
                      <a:pt x="351027" y="388664"/>
                      <a:pt x="372113" y="385203"/>
                      <a:pt x="392145" y="378121"/>
                    </a:cubicBezTo>
                    <a:cubicBezTo>
                      <a:pt x="414266" y="370303"/>
                      <a:pt x="435352" y="357791"/>
                      <a:pt x="449794" y="339131"/>
                    </a:cubicBezTo>
                    <a:cubicBezTo>
                      <a:pt x="467399" y="316533"/>
                      <a:pt x="473427" y="287032"/>
                      <a:pt x="477644" y="258546"/>
                    </a:cubicBezTo>
                    <a:cubicBezTo>
                      <a:pt x="490137" y="173007"/>
                      <a:pt x="491211" y="86434"/>
                      <a:pt x="491947"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22"/>
              <p:cNvSpPr/>
              <p:nvPr/>
            </p:nvSpPr>
            <p:spPr>
              <a:xfrm>
                <a:off x="24727447" y="-9261500"/>
                <a:ext cx="13173450" cy="10775750"/>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22"/>
              <p:cNvSpPr/>
              <p:nvPr/>
            </p:nvSpPr>
            <p:spPr>
              <a:xfrm>
                <a:off x="-4648998" y="13102087"/>
                <a:ext cx="30554675" cy="20709615"/>
              </a:xfrm>
              <a:custGeom>
                <a:avLst/>
                <a:gdLst/>
                <a:ahLst/>
                <a:cxnLst/>
                <a:rect l="l" t="t" r="r" b="b"/>
                <a:pathLst>
                  <a:path w="1222187" h="826154" extrusionOk="0">
                    <a:moveTo>
                      <a:pt x="488246" y="0"/>
                    </a:moveTo>
                    <a:lnTo>
                      <a:pt x="488246" y="0"/>
                    </a:lnTo>
                    <a:cubicBezTo>
                      <a:pt x="451783" y="13408"/>
                      <a:pt x="415220" y="26656"/>
                      <a:pt x="378618" y="39905"/>
                    </a:cubicBezTo>
                    <a:cubicBezTo>
                      <a:pt x="290056" y="72290"/>
                      <a:pt x="201513" y="104517"/>
                      <a:pt x="112812" y="136743"/>
                    </a:cubicBezTo>
                    <a:lnTo>
                      <a:pt x="111141" y="136285"/>
                    </a:lnTo>
                    <a:cubicBezTo>
                      <a:pt x="108594" y="144282"/>
                      <a:pt x="106168" y="152259"/>
                      <a:pt x="103760" y="160395"/>
                    </a:cubicBezTo>
                    <a:cubicBezTo>
                      <a:pt x="88105" y="213250"/>
                      <a:pt x="74100" y="266722"/>
                      <a:pt x="61886" y="320472"/>
                    </a:cubicBezTo>
                    <a:cubicBezTo>
                      <a:pt x="30575" y="457215"/>
                      <a:pt x="10543" y="596503"/>
                      <a:pt x="1970" y="736548"/>
                    </a:cubicBezTo>
                    <a:cubicBezTo>
                      <a:pt x="895" y="754472"/>
                      <a:pt x="0" y="772713"/>
                      <a:pt x="5411" y="789722"/>
                    </a:cubicBezTo>
                    <a:cubicBezTo>
                      <a:pt x="11021" y="806730"/>
                      <a:pt x="24249" y="822385"/>
                      <a:pt x="41874" y="825548"/>
                    </a:cubicBezTo>
                    <a:cubicBezTo>
                      <a:pt x="44184" y="825959"/>
                      <a:pt x="46467" y="826154"/>
                      <a:pt x="48720" y="826154"/>
                    </a:cubicBezTo>
                    <a:cubicBezTo>
                      <a:pt x="71147" y="826154"/>
                      <a:pt x="90685" y="806860"/>
                      <a:pt x="105869" y="788946"/>
                    </a:cubicBezTo>
                    <a:cubicBezTo>
                      <a:pt x="134176" y="755645"/>
                      <a:pt x="162205" y="721927"/>
                      <a:pt x="189458" y="687891"/>
                    </a:cubicBezTo>
                    <a:cubicBezTo>
                      <a:pt x="217765" y="653098"/>
                      <a:pt x="245317" y="618027"/>
                      <a:pt x="272291" y="582638"/>
                    </a:cubicBezTo>
                    <a:cubicBezTo>
                      <a:pt x="272431" y="577844"/>
                      <a:pt x="272431" y="573010"/>
                      <a:pt x="272590" y="568335"/>
                    </a:cubicBezTo>
                    <a:cubicBezTo>
                      <a:pt x="262783" y="568037"/>
                      <a:pt x="253612" y="565630"/>
                      <a:pt x="245774" y="559762"/>
                    </a:cubicBezTo>
                    <a:cubicBezTo>
                      <a:pt x="231472" y="548920"/>
                      <a:pt x="227254" y="529763"/>
                      <a:pt x="224250" y="512317"/>
                    </a:cubicBezTo>
                    <a:cubicBezTo>
                      <a:pt x="214881" y="458249"/>
                      <a:pt x="207978" y="403126"/>
                      <a:pt x="213847" y="348481"/>
                    </a:cubicBezTo>
                    <a:cubicBezTo>
                      <a:pt x="214583" y="340663"/>
                      <a:pt x="215776" y="332527"/>
                      <a:pt x="220013" y="325744"/>
                    </a:cubicBezTo>
                    <a:cubicBezTo>
                      <a:pt x="223653" y="320036"/>
                      <a:pt x="230156" y="315561"/>
                      <a:pt x="236886" y="315561"/>
                    </a:cubicBezTo>
                    <a:cubicBezTo>
                      <a:pt x="237990" y="315561"/>
                      <a:pt x="239100" y="315681"/>
                      <a:pt x="240204" y="315936"/>
                    </a:cubicBezTo>
                    <a:cubicBezTo>
                      <a:pt x="246670" y="317607"/>
                      <a:pt x="251344" y="323337"/>
                      <a:pt x="254806" y="329205"/>
                    </a:cubicBezTo>
                    <a:cubicBezTo>
                      <a:pt x="260674" y="338674"/>
                      <a:pt x="264891" y="349217"/>
                      <a:pt x="267457" y="360058"/>
                    </a:cubicBezTo>
                    <a:lnTo>
                      <a:pt x="267617" y="360058"/>
                    </a:lnTo>
                    <a:lnTo>
                      <a:pt x="267617" y="217010"/>
                    </a:lnTo>
                    <a:lnTo>
                      <a:pt x="752362" y="190950"/>
                    </a:lnTo>
                    <a:lnTo>
                      <a:pt x="742117" y="345139"/>
                    </a:lnTo>
                    <a:cubicBezTo>
                      <a:pt x="744524" y="332507"/>
                      <a:pt x="749218" y="320293"/>
                      <a:pt x="755823" y="309451"/>
                    </a:cubicBezTo>
                    <a:cubicBezTo>
                      <a:pt x="759423" y="303583"/>
                      <a:pt x="764098" y="297715"/>
                      <a:pt x="770563" y="296203"/>
                    </a:cubicBezTo>
                    <a:cubicBezTo>
                      <a:pt x="771685" y="295947"/>
                      <a:pt x="772809" y="295825"/>
                      <a:pt x="773925" y="295825"/>
                    </a:cubicBezTo>
                    <a:cubicBezTo>
                      <a:pt x="780610" y="295825"/>
                      <a:pt x="787004" y="300180"/>
                      <a:pt x="790754" y="306010"/>
                    </a:cubicBezTo>
                    <a:cubicBezTo>
                      <a:pt x="794972" y="312773"/>
                      <a:pt x="796185" y="320890"/>
                      <a:pt x="796921" y="328727"/>
                    </a:cubicBezTo>
                    <a:cubicBezTo>
                      <a:pt x="802789" y="383393"/>
                      <a:pt x="795867" y="438515"/>
                      <a:pt x="786537" y="492564"/>
                    </a:cubicBezTo>
                    <a:cubicBezTo>
                      <a:pt x="783673" y="508975"/>
                      <a:pt x="779614" y="526899"/>
                      <a:pt x="767420" y="537760"/>
                    </a:cubicBezTo>
                    <a:cubicBezTo>
                      <a:pt x="817411" y="586716"/>
                      <a:pt x="872374" y="630381"/>
                      <a:pt x="931097" y="668316"/>
                    </a:cubicBezTo>
                    <a:cubicBezTo>
                      <a:pt x="986359" y="704163"/>
                      <a:pt x="1045242" y="734897"/>
                      <a:pt x="1106392" y="759584"/>
                    </a:cubicBezTo>
                    <a:cubicBezTo>
                      <a:pt x="1123102" y="766348"/>
                      <a:pt x="1140249" y="772833"/>
                      <a:pt x="1158172" y="773589"/>
                    </a:cubicBezTo>
                    <a:cubicBezTo>
                      <a:pt x="1159210" y="773631"/>
                      <a:pt x="1160252" y="773653"/>
                      <a:pt x="1161296" y="773653"/>
                    </a:cubicBezTo>
                    <a:cubicBezTo>
                      <a:pt x="1178301" y="773653"/>
                      <a:pt x="1195894" y="767954"/>
                      <a:pt x="1206671" y="754909"/>
                    </a:cubicBezTo>
                    <a:cubicBezTo>
                      <a:pt x="1222187" y="736528"/>
                      <a:pt x="1220218" y="709574"/>
                      <a:pt x="1217353" y="685623"/>
                    </a:cubicBezTo>
                    <a:cubicBezTo>
                      <a:pt x="1212241" y="643450"/>
                      <a:pt x="1206671" y="601318"/>
                      <a:pt x="1200345" y="559145"/>
                    </a:cubicBezTo>
                    <a:cubicBezTo>
                      <a:pt x="1191930" y="502212"/>
                      <a:pt x="1182123" y="445458"/>
                      <a:pt x="1170386" y="389122"/>
                    </a:cubicBezTo>
                    <a:cubicBezTo>
                      <a:pt x="1155169" y="314584"/>
                      <a:pt x="1136191" y="240961"/>
                      <a:pt x="1112678" y="168352"/>
                    </a:cubicBezTo>
                    <a:cubicBezTo>
                      <a:pt x="1106054" y="148181"/>
                      <a:pt x="1085425" y="110982"/>
                      <a:pt x="1085425" y="110982"/>
                    </a:cubicBezTo>
                    <a:cubicBezTo>
                      <a:pt x="1085425" y="110982"/>
                      <a:pt x="907883" y="50309"/>
                      <a:pt x="793122" y="18978"/>
                    </a:cubicBezTo>
                    <a:cubicBezTo>
                      <a:pt x="765570" y="11598"/>
                      <a:pt x="741779" y="5729"/>
                      <a:pt x="724770" y="2865"/>
                    </a:cubicBezTo>
                    <a:lnTo>
                      <a:pt x="718305" y="2865"/>
                    </a:lnTo>
                    <a:cubicBezTo>
                      <a:pt x="718444" y="9330"/>
                      <a:pt x="718444" y="15974"/>
                      <a:pt x="718444" y="22439"/>
                    </a:cubicBezTo>
                    <a:lnTo>
                      <a:pt x="717549" y="22439"/>
                    </a:lnTo>
                    <a:cubicBezTo>
                      <a:pt x="707941" y="42153"/>
                      <a:pt x="698293" y="61886"/>
                      <a:pt x="684289" y="78755"/>
                    </a:cubicBezTo>
                    <a:cubicBezTo>
                      <a:pt x="670284" y="95644"/>
                      <a:pt x="651605" y="109331"/>
                      <a:pt x="629922" y="112951"/>
                    </a:cubicBezTo>
                    <a:cubicBezTo>
                      <a:pt x="626001" y="113624"/>
                      <a:pt x="622077" y="113944"/>
                      <a:pt x="618168" y="113944"/>
                    </a:cubicBezTo>
                    <a:cubicBezTo>
                      <a:pt x="591474" y="113944"/>
                      <a:pt x="565471" y="99041"/>
                      <a:pt x="545915" y="80128"/>
                    </a:cubicBezTo>
                    <a:cubicBezTo>
                      <a:pt x="523337" y="58445"/>
                      <a:pt x="506926" y="31331"/>
                      <a:pt x="486436" y="7679"/>
                    </a:cubicBezTo>
                    <a:lnTo>
                      <a:pt x="488087" y="1969"/>
                    </a:lnTo>
                    <a:cubicBezTo>
                      <a:pt x="488087" y="1373"/>
                      <a:pt x="488246" y="597"/>
                      <a:pt x="4882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22"/>
              <p:cNvSpPr/>
              <p:nvPr/>
            </p:nvSpPr>
            <p:spPr>
              <a:xfrm>
                <a:off x="7894950" y="-25297175"/>
                <a:ext cx="32801550" cy="38930075"/>
              </a:xfrm>
              <a:custGeom>
                <a:avLst/>
                <a:gdLst/>
                <a:ahLst/>
                <a:cxnLst/>
                <a:rect l="l" t="t" r="r" b="b"/>
                <a:pathLst>
                  <a:path w="1312062" h="1557203" extrusionOk="0">
                    <a:moveTo>
                      <a:pt x="1231934" y="0"/>
                    </a:moveTo>
                    <a:lnTo>
                      <a:pt x="1231934" y="12950"/>
                    </a:lnTo>
                    <a:lnTo>
                      <a:pt x="1206790" y="11896"/>
                    </a:lnTo>
                    <a:cubicBezTo>
                      <a:pt x="1172157" y="160833"/>
                      <a:pt x="1130283" y="308258"/>
                      <a:pt x="1081207" y="453117"/>
                    </a:cubicBezTo>
                    <a:cubicBezTo>
                      <a:pt x="932271" y="489282"/>
                      <a:pt x="782141" y="520434"/>
                      <a:pt x="631255" y="546652"/>
                    </a:cubicBezTo>
                    <a:lnTo>
                      <a:pt x="626421" y="547388"/>
                    </a:lnTo>
                    <a:cubicBezTo>
                      <a:pt x="627057" y="550392"/>
                      <a:pt x="627495" y="553416"/>
                      <a:pt x="627952" y="556420"/>
                    </a:cubicBezTo>
                    <a:lnTo>
                      <a:pt x="623874" y="558091"/>
                    </a:lnTo>
                    <a:cubicBezTo>
                      <a:pt x="612138" y="580211"/>
                      <a:pt x="600222" y="602491"/>
                      <a:pt x="583214" y="620872"/>
                    </a:cubicBezTo>
                    <a:cubicBezTo>
                      <a:pt x="566206" y="639253"/>
                      <a:pt x="543309" y="653536"/>
                      <a:pt x="518304" y="654908"/>
                    </a:cubicBezTo>
                    <a:cubicBezTo>
                      <a:pt x="517050" y="654972"/>
                      <a:pt x="515797" y="655003"/>
                      <a:pt x="514545" y="655003"/>
                    </a:cubicBezTo>
                    <a:cubicBezTo>
                      <a:pt x="495055" y="655003"/>
                      <a:pt x="475974" y="647425"/>
                      <a:pt x="459581" y="636528"/>
                    </a:cubicBezTo>
                    <a:cubicBezTo>
                      <a:pt x="442274" y="624930"/>
                      <a:pt x="427653" y="609871"/>
                      <a:pt x="413211" y="594812"/>
                    </a:cubicBezTo>
                    <a:lnTo>
                      <a:pt x="410187" y="592704"/>
                    </a:lnTo>
                    <a:cubicBezTo>
                      <a:pt x="409292" y="593002"/>
                      <a:pt x="408536" y="593440"/>
                      <a:pt x="407641" y="593738"/>
                    </a:cubicBezTo>
                    <a:cubicBezTo>
                      <a:pt x="277841" y="651129"/>
                      <a:pt x="150747" y="714069"/>
                      <a:pt x="26815" y="782898"/>
                    </a:cubicBezTo>
                    <a:cubicBezTo>
                      <a:pt x="26059" y="790139"/>
                      <a:pt x="25144" y="797201"/>
                      <a:pt x="23951" y="804283"/>
                    </a:cubicBezTo>
                    <a:cubicBezTo>
                      <a:pt x="18978" y="833943"/>
                      <a:pt x="10106" y="862390"/>
                      <a:pt x="0" y="890856"/>
                    </a:cubicBezTo>
                    <a:cubicBezTo>
                      <a:pt x="23325" y="896876"/>
                      <a:pt x="47188" y="901740"/>
                      <a:pt x="70871" y="901740"/>
                    </a:cubicBezTo>
                    <a:cubicBezTo>
                      <a:pt x="80373" y="901740"/>
                      <a:pt x="89846" y="900957"/>
                      <a:pt x="99245" y="899151"/>
                    </a:cubicBezTo>
                    <a:cubicBezTo>
                      <a:pt x="130076" y="893182"/>
                      <a:pt x="160550" y="876520"/>
                      <a:pt x="190682" y="876520"/>
                    </a:cubicBezTo>
                    <a:cubicBezTo>
                      <a:pt x="194690" y="876520"/>
                      <a:pt x="198691" y="876814"/>
                      <a:pt x="202687" y="877468"/>
                    </a:cubicBezTo>
                    <a:lnTo>
                      <a:pt x="203443" y="873390"/>
                    </a:lnTo>
                    <a:cubicBezTo>
                      <a:pt x="219396" y="840866"/>
                      <a:pt x="248161" y="814508"/>
                      <a:pt x="282655" y="803209"/>
                    </a:cubicBezTo>
                    <a:cubicBezTo>
                      <a:pt x="294956" y="799186"/>
                      <a:pt x="307928" y="797170"/>
                      <a:pt x="320886" y="797170"/>
                    </a:cubicBezTo>
                    <a:cubicBezTo>
                      <a:pt x="344264" y="797170"/>
                      <a:pt x="367598" y="803732"/>
                      <a:pt x="386873" y="816915"/>
                    </a:cubicBezTo>
                    <a:cubicBezTo>
                      <a:pt x="416851" y="837225"/>
                      <a:pt x="435988" y="873390"/>
                      <a:pt x="434158" y="909515"/>
                    </a:cubicBezTo>
                    <a:cubicBezTo>
                      <a:pt x="432527" y="940986"/>
                      <a:pt x="416254" y="972018"/>
                      <a:pt x="422720" y="1002892"/>
                    </a:cubicBezTo>
                    <a:cubicBezTo>
                      <a:pt x="429483" y="1034521"/>
                      <a:pt x="458109" y="1056204"/>
                      <a:pt x="474381" y="1084054"/>
                    </a:cubicBezTo>
                    <a:cubicBezTo>
                      <a:pt x="496203" y="1121691"/>
                      <a:pt x="493498" y="1172298"/>
                      <a:pt x="467578" y="1207230"/>
                    </a:cubicBezTo>
                    <a:cubicBezTo>
                      <a:pt x="446193" y="1236154"/>
                      <a:pt x="411858" y="1253938"/>
                      <a:pt x="392741" y="1284334"/>
                    </a:cubicBezTo>
                    <a:cubicBezTo>
                      <a:pt x="378120" y="1307688"/>
                      <a:pt x="370899" y="1339596"/>
                      <a:pt x="345138" y="1349244"/>
                    </a:cubicBezTo>
                    <a:cubicBezTo>
                      <a:pt x="340409" y="1351012"/>
                      <a:pt x="335451" y="1351805"/>
                      <a:pt x="330462" y="1351805"/>
                    </a:cubicBezTo>
                    <a:cubicBezTo>
                      <a:pt x="321475" y="1351805"/>
                      <a:pt x="312384" y="1349234"/>
                      <a:pt x="304338" y="1345166"/>
                    </a:cubicBezTo>
                    <a:cubicBezTo>
                      <a:pt x="291706" y="1338840"/>
                      <a:pt x="281163" y="1329232"/>
                      <a:pt x="270779" y="1319723"/>
                    </a:cubicBezTo>
                    <a:lnTo>
                      <a:pt x="261887" y="1316720"/>
                    </a:lnTo>
                    <a:cubicBezTo>
                      <a:pt x="260674" y="1320062"/>
                      <a:pt x="259341" y="1323364"/>
                      <a:pt x="257809" y="1326527"/>
                    </a:cubicBezTo>
                    <a:cubicBezTo>
                      <a:pt x="249991" y="1342182"/>
                      <a:pt x="234316" y="1355272"/>
                      <a:pt x="217069" y="1355550"/>
                    </a:cubicBezTo>
                    <a:cubicBezTo>
                      <a:pt x="217208" y="1417456"/>
                      <a:pt x="217507" y="1479184"/>
                      <a:pt x="217666" y="1541090"/>
                    </a:cubicBezTo>
                    <a:lnTo>
                      <a:pt x="224131" y="1541090"/>
                    </a:lnTo>
                    <a:cubicBezTo>
                      <a:pt x="241139" y="1543934"/>
                      <a:pt x="264931" y="1549823"/>
                      <a:pt x="292482" y="1557203"/>
                    </a:cubicBezTo>
                    <a:cubicBezTo>
                      <a:pt x="293994" y="1529055"/>
                      <a:pt x="314006" y="1504030"/>
                      <a:pt x="338255" y="1489448"/>
                    </a:cubicBezTo>
                    <a:cubicBezTo>
                      <a:pt x="363837" y="1474230"/>
                      <a:pt x="393497" y="1468203"/>
                      <a:pt x="422720" y="1462633"/>
                    </a:cubicBezTo>
                    <a:cubicBezTo>
                      <a:pt x="504041" y="1446679"/>
                      <a:pt x="585521" y="1430705"/>
                      <a:pt x="666823" y="1414751"/>
                    </a:cubicBezTo>
                    <a:lnTo>
                      <a:pt x="667280" y="1414751"/>
                    </a:lnTo>
                    <a:cubicBezTo>
                      <a:pt x="680827" y="1322747"/>
                      <a:pt x="690336" y="1230425"/>
                      <a:pt x="695906" y="1137506"/>
                    </a:cubicBezTo>
                    <a:lnTo>
                      <a:pt x="693638" y="1137367"/>
                    </a:lnTo>
                    <a:cubicBezTo>
                      <a:pt x="674820" y="1126824"/>
                      <a:pt x="658368" y="1111307"/>
                      <a:pt x="649059" y="1091872"/>
                    </a:cubicBezTo>
                    <a:cubicBezTo>
                      <a:pt x="639729" y="1072457"/>
                      <a:pt x="637760" y="1048963"/>
                      <a:pt x="646194" y="1029091"/>
                    </a:cubicBezTo>
                    <a:cubicBezTo>
                      <a:pt x="651903" y="1015385"/>
                      <a:pt x="662765" y="1003787"/>
                      <a:pt x="675854" y="997322"/>
                    </a:cubicBezTo>
                    <a:lnTo>
                      <a:pt x="674342" y="993861"/>
                    </a:lnTo>
                    <a:cubicBezTo>
                      <a:pt x="675854" y="936768"/>
                      <a:pt x="677505" y="879696"/>
                      <a:pt x="679017" y="822624"/>
                    </a:cubicBezTo>
                    <a:cubicBezTo>
                      <a:pt x="679614" y="804283"/>
                      <a:pt x="680807" y="784092"/>
                      <a:pt x="693320" y="770545"/>
                    </a:cubicBezTo>
                    <a:cubicBezTo>
                      <a:pt x="703087" y="760141"/>
                      <a:pt x="717867" y="755924"/>
                      <a:pt x="732150" y="755168"/>
                    </a:cubicBezTo>
                    <a:cubicBezTo>
                      <a:pt x="734139" y="755065"/>
                      <a:pt x="736128" y="755021"/>
                      <a:pt x="738117" y="755021"/>
                    </a:cubicBezTo>
                    <a:cubicBezTo>
                      <a:pt x="750435" y="755021"/>
                      <a:pt x="762764" y="756719"/>
                      <a:pt x="775079" y="756839"/>
                    </a:cubicBezTo>
                    <a:cubicBezTo>
                      <a:pt x="775601" y="756844"/>
                      <a:pt x="776124" y="756847"/>
                      <a:pt x="776646" y="756847"/>
                    </a:cubicBezTo>
                    <a:cubicBezTo>
                      <a:pt x="832819" y="756847"/>
                      <a:pt x="884777" y="725139"/>
                      <a:pt x="924433" y="685444"/>
                    </a:cubicBezTo>
                    <a:cubicBezTo>
                      <a:pt x="936806" y="672931"/>
                      <a:pt x="948682" y="659543"/>
                      <a:pt x="963761" y="650512"/>
                    </a:cubicBezTo>
                    <a:cubicBezTo>
                      <a:pt x="972968" y="644978"/>
                      <a:pt x="983864" y="641422"/>
                      <a:pt x="994487" y="641422"/>
                    </a:cubicBezTo>
                    <a:cubicBezTo>
                      <a:pt x="1001239" y="641422"/>
                      <a:pt x="1007881" y="642858"/>
                      <a:pt x="1013910" y="646136"/>
                    </a:cubicBezTo>
                    <a:cubicBezTo>
                      <a:pt x="1030919" y="655187"/>
                      <a:pt x="1039492" y="676572"/>
                      <a:pt x="1057575" y="683037"/>
                    </a:cubicBezTo>
                    <a:cubicBezTo>
                      <a:pt x="1061422" y="684440"/>
                      <a:pt x="1065316" y="685050"/>
                      <a:pt x="1069225" y="685050"/>
                    </a:cubicBezTo>
                    <a:cubicBezTo>
                      <a:pt x="1083829" y="685050"/>
                      <a:pt x="1098634" y="676533"/>
                      <a:pt x="1111941" y="669032"/>
                    </a:cubicBezTo>
                    <a:cubicBezTo>
                      <a:pt x="1116756" y="666327"/>
                      <a:pt x="1122027" y="663761"/>
                      <a:pt x="1127299" y="661791"/>
                    </a:cubicBezTo>
                    <a:cubicBezTo>
                      <a:pt x="1170963" y="621449"/>
                      <a:pt x="1217035" y="585005"/>
                      <a:pt x="1259665" y="542992"/>
                    </a:cubicBezTo>
                    <a:cubicBezTo>
                      <a:pt x="1277110" y="364256"/>
                      <a:pt x="1294596" y="185520"/>
                      <a:pt x="1312062" y="6604"/>
                    </a:cubicBezTo>
                    <a:lnTo>
                      <a:pt x="1312062" y="6167"/>
                    </a:lnTo>
                    <a:cubicBezTo>
                      <a:pt x="1285545" y="2407"/>
                      <a:pt x="1258749" y="298"/>
                      <a:pt x="123193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22"/>
              <p:cNvSpPr/>
              <p:nvPr/>
            </p:nvSpPr>
            <p:spPr>
              <a:xfrm>
                <a:off x="15179947" y="9883600"/>
                <a:ext cx="29767925" cy="25780500"/>
              </a:xfrm>
              <a:custGeom>
                <a:avLst/>
                <a:gdLst/>
                <a:ahLst/>
                <a:cxnLst/>
                <a:rect l="l" t="t" r="r" b="b"/>
                <a:pathLst>
                  <a:path w="1190717" h="1031220" extrusionOk="0">
                    <a:moveTo>
                      <a:pt x="374818" y="7540"/>
                    </a:moveTo>
                    <a:cubicBezTo>
                      <a:pt x="374818" y="7546"/>
                      <a:pt x="374817" y="7553"/>
                      <a:pt x="374816" y="7560"/>
                    </a:cubicBezTo>
                    <a:lnTo>
                      <a:pt x="374818" y="7560"/>
                    </a:lnTo>
                    <a:lnTo>
                      <a:pt x="374818" y="7540"/>
                    </a:lnTo>
                    <a:close/>
                    <a:moveTo>
                      <a:pt x="712895" y="0"/>
                    </a:moveTo>
                    <a:lnTo>
                      <a:pt x="712895" y="0"/>
                    </a:lnTo>
                    <a:cubicBezTo>
                      <a:pt x="713631" y="2865"/>
                      <a:pt x="714566" y="5730"/>
                      <a:pt x="715302" y="8574"/>
                    </a:cubicBezTo>
                    <a:lnTo>
                      <a:pt x="709891" y="10086"/>
                    </a:lnTo>
                    <a:cubicBezTo>
                      <a:pt x="663203" y="62523"/>
                      <a:pt x="610487" y="109331"/>
                      <a:pt x="552977" y="149693"/>
                    </a:cubicBezTo>
                    <a:lnTo>
                      <a:pt x="551167" y="151961"/>
                    </a:lnTo>
                    <a:cubicBezTo>
                      <a:pt x="493916" y="104358"/>
                      <a:pt x="434914" y="58883"/>
                      <a:pt x="374361" y="15517"/>
                    </a:cubicBezTo>
                    <a:lnTo>
                      <a:pt x="373923" y="14144"/>
                    </a:lnTo>
                    <a:cubicBezTo>
                      <a:pt x="374221" y="11923"/>
                      <a:pt x="374518" y="9820"/>
                      <a:pt x="374816" y="7560"/>
                    </a:cubicBezTo>
                    <a:lnTo>
                      <a:pt x="374361" y="7560"/>
                    </a:lnTo>
                    <a:cubicBezTo>
                      <a:pt x="293059" y="23534"/>
                      <a:pt x="211559" y="39488"/>
                      <a:pt x="130258" y="55461"/>
                    </a:cubicBezTo>
                    <a:cubicBezTo>
                      <a:pt x="101055" y="61031"/>
                      <a:pt x="71395" y="67039"/>
                      <a:pt x="45793" y="82257"/>
                    </a:cubicBezTo>
                    <a:cubicBezTo>
                      <a:pt x="21544" y="96858"/>
                      <a:pt x="1532" y="121863"/>
                      <a:pt x="0" y="150012"/>
                    </a:cubicBezTo>
                    <a:cubicBezTo>
                      <a:pt x="114761" y="181323"/>
                      <a:pt x="292304" y="242015"/>
                      <a:pt x="292304" y="242015"/>
                    </a:cubicBezTo>
                    <a:cubicBezTo>
                      <a:pt x="292304" y="242015"/>
                      <a:pt x="312952" y="279195"/>
                      <a:pt x="319556" y="299386"/>
                    </a:cubicBezTo>
                    <a:cubicBezTo>
                      <a:pt x="343030" y="371975"/>
                      <a:pt x="362007" y="445598"/>
                      <a:pt x="377225" y="520156"/>
                    </a:cubicBezTo>
                    <a:cubicBezTo>
                      <a:pt x="474501" y="516396"/>
                      <a:pt x="571776" y="512755"/>
                      <a:pt x="669051" y="509155"/>
                    </a:cubicBezTo>
                    <a:cubicBezTo>
                      <a:pt x="663919" y="443031"/>
                      <a:pt x="664695" y="376470"/>
                      <a:pt x="671160" y="310685"/>
                    </a:cubicBezTo>
                    <a:cubicBezTo>
                      <a:pt x="671916" y="303444"/>
                      <a:pt x="673567" y="295010"/>
                      <a:pt x="680191" y="292304"/>
                    </a:cubicBezTo>
                    <a:cubicBezTo>
                      <a:pt x="681501" y="291754"/>
                      <a:pt x="682858" y="291502"/>
                      <a:pt x="684213" y="291502"/>
                    </a:cubicBezTo>
                    <a:cubicBezTo>
                      <a:pt x="688784" y="291502"/>
                      <a:pt x="693336" y="294368"/>
                      <a:pt x="696006" y="298312"/>
                    </a:cubicBezTo>
                    <a:cubicBezTo>
                      <a:pt x="699467" y="303265"/>
                      <a:pt x="700382" y="309611"/>
                      <a:pt x="701277" y="315619"/>
                    </a:cubicBezTo>
                    <a:cubicBezTo>
                      <a:pt x="707583" y="361412"/>
                      <a:pt x="711363" y="407622"/>
                      <a:pt x="712556" y="453853"/>
                    </a:cubicBezTo>
                    <a:lnTo>
                      <a:pt x="713929" y="453853"/>
                    </a:lnTo>
                    <a:cubicBezTo>
                      <a:pt x="717655" y="454604"/>
                      <a:pt x="721395" y="454916"/>
                      <a:pt x="725144" y="454916"/>
                    </a:cubicBezTo>
                    <a:cubicBezTo>
                      <a:pt x="738670" y="454916"/>
                      <a:pt x="752318" y="450859"/>
                      <a:pt x="765869" y="448741"/>
                    </a:cubicBezTo>
                    <a:cubicBezTo>
                      <a:pt x="770140" y="448029"/>
                      <a:pt x="774623" y="447615"/>
                      <a:pt x="779100" y="447615"/>
                    </a:cubicBezTo>
                    <a:cubicBezTo>
                      <a:pt x="792641" y="447615"/>
                      <a:pt x="806137" y="451395"/>
                      <a:pt x="813611" y="462128"/>
                    </a:cubicBezTo>
                    <a:cubicBezTo>
                      <a:pt x="820534" y="472075"/>
                      <a:pt x="820534" y="485045"/>
                      <a:pt x="820236" y="497080"/>
                    </a:cubicBezTo>
                    <a:cubicBezTo>
                      <a:pt x="819201" y="537283"/>
                      <a:pt x="818127" y="577486"/>
                      <a:pt x="817073" y="617550"/>
                    </a:cubicBezTo>
                    <a:cubicBezTo>
                      <a:pt x="816933" y="626582"/>
                      <a:pt x="816158" y="636528"/>
                      <a:pt x="809852" y="642834"/>
                    </a:cubicBezTo>
                    <a:cubicBezTo>
                      <a:pt x="804182" y="648487"/>
                      <a:pt x="795891" y="649533"/>
                      <a:pt x="787784" y="649533"/>
                    </a:cubicBezTo>
                    <a:cubicBezTo>
                      <a:pt x="786390" y="649533"/>
                      <a:pt x="785002" y="649502"/>
                      <a:pt x="783633" y="649458"/>
                    </a:cubicBezTo>
                    <a:cubicBezTo>
                      <a:pt x="747170" y="647927"/>
                      <a:pt x="710905" y="641024"/>
                      <a:pt x="676551" y="628810"/>
                    </a:cubicBezTo>
                    <a:lnTo>
                      <a:pt x="673109" y="617371"/>
                    </a:lnTo>
                    <a:cubicBezTo>
                      <a:pt x="588784" y="641004"/>
                      <a:pt x="504439" y="664636"/>
                      <a:pt x="420273" y="688289"/>
                    </a:cubicBezTo>
                    <a:lnTo>
                      <a:pt x="407164" y="690099"/>
                    </a:lnTo>
                    <a:cubicBezTo>
                      <a:pt x="413490" y="732272"/>
                      <a:pt x="419060" y="774424"/>
                      <a:pt x="424172" y="816597"/>
                    </a:cubicBezTo>
                    <a:cubicBezTo>
                      <a:pt x="427037" y="840548"/>
                      <a:pt x="429006" y="867503"/>
                      <a:pt x="413490" y="885883"/>
                    </a:cubicBezTo>
                    <a:cubicBezTo>
                      <a:pt x="402729" y="898909"/>
                      <a:pt x="385136" y="904610"/>
                      <a:pt x="368183" y="904610"/>
                    </a:cubicBezTo>
                    <a:cubicBezTo>
                      <a:pt x="367116" y="904610"/>
                      <a:pt x="366051" y="904588"/>
                      <a:pt x="364991" y="904543"/>
                    </a:cubicBezTo>
                    <a:cubicBezTo>
                      <a:pt x="347088" y="903807"/>
                      <a:pt x="329901" y="897342"/>
                      <a:pt x="313191" y="890558"/>
                    </a:cubicBezTo>
                    <a:cubicBezTo>
                      <a:pt x="252061" y="865851"/>
                      <a:pt x="193198" y="835117"/>
                      <a:pt x="137916" y="799290"/>
                    </a:cubicBezTo>
                    <a:lnTo>
                      <a:pt x="134316" y="804860"/>
                    </a:lnTo>
                    <a:cubicBezTo>
                      <a:pt x="125881" y="878066"/>
                      <a:pt x="117447" y="951251"/>
                      <a:pt x="109171" y="1024436"/>
                    </a:cubicBezTo>
                    <a:lnTo>
                      <a:pt x="109171" y="1031220"/>
                    </a:lnTo>
                    <a:lnTo>
                      <a:pt x="1190717" y="1031220"/>
                    </a:lnTo>
                    <a:cubicBezTo>
                      <a:pt x="1137106" y="719501"/>
                      <a:pt x="1088608" y="406588"/>
                      <a:pt x="1045242" y="93198"/>
                    </a:cubicBezTo>
                    <a:lnTo>
                      <a:pt x="1034559" y="94710"/>
                    </a:lnTo>
                    <a:cubicBezTo>
                      <a:pt x="930799" y="52239"/>
                      <a:pt x="822981" y="20490"/>
                      <a:pt x="71289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22"/>
              <p:cNvSpPr/>
              <p:nvPr/>
            </p:nvSpPr>
            <p:spPr>
              <a:xfrm>
                <a:off x="5542125" y="-30449100"/>
                <a:ext cx="20747100" cy="25277350"/>
              </a:xfrm>
              <a:custGeom>
                <a:avLst/>
                <a:gdLst/>
                <a:ahLst/>
                <a:cxnLst/>
                <a:rect l="l" t="t" r="r" b="b"/>
                <a:pathLst>
                  <a:path w="829884" h="1011094" extrusionOk="0">
                    <a:moveTo>
                      <a:pt x="556880" y="0"/>
                    </a:moveTo>
                    <a:cubicBezTo>
                      <a:pt x="543220" y="0"/>
                      <a:pt x="529517" y="1327"/>
                      <a:pt x="515918" y="4106"/>
                    </a:cubicBezTo>
                    <a:cubicBezTo>
                      <a:pt x="462008" y="15246"/>
                      <a:pt x="413669" y="47631"/>
                      <a:pt x="377842" y="89506"/>
                    </a:cubicBezTo>
                    <a:cubicBezTo>
                      <a:pt x="341837" y="131221"/>
                      <a:pt x="317587" y="182106"/>
                      <a:pt x="301017" y="234663"/>
                    </a:cubicBezTo>
                    <a:cubicBezTo>
                      <a:pt x="283253" y="291297"/>
                      <a:pt x="272710" y="352885"/>
                      <a:pt x="234615" y="398221"/>
                    </a:cubicBezTo>
                    <a:cubicBezTo>
                      <a:pt x="198172" y="441587"/>
                      <a:pt x="142611" y="462673"/>
                      <a:pt x="94272" y="492174"/>
                    </a:cubicBezTo>
                    <a:cubicBezTo>
                      <a:pt x="46072" y="521695"/>
                      <a:pt x="1" y="569895"/>
                      <a:pt x="5412" y="626211"/>
                    </a:cubicBezTo>
                    <a:cubicBezTo>
                      <a:pt x="11578" y="689470"/>
                      <a:pt x="79353" y="734030"/>
                      <a:pt x="89737" y="794723"/>
                    </a:cubicBezTo>
                    <a:cubicBezTo>
                      <a:pt x="90512" y="799378"/>
                      <a:pt x="91109" y="804052"/>
                      <a:pt x="91109" y="808866"/>
                    </a:cubicBezTo>
                    <a:cubicBezTo>
                      <a:pt x="91587" y="835821"/>
                      <a:pt x="79532" y="861145"/>
                      <a:pt x="68531" y="885831"/>
                    </a:cubicBezTo>
                    <a:cubicBezTo>
                      <a:pt x="57690" y="910518"/>
                      <a:pt x="47624" y="937214"/>
                      <a:pt x="52279" y="963692"/>
                    </a:cubicBezTo>
                    <a:cubicBezTo>
                      <a:pt x="56490" y="987746"/>
                      <a:pt x="85590" y="1011094"/>
                      <a:pt x="110645" y="1011094"/>
                    </a:cubicBezTo>
                    <a:cubicBezTo>
                      <a:pt x="113169" y="1011094"/>
                      <a:pt x="115652" y="1010857"/>
                      <a:pt x="118064" y="1010360"/>
                    </a:cubicBezTo>
                    <a:cubicBezTo>
                      <a:pt x="119257" y="1003278"/>
                      <a:pt x="120172" y="996216"/>
                      <a:pt x="120928" y="988975"/>
                    </a:cubicBezTo>
                    <a:cubicBezTo>
                      <a:pt x="244860" y="920166"/>
                      <a:pt x="371974" y="857206"/>
                      <a:pt x="501774" y="799855"/>
                    </a:cubicBezTo>
                    <a:cubicBezTo>
                      <a:pt x="498909" y="700610"/>
                      <a:pt x="495905" y="601206"/>
                      <a:pt x="493041" y="501981"/>
                    </a:cubicBezTo>
                    <a:cubicBezTo>
                      <a:pt x="469249" y="500927"/>
                      <a:pt x="445895" y="489170"/>
                      <a:pt x="432189" y="469755"/>
                    </a:cubicBezTo>
                    <a:cubicBezTo>
                      <a:pt x="417429" y="448967"/>
                      <a:pt x="415022" y="419606"/>
                      <a:pt x="427813" y="397465"/>
                    </a:cubicBezTo>
                    <a:cubicBezTo>
                      <a:pt x="438206" y="379604"/>
                      <a:pt x="458752" y="367994"/>
                      <a:pt x="479259" y="367994"/>
                    </a:cubicBezTo>
                    <a:cubicBezTo>
                      <a:pt x="483990" y="367994"/>
                      <a:pt x="488718" y="368612"/>
                      <a:pt x="493319" y="369914"/>
                    </a:cubicBezTo>
                    <a:lnTo>
                      <a:pt x="493618" y="370510"/>
                    </a:lnTo>
                    <a:cubicBezTo>
                      <a:pt x="603107" y="330446"/>
                      <a:pt x="708061" y="263288"/>
                      <a:pt x="765272" y="161637"/>
                    </a:cubicBezTo>
                    <a:cubicBezTo>
                      <a:pt x="787572" y="251233"/>
                      <a:pt x="801875" y="342959"/>
                      <a:pt x="808042" y="435102"/>
                    </a:cubicBezTo>
                    <a:cubicBezTo>
                      <a:pt x="829884" y="335101"/>
                      <a:pt x="828650" y="216759"/>
                      <a:pt x="775378" y="129410"/>
                    </a:cubicBezTo>
                    <a:cubicBezTo>
                      <a:pt x="729313" y="53907"/>
                      <a:pt x="643950" y="0"/>
                      <a:pt x="55688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22"/>
              <p:cNvSpPr/>
              <p:nvPr/>
            </p:nvSpPr>
            <p:spPr>
              <a:xfrm>
                <a:off x="-42908950" y="-10632994"/>
                <a:ext cx="3448925" cy="5227450"/>
              </a:xfrm>
              <a:custGeom>
                <a:avLst/>
                <a:gdLst/>
                <a:ahLst/>
                <a:cxnLst/>
                <a:rect l="l" t="t" r="r" b="b"/>
                <a:pathLst>
                  <a:path w="137957" h="209098" extrusionOk="0">
                    <a:moveTo>
                      <a:pt x="95680" y="0"/>
                    </a:moveTo>
                    <a:cubicBezTo>
                      <a:pt x="91933" y="0"/>
                      <a:pt x="88223" y="663"/>
                      <a:pt x="84803" y="2193"/>
                    </a:cubicBezTo>
                    <a:cubicBezTo>
                      <a:pt x="76071" y="5973"/>
                      <a:pt x="70501" y="14547"/>
                      <a:pt x="65527" y="22544"/>
                    </a:cubicBezTo>
                    <a:cubicBezTo>
                      <a:pt x="47306" y="52045"/>
                      <a:pt x="29084" y="81565"/>
                      <a:pt x="14622" y="113056"/>
                    </a:cubicBezTo>
                    <a:cubicBezTo>
                      <a:pt x="6804" y="129905"/>
                      <a:pt x="1" y="148286"/>
                      <a:pt x="2129" y="166806"/>
                    </a:cubicBezTo>
                    <a:cubicBezTo>
                      <a:pt x="3005" y="175976"/>
                      <a:pt x="6784" y="185007"/>
                      <a:pt x="12653" y="192248"/>
                    </a:cubicBezTo>
                    <a:cubicBezTo>
                      <a:pt x="19456" y="196923"/>
                      <a:pt x="26518" y="201419"/>
                      <a:pt x="33600" y="205656"/>
                    </a:cubicBezTo>
                    <a:cubicBezTo>
                      <a:pt x="35410" y="206850"/>
                      <a:pt x="37359" y="208063"/>
                      <a:pt x="39309" y="209098"/>
                    </a:cubicBezTo>
                    <a:cubicBezTo>
                      <a:pt x="69128" y="151568"/>
                      <a:pt x="108893" y="74623"/>
                      <a:pt x="137957" y="18466"/>
                    </a:cubicBezTo>
                    <a:cubicBezTo>
                      <a:pt x="135092" y="16635"/>
                      <a:pt x="132088" y="15004"/>
                      <a:pt x="129085" y="13333"/>
                    </a:cubicBezTo>
                    <a:lnTo>
                      <a:pt x="128607" y="13930"/>
                    </a:lnTo>
                    <a:cubicBezTo>
                      <a:pt x="122301" y="9434"/>
                      <a:pt x="115836" y="5058"/>
                      <a:pt x="108456" y="2352"/>
                    </a:cubicBezTo>
                    <a:cubicBezTo>
                      <a:pt x="104410" y="890"/>
                      <a:pt x="100020" y="0"/>
                      <a:pt x="95680"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22"/>
              <p:cNvSpPr/>
              <p:nvPr/>
            </p:nvSpPr>
            <p:spPr>
              <a:xfrm>
                <a:off x="2063400" y="17932200"/>
                <a:ext cx="12122125" cy="15016550"/>
              </a:xfrm>
              <a:custGeom>
                <a:avLst/>
                <a:gdLst/>
                <a:ahLst/>
                <a:cxnLst/>
                <a:rect l="l" t="t" r="r" b="b"/>
                <a:pathLst>
                  <a:path w="484885" h="600662" extrusionOk="0">
                    <a:moveTo>
                      <a:pt x="484885" y="0"/>
                    </a:moveTo>
                    <a:lnTo>
                      <a:pt x="160" y="26060"/>
                    </a:lnTo>
                    <a:lnTo>
                      <a:pt x="160" y="26060"/>
                    </a:lnTo>
                    <a:lnTo>
                      <a:pt x="160" y="169108"/>
                    </a:lnTo>
                    <a:lnTo>
                      <a:pt x="0" y="169108"/>
                    </a:lnTo>
                    <a:cubicBezTo>
                      <a:pt x="1811" y="175892"/>
                      <a:pt x="2706" y="182815"/>
                      <a:pt x="2865" y="189757"/>
                    </a:cubicBezTo>
                    <a:cubicBezTo>
                      <a:pt x="6545" y="189635"/>
                      <a:pt x="10229" y="189568"/>
                      <a:pt x="13911" y="189568"/>
                    </a:cubicBezTo>
                    <a:cubicBezTo>
                      <a:pt x="32995" y="189568"/>
                      <a:pt x="52031" y="191371"/>
                      <a:pt x="70341" y="196640"/>
                    </a:cubicBezTo>
                    <a:cubicBezTo>
                      <a:pt x="95048" y="203722"/>
                      <a:pt x="118362" y="217428"/>
                      <a:pt x="133441" y="238355"/>
                    </a:cubicBezTo>
                    <a:cubicBezTo>
                      <a:pt x="148479" y="259143"/>
                      <a:pt x="154208" y="287450"/>
                      <a:pt x="144580" y="311242"/>
                    </a:cubicBezTo>
                    <a:cubicBezTo>
                      <a:pt x="136584" y="331254"/>
                      <a:pt x="119118" y="346174"/>
                      <a:pt x="99683" y="355503"/>
                    </a:cubicBezTo>
                    <a:cubicBezTo>
                      <a:pt x="80427" y="364853"/>
                      <a:pt x="59042" y="369349"/>
                      <a:pt x="37956" y="373586"/>
                    </a:cubicBezTo>
                    <a:cubicBezTo>
                      <a:pt x="30894" y="375078"/>
                      <a:pt x="23354" y="376431"/>
                      <a:pt x="15974" y="377186"/>
                    </a:cubicBezTo>
                    <a:cubicBezTo>
                      <a:pt x="12354" y="381981"/>
                      <a:pt x="8574" y="386815"/>
                      <a:pt x="4834" y="391629"/>
                    </a:cubicBezTo>
                    <a:cubicBezTo>
                      <a:pt x="3641" y="485144"/>
                      <a:pt x="12513" y="600661"/>
                      <a:pt x="12513" y="600661"/>
                    </a:cubicBezTo>
                    <a:lnTo>
                      <a:pt x="478121" y="600661"/>
                    </a:lnTo>
                    <a:cubicBezTo>
                      <a:pt x="469090" y="547528"/>
                      <a:pt x="470283" y="357613"/>
                      <a:pt x="470283" y="357612"/>
                    </a:cubicBezTo>
                    <a:lnTo>
                      <a:pt x="470283" y="357612"/>
                    </a:lnTo>
                    <a:cubicBezTo>
                      <a:pt x="469192" y="357661"/>
                      <a:pt x="468095" y="357684"/>
                      <a:pt x="466992" y="357684"/>
                    </a:cubicBezTo>
                    <a:cubicBezTo>
                      <a:pt x="457302" y="357684"/>
                      <a:pt x="447241" y="355888"/>
                      <a:pt x="437918" y="353852"/>
                    </a:cubicBezTo>
                    <a:cubicBezTo>
                      <a:pt x="416832" y="349635"/>
                      <a:pt x="395447" y="345119"/>
                      <a:pt x="376171" y="335790"/>
                    </a:cubicBezTo>
                    <a:cubicBezTo>
                      <a:pt x="356736" y="326460"/>
                      <a:pt x="339270" y="311540"/>
                      <a:pt x="331293" y="291528"/>
                    </a:cubicBezTo>
                    <a:cubicBezTo>
                      <a:pt x="321645" y="267737"/>
                      <a:pt x="327354" y="239429"/>
                      <a:pt x="342433" y="218502"/>
                    </a:cubicBezTo>
                    <a:cubicBezTo>
                      <a:pt x="357472" y="197734"/>
                      <a:pt x="380826" y="184028"/>
                      <a:pt x="405513" y="176946"/>
                    </a:cubicBezTo>
                    <a:cubicBezTo>
                      <a:pt x="424472" y="171576"/>
                      <a:pt x="444106" y="169743"/>
                      <a:pt x="463828" y="169743"/>
                    </a:cubicBezTo>
                    <a:cubicBezTo>
                      <a:pt x="466827" y="169743"/>
                      <a:pt x="469829" y="169786"/>
                      <a:pt x="472830" y="169864"/>
                    </a:cubicBezTo>
                    <a:cubicBezTo>
                      <a:pt x="472969" y="164593"/>
                      <a:pt x="473745" y="159321"/>
                      <a:pt x="474640" y="154189"/>
                    </a:cubicBezTo>
                    <a:lnTo>
                      <a:pt x="48488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22"/>
              <p:cNvSpPr/>
              <p:nvPr/>
            </p:nvSpPr>
            <p:spPr>
              <a:xfrm>
                <a:off x="575925" y="21048125"/>
                <a:ext cx="5342200" cy="6320375"/>
              </a:xfrm>
              <a:custGeom>
                <a:avLst/>
                <a:gdLst/>
                <a:ahLst/>
                <a:cxnLst/>
                <a:rect l="l" t="t" r="r" b="b"/>
                <a:pathLst>
                  <a:path w="213688" h="252815" extrusionOk="0">
                    <a:moveTo>
                      <a:pt x="28934" y="1"/>
                    </a:moveTo>
                    <a:cubicBezTo>
                      <a:pt x="22191" y="1"/>
                      <a:pt x="15663" y="4475"/>
                      <a:pt x="12035" y="10157"/>
                    </a:cubicBezTo>
                    <a:cubicBezTo>
                      <a:pt x="7818" y="16920"/>
                      <a:pt x="6605" y="25056"/>
                      <a:pt x="5869" y="32894"/>
                    </a:cubicBezTo>
                    <a:cubicBezTo>
                      <a:pt x="0" y="87539"/>
                      <a:pt x="6923" y="142662"/>
                      <a:pt x="16253" y="196730"/>
                    </a:cubicBezTo>
                    <a:cubicBezTo>
                      <a:pt x="19256" y="214216"/>
                      <a:pt x="23494" y="233333"/>
                      <a:pt x="37796" y="244175"/>
                    </a:cubicBezTo>
                    <a:cubicBezTo>
                      <a:pt x="45614" y="250043"/>
                      <a:pt x="54805" y="252450"/>
                      <a:pt x="64592" y="252748"/>
                    </a:cubicBezTo>
                    <a:cubicBezTo>
                      <a:pt x="65661" y="252796"/>
                      <a:pt x="66733" y="252815"/>
                      <a:pt x="67806" y="252815"/>
                    </a:cubicBezTo>
                    <a:cubicBezTo>
                      <a:pt x="70350" y="252815"/>
                      <a:pt x="72901" y="252707"/>
                      <a:pt x="75433" y="252609"/>
                    </a:cubicBezTo>
                    <a:cubicBezTo>
                      <a:pt x="82814" y="251853"/>
                      <a:pt x="90333" y="250520"/>
                      <a:pt x="97415" y="248989"/>
                    </a:cubicBezTo>
                    <a:cubicBezTo>
                      <a:pt x="118501" y="244771"/>
                      <a:pt x="139886" y="240236"/>
                      <a:pt x="159162" y="230926"/>
                    </a:cubicBezTo>
                    <a:cubicBezTo>
                      <a:pt x="178617" y="221596"/>
                      <a:pt x="196063" y="206677"/>
                      <a:pt x="204040" y="186665"/>
                    </a:cubicBezTo>
                    <a:cubicBezTo>
                      <a:pt x="213688" y="162853"/>
                      <a:pt x="207978" y="134566"/>
                      <a:pt x="192900" y="113778"/>
                    </a:cubicBezTo>
                    <a:cubicBezTo>
                      <a:pt x="177861" y="92831"/>
                      <a:pt x="154507" y="79145"/>
                      <a:pt x="129820" y="72043"/>
                    </a:cubicBezTo>
                    <a:cubicBezTo>
                      <a:pt x="111523" y="66739"/>
                      <a:pt x="92456" y="64931"/>
                      <a:pt x="73382" y="64931"/>
                    </a:cubicBezTo>
                    <a:cubicBezTo>
                      <a:pt x="69708" y="64931"/>
                      <a:pt x="66033" y="64998"/>
                      <a:pt x="62364" y="65120"/>
                    </a:cubicBezTo>
                    <a:cubicBezTo>
                      <a:pt x="62205" y="58178"/>
                      <a:pt x="61310" y="51255"/>
                      <a:pt x="59499" y="44471"/>
                    </a:cubicBezTo>
                    <a:cubicBezTo>
                      <a:pt x="56933" y="33630"/>
                      <a:pt x="52716" y="23107"/>
                      <a:pt x="46848" y="13618"/>
                    </a:cubicBezTo>
                    <a:cubicBezTo>
                      <a:pt x="43386" y="7750"/>
                      <a:pt x="38712" y="2020"/>
                      <a:pt x="32227" y="369"/>
                    </a:cubicBezTo>
                    <a:cubicBezTo>
                      <a:pt x="31131" y="119"/>
                      <a:pt x="30030" y="1"/>
                      <a:pt x="28934"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22"/>
              <p:cNvSpPr/>
              <p:nvPr/>
            </p:nvSpPr>
            <p:spPr>
              <a:xfrm>
                <a:off x="35144425" y="-32364075"/>
                <a:ext cx="4269000" cy="7390175"/>
              </a:xfrm>
              <a:custGeom>
                <a:avLst/>
                <a:gdLst/>
                <a:ahLst/>
                <a:cxnLst/>
                <a:rect l="l" t="t" r="r" b="b"/>
                <a:pathLst>
                  <a:path w="170760" h="295607" extrusionOk="0">
                    <a:moveTo>
                      <a:pt x="21525" y="0"/>
                    </a:moveTo>
                    <a:lnTo>
                      <a:pt x="1" y="289280"/>
                    </a:lnTo>
                    <a:lnTo>
                      <a:pt x="116851" y="294552"/>
                    </a:lnTo>
                    <a:lnTo>
                      <a:pt x="142015" y="295606"/>
                    </a:lnTo>
                    <a:lnTo>
                      <a:pt x="142015" y="282636"/>
                    </a:lnTo>
                    <a:lnTo>
                      <a:pt x="142015" y="239568"/>
                    </a:lnTo>
                    <a:cubicBezTo>
                      <a:pt x="137459" y="239862"/>
                      <a:pt x="132861" y="240025"/>
                      <a:pt x="128281" y="240025"/>
                    </a:cubicBezTo>
                    <a:cubicBezTo>
                      <a:pt x="125722" y="240025"/>
                      <a:pt x="123169" y="239974"/>
                      <a:pt x="120630" y="239867"/>
                    </a:cubicBezTo>
                    <a:lnTo>
                      <a:pt x="120630" y="265011"/>
                    </a:lnTo>
                    <a:lnTo>
                      <a:pt x="27254" y="257034"/>
                    </a:lnTo>
                    <a:lnTo>
                      <a:pt x="44103" y="27393"/>
                    </a:lnTo>
                    <a:lnTo>
                      <a:pt x="139270" y="33122"/>
                    </a:lnTo>
                    <a:lnTo>
                      <a:pt x="139270" y="105392"/>
                    </a:lnTo>
                    <a:lnTo>
                      <a:pt x="139568" y="107958"/>
                    </a:lnTo>
                    <a:cubicBezTo>
                      <a:pt x="147545" y="107043"/>
                      <a:pt x="155681" y="106446"/>
                      <a:pt x="163658" y="105989"/>
                    </a:cubicBezTo>
                    <a:lnTo>
                      <a:pt x="163360" y="102090"/>
                    </a:lnTo>
                    <a:cubicBezTo>
                      <a:pt x="165787" y="68352"/>
                      <a:pt x="168194" y="34773"/>
                      <a:pt x="170760" y="1035"/>
                    </a:cubicBezTo>
                    <a:lnTo>
                      <a:pt x="167438" y="736"/>
                    </a:lnTo>
                    <a:cubicBezTo>
                      <a:pt x="118800" y="438"/>
                      <a:pt x="70162" y="140"/>
                      <a:pt x="215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22"/>
              <p:cNvSpPr/>
              <p:nvPr/>
            </p:nvSpPr>
            <p:spPr>
              <a:xfrm>
                <a:off x="24610572" y="22611950"/>
                <a:ext cx="7487625" cy="4525125"/>
              </a:xfrm>
              <a:custGeom>
                <a:avLst/>
                <a:gdLst/>
                <a:ahLst/>
                <a:cxnLst/>
                <a:rect l="l" t="t" r="r" b="b"/>
                <a:pathLst>
                  <a:path w="299505" h="181005" extrusionOk="0">
                    <a:moveTo>
                      <a:pt x="291826" y="1"/>
                    </a:moveTo>
                    <a:cubicBezTo>
                      <a:pt x="194551" y="3602"/>
                      <a:pt x="97276" y="7242"/>
                      <a:pt x="0" y="10982"/>
                    </a:cubicBezTo>
                    <a:cubicBezTo>
                      <a:pt x="11737" y="67318"/>
                      <a:pt x="21544" y="124072"/>
                      <a:pt x="29959" y="181005"/>
                    </a:cubicBezTo>
                    <a:lnTo>
                      <a:pt x="43068" y="179175"/>
                    </a:lnTo>
                    <a:cubicBezTo>
                      <a:pt x="127234" y="155562"/>
                      <a:pt x="211579" y="131910"/>
                      <a:pt x="295904" y="108257"/>
                    </a:cubicBezTo>
                    <a:lnTo>
                      <a:pt x="299505" y="104657"/>
                    </a:lnTo>
                    <a:cubicBezTo>
                      <a:pt x="297416" y="72908"/>
                      <a:pt x="295466" y="41278"/>
                      <a:pt x="293338" y="9351"/>
                    </a:cubicBezTo>
                    <a:lnTo>
                      <a:pt x="293338" y="9331"/>
                    </a:lnTo>
                    <a:lnTo>
                      <a:pt x="292562" y="9331"/>
                    </a:lnTo>
                    <a:cubicBezTo>
                      <a:pt x="292284" y="6168"/>
                      <a:pt x="292124" y="3164"/>
                      <a:pt x="2918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22"/>
              <p:cNvSpPr/>
              <p:nvPr/>
            </p:nvSpPr>
            <p:spPr>
              <a:xfrm>
                <a:off x="15917650" y="-26409200"/>
                <a:ext cx="9915050" cy="17486625"/>
              </a:xfrm>
              <a:custGeom>
                <a:avLst/>
                <a:gdLst/>
                <a:ahLst/>
                <a:cxnLst/>
                <a:rect l="l" t="t" r="r" b="b"/>
                <a:pathLst>
                  <a:path w="396602" h="699465" extrusionOk="0">
                    <a:moveTo>
                      <a:pt x="350231" y="1"/>
                    </a:moveTo>
                    <a:cubicBezTo>
                      <a:pt x="293020" y="101653"/>
                      <a:pt x="188046" y="168811"/>
                      <a:pt x="78577" y="208875"/>
                    </a:cubicBezTo>
                    <a:lnTo>
                      <a:pt x="78279" y="208278"/>
                    </a:lnTo>
                    <a:cubicBezTo>
                      <a:pt x="73677" y="206976"/>
                      <a:pt x="68950" y="206359"/>
                      <a:pt x="64220" y="206359"/>
                    </a:cubicBezTo>
                    <a:cubicBezTo>
                      <a:pt x="43718" y="206359"/>
                      <a:pt x="23182" y="217968"/>
                      <a:pt x="12772" y="235829"/>
                    </a:cubicBezTo>
                    <a:cubicBezTo>
                      <a:pt x="1" y="257950"/>
                      <a:pt x="2408" y="287312"/>
                      <a:pt x="17148" y="308099"/>
                    </a:cubicBezTo>
                    <a:cubicBezTo>
                      <a:pt x="30854" y="327535"/>
                      <a:pt x="54208" y="339291"/>
                      <a:pt x="78000" y="340326"/>
                    </a:cubicBezTo>
                    <a:cubicBezTo>
                      <a:pt x="80865" y="439570"/>
                      <a:pt x="83868" y="538955"/>
                      <a:pt x="86733" y="638199"/>
                    </a:cubicBezTo>
                    <a:cubicBezTo>
                      <a:pt x="87628" y="637901"/>
                      <a:pt x="88384" y="637463"/>
                      <a:pt x="89279" y="637165"/>
                    </a:cubicBezTo>
                    <a:lnTo>
                      <a:pt x="92303" y="639274"/>
                    </a:lnTo>
                    <a:cubicBezTo>
                      <a:pt x="106745" y="654332"/>
                      <a:pt x="121366" y="669411"/>
                      <a:pt x="138673" y="680989"/>
                    </a:cubicBezTo>
                    <a:cubicBezTo>
                      <a:pt x="155103" y="691886"/>
                      <a:pt x="174151" y="699464"/>
                      <a:pt x="193638" y="699464"/>
                    </a:cubicBezTo>
                    <a:cubicBezTo>
                      <a:pt x="194889" y="699464"/>
                      <a:pt x="196142" y="699433"/>
                      <a:pt x="197396" y="699370"/>
                    </a:cubicBezTo>
                    <a:cubicBezTo>
                      <a:pt x="222401" y="697997"/>
                      <a:pt x="245298" y="683714"/>
                      <a:pt x="262306" y="665333"/>
                    </a:cubicBezTo>
                    <a:cubicBezTo>
                      <a:pt x="279314" y="646972"/>
                      <a:pt x="291230" y="624672"/>
                      <a:pt x="302966" y="602532"/>
                    </a:cubicBezTo>
                    <a:lnTo>
                      <a:pt x="307044" y="600881"/>
                    </a:lnTo>
                    <a:cubicBezTo>
                      <a:pt x="306567" y="597877"/>
                      <a:pt x="306109" y="594853"/>
                      <a:pt x="305513" y="591849"/>
                    </a:cubicBezTo>
                    <a:cubicBezTo>
                      <a:pt x="297396" y="543351"/>
                      <a:pt x="286257" y="495350"/>
                      <a:pt x="272093" y="448204"/>
                    </a:cubicBezTo>
                    <a:lnTo>
                      <a:pt x="272093" y="448204"/>
                    </a:lnTo>
                    <a:cubicBezTo>
                      <a:pt x="285817" y="450276"/>
                      <a:pt x="299605" y="452201"/>
                      <a:pt x="313348" y="452201"/>
                    </a:cubicBezTo>
                    <a:cubicBezTo>
                      <a:pt x="318469" y="452201"/>
                      <a:pt x="323584" y="451934"/>
                      <a:pt x="328688" y="451307"/>
                    </a:cubicBezTo>
                    <a:cubicBezTo>
                      <a:pt x="348560" y="449039"/>
                      <a:pt x="368732" y="440625"/>
                      <a:pt x="380946" y="424651"/>
                    </a:cubicBezTo>
                    <a:cubicBezTo>
                      <a:pt x="395706" y="405375"/>
                      <a:pt x="396601" y="379017"/>
                      <a:pt x="396303" y="354788"/>
                    </a:cubicBezTo>
                    <a:cubicBezTo>
                      <a:pt x="395865" y="327674"/>
                      <a:pt x="394811" y="300580"/>
                      <a:pt x="393001" y="273466"/>
                    </a:cubicBezTo>
                    <a:cubicBezTo>
                      <a:pt x="386834" y="181283"/>
                      <a:pt x="372511" y="89578"/>
                      <a:pt x="350231"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22"/>
              <p:cNvSpPr/>
              <p:nvPr/>
            </p:nvSpPr>
            <p:spPr>
              <a:xfrm>
                <a:off x="12215034" y="-5404886"/>
                <a:ext cx="8773253" cy="14044973"/>
              </a:xfrm>
              <a:custGeom>
                <a:avLst/>
                <a:gdLst/>
                <a:ahLst/>
                <a:cxnLst/>
                <a:rect l="l" t="t" r="r" b="b"/>
                <a:pathLst>
                  <a:path w="293518" h="554644" extrusionOk="0">
                    <a:moveTo>
                      <a:pt x="118180" y="0"/>
                    </a:moveTo>
                    <a:cubicBezTo>
                      <a:pt x="105212" y="0"/>
                      <a:pt x="92233" y="2021"/>
                      <a:pt x="79930" y="6053"/>
                    </a:cubicBezTo>
                    <a:cubicBezTo>
                      <a:pt x="45475" y="17333"/>
                      <a:pt x="16711" y="43690"/>
                      <a:pt x="737" y="76215"/>
                    </a:cubicBezTo>
                    <a:lnTo>
                      <a:pt x="1" y="80293"/>
                    </a:lnTo>
                    <a:cubicBezTo>
                      <a:pt x="2845" y="80592"/>
                      <a:pt x="5571" y="81367"/>
                      <a:pt x="8415" y="82103"/>
                    </a:cubicBezTo>
                    <a:cubicBezTo>
                      <a:pt x="32366" y="89205"/>
                      <a:pt x="50289" y="110112"/>
                      <a:pt x="59619" y="133307"/>
                    </a:cubicBezTo>
                    <a:cubicBezTo>
                      <a:pt x="68969" y="156482"/>
                      <a:pt x="70938" y="181806"/>
                      <a:pt x="72132" y="206791"/>
                    </a:cubicBezTo>
                    <a:cubicBezTo>
                      <a:pt x="76210" y="295930"/>
                      <a:pt x="70938" y="385229"/>
                      <a:pt x="65826" y="474368"/>
                    </a:cubicBezTo>
                    <a:cubicBezTo>
                      <a:pt x="64930" y="489745"/>
                      <a:pt x="64035" y="505261"/>
                      <a:pt x="59201" y="519544"/>
                    </a:cubicBezTo>
                    <a:lnTo>
                      <a:pt x="68073" y="522568"/>
                    </a:lnTo>
                    <a:cubicBezTo>
                      <a:pt x="78438" y="532037"/>
                      <a:pt x="89001" y="541685"/>
                      <a:pt x="101652" y="547991"/>
                    </a:cubicBezTo>
                    <a:cubicBezTo>
                      <a:pt x="109667" y="552069"/>
                      <a:pt x="118758" y="554643"/>
                      <a:pt x="127747" y="554643"/>
                    </a:cubicBezTo>
                    <a:cubicBezTo>
                      <a:pt x="132748" y="554643"/>
                      <a:pt x="137717" y="553847"/>
                      <a:pt x="142452" y="552069"/>
                    </a:cubicBezTo>
                    <a:cubicBezTo>
                      <a:pt x="168213" y="542461"/>
                      <a:pt x="175454" y="510533"/>
                      <a:pt x="190055" y="487179"/>
                    </a:cubicBezTo>
                    <a:cubicBezTo>
                      <a:pt x="209172" y="456743"/>
                      <a:pt x="243507" y="438979"/>
                      <a:pt x="264892" y="410075"/>
                    </a:cubicBezTo>
                    <a:cubicBezTo>
                      <a:pt x="290812" y="375123"/>
                      <a:pt x="293517" y="324536"/>
                      <a:pt x="271675" y="286879"/>
                    </a:cubicBezTo>
                    <a:cubicBezTo>
                      <a:pt x="255423" y="259009"/>
                      <a:pt x="226817" y="237326"/>
                      <a:pt x="220014" y="205717"/>
                    </a:cubicBezTo>
                    <a:cubicBezTo>
                      <a:pt x="213509" y="174843"/>
                      <a:pt x="229781" y="143830"/>
                      <a:pt x="231452" y="112340"/>
                    </a:cubicBezTo>
                    <a:cubicBezTo>
                      <a:pt x="233242" y="76215"/>
                      <a:pt x="214126" y="40090"/>
                      <a:pt x="184147" y="19740"/>
                    </a:cubicBezTo>
                    <a:cubicBezTo>
                      <a:pt x="164880" y="6562"/>
                      <a:pt x="141549" y="0"/>
                      <a:pt x="11818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22"/>
              <p:cNvSpPr/>
              <p:nvPr/>
            </p:nvSpPr>
            <p:spPr>
              <a:xfrm>
                <a:off x="113425" y="26603450"/>
                <a:ext cx="18541000" cy="9061150"/>
              </a:xfrm>
              <a:custGeom>
                <a:avLst/>
                <a:gdLst/>
                <a:ahLst/>
                <a:cxnLst/>
                <a:rect l="l" t="t" r="r" b="b"/>
                <a:pathLst>
                  <a:path w="741640" h="362446" extrusionOk="0">
                    <a:moveTo>
                      <a:pt x="577962" y="0"/>
                    </a:moveTo>
                    <a:cubicBezTo>
                      <a:pt x="577206" y="895"/>
                      <a:pt x="576431" y="1671"/>
                      <a:pt x="575535" y="2268"/>
                    </a:cubicBezTo>
                    <a:cubicBezTo>
                      <a:pt x="567558" y="8275"/>
                      <a:pt x="558229" y="10702"/>
                      <a:pt x="548282" y="10842"/>
                    </a:cubicBezTo>
                    <a:cubicBezTo>
                      <a:pt x="548282" y="10842"/>
                      <a:pt x="547089" y="200718"/>
                      <a:pt x="556120" y="253891"/>
                    </a:cubicBezTo>
                    <a:lnTo>
                      <a:pt x="90512" y="253891"/>
                    </a:lnTo>
                    <a:cubicBezTo>
                      <a:pt x="90512" y="253891"/>
                      <a:pt x="81640" y="138374"/>
                      <a:pt x="82833" y="44858"/>
                    </a:cubicBezTo>
                    <a:lnTo>
                      <a:pt x="82833" y="44858"/>
                    </a:lnTo>
                    <a:cubicBezTo>
                      <a:pt x="55859" y="80247"/>
                      <a:pt x="28307" y="115338"/>
                      <a:pt x="0" y="150111"/>
                    </a:cubicBezTo>
                    <a:cubicBezTo>
                      <a:pt x="12771" y="220730"/>
                      <a:pt x="25582" y="291528"/>
                      <a:pt x="38393" y="362306"/>
                    </a:cubicBezTo>
                    <a:lnTo>
                      <a:pt x="38393" y="362446"/>
                    </a:lnTo>
                    <a:lnTo>
                      <a:pt x="712894" y="362446"/>
                    </a:lnTo>
                    <a:lnTo>
                      <a:pt x="712894" y="355662"/>
                    </a:lnTo>
                    <a:cubicBezTo>
                      <a:pt x="721170" y="282457"/>
                      <a:pt x="729604" y="209272"/>
                      <a:pt x="738039" y="136086"/>
                    </a:cubicBezTo>
                    <a:lnTo>
                      <a:pt x="741639" y="130516"/>
                    </a:lnTo>
                    <a:cubicBezTo>
                      <a:pt x="682916" y="92581"/>
                      <a:pt x="627953" y="48916"/>
                      <a:pt x="57796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22"/>
              <p:cNvSpPr/>
              <p:nvPr/>
            </p:nvSpPr>
            <p:spPr>
              <a:xfrm>
                <a:off x="10104525" y="20554450"/>
                <a:ext cx="5341700" cy="6320600"/>
              </a:xfrm>
              <a:custGeom>
                <a:avLst/>
                <a:gdLst/>
                <a:ahLst/>
                <a:cxnLst/>
                <a:rect l="l" t="t" r="r" b="b"/>
                <a:pathLst>
                  <a:path w="213668" h="252824" extrusionOk="0">
                    <a:moveTo>
                      <a:pt x="184813" y="0"/>
                    </a:moveTo>
                    <a:cubicBezTo>
                      <a:pt x="183694" y="0"/>
                      <a:pt x="182566" y="123"/>
                      <a:pt x="181441" y="383"/>
                    </a:cubicBezTo>
                    <a:cubicBezTo>
                      <a:pt x="174976" y="1914"/>
                      <a:pt x="170302" y="7783"/>
                      <a:pt x="166701" y="13651"/>
                    </a:cubicBezTo>
                    <a:cubicBezTo>
                      <a:pt x="160077" y="24493"/>
                      <a:pt x="155402" y="36667"/>
                      <a:pt x="152995" y="49319"/>
                    </a:cubicBezTo>
                    <a:cubicBezTo>
                      <a:pt x="152080" y="54451"/>
                      <a:pt x="151324" y="59723"/>
                      <a:pt x="151185" y="64994"/>
                    </a:cubicBezTo>
                    <a:cubicBezTo>
                      <a:pt x="148203" y="64916"/>
                      <a:pt x="145222" y="64874"/>
                      <a:pt x="142242" y="64874"/>
                    </a:cubicBezTo>
                    <a:cubicBezTo>
                      <a:pt x="122500" y="64874"/>
                      <a:pt x="102846" y="66718"/>
                      <a:pt x="83868" y="72076"/>
                    </a:cubicBezTo>
                    <a:cubicBezTo>
                      <a:pt x="59181" y="79138"/>
                      <a:pt x="35847" y="92844"/>
                      <a:pt x="20788" y="113632"/>
                    </a:cubicBezTo>
                    <a:cubicBezTo>
                      <a:pt x="5749" y="134559"/>
                      <a:pt x="0" y="162867"/>
                      <a:pt x="9648" y="186658"/>
                    </a:cubicBezTo>
                    <a:cubicBezTo>
                      <a:pt x="17625" y="206670"/>
                      <a:pt x="35111" y="221590"/>
                      <a:pt x="54526" y="230920"/>
                    </a:cubicBezTo>
                    <a:cubicBezTo>
                      <a:pt x="73802" y="240269"/>
                      <a:pt x="95187" y="244765"/>
                      <a:pt x="116273" y="249002"/>
                    </a:cubicBezTo>
                    <a:cubicBezTo>
                      <a:pt x="125671" y="251019"/>
                      <a:pt x="135819" y="252823"/>
                      <a:pt x="145581" y="252823"/>
                    </a:cubicBezTo>
                    <a:cubicBezTo>
                      <a:pt x="146605" y="252823"/>
                      <a:pt x="147624" y="252803"/>
                      <a:pt x="148638" y="252762"/>
                    </a:cubicBezTo>
                    <a:cubicBezTo>
                      <a:pt x="158585" y="252603"/>
                      <a:pt x="167914" y="250196"/>
                      <a:pt x="175891" y="244168"/>
                    </a:cubicBezTo>
                    <a:cubicBezTo>
                      <a:pt x="176787" y="243571"/>
                      <a:pt x="177562" y="242815"/>
                      <a:pt x="178318" y="241920"/>
                    </a:cubicBezTo>
                    <a:cubicBezTo>
                      <a:pt x="190512" y="231059"/>
                      <a:pt x="194571" y="213155"/>
                      <a:pt x="197415" y="196764"/>
                    </a:cubicBezTo>
                    <a:cubicBezTo>
                      <a:pt x="206765" y="142695"/>
                      <a:pt x="213668" y="87573"/>
                      <a:pt x="207799" y="32907"/>
                    </a:cubicBezTo>
                    <a:cubicBezTo>
                      <a:pt x="207063" y="25109"/>
                      <a:pt x="205870" y="16973"/>
                      <a:pt x="201632" y="10190"/>
                    </a:cubicBezTo>
                    <a:cubicBezTo>
                      <a:pt x="197884" y="4380"/>
                      <a:pt x="191494" y="0"/>
                      <a:pt x="184813"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22"/>
              <p:cNvSpPr/>
              <p:nvPr/>
            </p:nvSpPr>
            <p:spPr>
              <a:xfrm>
                <a:off x="382183" y="-3598331"/>
                <a:ext cx="14539268" cy="12333324"/>
              </a:xfrm>
              <a:custGeom>
                <a:avLst/>
                <a:gdLst/>
                <a:ahLst/>
                <a:cxnLst/>
                <a:rect l="l" t="t" r="r" b="b"/>
                <a:pathLst>
                  <a:path w="574164" h="487050" extrusionOk="0">
                    <a:moveTo>
                      <a:pt x="181909" y="0"/>
                    </a:moveTo>
                    <a:cubicBezTo>
                      <a:pt x="179198" y="0"/>
                      <a:pt x="176483" y="63"/>
                      <a:pt x="173764" y="195"/>
                    </a:cubicBezTo>
                    <a:cubicBezTo>
                      <a:pt x="136266" y="1986"/>
                      <a:pt x="97097" y="19909"/>
                      <a:pt x="81123" y="53786"/>
                    </a:cubicBezTo>
                    <a:cubicBezTo>
                      <a:pt x="63379" y="91583"/>
                      <a:pt x="78119" y="139325"/>
                      <a:pt x="58406" y="176365"/>
                    </a:cubicBezTo>
                    <a:cubicBezTo>
                      <a:pt x="44839" y="201510"/>
                      <a:pt x="17128" y="217941"/>
                      <a:pt x="7679" y="244876"/>
                    </a:cubicBezTo>
                    <a:cubicBezTo>
                      <a:pt x="1" y="267156"/>
                      <a:pt x="7520" y="293514"/>
                      <a:pt x="24529" y="309925"/>
                    </a:cubicBezTo>
                    <a:cubicBezTo>
                      <a:pt x="38394" y="323333"/>
                      <a:pt x="57650" y="330275"/>
                      <a:pt x="76787" y="330275"/>
                    </a:cubicBezTo>
                    <a:cubicBezTo>
                      <a:pt x="81302" y="330275"/>
                      <a:pt x="85659" y="329977"/>
                      <a:pt x="90035" y="329221"/>
                    </a:cubicBezTo>
                    <a:cubicBezTo>
                      <a:pt x="118780" y="324705"/>
                      <a:pt x="143328" y="305728"/>
                      <a:pt x="162464" y="283886"/>
                    </a:cubicBezTo>
                    <a:cubicBezTo>
                      <a:pt x="181740" y="262063"/>
                      <a:pt x="196640" y="236919"/>
                      <a:pt x="214563" y="214022"/>
                    </a:cubicBezTo>
                    <a:cubicBezTo>
                      <a:pt x="232646" y="191146"/>
                      <a:pt x="254627" y="170059"/>
                      <a:pt x="282318" y="161008"/>
                    </a:cubicBezTo>
                    <a:cubicBezTo>
                      <a:pt x="290525" y="158338"/>
                      <a:pt x="299300" y="156967"/>
                      <a:pt x="308044" y="156967"/>
                    </a:cubicBezTo>
                    <a:cubicBezTo>
                      <a:pt x="326918" y="156967"/>
                      <a:pt x="345647" y="163351"/>
                      <a:pt x="358208" y="176823"/>
                    </a:cubicBezTo>
                    <a:cubicBezTo>
                      <a:pt x="345577" y="244140"/>
                      <a:pt x="374918" y="317643"/>
                      <a:pt x="430518" y="357548"/>
                    </a:cubicBezTo>
                    <a:lnTo>
                      <a:pt x="431414" y="357091"/>
                    </a:lnTo>
                    <a:cubicBezTo>
                      <a:pt x="434716" y="345215"/>
                      <a:pt x="439251" y="333140"/>
                      <a:pt x="447686" y="323969"/>
                    </a:cubicBezTo>
                    <a:cubicBezTo>
                      <a:pt x="454664" y="316337"/>
                      <a:pt x="464839" y="310869"/>
                      <a:pt x="475181" y="310869"/>
                    </a:cubicBezTo>
                    <a:cubicBezTo>
                      <a:pt x="477104" y="310869"/>
                      <a:pt x="479032" y="311058"/>
                      <a:pt x="480946" y="311457"/>
                    </a:cubicBezTo>
                    <a:cubicBezTo>
                      <a:pt x="493598" y="314023"/>
                      <a:pt x="503087" y="325163"/>
                      <a:pt x="507463" y="337377"/>
                    </a:cubicBezTo>
                    <a:cubicBezTo>
                      <a:pt x="511840" y="349412"/>
                      <a:pt x="511979" y="362661"/>
                      <a:pt x="511979" y="375631"/>
                    </a:cubicBezTo>
                    <a:cubicBezTo>
                      <a:pt x="512138" y="412790"/>
                      <a:pt x="512138" y="449851"/>
                      <a:pt x="512277" y="487050"/>
                    </a:cubicBezTo>
                    <a:cubicBezTo>
                      <a:pt x="529584" y="486752"/>
                      <a:pt x="545259" y="473642"/>
                      <a:pt x="553077" y="457987"/>
                    </a:cubicBezTo>
                    <a:cubicBezTo>
                      <a:pt x="554609" y="454784"/>
                      <a:pt x="555962" y="451482"/>
                      <a:pt x="557155" y="448180"/>
                    </a:cubicBezTo>
                    <a:cubicBezTo>
                      <a:pt x="561969" y="433857"/>
                      <a:pt x="562884" y="418360"/>
                      <a:pt x="563780" y="403003"/>
                    </a:cubicBezTo>
                    <a:cubicBezTo>
                      <a:pt x="568892" y="313864"/>
                      <a:pt x="574163" y="224565"/>
                      <a:pt x="570085" y="135406"/>
                    </a:cubicBezTo>
                    <a:cubicBezTo>
                      <a:pt x="568872" y="110421"/>
                      <a:pt x="566903" y="85137"/>
                      <a:pt x="557593" y="61942"/>
                    </a:cubicBezTo>
                    <a:cubicBezTo>
                      <a:pt x="548263" y="38728"/>
                      <a:pt x="530340" y="17820"/>
                      <a:pt x="506389" y="10738"/>
                    </a:cubicBezTo>
                    <a:cubicBezTo>
                      <a:pt x="503525" y="9963"/>
                      <a:pt x="500819" y="9227"/>
                      <a:pt x="497955" y="8928"/>
                    </a:cubicBezTo>
                    <a:cubicBezTo>
                      <a:pt x="493955" y="8273"/>
                      <a:pt x="489949" y="7978"/>
                      <a:pt x="485937" y="7978"/>
                    </a:cubicBezTo>
                    <a:cubicBezTo>
                      <a:pt x="455821" y="7978"/>
                      <a:pt x="425337" y="24608"/>
                      <a:pt x="394513" y="30611"/>
                    </a:cubicBezTo>
                    <a:cubicBezTo>
                      <a:pt x="385114" y="32417"/>
                      <a:pt x="375641" y="33200"/>
                      <a:pt x="366139" y="33200"/>
                    </a:cubicBezTo>
                    <a:cubicBezTo>
                      <a:pt x="342456" y="33200"/>
                      <a:pt x="318593" y="28335"/>
                      <a:pt x="295268" y="22316"/>
                    </a:cubicBezTo>
                    <a:cubicBezTo>
                      <a:pt x="291528" y="21421"/>
                      <a:pt x="287589" y="20367"/>
                      <a:pt x="283830" y="19312"/>
                    </a:cubicBezTo>
                    <a:cubicBezTo>
                      <a:pt x="250317" y="10238"/>
                      <a:pt x="216428" y="0"/>
                      <a:pt x="181909"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22"/>
              <p:cNvSpPr/>
              <p:nvPr/>
            </p:nvSpPr>
            <p:spPr>
              <a:xfrm>
                <a:off x="2432400" y="340500"/>
                <a:ext cx="10905700" cy="15666400"/>
              </a:xfrm>
              <a:custGeom>
                <a:avLst/>
                <a:gdLst/>
                <a:ahLst/>
                <a:cxnLst/>
                <a:rect l="l" t="t" r="r" b="b"/>
                <a:pathLst>
                  <a:path w="436228" h="626656" extrusionOk="0">
                    <a:moveTo>
                      <a:pt x="231278" y="0"/>
                    </a:moveTo>
                    <a:cubicBezTo>
                      <a:pt x="222534" y="0"/>
                      <a:pt x="213759" y="1371"/>
                      <a:pt x="205552" y="4041"/>
                    </a:cubicBezTo>
                    <a:cubicBezTo>
                      <a:pt x="177861" y="13092"/>
                      <a:pt x="155880" y="34159"/>
                      <a:pt x="137797" y="57055"/>
                    </a:cubicBezTo>
                    <a:cubicBezTo>
                      <a:pt x="119894" y="79952"/>
                      <a:pt x="104974" y="105096"/>
                      <a:pt x="85698" y="126919"/>
                    </a:cubicBezTo>
                    <a:cubicBezTo>
                      <a:pt x="66582" y="148761"/>
                      <a:pt x="42034" y="167738"/>
                      <a:pt x="13269" y="172254"/>
                    </a:cubicBezTo>
                    <a:cubicBezTo>
                      <a:pt x="8893" y="173010"/>
                      <a:pt x="4536" y="173308"/>
                      <a:pt x="1" y="173308"/>
                    </a:cubicBezTo>
                    <a:cubicBezTo>
                      <a:pt x="11737" y="213989"/>
                      <a:pt x="13229" y="257057"/>
                      <a:pt x="22738" y="298454"/>
                    </a:cubicBezTo>
                    <a:cubicBezTo>
                      <a:pt x="32684" y="342257"/>
                      <a:pt x="54805" y="387294"/>
                      <a:pt x="95327" y="406869"/>
                    </a:cubicBezTo>
                    <a:cubicBezTo>
                      <a:pt x="112377" y="415157"/>
                      <a:pt x="130787" y="418125"/>
                      <a:pt x="149627" y="418125"/>
                    </a:cubicBezTo>
                    <a:cubicBezTo>
                      <a:pt x="171890" y="418125"/>
                      <a:pt x="194755" y="413981"/>
                      <a:pt x="216692" y="409574"/>
                    </a:cubicBezTo>
                    <a:lnTo>
                      <a:pt x="216692" y="409574"/>
                    </a:lnTo>
                    <a:cubicBezTo>
                      <a:pt x="213091" y="444048"/>
                      <a:pt x="209610" y="478383"/>
                      <a:pt x="206009" y="512718"/>
                    </a:cubicBezTo>
                    <a:cubicBezTo>
                      <a:pt x="206009" y="513335"/>
                      <a:pt x="205850" y="514091"/>
                      <a:pt x="205870" y="514687"/>
                    </a:cubicBezTo>
                    <a:lnTo>
                      <a:pt x="204219" y="520397"/>
                    </a:lnTo>
                    <a:cubicBezTo>
                      <a:pt x="224709" y="544049"/>
                      <a:pt x="241120" y="571163"/>
                      <a:pt x="263698" y="592846"/>
                    </a:cubicBezTo>
                    <a:cubicBezTo>
                      <a:pt x="283262" y="611750"/>
                      <a:pt x="309279" y="626655"/>
                      <a:pt x="335986" y="626655"/>
                    </a:cubicBezTo>
                    <a:cubicBezTo>
                      <a:pt x="339884" y="626655"/>
                      <a:pt x="343796" y="626338"/>
                      <a:pt x="347705" y="625669"/>
                    </a:cubicBezTo>
                    <a:cubicBezTo>
                      <a:pt x="369388" y="622029"/>
                      <a:pt x="388067" y="608323"/>
                      <a:pt x="402072" y="591473"/>
                    </a:cubicBezTo>
                    <a:cubicBezTo>
                      <a:pt x="416076" y="574604"/>
                      <a:pt x="425684" y="554871"/>
                      <a:pt x="435332" y="535157"/>
                    </a:cubicBezTo>
                    <a:lnTo>
                      <a:pt x="436227" y="535157"/>
                    </a:lnTo>
                    <a:cubicBezTo>
                      <a:pt x="436227" y="528692"/>
                      <a:pt x="436227" y="522048"/>
                      <a:pt x="436088" y="515583"/>
                    </a:cubicBezTo>
                    <a:cubicBezTo>
                      <a:pt x="435929" y="453696"/>
                      <a:pt x="435631" y="391949"/>
                      <a:pt x="435491" y="330063"/>
                    </a:cubicBezTo>
                    <a:cubicBezTo>
                      <a:pt x="435332" y="292884"/>
                      <a:pt x="435332" y="255823"/>
                      <a:pt x="435193" y="218624"/>
                    </a:cubicBezTo>
                    <a:cubicBezTo>
                      <a:pt x="435193" y="205674"/>
                      <a:pt x="435034" y="192425"/>
                      <a:pt x="430658" y="180390"/>
                    </a:cubicBezTo>
                    <a:cubicBezTo>
                      <a:pt x="426281" y="168176"/>
                      <a:pt x="416812" y="157036"/>
                      <a:pt x="404160" y="154470"/>
                    </a:cubicBezTo>
                    <a:cubicBezTo>
                      <a:pt x="402253" y="154072"/>
                      <a:pt x="400330" y="153883"/>
                      <a:pt x="398413" y="153883"/>
                    </a:cubicBezTo>
                    <a:cubicBezTo>
                      <a:pt x="388074" y="153883"/>
                      <a:pt x="377878" y="159364"/>
                      <a:pt x="370880" y="166982"/>
                    </a:cubicBezTo>
                    <a:cubicBezTo>
                      <a:pt x="362465" y="176153"/>
                      <a:pt x="357930" y="188228"/>
                      <a:pt x="354628" y="200104"/>
                    </a:cubicBezTo>
                    <a:lnTo>
                      <a:pt x="353733" y="200561"/>
                    </a:lnTo>
                    <a:cubicBezTo>
                      <a:pt x="298152" y="160676"/>
                      <a:pt x="268811" y="87173"/>
                      <a:pt x="281442" y="19856"/>
                    </a:cubicBezTo>
                    <a:cubicBezTo>
                      <a:pt x="268881" y="6384"/>
                      <a:pt x="250152" y="0"/>
                      <a:pt x="231278"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22"/>
              <p:cNvSpPr/>
              <p:nvPr/>
            </p:nvSpPr>
            <p:spPr>
              <a:xfrm>
                <a:off x="-23777700" y="9503447"/>
                <a:ext cx="28618650" cy="26134600"/>
              </a:xfrm>
              <a:custGeom>
                <a:avLst/>
                <a:gdLst/>
                <a:ahLst/>
                <a:cxnLst/>
                <a:rect l="l" t="t" r="r" b="b"/>
                <a:pathLst>
                  <a:path w="1144746" h="1045384" extrusionOk="0">
                    <a:moveTo>
                      <a:pt x="748702" y="1"/>
                    </a:moveTo>
                    <a:lnTo>
                      <a:pt x="745101" y="299"/>
                    </a:lnTo>
                    <a:cubicBezTo>
                      <a:pt x="701437" y="52538"/>
                      <a:pt x="652779" y="100578"/>
                      <a:pt x="600382" y="143945"/>
                    </a:cubicBezTo>
                    <a:lnTo>
                      <a:pt x="600083" y="143487"/>
                    </a:lnTo>
                    <a:cubicBezTo>
                      <a:pt x="541798" y="107660"/>
                      <a:pt x="485959" y="67895"/>
                      <a:pt x="433243" y="24230"/>
                    </a:cubicBezTo>
                    <a:lnTo>
                      <a:pt x="431712" y="23793"/>
                    </a:lnTo>
                    <a:cubicBezTo>
                      <a:pt x="432010" y="22281"/>
                      <a:pt x="432468" y="20928"/>
                      <a:pt x="432766" y="19416"/>
                    </a:cubicBezTo>
                    <a:lnTo>
                      <a:pt x="432766" y="19416"/>
                    </a:lnTo>
                    <a:cubicBezTo>
                      <a:pt x="385203" y="38692"/>
                      <a:pt x="336088" y="56456"/>
                      <a:pt x="286694" y="73027"/>
                    </a:cubicBezTo>
                    <a:cubicBezTo>
                      <a:pt x="233720" y="91110"/>
                      <a:pt x="180109" y="107660"/>
                      <a:pt x="127393" y="123475"/>
                    </a:cubicBezTo>
                    <a:cubicBezTo>
                      <a:pt x="112931" y="160237"/>
                      <a:pt x="96381" y="195904"/>
                      <a:pt x="77861" y="230558"/>
                    </a:cubicBezTo>
                    <a:lnTo>
                      <a:pt x="245755" y="230558"/>
                    </a:lnTo>
                    <a:lnTo>
                      <a:pt x="401912" y="678860"/>
                    </a:lnTo>
                    <a:lnTo>
                      <a:pt x="727476" y="678860"/>
                    </a:lnTo>
                    <a:lnTo>
                      <a:pt x="727476" y="727796"/>
                    </a:lnTo>
                    <a:lnTo>
                      <a:pt x="132963" y="727796"/>
                    </a:lnTo>
                    <a:cubicBezTo>
                      <a:pt x="106466" y="775539"/>
                      <a:pt x="54507" y="807904"/>
                      <a:pt x="1" y="810769"/>
                    </a:cubicBezTo>
                    <a:lnTo>
                      <a:pt x="1" y="1045384"/>
                    </a:lnTo>
                    <a:lnTo>
                      <a:pt x="994038" y="1045384"/>
                    </a:lnTo>
                    <a:lnTo>
                      <a:pt x="994038" y="1045225"/>
                    </a:lnTo>
                    <a:cubicBezTo>
                      <a:pt x="981247" y="974466"/>
                      <a:pt x="968456" y="903668"/>
                      <a:pt x="955645" y="833049"/>
                    </a:cubicBezTo>
                    <a:cubicBezTo>
                      <a:pt x="928392" y="867085"/>
                      <a:pt x="900383" y="900843"/>
                      <a:pt x="872076" y="934104"/>
                    </a:cubicBezTo>
                    <a:cubicBezTo>
                      <a:pt x="856903" y="952040"/>
                      <a:pt x="837351" y="971321"/>
                      <a:pt x="814954" y="971321"/>
                    </a:cubicBezTo>
                    <a:cubicBezTo>
                      <a:pt x="812685" y="971321"/>
                      <a:pt x="810387" y="971124"/>
                      <a:pt x="808061" y="970706"/>
                    </a:cubicBezTo>
                    <a:cubicBezTo>
                      <a:pt x="790436" y="967543"/>
                      <a:pt x="777188" y="951888"/>
                      <a:pt x="771618" y="934880"/>
                    </a:cubicBezTo>
                    <a:cubicBezTo>
                      <a:pt x="766187" y="917851"/>
                      <a:pt x="767102" y="899650"/>
                      <a:pt x="768157" y="881706"/>
                    </a:cubicBezTo>
                    <a:cubicBezTo>
                      <a:pt x="776730" y="741661"/>
                      <a:pt x="796742" y="602373"/>
                      <a:pt x="828073" y="465630"/>
                    </a:cubicBezTo>
                    <a:cubicBezTo>
                      <a:pt x="784270" y="452978"/>
                      <a:pt x="740287" y="440486"/>
                      <a:pt x="696463" y="427993"/>
                    </a:cubicBezTo>
                    <a:lnTo>
                      <a:pt x="695568" y="431136"/>
                    </a:lnTo>
                    <a:cubicBezTo>
                      <a:pt x="681200" y="452681"/>
                      <a:pt x="655426" y="465584"/>
                      <a:pt x="629736" y="465584"/>
                    </a:cubicBezTo>
                    <a:cubicBezTo>
                      <a:pt x="623095" y="465584"/>
                      <a:pt x="616461" y="464722"/>
                      <a:pt x="610030" y="462925"/>
                    </a:cubicBezTo>
                    <a:cubicBezTo>
                      <a:pt x="578719" y="454172"/>
                      <a:pt x="554629" y="424054"/>
                      <a:pt x="553117" y="391530"/>
                    </a:cubicBezTo>
                    <a:lnTo>
                      <a:pt x="552222" y="390157"/>
                    </a:lnTo>
                    <a:cubicBezTo>
                      <a:pt x="530360" y="405236"/>
                      <a:pt x="508239" y="420135"/>
                      <a:pt x="486257" y="435055"/>
                    </a:cubicBezTo>
                    <a:cubicBezTo>
                      <a:pt x="482027" y="437945"/>
                      <a:pt x="477339" y="440957"/>
                      <a:pt x="472301" y="440957"/>
                    </a:cubicBezTo>
                    <a:cubicBezTo>
                      <a:pt x="471582" y="440957"/>
                      <a:pt x="470857" y="440896"/>
                      <a:pt x="470124" y="440764"/>
                    </a:cubicBezTo>
                    <a:cubicBezTo>
                      <a:pt x="459442" y="438954"/>
                      <a:pt x="457174" y="424353"/>
                      <a:pt x="459740" y="413809"/>
                    </a:cubicBezTo>
                    <a:cubicBezTo>
                      <a:pt x="466345" y="387750"/>
                      <a:pt x="486536" y="367141"/>
                      <a:pt x="508219" y="351466"/>
                    </a:cubicBezTo>
                    <a:cubicBezTo>
                      <a:pt x="553257" y="318844"/>
                      <a:pt x="608825" y="301189"/>
                      <a:pt x="664366" y="301189"/>
                    </a:cubicBezTo>
                    <a:cubicBezTo>
                      <a:pt x="674938" y="301189"/>
                      <a:pt x="685509" y="301828"/>
                      <a:pt x="696006" y="303126"/>
                    </a:cubicBezTo>
                    <a:lnTo>
                      <a:pt x="696006" y="305553"/>
                    </a:lnTo>
                    <a:lnTo>
                      <a:pt x="869948" y="305553"/>
                    </a:lnTo>
                    <a:cubicBezTo>
                      <a:pt x="872355" y="297417"/>
                      <a:pt x="874781" y="289440"/>
                      <a:pt x="877328" y="281443"/>
                    </a:cubicBezTo>
                    <a:lnTo>
                      <a:pt x="878959" y="281881"/>
                    </a:lnTo>
                    <a:cubicBezTo>
                      <a:pt x="967660" y="249655"/>
                      <a:pt x="1056203" y="217428"/>
                      <a:pt x="1144745" y="185043"/>
                    </a:cubicBezTo>
                    <a:lnTo>
                      <a:pt x="1137504" y="165170"/>
                    </a:lnTo>
                    <a:cubicBezTo>
                      <a:pt x="1128911" y="142294"/>
                      <a:pt x="1120337" y="119576"/>
                      <a:pt x="1111743" y="96680"/>
                    </a:cubicBezTo>
                    <a:lnTo>
                      <a:pt x="1103169" y="86872"/>
                    </a:lnTo>
                    <a:cubicBezTo>
                      <a:pt x="985425" y="59918"/>
                      <a:pt x="867819" y="32824"/>
                      <a:pt x="750054" y="5869"/>
                    </a:cubicBezTo>
                    <a:lnTo>
                      <a:pt x="748861" y="2408"/>
                    </a:lnTo>
                    <a:cubicBezTo>
                      <a:pt x="748861" y="1652"/>
                      <a:pt x="748702" y="737"/>
                      <a:pt x="7487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22"/>
              <p:cNvSpPr/>
              <p:nvPr/>
            </p:nvSpPr>
            <p:spPr>
              <a:xfrm>
                <a:off x="-13015250" y="-24404575"/>
                <a:ext cx="12135050" cy="17328150"/>
              </a:xfrm>
              <a:custGeom>
                <a:avLst/>
                <a:gdLst/>
                <a:ahLst/>
                <a:cxnLst/>
                <a:rect l="l" t="t" r="r" b="b"/>
                <a:pathLst>
                  <a:path w="485402" h="693126" extrusionOk="0">
                    <a:moveTo>
                      <a:pt x="270257" y="1"/>
                    </a:moveTo>
                    <a:cubicBezTo>
                      <a:pt x="182672" y="1"/>
                      <a:pt x="94990" y="2739"/>
                      <a:pt x="7719" y="8398"/>
                    </a:cubicBezTo>
                    <a:lnTo>
                      <a:pt x="5888" y="7961"/>
                    </a:lnTo>
                    <a:cubicBezTo>
                      <a:pt x="5292" y="7205"/>
                      <a:pt x="4536" y="6588"/>
                      <a:pt x="3939" y="5832"/>
                    </a:cubicBezTo>
                    <a:lnTo>
                      <a:pt x="3939" y="5832"/>
                    </a:lnTo>
                    <a:cubicBezTo>
                      <a:pt x="1970" y="88367"/>
                      <a:pt x="0" y="171200"/>
                      <a:pt x="12652" y="252661"/>
                    </a:cubicBezTo>
                    <a:cubicBezTo>
                      <a:pt x="17148" y="281883"/>
                      <a:pt x="24249" y="312140"/>
                      <a:pt x="42909" y="335037"/>
                    </a:cubicBezTo>
                    <a:cubicBezTo>
                      <a:pt x="60693" y="356879"/>
                      <a:pt x="87349" y="369829"/>
                      <a:pt x="114761" y="376135"/>
                    </a:cubicBezTo>
                    <a:cubicBezTo>
                      <a:pt x="141119" y="382004"/>
                      <a:pt x="168213" y="382461"/>
                      <a:pt x="195167" y="382461"/>
                    </a:cubicBezTo>
                    <a:lnTo>
                      <a:pt x="195167" y="383356"/>
                    </a:lnTo>
                    <a:cubicBezTo>
                      <a:pt x="190194" y="437106"/>
                      <a:pt x="182217" y="490717"/>
                      <a:pt x="171376" y="543592"/>
                    </a:cubicBezTo>
                    <a:cubicBezTo>
                      <a:pt x="170918" y="545402"/>
                      <a:pt x="170620" y="547053"/>
                      <a:pt x="170182" y="548864"/>
                    </a:cubicBezTo>
                    <a:cubicBezTo>
                      <a:pt x="219297" y="603549"/>
                      <a:pt x="275136" y="652187"/>
                      <a:pt x="336147" y="693126"/>
                    </a:cubicBezTo>
                    <a:cubicBezTo>
                      <a:pt x="383591" y="625670"/>
                      <a:pt x="436267" y="567245"/>
                      <a:pt x="483711" y="499928"/>
                    </a:cubicBezTo>
                    <a:cubicBezTo>
                      <a:pt x="483571" y="499032"/>
                      <a:pt x="483412" y="497958"/>
                      <a:pt x="483273" y="497063"/>
                    </a:cubicBezTo>
                    <a:cubicBezTo>
                      <a:pt x="466702" y="408958"/>
                      <a:pt x="453156" y="320575"/>
                      <a:pt x="442314" y="231575"/>
                    </a:cubicBezTo>
                    <a:lnTo>
                      <a:pt x="442175" y="231276"/>
                    </a:lnTo>
                    <a:cubicBezTo>
                      <a:pt x="455861" y="225408"/>
                      <a:pt x="467041" y="214109"/>
                      <a:pt x="474122" y="201019"/>
                    </a:cubicBezTo>
                    <a:cubicBezTo>
                      <a:pt x="481960" y="186239"/>
                      <a:pt x="485262" y="169529"/>
                      <a:pt x="485402" y="152819"/>
                    </a:cubicBezTo>
                    <a:cubicBezTo>
                      <a:pt x="485402" y="137920"/>
                      <a:pt x="482995" y="122563"/>
                      <a:pt x="475455" y="109612"/>
                    </a:cubicBezTo>
                    <a:cubicBezTo>
                      <a:pt x="471536" y="102988"/>
                      <a:pt x="466106" y="96981"/>
                      <a:pt x="459800" y="92743"/>
                    </a:cubicBezTo>
                    <a:cubicBezTo>
                      <a:pt x="453752" y="88526"/>
                      <a:pt x="446850" y="85801"/>
                      <a:pt x="439609" y="85363"/>
                    </a:cubicBezTo>
                    <a:cubicBezTo>
                      <a:pt x="438771" y="85297"/>
                      <a:pt x="437930" y="85265"/>
                      <a:pt x="437089" y="85265"/>
                    </a:cubicBezTo>
                    <a:cubicBezTo>
                      <a:pt x="424172" y="85265"/>
                      <a:pt x="411147" y="92900"/>
                      <a:pt x="406328" y="104778"/>
                    </a:cubicBezTo>
                    <a:cubicBezTo>
                      <a:pt x="404975" y="122543"/>
                      <a:pt x="400917" y="140008"/>
                      <a:pt x="394134" y="156579"/>
                    </a:cubicBezTo>
                    <a:cubicBezTo>
                      <a:pt x="391866" y="161990"/>
                      <a:pt x="388862" y="167719"/>
                      <a:pt x="383432" y="169828"/>
                    </a:cubicBezTo>
                    <a:cubicBezTo>
                      <a:pt x="382122" y="170311"/>
                      <a:pt x="380763" y="170535"/>
                      <a:pt x="379399" y="170535"/>
                    </a:cubicBezTo>
                    <a:cubicBezTo>
                      <a:pt x="374818" y="170535"/>
                      <a:pt x="370184" y="168019"/>
                      <a:pt x="367179" y="164417"/>
                    </a:cubicBezTo>
                    <a:cubicBezTo>
                      <a:pt x="363101" y="159881"/>
                      <a:pt x="361311" y="153874"/>
                      <a:pt x="359481" y="148005"/>
                    </a:cubicBezTo>
                    <a:cubicBezTo>
                      <a:pt x="345198" y="100422"/>
                      <a:pt x="335252" y="51466"/>
                      <a:pt x="329821" y="1933"/>
                    </a:cubicBezTo>
                    <a:lnTo>
                      <a:pt x="329821" y="421"/>
                    </a:lnTo>
                    <a:cubicBezTo>
                      <a:pt x="309975" y="142"/>
                      <a:pt x="290119" y="1"/>
                      <a:pt x="270257"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22"/>
              <p:cNvSpPr/>
              <p:nvPr/>
            </p:nvSpPr>
            <p:spPr>
              <a:xfrm>
                <a:off x="-13816425" y="-28123100"/>
                <a:ext cx="12445875" cy="7982100"/>
              </a:xfrm>
              <a:custGeom>
                <a:avLst/>
                <a:gdLst/>
                <a:ahLst/>
                <a:cxnLst/>
                <a:rect l="l" t="t" r="r" b="b"/>
                <a:pathLst>
                  <a:path w="497835" h="319284" extrusionOk="0">
                    <a:moveTo>
                      <a:pt x="258928" y="1"/>
                    </a:moveTo>
                    <a:cubicBezTo>
                      <a:pt x="226011" y="1"/>
                      <a:pt x="197975" y="31118"/>
                      <a:pt x="164433" y="31537"/>
                    </a:cubicBezTo>
                    <a:cubicBezTo>
                      <a:pt x="164163" y="31541"/>
                      <a:pt x="163893" y="31542"/>
                      <a:pt x="163624" y="31542"/>
                    </a:cubicBezTo>
                    <a:cubicBezTo>
                      <a:pt x="132944" y="31542"/>
                      <a:pt x="106951" y="5936"/>
                      <a:pt x="76189" y="3846"/>
                    </a:cubicBezTo>
                    <a:cubicBezTo>
                      <a:pt x="74961" y="3763"/>
                      <a:pt x="73736" y="3723"/>
                      <a:pt x="72517" y="3723"/>
                    </a:cubicBezTo>
                    <a:cubicBezTo>
                      <a:pt x="40264" y="3723"/>
                      <a:pt x="11517" y="32152"/>
                      <a:pt x="5709" y="64220"/>
                    </a:cubicBezTo>
                    <a:cubicBezTo>
                      <a:pt x="0" y="96765"/>
                      <a:pt x="13845" y="130185"/>
                      <a:pt x="35966" y="154573"/>
                    </a:cubicBezTo>
                    <a:cubicBezTo>
                      <a:pt x="36563" y="155329"/>
                      <a:pt x="37339" y="155946"/>
                      <a:pt x="37935" y="156702"/>
                    </a:cubicBezTo>
                    <a:lnTo>
                      <a:pt x="39746" y="157139"/>
                    </a:lnTo>
                    <a:cubicBezTo>
                      <a:pt x="127034" y="151480"/>
                      <a:pt x="214705" y="148742"/>
                      <a:pt x="302297" y="148742"/>
                    </a:cubicBezTo>
                    <a:cubicBezTo>
                      <a:pt x="322160" y="148742"/>
                      <a:pt x="342019" y="148883"/>
                      <a:pt x="361868" y="149162"/>
                    </a:cubicBezTo>
                    <a:lnTo>
                      <a:pt x="361868" y="150674"/>
                    </a:lnTo>
                    <a:cubicBezTo>
                      <a:pt x="367279" y="200207"/>
                      <a:pt x="377225" y="249143"/>
                      <a:pt x="391528" y="296746"/>
                    </a:cubicBezTo>
                    <a:cubicBezTo>
                      <a:pt x="393338" y="302615"/>
                      <a:pt x="395128" y="308622"/>
                      <a:pt x="399206" y="313158"/>
                    </a:cubicBezTo>
                    <a:cubicBezTo>
                      <a:pt x="402224" y="316757"/>
                      <a:pt x="406845" y="319284"/>
                      <a:pt x="411427" y="319284"/>
                    </a:cubicBezTo>
                    <a:cubicBezTo>
                      <a:pt x="412796" y="319284"/>
                      <a:pt x="414161" y="319058"/>
                      <a:pt x="415479" y="318569"/>
                    </a:cubicBezTo>
                    <a:cubicBezTo>
                      <a:pt x="420890" y="316460"/>
                      <a:pt x="423913" y="310751"/>
                      <a:pt x="426161" y="305320"/>
                    </a:cubicBezTo>
                    <a:cubicBezTo>
                      <a:pt x="432964" y="288749"/>
                      <a:pt x="437003" y="271304"/>
                      <a:pt x="438375" y="253519"/>
                    </a:cubicBezTo>
                    <a:cubicBezTo>
                      <a:pt x="443199" y="241628"/>
                      <a:pt x="456247" y="233990"/>
                      <a:pt x="469162" y="233990"/>
                    </a:cubicBezTo>
                    <a:cubicBezTo>
                      <a:pt x="469988" y="233990"/>
                      <a:pt x="470813" y="234021"/>
                      <a:pt x="471636" y="234084"/>
                    </a:cubicBezTo>
                    <a:cubicBezTo>
                      <a:pt x="478857" y="234522"/>
                      <a:pt x="485799" y="237227"/>
                      <a:pt x="491827" y="241464"/>
                    </a:cubicBezTo>
                    <a:lnTo>
                      <a:pt x="492722" y="239953"/>
                    </a:lnTo>
                    <a:cubicBezTo>
                      <a:pt x="495567" y="179837"/>
                      <a:pt x="497834" y="116618"/>
                      <a:pt x="470144" y="63146"/>
                    </a:cubicBezTo>
                    <a:cubicBezTo>
                      <a:pt x="458228" y="39951"/>
                      <a:pt x="438057" y="18109"/>
                      <a:pt x="412157" y="15702"/>
                    </a:cubicBezTo>
                    <a:cubicBezTo>
                      <a:pt x="410491" y="15548"/>
                      <a:pt x="408831" y="15477"/>
                      <a:pt x="407175" y="15477"/>
                    </a:cubicBezTo>
                    <a:cubicBezTo>
                      <a:pt x="385039" y="15477"/>
                      <a:pt x="363691" y="28235"/>
                      <a:pt x="341679" y="28235"/>
                    </a:cubicBezTo>
                    <a:cubicBezTo>
                      <a:pt x="339728" y="28235"/>
                      <a:pt x="337771" y="28134"/>
                      <a:pt x="335809" y="27916"/>
                    </a:cubicBezTo>
                    <a:cubicBezTo>
                      <a:pt x="309908" y="25051"/>
                      <a:pt x="289439" y="2632"/>
                      <a:pt x="263518" y="205"/>
                    </a:cubicBezTo>
                    <a:cubicBezTo>
                      <a:pt x="261977" y="67"/>
                      <a:pt x="260447" y="1"/>
                      <a:pt x="25892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22"/>
              <p:cNvSpPr/>
              <p:nvPr/>
            </p:nvSpPr>
            <p:spPr>
              <a:xfrm>
                <a:off x="-6500900" y="17168325"/>
                <a:ext cx="4471900" cy="4001925"/>
              </a:xfrm>
              <a:custGeom>
                <a:avLst/>
                <a:gdLst/>
                <a:ahLst/>
                <a:cxnLst/>
                <a:rect l="l" t="t" r="r" b="b"/>
                <a:pathLst>
                  <a:path w="178876" h="160077" extrusionOk="0">
                    <a:moveTo>
                      <a:pt x="6764" y="0"/>
                    </a:moveTo>
                    <a:cubicBezTo>
                      <a:pt x="4496" y="40203"/>
                      <a:pt x="2248" y="80705"/>
                      <a:pt x="0" y="120908"/>
                    </a:cubicBezTo>
                    <a:lnTo>
                      <a:pt x="299" y="120908"/>
                    </a:lnTo>
                    <a:cubicBezTo>
                      <a:pt x="1950" y="121386"/>
                      <a:pt x="3740" y="121823"/>
                      <a:pt x="5411" y="122440"/>
                    </a:cubicBezTo>
                    <a:cubicBezTo>
                      <a:pt x="49235" y="134933"/>
                      <a:pt x="93218" y="147425"/>
                      <a:pt x="137021" y="160077"/>
                    </a:cubicBezTo>
                    <a:cubicBezTo>
                      <a:pt x="149216" y="106327"/>
                      <a:pt x="163220" y="52855"/>
                      <a:pt x="178875"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22"/>
              <p:cNvSpPr/>
              <p:nvPr/>
            </p:nvSpPr>
            <p:spPr>
              <a:xfrm>
                <a:off x="-16658100" y="-3252475"/>
                <a:ext cx="11975425" cy="16380600"/>
              </a:xfrm>
              <a:custGeom>
                <a:avLst/>
                <a:gdLst/>
                <a:ahLst/>
                <a:cxnLst/>
                <a:rect l="l" t="t" r="r" b="b"/>
                <a:pathLst>
                  <a:path w="479017" h="655224" extrusionOk="0">
                    <a:moveTo>
                      <a:pt x="178036" y="0"/>
                    </a:moveTo>
                    <a:cubicBezTo>
                      <a:pt x="118678" y="0"/>
                      <a:pt x="59295" y="1174"/>
                      <a:pt x="0" y="3478"/>
                    </a:cubicBezTo>
                    <a:cubicBezTo>
                      <a:pt x="2566" y="93214"/>
                      <a:pt x="5272" y="183289"/>
                      <a:pt x="7977" y="273025"/>
                    </a:cubicBezTo>
                    <a:cubicBezTo>
                      <a:pt x="8733" y="297274"/>
                      <a:pt x="9927" y="323015"/>
                      <a:pt x="22718" y="343644"/>
                    </a:cubicBezTo>
                    <a:cubicBezTo>
                      <a:pt x="37478" y="367455"/>
                      <a:pt x="65487" y="380246"/>
                      <a:pt x="93198" y="385379"/>
                    </a:cubicBezTo>
                    <a:cubicBezTo>
                      <a:pt x="119854" y="390352"/>
                      <a:pt x="147544" y="389457"/>
                      <a:pt x="174519" y="392461"/>
                    </a:cubicBezTo>
                    <a:cubicBezTo>
                      <a:pt x="168491" y="438990"/>
                      <a:pt x="159739" y="485220"/>
                      <a:pt x="148002" y="530695"/>
                    </a:cubicBezTo>
                    <a:cubicBezTo>
                      <a:pt x="147703" y="532207"/>
                      <a:pt x="147266" y="533560"/>
                      <a:pt x="146967" y="535072"/>
                    </a:cubicBezTo>
                    <a:lnTo>
                      <a:pt x="148479" y="535509"/>
                    </a:lnTo>
                    <a:cubicBezTo>
                      <a:pt x="201195" y="579174"/>
                      <a:pt x="257034" y="618939"/>
                      <a:pt x="315319" y="654766"/>
                    </a:cubicBezTo>
                    <a:lnTo>
                      <a:pt x="315618" y="655224"/>
                    </a:lnTo>
                    <a:cubicBezTo>
                      <a:pt x="368035" y="611858"/>
                      <a:pt x="416672" y="563817"/>
                      <a:pt x="460337" y="511578"/>
                    </a:cubicBezTo>
                    <a:lnTo>
                      <a:pt x="463957" y="511280"/>
                    </a:lnTo>
                    <a:cubicBezTo>
                      <a:pt x="456716" y="426795"/>
                      <a:pt x="449794" y="342450"/>
                      <a:pt x="442712" y="257986"/>
                    </a:cubicBezTo>
                    <a:lnTo>
                      <a:pt x="441518" y="255280"/>
                    </a:lnTo>
                    <a:cubicBezTo>
                      <a:pt x="463042" y="236004"/>
                      <a:pt x="476450" y="208015"/>
                      <a:pt x="477962" y="179091"/>
                    </a:cubicBezTo>
                    <a:cubicBezTo>
                      <a:pt x="479016" y="162083"/>
                      <a:pt x="474958" y="143244"/>
                      <a:pt x="461869" y="133000"/>
                    </a:cubicBezTo>
                    <a:cubicBezTo>
                      <a:pt x="461252" y="132244"/>
                      <a:pt x="460496" y="131786"/>
                      <a:pt x="459899" y="131349"/>
                    </a:cubicBezTo>
                    <a:cubicBezTo>
                      <a:pt x="453726" y="127033"/>
                      <a:pt x="446517" y="125117"/>
                      <a:pt x="439129" y="125117"/>
                    </a:cubicBezTo>
                    <a:cubicBezTo>
                      <a:pt x="426662" y="125117"/>
                      <a:pt x="413687" y="130573"/>
                      <a:pt x="404319" y="139166"/>
                    </a:cubicBezTo>
                    <a:cubicBezTo>
                      <a:pt x="390772" y="151679"/>
                      <a:pt x="383233" y="169582"/>
                      <a:pt x="377504" y="187367"/>
                    </a:cubicBezTo>
                    <a:lnTo>
                      <a:pt x="375276" y="186631"/>
                    </a:lnTo>
                    <a:cubicBezTo>
                      <a:pt x="374679" y="188859"/>
                      <a:pt x="373764" y="190967"/>
                      <a:pt x="372570" y="192937"/>
                    </a:cubicBezTo>
                    <a:cubicBezTo>
                      <a:pt x="370363" y="196290"/>
                      <a:pt x="366610" y="198879"/>
                      <a:pt x="362730" y="198879"/>
                    </a:cubicBezTo>
                    <a:cubicBezTo>
                      <a:pt x="362099" y="198879"/>
                      <a:pt x="361465" y="198810"/>
                      <a:pt x="360834" y="198666"/>
                    </a:cubicBezTo>
                    <a:cubicBezTo>
                      <a:pt x="353891" y="197015"/>
                      <a:pt x="351922" y="188282"/>
                      <a:pt x="351325" y="181359"/>
                    </a:cubicBezTo>
                    <a:cubicBezTo>
                      <a:pt x="346213" y="122476"/>
                      <a:pt x="341836" y="63435"/>
                      <a:pt x="338076" y="4413"/>
                    </a:cubicBezTo>
                    <a:lnTo>
                      <a:pt x="338076" y="2881"/>
                    </a:lnTo>
                    <a:cubicBezTo>
                      <a:pt x="284805" y="950"/>
                      <a:pt x="231431" y="0"/>
                      <a:pt x="178036"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22"/>
              <p:cNvSpPr/>
              <p:nvPr/>
            </p:nvSpPr>
            <p:spPr>
              <a:xfrm>
                <a:off x="-18343199" y="-5760259"/>
                <a:ext cx="13369400" cy="7836666"/>
              </a:xfrm>
              <a:custGeom>
                <a:avLst/>
                <a:gdLst/>
                <a:ahLst/>
                <a:cxnLst/>
                <a:rect l="l" t="t" r="r" b="b"/>
                <a:pathLst>
                  <a:path w="534776" h="303042" extrusionOk="0">
                    <a:moveTo>
                      <a:pt x="34448" y="1"/>
                    </a:moveTo>
                    <a:cubicBezTo>
                      <a:pt x="23867" y="1"/>
                      <a:pt x="13223" y="3570"/>
                      <a:pt x="7023" y="11583"/>
                    </a:cubicBezTo>
                    <a:cubicBezTo>
                      <a:pt x="6068" y="12677"/>
                      <a:pt x="5312" y="13910"/>
                      <a:pt x="4676" y="15164"/>
                    </a:cubicBezTo>
                    <a:cubicBezTo>
                      <a:pt x="1" y="24036"/>
                      <a:pt x="1254" y="34937"/>
                      <a:pt x="4357" y="44605"/>
                    </a:cubicBezTo>
                    <a:cubicBezTo>
                      <a:pt x="11996" y="68934"/>
                      <a:pt x="30835" y="89324"/>
                      <a:pt x="54547" y="98992"/>
                    </a:cubicBezTo>
                    <a:lnTo>
                      <a:pt x="56257" y="98992"/>
                    </a:lnTo>
                    <a:cubicBezTo>
                      <a:pt x="56257" y="99608"/>
                      <a:pt x="56257" y="100225"/>
                      <a:pt x="56397" y="100862"/>
                    </a:cubicBezTo>
                    <a:cubicBezTo>
                      <a:pt x="117800" y="98472"/>
                      <a:pt x="179286" y="97259"/>
                      <a:pt x="240744" y="97259"/>
                    </a:cubicBezTo>
                    <a:cubicBezTo>
                      <a:pt x="295962" y="97259"/>
                      <a:pt x="351157" y="98239"/>
                      <a:pt x="406249" y="100225"/>
                    </a:cubicBezTo>
                    <a:lnTo>
                      <a:pt x="406249" y="101796"/>
                    </a:lnTo>
                    <a:cubicBezTo>
                      <a:pt x="410128" y="162867"/>
                      <a:pt x="414644" y="223958"/>
                      <a:pt x="419935" y="284889"/>
                    </a:cubicBezTo>
                    <a:cubicBezTo>
                      <a:pt x="420572" y="292070"/>
                      <a:pt x="422601" y="301102"/>
                      <a:pt x="429762" y="302813"/>
                    </a:cubicBezTo>
                    <a:cubicBezTo>
                      <a:pt x="430427" y="302968"/>
                      <a:pt x="431096" y="303042"/>
                      <a:pt x="431760" y="303042"/>
                    </a:cubicBezTo>
                    <a:cubicBezTo>
                      <a:pt x="435768" y="303042"/>
                      <a:pt x="439647" y="300368"/>
                      <a:pt x="441917" y="296904"/>
                    </a:cubicBezTo>
                    <a:cubicBezTo>
                      <a:pt x="443170" y="294875"/>
                      <a:pt x="444105" y="292687"/>
                      <a:pt x="444742" y="290360"/>
                    </a:cubicBezTo>
                    <a:lnTo>
                      <a:pt x="447069" y="291116"/>
                    </a:lnTo>
                    <a:cubicBezTo>
                      <a:pt x="452997" y="272755"/>
                      <a:pt x="460775" y="254195"/>
                      <a:pt x="474799" y="241264"/>
                    </a:cubicBezTo>
                    <a:cubicBezTo>
                      <a:pt x="484482" y="232369"/>
                      <a:pt x="497922" y="226715"/>
                      <a:pt x="510823" y="226715"/>
                    </a:cubicBezTo>
                    <a:cubicBezTo>
                      <a:pt x="518465" y="226715"/>
                      <a:pt x="525918" y="228699"/>
                      <a:pt x="532289" y="233168"/>
                    </a:cubicBezTo>
                    <a:cubicBezTo>
                      <a:pt x="532906" y="233626"/>
                      <a:pt x="533682" y="234103"/>
                      <a:pt x="534299" y="234879"/>
                    </a:cubicBezTo>
                    <a:lnTo>
                      <a:pt x="534776" y="234262"/>
                    </a:lnTo>
                    <a:cubicBezTo>
                      <a:pt x="528868" y="181129"/>
                      <a:pt x="523099" y="127836"/>
                      <a:pt x="517171" y="74543"/>
                    </a:cubicBezTo>
                    <a:cubicBezTo>
                      <a:pt x="515301" y="57237"/>
                      <a:pt x="512814" y="38538"/>
                      <a:pt x="500660" y="26085"/>
                    </a:cubicBezTo>
                    <a:cubicBezTo>
                      <a:pt x="488837" y="13798"/>
                      <a:pt x="471471" y="10809"/>
                      <a:pt x="453931" y="10809"/>
                    </a:cubicBezTo>
                    <a:cubicBezTo>
                      <a:pt x="447418" y="10809"/>
                      <a:pt x="440882" y="11221"/>
                      <a:pt x="434596" y="11722"/>
                    </a:cubicBezTo>
                    <a:cubicBezTo>
                      <a:pt x="362784" y="17352"/>
                      <a:pt x="291091" y="22942"/>
                      <a:pt x="219258" y="28571"/>
                    </a:cubicBezTo>
                    <a:cubicBezTo>
                      <a:pt x="201143" y="29998"/>
                      <a:pt x="182649" y="31377"/>
                      <a:pt x="164303" y="31377"/>
                    </a:cubicBezTo>
                    <a:cubicBezTo>
                      <a:pt x="136595" y="31377"/>
                      <a:pt x="109225" y="28231"/>
                      <a:pt x="84008" y="17352"/>
                    </a:cubicBezTo>
                    <a:cubicBezTo>
                      <a:pt x="70421" y="11583"/>
                      <a:pt x="57670" y="3507"/>
                      <a:pt x="43327" y="841"/>
                    </a:cubicBezTo>
                    <a:cubicBezTo>
                      <a:pt x="40441" y="287"/>
                      <a:pt x="37447" y="1"/>
                      <a:pt x="3444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22"/>
              <p:cNvSpPr/>
              <p:nvPr/>
            </p:nvSpPr>
            <p:spPr>
              <a:xfrm>
                <a:off x="-35395025" y="15293425"/>
                <a:ext cx="29804725" cy="12431000"/>
              </a:xfrm>
              <a:custGeom>
                <a:avLst/>
                <a:gdLst/>
                <a:ahLst/>
                <a:cxnLst/>
                <a:rect l="l" t="t" r="r" b="b"/>
                <a:pathLst>
                  <a:path w="1192189" h="497240" extrusionOk="0">
                    <a:moveTo>
                      <a:pt x="1" y="1"/>
                    </a:moveTo>
                    <a:lnTo>
                      <a:pt x="151623" y="497239"/>
                    </a:lnTo>
                    <a:lnTo>
                      <a:pt x="1192189" y="497239"/>
                    </a:lnTo>
                    <a:lnTo>
                      <a:pt x="1192189" y="448303"/>
                    </a:lnTo>
                    <a:lnTo>
                      <a:pt x="866625" y="448303"/>
                    </a:lnTo>
                    <a:lnTo>
                      <a:pt x="7104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22"/>
              <p:cNvSpPr/>
              <p:nvPr/>
            </p:nvSpPr>
            <p:spPr>
              <a:xfrm>
                <a:off x="-12347850" y="17033147"/>
                <a:ext cx="6016550" cy="4109525"/>
              </a:xfrm>
              <a:custGeom>
                <a:avLst/>
                <a:gdLst/>
                <a:ahLst/>
                <a:cxnLst/>
                <a:rect l="l" t="t" r="r" b="b"/>
                <a:pathLst>
                  <a:path w="240662" h="164381" extrusionOk="0">
                    <a:moveTo>
                      <a:pt x="207199" y="1"/>
                    </a:moveTo>
                    <a:cubicBezTo>
                      <a:pt x="151643" y="1"/>
                      <a:pt x="96103" y="17656"/>
                      <a:pt x="51065" y="50278"/>
                    </a:cubicBezTo>
                    <a:cubicBezTo>
                      <a:pt x="29382" y="65953"/>
                      <a:pt x="9191" y="86562"/>
                      <a:pt x="2566" y="112621"/>
                    </a:cubicBezTo>
                    <a:cubicBezTo>
                      <a:pt x="0" y="123165"/>
                      <a:pt x="2268" y="137766"/>
                      <a:pt x="12970" y="139576"/>
                    </a:cubicBezTo>
                    <a:cubicBezTo>
                      <a:pt x="13711" y="139712"/>
                      <a:pt x="14444" y="139775"/>
                      <a:pt x="15169" y="139775"/>
                    </a:cubicBezTo>
                    <a:cubicBezTo>
                      <a:pt x="20195" y="139775"/>
                      <a:pt x="24859" y="136752"/>
                      <a:pt x="29083" y="133867"/>
                    </a:cubicBezTo>
                    <a:cubicBezTo>
                      <a:pt x="51085" y="118947"/>
                      <a:pt x="73225" y="104048"/>
                      <a:pt x="95047" y="88969"/>
                    </a:cubicBezTo>
                    <a:lnTo>
                      <a:pt x="95943" y="90342"/>
                    </a:lnTo>
                    <a:cubicBezTo>
                      <a:pt x="97435" y="122886"/>
                      <a:pt x="121525" y="153004"/>
                      <a:pt x="152856" y="161737"/>
                    </a:cubicBezTo>
                    <a:cubicBezTo>
                      <a:pt x="159281" y="163523"/>
                      <a:pt x="165909" y="164381"/>
                      <a:pt x="172540" y="164381"/>
                    </a:cubicBezTo>
                    <a:cubicBezTo>
                      <a:pt x="198245" y="164381"/>
                      <a:pt x="224020" y="151501"/>
                      <a:pt x="238394" y="129948"/>
                    </a:cubicBezTo>
                    <a:lnTo>
                      <a:pt x="239289" y="126805"/>
                    </a:lnTo>
                    <a:cubicBezTo>
                      <a:pt x="237638" y="126168"/>
                      <a:pt x="235848" y="125731"/>
                      <a:pt x="234177" y="125273"/>
                    </a:cubicBezTo>
                    <a:lnTo>
                      <a:pt x="233878" y="125273"/>
                    </a:lnTo>
                    <a:cubicBezTo>
                      <a:pt x="236126" y="85070"/>
                      <a:pt x="238374" y="44568"/>
                      <a:pt x="240662" y="4345"/>
                    </a:cubicBezTo>
                    <a:lnTo>
                      <a:pt x="238852" y="4345"/>
                    </a:lnTo>
                    <a:lnTo>
                      <a:pt x="238852" y="1938"/>
                    </a:lnTo>
                    <a:cubicBezTo>
                      <a:pt x="228348" y="640"/>
                      <a:pt x="217773" y="1"/>
                      <a:pt x="207199"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22"/>
              <p:cNvSpPr/>
              <p:nvPr/>
            </p:nvSpPr>
            <p:spPr>
              <a:xfrm>
                <a:off x="-38192425" y="-11978000"/>
                <a:ext cx="46686150" cy="26131600"/>
              </a:xfrm>
              <a:custGeom>
                <a:avLst/>
                <a:gdLst/>
                <a:ahLst/>
                <a:cxnLst/>
                <a:rect l="l" t="t" r="r" b="b"/>
                <a:pathLst>
                  <a:path w="1867446" h="1045264" extrusionOk="0">
                    <a:moveTo>
                      <a:pt x="1490380" y="0"/>
                    </a:moveTo>
                    <a:lnTo>
                      <a:pt x="1490380" y="0"/>
                    </a:lnTo>
                    <a:cubicBezTo>
                      <a:pt x="1490539" y="895"/>
                      <a:pt x="1490678" y="1969"/>
                      <a:pt x="1490818" y="2865"/>
                    </a:cubicBezTo>
                    <a:cubicBezTo>
                      <a:pt x="1443374" y="70182"/>
                      <a:pt x="1390698" y="128607"/>
                      <a:pt x="1343254" y="196063"/>
                    </a:cubicBezTo>
                    <a:cubicBezTo>
                      <a:pt x="1282263" y="155124"/>
                      <a:pt x="1226404" y="106486"/>
                      <a:pt x="1177289" y="51801"/>
                    </a:cubicBezTo>
                    <a:cubicBezTo>
                      <a:pt x="1176096" y="50448"/>
                      <a:pt x="1174723" y="49095"/>
                      <a:pt x="1173529" y="47564"/>
                    </a:cubicBezTo>
                    <a:cubicBezTo>
                      <a:pt x="1072813" y="69107"/>
                      <a:pt x="973866" y="99364"/>
                      <a:pt x="878382" y="137777"/>
                    </a:cubicBezTo>
                    <a:cubicBezTo>
                      <a:pt x="851865" y="177244"/>
                      <a:pt x="825208" y="216831"/>
                      <a:pt x="798711" y="256298"/>
                    </a:cubicBezTo>
                    <a:cubicBezTo>
                      <a:pt x="730798" y="357492"/>
                      <a:pt x="662725" y="458687"/>
                      <a:pt x="594652" y="559881"/>
                    </a:cubicBezTo>
                    <a:cubicBezTo>
                      <a:pt x="408536" y="441678"/>
                      <a:pt x="229323" y="313072"/>
                      <a:pt x="57808" y="174539"/>
                    </a:cubicBezTo>
                    <a:cubicBezTo>
                      <a:pt x="57808" y="174976"/>
                      <a:pt x="57649" y="175275"/>
                      <a:pt x="57510" y="175732"/>
                    </a:cubicBezTo>
                    <a:cubicBezTo>
                      <a:pt x="57351" y="176031"/>
                      <a:pt x="57212" y="176468"/>
                      <a:pt x="57052" y="176767"/>
                    </a:cubicBezTo>
                    <a:cubicBezTo>
                      <a:pt x="55700" y="180686"/>
                      <a:pt x="53611" y="184306"/>
                      <a:pt x="51482" y="187907"/>
                    </a:cubicBezTo>
                    <a:cubicBezTo>
                      <a:pt x="34176" y="221963"/>
                      <a:pt x="17008" y="255821"/>
                      <a:pt x="0" y="289857"/>
                    </a:cubicBezTo>
                    <a:cubicBezTo>
                      <a:pt x="169705" y="512297"/>
                      <a:pt x="355522" y="722365"/>
                      <a:pt x="555344" y="918268"/>
                    </a:cubicBezTo>
                    <a:lnTo>
                      <a:pt x="555802" y="917831"/>
                    </a:lnTo>
                    <a:cubicBezTo>
                      <a:pt x="668733" y="874604"/>
                      <a:pt x="779415" y="825528"/>
                      <a:pt x="887373" y="770843"/>
                    </a:cubicBezTo>
                    <a:lnTo>
                      <a:pt x="887671" y="770843"/>
                    </a:lnTo>
                    <a:cubicBezTo>
                      <a:pt x="883772" y="825509"/>
                      <a:pt x="875477" y="879557"/>
                      <a:pt x="863144" y="932730"/>
                    </a:cubicBezTo>
                    <a:lnTo>
                      <a:pt x="863283" y="933327"/>
                    </a:lnTo>
                    <a:cubicBezTo>
                      <a:pt x="912677" y="916756"/>
                      <a:pt x="961772" y="898972"/>
                      <a:pt x="1009355" y="879716"/>
                    </a:cubicBezTo>
                    <a:cubicBezTo>
                      <a:pt x="1021092" y="834222"/>
                      <a:pt x="1029844" y="788011"/>
                      <a:pt x="1035852" y="741482"/>
                    </a:cubicBezTo>
                    <a:cubicBezTo>
                      <a:pt x="1008897" y="738478"/>
                      <a:pt x="981207" y="739373"/>
                      <a:pt x="954551" y="734400"/>
                    </a:cubicBezTo>
                    <a:cubicBezTo>
                      <a:pt x="926840" y="729267"/>
                      <a:pt x="898811" y="716457"/>
                      <a:pt x="884071" y="692665"/>
                    </a:cubicBezTo>
                    <a:cubicBezTo>
                      <a:pt x="871260" y="672036"/>
                      <a:pt x="870066" y="646295"/>
                      <a:pt x="869330" y="622046"/>
                    </a:cubicBezTo>
                    <a:cubicBezTo>
                      <a:pt x="866625" y="532310"/>
                      <a:pt x="863900" y="442235"/>
                      <a:pt x="861353" y="352499"/>
                    </a:cubicBezTo>
                    <a:cubicBezTo>
                      <a:pt x="861194" y="351902"/>
                      <a:pt x="861194" y="351306"/>
                      <a:pt x="861194" y="350689"/>
                    </a:cubicBezTo>
                    <a:lnTo>
                      <a:pt x="859523" y="350689"/>
                    </a:lnTo>
                    <a:cubicBezTo>
                      <a:pt x="836627" y="341359"/>
                      <a:pt x="818425" y="321626"/>
                      <a:pt x="811045" y="298112"/>
                    </a:cubicBezTo>
                    <a:cubicBezTo>
                      <a:pt x="808041" y="288803"/>
                      <a:pt x="806808" y="278260"/>
                      <a:pt x="811343" y="269646"/>
                    </a:cubicBezTo>
                    <a:cubicBezTo>
                      <a:pt x="811940" y="268452"/>
                      <a:pt x="812716" y="267239"/>
                      <a:pt x="813611" y="266185"/>
                    </a:cubicBezTo>
                    <a:cubicBezTo>
                      <a:pt x="819596" y="258432"/>
                      <a:pt x="829870" y="254994"/>
                      <a:pt x="840102" y="254994"/>
                    </a:cubicBezTo>
                    <a:cubicBezTo>
                      <a:pt x="842998" y="254994"/>
                      <a:pt x="845891" y="255270"/>
                      <a:pt x="848682" y="255801"/>
                    </a:cubicBezTo>
                    <a:cubicBezTo>
                      <a:pt x="862547" y="258367"/>
                      <a:pt x="874900" y="266185"/>
                      <a:pt x="888010" y="271755"/>
                    </a:cubicBezTo>
                    <a:cubicBezTo>
                      <a:pt x="912383" y="282265"/>
                      <a:pt x="938832" y="285305"/>
                      <a:pt x="965617" y="285305"/>
                    </a:cubicBezTo>
                    <a:cubicBezTo>
                      <a:pt x="983340" y="285305"/>
                      <a:pt x="1001210" y="283974"/>
                      <a:pt x="1018724" y="282596"/>
                    </a:cubicBezTo>
                    <a:cubicBezTo>
                      <a:pt x="1088150" y="277185"/>
                      <a:pt x="1157416" y="271755"/>
                      <a:pt x="1226822" y="266344"/>
                    </a:cubicBezTo>
                    <a:cubicBezTo>
                      <a:pt x="1232912" y="265853"/>
                      <a:pt x="1239246" y="265451"/>
                      <a:pt x="1245557" y="265451"/>
                    </a:cubicBezTo>
                    <a:cubicBezTo>
                      <a:pt x="1262499" y="265451"/>
                      <a:pt x="1279271" y="268347"/>
                      <a:pt x="1290677" y="280189"/>
                    </a:cubicBezTo>
                    <a:cubicBezTo>
                      <a:pt x="1302414" y="292224"/>
                      <a:pt x="1304821" y="310307"/>
                      <a:pt x="1306651" y="327017"/>
                    </a:cubicBezTo>
                    <a:cubicBezTo>
                      <a:pt x="1312360" y="378519"/>
                      <a:pt x="1317930" y="430001"/>
                      <a:pt x="1323659" y="481364"/>
                    </a:cubicBezTo>
                    <a:lnTo>
                      <a:pt x="1323202" y="481961"/>
                    </a:lnTo>
                    <a:cubicBezTo>
                      <a:pt x="1336311" y="492206"/>
                      <a:pt x="1340369" y="511024"/>
                      <a:pt x="1339315" y="528033"/>
                    </a:cubicBezTo>
                    <a:cubicBezTo>
                      <a:pt x="1337803" y="556957"/>
                      <a:pt x="1324395" y="584946"/>
                      <a:pt x="1302872" y="604222"/>
                    </a:cubicBezTo>
                    <a:lnTo>
                      <a:pt x="1304065" y="606927"/>
                    </a:lnTo>
                    <a:cubicBezTo>
                      <a:pt x="1311147" y="691412"/>
                      <a:pt x="1318050" y="775737"/>
                      <a:pt x="1325291" y="860221"/>
                    </a:cubicBezTo>
                    <a:cubicBezTo>
                      <a:pt x="1325291" y="860957"/>
                      <a:pt x="1325450" y="861892"/>
                      <a:pt x="1325450" y="862628"/>
                    </a:cubicBezTo>
                    <a:lnTo>
                      <a:pt x="1326643" y="866090"/>
                    </a:lnTo>
                    <a:cubicBezTo>
                      <a:pt x="1444408" y="893044"/>
                      <a:pt x="1561994" y="920138"/>
                      <a:pt x="1679758" y="947093"/>
                    </a:cubicBezTo>
                    <a:lnTo>
                      <a:pt x="1688332" y="956900"/>
                    </a:lnTo>
                    <a:cubicBezTo>
                      <a:pt x="1696906" y="979797"/>
                      <a:pt x="1705500" y="1002534"/>
                      <a:pt x="1714093" y="1025411"/>
                    </a:cubicBezTo>
                    <a:lnTo>
                      <a:pt x="1721334" y="1045263"/>
                    </a:lnTo>
                    <a:cubicBezTo>
                      <a:pt x="1757937" y="1032015"/>
                      <a:pt x="1794519" y="1018766"/>
                      <a:pt x="1830963" y="1005359"/>
                    </a:cubicBezTo>
                    <a:cubicBezTo>
                      <a:pt x="1834563" y="971024"/>
                      <a:pt x="1838044" y="936689"/>
                      <a:pt x="1841665" y="902215"/>
                    </a:cubicBezTo>
                    <a:lnTo>
                      <a:pt x="1841665" y="902215"/>
                    </a:lnTo>
                    <a:cubicBezTo>
                      <a:pt x="1819717" y="906622"/>
                      <a:pt x="1796847" y="910766"/>
                      <a:pt x="1774582" y="910766"/>
                    </a:cubicBezTo>
                    <a:cubicBezTo>
                      <a:pt x="1755740" y="910766"/>
                      <a:pt x="1737331" y="907798"/>
                      <a:pt x="1720280" y="899509"/>
                    </a:cubicBezTo>
                    <a:cubicBezTo>
                      <a:pt x="1679778" y="879935"/>
                      <a:pt x="1657658" y="834898"/>
                      <a:pt x="1647711" y="791094"/>
                    </a:cubicBezTo>
                    <a:cubicBezTo>
                      <a:pt x="1638203" y="749697"/>
                      <a:pt x="1636711" y="706630"/>
                      <a:pt x="1624974" y="665949"/>
                    </a:cubicBezTo>
                    <a:cubicBezTo>
                      <a:pt x="1605857" y="665949"/>
                      <a:pt x="1586581" y="659006"/>
                      <a:pt x="1572736" y="645599"/>
                    </a:cubicBezTo>
                    <a:cubicBezTo>
                      <a:pt x="1555727" y="629187"/>
                      <a:pt x="1548188" y="602829"/>
                      <a:pt x="1555867" y="580549"/>
                    </a:cubicBezTo>
                    <a:cubicBezTo>
                      <a:pt x="1565356" y="553714"/>
                      <a:pt x="1593066" y="537283"/>
                      <a:pt x="1606633" y="512138"/>
                    </a:cubicBezTo>
                    <a:cubicBezTo>
                      <a:pt x="1626347" y="475098"/>
                      <a:pt x="1611606" y="427356"/>
                      <a:pt x="1629350" y="389559"/>
                    </a:cubicBezTo>
                    <a:cubicBezTo>
                      <a:pt x="1645324" y="355682"/>
                      <a:pt x="1684493" y="337759"/>
                      <a:pt x="1721991" y="335968"/>
                    </a:cubicBezTo>
                    <a:cubicBezTo>
                      <a:pt x="1724710" y="335837"/>
                      <a:pt x="1727425" y="335773"/>
                      <a:pt x="1730136" y="335773"/>
                    </a:cubicBezTo>
                    <a:cubicBezTo>
                      <a:pt x="1764655" y="335773"/>
                      <a:pt x="1798544" y="346011"/>
                      <a:pt x="1832057" y="355085"/>
                    </a:cubicBezTo>
                    <a:cubicBezTo>
                      <a:pt x="1835817" y="356140"/>
                      <a:pt x="1839755" y="357194"/>
                      <a:pt x="1843495" y="358089"/>
                    </a:cubicBezTo>
                    <a:cubicBezTo>
                      <a:pt x="1853601" y="329623"/>
                      <a:pt x="1862473" y="301176"/>
                      <a:pt x="1867446" y="271516"/>
                    </a:cubicBezTo>
                    <a:lnTo>
                      <a:pt x="1867446" y="271516"/>
                    </a:lnTo>
                    <a:cubicBezTo>
                      <a:pt x="1865038" y="272010"/>
                      <a:pt x="1862560" y="272246"/>
                      <a:pt x="1860042" y="272246"/>
                    </a:cubicBezTo>
                    <a:cubicBezTo>
                      <a:pt x="1834984" y="272246"/>
                      <a:pt x="1805872" y="248924"/>
                      <a:pt x="1801661" y="224848"/>
                    </a:cubicBezTo>
                    <a:cubicBezTo>
                      <a:pt x="1796986" y="198331"/>
                      <a:pt x="1807072" y="171674"/>
                      <a:pt x="1817913" y="146987"/>
                    </a:cubicBezTo>
                    <a:cubicBezTo>
                      <a:pt x="1828914" y="122301"/>
                      <a:pt x="1840969" y="96977"/>
                      <a:pt x="1840491" y="70022"/>
                    </a:cubicBezTo>
                    <a:cubicBezTo>
                      <a:pt x="1840491" y="65208"/>
                      <a:pt x="1839895" y="60534"/>
                      <a:pt x="1839158" y="55879"/>
                    </a:cubicBezTo>
                    <a:cubicBezTo>
                      <a:pt x="1736293" y="45475"/>
                      <a:pt x="1593106" y="17923"/>
                      <a:pt x="14903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22"/>
              <p:cNvSpPr/>
              <p:nvPr/>
            </p:nvSpPr>
            <p:spPr>
              <a:xfrm>
                <a:off x="-27292725" y="27724400"/>
                <a:ext cx="6840125" cy="2078975"/>
              </a:xfrm>
              <a:custGeom>
                <a:avLst/>
                <a:gdLst/>
                <a:ahLst/>
                <a:cxnLst/>
                <a:rect l="l" t="t" r="r" b="b"/>
                <a:pathLst>
                  <a:path w="273605" h="83159" extrusionOk="0">
                    <a:moveTo>
                      <a:pt x="0" y="0"/>
                    </a:moveTo>
                    <a:lnTo>
                      <a:pt x="0" y="14005"/>
                    </a:lnTo>
                    <a:cubicBezTo>
                      <a:pt x="29718" y="56665"/>
                      <a:pt x="81269" y="83159"/>
                      <a:pt x="133134" y="83159"/>
                    </a:cubicBezTo>
                    <a:cubicBezTo>
                      <a:pt x="135636" y="83159"/>
                      <a:pt x="138140" y="83097"/>
                      <a:pt x="140641" y="82973"/>
                    </a:cubicBezTo>
                    <a:cubicBezTo>
                      <a:pt x="195147" y="80108"/>
                      <a:pt x="247087" y="47743"/>
                      <a:pt x="273604" y="0"/>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22"/>
              <p:cNvSpPr/>
              <p:nvPr/>
            </p:nvSpPr>
            <p:spPr>
              <a:xfrm>
                <a:off x="-38666375" y="-12945800"/>
                <a:ext cx="2352825" cy="1751425"/>
              </a:xfrm>
              <a:custGeom>
                <a:avLst/>
                <a:gdLst/>
                <a:ahLst/>
                <a:cxnLst/>
                <a:rect l="l" t="t" r="r" b="b"/>
                <a:pathLst>
                  <a:path w="94113" h="70057" extrusionOk="0">
                    <a:moveTo>
                      <a:pt x="73026" y="1"/>
                    </a:moveTo>
                    <a:cubicBezTo>
                      <a:pt x="48638" y="11280"/>
                      <a:pt x="24409" y="22758"/>
                      <a:pt x="0" y="34196"/>
                    </a:cubicBezTo>
                    <a:cubicBezTo>
                      <a:pt x="22109" y="56993"/>
                      <a:pt x="53655" y="70056"/>
                      <a:pt x="85248" y="70056"/>
                    </a:cubicBezTo>
                    <a:cubicBezTo>
                      <a:pt x="87455" y="70056"/>
                      <a:pt x="89661" y="69993"/>
                      <a:pt x="91865" y="69864"/>
                    </a:cubicBezTo>
                    <a:cubicBezTo>
                      <a:pt x="92601" y="69864"/>
                      <a:pt x="93357" y="69864"/>
                      <a:pt x="94113" y="69725"/>
                    </a:cubicBezTo>
                    <a:cubicBezTo>
                      <a:pt x="87329" y="46987"/>
                      <a:pt x="80566" y="24091"/>
                      <a:pt x="73623" y="1373"/>
                    </a:cubicBezTo>
                    <a:lnTo>
                      <a:pt x="73026"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22"/>
              <p:cNvSpPr/>
              <p:nvPr/>
            </p:nvSpPr>
            <p:spPr>
              <a:xfrm>
                <a:off x="-39668475" y="-12090900"/>
                <a:ext cx="3297725" cy="3248500"/>
              </a:xfrm>
              <a:custGeom>
                <a:avLst/>
                <a:gdLst/>
                <a:ahLst/>
                <a:cxnLst/>
                <a:rect l="l" t="t" r="r" b="b"/>
                <a:pathLst>
                  <a:path w="131909" h="129940" extrusionOk="0">
                    <a:moveTo>
                      <a:pt x="40065" y="0"/>
                    </a:moveTo>
                    <a:cubicBezTo>
                      <a:pt x="39468" y="438"/>
                      <a:pt x="38712" y="736"/>
                      <a:pt x="38095" y="1035"/>
                    </a:cubicBezTo>
                    <a:lnTo>
                      <a:pt x="38254" y="1492"/>
                    </a:lnTo>
                    <a:cubicBezTo>
                      <a:pt x="34495" y="8395"/>
                      <a:pt x="19575" y="36882"/>
                      <a:pt x="1" y="74678"/>
                    </a:cubicBezTo>
                    <a:cubicBezTo>
                      <a:pt x="29521" y="91547"/>
                      <a:pt x="58286" y="110067"/>
                      <a:pt x="85838" y="129940"/>
                    </a:cubicBezTo>
                    <a:cubicBezTo>
                      <a:pt x="108575" y="84007"/>
                      <a:pt x="126638" y="47405"/>
                      <a:pt x="131909" y="35668"/>
                    </a:cubicBezTo>
                    <a:lnTo>
                      <a:pt x="131909" y="35668"/>
                    </a:lnTo>
                    <a:cubicBezTo>
                      <a:pt x="129708" y="35797"/>
                      <a:pt x="127504" y="35860"/>
                      <a:pt x="125300" y="35860"/>
                    </a:cubicBezTo>
                    <a:cubicBezTo>
                      <a:pt x="93736" y="35860"/>
                      <a:pt x="62173" y="22797"/>
                      <a:pt x="40065"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22"/>
              <p:cNvSpPr/>
              <p:nvPr/>
            </p:nvSpPr>
            <p:spPr>
              <a:xfrm>
                <a:off x="-39661238" y="-8894531"/>
                <a:ext cx="3086375" cy="4658750"/>
              </a:xfrm>
              <a:custGeom>
                <a:avLst/>
                <a:gdLst/>
                <a:ahLst/>
                <a:cxnLst/>
                <a:rect l="l" t="t" r="r" b="b"/>
                <a:pathLst>
                  <a:path w="123455" h="186350" extrusionOk="0">
                    <a:moveTo>
                      <a:pt x="89737" y="1"/>
                    </a:moveTo>
                    <a:cubicBezTo>
                      <a:pt x="61887" y="55879"/>
                      <a:pt x="27114" y="125444"/>
                      <a:pt x="1" y="180109"/>
                    </a:cubicBezTo>
                    <a:lnTo>
                      <a:pt x="160" y="180249"/>
                    </a:lnTo>
                    <a:cubicBezTo>
                      <a:pt x="8866" y="183424"/>
                      <a:pt x="17940" y="186349"/>
                      <a:pt x="27168" y="186349"/>
                    </a:cubicBezTo>
                    <a:cubicBezTo>
                      <a:pt x="27998" y="186349"/>
                      <a:pt x="28829" y="186325"/>
                      <a:pt x="29661" y="186276"/>
                    </a:cubicBezTo>
                    <a:cubicBezTo>
                      <a:pt x="39766" y="185679"/>
                      <a:pt x="53313" y="185361"/>
                      <a:pt x="57073" y="176031"/>
                    </a:cubicBezTo>
                    <a:cubicBezTo>
                      <a:pt x="59042" y="172132"/>
                      <a:pt x="60972" y="168353"/>
                      <a:pt x="62941" y="164434"/>
                    </a:cubicBezTo>
                    <a:cubicBezTo>
                      <a:pt x="79949" y="130398"/>
                      <a:pt x="97137" y="96540"/>
                      <a:pt x="114443" y="62484"/>
                    </a:cubicBezTo>
                    <a:cubicBezTo>
                      <a:pt x="116253" y="58744"/>
                      <a:pt x="118044" y="55104"/>
                      <a:pt x="120013" y="51344"/>
                    </a:cubicBezTo>
                    <a:cubicBezTo>
                      <a:pt x="120152" y="51045"/>
                      <a:pt x="120312" y="50608"/>
                      <a:pt x="120451" y="50309"/>
                    </a:cubicBezTo>
                    <a:cubicBezTo>
                      <a:pt x="120610" y="49852"/>
                      <a:pt x="120749" y="49553"/>
                      <a:pt x="120749" y="49116"/>
                    </a:cubicBezTo>
                    <a:cubicBezTo>
                      <a:pt x="122858" y="42332"/>
                      <a:pt x="123455" y="34932"/>
                      <a:pt x="120769" y="28447"/>
                    </a:cubicBezTo>
                    <a:cubicBezTo>
                      <a:pt x="117765" y="21087"/>
                      <a:pt x="111121" y="15815"/>
                      <a:pt x="104815" y="11001"/>
                    </a:cubicBezTo>
                    <a:cubicBezTo>
                      <a:pt x="99842" y="7242"/>
                      <a:pt x="94869" y="3601"/>
                      <a:pt x="89737"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22"/>
              <p:cNvSpPr/>
              <p:nvPr/>
            </p:nvSpPr>
            <p:spPr>
              <a:xfrm>
                <a:off x="-41977357" y="-10224475"/>
                <a:ext cx="4611150" cy="5884800"/>
              </a:xfrm>
              <a:custGeom>
                <a:avLst/>
                <a:gdLst/>
                <a:ahLst/>
                <a:cxnLst/>
                <a:rect l="l" t="t" r="r" b="b"/>
                <a:pathLst>
                  <a:path w="184446" h="235392" extrusionOk="0">
                    <a:moveTo>
                      <a:pt x="98629" y="1"/>
                    </a:moveTo>
                    <a:cubicBezTo>
                      <a:pt x="69565" y="56178"/>
                      <a:pt x="29800" y="133143"/>
                      <a:pt x="1" y="190653"/>
                    </a:cubicBezTo>
                    <a:cubicBezTo>
                      <a:pt x="29959" y="208576"/>
                      <a:pt x="61728" y="223496"/>
                      <a:pt x="94710" y="235391"/>
                    </a:cubicBezTo>
                    <a:cubicBezTo>
                      <a:pt x="121804" y="180726"/>
                      <a:pt x="156596" y="111161"/>
                      <a:pt x="184446" y="55283"/>
                    </a:cubicBezTo>
                    <a:cubicBezTo>
                      <a:pt x="156894" y="35410"/>
                      <a:pt x="128149" y="16890"/>
                      <a:pt x="98629"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22"/>
              <p:cNvSpPr/>
              <p:nvPr/>
            </p:nvSpPr>
            <p:spPr>
              <a:xfrm>
                <a:off x="-42185350" y="-5458175"/>
                <a:ext cx="2627850" cy="1818725"/>
              </a:xfrm>
              <a:custGeom>
                <a:avLst/>
                <a:gdLst/>
                <a:ahLst/>
                <a:cxnLst/>
                <a:rect l="l" t="t" r="r" b="b"/>
                <a:pathLst>
                  <a:path w="105114" h="72749" extrusionOk="0">
                    <a:moveTo>
                      <a:pt x="10405" y="1"/>
                    </a:moveTo>
                    <a:cubicBezTo>
                      <a:pt x="6784" y="7083"/>
                      <a:pt x="3303" y="13886"/>
                      <a:pt x="1" y="20351"/>
                    </a:cubicBezTo>
                    <a:cubicBezTo>
                      <a:pt x="30297" y="37797"/>
                      <a:pt x="60395" y="55123"/>
                      <a:pt x="90672" y="72430"/>
                    </a:cubicBezTo>
                    <a:lnTo>
                      <a:pt x="91109" y="72748"/>
                    </a:lnTo>
                    <a:cubicBezTo>
                      <a:pt x="95466" y="64015"/>
                      <a:pt x="100141" y="54686"/>
                      <a:pt x="105114" y="44739"/>
                    </a:cubicBezTo>
                    <a:cubicBezTo>
                      <a:pt x="72132" y="32844"/>
                      <a:pt x="40363" y="17924"/>
                      <a:pt x="1040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22"/>
              <p:cNvSpPr/>
              <p:nvPr/>
            </p:nvSpPr>
            <p:spPr>
              <a:xfrm>
                <a:off x="-42739900" y="-4948925"/>
                <a:ext cx="2623875" cy="1950025"/>
              </a:xfrm>
              <a:custGeom>
                <a:avLst/>
                <a:gdLst/>
                <a:ahLst/>
                <a:cxnLst/>
                <a:rect l="l" t="t" r="r" b="b"/>
                <a:pathLst>
                  <a:path w="104955" h="78001" extrusionOk="0">
                    <a:moveTo>
                      <a:pt x="13846" y="1"/>
                    </a:moveTo>
                    <a:cubicBezTo>
                      <a:pt x="8733" y="9808"/>
                      <a:pt x="4078" y="18819"/>
                      <a:pt x="0" y="26657"/>
                    </a:cubicBezTo>
                    <a:cubicBezTo>
                      <a:pt x="29064" y="46371"/>
                      <a:pt x="60076" y="63558"/>
                      <a:pt x="92143" y="78000"/>
                    </a:cubicBezTo>
                    <a:lnTo>
                      <a:pt x="92303" y="78000"/>
                    </a:lnTo>
                    <a:cubicBezTo>
                      <a:pt x="96082" y="70322"/>
                      <a:pt x="100279" y="61728"/>
                      <a:pt x="104954" y="52398"/>
                    </a:cubicBezTo>
                    <a:lnTo>
                      <a:pt x="104517" y="52100"/>
                    </a:lnTo>
                    <a:cubicBezTo>
                      <a:pt x="74220" y="34753"/>
                      <a:pt x="44103" y="17447"/>
                      <a:pt x="138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22"/>
              <p:cNvSpPr/>
              <p:nvPr/>
            </p:nvSpPr>
            <p:spPr>
              <a:xfrm>
                <a:off x="-42983525" y="-4283000"/>
                <a:ext cx="2759625" cy="2084575"/>
              </a:xfrm>
              <a:custGeom>
                <a:avLst/>
                <a:gdLst/>
                <a:ahLst/>
                <a:cxnLst/>
                <a:rect l="l" t="t" r="r" b="b"/>
                <a:pathLst>
                  <a:path w="110385" h="83383" extrusionOk="0">
                    <a:moveTo>
                      <a:pt x="18082" y="0"/>
                    </a:moveTo>
                    <a:cubicBezTo>
                      <a:pt x="9648" y="16113"/>
                      <a:pt x="3780" y="27253"/>
                      <a:pt x="1532" y="31331"/>
                    </a:cubicBezTo>
                    <a:lnTo>
                      <a:pt x="0" y="32226"/>
                    </a:lnTo>
                    <a:cubicBezTo>
                      <a:pt x="18328" y="63409"/>
                      <a:pt x="54118" y="83383"/>
                      <a:pt x="90208" y="83383"/>
                    </a:cubicBezTo>
                    <a:cubicBezTo>
                      <a:pt x="91761" y="83383"/>
                      <a:pt x="93315" y="83346"/>
                      <a:pt x="94868" y="83271"/>
                    </a:cubicBezTo>
                    <a:cubicBezTo>
                      <a:pt x="97872" y="76965"/>
                      <a:pt x="103303" y="65785"/>
                      <a:pt x="110385" y="51343"/>
                    </a:cubicBezTo>
                    <a:lnTo>
                      <a:pt x="110225" y="51343"/>
                    </a:lnTo>
                    <a:cubicBezTo>
                      <a:pt x="78158" y="36901"/>
                      <a:pt x="47146" y="19714"/>
                      <a:pt x="18082"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22"/>
              <p:cNvSpPr/>
              <p:nvPr/>
            </p:nvSpPr>
            <p:spPr>
              <a:xfrm>
                <a:off x="18977650" y="-19900450"/>
                <a:ext cx="3150725" cy="2514425"/>
              </a:xfrm>
              <a:custGeom>
                <a:avLst/>
                <a:gdLst/>
                <a:ahLst/>
                <a:cxnLst/>
                <a:rect l="l" t="t" r="r" b="b"/>
                <a:pathLst>
                  <a:path w="126029" h="100577" extrusionOk="0">
                    <a:moveTo>
                      <a:pt x="57171" y="0"/>
                    </a:moveTo>
                    <a:cubicBezTo>
                      <a:pt x="51072" y="0"/>
                      <a:pt x="44597" y="1257"/>
                      <a:pt x="37876" y="4045"/>
                    </a:cubicBezTo>
                    <a:cubicBezTo>
                      <a:pt x="33321" y="5935"/>
                      <a:pt x="29203" y="8581"/>
                      <a:pt x="25423" y="11644"/>
                    </a:cubicBezTo>
                    <a:cubicBezTo>
                      <a:pt x="24071" y="11923"/>
                      <a:pt x="22738" y="12460"/>
                      <a:pt x="21544" y="13693"/>
                    </a:cubicBezTo>
                    <a:cubicBezTo>
                      <a:pt x="3263" y="32134"/>
                      <a:pt x="1" y="62749"/>
                      <a:pt x="17566" y="82960"/>
                    </a:cubicBezTo>
                    <a:cubicBezTo>
                      <a:pt x="27356" y="94231"/>
                      <a:pt x="42057" y="100576"/>
                      <a:pt x="56716" y="100576"/>
                    </a:cubicBezTo>
                    <a:cubicBezTo>
                      <a:pt x="65289" y="100576"/>
                      <a:pt x="73848" y="98406"/>
                      <a:pt x="81401" y="93781"/>
                    </a:cubicBezTo>
                    <a:cubicBezTo>
                      <a:pt x="126029" y="66414"/>
                      <a:pt x="101510" y="0"/>
                      <a:pt x="57171"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22"/>
              <p:cNvSpPr/>
              <p:nvPr/>
            </p:nvSpPr>
            <p:spPr>
              <a:xfrm>
                <a:off x="22796725" y="-21971525"/>
                <a:ext cx="1536550" cy="3494075"/>
              </a:xfrm>
              <a:custGeom>
                <a:avLst/>
                <a:gdLst/>
                <a:ahLst/>
                <a:cxnLst/>
                <a:rect l="l" t="t" r="r" b="b"/>
                <a:pathLst>
                  <a:path w="61462" h="139763" extrusionOk="0">
                    <a:moveTo>
                      <a:pt x="37141" y="0"/>
                    </a:moveTo>
                    <a:cubicBezTo>
                      <a:pt x="33142" y="0"/>
                      <a:pt x="29286" y="2695"/>
                      <a:pt x="30012" y="7775"/>
                    </a:cubicBezTo>
                    <a:cubicBezTo>
                      <a:pt x="32876" y="27906"/>
                      <a:pt x="35721" y="48038"/>
                      <a:pt x="38585" y="68149"/>
                    </a:cubicBezTo>
                    <a:cubicBezTo>
                      <a:pt x="41584" y="89196"/>
                      <a:pt x="52639" y="124595"/>
                      <a:pt x="19535" y="124595"/>
                    </a:cubicBezTo>
                    <a:cubicBezTo>
                      <a:pt x="17283" y="124595"/>
                      <a:pt x="14826" y="124431"/>
                      <a:pt x="12148" y="124088"/>
                    </a:cubicBezTo>
                    <a:cubicBezTo>
                      <a:pt x="11765" y="124038"/>
                      <a:pt x="11393" y="124014"/>
                      <a:pt x="11032" y="124014"/>
                    </a:cubicBezTo>
                    <a:cubicBezTo>
                      <a:pt x="2363" y="124014"/>
                      <a:pt x="0" y="137683"/>
                      <a:pt x="9244" y="138848"/>
                    </a:cubicBezTo>
                    <a:cubicBezTo>
                      <a:pt x="13529" y="139396"/>
                      <a:pt x="18034" y="139762"/>
                      <a:pt x="22513" y="139762"/>
                    </a:cubicBezTo>
                    <a:cubicBezTo>
                      <a:pt x="39011" y="139762"/>
                      <a:pt x="55167" y="134790"/>
                      <a:pt x="58796" y="115593"/>
                    </a:cubicBezTo>
                    <a:cubicBezTo>
                      <a:pt x="61462" y="101668"/>
                      <a:pt x="56250" y="85456"/>
                      <a:pt x="54281" y="71670"/>
                    </a:cubicBezTo>
                    <a:cubicBezTo>
                      <a:pt x="51197" y="49987"/>
                      <a:pt x="48114" y="28324"/>
                      <a:pt x="45030" y="6641"/>
                    </a:cubicBezTo>
                    <a:cubicBezTo>
                      <a:pt x="44384" y="2141"/>
                      <a:pt x="40706" y="0"/>
                      <a:pt x="37141"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22"/>
              <p:cNvSpPr/>
              <p:nvPr/>
            </p:nvSpPr>
            <p:spPr>
              <a:xfrm>
                <a:off x="31192175" y="-629400"/>
                <a:ext cx="1562675" cy="3760775"/>
              </a:xfrm>
              <a:custGeom>
                <a:avLst/>
                <a:gdLst/>
                <a:ahLst/>
                <a:cxnLst/>
                <a:rect l="l" t="t" r="r" b="b"/>
                <a:pathLst>
                  <a:path w="62507" h="150431" extrusionOk="0">
                    <a:moveTo>
                      <a:pt x="48632" y="0"/>
                    </a:moveTo>
                    <a:cubicBezTo>
                      <a:pt x="44659" y="0"/>
                      <a:pt x="40544" y="2737"/>
                      <a:pt x="40744" y="7866"/>
                    </a:cubicBezTo>
                    <a:cubicBezTo>
                      <a:pt x="41540" y="29032"/>
                      <a:pt x="42335" y="50217"/>
                      <a:pt x="43131" y="71383"/>
                    </a:cubicBezTo>
                    <a:cubicBezTo>
                      <a:pt x="43838" y="90287"/>
                      <a:pt x="50475" y="133808"/>
                      <a:pt x="23178" y="133808"/>
                    </a:cubicBezTo>
                    <a:cubicBezTo>
                      <a:pt x="19738" y="133808"/>
                      <a:pt x="15760" y="133117"/>
                      <a:pt x="11164" y="131598"/>
                    </a:cubicBezTo>
                    <a:cubicBezTo>
                      <a:pt x="10319" y="131321"/>
                      <a:pt x="9528" y="131194"/>
                      <a:pt x="8796" y="131194"/>
                    </a:cubicBezTo>
                    <a:cubicBezTo>
                      <a:pt x="1542" y="131194"/>
                      <a:pt x="0" y="143669"/>
                      <a:pt x="8239" y="146379"/>
                    </a:cubicBezTo>
                    <a:cubicBezTo>
                      <a:pt x="15661" y="148821"/>
                      <a:pt x="23285" y="150430"/>
                      <a:pt x="30329" y="150430"/>
                    </a:cubicBezTo>
                    <a:cubicBezTo>
                      <a:pt x="43827" y="150430"/>
                      <a:pt x="55201" y="144522"/>
                      <a:pt x="58966" y="127242"/>
                    </a:cubicBezTo>
                    <a:cubicBezTo>
                      <a:pt x="62507" y="111169"/>
                      <a:pt x="58966" y="91753"/>
                      <a:pt x="58349" y="75541"/>
                    </a:cubicBezTo>
                    <a:cubicBezTo>
                      <a:pt x="57474" y="52604"/>
                      <a:pt x="56618" y="29648"/>
                      <a:pt x="55763" y="6732"/>
                    </a:cubicBezTo>
                    <a:cubicBezTo>
                      <a:pt x="55585" y="2163"/>
                      <a:pt x="52165" y="0"/>
                      <a:pt x="48632"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22"/>
              <p:cNvSpPr/>
              <p:nvPr/>
            </p:nvSpPr>
            <p:spPr>
              <a:xfrm>
                <a:off x="27440500" y="1745625"/>
                <a:ext cx="2672325" cy="2555975"/>
              </a:xfrm>
              <a:custGeom>
                <a:avLst/>
                <a:gdLst/>
                <a:ahLst/>
                <a:cxnLst/>
                <a:rect l="l" t="t" r="r" b="b"/>
                <a:pathLst>
                  <a:path w="106893" h="102239" extrusionOk="0">
                    <a:moveTo>
                      <a:pt x="54303" y="0"/>
                    </a:moveTo>
                    <a:cubicBezTo>
                      <a:pt x="46530" y="0"/>
                      <a:pt x="38532" y="1897"/>
                      <a:pt x="30834" y="6062"/>
                    </a:cubicBezTo>
                    <a:cubicBezTo>
                      <a:pt x="3342" y="20942"/>
                      <a:pt x="0" y="62597"/>
                      <a:pt x="24031" y="81296"/>
                    </a:cubicBezTo>
                    <a:cubicBezTo>
                      <a:pt x="26915" y="85852"/>
                      <a:pt x="30337" y="89930"/>
                      <a:pt x="34335" y="93073"/>
                    </a:cubicBezTo>
                    <a:cubicBezTo>
                      <a:pt x="42521" y="99461"/>
                      <a:pt x="51148" y="102239"/>
                      <a:pt x="59459" y="102239"/>
                    </a:cubicBezTo>
                    <a:cubicBezTo>
                      <a:pt x="84633" y="102239"/>
                      <a:pt x="106893" y="76749"/>
                      <a:pt x="105113" y="48931"/>
                    </a:cubicBezTo>
                    <a:cubicBezTo>
                      <a:pt x="103341" y="20815"/>
                      <a:pt x="80054" y="0"/>
                      <a:pt x="54303"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22"/>
              <p:cNvSpPr/>
              <p:nvPr/>
            </p:nvSpPr>
            <p:spPr>
              <a:xfrm>
                <a:off x="-14807600" y="-403275"/>
                <a:ext cx="1918100" cy="3858950"/>
              </a:xfrm>
              <a:custGeom>
                <a:avLst/>
                <a:gdLst/>
                <a:ahLst/>
                <a:cxnLst/>
                <a:rect l="l" t="t" r="r" b="b"/>
                <a:pathLst>
                  <a:path w="76724" h="154358" extrusionOk="0">
                    <a:moveTo>
                      <a:pt x="20155" y="0"/>
                    </a:moveTo>
                    <a:cubicBezTo>
                      <a:pt x="17023" y="0"/>
                      <a:pt x="14110" y="1816"/>
                      <a:pt x="13687" y="5903"/>
                    </a:cubicBezTo>
                    <a:lnTo>
                      <a:pt x="6367" y="76661"/>
                    </a:lnTo>
                    <a:cubicBezTo>
                      <a:pt x="4755" y="92396"/>
                      <a:pt x="1" y="110916"/>
                      <a:pt x="3661" y="126791"/>
                    </a:cubicBezTo>
                    <a:cubicBezTo>
                      <a:pt x="8616" y="148275"/>
                      <a:pt x="26244" y="154358"/>
                      <a:pt x="44824" y="154358"/>
                    </a:cubicBezTo>
                    <a:cubicBezTo>
                      <a:pt x="52651" y="154358"/>
                      <a:pt x="60647" y="153278"/>
                      <a:pt x="67934" y="151816"/>
                    </a:cubicBezTo>
                    <a:cubicBezTo>
                      <a:pt x="76723" y="150058"/>
                      <a:pt x="76354" y="136646"/>
                      <a:pt x="68413" y="136646"/>
                    </a:cubicBezTo>
                    <a:cubicBezTo>
                      <a:pt x="67906" y="136646"/>
                      <a:pt x="67369" y="136701"/>
                      <a:pt x="66801" y="136817"/>
                    </a:cubicBezTo>
                    <a:cubicBezTo>
                      <a:pt x="59617" y="138259"/>
                      <a:pt x="52263" y="139973"/>
                      <a:pt x="45495" y="139973"/>
                    </a:cubicBezTo>
                    <a:cubicBezTo>
                      <a:pt x="32473" y="139973"/>
                      <a:pt x="21621" y="133626"/>
                      <a:pt x="18322" y="106779"/>
                    </a:cubicBezTo>
                    <a:cubicBezTo>
                      <a:pt x="17208" y="97648"/>
                      <a:pt x="20769" y="83305"/>
                      <a:pt x="21704" y="74115"/>
                    </a:cubicBezTo>
                    <a:cubicBezTo>
                      <a:pt x="23952" y="52352"/>
                      <a:pt x="26220" y="30570"/>
                      <a:pt x="28448" y="8827"/>
                    </a:cubicBezTo>
                    <a:cubicBezTo>
                      <a:pt x="29019" y="3316"/>
                      <a:pt x="24387" y="0"/>
                      <a:pt x="20155"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22"/>
              <p:cNvSpPr/>
              <p:nvPr/>
            </p:nvSpPr>
            <p:spPr>
              <a:xfrm>
                <a:off x="-10899675" y="2044550"/>
                <a:ext cx="2605975" cy="2185425"/>
              </a:xfrm>
              <a:custGeom>
                <a:avLst/>
                <a:gdLst/>
                <a:ahLst/>
                <a:cxnLst/>
                <a:rect l="l" t="t" r="r" b="b"/>
                <a:pathLst>
                  <a:path w="104239" h="87417" extrusionOk="0">
                    <a:moveTo>
                      <a:pt x="44988" y="1"/>
                    </a:moveTo>
                    <a:cubicBezTo>
                      <a:pt x="40225" y="1"/>
                      <a:pt x="35431" y="642"/>
                      <a:pt x="30834" y="1903"/>
                    </a:cubicBezTo>
                    <a:cubicBezTo>
                      <a:pt x="30120" y="1660"/>
                      <a:pt x="29375" y="1523"/>
                      <a:pt x="28611" y="1523"/>
                    </a:cubicBezTo>
                    <a:cubicBezTo>
                      <a:pt x="27311" y="1523"/>
                      <a:pt x="25953" y="1919"/>
                      <a:pt x="24588" y="2858"/>
                    </a:cubicBezTo>
                    <a:cubicBezTo>
                      <a:pt x="23414" y="3674"/>
                      <a:pt x="22380" y="4628"/>
                      <a:pt x="21286" y="5524"/>
                    </a:cubicBezTo>
                    <a:cubicBezTo>
                      <a:pt x="14622" y="9005"/>
                      <a:pt x="8893" y="14137"/>
                      <a:pt x="5113" y="20921"/>
                    </a:cubicBezTo>
                    <a:cubicBezTo>
                      <a:pt x="1" y="30111"/>
                      <a:pt x="120" y="39819"/>
                      <a:pt x="3223" y="48770"/>
                    </a:cubicBezTo>
                    <a:cubicBezTo>
                      <a:pt x="3641" y="51814"/>
                      <a:pt x="4317" y="54897"/>
                      <a:pt x="5451" y="57941"/>
                    </a:cubicBezTo>
                    <a:cubicBezTo>
                      <a:pt x="11881" y="75283"/>
                      <a:pt x="29118" y="87417"/>
                      <a:pt x="47448" y="87417"/>
                    </a:cubicBezTo>
                    <a:cubicBezTo>
                      <a:pt x="48967" y="87417"/>
                      <a:pt x="50492" y="87334"/>
                      <a:pt x="52020" y="87163"/>
                    </a:cubicBezTo>
                    <a:cubicBezTo>
                      <a:pt x="99424" y="81892"/>
                      <a:pt x="104238" y="15271"/>
                      <a:pt x="59002" y="1963"/>
                    </a:cubicBezTo>
                    <a:cubicBezTo>
                      <a:pt x="54518" y="647"/>
                      <a:pt x="49769" y="1"/>
                      <a:pt x="44988"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22"/>
              <p:cNvSpPr/>
              <p:nvPr/>
            </p:nvSpPr>
            <p:spPr>
              <a:xfrm>
                <a:off x="-16885325" y="-1194550"/>
                <a:ext cx="2052975" cy="701075"/>
              </a:xfrm>
              <a:custGeom>
                <a:avLst/>
                <a:gdLst/>
                <a:ahLst/>
                <a:cxnLst/>
                <a:rect l="l" t="t" r="r" b="b"/>
                <a:pathLst>
                  <a:path w="82119" h="28043" extrusionOk="0">
                    <a:moveTo>
                      <a:pt x="44107" y="1"/>
                    </a:moveTo>
                    <a:cubicBezTo>
                      <a:pt x="30574" y="1"/>
                      <a:pt x="17179" y="4687"/>
                      <a:pt x="6006" y="13961"/>
                    </a:cubicBezTo>
                    <a:cubicBezTo>
                      <a:pt x="0" y="18936"/>
                      <a:pt x="4420" y="28042"/>
                      <a:pt x="10289" y="28042"/>
                    </a:cubicBezTo>
                    <a:cubicBezTo>
                      <a:pt x="11671" y="28042"/>
                      <a:pt x="13134" y="27537"/>
                      <a:pt x="14560" y="26354"/>
                    </a:cubicBezTo>
                    <a:cubicBezTo>
                      <a:pt x="23581" y="18868"/>
                      <a:pt x="33715" y="15108"/>
                      <a:pt x="44055" y="15108"/>
                    </a:cubicBezTo>
                    <a:cubicBezTo>
                      <a:pt x="52207" y="15108"/>
                      <a:pt x="60486" y="17445"/>
                      <a:pt x="68449" y="22137"/>
                    </a:cubicBezTo>
                    <a:cubicBezTo>
                      <a:pt x="69708" y="22881"/>
                      <a:pt x="70925" y="23207"/>
                      <a:pt x="72057" y="23207"/>
                    </a:cubicBezTo>
                    <a:cubicBezTo>
                      <a:pt x="78456" y="23207"/>
                      <a:pt x="82119" y="12785"/>
                      <a:pt x="75053" y="8610"/>
                    </a:cubicBezTo>
                    <a:cubicBezTo>
                      <a:pt x="65314" y="2855"/>
                      <a:pt x="54668" y="1"/>
                      <a:pt x="44107"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22"/>
              <p:cNvSpPr/>
              <p:nvPr/>
            </p:nvSpPr>
            <p:spPr>
              <a:xfrm>
                <a:off x="-13025225" y="-1390675"/>
                <a:ext cx="2281650" cy="744050"/>
              </a:xfrm>
              <a:custGeom>
                <a:avLst/>
                <a:gdLst/>
                <a:ahLst/>
                <a:cxnLst/>
                <a:rect l="l" t="t" r="r" b="b"/>
                <a:pathLst>
                  <a:path w="91266" h="29762" extrusionOk="0">
                    <a:moveTo>
                      <a:pt x="49294" y="0"/>
                    </a:moveTo>
                    <a:cubicBezTo>
                      <a:pt x="33951" y="0"/>
                      <a:pt x="18790" y="5269"/>
                      <a:pt x="6029" y="15719"/>
                    </a:cubicBezTo>
                    <a:cubicBezTo>
                      <a:pt x="1" y="20651"/>
                      <a:pt x="4420" y="29762"/>
                      <a:pt x="10314" y="29762"/>
                    </a:cubicBezTo>
                    <a:cubicBezTo>
                      <a:pt x="11695" y="29762"/>
                      <a:pt x="13156" y="29262"/>
                      <a:pt x="14583" y="28092"/>
                    </a:cubicBezTo>
                    <a:cubicBezTo>
                      <a:pt x="25164" y="19436"/>
                      <a:pt x="37088" y="15073"/>
                      <a:pt x="49262" y="15073"/>
                    </a:cubicBezTo>
                    <a:cubicBezTo>
                      <a:pt x="58716" y="15073"/>
                      <a:pt x="68320" y="17704"/>
                      <a:pt x="77563" y="22999"/>
                    </a:cubicBezTo>
                    <a:cubicBezTo>
                      <a:pt x="78806" y="23718"/>
                      <a:pt x="80008" y="24033"/>
                      <a:pt x="81127" y="24033"/>
                    </a:cubicBezTo>
                    <a:cubicBezTo>
                      <a:pt x="87569" y="24033"/>
                      <a:pt x="91265" y="13591"/>
                      <a:pt x="84147" y="9472"/>
                    </a:cubicBezTo>
                    <a:cubicBezTo>
                      <a:pt x="73103" y="3144"/>
                      <a:pt x="61144" y="0"/>
                      <a:pt x="49294"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22"/>
              <p:cNvSpPr/>
              <p:nvPr/>
            </p:nvSpPr>
            <p:spPr>
              <a:xfrm>
                <a:off x="-12511650" y="-502525"/>
                <a:ext cx="1107725" cy="1429925"/>
              </a:xfrm>
              <a:custGeom>
                <a:avLst/>
                <a:gdLst/>
                <a:ahLst/>
                <a:cxnLst/>
                <a:rect l="l" t="t" r="r" b="b"/>
                <a:pathLst>
                  <a:path w="44309" h="57197" extrusionOk="0">
                    <a:moveTo>
                      <a:pt x="23599" y="0"/>
                    </a:moveTo>
                    <a:cubicBezTo>
                      <a:pt x="1907" y="0"/>
                      <a:pt x="0" y="35250"/>
                      <a:pt x="8681" y="49081"/>
                    </a:cubicBezTo>
                    <a:cubicBezTo>
                      <a:pt x="11878" y="54165"/>
                      <a:pt x="17074" y="57197"/>
                      <a:pt x="22402" y="57197"/>
                    </a:cubicBezTo>
                    <a:cubicBezTo>
                      <a:pt x="25726" y="57197"/>
                      <a:pt x="29101" y="56016"/>
                      <a:pt x="32074" y="53418"/>
                    </a:cubicBezTo>
                    <a:cubicBezTo>
                      <a:pt x="32373" y="53179"/>
                      <a:pt x="32472" y="52781"/>
                      <a:pt x="32751" y="52503"/>
                    </a:cubicBezTo>
                    <a:cubicBezTo>
                      <a:pt x="33308" y="52184"/>
                      <a:pt x="33905" y="51906"/>
                      <a:pt x="34482" y="51488"/>
                    </a:cubicBezTo>
                    <a:cubicBezTo>
                      <a:pt x="42797" y="45262"/>
                      <a:pt x="44308" y="31198"/>
                      <a:pt x="43632" y="21550"/>
                    </a:cubicBezTo>
                    <a:cubicBezTo>
                      <a:pt x="42936" y="11524"/>
                      <a:pt x="36451" y="1179"/>
                      <a:pt x="25689" y="105"/>
                    </a:cubicBezTo>
                    <a:cubicBezTo>
                      <a:pt x="24973" y="35"/>
                      <a:pt x="24276" y="0"/>
                      <a:pt x="23599"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22"/>
              <p:cNvSpPr/>
              <p:nvPr/>
            </p:nvSpPr>
            <p:spPr>
              <a:xfrm>
                <a:off x="-16239850" y="-324400"/>
                <a:ext cx="967800" cy="1430625"/>
              </a:xfrm>
              <a:custGeom>
                <a:avLst/>
                <a:gdLst/>
                <a:ahLst/>
                <a:cxnLst/>
                <a:rect l="l" t="t" r="r" b="b"/>
                <a:pathLst>
                  <a:path w="38712" h="57225" extrusionOk="0">
                    <a:moveTo>
                      <a:pt x="17481" y="0"/>
                    </a:moveTo>
                    <a:cubicBezTo>
                      <a:pt x="13724" y="0"/>
                      <a:pt x="9909" y="1532"/>
                      <a:pt x="6664" y="5035"/>
                    </a:cubicBezTo>
                    <a:cubicBezTo>
                      <a:pt x="6405" y="5314"/>
                      <a:pt x="6226" y="5692"/>
                      <a:pt x="6008" y="6010"/>
                    </a:cubicBezTo>
                    <a:cubicBezTo>
                      <a:pt x="5550" y="6467"/>
                      <a:pt x="5172" y="7024"/>
                      <a:pt x="4854" y="7621"/>
                    </a:cubicBezTo>
                    <a:cubicBezTo>
                      <a:pt x="935" y="13728"/>
                      <a:pt x="0" y="22402"/>
                      <a:pt x="975" y="30438"/>
                    </a:cubicBezTo>
                    <a:cubicBezTo>
                      <a:pt x="895" y="37401"/>
                      <a:pt x="2029" y="44264"/>
                      <a:pt x="5371" y="49655"/>
                    </a:cubicBezTo>
                    <a:cubicBezTo>
                      <a:pt x="8540" y="54753"/>
                      <a:pt x="13490" y="57224"/>
                      <a:pt x="18481" y="57224"/>
                    </a:cubicBezTo>
                    <a:cubicBezTo>
                      <a:pt x="23673" y="57224"/>
                      <a:pt x="28909" y="54549"/>
                      <a:pt x="32226" y="49376"/>
                    </a:cubicBezTo>
                    <a:cubicBezTo>
                      <a:pt x="38711" y="39231"/>
                      <a:pt x="37796" y="21884"/>
                      <a:pt x="33082" y="11162"/>
                    </a:cubicBezTo>
                    <a:cubicBezTo>
                      <a:pt x="30111" y="4444"/>
                      <a:pt x="23879" y="0"/>
                      <a:pt x="17481"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22"/>
              <p:cNvSpPr/>
              <p:nvPr/>
            </p:nvSpPr>
            <p:spPr>
              <a:xfrm>
                <a:off x="-18047100" y="-2515225"/>
                <a:ext cx="14583875" cy="4597700"/>
              </a:xfrm>
              <a:custGeom>
                <a:avLst/>
                <a:gdLst/>
                <a:ahLst/>
                <a:cxnLst/>
                <a:rect l="l" t="t" r="r" b="b"/>
                <a:pathLst>
                  <a:path w="583355" h="183908" extrusionOk="0">
                    <a:moveTo>
                      <a:pt x="67624" y="19133"/>
                    </a:moveTo>
                    <a:cubicBezTo>
                      <a:pt x="87514" y="19133"/>
                      <a:pt x="109061" y="28942"/>
                      <a:pt x="122380" y="45900"/>
                    </a:cubicBezTo>
                    <a:cubicBezTo>
                      <a:pt x="142432" y="71443"/>
                      <a:pt x="150051" y="109776"/>
                      <a:pt x="131789" y="138203"/>
                    </a:cubicBezTo>
                    <a:cubicBezTo>
                      <a:pt x="120741" y="155425"/>
                      <a:pt x="103994" y="163135"/>
                      <a:pt x="86855" y="163135"/>
                    </a:cubicBezTo>
                    <a:cubicBezTo>
                      <a:pt x="66717" y="163135"/>
                      <a:pt x="46036" y="152491"/>
                      <a:pt x="33420" y="134125"/>
                    </a:cubicBezTo>
                    <a:cubicBezTo>
                      <a:pt x="15496" y="108045"/>
                      <a:pt x="16352" y="76595"/>
                      <a:pt x="24130" y="47353"/>
                    </a:cubicBezTo>
                    <a:cubicBezTo>
                      <a:pt x="31687" y="27803"/>
                      <a:pt x="48924" y="19133"/>
                      <a:pt x="67624" y="19133"/>
                    </a:cubicBezTo>
                    <a:close/>
                    <a:moveTo>
                      <a:pt x="253853" y="15361"/>
                    </a:moveTo>
                    <a:cubicBezTo>
                      <a:pt x="277200" y="15361"/>
                      <a:pt x="301723" y="30328"/>
                      <a:pt x="312753" y="54952"/>
                    </a:cubicBezTo>
                    <a:cubicBezTo>
                      <a:pt x="326698" y="86183"/>
                      <a:pt x="320650" y="130783"/>
                      <a:pt x="294491" y="154097"/>
                    </a:cubicBezTo>
                    <a:cubicBezTo>
                      <a:pt x="283041" y="164296"/>
                      <a:pt x="269308" y="168974"/>
                      <a:pt x="255614" y="168974"/>
                    </a:cubicBezTo>
                    <a:cubicBezTo>
                      <a:pt x="233811" y="168974"/>
                      <a:pt x="212105" y="157117"/>
                      <a:pt x="199862" y="136810"/>
                    </a:cubicBezTo>
                    <a:cubicBezTo>
                      <a:pt x="183351" y="109458"/>
                      <a:pt x="187369" y="79002"/>
                      <a:pt x="202110" y="53420"/>
                    </a:cubicBezTo>
                    <a:cubicBezTo>
                      <a:pt x="203880" y="52942"/>
                      <a:pt x="205452" y="51669"/>
                      <a:pt x="206367" y="49362"/>
                    </a:cubicBezTo>
                    <a:cubicBezTo>
                      <a:pt x="207540" y="46378"/>
                      <a:pt x="208873" y="43672"/>
                      <a:pt x="210345" y="41106"/>
                    </a:cubicBezTo>
                    <a:cubicBezTo>
                      <a:pt x="212514" y="38242"/>
                      <a:pt x="214702" y="35397"/>
                      <a:pt x="217109" y="32751"/>
                    </a:cubicBezTo>
                    <a:cubicBezTo>
                      <a:pt x="217964" y="31836"/>
                      <a:pt x="218481" y="30861"/>
                      <a:pt x="218780" y="29887"/>
                    </a:cubicBezTo>
                    <a:cubicBezTo>
                      <a:pt x="228477" y="19907"/>
                      <a:pt x="240986" y="15361"/>
                      <a:pt x="253853" y="15361"/>
                    </a:cubicBezTo>
                    <a:close/>
                    <a:moveTo>
                      <a:pt x="255177" y="0"/>
                    </a:moveTo>
                    <a:cubicBezTo>
                      <a:pt x="232589" y="0"/>
                      <a:pt x="210841" y="10826"/>
                      <a:pt x="198171" y="32055"/>
                    </a:cubicBezTo>
                    <a:cubicBezTo>
                      <a:pt x="185678" y="48606"/>
                      <a:pt x="177502" y="68001"/>
                      <a:pt x="175135" y="87735"/>
                    </a:cubicBezTo>
                    <a:cubicBezTo>
                      <a:pt x="174941" y="87735"/>
                      <a:pt x="174793" y="87672"/>
                      <a:pt x="174609" y="87672"/>
                    </a:cubicBezTo>
                    <a:cubicBezTo>
                      <a:pt x="174586" y="87672"/>
                      <a:pt x="174563" y="87673"/>
                      <a:pt x="174538" y="87675"/>
                    </a:cubicBezTo>
                    <a:cubicBezTo>
                      <a:pt x="168531" y="88332"/>
                      <a:pt x="162523" y="88968"/>
                      <a:pt x="156516" y="89625"/>
                    </a:cubicBezTo>
                    <a:cubicBezTo>
                      <a:pt x="152537" y="58095"/>
                      <a:pt x="133639" y="27380"/>
                      <a:pt x="106466" y="12500"/>
                    </a:cubicBezTo>
                    <a:cubicBezTo>
                      <a:pt x="94957" y="6210"/>
                      <a:pt x="82534" y="3214"/>
                      <a:pt x="70465" y="3214"/>
                    </a:cubicBezTo>
                    <a:cubicBezTo>
                      <a:pt x="46049" y="3214"/>
                      <a:pt x="23084" y="15474"/>
                      <a:pt x="12075" y="37506"/>
                    </a:cubicBezTo>
                    <a:cubicBezTo>
                      <a:pt x="11319" y="38341"/>
                      <a:pt x="10682" y="39336"/>
                      <a:pt x="10304" y="40609"/>
                    </a:cubicBezTo>
                    <a:cubicBezTo>
                      <a:pt x="10185" y="41027"/>
                      <a:pt x="10106" y="41444"/>
                      <a:pt x="9986" y="41882"/>
                    </a:cubicBezTo>
                    <a:cubicBezTo>
                      <a:pt x="7838" y="47193"/>
                      <a:pt x="6326" y="53022"/>
                      <a:pt x="5630" y="59308"/>
                    </a:cubicBezTo>
                    <a:cubicBezTo>
                      <a:pt x="5530" y="60144"/>
                      <a:pt x="5709" y="60899"/>
                      <a:pt x="5829" y="61636"/>
                    </a:cubicBezTo>
                    <a:cubicBezTo>
                      <a:pt x="0" y="102038"/>
                      <a:pt x="9887" y="146020"/>
                      <a:pt x="47703" y="168082"/>
                    </a:cubicBezTo>
                    <a:cubicBezTo>
                      <a:pt x="59785" y="175125"/>
                      <a:pt x="72731" y="178446"/>
                      <a:pt x="85343" y="178446"/>
                    </a:cubicBezTo>
                    <a:cubicBezTo>
                      <a:pt x="114511" y="178446"/>
                      <a:pt x="141887" y="160685"/>
                      <a:pt x="152637" y="130146"/>
                    </a:cubicBezTo>
                    <a:cubicBezTo>
                      <a:pt x="155521" y="121990"/>
                      <a:pt x="156973" y="113396"/>
                      <a:pt x="157232" y="104664"/>
                    </a:cubicBezTo>
                    <a:cubicBezTo>
                      <a:pt x="163001" y="104047"/>
                      <a:pt x="168750" y="103410"/>
                      <a:pt x="174519" y="102794"/>
                    </a:cubicBezTo>
                    <a:cubicBezTo>
                      <a:pt x="175294" y="122925"/>
                      <a:pt x="182515" y="142659"/>
                      <a:pt x="198111" y="159289"/>
                    </a:cubicBezTo>
                    <a:cubicBezTo>
                      <a:pt x="213430" y="175625"/>
                      <a:pt x="234377" y="183908"/>
                      <a:pt x="255160" y="183908"/>
                    </a:cubicBezTo>
                    <a:cubicBezTo>
                      <a:pt x="277425" y="183908"/>
                      <a:pt x="299500" y="174403"/>
                      <a:pt x="314265" y="155111"/>
                    </a:cubicBezTo>
                    <a:cubicBezTo>
                      <a:pt x="322799" y="143952"/>
                      <a:pt x="328408" y="130643"/>
                      <a:pt x="331671" y="116679"/>
                    </a:cubicBezTo>
                    <a:cubicBezTo>
                      <a:pt x="369865" y="112044"/>
                      <a:pt x="408039" y="107389"/>
                      <a:pt x="446233" y="102774"/>
                    </a:cubicBezTo>
                    <a:cubicBezTo>
                      <a:pt x="461874" y="100874"/>
                      <a:pt x="493602" y="93118"/>
                      <a:pt x="520774" y="93118"/>
                    </a:cubicBezTo>
                    <a:cubicBezTo>
                      <a:pt x="545957" y="93118"/>
                      <a:pt x="567227" y="99780"/>
                      <a:pt x="568155" y="123940"/>
                    </a:cubicBezTo>
                    <a:cubicBezTo>
                      <a:pt x="568324" y="128499"/>
                      <a:pt x="571739" y="130661"/>
                      <a:pt x="575269" y="130661"/>
                    </a:cubicBezTo>
                    <a:cubicBezTo>
                      <a:pt x="579239" y="130661"/>
                      <a:pt x="583354" y="127925"/>
                      <a:pt x="583154" y="122786"/>
                    </a:cubicBezTo>
                    <a:cubicBezTo>
                      <a:pt x="581898" y="89051"/>
                      <a:pt x="567983" y="77066"/>
                      <a:pt x="540313" y="77066"/>
                    </a:cubicBezTo>
                    <a:cubicBezTo>
                      <a:pt x="535987" y="77066"/>
                      <a:pt x="531324" y="77359"/>
                      <a:pt x="526321" y="77908"/>
                    </a:cubicBezTo>
                    <a:cubicBezTo>
                      <a:pt x="462246" y="84910"/>
                      <a:pt x="398291" y="93384"/>
                      <a:pt x="334297" y="101182"/>
                    </a:cubicBezTo>
                    <a:cubicBezTo>
                      <a:pt x="336962" y="71124"/>
                      <a:pt x="327792" y="39893"/>
                      <a:pt x="305412" y="19741"/>
                    </a:cubicBezTo>
                    <a:cubicBezTo>
                      <a:pt x="290726" y="6515"/>
                      <a:pt x="272699" y="0"/>
                      <a:pt x="255177"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22"/>
              <p:cNvSpPr/>
              <p:nvPr/>
            </p:nvSpPr>
            <p:spPr>
              <a:xfrm>
                <a:off x="-12654975" y="-22782125"/>
                <a:ext cx="2385150" cy="801200"/>
              </a:xfrm>
              <a:custGeom>
                <a:avLst/>
                <a:gdLst/>
                <a:ahLst/>
                <a:cxnLst/>
                <a:rect l="l" t="t" r="r" b="b"/>
                <a:pathLst>
                  <a:path w="95406" h="32048" extrusionOk="0">
                    <a:moveTo>
                      <a:pt x="51397" y="1"/>
                    </a:moveTo>
                    <a:cubicBezTo>
                      <a:pt x="34768" y="1"/>
                      <a:pt x="18465" y="6678"/>
                      <a:pt x="5223" y="19908"/>
                    </a:cubicBezTo>
                    <a:cubicBezTo>
                      <a:pt x="0" y="25131"/>
                      <a:pt x="5400" y="32048"/>
                      <a:pt x="11278" y="32048"/>
                    </a:cubicBezTo>
                    <a:cubicBezTo>
                      <a:pt x="13123" y="32048"/>
                      <a:pt x="15016" y="31366"/>
                      <a:pt x="16642" y="29735"/>
                    </a:cubicBezTo>
                    <a:cubicBezTo>
                      <a:pt x="26469" y="19920"/>
                      <a:pt x="39044" y="14788"/>
                      <a:pt x="51811" y="14788"/>
                    </a:cubicBezTo>
                    <a:cubicBezTo>
                      <a:pt x="61089" y="14788"/>
                      <a:pt x="70468" y="17498"/>
                      <a:pt x="78965" y="23091"/>
                    </a:cubicBezTo>
                    <a:cubicBezTo>
                      <a:pt x="80407" y="24044"/>
                      <a:pt x="81913" y="24453"/>
                      <a:pt x="83365" y="24453"/>
                    </a:cubicBezTo>
                    <a:cubicBezTo>
                      <a:pt x="89942" y="24453"/>
                      <a:pt x="95405" y="16044"/>
                      <a:pt x="88773" y="11692"/>
                    </a:cubicBezTo>
                    <a:cubicBezTo>
                      <a:pt x="76933" y="3880"/>
                      <a:pt x="64071" y="1"/>
                      <a:pt x="51397"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22"/>
              <p:cNvSpPr/>
              <p:nvPr/>
            </p:nvSpPr>
            <p:spPr>
              <a:xfrm>
                <a:off x="-8188450" y="-22813400"/>
                <a:ext cx="2809300" cy="800850"/>
              </a:xfrm>
              <a:custGeom>
                <a:avLst/>
                <a:gdLst/>
                <a:ahLst/>
                <a:cxnLst/>
                <a:rect l="l" t="t" r="r" b="b"/>
                <a:pathLst>
                  <a:path w="112372" h="32034" extrusionOk="0">
                    <a:moveTo>
                      <a:pt x="61881" y="1"/>
                    </a:moveTo>
                    <a:cubicBezTo>
                      <a:pt x="42383" y="1"/>
                      <a:pt x="23048" y="6120"/>
                      <a:pt x="6432" y="18175"/>
                    </a:cubicBezTo>
                    <a:cubicBezTo>
                      <a:pt x="1" y="22827"/>
                      <a:pt x="4566" y="32033"/>
                      <a:pt x="10774" y="32033"/>
                    </a:cubicBezTo>
                    <a:cubicBezTo>
                      <a:pt x="12132" y="32033"/>
                      <a:pt x="13569" y="31593"/>
                      <a:pt x="14986" y="30568"/>
                    </a:cubicBezTo>
                    <a:cubicBezTo>
                      <a:pt x="29208" y="20260"/>
                      <a:pt x="45435" y="15015"/>
                      <a:pt x="61860" y="15015"/>
                    </a:cubicBezTo>
                    <a:cubicBezTo>
                      <a:pt x="74153" y="15015"/>
                      <a:pt x="86557" y="17952"/>
                      <a:pt x="98316" y="23904"/>
                    </a:cubicBezTo>
                    <a:cubicBezTo>
                      <a:pt x="99496" y="24505"/>
                      <a:pt x="100637" y="24771"/>
                      <a:pt x="101707" y="24771"/>
                    </a:cubicBezTo>
                    <a:cubicBezTo>
                      <a:pt x="108469" y="24771"/>
                      <a:pt x="112372" y="14156"/>
                      <a:pt x="104901" y="10377"/>
                    </a:cubicBezTo>
                    <a:cubicBezTo>
                      <a:pt x="91184" y="3434"/>
                      <a:pt x="76487" y="1"/>
                      <a:pt x="61881"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22"/>
              <p:cNvSpPr/>
              <p:nvPr/>
            </p:nvSpPr>
            <p:spPr>
              <a:xfrm>
                <a:off x="-12166825" y="-21869325"/>
                <a:ext cx="1319900" cy="1597750"/>
              </a:xfrm>
              <a:custGeom>
                <a:avLst/>
                <a:gdLst/>
                <a:ahLst/>
                <a:cxnLst/>
                <a:rect l="l" t="t" r="r" b="b"/>
                <a:pathLst>
                  <a:path w="52796" h="63910" extrusionOk="0">
                    <a:moveTo>
                      <a:pt x="20337" y="0"/>
                    </a:moveTo>
                    <a:cubicBezTo>
                      <a:pt x="15186" y="0"/>
                      <a:pt x="10173" y="2464"/>
                      <a:pt x="6843" y="7128"/>
                    </a:cubicBezTo>
                    <a:cubicBezTo>
                      <a:pt x="338" y="16199"/>
                      <a:pt x="0" y="30980"/>
                      <a:pt x="1969" y="41483"/>
                    </a:cubicBezTo>
                    <a:cubicBezTo>
                      <a:pt x="2586" y="44865"/>
                      <a:pt x="3979" y="48127"/>
                      <a:pt x="5769" y="51031"/>
                    </a:cubicBezTo>
                    <a:cubicBezTo>
                      <a:pt x="8707" y="58479"/>
                      <a:pt x="13652" y="63909"/>
                      <a:pt x="21548" y="63909"/>
                    </a:cubicBezTo>
                    <a:cubicBezTo>
                      <a:pt x="24345" y="63909"/>
                      <a:pt x="27513" y="63228"/>
                      <a:pt x="31092" y="61714"/>
                    </a:cubicBezTo>
                    <a:cubicBezTo>
                      <a:pt x="52795" y="52523"/>
                      <a:pt x="46410" y="15463"/>
                      <a:pt x="30615" y="3547"/>
                    </a:cubicBezTo>
                    <a:cubicBezTo>
                      <a:pt x="27454" y="1155"/>
                      <a:pt x="23863" y="0"/>
                      <a:pt x="20337"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22"/>
              <p:cNvSpPr/>
              <p:nvPr/>
            </p:nvSpPr>
            <p:spPr>
              <a:xfrm>
                <a:off x="-7141950" y="-21949900"/>
                <a:ext cx="1243325" cy="1855100"/>
              </a:xfrm>
              <a:custGeom>
                <a:avLst/>
                <a:gdLst/>
                <a:ahLst/>
                <a:cxnLst/>
                <a:rect l="l" t="t" r="r" b="b"/>
                <a:pathLst>
                  <a:path w="49733" h="74204" extrusionOk="0">
                    <a:moveTo>
                      <a:pt x="24158" y="1"/>
                    </a:moveTo>
                    <a:cubicBezTo>
                      <a:pt x="17932" y="1"/>
                      <a:pt x="11723" y="3254"/>
                      <a:pt x="7659" y="8660"/>
                    </a:cubicBezTo>
                    <a:cubicBezTo>
                      <a:pt x="7043" y="9476"/>
                      <a:pt x="6764" y="10490"/>
                      <a:pt x="6227" y="11366"/>
                    </a:cubicBezTo>
                    <a:cubicBezTo>
                      <a:pt x="5352" y="12261"/>
                      <a:pt x="4596" y="13335"/>
                      <a:pt x="4238" y="14807"/>
                    </a:cubicBezTo>
                    <a:cubicBezTo>
                      <a:pt x="4178" y="14966"/>
                      <a:pt x="4158" y="15225"/>
                      <a:pt x="4099" y="15424"/>
                    </a:cubicBezTo>
                    <a:cubicBezTo>
                      <a:pt x="1" y="25151"/>
                      <a:pt x="120" y="36848"/>
                      <a:pt x="3880" y="46397"/>
                    </a:cubicBezTo>
                    <a:cubicBezTo>
                      <a:pt x="3959" y="46576"/>
                      <a:pt x="4059" y="46755"/>
                      <a:pt x="4119" y="46934"/>
                    </a:cubicBezTo>
                    <a:cubicBezTo>
                      <a:pt x="6836" y="61298"/>
                      <a:pt x="13496" y="74203"/>
                      <a:pt x="26465" y="74203"/>
                    </a:cubicBezTo>
                    <a:cubicBezTo>
                      <a:pt x="28493" y="74203"/>
                      <a:pt x="30676" y="73888"/>
                      <a:pt x="33023" y="73212"/>
                    </a:cubicBezTo>
                    <a:cubicBezTo>
                      <a:pt x="46092" y="69433"/>
                      <a:pt x="49733" y="55110"/>
                      <a:pt x="48957" y="43115"/>
                    </a:cubicBezTo>
                    <a:cubicBezTo>
                      <a:pt x="48161" y="31020"/>
                      <a:pt x="45535" y="13176"/>
                      <a:pt x="35887" y="4562"/>
                    </a:cubicBezTo>
                    <a:cubicBezTo>
                      <a:pt x="32377" y="1416"/>
                      <a:pt x="28264" y="1"/>
                      <a:pt x="2415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22"/>
              <p:cNvSpPr/>
              <p:nvPr/>
            </p:nvSpPr>
            <p:spPr>
              <a:xfrm>
                <a:off x="-10938450" y="-17732150"/>
                <a:ext cx="2945700" cy="1790575"/>
              </a:xfrm>
              <a:custGeom>
                <a:avLst/>
                <a:gdLst/>
                <a:ahLst/>
                <a:cxnLst/>
                <a:rect l="l" t="t" r="r" b="b"/>
                <a:pathLst>
                  <a:path w="117828" h="71623" extrusionOk="0">
                    <a:moveTo>
                      <a:pt x="108482" y="1"/>
                    </a:moveTo>
                    <a:cubicBezTo>
                      <a:pt x="108368" y="1"/>
                      <a:pt x="108253" y="3"/>
                      <a:pt x="108137" y="7"/>
                    </a:cubicBezTo>
                    <a:cubicBezTo>
                      <a:pt x="75652" y="1260"/>
                      <a:pt x="43167" y="2514"/>
                      <a:pt x="10663" y="3767"/>
                    </a:cubicBezTo>
                    <a:cubicBezTo>
                      <a:pt x="9151" y="3807"/>
                      <a:pt x="7977" y="4304"/>
                      <a:pt x="6982" y="4980"/>
                    </a:cubicBezTo>
                    <a:cubicBezTo>
                      <a:pt x="3262" y="6134"/>
                      <a:pt x="0" y="9794"/>
                      <a:pt x="1194" y="14628"/>
                    </a:cubicBezTo>
                    <a:cubicBezTo>
                      <a:pt x="8450" y="44378"/>
                      <a:pt x="28339" y="71623"/>
                      <a:pt x="60390" y="71623"/>
                    </a:cubicBezTo>
                    <a:cubicBezTo>
                      <a:pt x="62608" y="71623"/>
                      <a:pt x="64884" y="71492"/>
                      <a:pt x="67217" y="71223"/>
                    </a:cubicBezTo>
                    <a:cubicBezTo>
                      <a:pt x="96937" y="67802"/>
                      <a:pt x="115656" y="41304"/>
                      <a:pt x="114264" y="12699"/>
                    </a:cubicBezTo>
                    <a:cubicBezTo>
                      <a:pt x="117827" y="8508"/>
                      <a:pt x="115628" y="1"/>
                      <a:pt x="10848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22"/>
              <p:cNvSpPr/>
              <p:nvPr/>
            </p:nvSpPr>
            <p:spPr>
              <a:xfrm>
                <a:off x="-10512750" y="-21739025"/>
                <a:ext cx="1775250" cy="3395350"/>
              </a:xfrm>
              <a:custGeom>
                <a:avLst/>
                <a:gdLst/>
                <a:ahLst/>
                <a:cxnLst/>
                <a:rect l="l" t="t" r="r" b="b"/>
                <a:pathLst>
                  <a:path w="71010" h="135814" extrusionOk="0">
                    <a:moveTo>
                      <a:pt x="15542" y="0"/>
                    </a:moveTo>
                    <a:cubicBezTo>
                      <a:pt x="12433" y="0"/>
                      <a:pt x="9609" y="1816"/>
                      <a:pt x="9330" y="5915"/>
                    </a:cubicBezTo>
                    <a:cubicBezTo>
                      <a:pt x="7917" y="26683"/>
                      <a:pt x="6525" y="47431"/>
                      <a:pt x="5113" y="68179"/>
                    </a:cubicBezTo>
                    <a:cubicBezTo>
                      <a:pt x="4217" y="81547"/>
                      <a:pt x="0" y="100743"/>
                      <a:pt x="3979" y="114091"/>
                    </a:cubicBezTo>
                    <a:cubicBezTo>
                      <a:pt x="8875" y="130519"/>
                      <a:pt x="21378" y="135814"/>
                      <a:pt x="35280" y="135814"/>
                    </a:cubicBezTo>
                    <a:cubicBezTo>
                      <a:pt x="44424" y="135814"/>
                      <a:pt x="54174" y="133523"/>
                      <a:pt x="62762" y="130602"/>
                    </a:cubicBezTo>
                    <a:cubicBezTo>
                      <a:pt x="71009" y="127751"/>
                      <a:pt x="67702" y="115947"/>
                      <a:pt x="60240" y="115947"/>
                    </a:cubicBezTo>
                    <a:cubicBezTo>
                      <a:pt x="59423" y="115947"/>
                      <a:pt x="58556" y="116089"/>
                      <a:pt x="57649" y="116399"/>
                    </a:cubicBezTo>
                    <a:cubicBezTo>
                      <a:pt x="50685" y="118759"/>
                      <a:pt x="44243" y="120459"/>
                      <a:pt x="38543" y="120459"/>
                    </a:cubicBezTo>
                    <a:cubicBezTo>
                      <a:pt x="29491" y="120459"/>
                      <a:pt x="22307" y="116172"/>
                      <a:pt x="17864" y="103429"/>
                    </a:cubicBezTo>
                    <a:cubicBezTo>
                      <a:pt x="14959" y="95074"/>
                      <a:pt x="19535" y="76036"/>
                      <a:pt x="20171" y="66647"/>
                    </a:cubicBezTo>
                    <a:cubicBezTo>
                      <a:pt x="21484" y="47371"/>
                      <a:pt x="22777" y="28095"/>
                      <a:pt x="24110" y="8819"/>
                    </a:cubicBezTo>
                    <a:cubicBezTo>
                      <a:pt x="24476" y="3327"/>
                      <a:pt x="19749" y="0"/>
                      <a:pt x="15542"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22"/>
              <p:cNvSpPr/>
              <p:nvPr/>
            </p:nvSpPr>
            <p:spPr>
              <a:xfrm>
                <a:off x="-6980325" y="-19393375"/>
                <a:ext cx="2302625" cy="2108100"/>
              </a:xfrm>
              <a:custGeom>
                <a:avLst/>
                <a:gdLst/>
                <a:ahLst/>
                <a:cxnLst/>
                <a:rect l="l" t="t" r="r" b="b"/>
                <a:pathLst>
                  <a:path w="92105" h="84324" extrusionOk="0">
                    <a:moveTo>
                      <a:pt x="43895" y="0"/>
                    </a:moveTo>
                    <a:cubicBezTo>
                      <a:pt x="37832" y="0"/>
                      <a:pt x="31764" y="1256"/>
                      <a:pt x="26160" y="3913"/>
                    </a:cubicBezTo>
                    <a:cubicBezTo>
                      <a:pt x="9669" y="11751"/>
                      <a:pt x="1" y="30530"/>
                      <a:pt x="4576" y="47896"/>
                    </a:cubicBezTo>
                    <a:cubicBezTo>
                      <a:pt x="5372" y="56390"/>
                      <a:pt x="8575" y="64666"/>
                      <a:pt x="14741" y="71310"/>
                    </a:cubicBezTo>
                    <a:cubicBezTo>
                      <a:pt x="22742" y="79899"/>
                      <a:pt x="34224" y="84324"/>
                      <a:pt x="45700" y="84324"/>
                    </a:cubicBezTo>
                    <a:cubicBezTo>
                      <a:pt x="54770" y="84324"/>
                      <a:pt x="63836" y="81560"/>
                      <a:pt x="71177" y="75905"/>
                    </a:cubicBezTo>
                    <a:cubicBezTo>
                      <a:pt x="87250" y="63472"/>
                      <a:pt x="92104" y="38805"/>
                      <a:pt x="81899" y="21220"/>
                    </a:cubicBezTo>
                    <a:cubicBezTo>
                      <a:pt x="74130" y="7827"/>
                      <a:pt x="59029" y="0"/>
                      <a:pt x="43895"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22"/>
              <p:cNvSpPr/>
              <p:nvPr/>
            </p:nvSpPr>
            <p:spPr>
              <a:xfrm>
                <a:off x="23970925" y="-23158350"/>
                <a:ext cx="1657550" cy="647275"/>
              </a:xfrm>
              <a:custGeom>
                <a:avLst/>
                <a:gdLst/>
                <a:ahLst/>
                <a:cxnLst/>
                <a:rect l="l" t="t" r="r" b="b"/>
                <a:pathLst>
                  <a:path w="66302" h="25891" extrusionOk="0">
                    <a:moveTo>
                      <a:pt x="37665" y="0"/>
                    </a:moveTo>
                    <a:cubicBezTo>
                      <a:pt x="25753" y="0"/>
                      <a:pt x="13990" y="4847"/>
                      <a:pt x="5204" y="13732"/>
                    </a:cubicBezTo>
                    <a:cubicBezTo>
                      <a:pt x="0" y="18965"/>
                      <a:pt x="5379" y="25890"/>
                      <a:pt x="11238" y="25890"/>
                    </a:cubicBezTo>
                    <a:cubicBezTo>
                      <a:pt x="13084" y="25890"/>
                      <a:pt x="14977" y="25203"/>
                      <a:pt x="16602" y="23559"/>
                    </a:cubicBezTo>
                    <a:cubicBezTo>
                      <a:pt x="22249" y="17854"/>
                      <a:pt x="29585" y="15066"/>
                      <a:pt x="37039" y="15066"/>
                    </a:cubicBezTo>
                    <a:cubicBezTo>
                      <a:pt x="42323" y="15066"/>
                      <a:pt x="47666" y="16466"/>
                      <a:pt x="52509" y="19222"/>
                    </a:cubicBezTo>
                    <a:cubicBezTo>
                      <a:pt x="53750" y="19919"/>
                      <a:pt x="54948" y="20226"/>
                      <a:pt x="56065" y="20226"/>
                    </a:cubicBezTo>
                    <a:cubicBezTo>
                      <a:pt x="62591" y="20226"/>
                      <a:pt x="66302" y="9752"/>
                      <a:pt x="59133" y="5675"/>
                    </a:cubicBezTo>
                    <a:cubicBezTo>
                      <a:pt x="52358" y="1829"/>
                      <a:pt x="44983" y="0"/>
                      <a:pt x="37665"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22"/>
              <p:cNvSpPr/>
              <p:nvPr/>
            </p:nvSpPr>
            <p:spPr>
              <a:xfrm>
                <a:off x="20020800" y="-22770700"/>
                <a:ext cx="2218800" cy="678025"/>
              </a:xfrm>
              <a:custGeom>
                <a:avLst/>
                <a:gdLst/>
                <a:ahLst/>
                <a:cxnLst/>
                <a:rect l="l" t="t" r="r" b="b"/>
                <a:pathLst>
                  <a:path w="88752" h="27121" extrusionOk="0">
                    <a:moveTo>
                      <a:pt x="48168" y="0"/>
                    </a:moveTo>
                    <a:cubicBezTo>
                      <a:pt x="33567" y="0"/>
                      <a:pt x="19065" y="4489"/>
                      <a:pt x="6514" y="13324"/>
                    </a:cubicBezTo>
                    <a:cubicBezTo>
                      <a:pt x="1" y="17906"/>
                      <a:pt x="4608" y="27120"/>
                      <a:pt x="10877" y="27120"/>
                    </a:cubicBezTo>
                    <a:cubicBezTo>
                      <a:pt x="12229" y="27120"/>
                      <a:pt x="13657" y="26692"/>
                      <a:pt x="15068" y="25697"/>
                    </a:cubicBezTo>
                    <a:cubicBezTo>
                      <a:pt x="25174" y="18607"/>
                      <a:pt x="36565" y="15026"/>
                      <a:pt x="48072" y="15026"/>
                    </a:cubicBezTo>
                    <a:cubicBezTo>
                      <a:pt x="57065" y="15026"/>
                      <a:pt x="66129" y="17213"/>
                      <a:pt x="74706" y="21619"/>
                    </a:cubicBezTo>
                    <a:cubicBezTo>
                      <a:pt x="75904" y="22235"/>
                      <a:pt x="77062" y="22507"/>
                      <a:pt x="78145" y="22507"/>
                    </a:cubicBezTo>
                    <a:cubicBezTo>
                      <a:pt x="84903" y="22507"/>
                      <a:pt x="88752" y="11916"/>
                      <a:pt x="81311" y="8092"/>
                    </a:cubicBezTo>
                    <a:cubicBezTo>
                      <a:pt x="70772" y="2676"/>
                      <a:pt x="59441" y="0"/>
                      <a:pt x="48168"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22"/>
              <p:cNvSpPr/>
              <p:nvPr/>
            </p:nvSpPr>
            <p:spPr>
              <a:xfrm>
                <a:off x="20667525" y="-21936375"/>
                <a:ext cx="1029125" cy="1350300"/>
              </a:xfrm>
              <a:custGeom>
                <a:avLst/>
                <a:gdLst/>
                <a:ahLst/>
                <a:cxnLst/>
                <a:rect l="l" t="t" r="r" b="b"/>
                <a:pathLst>
                  <a:path w="41165" h="54012" extrusionOk="0">
                    <a:moveTo>
                      <a:pt x="17926" y="0"/>
                    </a:moveTo>
                    <a:cubicBezTo>
                      <a:pt x="15915" y="0"/>
                      <a:pt x="13896" y="382"/>
                      <a:pt x="11976" y="1177"/>
                    </a:cubicBezTo>
                    <a:cubicBezTo>
                      <a:pt x="11837" y="1169"/>
                      <a:pt x="11698" y="1165"/>
                      <a:pt x="11559" y="1165"/>
                    </a:cubicBezTo>
                    <a:cubicBezTo>
                      <a:pt x="9120" y="1165"/>
                      <a:pt x="6772" y="2343"/>
                      <a:pt x="5511" y="5354"/>
                    </a:cubicBezTo>
                    <a:cubicBezTo>
                      <a:pt x="5292" y="5871"/>
                      <a:pt x="5113" y="6627"/>
                      <a:pt x="4894" y="7224"/>
                    </a:cubicBezTo>
                    <a:cubicBezTo>
                      <a:pt x="2109" y="11521"/>
                      <a:pt x="1294" y="16653"/>
                      <a:pt x="1672" y="21885"/>
                    </a:cubicBezTo>
                    <a:cubicBezTo>
                      <a:pt x="1" y="36805"/>
                      <a:pt x="2686" y="53952"/>
                      <a:pt x="18700" y="54012"/>
                    </a:cubicBezTo>
                    <a:cubicBezTo>
                      <a:pt x="18732" y="54012"/>
                      <a:pt x="18764" y="54012"/>
                      <a:pt x="18795" y="54012"/>
                    </a:cubicBezTo>
                    <a:cubicBezTo>
                      <a:pt x="40921" y="54012"/>
                      <a:pt x="41164" y="19479"/>
                      <a:pt x="31173" y="6607"/>
                    </a:cubicBezTo>
                    <a:cubicBezTo>
                      <a:pt x="27869" y="2354"/>
                      <a:pt x="22918" y="0"/>
                      <a:pt x="17926"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22"/>
              <p:cNvSpPr/>
              <p:nvPr/>
            </p:nvSpPr>
            <p:spPr>
              <a:xfrm>
                <a:off x="24412100" y="-22103825"/>
                <a:ext cx="1105300" cy="1316450"/>
              </a:xfrm>
              <a:custGeom>
                <a:avLst/>
                <a:gdLst/>
                <a:ahLst/>
                <a:cxnLst/>
                <a:rect l="l" t="t" r="r" b="b"/>
                <a:pathLst>
                  <a:path w="44212" h="52658" extrusionOk="0">
                    <a:moveTo>
                      <a:pt x="15098" y="0"/>
                    </a:moveTo>
                    <a:cubicBezTo>
                      <a:pt x="11940" y="0"/>
                      <a:pt x="8855" y="1744"/>
                      <a:pt x="8007" y="5746"/>
                    </a:cubicBezTo>
                    <a:cubicBezTo>
                      <a:pt x="5221" y="19202"/>
                      <a:pt x="1" y="52658"/>
                      <a:pt x="22175" y="52658"/>
                    </a:cubicBezTo>
                    <a:cubicBezTo>
                      <a:pt x="22324" y="52658"/>
                      <a:pt x="22475" y="52656"/>
                      <a:pt x="22628" y="52653"/>
                    </a:cubicBezTo>
                    <a:cubicBezTo>
                      <a:pt x="43774" y="52236"/>
                      <a:pt x="44211" y="20785"/>
                      <a:pt x="35359" y="7696"/>
                    </a:cubicBezTo>
                    <a:cubicBezTo>
                      <a:pt x="32207" y="3008"/>
                      <a:pt x="26989" y="158"/>
                      <a:pt x="21688" y="158"/>
                    </a:cubicBezTo>
                    <a:cubicBezTo>
                      <a:pt x="20533" y="158"/>
                      <a:pt x="19374" y="293"/>
                      <a:pt x="18231" y="574"/>
                    </a:cubicBezTo>
                    <a:cubicBezTo>
                      <a:pt x="17234" y="198"/>
                      <a:pt x="16162" y="0"/>
                      <a:pt x="15098"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22"/>
              <p:cNvSpPr/>
              <p:nvPr/>
            </p:nvSpPr>
            <p:spPr>
              <a:xfrm>
                <a:off x="28610950" y="-2001075"/>
                <a:ext cx="2569750" cy="791750"/>
              </a:xfrm>
              <a:custGeom>
                <a:avLst/>
                <a:gdLst/>
                <a:ahLst/>
                <a:cxnLst/>
                <a:rect l="l" t="t" r="r" b="b"/>
                <a:pathLst>
                  <a:path w="102790" h="31670" extrusionOk="0">
                    <a:moveTo>
                      <a:pt x="51253" y="1"/>
                    </a:moveTo>
                    <a:cubicBezTo>
                      <a:pt x="35183" y="1"/>
                      <a:pt x="19148" y="5770"/>
                      <a:pt x="5799" y="17497"/>
                    </a:cubicBezTo>
                    <a:cubicBezTo>
                      <a:pt x="0" y="22590"/>
                      <a:pt x="4352" y="31669"/>
                      <a:pt x="10079" y="31669"/>
                    </a:cubicBezTo>
                    <a:cubicBezTo>
                      <a:pt x="11464" y="31669"/>
                      <a:pt x="12930" y="31138"/>
                      <a:pt x="14352" y="29890"/>
                    </a:cubicBezTo>
                    <a:cubicBezTo>
                      <a:pt x="25506" y="20083"/>
                      <a:pt x="38598" y="15046"/>
                      <a:pt x="51716" y="15046"/>
                    </a:cubicBezTo>
                    <a:cubicBezTo>
                      <a:pt x="63983" y="15046"/>
                      <a:pt x="76273" y="19451"/>
                      <a:pt x="87020" y="28477"/>
                    </a:cubicBezTo>
                    <a:cubicBezTo>
                      <a:pt x="88537" y="29744"/>
                      <a:pt x="90152" y="30281"/>
                      <a:pt x="91700" y="30281"/>
                    </a:cubicBezTo>
                    <a:cubicBezTo>
                      <a:pt x="97762" y="30281"/>
                      <a:pt x="102790" y="22035"/>
                      <a:pt x="96847" y="17059"/>
                    </a:cubicBezTo>
                    <a:cubicBezTo>
                      <a:pt x="83372" y="5750"/>
                      <a:pt x="67295" y="1"/>
                      <a:pt x="51253"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22"/>
              <p:cNvSpPr/>
              <p:nvPr/>
            </p:nvSpPr>
            <p:spPr>
              <a:xfrm>
                <a:off x="33092100" y="-1779875"/>
                <a:ext cx="2563175" cy="774700"/>
              </a:xfrm>
              <a:custGeom>
                <a:avLst/>
                <a:gdLst/>
                <a:ahLst/>
                <a:cxnLst/>
                <a:rect l="l" t="t" r="r" b="b"/>
                <a:pathLst>
                  <a:path w="102527" h="30988" extrusionOk="0">
                    <a:moveTo>
                      <a:pt x="52288" y="1"/>
                    </a:moveTo>
                    <a:cubicBezTo>
                      <a:pt x="36071" y="1"/>
                      <a:pt x="19985" y="5537"/>
                      <a:pt x="6044" y="16944"/>
                    </a:cubicBezTo>
                    <a:cubicBezTo>
                      <a:pt x="0" y="21876"/>
                      <a:pt x="4416" y="30987"/>
                      <a:pt x="10320" y="30987"/>
                    </a:cubicBezTo>
                    <a:cubicBezTo>
                      <a:pt x="11703" y="30987"/>
                      <a:pt x="13167" y="30487"/>
                      <a:pt x="14598" y="29317"/>
                    </a:cubicBezTo>
                    <a:cubicBezTo>
                      <a:pt x="26159" y="19870"/>
                      <a:pt x="39611" y="14912"/>
                      <a:pt x="53197" y="14912"/>
                    </a:cubicBezTo>
                    <a:cubicBezTo>
                      <a:pt x="64415" y="14912"/>
                      <a:pt x="75723" y="18292"/>
                      <a:pt x="86132" y="25319"/>
                    </a:cubicBezTo>
                    <a:cubicBezTo>
                      <a:pt x="87591" y="26301"/>
                      <a:pt x="89113" y="26722"/>
                      <a:pt x="90578" y="26722"/>
                    </a:cubicBezTo>
                    <a:cubicBezTo>
                      <a:pt x="97125" y="26722"/>
                      <a:pt x="102526" y="18306"/>
                      <a:pt x="95959" y="13900"/>
                    </a:cubicBezTo>
                    <a:cubicBezTo>
                      <a:pt x="82349" y="4722"/>
                      <a:pt x="67263" y="1"/>
                      <a:pt x="5228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22"/>
              <p:cNvSpPr/>
              <p:nvPr/>
            </p:nvSpPr>
            <p:spPr>
              <a:xfrm>
                <a:off x="33984500" y="-941500"/>
                <a:ext cx="851125" cy="1411600"/>
              </a:xfrm>
              <a:custGeom>
                <a:avLst/>
                <a:gdLst/>
                <a:ahLst/>
                <a:cxnLst/>
                <a:rect l="l" t="t" r="r" b="b"/>
                <a:pathLst>
                  <a:path w="34045" h="56464" extrusionOk="0">
                    <a:moveTo>
                      <a:pt x="15341" y="0"/>
                    </a:moveTo>
                    <a:cubicBezTo>
                      <a:pt x="4034" y="0"/>
                      <a:pt x="0" y="14587"/>
                      <a:pt x="346" y="27790"/>
                    </a:cubicBezTo>
                    <a:lnTo>
                      <a:pt x="346" y="28008"/>
                    </a:lnTo>
                    <a:cubicBezTo>
                      <a:pt x="346" y="28267"/>
                      <a:pt x="366" y="28486"/>
                      <a:pt x="366" y="28744"/>
                    </a:cubicBezTo>
                    <a:cubicBezTo>
                      <a:pt x="247" y="34155"/>
                      <a:pt x="864" y="39546"/>
                      <a:pt x="2574" y="44559"/>
                    </a:cubicBezTo>
                    <a:cubicBezTo>
                      <a:pt x="4900" y="51229"/>
                      <a:pt x="10448" y="56463"/>
                      <a:pt x="16976" y="56463"/>
                    </a:cubicBezTo>
                    <a:cubicBezTo>
                      <a:pt x="18937" y="56463"/>
                      <a:pt x="20987" y="55991"/>
                      <a:pt x="23064" y="54943"/>
                    </a:cubicBezTo>
                    <a:cubicBezTo>
                      <a:pt x="33070" y="49930"/>
                      <a:pt x="34045" y="36105"/>
                      <a:pt x="33647" y="26258"/>
                    </a:cubicBezTo>
                    <a:cubicBezTo>
                      <a:pt x="33249" y="16888"/>
                      <a:pt x="31001" y="4535"/>
                      <a:pt x="20915" y="1034"/>
                    </a:cubicBezTo>
                    <a:cubicBezTo>
                      <a:pt x="18888" y="327"/>
                      <a:pt x="17033" y="0"/>
                      <a:pt x="15341"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22"/>
              <p:cNvSpPr/>
              <p:nvPr/>
            </p:nvSpPr>
            <p:spPr>
              <a:xfrm>
                <a:off x="29471050" y="-1175350"/>
                <a:ext cx="1098600" cy="1512250"/>
              </a:xfrm>
              <a:custGeom>
                <a:avLst/>
                <a:gdLst/>
                <a:ahLst/>
                <a:cxnLst/>
                <a:rect l="l" t="t" r="r" b="b"/>
                <a:pathLst>
                  <a:path w="43944" h="60490" extrusionOk="0">
                    <a:moveTo>
                      <a:pt x="17858" y="0"/>
                    </a:moveTo>
                    <a:cubicBezTo>
                      <a:pt x="11417" y="0"/>
                      <a:pt x="7274" y="3873"/>
                      <a:pt x="4834" y="9473"/>
                    </a:cubicBezTo>
                    <a:cubicBezTo>
                      <a:pt x="3263" y="10388"/>
                      <a:pt x="2049" y="11999"/>
                      <a:pt x="1731" y="14406"/>
                    </a:cubicBezTo>
                    <a:cubicBezTo>
                      <a:pt x="0" y="26421"/>
                      <a:pt x="358" y="40366"/>
                      <a:pt x="6406" y="51267"/>
                    </a:cubicBezTo>
                    <a:cubicBezTo>
                      <a:pt x="9496" y="56874"/>
                      <a:pt x="14833" y="60489"/>
                      <a:pt x="20486" y="60489"/>
                    </a:cubicBezTo>
                    <a:cubicBezTo>
                      <a:pt x="23458" y="60489"/>
                      <a:pt x="26516" y="59490"/>
                      <a:pt x="29382" y="57255"/>
                    </a:cubicBezTo>
                    <a:cubicBezTo>
                      <a:pt x="43744" y="45996"/>
                      <a:pt x="43943" y="7324"/>
                      <a:pt x="24210" y="1078"/>
                    </a:cubicBezTo>
                    <a:cubicBezTo>
                      <a:pt x="21880" y="341"/>
                      <a:pt x="19768" y="0"/>
                      <a:pt x="17858"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22"/>
              <p:cNvSpPr/>
              <p:nvPr/>
            </p:nvSpPr>
            <p:spPr>
              <a:xfrm>
                <a:off x="30557800" y="3740025"/>
                <a:ext cx="2386100" cy="863175"/>
              </a:xfrm>
              <a:custGeom>
                <a:avLst/>
                <a:gdLst/>
                <a:ahLst/>
                <a:cxnLst/>
                <a:rect l="l" t="t" r="r" b="b"/>
                <a:pathLst>
                  <a:path w="95444" h="34527" extrusionOk="0">
                    <a:moveTo>
                      <a:pt x="10732" y="1"/>
                    </a:moveTo>
                    <a:cubicBezTo>
                      <a:pt x="5296" y="1"/>
                      <a:pt x="0" y="6005"/>
                      <a:pt x="4173" y="11626"/>
                    </a:cubicBezTo>
                    <a:cubicBezTo>
                      <a:pt x="15399" y="26787"/>
                      <a:pt x="31891" y="34526"/>
                      <a:pt x="48379" y="34526"/>
                    </a:cubicBezTo>
                    <a:cubicBezTo>
                      <a:pt x="64147" y="34526"/>
                      <a:pt x="79911" y="27449"/>
                      <a:pt x="91064" y="13018"/>
                    </a:cubicBezTo>
                    <a:cubicBezTo>
                      <a:pt x="95444" y="7352"/>
                      <a:pt x="90261" y="431"/>
                      <a:pt x="84879" y="431"/>
                    </a:cubicBezTo>
                    <a:cubicBezTo>
                      <a:pt x="83024" y="431"/>
                      <a:pt x="81145" y="1253"/>
                      <a:pt x="79626" y="3231"/>
                    </a:cubicBezTo>
                    <a:cubicBezTo>
                      <a:pt x="71261" y="14062"/>
                      <a:pt x="59544" y="19578"/>
                      <a:pt x="47873" y="19578"/>
                    </a:cubicBezTo>
                    <a:cubicBezTo>
                      <a:pt x="36285" y="19578"/>
                      <a:pt x="24742" y="14142"/>
                      <a:pt x="16566" y="3072"/>
                    </a:cubicBezTo>
                    <a:cubicBezTo>
                      <a:pt x="14962" y="901"/>
                      <a:pt x="12836" y="1"/>
                      <a:pt x="10732"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2"/>
              <p:cNvSpPr/>
              <p:nvPr/>
            </p:nvSpPr>
            <p:spPr>
              <a:xfrm>
                <a:off x="4652675" y="4740075"/>
                <a:ext cx="1758400" cy="3332100"/>
              </a:xfrm>
              <a:custGeom>
                <a:avLst/>
                <a:gdLst/>
                <a:ahLst/>
                <a:cxnLst/>
                <a:rect l="l" t="t" r="r" b="b"/>
                <a:pathLst>
                  <a:path w="70336" h="133284" extrusionOk="0">
                    <a:moveTo>
                      <a:pt x="8014" y="1"/>
                    </a:moveTo>
                    <a:cubicBezTo>
                      <a:pt x="4032" y="1"/>
                      <a:pt x="0" y="2732"/>
                      <a:pt x="369" y="7869"/>
                    </a:cubicBezTo>
                    <a:cubicBezTo>
                      <a:pt x="1920" y="29452"/>
                      <a:pt x="3432" y="50996"/>
                      <a:pt x="4964" y="72580"/>
                    </a:cubicBezTo>
                    <a:cubicBezTo>
                      <a:pt x="5998" y="87042"/>
                      <a:pt x="4427" y="104667"/>
                      <a:pt x="10812" y="117915"/>
                    </a:cubicBezTo>
                    <a:cubicBezTo>
                      <a:pt x="16419" y="129499"/>
                      <a:pt x="26347" y="133284"/>
                      <a:pt x="37141" y="133284"/>
                    </a:cubicBezTo>
                    <a:cubicBezTo>
                      <a:pt x="45458" y="133284"/>
                      <a:pt x="54290" y="131036"/>
                      <a:pt x="62056" y="128379"/>
                    </a:cubicBezTo>
                    <a:cubicBezTo>
                      <a:pt x="70335" y="125565"/>
                      <a:pt x="67055" y="113759"/>
                      <a:pt x="59589" y="113759"/>
                    </a:cubicBezTo>
                    <a:cubicBezTo>
                      <a:pt x="58768" y="113759"/>
                      <a:pt x="57896" y="113902"/>
                      <a:pt x="56983" y="114215"/>
                    </a:cubicBezTo>
                    <a:cubicBezTo>
                      <a:pt x="50560" y="116411"/>
                      <a:pt x="44539" y="117916"/>
                      <a:pt x="39347" y="117916"/>
                    </a:cubicBezTo>
                    <a:cubicBezTo>
                      <a:pt x="30148" y="117916"/>
                      <a:pt x="23554" y="113191"/>
                      <a:pt x="21952" y="99216"/>
                    </a:cubicBezTo>
                    <a:cubicBezTo>
                      <a:pt x="20898" y="90045"/>
                      <a:pt x="20639" y="80696"/>
                      <a:pt x="19983" y="71466"/>
                    </a:cubicBezTo>
                    <a:lnTo>
                      <a:pt x="15388" y="6715"/>
                    </a:lnTo>
                    <a:cubicBezTo>
                      <a:pt x="15060" y="2163"/>
                      <a:pt x="11557" y="1"/>
                      <a:pt x="8014"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22"/>
              <p:cNvSpPr/>
              <p:nvPr/>
            </p:nvSpPr>
            <p:spPr>
              <a:xfrm>
                <a:off x="4696700" y="8367225"/>
                <a:ext cx="2819800" cy="1773800"/>
              </a:xfrm>
              <a:custGeom>
                <a:avLst/>
                <a:gdLst/>
                <a:ahLst/>
                <a:cxnLst/>
                <a:rect l="l" t="t" r="r" b="b"/>
                <a:pathLst>
                  <a:path w="112792" h="70952" extrusionOk="0">
                    <a:moveTo>
                      <a:pt x="103614" y="0"/>
                    </a:moveTo>
                    <a:cubicBezTo>
                      <a:pt x="103339" y="0"/>
                      <a:pt x="103057" y="14"/>
                      <a:pt x="102766" y="42"/>
                    </a:cubicBezTo>
                    <a:lnTo>
                      <a:pt x="8017" y="8795"/>
                    </a:lnTo>
                    <a:cubicBezTo>
                      <a:pt x="5113" y="9054"/>
                      <a:pt x="3302" y="10645"/>
                      <a:pt x="2288" y="12634"/>
                    </a:cubicBezTo>
                    <a:cubicBezTo>
                      <a:pt x="875" y="13967"/>
                      <a:pt x="0" y="15877"/>
                      <a:pt x="299" y="18443"/>
                    </a:cubicBezTo>
                    <a:cubicBezTo>
                      <a:pt x="3797" y="47723"/>
                      <a:pt x="26231" y="70952"/>
                      <a:pt x="56050" y="70952"/>
                    </a:cubicBezTo>
                    <a:cubicBezTo>
                      <a:pt x="57429" y="70952"/>
                      <a:pt x="58825" y="70902"/>
                      <a:pt x="60235" y="70801"/>
                    </a:cubicBezTo>
                    <a:cubicBezTo>
                      <a:pt x="92123" y="68533"/>
                      <a:pt x="112792" y="41181"/>
                      <a:pt x="112076" y="10406"/>
                    </a:cubicBezTo>
                    <a:cubicBezTo>
                      <a:pt x="112076" y="9014"/>
                      <a:pt x="111399" y="7721"/>
                      <a:pt x="110504" y="6567"/>
                    </a:cubicBezTo>
                    <a:cubicBezTo>
                      <a:pt x="110131" y="3170"/>
                      <a:pt x="107796" y="0"/>
                      <a:pt x="10361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22"/>
              <p:cNvSpPr/>
              <p:nvPr/>
            </p:nvSpPr>
            <p:spPr>
              <a:xfrm>
                <a:off x="7854650" y="5854200"/>
                <a:ext cx="2077550" cy="2040950"/>
              </a:xfrm>
              <a:custGeom>
                <a:avLst/>
                <a:gdLst/>
                <a:ahLst/>
                <a:cxnLst/>
                <a:rect l="l" t="t" r="r" b="b"/>
                <a:pathLst>
                  <a:path w="83102" h="81638" extrusionOk="0">
                    <a:moveTo>
                      <a:pt x="40945" y="0"/>
                    </a:moveTo>
                    <a:cubicBezTo>
                      <a:pt x="34949" y="0"/>
                      <a:pt x="28814" y="1412"/>
                      <a:pt x="22937" y="4521"/>
                    </a:cubicBezTo>
                    <a:cubicBezTo>
                      <a:pt x="6287" y="13334"/>
                      <a:pt x="1" y="32073"/>
                      <a:pt x="4278" y="48166"/>
                    </a:cubicBezTo>
                    <a:cubicBezTo>
                      <a:pt x="5073" y="58828"/>
                      <a:pt x="10345" y="69153"/>
                      <a:pt x="21306" y="75857"/>
                    </a:cubicBezTo>
                    <a:cubicBezTo>
                      <a:pt x="27783" y="79835"/>
                      <a:pt x="34699" y="81637"/>
                      <a:pt x="41456" y="81637"/>
                    </a:cubicBezTo>
                    <a:cubicBezTo>
                      <a:pt x="61760" y="81637"/>
                      <a:pt x="80625" y="65367"/>
                      <a:pt x="81819" y="42994"/>
                    </a:cubicBezTo>
                    <a:cubicBezTo>
                      <a:pt x="83101" y="19027"/>
                      <a:pt x="62956" y="0"/>
                      <a:pt x="40945"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22"/>
              <p:cNvSpPr/>
              <p:nvPr/>
            </p:nvSpPr>
            <p:spPr>
              <a:xfrm>
                <a:off x="5885725" y="2860000"/>
                <a:ext cx="2374275" cy="744225"/>
              </a:xfrm>
              <a:custGeom>
                <a:avLst/>
                <a:gdLst/>
                <a:ahLst/>
                <a:cxnLst/>
                <a:rect l="l" t="t" r="r" b="b"/>
                <a:pathLst>
                  <a:path w="94971" h="29769" extrusionOk="0">
                    <a:moveTo>
                      <a:pt x="46692" y="0"/>
                    </a:moveTo>
                    <a:cubicBezTo>
                      <a:pt x="32328" y="0"/>
                      <a:pt x="17958" y="5045"/>
                      <a:pt x="5911" y="15297"/>
                    </a:cubicBezTo>
                    <a:cubicBezTo>
                      <a:pt x="0" y="20324"/>
                      <a:pt x="4386" y="29423"/>
                      <a:pt x="10189" y="29423"/>
                    </a:cubicBezTo>
                    <a:cubicBezTo>
                      <a:pt x="11574" y="29423"/>
                      <a:pt x="13039" y="28905"/>
                      <a:pt x="14465" y="27690"/>
                    </a:cubicBezTo>
                    <a:cubicBezTo>
                      <a:pt x="24329" y="19291"/>
                      <a:pt x="35700" y="15023"/>
                      <a:pt x="47051" y="15023"/>
                    </a:cubicBezTo>
                    <a:cubicBezTo>
                      <a:pt x="58363" y="15023"/>
                      <a:pt x="69654" y="19261"/>
                      <a:pt x="79414" y="27869"/>
                    </a:cubicBezTo>
                    <a:cubicBezTo>
                      <a:pt x="80922" y="29204"/>
                      <a:pt x="82540" y="29768"/>
                      <a:pt x="84091" y="29768"/>
                    </a:cubicBezTo>
                    <a:cubicBezTo>
                      <a:pt x="90011" y="29768"/>
                      <a:pt x="94970" y="21546"/>
                      <a:pt x="89201" y="16471"/>
                    </a:cubicBezTo>
                    <a:cubicBezTo>
                      <a:pt x="76827" y="5553"/>
                      <a:pt x="61762" y="0"/>
                      <a:pt x="46692"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22"/>
              <p:cNvSpPr/>
              <p:nvPr/>
            </p:nvSpPr>
            <p:spPr>
              <a:xfrm>
                <a:off x="6571075" y="3636075"/>
                <a:ext cx="1117500" cy="1350450"/>
              </a:xfrm>
              <a:custGeom>
                <a:avLst/>
                <a:gdLst/>
                <a:ahLst/>
                <a:cxnLst/>
                <a:rect l="l" t="t" r="r" b="b"/>
                <a:pathLst>
                  <a:path w="44700" h="54018" extrusionOk="0">
                    <a:moveTo>
                      <a:pt x="15931" y="0"/>
                    </a:moveTo>
                    <a:cubicBezTo>
                      <a:pt x="11603" y="0"/>
                      <a:pt x="7387" y="1912"/>
                      <a:pt x="4596" y="5937"/>
                    </a:cubicBezTo>
                    <a:cubicBezTo>
                      <a:pt x="1711" y="10095"/>
                      <a:pt x="816" y="15446"/>
                      <a:pt x="876" y="20837"/>
                    </a:cubicBezTo>
                    <a:cubicBezTo>
                      <a:pt x="1" y="27362"/>
                      <a:pt x="518" y="33986"/>
                      <a:pt x="3223" y="40232"/>
                    </a:cubicBezTo>
                    <a:cubicBezTo>
                      <a:pt x="6371" y="47449"/>
                      <a:pt x="12958" y="54018"/>
                      <a:pt x="20920" y="54018"/>
                    </a:cubicBezTo>
                    <a:cubicBezTo>
                      <a:pt x="22417" y="54018"/>
                      <a:pt x="23963" y="53785"/>
                      <a:pt x="25543" y="53282"/>
                    </a:cubicBezTo>
                    <a:cubicBezTo>
                      <a:pt x="44700" y="47155"/>
                      <a:pt x="38016" y="14212"/>
                      <a:pt x="26438" y="4047"/>
                    </a:cubicBezTo>
                    <a:cubicBezTo>
                      <a:pt x="23398" y="1391"/>
                      <a:pt x="19624" y="0"/>
                      <a:pt x="15931"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22"/>
              <p:cNvSpPr/>
              <p:nvPr/>
            </p:nvSpPr>
            <p:spPr>
              <a:xfrm>
                <a:off x="3016450" y="3957150"/>
                <a:ext cx="1192900" cy="1459850"/>
              </a:xfrm>
              <a:custGeom>
                <a:avLst/>
                <a:gdLst/>
                <a:ahLst/>
                <a:cxnLst/>
                <a:rect l="l" t="t" r="r" b="b"/>
                <a:pathLst>
                  <a:path w="47716" h="58394" extrusionOk="0">
                    <a:moveTo>
                      <a:pt x="19072" y="0"/>
                    </a:moveTo>
                    <a:cubicBezTo>
                      <a:pt x="17078" y="0"/>
                      <a:pt x="15084" y="338"/>
                      <a:pt x="13182" y="1051"/>
                    </a:cubicBezTo>
                    <a:cubicBezTo>
                      <a:pt x="11979" y="465"/>
                      <a:pt x="10639" y="153"/>
                      <a:pt x="9322" y="153"/>
                    </a:cubicBezTo>
                    <a:cubicBezTo>
                      <a:pt x="6172" y="153"/>
                      <a:pt x="3159" y="1936"/>
                      <a:pt x="2499" y="6004"/>
                    </a:cubicBezTo>
                    <a:cubicBezTo>
                      <a:pt x="143" y="20754"/>
                      <a:pt x="0" y="58394"/>
                      <a:pt x="22106" y="58394"/>
                    </a:cubicBezTo>
                    <a:cubicBezTo>
                      <a:pt x="22957" y="58394"/>
                      <a:pt x="23841" y="58338"/>
                      <a:pt x="24759" y="58223"/>
                    </a:cubicBezTo>
                    <a:cubicBezTo>
                      <a:pt x="47715" y="55338"/>
                      <a:pt x="44533" y="20188"/>
                      <a:pt x="33651" y="6900"/>
                    </a:cubicBezTo>
                    <a:cubicBezTo>
                      <a:pt x="30087" y="2576"/>
                      <a:pt x="24581" y="0"/>
                      <a:pt x="19072"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22"/>
              <p:cNvSpPr/>
              <p:nvPr/>
            </p:nvSpPr>
            <p:spPr>
              <a:xfrm>
                <a:off x="-14516550" y="3943450"/>
                <a:ext cx="2365275" cy="1077775"/>
              </a:xfrm>
              <a:custGeom>
                <a:avLst/>
                <a:gdLst/>
                <a:ahLst/>
                <a:cxnLst/>
                <a:rect l="l" t="t" r="r" b="b"/>
                <a:pathLst>
                  <a:path w="94611" h="43111" extrusionOk="0">
                    <a:moveTo>
                      <a:pt x="84601" y="0"/>
                    </a:moveTo>
                    <a:cubicBezTo>
                      <a:pt x="82152" y="0"/>
                      <a:pt x="79761" y="1231"/>
                      <a:pt x="78433" y="4185"/>
                    </a:cubicBezTo>
                    <a:cubicBezTo>
                      <a:pt x="71445" y="19750"/>
                      <a:pt x="57622" y="28120"/>
                      <a:pt x="43186" y="28120"/>
                    </a:cubicBezTo>
                    <a:cubicBezTo>
                      <a:pt x="33582" y="28120"/>
                      <a:pt x="23706" y="24415"/>
                      <a:pt x="15393" y="16658"/>
                    </a:cubicBezTo>
                    <a:cubicBezTo>
                      <a:pt x="13889" y="15255"/>
                      <a:pt x="12264" y="14662"/>
                      <a:pt x="10704" y="14662"/>
                    </a:cubicBezTo>
                    <a:cubicBezTo>
                      <a:pt x="4901" y="14662"/>
                      <a:pt x="0" y="22867"/>
                      <a:pt x="5566" y="28056"/>
                    </a:cubicBezTo>
                    <a:cubicBezTo>
                      <a:pt x="16504" y="38264"/>
                      <a:pt x="29847" y="43110"/>
                      <a:pt x="42948" y="43110"/>
                    </a:cubicBezTo>
                    <a:cubicBezTo>
                      <a:pt x="63037" y="43110"/>
                      <a:pt x="82556" y="31716"/>
                      <a:pt x="91960" y="10790"/>
                    </a:cubicBezTo>
                    <a:cubicBezTo>
                      <a:pt x="94611" y="4905"/>
                      <a:pt x="89491" y="0"/>
                      <a:pt x="84601"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22"/>
              <p:cNvSpPr/>
              <p:nvPr/>
            </p:nvSpPr>
            <p:spPr>
              <a:xfrm>
                <a:off x="22273375" y="-17937425"/>
                <a:ext cx="2819800" cy="1773800"/>
              </a:xfrm>
              <a:custGeom>
                <a:avLst/>
                <a:gdLst/>
                <a:ahLst/>
                <a:cxnLst/>
                <a:rect l="l" t="t" r="r" b="b"/>
                <a:pathLst>
                  <a:path w="112792" h="70952" extrusionOk="0">
                    <a:moveTo>
                      <a:pt x="103611" y="0"/>
                    </a:moveTo>
                    <a:cubicBezTo>
                      <a:pt x="103337" y="0"/>
                      <a:pt x="103055" y="14"/>
                      <a:pt x="102766" y="42"/>
                    </a:cubicBezTo>
                    <a:lnTo>
                      <a:pt x="7997" y="8795"/>
                    </a:lnTo>
                    <a:cubicBezTo>
                      <a:pt x="5113" y="9074"/>
                      <a:pt x="3303" y="10665"/>
                      <a:pt x="2288" y="12654"/>
                    </a:cubicBezTo>
                    <a:cubicBezTo>
                      <a:pt x="856" y="13967"/>
                      <a:pt x="0" y="15877"/>
                      <a:pt x="299" y="18443"/>
                    </a:cubicBezTo>
                    <a:cubicBezTo>
                      <a:pt x="3778" y="47723"/>
                      <a:pt x="26229" y="70952"/>
                      <a:pt x="56032" y="70952"/>
                    </a:cubicBezTo>
                    <a:cubicBezTo>
                      <a:pt x="57411" y="70952"/>
                      <a:pt x="58806" y="70902"/>
                      <a:pt x="60216" y="70801"/>
                    </a:cubicBezTo>
                    <a:cubicBezTo>
                      <a:pt x="92123" y="68553"/>
                      <a:pt x="112792" y="41200"/>
                      <a:pt x="112056" y="10406"/>
                    </a:cubicBezTo>
                    <a:cubicBezTo>
                      <a:pt x="112056" y="9034"/>
                      <a:pt x="111399" y="7741"/>
                      <a:pt x="110504" y="6587"/>
                    </a:cubicBezTo>
                    <a:cubicBezTo>
                      <a:pt x="110131" y="3171"/>
                      <a:pt x="107778" y="0"/>
                      <a:pt x="1036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22"/>
              <p:cNvSpPr/>
              <p:nvPr/>
            </p:nvSpPr>
            <p:spPr>
              <a:xfrm>
                <a:off x="32088875" y="-32488950"/>
                <a:ext cx="2045225" cy="1252700"/>
              </a:xfrm>
              <a:custGeom>
                <a:avLst/>
                <a:gdLst/>
                <a:ahLst/>
                <a:cxnLst/>
                <a:rect l="l" t="t" r="r" b="b"/>
                <a:pathLst>
                  <a:path w="81809" h="50108" extrusionOk="0">
                    <a:moveTo>
                      <a:pt x="10192" y="0"/>
                    </a:moveTo>
                    <a:cubicBezTo>
                      <a:pt x="3700" y="0"/>
                      <a:pt x="1" y="10487"/>
                      <a:pt x="7164" y="14544"/>
                    </a:cubicBezTo>
                    <a:cubicBezTo>
                      <a:pt x="27454" y="26042"/>
                      <a:pt x="47745" y="37580"/>
                      <a:pt x="68055" y="49098"/>
                    </a:cubicBezTo>
                    <a:cubicBezTo>
                      <a:pt x="69290" y="49799"/>
                      <a:pt x="70485" y="50108"/>
                      <a:pt x="71598" y="50108"/>
                    </a:cubicBezTo>
                    <a:cubicBezTo>
                      <a:pt x="78086" y="50108"/>
                      <a:pt x="81808" y="39629"/>
                      <a:pt x="74660" y="35570"/>
                    </a:cubicBezTo>
                    <a:cubicBezTo>
                      <a:pt x="54369" y="24053"/>
                      <a:pt x="34078" y="12515"/>
                      <a:pt x="13748" y="1017"/>
                    </a:cubicBezTo>
                    <a:cubicBezTo>
                      <a:pt x="12507" y="310"/>
                      <a:pt x="11308" y="0"/>
                      <a:pt x="10192"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22"/>
              <p:cNvSpPr/>
              <p:nvPr/>
            </p:nvSpPr>
            <p:spPr>
              <a:xfrm>
                <a:off x="30291875" y="-30107850"/>
                <a:ext cx="3672175" cy="881000"/>
              </a:xfrm>
              <a:custGeom>
                <a:avLst/>
                <a:gdLst/>
                <a:ahLst/>
                <a:cxnLst/>
                <a:rect l="l" t="t" r="r" b="b"/>
                <a:pathLst>
                  <a:path w="146887" h="35240" extrusionOk="0">
                    <a:moveTo>
                      <a:pt x="137993" y="0"/>
                    </a:moveTo>
                    <a:cubicBezTo>
                      <a:pt x="137579" y="0"/>
                      <a:pt x="137145" y="34"/>
                      <a:pt x="136693" y="104"/>
                    </a:cubicBezTo>
                    <a:cubicBezTo>
                      <a:pt x="94142" y="6768"/>
                      <a:pt x="51592" y="13452"/>
                      <a:pt x="9041" y="20116"/>
                    </a:cubicBezTo>
                    <a:cubicBezTo>
                      <a:pt x="0" y="21538"/>
                      <a:pt x="513" y="35239"/>
                      <a:pt x="8892" y="35239"/>
                    </a:cubicBezTo>
                    <a:cubicBezTo>
                      <a:pt x="9307" y="35239"/>
                      <a:pt x="9742" y="35206"/>
                      <a:pt x="10195" y="35135"/>
                    </a:cubicBezTo>
                    <a:lnTo>
                      <a:pt x="137827" y="15123"/>
                    </a:lnTo>
                    <a:cubicBezTo>
                      <a:pt x="146886" y="13702"/>
                      <a:pt x="146357" y="0"/>
                      <a:pt x="137993"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22"/>
              <p:cNvSpPr/>
              <p:nvPr/>
            </p:nvSpPr>
            <p:spPr>
              <a:xfrm>
                <a:off x="32334925" y="-28862900"/>
                <a:ext cx="1731850" cy="1030350"/>
              </a:xfrm>
              <a:custGeom>
                <a:avLst/>
                <a:gdLst/>
                <a:ahLst/>
                <a:cxnLst/>
                <a:rect l="l" t="t" r="r" b="b"/>
                <a:pathLst>
                  <a:path w="69274" h="41214" extrusionOk="0">
                    <a:moveTo>
                      <a:pt x="57538" y="0"/>
                    </a:moveTo>
                    <a:cubicBezTo>
                      <a:pt x="56271" y="0"/>
                      <a:pt x="54941" y="332"/>
                      <a:pt x="53618" y="1092"/>
                    </a:cubicBezTo>
                    <a:cubicBezTo>
                      <a:pt x="38102" y="9964"/>
                      <a:pt x="22585" y="18876"/>
                      <a:pt x="7069" y="27749"/>
                    </a:cubicBezTo>
                    <a:cubicBezTo>
                      <a:pt x="1" y="31802"/>
                      <a:pt x="4962" y="41214"/>
                      <a:pt x="11706" y="41214"/>
                    </a:cubicBezTo>
                    <a:cubicBezTo>
                      <a:pt x="12971" y="41214"/>
                      <a:pt x="14300" y="40883"/>
                      <a:pt x="15623" y="40122"/>
                    </a:cubicBezTo>
                    <a:lnTo>
                      <a:pt x="62172" y="13466"/>
                    </a:lnTo>
                    <a:cubicBezTo>
                      <a:pt x="69273" y="9412"/>
                      <a:pt x="64289" y="0"/>
                      <a:pt x="57538"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22"/>
              <p:cNvSpPr/>
              <p:nvPr/>
            </p:nvSpPr>
            <p:spPr>
              <a:xfrm>
                <a:off x="33088600" y="-27116275"/>
                <a:ext cx="1192800" cy="1081775"/>
              </a:xfrm>
              <a:custGeom>
                <a:avLst/>
                <a:gdLst/>
                <a:ahLst/>
                <a:cxnLst/>
                <a:rect l="l" t="t" r="r" b="b"/>
                <a:pathLst>
                  <a:path w="47712" h="43271" extrusionOk="0">
                    <a:moveTo>
                      <a:pt x="36692" y="1"/>
                    </a:moveTo>
                    <a:cubicBezTo>
                      <a:pt x="34831" y="1"/>
                      <a:pt x="32924" y="731"/>
                      <a:pt x="31309" y="2483"/>
                    </a:cubicBezTo>
                    <a:lnTo>
                      <a:pt x="4971" y="30989"/>
                    </a:lnTo>
                    <a:cubicBezTo>
                      <a:pt x="1" y="36365"/>
                      <a:pt x="5299" y="43271"/>
                      <a:pt x="11020" y="43271"/>
                    </a:cubicBezTo>
                    <a:cubicBezTo>
                      <a:pt x="12878" y="43271"/>
                      <a:pt x="14780" y="42542"/>
                      <a:pt x="16389" y="40796"/>
                    </a:cubicBezTo>
                    <a:lnTo>
                      <a:pt x="42727" y="12310"/>
                    </a:lnTo>
                    <a:cubicBezTo>
                      <a:pt x="47712" y="6920"/>
                      <a:pt x="42419" y="1"/>
                      <a:pt x="36692"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22"/>
              <p:cNvSpPr/>
              <p:nvPr/>
            </p:nvSpPr>
            <p:spPr>
              <a:xfrm>
                <a:off x="34047600" y="-33547150"/>
                <a:ext cx="874650" cy="1378650"/>
              </a:xfrm>
              <a:custGeom>
                <a:avLst/>
                <a:gdLst/>
                <a:ahLst/>
                <a:cxnLst/>
                <a:rect l="l" t="t" r="r" b="b"/>
                <a:pathLst>
                  <a:path w="34986" h="55146" extrusionOk="0">
                    <a:moveTo>
                      <a:pt x="9587" y="0"/>
                    </a:moveTo>
                    <a:cubicBezTo>
                      <a:pt x="4820" y="0"/>
                      <a:pt x="0" y="4113"/>
                      <a:pt x="2298" y="9826"/>
                    </a:cubicBezTo>
                    <a:lnTo>
                      <a:pt x="18531" y="50427"/>
                    </a:lnTo>
                    <a:cubicBezTo>
                      <a:pt x="19853" y="53739"/>
                      <a:pt x="22623" y="55145"/>
                      <a:pt x="25411" y="55145"/>
                    </a:cubicBezTo>
                    <a:cubicBezTo>
                      <a:pt x="30173" y="55145"/>
                      <a:pt x="34985" y="51043"/>
                      <a:pt x="32714" y="45334"/>
                    </a:cubicBezTo>
                    <a:cubicBezTo>
                      <a:pt x="27283" y="31807"/>
                      <a:pt x="21893" y="18240"/>
                      <a:pt x="16462" y="4713"/>
                    </a:cubicBezTo>
                    <a:cubicBezTo>
                      <a:pt x="15141" y="1404"/>
                      <a:pt x="12373" y="0"/>
                      <a:pt x="9587"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22"/>
              <p:cNvSpPr/>
              <p:nvPr/>
            </p:nvSpPr>
            <p:spPr>
              <a:xfrm>
                <a:off x="-6530825" y="16812650"/>
                <a:ext cx="4367825" cy="478100"/>
              </a:xfrm>
              <a:custGeom>
                <a:avLst/>
                <a:gdLst/>
                <a:ahLst/>
                <a:cxnLst/>
                <a:rect l="l" t="t" r="r" b="b"/>
                <a:pathLst>
                  <a:path w="174713" h="19124" extrusionOk="0">
                    <a:moveTo>
                      <a:pt x="164244" y="0"/>
                    </a:moveTo>
                    <a:cubicBezTo>
                      <a:pt x="164157" y="0"/>
                      <a:pt x="164068" y="1"/>
                      <a:pt x="163979" y="4"/>
                    </a:cubicBezTo>
                    <a:cubicBezTo>
                      <a:pt x="112537" y="1357"/>
                      <a:pt x="61074" y="2729"/>
                      <a:pt x="9632" y="4102"/>
                    </a:cubicBezTo>
                    <a:cubicBezTo>
                      <a:pt x="1" y="4339"/>
                      <a:pt x="1080" y="19124"/>
                      <a:pt x="10539" y="19124"/>
                    </a:cubicBezTo>
                    <a:cubicBezTo>
                      <a:pt x="10614" y="19124"/>
                      <a:pt x="10690" y="19123"/>
                      <a:pt x="10766" y="19121"/>
                    </a:cubicBezTo>
                    <a:cubicBezTo>
                      <a:pt x="62208" y="17748"/>
                      <a:pt x="113691" y="16376"/>
                      <a:pt x="165133" y="15023"/>
                    </a:cubicBezTo>
                    <a:cubicBezTo>
                      <a:pt x="174712" y="14747"/>
                      <a:pt x="173687" y="0"/>
                      <a:pt x="164244" y="0"/>
                    </a:cubicBezTo>
                    <a:close/>
                  </a:path>
                </a:pathLst>
              </a:custGeom>
              <a:solidFill>
                <a:srgbClr val="8B56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22"/>
              <p:cNvSpPr/>
              <p:nvPr/>
            </p:nvSpPr>
            <p:spPr>
              <a:xfrm>
                <a:off x="-6613175" y="20274725"/>
                <a:ext cx="3597650" cy="1124825"/>
              </a:xfrm>
              <a:custGeom>
                <a:avLst/>
                <a:gdLst/>
                <a:ahLst/>
                <a:cxnLst/>
                <a:rect l="l" t="t" r="r" b="b"/>
                <a:pathLst>
                  <a:path w="143906" h="44993" extrusionOk="0">
                    <a:moveTo>
                      <a:pt x="9758" y="1"/>
                    </a:moveTo>
                    <a:cubicBezTo>
                      <a:pt x="1861" y="1"/>
                      <a:pt x="0" y="12905"/>
                      <a:pt x="8729" y="15013"/>
                    </a:cubicBezTo>
                    <a:cubicBezTo>
                      <a:pt x="49906" y="24940"/>
                      <a:pt x="91084" y="34826"/>
                      <a:pt x="132262" y="44753"/>
                    </a:cubicBezTo>
                    <a:cubicBezTo>
                      <a:pt x="132936" y="44916"/>
                      <a:pt x="133577" y="44992"/>
                      <a:pt x="134182" y="44992"/>
                    </a:cubicBezTo>
                    <a:cubicBezTo>
                      <a:pt x="142058" y="44992"/>
                      <a:pt x="143906" y="32078"/>
                      <a:pt x="135186" y="29973"/>
                    </a:cubicBezTo>
                    <a:cubicBezTo>
                      <a:pt x="94009" y="20066"/>
                      <a:pt x="52831" y="10159"/>
                      <a:pt x="11653" y="233"/>
                    </a:cubicBezTo>
                    <a:cubicBezTo>
                      <a:pt x="10988" y="75"/>
                      <a:pt x="10355" y="1"/>
                      <a:pt x="9758" y="1"/>
                    </a:cubicBezTo>
                    <a:close/>
                  </a:path>
                </a:pathLst>
              </a:custGeom>
              <a:solidFill>
                <a:srgbClr val="8B56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22"/>
              <p:cNvSpPr/>
              <p:nvPr/>
            </p:nvSpPr>
            <p:spPr>
              <a:xfrm>
                <a:off x="14799075" y="-7761200"/>
                <a:ext cx="548800" cy="1479950"/>
              </a:xfrm>
              <a:custGeom>
                <a:avLst/>
                <a:gdLst/>
                <a:ahLst/>
                <a:cxnLst/>
                <a:rect l="l" t="t" r="r" b="b"/>
                <a:pathLst>
                  <a:path w="21952" h="59198" extrusionOk="0">
                    <a:moveTo>
                      <a:pt x="7883" y="0"/>
                    </a:moveTo>
                    <a:cubicBezTo>
                      <a:pt x="3891" y="0"/>
                      <a:pt x="1" y="2699"/>
                      <a:pt x="642" y="7796"/>
                    </a:cubicBezTo>
                    <a:cubicBezTo>
                      <a:pt x="2532" y="22716"/>
                      <a:pt x="4421" y="37616"/>
                      <a:pt x="6291" y="52535"/>
                    </a:cubicBezTo>
                    <a:cubicBezTo>
                      <a:pt x="6864" y="57048"/>
                      <a:pt x="10507" y="59198"/>
                      <a:pt x="14069" y="59198"/>
                    </a:cubicBezTo>
                    <a:cubicBezTo>
                      <a:pt x="18061" y="59198"/>
                      <a:pt x="21951" y="56499"/>
                      <a:pt x="21310" y="51401"/>
                    </a:cubicBezTo>
                    <a:cubicBezTo>
                      <a:pt x="19420" y="36482"/>
                      <a:pt x="17531" y="21562"/>
                      <a:pt x="15661" y="6663"/>
                    </a:cubicBezTo>
                    <a:cubicBezTo>
                      <a:pt x="15088" y="2150"/>
                      <a:pt x="11445" y="0"/>
                      <a:pt x="7883"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22"/>
              <p:cNvSpPr/>
              <p:nvPr/>
            </p:nvSpPr>
            <p:spPr>
              <a:xfrm>
                <a:off x="18959600" y="-7455925"/>
                <a:ext cx="615250" cy="1272225"/>
              </a:xfrm>
              <a:custGeom>
                <a:avLst/>
                <a:gdLst/>
                <a:ahLst/>
                <a:cxnLst/>
                <a:rect l="l" t="t" r="r" b="b"/>
                <a:pathLst>
                  <a:path w="24610" h="50889" extrusionOk="0">
                    <a:moveTo>
                      <a:pt x="7740" y="1"/>
                    </a:moveTo>
                    <a:cubicBezTo>
                      <a:pt x="3723" y="1"/>
                      <a:pt x="1" y="2654"/>
                      <a:pt x="1021" y="7680"/>
                    </a:cubicBezTo>
                    <a:cubicBezTo>
                      <a:pt x="3547" y="19894"/>
                      <a:pt x="6054" y="32128"/>
                      <a:pt x="8560" y="44362"/>
                    </a:cubicBezTo>
                    <a:cubicBezTo>
                      <a:pt x="9460" y="48779"/>
                      <a:pt x="13282" y="50888"/>
                      <a:pt x="16867" y="50888"/>
                    </a:cubicBezTo>
                    <a:cubicBezTo>
                      <a:pt x="20887" y="50888"/>
                      <a:pt x="24610" y="48235"/>
                      <a:pt x="23579" y="43209"/>
                    </a:cubicBezTo>
                    <a:cubicBezTo>
                      <a:pt x="21093" y="30975"/>
                      <a:pt x="18566" y="18741"/>
                      <a:pt x="16040" y="6526"/>
                    </a:cubicBezTo>
                    <a:cubicBezTo>
                      <a:pt x="15140" y="2110"/>
                      <a:pt x="11322" y="1"/>
                      <a:pt x="7740"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22"/>
              <p:cNvSpPr/>
              <p:nvPr/>
            </p:nvSpPr>
            <p:spPr>
              <a:xfrm>
                <a:off x="22908925" y="-8368825"/>
                <a:ext cx="596825" cy="1632650"/>
              </a:xfrm>
              <a:custGeom>
                <a:avLst/>
                <a:gdLst/>
                <a:ahLst/>
                <a:cxnLst/>
                <a:rect l="l" t="t" r="r" b="b"/>
                <a:pathLst>
                  <a:path w="23873" h="65306" extrusionOk="0">
                    <a:moveTo>
                      <a:pt x="7857" y="0"/>
                    </a:moveTo>
                    <a:cubicBezTo>
                      <a:pt x="3856" y="0"/>
                      <a:pt x="1" y="2700"/>
                      <a:pt x="737" y="7793"/>
                    </a:cubicBezTo>
                    <a:lnTo>
                      <a:pt x="8117" y="58658"/>
                    </a:lnTo>
                    <a:cubicBezTo>
                      <a:pt x="8774" y="63161"/>
                      <a:pt x="12461" y="65306"/>
                      <a:pt x="16028" y="65306"/>
                    </a:cubicBezTo>
                    <a:cubicBezTo>
                      <a:pt x="20025" y="65306"/>
                      <a:pt x="23872" y="62612"/>
                      <a:pt x="23136" y="57524"/>
                    </a:cubicBezTo>
                    <a:lnTo>
                      <a:pt x="15756" y="6639"/>
                    </a:lnTo>
                    <a:cubicBezTo>
                      <a:pt x="15100" y="2141"/>
                      <a:pt x="11421" y="0"/>
                      <a:pt x="7857"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22"/>
              <p:cNvSpPr/>
              <p:nvPr/>
            </p:nvSpPr>
            <p:spPr>
              <a:xfrm>
                <a:off x="26604900" y="-9338600"/>
                <a:ext cx="568675" cy="1686725"/>
              </a:xfrm>
              <a:custGeom>
                <a:avLst/>
                <a:gdLst/>
                <a:ahLst/>
                <a:cxnLst/>
                <a:rect l="l" t="t" r="r" b="b"/>
                <a:pathLst>
                  <a:path w="22747" h="67469" extrusionOk="0">
                    <a:moveTo>
                      <a:pt x="7902" y="0"/>
                    </a:moveTo>
                    <a:cubicBezTo>
                      <a:pt x="3908" y="0"/>
                      <a:pt x="1" y="2710"/>
                      <a:pt x="621" y="7813"/>
                    </a:cubicBezTo>
                    <a:lnTo>
                      <a:pt x="7106" y="60807"/>
                    </a:lnTo>
                    <a:cubicBezTo>
                      <a:pt x="7659" y="65322"/>
                      <a:pt x="11282" y="67468"/>
                      <a:pt x="14838" y="67468"/>
                    </a:cubicBezTo>
                    <a:cubicBezTo>
                      <a:pt x="18834" y="67468"/>
                      <a:pt x="22746" y="64758"/>
                      <a:pt x="22125" y="59653"/>
                    </a:cubicBezTo>
                    <a:cubicBezTo>
                      <a:pt x="19957" y="42008"/>
                      <a:pt x="17809" y="24324"/>
                      <a:pt x="15640" y="6679"/>
                    </a:cubicBezTo>
                    <a:cubicBezTo>
                      <a:pt x="15087" y="2152"/>
                      <a:pt x="11461" y="0"/>
                      <a:pt x="7902"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22"/>
              <p:cNvSpPr/>
              <p:nvPr/>
            </p:nvSpPr>
            <p:spPr>
              <a:xfrm>
                <a:off x="30176425" y="-9994750"/>
                <a:ext cx="481775" cy="1431400"/>
              </a:xfrm>
              <a:custGeom>
                <a:avLst/>
                <a:gdLst/>
                <a:ahLst/>
                <a:cxnLst/>
                <a:rect l="l" t="t" r="r" b="b"/>
                <a:pathLst>
                  <a:path w="19271" h="57256" extrusionOk="0">
                    <a:moveTo>
                      <a:pt x="7992" y="0"/>
                    </a:moveTo>
                    <a:cubicBezTo>
                      <a:pt x="4009" y="0"/>
                      <a:pt x="0" y="2725"/>
                      <a:pt x="411" y="7860"/>
                    </a:cubicBezTo>
                    <a:cubicBezTo>
                      <a:pt x="1565" y="22083"/>
                      <a:pt x="2698" y="36326"/>
                      <a:pt x="3852" y="50550"/>
                    </a:cubicBezTo>
                    <a:cubicBezTo>
                      <a:pt x="4208" y="55094"/>
                      <a:pt x="7729" y="57256"/>
                      <a:pt x="11275" y="57256"/>
                    </a:cubicBezTo>
                    <a:cubicBezTo>
                      <a:pt x="15257" y="57256"/>
                      <a:pt x="19271" y="54531"/>
                      <a:pt x="18871" y="49396"/>
                    </a:cubicBezTo>
                    <a:lnTo>
                      <a:pt x="15430" y="6706"/>
                    </a:lnTo>
                    <a:cubicBezTo>
                      <a:pt x="15064" y="2161"/>
                      <a:pt x="11538" y="0"/>
                      <a:pt x="7992"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22"/>
              <p:cNvSpPr/>
              <p:nvPr/>
            </p:nvSpPr>
            <p:spPr>
              <a:xfrm>
                <a:off x="20771850" y="-4885525"/>
                <a:ext cx="744200" cy="1855825"/>
              </a:xfrm>
              <a:custGeom>
                <a:avLst/>
                <a:gdLst/>
                <a:ahLst/>
                <a:cxnLst/>
                <a:rect l="l" t="t" r="r" b="b"/>
                <a:pathLst>
                  <a:path w="29768" h="74233" extrusionOk="0">
                    <a:moveTo>
                      <a:pt x="9573" y="0"/>
                    </a:moveTo>
                    <a:cubicBezTo>
                      <a:pt x="5088" y="0"/>
                      <a:pt x="1" y="4213"/>
                      <a:pt x="1298" y="10077"/>
                    </a:cubicBezTo>
                    <a:cubicBezTo>
                      <a:pt x="5615" y="29791"/>
                      <a:pt x="9952" y="49504"/>
                      <a:pt x="14308" y="69218"/>
                    </a:cubicBezTo>
                    <a:cubicBezTo>
                      <a:pt x="15073" y="72739"/>
                      <a:pt x="17531" y="74232"/>
                      <a:pt x="20202" y="74232"/>
                    </a:cubicBezTo>
                    <a:cubicBezTo>
                      <a:pt x="24684" y="74232"/>
                      <a:pt x="29768" y="70028"/>
                      <a:pt x="28472" y="64145"/>
                    </a:cubicBezTo>
                    <a:cubicBezTo>
                      <a:pt x="24155" y="44432"/>
                      <a:pt x="19818" y="24718"/>
                      <a:pt x="15462" y="5004"/>
                    </a:cubicBezTo>
                    <a:cubicBezTo>
                      <a:pt x="14691" y="1489"/>
                      <a:pt x="12238" y="0"/>
                      <a:pt x="9573"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22"/>
              <p:cNvSpPr/>
              <p:nvPr/>
            </p:nvSpPr>
            <p:spPr>
              <a:xfrm>
                <a:off x="19410775" y="-755625"/>
                <a:ext cx="543675" cy="1582125"/>
              </a:xfrm>
              <a:custGeom>
                <a:avLst/>
                <a:gdLst/>
                <a:ahLst/>
                <a:cxnLst/>
                <a:rect l="l" t="t" r="r" b="b"/>
                <a:pathLst>
                  <a:path w="21747" h="63285" extrusionOk="0">
                    <a:moveTo>
                      <a:pt x="7920" y="0"/>
                    </a:moveTo>
                    <a:cubicBezTo>
                      <a:pt x="3928" y="0"/>
                      <a:pt x="0" y="2709"/>
                      <a:pt x="579" y="7822"/>
                    </a:cubicBezTo>
                    <a:cubicBezTo>
                      <a:pt x="2449" y="24075"/>
                      <a:pt x="4319" y="40347"/>
                      <a:pt x="6149" y="56599"/>
                    </a:cubicBezTo>
                    <a:cubicBezTo>
                      <a:pt x="6665" y="61129"/>
                      <a:pt x="10276" y="63284"/>
                      <a:pt x="13834" y="63284"/>
                    </a:cubicBezTo>
                    <a:cubicBezTo>
                      <a:pt x="17823" y="63284"/>
                      <a:pt x="21746" y="60575"/>
                      <a:pt x="21168" y="55465"/>
                    </a:cubicBezTo>
                    <a:cubicBezTo>
                      <a:pt x="19338" y="39193"/>
                      <a:pt x="17468" y="22941"/>
                      <a:pt x="15598" y="6668"/>
                    </a:cubicBezTo>
                    <a:cubicBezTo>
                      <a:pt x="15082" y="2151"/>
                      <a:pt x="11476" y="0"/>
                      <a:pt x="7920"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22"/>
              <p:cNvSpPr/>
              <p:nvPr/>
            </p:nvSpPr>
            <p:spPr>
              <a:xfrm>
                <a:off x="22549475" y="-2175600"/>
                <a:ext cx="604325" cy="1885325"/>
              </a:xfrm>
              <a:custGeom>
                <a:avLst/>
                <a:gdLst/>
                <a:ahLst/>
                <a:cxnLst/>
                <a:rect l="l" t="t" r="r" b="b"/>
                <a:pathLst>
                  <a:path w="24173" h="75413" extrusionOk="0">
                    <a:moveTo>
                      <a:pt x="7899" y="0"/>
                    </a:moveTo>
                    <a:cubicBezTo>
                      <a:pt x="3900" y="0"/>
                      <a:pt x="1" y="2705"/>
                      <a:pt x="653" y="7808"/>
                    </a:cubicBezTo>
                    <a:lnTo>
                      <a:pt x="8491" y="68759"/>
                    </a:lnTo>
                    <a:cubicBezTo>
                      <a:pt x="9063" y="73267"/>
                      <a:pt x="12707" y="75412"/>
                      <a:pt x="16271" y="75412"/>
                    </a:cubicBezTo>
                    <a:cubicBezTo>
                      <a:pt x="20273" y="75412"/>
                      <a:pt x="24173" y="72708"/>
                      <a:pt x="23510" y="67605"/>
                    </a:cubicBezTo>
                    <a:lnTo>
                      <a:pt x="15672" y="6654"/>
                    </a:lnTo>
                    <a:cubicBezTo>
                      <a:pt x="15101" y="2146"/>
                      <a:pt x="11460" y="0"/>
                      <a:pt x="7899"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22"/>
              <p:cNvSpPr/>
              <p:nvPr/>
            </p:nvSpPr>
            <p:spPr>
              <a:xfrm>
                <a:off x="21580075" y="1733450"/>
                <a:ext cx="571025" cy="1832775"/>
              </a:xfrm>
              <a:custGeom>
                <a:avLst/>
                <a:gdLst/>
                <a:ahLst/>
                <a:cxnLst/>
                <a:rect l="l" t="t" r="r" b="b"/>
                <a:pathLst>
                  <a:path w="22841" h="73311" extrusionOk="0">
                    <a:moveTo>
                      <a:pt x="7919" y="0"/>
                    </a:moveTo>
                    <a:cubicBezTo>
                      <a:pt x="3928" y="0"/>
                      <a:pt x="0" y="2710"/>
                      <a:pt x="579" y="7822"/>
                    </a:cubicBezTo>
                    <a:cubicBezTo>
                      <a:pt x="2787" y="27417"/>
                      <a:pt x="4995" y="47031"/>
                      <a:pt x="7243" y="66625"/>
                    </a:cubicBezTo>
                    <a:cubicBezTo>
                      <a:pt x="7759" y="71155"/>
                      <a:pt x="11370" y="73310"/>
                      <a:pt x="14928" y="73310"/>
                    </a:cubicBezTo>
                    <a:cubicBezTo>
                      <a:pt x="18917" y="73310"/>
                      <a:pt x="22840" y="70601"/>
                      <a:pt x="22262" y="65491"/>
                    </a:cubicBezTo>
                    <a:cubicBezTo>
                      <a:pt x="20014" y="45877"/>
                      <a:pt x="17806" y="26283"/>
                      <a:pt x="15598" y="6669"/>
                    </a:cubicBezTo>
                    <a:cubicBezTo>
                      <a:pt x="15082" y="2151"/>
                      <a:pt x="11476" y="0"/>
                      <a:pt x="7919"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22"/>
              <p:cNvSpPr/>
              <p:nvPr/>
            </p:nvSpPr>
            <p:spPr>
              <a:xfrm>
                <a:off x="23683950" y="4420850"/>
                <a:ext cx="437800" cy="1431200"/>
              </a:xfrm>
              <a:custGeom>
                <a:avLst/>
                <a:gdLst/>
                <a:ahLst/>
                <a:cxnLst/>
                <a:rect l="l" t="t" r="r" b="b"/>
                <a:pathLst>
                  <a:path w="17512" h="57248" extrusionOk="0">
                    <a:moveTo>
                      <a:pt x="8075" y="1"/>
                    </a:moveTo>
                    <a:cubicBezTo>
                      <a:pt x="4100" y="1"/>
                      <a:pt x="0" y="2738"/>
                      <a:pt x="232" y="7866"/>
                    </a:cubicBezTo>
                    <a:cubicBezTo>
                      <a:pt x="908" y="22090"/>
                      <a:pt x="1584" y="36293"/>
                      <a:pt x="2261" y="50516"/>
                    </a:cubicBezTo>
                    <a:cubicBezTo>
                      <a:pt x="2467" y="55085"/>
                      <a:pt x="5902" y="57248"/>
                      <a:pt x="9436" y="57248"/>
                    </a:cubicBezTo>
                    <a:cubicBezTo>
                      <a:pt x="13411" y="57248"/>
                      <a:pt x="17511" y="54511"/>
                      <a:pt x="17280" y="49382"/>
                    </a:cubicBezTo>
                    <a:lnTo>
                      <a:pt x="15251" y="6732"/>
                    </a:lnTo>
                    <a:cubicBezTo>
                      <a:pt x="15045" y="2164"/>
                      <a:pt x="11609" y="1"/>
                      <a:pt x="8075"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22"/>
              <p:cNvSpPr/>
              <p:nvPr/>
            </p:nvSpPr>
            <p:spPr>
              <a:xfrm>
                <a:off x="19109075" y="6299550"/>
                <a:ext cx="499075" cy="1531075"/>
              </a:xfrm>
              <a:custGeom>
                <a:avLst/>
                <a:gdLst/>
                <a:ahLst/>
                <a:cxnLst/>
                <a:rect l="l" t="t" r="r" b="b"/>
                <a:pathLst>
                  <a:path w="19963" h="61243" extrusionOk="0">
                    <a:moveTo>
                      <a:pt x="7980" y="1"/>
                    </a:moveTo>
                    <a:cubicBezTo>
                      <a:pt x="3993" y="1"/>
                      <a:pt x="0" y="2726"/>
                      <a:pt x="453" y="7853"/>
                    </a:cubicBezTo>
                    <a:cubicBezTo>
                      <a:pt x="1786" y="23409"/>
                      <a:pt x="3158" y="38985"/>
                      <a:pt x="4491" y="54541"/>
                    </a:cubicBezTo>
                    <a:cubicBezTo>
                      <a:pt x="4894" y="59086"/>
                      <a:pt x="8439" y="61242"/>
                      <a:pt x="11987" y="61242"/>
                    </a:cubicBezTo>
                    <a:cubicBezTo>
                      <a:pt x="15973" y="61242"/>
                      <a:pt x="19962" y="58522"/>
                      <a:pt x="19510" y="53408"/>
                    </a:cubicBezTo>
                    <a:cubicBezTo>
                      <a:pt x="18177" y="37832"/>
                      <a:pt x="16805" y="22256"/>
                      <a:pt x="15472" y="6699"/>
                    </a:cubicBezTo>
                    <a:cubicBezTo>
                      <a:pt x="15069" y="2157"/>
                      <a:pt x="11527" y="1"/>
                      <a:pt x="7980"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22"/>
              <p:cNvSpPr/>
              <p:nvPr/>
            </p:nvSpPr>
            <p:spPr>
              <a:xfrm>
                <a:off x="21586100" y="7612575"/>
                <a:ext cx="671850" cy="1544525"/>
              </a:xfrm>
              <a:custGeom>
                <a:avLst/>
                <a:gdLst/>
                <a:ahLst/>
                <a:cxnLst/>
                <a:rect l="l" t="t" r="r" b="b"/>
                <a:pathLst>
                  <a:path w="26874" h="61781" extrusionOk="0">
                    <a:moveTo>
                      <a:pt x="9580" y="0"/>
                    </a:moveTo>
                    <a:cubicBezTo>
                      <a:pt x="5097" y="0"/>
                      <a:pt x="0" y="4213"/>
                      <a:pt x="1273" y="10077"/>
                    </a:cubicBezTo>
                    <a:lnTo>
                      <a:pt x="11418" y="56785"/>
                    </a:lnTo>
                    <a:cubicBezTo>
                      <a:pt x="12190" y="60294"/>
                      <a:pt x="14640" y="61780"/>
                      <a:pt x="17305" y="61780"/>
                    </a:cubicBezTo>
                    <a:cubicBezTo>
                      <a:pt x="21786" y="61780"/>
                      <a:pt x="26874" y="57576"/>
                      <a:pt x="25602" y="51712"/>
                    </a:cubicBezTo>
                    <a:lnTo>
                      <a:pt x="15456" y="5004"/>
                    </a:lnTo>
                    <a:cubicBezTo>
                      <a:pt x="14692" y="1489"/>
                      <a:pt x="12245" y="0"/>
                      <a:pt x="9580"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1" name="Google Shape;1051;p22"/>
              <p:cNvSpPr/>
              <p:nvPr/>
            </p:nvSpPr>
            <p:spPr>
              <a:xfrm>
                <a:off x="15474400" y="9394500"/>
                <a:ext cx="497650" cy="1378625"/>
              </a:xfrm>
              <a:custGeom>
                <a:avLst/>
                <a:gdLst/>
                <a:ahLst/>
                <a:cxnLst/>
                <a:rect l="l" t="t" r="r" b="b"/>
                <a:pathLst>
                  <a:path w="19906" h="55145" extrusionOk="0">
                    <a:moveTo>
                      <a:pt x="7957" y="1"/>
                    </a:moveTo>
                    <a:cubicBezTo>
                      <a:pt x="3971" y="1"/>
                      <a:pt x="0" y="2716"/>
                      <a:pt x="484" y="7828"/>
                    </a:cubicBezTo>
                    <a:cubicBezTo>
                      <a:pt x="1777" y="21375"/>
                      <a:pt x="3110" y="34902"/>
                      <a:pt x="4403" y="48469"/>
                    </a:cubicBezTo>
                    <a:cubicBezTo>
                      <a:pt x="4834" y="52993"/>
                      <a:pt x="8393" y="55145"/>
                      <a:pt x="11942" y="55145"/>
                    </a:cubicBezTo>
                    <a:cubicBezTo>
                      <a:pt x="15930" y="55145"/>
                      <a:pt x="19906" y="52430"/>
                      <a:pt x="19422" y="47315"/>
                    </a:cubicBezTo>
                    <a:cubicBezTo>
                      <a:pt x="18089" y="33768"/>
                      <a:pt x="16796" y="20221"/>
                      <a:pt x="15503" y="6694"/>
                    </a:cubicBezTo>
                    <a:cubicBezTo>
                      <a:pt x="15072" y="2157"/>
                      <a:pt x="11509" y="1"/>
                      <a:pt x="7957"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22"/>
              <p:cNvSpPr/>
              <p:nvPr/>
            </p:nvSpPr>
            <p:spPr>
              <a:xfrm>
                <a:off x="28616900" y="-11722275"/>
                <a:ext cx="548075" cy="1276500"/>
              </a:xfrm>
              <a:custGeom>
                <a:avLst/>
                <a:gdLst/>
                <a:ahLst/>
                <a:cxnLst/>
                <a:rect l="l" t="t" r="r" b="b"/>
                <a:pathLst>
                  <a:path w="21923" h="51060" extrusionOk="0">
                    <a:moveTo>
                      <a:pt x="7835" y="0"/>
                    </a:moveTo>
                    <a:cubicBezTo>
                      <a:pt x="3839" y="0"/>
                      <a:pt x="0" y="2688"/>
                      <a:pt x="746" y="7774"/>
                    </a:cubicBezTo>
                    <a:cubicBezTo>
                      <a:pt x="2537" y="19988"/>
                      <a:pt x="4367" y="32222"/>
                      <a:pt x="6157" y="44436"/>
                    </a:cubicBezTo>
                    <a:cubicBezTo>
                      <a:pt x="6823" y="48920"/>
                      <a:pt x="10514" y="51059"/>
                      <a:pt x="14081" y="51059"/>
                    </a:cubicBezTo>
                    <a:cubicBezTo>
                      <a:pt x="18080" y="51059"/>
                      <a:pt x="21923" y="48371"/>
                      <a:pt x="21176" y="43282"/>
                    </a:cubicBezTo>
                    <a:lnTo>
                      <a:pt x="15765" y="6640"/>
                    </a:lnTo>
                    <a:cubicBezTo>
                      <a:pt x="15099" y="2145"/>
                      <a:pt x="11404" y="0"/>
                      <a:pt x="7835"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22"/>
              <p:cNvSpPr/>
              <p:nvPr/>
            </p:nvSpPr>
            <p:spPr>
              <a:xfrm>
                <a:off x="33722000" y="-12642850"/>
                <a:ext cx="734775" cy="1441250"/>
              </a:xfrm>
              <a:custGeom>
                <a:avLst/>
                <a:gdLst/>
                <a:ahLst/>
                <a:cxnLst/>
                <a:rect l="l" t="t" r="r" b="b"/>
                <a:pathLst>
                  <a:path w="29391" h="57650" extrusionOk="0">
                    <a:moveTo>
                      <a:pt x="9544" y="1"/>
                    </a:moveTo>
                    <a:cubicBezTo>
                      <a:pt x="4968" y="1"/>
                      <a:pt x="1" y="4182"/>
                      <a:pt x="1636" y="10023"/>
                    </a:cubicBezTo>
                    <a:cubicBezTo>
                      <a:pt x="5615" y="24247"/>
                      <a:pt x="9593" y="38490"/>
                      <a:pt x="13572" y="52713"/>
                    </a:cubicBezTo>
                    <a:cubicBezTo>
                      <a:pt x="14542" y="56179"/>
                      <a:pt x="17117" y="57649"/>
                      <a:pt x="19833" y="57649"/>
                    </a:cubicBezTo>
                    <a:cubicBezTo>
                      <a:pt x="24412" y="57649"/>
                      <a:pt x="29391" y="53472"/>
                      <a:pt x="27755" y="47641"/>
                    </a:cubicBezTo>
                    <a:cubicBezTo>
                      <a:pt x="23777" y="33417"/>
                      <a:pt x="19798" y="19154"/>
                      <a:pt x="15820" y="4951"/>
                    </a:cubicBezTo>
                    <a:cubicBezTo>
                      <a:pt x="14841" y="1475"/>
                      <a:pt x="12262" y="1"/>
                      <a:pt x="9544"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22"/>
              <p:cNvSpPr/>
              <p:nvPr/>
            </p:nvSpPr>
            <p:spPr>
              <a:xfrm>
                <a:off x="36886800" y="-13057775"/>
                <a:ext cx="854900" cy="1436925"/>
              </a:xfrm>
              <a:custGeom>
                <a:avLst/>
                <a:gdLst/>
                <a:ahLst/>
                <a:cxnLst/>
                <a:rect l="l" t="t" r="r" b="b"/>
                <a:pathLst>
                  <a:path w="34196" h="57477" extrusionOk="0">
                    <a:moveTo>
                      <a:pt x="9561" y="0"/>
                    </a:moveTo>
                    <a:cubicBezTo>
                      <a:pt x="4848" y="0"/>
                      <a:pt x="0" y="4130"/>
                      <a:pt x="2119" y="9871"/>
                    </a:cubicBezTo>
                    <a:cubicBezTo>
                      <a:pt x="7370" y="24154"/>
                      <a:pt x="12642" y="38417"/>
                      <a:pt x="17913" y="52700"/>
                    </a:cubicBezTo>
                    <a:cubicBezTo>
                      <a:pt x="19142" y="56054"/>
                      <a:pt x="21858" y="57477"/>
                      <a:pt x="24623" y="57477"/>
                    </a:cubicBezTo>
                    <a:cubicBezTo>
                      <a:pt x="29337" y="57477"/>
                      <a:pt x="34196" y="53342"/>
                      <a:pt x="32077" y="47587"/>
                    </a:cubicBezTo>
                    <a:cubicBezTo>
                      <a:pt x="26825" y="33324"/>
                      <a:pt x="21554" y="19041"/>
                      <a:pt x="16282" y="4778"/>
                    </a:cubicBezTo>
                    <a:cubicBezTo>
                      <a:pt x="15046" y="1423"/>
                      <a:pt x="12327" y="0"/>
                      <a:pt x="9561" y="0"/>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22"/>
              <p:cNvSpPr/>
              <p:nvPr/>
            </p:nvSpPr>
            <p:spPr>
              <a:xfrm>
                <a:off x="36516050" y="-17100200"/>
                <a:ext cx="527150" cy="1533550"/>
              </a:xfrm>
              <a:custGeom>
                <a:avLst/>
                <a:gdLst/>
                <a:ahLst/>
                <a:cxnLst/>
                <a:rect l="l" t="t" r="r" b="b"/>
                <a:pathLst>
                  <a:path w="21086" h="61342" extrusionOk="0">
                    <a:moveTo>
                      <a:pt x="7942" y="1"/>
                    </a:moveTo>
                    <a:cubicBezTo>
                      <a:pt x="3951" y="1"/>
                      <a:pt x="0" y="2716"/>
                      <a:pt x="537" y="7831"/>
                    </a:cubicBezTo>
                    <a:cubicBezTo>
                      <a:pt x="2208" y="23446"/>
                      <a:pt x="3859" y="39042"/>
                      <a:pt x="5530" y="54658"/>
                    </a:cubicBezTo>
                    <a:cubicBezTo>
                      <a:pt x="6008" y="59186"/>
                      <a:pt x="9596" y="61341"/>
                      <a:pt x="13150" y="61341"/>
                    </a:cubicBezTo>
                    <a:cubicBezTo>
                      <a:pt x="17139" y="61341"/>
                      <a:pt x="21086" y="58627"/>
                      <a:pt x="20549" y="53504"/>
                    </a:cubicBezTo>
                    <a:cubicBezTo>
                      <a:pt x="18878" y="37889"/>
                      <a:pt x="17227" y="22273"/>
                      <a:pt x="15556" y="6677"/>
                    </a:cubicBezTo>
                    <a:cubicBezTo>
                      <a:pt x="15078" y="2152"/>
                      <a:pt x="11495" y="1"/>
                      <a:pt x="7942"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22"/>
              <p:cNvSpPr/>
              <p:nvPr/>
            </p:nvSpPr>
            <p:spPr>
              <a:xfrm>
                <a:off x="38964800" y="-18777100"/>
                <a:ext cx="482975" cy="1533250"/>
              </a:xfrm>
              <a:custGeom>
                <a:avLst/>
                <a:gdLst/>
                <a:ahLst/>
                <a:cxnLst/>
                <a:rect l="l" t="t" r="r" b="b"/>
                <a:pathLst>
                  <a:path w="19319" h="61330" extrusionOk="0">
                    <a:moveTo>
                      <a:pt x="8010" y="1"/>
                    </a:moveTo>
                    <a:cubicBezTo>
                      <a:pt x="4028" y="1"/>
                      <a:pt x="1" y="2731"/>
                      <a:pt x="380" y="7868"/>
                    </a:cubicBezTo>
                    <a:lnTo>
                      <a:pt x="3920" y="54616"/>
                    </a:lnTo>
                    <a:cubicBezTo>
                      <a:pt x="4258" y="59168"/>
                      <a:pt x="7766" y="61330"/>
                      <a:pt x="11309" y="61330"/>
                    </a:cubicBezTo>
                    <a:cubicBezTo>
                      <a:pt x="15291" y="61330"/>
                      <a:pt x="19318" y="58599"/>
                      <a:pt x="18939" y="53462"/>
                    </a:cubicBezTo>
                    <a:lnTo>
                      <a:pt x="15399" y="6714"/>
                    </a:lnTo>
                    <a:cubicBezTo>
                      <a:pt x="15061" y="2162"/>
                      <a:pt x="11553" y="1"/>
                      <a:pt x="8010"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22"/>
              <p:cNvSpPr/>
              <p:nvPr/>
            </p:nvSpPr>
            <p:spPr>
              <a:xfrm>
                <a:off x="37917900" y="-21262100"/>
                <a:ext cx="470150" cy="1831850"/>
              </a:xfrm>
              <a:custGeom>
                <a:avLst/>
                <a:gdLst/>
                <a:ahLst/>
                <a:cxnLst/>
                <a:rect l="l" t="t" r="r" b="b"/>
                <a:pathLst>
                  <a:path w="18806" h="73274" extrusionOk="0">
                    <a:moveTo>
                      <a:pt x="12143" y="1"/>
                    </a:moveTo>
                    <a:cubicBezTo>
                      <a:pt x="8186" y="1"/>
                      <a:pt x="3819" y="2732"/>
                      <a:pt x="3544" y="7805"/>
                    </a:cubicBezTo>
                    <a:cubicBezTo>
                      <a:pt x="2450" y="27399"/>
                      <a:pt x="1356" y="47013"/>
                      <a:pt x="262" y="66607"/>
                    </a:cubicBezTo>
                    <a:cubicBezTo>
                      <a:pt x="1" y="71138"/>
                      <a:pt x="3174" y="73273"/>
                      <a:pt x="6671" y="73273"/>
                    </a:cubicBezTo>
                    <a:cubicBezTo>
                      <a:pt x="10621" y="73273"/>
                      <a:pt x="14986" y="70549"/>
                      <a:pt x="15281" y="65474"/>
                    </a:cubicBezTo>
                    <a:lnTo>
                      <a:pt x="18563" y="6651"/>
                    </a:lnTo>
                    <a:cubicBezTo>
                      <a:pt x="18806" y="2128"/>
                      <a:pt x="15634" y="1"/>
                      <a:pt x="12143" y="1"/>
                    </a:cubicBezTo>
                    <a:close/>
                  </a:path>
                </a:pathLst>
              </a:custGeom>
              <a:solidFill>
                <a:srgbClr val="EF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22"/>
              <p:cNvSpPr/>
              <p:nvPr/>
            </p:nvSpPr>
            <p:spPr>
              <a:xfrm>
                <a:off x="-10199650" y="-11771175"/>
                <a:ext cx="11201675" cy="6449200"/>
              </a:xfrm>
              <a:custGeom>
                <a:avLst/>
                <a:gdLst/>
                <a:ahLst/>
                <a:cxnLst/>
                <a:rect l="l" t="t" r="r" b="b"/>
                <a:pathLst>
                  <a:path w="448067" h="257968" extrusionOk="0">
                    <a:moveTo>
                      <a:pt x="437274" y="1"/>
                    </a:moveTo>
                    <a:cubicBezTo>
                      <a:pt x="435413" y="1"/>
                      <a:pt x="433514" y="773"/>
                      <a:pt x="431938" y="2628"/>
                    </a:cubicBezTo>
                    <a:cubicBezTo>
                      <a:pt x="369893" y="75475"/>
                      <a:pt x="310076" y="151267"/>
                      <a:pt x="245345" y="221747"/>
                    </a:cubicBezTo>
                    <a:cubicBezTo>
                      <a:pt x="235311" y="232680"/>
                      <a:pt x="225128" y="237013"/>
                      <a:pt x="215055" y="237013"/>
                    </a:cubicBezTo>
                    <a:cubicBezTo>
                      <a:pt x="197470" y="237013"/>
                      <a:pt x="180217" y="223808"/>
                      <a:pt x="164660" y="209453"/>
                    </a:cubicBezTo>
                    <a:cubicBezTo>
                      <a:pt x="149562" y="195508"/>
                      <a:pt x="134762" y="181225"/>
                      <a:pt x="120260" y="166664"/>
                    </a:cubicBezTo>
                    <a:cubicBezTo>
                      <a:pt x="83657" y="129842"/>
                      <a:pt x="49342" y="90952"/>
                      <a:pt x="16818" y="50490"/>
                    </a:cubicBezTo>
                    <a:cubicBezTo>
                      <a:pt x="15162" y="48425"/>
                      <a:pt x="13021" y="47568"/>
                      <a:pt x="10912" y="47568"/>
                    </a:cubicBezTo>
                    <a:cubicBezTo>
                      <a:pt x="5342" y="47568"/>
                      <a:pt x="1" y="53547"/>
                      <a:pt x="4445" y="59044"/>
                    </a:cubicBezTo>
                    <a:cubicBezTo>
                      <a:pt x="39197" y="102291"/>
                      <a:pt x="75979" y="143767"/>
                      <a:pt x="115267" y="182936"/>
                    </a:cubicBezTo>
                    <a:cubicBezTo>
                      <a:pt x="137677" y="205252"/>
                      <a:pt x="176319" y="257967"/>
                      <a:pt x="213668" y="257967"/>
                    </a:cubicBezTo>
                    <a:cubicBezTo>
                      <a:pt x="215804" y="257967"/>
                      <a:pt x="217937" y="257795"/>
                      <a:pt x="220061" y="257434"/>
                    </a:cubicBezTo>
                    <a:cubicBezTo>
                      <a:pt x="235916" y="254749"/>
                      <a:pt x="246360" y="242853"/>
                      <a:pt x="256763" y="231534"/>
                    </a:cubicBezTo>
                    <a:cubicBezTo>
                      <a:pt x="277790" y="208617"/>
                      <a:pt x="297245" y="183990"/>
                      <a:pt x="317416" y="160318"/>
                    </a:cubicBezTo>
                    <a:cubicBezTo>
                      <a:pt x="359390" y="111004"/>
                      <a:pt x="401383" y="61710"/>
                      <a:pt x="443357" y="12415"/>
                    </a:cubicBezTo>
                    <a:cubicBezTo>
                      <a:pt x="448067" y="6900"/>
                      <a:pt x="442837" y="1"/>
                      <a:pt x="43727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22"/>
              <p:cNvSpPr/>
              <p:nvPr/>
            </p:nvSpPr>
            <p:spPr>
              <a:xfrm>
                <a:off x="14290550" y="26452275"/>
                <a:ext cx="4451950" cy="3686300"/>
              </a:xfrm>
              <a:custGeom>
                <a:avLst/>
                <a:gdLst/>
                <a:ahLst/>
                <a:cxnLst/>
                <a:rect l="l" t="t" r="r" b="b"/>
                <a:pathLst>
                  <a:path w="178078" h="147452" extrusionOk="0">
                    <a:moveTo>
                      <a:pt x="11621" y="1"/>
                    </a:moveTo>
                    <a:cubicBezTo>
                      <a:pt x="5262" y="1"/>
                      <a:pt x="0" y="8334"/>
                      <a:pt x="6342" y="12970"/>
                    </a:cubicBezTo>
                    <a:cubicBezTo>
                      <a:pt x="61663" y="53332"/>
                      <a:pt x="113802" y="97474"/>
                      <a:pt x="162818" y="145376"/>
                    </a:cubicBezTo>
                    <a:cubicBezTo>
                      <a:pt x="164316" y="146836"/>
                      <a:pt x="165946" y="147452"/>
                      <a:pt x="167511" y="147452"/>
                    </a:cubicBezTo>
                    <a:cubicBezTo>
                      <a:pt x="173219" y="147452"/>
                      <a:pt x="178077" y="139265"/>
                      <a:pt x="172645" y="133957"/>
                    </a:cubicBezTo>
                    <a:cubicBezTo>
                      <a:pt x="123669" y="86075"/>
                      <a:pt x="71510" y="41953"/>
                      <a:pt x="16169" y="1551"/>
                    </a:cubicBezTo>
                    <a:cubicBezTo>
                      <a:pt x="14684" y="465"/>
                      <a:pt x="13122" y="1"/>
                      <a:pt x="11621" y="1"/>
                    </a:cubicBezTo>
                    <a:close/>
                  </a:path>
                </a:pathLst>
              </a:custGeom>
              <a:solidFill>
                <a:srgbClr val="91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22"/>
              <p:cNvSpPr/>
              <p:nvPr/>
            </p:nvSpPr>
            <p:spPr>
              <a:xfrm>
                <a:off x="-265550" y="27166175"/>
                <a:ext cx="2668175" cy="3441125"/>
              </a:xfrm>
              <a:custGeom>
                <a:avLst/>
                <a:gdLst/>
                <a:ahLst/>
                <a:cxnLst/>
                <a:rect l="l" t="t" r="r" b="b"/>
                <a:pathLst>
                  <a:path w="106727" h="137645" extrusionOk="0">
                    <a:moveTo>
                      <a:pt x="96316" y="1"/>
                    </a:moveTo>
                    <a:cubicBezTo>
                      <a:pt x="94478" y="1"/>
                      <a:pt x="92630" y="850"/>
                      <a:pt x="91169" y="2894"/>
                    </a:cubicBezTo>
                    <a:lnTo>
                      <a:pt x="4139" y="124916"/>
                    </a:lnTo>
                    <a:cubicBezTo>
                      <a:pt x="0" y="130719"/>
                      <a:pt x="5163" y="137645"/>
                      <a:pt x="10407" y="137645"/>
                    </a:cubicBezTo>
                    <a:cubicBezTo>
                      <a:pt x="12246" y="137645"/>
                      <a:pt x="14095" y="136793"/>
                      <a:pt x="15557" y="134743"/>
                    </a:cubicBezTo>
                    <a:cubicBezTo>
                      <a:pt x="44561" y="94062"/>
                      <a:pt x="73564" y="53382"/>
                      <a:pt x="102588" y="12721"/>
                    </a:cubicBezTo>
                    <a:cubicBezTo>
                      <a:pt x="106727" y="6917"/>
                      <a:pt x="101561" y="1"/>
                      <a:pt x="96316" y="1"/>
                    </a:cubicBezTo>
                    <a:close/>
                  </a:path>
                </a:pathLst>
              </a:custGeom>
              <a:solidFill>
                <a:srgbClr val="91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22"/>
              <p:cNvSpPr/>
              <p:nvPr/>
            </p:nvSpPr>
            <p:spPr>
              <a:xfrm>
                <a:off x="15579700" y="18944450"/>
                <a:ext cx="7701600" cy="8024675"/>
              </a:xfrm>
              <a:custGeom>
                <a:avLst/>
                <a:gdLst/>
                <a:ahLst/>
                <a:cxnLst/>
                <a:rect l="l" t="t" r="r" b="b"/>
                <a:pathLst>
                  <a:path w="308064" h="320987" extrusionOk="0">
                    <a:moveTo>
                      <a:pt x="88125" y="1"/>
                    </a:moveTo>
                    <a:cubicBezTo>
                      <a:pt x="84136" y="1"/>
                      <a:pt x="80208" y="2709"/>
                      <a:pt x="80776" y="7830"/>
                    </a:cubicBezTo>
                    <a:cubicBezTo>
                      <a:pt x="87221" y="65976"/>
                      <a:pt x="93647" y="124143"/>
                      <a:pt x="100092" y="182329"/>
                    </a:cubicBezTo>
                    <a:cubicBezTo>
                      <a:pt x="100370" y="184716"/>
                      <a:pt x="101484" y="186427"/>
                      <a:pt x="103036" y="187541"/>
                    </a:cubicBezTo>
                    <a:cubicBezTo>
                      <a:pt x="73654" y="178649"/>
                      <a:pt x="43318" y="172422"/>
                      <a:pt x="12226" y="169259"/>
                    </a:cubicBezTo>
                    <a:cubicBezTo>
                      <a:pt x="11920" y="169228"/>
                      <a:pt x="11620" y="169213"/>
                      <a:pt x="11328" y="169213"/>
                    </a:cubicBezTo>
                    <a:cubicBezTo>
                      <a:pt x="2462" y="169213"/>
                      <a:pt x="0" y="183076"/>
                      <a:pt x="9302" y="184020"/>
                    </a:cubicBezTo>
                    <a:cubicBezTo>
                      <a:pt x="117458" y="195060"/>
                      <a:pt x="216086" y="241967"/>
                      <a:pt x="292872" y="318873"/>
                    </a:cubicBezTo>
                    <a:cubicBezTo>
                      <a:pt x="294368" y="320360"/>
                      <a:pt x="295998" y="320987"/>
                      <a:pt x="297565" y="320987"/>
                    </a:cubicBezTo>
                    <a:cubicBezTo>
                      <a:pt x="303229" y="320987"/>
                      <a:pt x="308063" y="312799"/>
                      <a:pt x="302719" y="307454"/>
                    </a:cubicBezTo>
                    <a:cubicBezTo>
                      <a:pt x="247477" y="252132"/>
                      <a:pt x="180757" y="211870"/>
                      <a:pt x="107552" y="188893"/>
                    </a:cubicBezTo>
                    <a:lnTo>
                      <a:pt x="107552" y="188893"/>
                    </a:lnTo>
                    <a:cubicBezTo>
                      <a:pt x="107626" y="188895"/>
                      <a:pt x="107701" y="188896"/>
                      <a:pt x="107775" y="188896"/>
                    </a:cubicBezTo>
                    <a:cubicBezTo>
                      <a:pt x="111758" y="188896"/>
                      <a:pt x="115677" y="186291"/>
                      <a:pt x="115111" y="181195"/>
                    </a:cubicBezTo>
                    <a:cubicBezTo>
                      <a:pt x="108666" y="123029"/>
                      <a:pt x="102240" y="64862"/>
                      <a:pt x="95795" y="6676"/>
                    </a:cubicBezTo>
                    <a:cubicBezTo>
                      <a:pt x="95289" y="2156"/>
                      <a:pt x="91683" y="1"/>
                      <a:pt x="88125" y="1"/>
                    </a:cubicBezTo>
                    <a:close/>
                  </a:path>
                </a:pathLst>
              </a:custGeom>
              <a:solidFill>
                <a:srgbClr val="91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22"/>
              <p:cNvSpPr/>
              <p:nvPr/>
            </p:nvSpPr>
            <p:spPr>
              <a:xfrm>
                <a:off x="-2889675" y="24188125"/>
                <a:ext cx="3504375" cy="3080175"/>
              </a:xfrm>
              <a:custGeom>
                <a:avLst/>
                <a:gdLst/>
                <a:ahLst/>
                <a:cxnLst/>
                <a:rect l="l" t="t" r="r" b="b"/>
                <a:pathLst>
                  <a:path w="140175" h="123207" extrusionOk="0">
                    <a:moveTo>
                      <a:pt x="130149" y="0"/>
                    </a:moveTo>
                    <a:cubicBezTo>
                      <a:pt x="128767" y="0"/>
                      <a:pt x="127306" y="539"/>
                      <a:pt x="125893" y="1804"/>
                    </a:cubicBezTo>
                    <a:lnTo>
                      <a:pt x="5741" y="109026"/>
                    </a:lnTo>
                    <a:cubicBezTo>
                      <a:pt x="0" y="114143"/>
                      <a:pt x="4338" y="123207"/>
                      <a:pt x="10021" y="123207"/>
                    </a:cubicBezTo>
                    <a:cubicBezTo>
                      <a:pt x="11408" y="123207"/>
                      <a:pt x="12875" y="122667"/>
                      <a:pt x="14295" y="121399"/>
                    </a:cubicBezTo>
                    <a:cubicBezTo>
                      <a:pt x="54359" y="85672"/>
                      <a:pt x="94383" y="49925"/>
                      <a:pt x="134447" y="14178"/>
                    </a:cubicBezTo>
                    <a:cubicBezTo>
                      <a:pt x="140175" y="9090"/>
                      <a:pt x="135827" y="0"/>
                      <a:pt x="130149" y="0"/>
                    </a:cubicBezTo>
                    <a:close/>
                  </a:path>
                </a:pathLst>
              </a:custGeom>
              <a:solidFill>
                <a:srgbClr val="91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22"/>
              <p:cNvSpPr/>
              <p:nvPr/>
            </p:nvSpPr>
            <p:spPr>
              <a:xfrm>
                <a:off x="24384900" y="22188100"/>
                <a:ext cx="7506750" cy="909950"/>
              </a:xfrm>
              <a:custGeom>
                <a:avLst/>
                <a:gdLst/>
                <a:ahLst/>
                <a:cxnLst/>
                <a:rect l="l" t="t" r="r" b="b"/>
                <a:pathLst>
                  <a:path w="300270" h="36398" extrusionOk="0">
                    <a:moveTo>
                      <a:pt x="290379" y="0"/>
                    </a:moveTo>
                    <a:cubicBezTo>
                      <a:pt x="290157" y="0"/>
                      <a:pt x="289930" y="9"/>
                      <a:pt x="289699" y="26"/>
                    </a:cubicBezTo>
                    <a:lnTo>
                      <a:pt x="9451" y="21351"/>
                    </a:lnTo>
                    <a:cubicBezTo>
                      <a:pt x="1" y="22089"/>
                      <a:pt x="829" y="36398"/>
                      <a:pt x="9886" y="36398"/>
                    </a:cubicBezTo>
                    <a:cubicBezTo>
                      <a:pt x="10113" y="36398"/>
                      <a:pt x="10346" y="36389"/>
                      <a:pt x="10585" y="36370"/>
                    </a:cubicBezTo>
                    <a:lnTo>
                      <a:pt x="290853" y="15045"/>
                    </a:lnTo>
                    <a:cubicBezTo>
                      <a:pt x="300270" y="14327"/>
                      <a:pt x="299434" y="0"/>
                      <a:pt x="2903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22"/>
              <p:cNvSpPr/>
              <p:nvPr/>
            </p:nvSpPr>
            <p:spPr>
              <a:xfrm>
                <a:off x="25057865" y="24960331"/>
                <a:ext cx="7020975" cy="2463850"/>
              </a:xfrm>
              <a:custGeom>
                <a:avLst/>
                <a:gdLst/>
                <a:ahLst/>
                <a:cxnLst/>
                <a:rect l="l" t="t" r="r" b="b"/>
                <a:pathLst>
                  <a:path w="280839" h="98554" extrusionOk="0">
                    <a:moveTo>
                      <a:pt x="269898" y="0"/>
                    </a:moveTo>
                    <a:cubicBezTo>
                      <a:pt x="269109" y="0"/>
                      <a:pt x="268275" y="129"/>
                      <a:pt x="267404" y="411"/>
                    </a:cubicBezTo>
                    <a:cubicBezTo>
                      <a:pt x="181050" y="28241"/>
                      <a:pt x="94676" y="56130"/>
                      <a:pt x="8342" y="83980"/>
                    </a:cubicBezTo>
                    <a:cubicBezTo>
                      <a:pt x="1" y="86682"/>
                      <a:pt x="3374" y="98554"/>
                      <a:pt x="10956" y="98554"/>
                    </a:cubicBezTo>
                    <a:cubicBezTo>
                      <a:pt x="11746" y="98554"/>
                      <a:pt x="12582" y="98425"/>
                      <a:pt x="13454" y="98144"/>
                    </a:cubicBezTo>
                    <a:cubicBezTo>
                      <a:pt x="99809" y="70294"/>
                      <a:pt x="186163" y="42424"/>
                      <a:pt x="272497" y="14574"/>
                    </a:cubicBezTo>
                    <a:cubicBezTo>
                      <a:pt x="280838" y="11872"/>
                      <a:pt x="277465" y="0"/>
                      <a:pt x="2698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22"/>
              <p:cNvSpPr/>
              <p:nvPr/>
            </p:nvSpPr>
            <p:spPr>
              <a:xfrm rot="542647">
                <a:off x="34873625" y="17373503"/>
                <a:ext cx="5492555" cy="17858566"/>
              </a:xfrm>
              <a:custGeom>
                <a:avLst/>
                <a:gdLst/>
                <a:ahLst/>
                <a:cxnLst/>
                <a:rect l="l" t="t" r="r" b="b"/>
                <a:pathLst>
                  <a:path w="219695" h="858640" extrusionOk="0">
                    <a:moveTo>
                      <a:pt x="9543" y="1"/>
                    </a:moveTo>
                    <a:cubicBezTo>
                      <a:pt x="4953" y="1"/>
                      <a:pt x="0" y="4175"/>
                      <a:pt x="1699" y="9995"/>
                    </a:cubicBezTo>
                    <a:cubicBezTo>
                      <a:pt x="82682" y="287260"/>
                      <a:pt x="150118" y="568225"/>
                      <a:pt x="203729" y="852075"/>
                    </a:cubicBezTo>
                    <a:cubicBezTo>
                      <a:pt x="204573" y="856520"/>
                      <a:pt x="208358" y="858640"/>
                      <a:pt x="211935" y="858640"/>
                    </a:cubicBezTo>
                    <a:cubicBezTo>
                      <a:pt x="215945" y="858640"/>
                      <a:pt x="219694" y="855977"/>
                      <a:pt x="218748" y="850941"/>
                    </a:cubicBezTo>
                    <a:cubicBezTo>
                      <a:pt x="164899" y="565798"/>
                      <a:pt x="97224" y="283481"/>
                      <a:pt x="15863" y="4923"/>
                    </a:cubicBezTo>
                    <a:cubicBezTo>
                      <a:pt x="14856" y="1466"/>
                      <a:pt x="12263" y="1"/>
                      <a:pt x="95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22"/>
              <p:cNvSpPr/>
              <p:nvPr/>
            </p:nvSpPr>
            <p:spPr>
              <a:xfrm>
                <a:off x="18402650" y="13208250"/>
                <a:ext cx="23085275" cy="2140400"/>
              </a:xfrm>
              <a:custGeom>
                <a:avLst/>
                <a:gdLst/>
                <a:ahLst/>
                <a:cxnLst/>
                <a:rect l="l" t="t" r="r" b="b"/>
                <a:pathLst>
                  <a:path w="923411" h="85616" extrusionOk="0">
                    <a:moveTo>
                      <a:pt x="912886" y="0"/>
                    </a:moveTo>
                    <a:cubicBezTo>
                      <a:pt x="911040" y="0"/>
                      <a:pt x="909173" y="823"/>
                      <a:pt x="907668" y="2802"/>
                    </a:cubicBezTo>
                    <a:cubicBezTo>
                      <a:pt x="887770" y="29028"/>
                      <a:pt x="862853" y="37601"/>
                      <a:pt x="835480" y="37601"/>
                    </a:cubicBezTo>
                    <a:cubicBezTo>
                      <a:pt x="783798" y="37601"/>
                      <a:pt x="723361" y="7040"/>
                      <a:pt x="671422" y="7040"/>
                    </a:cubicBezTo>
                    <a:cubicBezTo>
                      <a:pt x="662920" y="7040"/>
                      <a:pt x="654646" y="7859"/>
                      <a:pt x="646676" y="9765"/>
                    </a:cubicBezTo>
                    <a:cubicBezTo>
                      <a:pt x="606811" y="19293"/>
                      <a:pt x="576793" y="49172"/>
                      <a:pt x="539096" y="63475"/>
                    </a:cubicBezTo>
                    <a:cubicBezTo>
                      <a:pt x="527475" y="67887"/>
                      <a:pt x="516304" y="69723"/>
                      <a:pt x="505430" y="69723"/>
                    </a:cubicBezTo>
                    <a:cubicBezTo>
                      <a:pt x="471686" y="69723"/>
                      <a:pt x="440813" y="52043"/>
                      <a:pt x="408302" y="38788"/>
                    </a:cubicBezTo>
                    <a:cubicBezTo>
                      <a:pt x="387970" y="30481"/>
                      <a:pt x="368430" y="25452"/>
                      <a:pt x="347753" y="25452"/>
                    </a:cubicBezTo>
                    <a:cubicBezTo>
                      <a:pt x="339662" y="25452"/>
                      <a:pt x="331397" y="26222"/>
                      <a:pt x="322843" y="27867"/>
                    </a:cubicBezTo>
                    <a:cubicBezTo>
                      <a:pt x="300145" y="32243"/>
                      <a:pt x="278522" y="42090"/>
                      <a:pt x="255287" y="43980"/>
                    </a:cubicBezTo>
                    <a:cubicBezTo>
                      <a:pt x="252177" y="44233"/>
                      <a:pt x="249084" y="44351"/>
                      <a:pt x="246006" y="44351"/>
                    </a:cubicBezTo>
                    <a:cubicBezTo>
                      <a:pt x="218511" y="44351"/>
                      <a:pt x="192256" y="34865"/>
                      <a:pt x="166387" y="26296"/>
                    </a:cubicBezTo>
                    <a:cubicBezTo>
                      <a:pt x="140742" y="17811"/>
                      <a:pt x="111558" y="9983"/>
                      <a:pt x="84168" y="9983"/>
                    </a:cubicBezTo>
                    <a:cubicBezTo>
                      <a:pt x="51644" y="9983"/>
                      <a:pt x="21649" y="21020"/>
                      <a:pt x="3108" y="55100"/>
                    </a:cubicBezTo>
                    <a:cubicBezTo>
                      <a:pt x="0" y="60822"/>
                      <a:pt x="5075" y="65659"/>
                      <a:pt x="10142" y="65659"/>
                    </a:cubicBezTo>
                    <a:cubicBezTo>
                      <a:pt x="12632" y="65659"/>
                      <a:pt x="15121" y="64490"/>
                      <a:pt x="16635" y="61685"/>
                    </a:cubicBezTo>
                    <a:cubicBezTo>
                      <a:pt x="32369" y="32746"/>
                      <a:pt x="56303" y="23235"/>
                      <a:pt x="84046" y="23235"/>
                    </a:cubicBezTo>
                    <a:cubicBezTo>
                      <a:pt x="137264" y="23235"/>
                      <a:pt x="204501" y="58232"/>
                      <a:pt x="254774" y="58232"/>
                    </a:cubicBezTo>
                    <a:cubicBezTo>
                      <a:pt x="260101" y="58232"/>
                      <a:pt x="265238" y="57839"/>
                      <a:pt x="270147" y="56970"/>
                    </a:cubicBezTo>
                    <a:cubicBezTo>
                      <a:pt x="292904" y="52932"/>
                      <a:pt x="314488" y="42886"/>
                      <a:pt x="337583" y="40539"/>
                    </a:cubicBezTo>
                    <a:cubicBezTo>
                      <a:pt x="341023" y="40187"/>
                      <a:pt x="344409" y="40020"/>
                      <a:pt x="347749" y="40020"/>
                    </a:cubicBezTo>
                    <a:cubicBezTo>
                      <a:pt x="368369" y="40020"/>
                      <a:pt x="387287" y="46353"/>
                      <a:pt x="406631" y="54364"/>
                    </a:cubicBezTo>
                    <a:cubicBezTo>
                      <a:pt x="436808" y="66837"/>
                      <a:pt x="466050" y="84164"/>
                      <a:pt x="499510" y="85536"/>
                    </a:cubicBezTo>
                    <a:cubicBezTo>
                      <a:pt x="500805" y="85589"/>
                      <a:pt x="502094" y="85616"/>
                      <a:pt x="503376" y="85616"/>
                    </a:cubicBezTo>
                    <a:cubicBezTo>
                      <a:pt x="531243" y="85616"/>
                      <a:pt x="556119" y="73259"/>
                      <a:pt x="579777" y="59357"/>
                    </a:cubicBezTo>
                    <a:cubicBezTo>
                      <a:pt x="616560" y="37695"/>
                      <a:pt x="647621" y="23585"/>
                      <a:pt x="684994" y="23585"/>
                    </a:cubicBezTo>
                    <a:cubicBezTo>
                      <a:pt x="697969" y="23585"/>
                      <a:pt x="711705" y="25286"/>
                      <a:pt x="726704" y="28961"/>
                    </a:cubicBezTo>
                    <a:cubicBezTo>
                      <a:pt x="761601" y="37511"/>
                      <a:pt x="801267" y="50933"/>
                      <a:pt x="837995" y="50933"/>
                    </a:cubicBezTo>
                    <a:cubicBezTo>
                      <a:pt x="868517" y="50933"/>
                      <a:pt x="897008" y="41664"/>
                      <a:pt x="919047" y="12629"/>
                    </a:cubicBezTo>
                    <a:cubicBezTo>
                      <a:pt x="923410" y="6920"/>
                      <a:pt x="918238" y="0"/>
                      <a:pt x="91288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22"/>
              <p:cNvSpPr/>
              <p:nvPr/>
            </p:nvSpPr>
            <p:spPr>
              <a:xfrm>
                <a:off x="23839600" y="18656300"/>
                <a:ext cx="8112625" cy="1510750"/>
              </a:xfrm>
              <a:custGeom>
                <a:avLst/>
                <a:gdLst/>
                <a:ahLst/>
                <a:cxnLst/>
                <a:rect l="l" t="t" r="r" b="b"/>
                <a:pathLst>
                  <a:path w="324505" h="60430" extrusionOk="0">
                    <a:moveTo>
                      <a:pt x="313043" y="0"/>
                    </a:moveTo>
                    <a:cubicBezTo>
                      <a:pt x="311210" y="0"/>
                      <a:pt x="309329" y="646"/>
                      <a:pt x="307693" y="2188"/>
                    </a:cubicBezTo>
                    <a:cubicBezTo>
                      <a:pt x="287681" y="21067"/>
                      <a:pt x="264111" y="27281"/>
                      <a:pt x="238842" y="27281"/>
                    </a:cubicBezTo>
                    <a:cubicBezTo>
                      <a:pt x="190146" y="27281"/>
                      <a:pt x="135139" y="4204"/>
                      <a:pt x="87125" y="4204"/>
                    </a:cubicBezTo>
                    <a:cubicBezTo>
                      <a:pt x="54671" y="4204"/>
                      <a:pt x="25411" y="14748"/>
                      <a:pt x="3455" y="50090"/>
                    </a:cubicBezTo>
                    <a:cubicBezTo>
                      <a:pt x="0" y="55641"/>
                      <a:pt x="5092" y="60430"/>
                      <a:pt x="10310" y="60430"/>
                    </a:cubicBezTo>
                    <a:cubicBezTo>
                      <a:pt x="12815" y="60430"/>
                      <a:pt x="15349" y="59326"/>
                      <a:pt x="16982" y="56675"/>
                    </a:cubicBezTo>
                    <a:cubicBezTo>
                      <a:pt x="35169" y="27418"/>
                      <a:pt x="61592" y="18409"/>
                      <a:pt x="90644" y="18409"/>
                    </a:cubicBezTo>
                    <a:cubicBezTo>
                      <a:pt x="130354" y="18409"/>
                      <a:pt x="174977" y="35241"/>
                      <a:pt x="210199" y="40203"/>
                    </a:cubicBezTo>
                    <a:cubicBezTo>
                      <a:pt x="219371" y="41500"/>
                      <a:pt x="228462" y="42221"/>
                      <a:pt x="237392" y="42221"/>
                    </a:cubicBezTo>
                    <a:cubicBezTo>
                      <a:pt x="267510" y="42221"/>
                      <a:pt x="295790" y="34018"/>
                      <a:pt x="319112" y="12015"/>
                    </a:cubicBezTo>
                    <a:cubicBezTo>
                      <a:pt x="324505" y="6912"/>
                      <a:pt x="319036" y="0"/>
                      <a:pt x="31304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22"/>
              <p:cNvSpPr/>
              <p:nvPr/>
            </p:nvSpPr>
            <p:spPr>
              <a:xfrm>
                <a:off x="32642400" y="17682225"/>
                <a:ext cx="9682925" cy="1561525"/>
              </a:xfrm>
              <a:custGeom>
                <a:avLst/>
                <a:gdLst/>
                <a:ahLst/>
                <a:cxnLst/>
                <a:rect l="l" t="t" r="r" b="b"/>
                <a:pathLst>
                  <a:path w="387317" h="62461" extrusionOk="0">
                    <a:moveTo>
                      <a:pt x="337801" y="1"/>
                    </a:moveTo>
                    <a:cubicBezTo>
                      <a:pt x="298889" y="1"/>
                      <a:pt x="260671" y="32536"/>
                      <a:pt x="222442" y="43459"/>
                    </a:cubicBezTo>
                    <a:cubicBezTo>
                      <a:pt x="212799" y="46219"/>
                      <a:pt x="203235" y="47364"/>
                      <a:pt x="193734" y="47364"/>
                    </a:cubicBezTo>
                    <a:cubicBezTo>
                      <a:pt x="147420" y="47364"/>
                      <a:pt x="102576" y="20161"/>
                      <a:pt x="57120" y="20161"/>
                    </a:cubicBezTo>
                    <a:cubicBezTo>
                      <a:pt x="40510" y="20161"/>
                      <a:pt x="23819" y="23793"/>
                      <a:pt x="6944" y="33712"/>
                    </a:cubicBezTo>
                    <a:cubicBezTo>
                      <a:pt x="0" y="37794"/>
                      <a:pt x="4879" y="47212"/>
                      <a:pt x="11506" y="47212"/>
                    </a:cubicBezTo>
                    <a:cubicBezTo>
                      <a:pt x="12757" y="47212"/>
                      <a:pt x="14071" y="46876"/>
                      <a:pt x="15379" y="46105"/>
                    </a:cubicBezTo>
                    <a:cubicBezTo>
                      <a:pt x="30427" y="37257"/>
                      <a:pt x="45510" y="33956"/>
                      <a:pt x="60637" y="33956"/>
                    </a:cubicBezTo>
                    <a:cubicBezTo>
                      <a:pt x="105092" y="33956"/>
                      <a:pt x="149928" y="62461"/>
                      <a:pt x="195373" y="62461"/>
                    </a:cubicBezTo>
                    <a:cubicBezTo>
                      <a:pt x="197081" y="62461"/>
                      <a:pt x="198790" y="62421"/>
                      <a:pt x="200500" y="62337"/>
                    </a:cubicBezTo>
                    <a:cubicBezTo>
                      <a:pt x="243810" y="60228"/>
                      <a:pt x="291206" y="14483"/>
                      <a:pt x="335215" y="14483"/>
                    </a:cubicBezTo>
                    <a:cubicBezTo>
                      <a:pt x="347663" y="14483"/>
                      <a:pt x="359840" y="18143"/>
                      <a:pt x="371577" y="27485"/>
                    </a:cubicBezTo>
                    <a:cubicBezTo>
                      <a:pt x="373061" y="28663"/>
                      <a:pt x="374631" y="29164"/>
                      <a:pt x="376136" y="29164"/>
                    </a:cubicBezTo>
                    <a:cubicBezTo>
                      <a:pt x="382257" y="29164"/>
                      <a:pt x="387316" y="20873"/>
                      <a:pt x="381265" y="16067"/>
                    </a:cubicBezTo>
                    <a:cubicBezTo>
                      <a:pt x="366659" y="4445"/>
                      <a:pt x="352182" y="1"/>
                      <a:pt x="33780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22"/>
              <p:cNvSpPr/>
              <p:nvPr/>
            </p:nvSpPr>
            <p:spPr>
              <a:xfrm>
                <a:off x="35584300" y="22779925"/>
                <a:ext cx="7155200" cy="1501375"/>
              </a:xfrm>
              <a:custGeom>
                <a:avLst/>
                <a:gdLst/>
                <a:ahLst/>
                <a:cxnLst/>
                <a:rect l="l" t="t" r="r" b="b"/>
                <a:pathLst>
                  <a:path w="286208" h="60055" extrusionOk="0">
                    <a:moveTo>
                      <a:pt x="275829" y="0"/>
                    </a:moveTo>
                    <a:cubicBezTo>
                      <a:pt x="274478" y="0"/>
                      <a:pt x="273048" y="473"/>
                      <a:pt x="271646" y="1577"/>
                    </a:cubicBezTo>
                    <a:cubicBezTo>
                      <a:pt x="244158" y="23144"/>
                      <a:pt x="217705" y="29392"/>
                      <a:pt x="190549" y="29392"/>
                    </a:cubicBezTo>
                    <a:cubicBezTo>
                      <a:pt x="159868" y="29392"/>
                      <a:pt x="128290" y="21416"/>
                      <a:pt x="93308" y="18546"/>
                    </a:cubicBezTo>
                    <a:cubicBezTo>
                      <a:pt x="88785" y="18173"/>
                      <a:pt x="84307" y="17976"/>
                      <a:pt x="79886" y="17976"/>
                    </a:cubicBezTo>
                    <a:cubicBezTo>
                      <a:pt x="51542" y="17976"/>
                      <a:pt x="25534" y="26076"/>
                      <a:pt x="5004" y="47828"/>
                    </a:cubicBezTo>
                    <a:cubicBezTo>
                      <a:pt x="1" y="53148"/>
                      <a:pt x="5261" y="60055"/>
                      <a:pt x="10969" y="60055"/>
                    </a:cubicBezTo>
                    <a:cubicBezTo>
                      <a:pt x="12795" y="60055"/>
                      <a:pt x="14667" y="59347"/>
                      <a:pt x="16263" y="57655"/>
                    </a:cubicBezTo>
                    <a:cubicBezTo>
                      <a:pt x="34030" y="38813"/>
                      <a:pt x="55097" y="33038"/>
                      <a:pt x="77394" y="33038"/>
                    </a:cubicBezTo>
                    <a:cubicBezTo>
                      <a:pt x="109947" y="33038"/>
                      <a:pt x="145122" y="45346"/>
                      <a:pt x="176479" y="47271"/>
                    </a:cubicBezTo>
                    <a:cubicBezTo>
                      <a:pt x="179709" y="47467"/>
                      <a:pt x="182911" y="47565"/>
                      <a:pt x="186085" y="47565"/>
                    </a:cubicBezTo>
                    <a:cubicBezTo>
                      <a:pt x="220824" y="47565"/>
                      <a:pt x="252155" y="35862"/>
                      <a:pt x="280080" y="13970"/>
                    </a:cubicBezTo>
                    <a:cubicBezTo>
                      <a:pt x="286208" y="9172"/>
                      <a:pt x="281780" y="0"/>
                      <a:pt x="27582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22"/>
              <p:cNvSpPr/>
              <p:nvPr/>
            </p:nvSpPr>
            <p:spPr>
              <a:xfrm>
                <a:off x="25912400" y="27473500"/>
                <a:ext cx="17568775" cy="3087700"/>
              </a:xfrm>
              <a:custGeom>
                <a:avLst/>
                <a:gdLst/>
                <a:ahLst/>
                <a:cxnLst/>
                <a:rect l="l" t="t" r="r" b="b"/>
                <a:pathLst>
                  <a:path w="702751" h="123508" extrusionOk="0">
                    <a:moveTo>
                      <a:pt x="459115" y="0"/>
                    </a:moveTo>
                    <a:cubicBezTo>
                      <a:pt x="410516" y="0"/>
                      <a:pt x="370485" y="23475"/>
                      <a:pt x="329298" y="49543"/>
                    </a:cubicBezTo>
                    <a:cubicBezTo>
                      <a:pt x="302164" y="66691"/>
                      <a:pt x="274374" y="84375"/>
                      <a:pt x="242466" y="90204"/>
                    </a:cubicBezTo>
                    <a:cubicBezTo>
                      <a:pt x="234659" y="91623"/>
                      <a:pt x="226918" y="92225"/>
                      <a:pt x="219225" y="92225"/>
                    </a:cubicBezTo>
                    <a:cubicBezTo>
                      <a:pt x="187455" y="92225"/>
                      <a:pt x="156492" y="81958"/>
                      <a:pt x="125040" y="76577"/>
                    </a:cubicBezTo>
                    <a:cubicBezTo>
                      <a:pt x="113660" y="74625"/>
                      <a:pt x="102016" y="73456"/>
                      <a:pt x="90503" y="73456"/>
                    </a:cubicBezTo>
                    <a:cubicBezTo>
                      <a:pt x="57679" y="73456"/>
                      <a:pt x="25916" y="82960"/>
                      <a:pt x="4371" y="110912"/>
                    </a:cubicBezTo>
                    <a:cubicBezTo>
                      <a:pt x="0" y="116586"/>
                      <a:pt x="5118" y="123507"/>
                      <a:pt x="10448" y="123507"/>
                    </a:cubicBezTo>
                    <a:cubicBezTo>
                      <a:pt x="12275" y="123507"/>
                      <a:pt x="14127" y="122694"/>
                      <a:pt x="15630" y="120739"/>
                    </a:cubicBezTo>
                    <a:cubicBezTo>
                      <a:pt x="34896" y="95744"/>
                      <a:pt x="59861" y="88069"/>
                      <a:pt x="86828" y="88069"/>
                    </a:cubicBezTo>
                    <a:cubicBezTo>
                      <a:pt x="126243" y="88069"/>
                      <a:pt x="169935" y="104463"/>
                      <a:pt x="206361" y="107133"/>
                    </a:cubicBezTo>
                    <a:cubicBezTo>
                      <a:pt x="209871" y="107391"/>
                      <a:pt x="213338" y="107517"/>
                      <a:pt x="216765" y="107517"/>
                    </a:cubicBezTo>
                    <a:cubicBezTo>
                      <a:pt x="261806" y="107517"/>
                      <a:pt x="299874" y="85895"/>
                      <a:pt x="337752" y="61936"/>
                    </a:cubicBezTo>
                    <a:cubicBezTo>
                      <a:pt x="362359" y="46360"/>
                      <a:pt x="387126" y="29730"/>
                      <a:pt x="415154" y="21077"/>
                    </a:cubicBezTo>
                    <a:cubicBezTo>
                      <a:pt x="428690" y="16889"/>
                      <a:pt x="442263" y="15185"/>
                      <a:pt x="455818" y="15185"/>
                    </a:cubicBezTo>
                    <a:cubicBezTo>
                      <a:pt x="480513" y="15185"/>
                      <a:pt x="505151" y="20841"/>
                      <a:pt x="529398" y="27442"/>
                    </a:cubicBezTo>
                    <a:cubicBezTo>
                      <a:pt x="564534" y="36995"/>
                      <a:pt x="599774" y="47586"/>
                      <a:pt x="634929" y="47586"/>
                    </a:cubicBezTo>
                    <a:cubicBezTo>
                      <a:pt x="655047" y="47586"/>
                      <a:pt x="675137" y="44117"/>
                      <a:pt x="695164" y="35002"/>
                    </a:cubicBezTo>
                    <a:cubicBezTo>
                      <a:pt x="702751" y="31523"/>
                      <a:pt x="699876" y="20117"/>
                      <a:pt x="693127" y="20117"/>
                    </a:cubicBezTo>
                    <a:cubicBezTo>
                      <a:pt x="692196" y="20117"/>
                      <a:pt x="691192" y="20334"/>
                      <a:pt x="690131" y="20818"/>
                    </a:cubicBezTo>
                    <a:cubicBezTo>
                      <a:pt x="671357" y="29365"/>
                      <a:pt x="652696" y="32615"/>
                      <a:pt x="634088" y="32615"/>
                    </a:cubicBezTo>
                    <a:cubicBezTo>
                      <a:pt x="580627" y="32615"/>
                      <a:pt x="527597" y="5792"/>
                      <a:pt x="473559" y="687"/>
                    </a:cubicBezTo>
                    <a:cubicBezTo>
                      <a:pt x="468658" y="223"/>
                      <a:pt x="463846" y="0"/>
                      <a:pt x="4591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2"/>
              <p:cNvSpPr/>
              <p:nvPr/>
            </p:nvSpPr>
            <p:spPr>
              <a:xfrm>
                <a:off x="18036850" y="31904925"/>
                <a:ext cx="26295200" cy="2982375"/>
              </a:xfrm>
              <a:custGeom>
                <a:avLst/>
                <a:gdLst/>
                <a:ahLst/>
                <a:cxnLst/>
                <a:rect l="l" t="t" r="r" b="b"/>
                <a:pathLst>
                  <a:path w="1051808" h="119295" extrusionOk="0">
                    <a:moveTo>
                      <a:pt x="927309" y="1"/>
                    </a:moveTo>
                    <a:cubicBezTo>
                      <a:pt x="886163" y="1"/>
                      <a:pt x="844879" y="10938"/>
                      <a:pt x="805092" y="31130"/>
                    </a:cubicBezTo>
                    <a:cubicBezTo>
                      <a:pt x="764464" y="51761"/>
                      <a:pt x="730000" y="66114"/>
                      <a:pt x="690170" y="66114"/>
                    </a:cubicBezTo>
                    <a:cubicBezTo>
                      <a:pt x="675083" y="66114"/>
                      <a:pt x="659226" y="64055"/>
                      <a:pt x="641972" y="59497"/>
                    </a:cubicBezTo>
                    <a:cubicBezTo>
                      <a:pt x="601590" y="48838"/>
                      <a:pt x="561584" y="31934"/>
                      <a:pt x="519391" y="31934"/>
                    </a:cubicBezTo>
                    <a:cubicBezTo>
                      <a:pt x="516150" y="31934"/>
                      <a:pt x="512895" y="32034"/>
                      <a:pt x="509626" y="32244"/>
                    </a:cubicBezTo>
                    <a:cubicBezTo>
                      <a:pt x="468011" y="34929"/>
                      <a:pt x="432144" y="56592"/>
                      <a:pt x="394985" y="73561"/>
                    </a:cubicBezTo>
                    <a:cubicBezTo>
                      <a:pt x="364795" y="87334"/>
                      <a:pt x="335822" y="93008"/>
                      <a:pt x="306280" y="93008"/>
                    </a:cubicBezTo>
                    <a:cubicBezTo>
                      <a:pt x="281589" y="93008"/>
                      <a:pt x="256502" y="89044"/>
                      <a:pt x="229975" y="82532"/>
                    </a:cubicBezTo>
                    <a:cubicBezTo>
                      <a:pt x="192071" y="73221"/>
                      <a:pt x="150728" y="62451"/>
                      <a:pt x="111382" y="62451"/>
                    </a:cubicBezTo>
                    <a:cubicBezTo>
                      <a:pt x="72054" y="62451"/>
                      <a:pt x="34721" y="73211"/>
                      <a:pt x="4810" y="106941"/>
                    </a:cubicBezTo>
                    <a:cubicBezTo>
                      <a:pt x="1" y="112379"/>
                      <a:pt x="5199" y="119295"/>
                      <a:pt x="10794" y="119295"/>
                    </a:cubicBezTo>
                    <a:cubicBezTo>
                      <a:pt x="12629" y="119295"/>
                      <a:pt x="14507" y="118551"/>
                      <a:pt x="16089" y="116768"/>
                    </a:cubicBezTo>
                    <a:cubicBezTo>
                      <a:pt x="43200" y="86175"/>
                      <a:pt x="76074" y="76267"/>
                      <a:pt x="111208" y="76267"/>
                    </a:cubicBezTo>
                    <a:cubicBezTo>
                      <a:pt x="170245" y="76267"/>
                      <a:pt x="235663" y="104243"/>
                      <a:pt x="290847" y="109069"/>
                    </a:cubicBezTo>
                    <a:cubicBezTo>
                      <a:pt x="296562" y="109566"/>
                      <a:pt x="302180" y="109808"/>
                      <a:pt x="307719" y="109808"/>
                    </a:cubicBezTo>
                    <a:cubicBezTo>
                      <a:pt x="340079" y="109808"/>
                      <a:pt x="369709" y="101554"/>
                      <a:pt x="399978" y="87744"/>
                    </a:cubicBezTo>
                    <a:cubicBezTo>
                      <a:pt x="439576" y="69705"/>
                      <a:pt x="476617" y="47344"/>
                      <a:pt x="520870" y="47344"/>
                    </a:cubicBezTo>
                    <a:cubicBezTo>
                      <a:pt x="523124" y="47344"/>
                      <a:pt x="525396" y="47402"/>
                      <a:pt x="527689" y="47521"/>
                    </a:cubicBezTo>
                    <a:cubicBezTo>
                      <a:pt x="589608" y="50747"/>
                      <a:pt x="644058" y="81267"/>
                      <a:pt x="702588" y="81267"/>
                    </a:cubicBezTo>
                    <a:cubicBezTo>
                      <a:pt x="721661" y="81267"/>
                      <a:pt x="741168" y="78025"/>
                      <a:pt x="761507" y="69543"/>
                    </a:cubicBezTo>
                    <a:cubicBezTo>
                      <a:pt x="805033" y="51400"/>
                      <a:pt x="843067" y="23769"/>
                      <a:pt x="890591" y="16369"/>
                    </a:cubicBezTo>
                    <a:cubicBezTo>
                      <a:pt x="901549" y="14664"/>
                      <a:pt x="912475" y="13835"/>
                      <a:pt x="923320" y="13835"/>
                    </a:cubicBezTo>
                    <a:cubicBezTo>
                      <a:pt x="963587" y="13835"/>
                      <a:pt x="1002738" y="25268"/>
                      <a:pt x="1038235" y="45751"/>
                    </a:cubicBezTo>
                    <a:cubicBezTo>
                      <a:pt x="1039451" y="46447"/>
                      <a:pt x="1040626" y="46753"/>
                      <a:pt x="1041722" y="46753"/>
                    </a:cubicBezTo>
                    <a:cubicBezTo>
                      <a:pt x="1048137" y="46753"/>
                      <a:pt x="1051808" y="36259"/>
                      <a:pt x="1044740" y="32164"/>
                    </a:cubicBezTo>
                    <a:cubicBezTo>
                      <a:pt x="1006709" y="10216"/>
                      <a:pt x="967073" y="1"/>
                      <a:pt x="92730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22"/>
              <p:cNvSpPr/>
              <p:nvPr/>
            </p:nvSpPr>
            <p:spPr>
              <a:xfrm>
                <a:off x="-19295375" y="13058475"/>
                <a:ext cx="1540200" cy="1126450"/>
              </a:xfrm>
              <a:custGeom>
                <a:avLst/>
                <a:gdLst/>
                <a:ahLst/>
                <a:cxnLst/>
                <a:rect l="l" t="t" r="r" b="b"/>
                <a:pathLst>
                  <a:path w="61608" h="45058" extrusionOk="0">
                    <a:moveTo>
                      <a:pt x="29103" y="1"/>
                    </a:moveTo>
                    <a:cubicBezTo>
                      <a:pt x="0" y="1"/>
                      <a:pt x="3561" y="45058"/>
                      <a:pt x="32505" y="45058"/>
                    </a:cubicBezTo>
                    <a:cubicBezTo>
                      <a:pt x="61608" y="45058"/>
                      <a:pt x="58047" y="1"/>
                      <a:pt x="29103"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22"/>
              <p:cNvSpPr/>
              <p:nvPr/>
            </p:nvSpPr>
            <p:spPr>
              <a:xfrm>
                <a:off x="-16114050" y="12855075"/>
                <a:ext cx="1539225" cy="1126450"/>
              </a:xfrm>
              <a:custGeom>
                <a:avLst/>
                <a:gdLst/>
                <a:ahLst/>
                <a:cxnLst/>
                <a:rect l="l" t="t" r="r" b="b"/>
                <a:pathLst>
                  <a:path w="61569" h="45058" extrusionOk="0">
                    <a:moveTo>
                      <a:pt x="29084" y="1"/>
                    </a:moveTo>
                    <a:cubicBezTo>
                      <a:pt x="1" y="1"/>
                      <a:pt x="3542" y="45058"/>
                      <a:pt x="32486" y="45058"/>
                    </a:cubicBezTo>
                    <a:cubicBezTo>
                      <a:pt x="61569" y="45058"/>
                      <a:pt x="58028"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22"/>
              <p:cNvSpPr/>
              <p:nvPr/>
            </p:nvSpPr>
            <p:spPr>
              <a:xfrm>
                <a:off x="-11918175" y="13193750"/>
                <a:ext cx="1539725" cy="1126450"/>
              </a:xfrm>
              <a:custGeom>
                <a:avLst/>
                <a:gdLst/>
                <a:ahLst/>
                <a:cxnLst/>
                <a:rect l="l" t="t" r="r" b="b"/>
                <a:pathLst>
                  <a:path w="61589" h="45058" extrusionOk="0">
                    <a:moveTo>
                      <a:pt x="29103" y="0"/>
                    </a:moveTo>
                    <a:cubicBezTo>
                      <a:pt x="0" y="0"/>
                      <a:pt x="3561" y="45058"/>
                      <a:pt x="32505" y="45058"/>
                    </a:cubicBezTo>
                    <a:cubicBezTo>
                      <a:pt x="61588" y="45038"/>
                      <a:pt x="58047" y="0"/>
                      <a:pt x="2910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22"/>
              <p:cNvSpPr/>
              <p:nvPr/>
            </p:nvSpPr>
            <p:spPr>
              <a:xfrm>
                <a:off x="-6977325" y="12990850"/>
                <a:ext cx="1539225" cy="1126450"/>
              </a:xfrm>
              <a:custGeom>
                <a:avLst/>
                <a:gdLst/>
                <a:ahLst/>
                <a:cxnLst/>
                <a:rect l="l" t="t" r="r" b="b"/>
                <a:pathLst>
                  <a:path w="61569"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22"/>
              <p:cNvSpPr/>
              <p:nvPr/>
            </p:nvSpPr>
            <p:spPr>
              <a:xfrm>
                <a:off x="-3796500" y="13024175"/>
                <a:ext cx="1539225" cy="1126450"/>
              </a:xfrm>
              <a:custGeom>
                <a:avLst/>
                <a:gdLst/>
                <a:ahLst/>
                <a:cxnLst/>
                <a:rect l="l" t="t" r="r" b="b"/>
                <a:pathLst>
                  <a:path w="61569" h="45058" extrusionOk="0">
                    <a:moveTo>
                      <a:pt x="29104" y="0"/>
                    </a:moveTo>
                    <a:cubicBezTo>
                      <a:pt x="1" y="0"/>
                      <a:pt x="3562" y="45057"/>
                      <a:pt x="32506" y="45057"/>
                    </a:cubicBezTo>
                    <a:cubicBezTo>
                      <a:pt x="61569" y="45057"/>
                      <a:pt x="58048" y="0"/>
                      <a:pt x="2910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22"/>
              <p:cNvSpPr/>
              <p:nvPr/>
            </p:nvSpPr>
            <p:spPr>
              <a:xfrm>
                <a:off x="1178675" y="12855075"/>
                <a:ext cx="1538725" cy="1126450"/>
              </a:xfrm>
              <a:custGeom>
                <a:avLst/>
                <a:gdLst/>
                <a:ahLst/>
                <a:cxnLst/>
                <a:rect l="l" t="t" r="r" b="b"/>
                <a:pathLst>
                  <a:path w="61549" h="45058" extrusionOk="0">
                    <a:moveTo>
                      <a:pt x="29064" y="1"/>
                    </a:moveTo>
                    <a:cubicBezTo>
                      <a:pt x="0" y="1"/>
                      <a:pt x="3541" y="45058"/>
                      <a:pt x="32485" y="45058"/>
                    </a:cubicBezTo>
                    <a:cubicBezTo>
                      <a:pt x="61548" y="45058"/>
                      <a:pt x="58027" y="1"/>
                      <a:pt x="2906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22"/>
              <p:cNvSpPr/>
              <p:nvPr/>
            </p:nvSpPr>
            <p:spPr>
              <a:xfrm>
                <a:off x="-5353100" y="10994100"/>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22"/>
              <p:cNvSpPr/>
              <p:nvPr/>
            </p:nvSpPr>
            <p:spPr>
              <a:xfrm>
                <a:off x="-852375" y="11265150"/>
                <a:ext cx="1539225" cy="1126450"/>
              </a:xfrm>
              <a:custGeom>
                <a:avLst/>
                <a:gdLst/>
                <a:ahLst/>
                <a:cxnLst/>
                <a:rect l="l" t="t" r="r" b="b"/>
                <a:pathLst>
                  <a:path w="61569" h="45058" extrusionOk="0">
                    <a:moveTo>
                      <a:pt x="29104" y="0"/>
                    </a:moveTo>
                    <a:cubicBezTo>
                      <a:pt x="1" y="0"/>
                      <a:pt x="3561" y="45058"/>
                      <a:pt x="32505" y="45058"/>
                    </a:cubicBezTo>
                    <a:cubicBezTo>
                      <a:pt x="61568" y="45018"/>
                      <a:pt x="58047" y="0"/>
                      <a:pt x="2910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22"/>
              <p:cNvSpPr/>
              <p:nvPr/>
            </p:nvSpPr>
            <p:spPr>
              <a:xfrm>
                <a:off x="-1867400" y="15020900"/>
                <a:ext cx="1539225" cy="1126450"/>
              </a:xfrm>
              <a:custGeom>
                <a:avLst/>
                <a:gdLst/>
                <a:ahLst/>
                <a:cxnLst/>
                <a:rect l="l" t="t" r="r" b="b"/>
                <a:pathLst>
                  <a:path w="61569" h="45058" extrusionOk="0">
                    <a:moveTo>
                      <a:pt x="29104" y="0"/>
                    </a:moveTo>
                    <a:cubicBezTo>
                      <a:pt x="1" y="0"/>
                      <a:pt x="3561" y="45057"/>
                      <a:pt x="32505" y="45057"/>
                    </a:cubicBezTo>
                    <a:cubicBezTo>
                      <a:pt x="61568" y="45057"/>
                      <a:pt x="58047" y="0"/>
                      <a:pt x="2910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22"/>
              <p:cNvSpPr/>
              <p:nvPr/>
            </p:nvSpPr>
            <p:spPr>
              <a:xfrm>
                <a:off x="-6029950" y="15189975"/>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22"/>
              <p:cNvSpPr/>
              <p:nvPr/>
            </p:nvSpPr>
            <p:spPr>
              <a:xfrm>
                <a:off x="-9920950" y="14953250"/>
                <a:ext cx="1538725" cy="1126450"/>
              </a:xfrm>
              <a:custGeom>
                <a:avLst/>
                <a:gdLst/>
                <a:ahLst/>
                <a:cxnLst/>
                <a:rect l="l" t="t" r="r" b="b"/>
                <a:pathLst>
                  <a:path w="61549" h="45058" extrusionOk="0">
                    <a:moveTo>
                      <a:pt x="29084" y="1"/>
                    </a:moveTo>
                    <a:cubicBezTo>
                      <a:pt x="0" y="1"/>
                      <a:pt x="3541" y="45058"/>
                      <a:pt x="32485" y="45058"/>
                    </a:cubicBezTo>
                    <a:cubicBezTo>
                      <a:pt x="61548" y="45058"/>
                      <a:pt x="58027"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22"/>
              <p:cNvSpPr/>
              <p:nvPr/>
            </p:nvSpPr>
            <p:spPr>
              <a:xfrm>
                <a:off x="-13847275" y="15325750"/>
                <a:ext cx="1540225" cy="1125950"/>
              </a:xfrm>
              <a:custGeom>
                <a:avLst/>
                <a:gdLst/>
                <a:ahLst/>
                <a:cxnLst/>
                <a:rect l="l" t="t" r="r" b="b"/>
                <a:pathLst>
                  <a:path w="61609" h="45038" extrusionOk="0">
                    <a:moveTo>
                      <a:pt x="29104" y="1"/>
                    </a:moveTo>
                    <a:cubicBezTo>
                      <a:pt x="1" y="1"/>
                      <a:pt x="3562" y="45038"/>
                      <a:pt x="32505" y="45038"/>
                    </a:cubicBezTo>
                    <a:cubicBezTo>
                      <a:pt x="61608" y="45038"/>
                      <a:pt x="58048"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22"/>
              <p:cNvSpPr/>
              <p:nvPr/>
            </p:nvSpPr>
            <p:spPr>
              <a:xfrm>
                <a:off x="-16689425" y="16509875"/>
                <a:ext cx="1539200" cy="1126450"/>
              </a:xfrm>
              <a:custGeom>
                <a:avLst/>
                <a:gdLst/>
                <a:ahLst/>
                <a:cxnLst/>
                <a:rect l="l" t="t" r="r" b="b"/>
                <a:pathLst>
                  <a:path w="61568"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22"/>
              <p:cNvSpPr/>
              <p:nvPr/>
            </p:nvSpPr>
            <p:spPr>
              <a:xfrm>
                <a:off x="-14895625" y="19725025"/>
                <a:ext cx="1539225" cy="1126450"/>
              </a:xfrm>
              <a:custGeom>
                <a:avLst/>
                <a:gdLst/>
                <a:ahLst/>
                <a:cxnLst/>
                <a:rect l="l" t="t" r="r" b="b"/>
                <a:pathLst>
                  <a:path w="61569" h="45058" extrusionOk="0">
                    <a:moveTo>
                      <a:pt x="29084" y="1"/>
                    </a:moveTo>
                    <a:cubicBezTo>
                      <a:pt x="1" y="1"/>
                      <a:pt x="3542" y="45058"/>
                      <a:pt x="32486" y="45058"/>
                    </a:cubicBezTo>
                    <a:cubicBezTo>
                      <a:pt x="61569" y="45038"/>
                      <a:pt x="58028"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22"/>
              <p:cNvSpPr/>
              <p:nvPr/>
            </p:nvSpPr>
            <p:spPr>
              <a:xfrm>
                <a:off x="-13778650" y="17626850"/>
                <a:ext cx="1539225" cy="1126450"/>
              </a:xfrm>
              <a:custGeom>
                <a:avLst/>
                <a:gdLst/>
                <a:ahLst/>
                <a:cxnLst/>
                <a:rect l="l" t="t" r="r" b="b"/>
                <a:pathLst>
                  <a:path w="61569" h="45058" extrusionOk="0">
                    <a:moveTo>
                      <a:pt x="29064" y="0"/>
                    </a:moveTo>
                    <a:cubicBezTo>
                      <a:pt x="1" y="0"/>
                      <a:pt x="3522" y="45057"/>
                      <a:pt x="32466" y="45057"/>
                    </a:cubicBezTo>
                    <a:cubicBezTo>
                      <a:pt x="61569" y="45037"/>
                      <a:pt x="58008" y="0"/>
                      <a:pt x="2906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22"/>
              <p:cNvSpPr/>
              <p:nvPr/>
            </p:nvSpPr>
            <p:spPr>
              <a:xfrm>
                <a:off x="-13609550" y="22330475"/>
                <a:ext cx="1539225" cy="1126450"/>
              </a:xfrm>
              <a:custGeom>
                <a:avLst/>
                <a:gdLst/>
                <a:ahLst/>
                <a:cxnLst/>
                <a:rect l="l" t="t" r="r" b="b"/>
                <a:pathLst>
                  <a:path w="61569" h="45058" extrusionOk="0">
                    <a:moveTo>
                      <a:pt x="29084" y="1"/>
                    </a:moveTo>
                    <a:cubicBezTo>
                      <a:pt x="0" y="1"/>
                      <a:pt x="3561" y="45058"/>
                      <a:pt x="32505" y="45058"/>
                    </a:cubicBezTo>
                    <a:cubicBezTo>
                      <a:pt x="61568" y="45058"/>
                      <a:pt x="58008"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22"/>
              <p:cNvSpPr/>
              <p:nvPr/>
            </p:nvSpPr>
            <p:spPr>
              <a:xfrm>
                <a:off x="-11072250" y="20638100"/>
                <a:ext cx="1539225" cy="1126450"/>
              </a:xfrm>
              <a:custGeom>
                <a:avLst/>
                <a:gdLst/>
                <a:ahLst/>
                <a:cxnLst/>
                <a:rect l="l" t="t" r="r" b="b"/>
                <a:pathLst>
                  <a:path w="61569" h="45058" extrusionOk="0">
                    <a:moveTo>
                      <a:pt x="29104" y="1"/>
                    </a:moveTo>
                    <a:cubicBezTo>
                      <a:pt x="1" y="1"/>
                      <a:pt x="3562" y="45058"/>
                      <a:pt x="32506" y="45058"/>
                    </a:cubicBezTo>
                    <a:cubicBezTo>
                      <a:pt x="61569" y="45058"/>
                      <a:pt x="58048"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22"/>
              <p:cNvSpPr/>
              <p:nvPr/>
            </p:nvSpPr>
            <p:spPr>
              <a:xfrm>
                <a:off x="-12120575" y="24191450"/>
                <a:ext cx="1539200" cy="1126450"/>
              </a:xfrm>
              <a:custGeom>
                <a:avLst/>
                <a:gdLst/>
                <a:ahLst/>
                <a:cxnLst/>
                <a:rect l="l" t="t" r="r" b="b"/>
                <a:pathLst>
                  <a:path w="61568" h="45058" extrusionOk="0">
                    <a:moveTo>
                      <a:pt x="29083" y="0"/>
                    </a:moveTo>
                    <a:cubicBezTo>
                      <a:pt x="0" y="0"/>
                      <a:pt x="3561" y="45057"/>
                      <a:pt x="32485" y="45057"/>
                    </a:cubicBezTo>
                    <a:cubicBezTo>
                      <a:pt x="61568" y="45057"/>
                      <a:pt x="58007" y="0"/>
                      <a:pt x="2908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22"/>
              <p:cNvSpPr/>
              <p:nvPr/>
            </p:nvSpPr>
            <p:spPr>
              <a:xfrm>
                <a:off x="-9007375" y="22025625"/>
                <a:ext cx="1539225" cy="1126450"/>
              </a:xfrm>
              <a:custGeom>
                <a:avLst/>
                <a:gdLst/>
                <a:ahLst/>
                <a:cxnLst/>
                <a:rect l="l" t="t" r="r" b="b"/>
                <a:pathLst>
                  <a:path w="61569" h="45058" extrusionOk="0">
                    <a:moveTo>
                      <a:pt x="29083" y="0"/>
                    </a:moveTo>
                    <a:cubicBezTo>
                      <a:pt x="0" y="0"/>
                      <a:pt x="3541" y="45057"/>
                      <a:pt x="32485" y="45057"/>
                    </a:cubicBezTo>
                    <a:cubicBezTo>
                      <a:pt x="61568" y="45057"/>
                      <a:pt x="58027" y="0"/>
                      <a:pt x="2908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22"/>
              <p:cNvSpPr/>
              <p:nvPr/>
            </p:nvSpPr>
            <p:spPr>
              <a:xfrm>
                <a:off x="-6199025" y="21586000"/>
                <a:ext cx="1539225" cy="1126450"/>
              </a:xfrm>
              <a:custGeom>
                <a:avLst/>
                <a:gdLst/>
                <a:ahLst/>
                <a:cxnLst/>
                <a:rect l="l" t="t" r="r" b="b"/>
                <a:pathLst>
                  <a:path w="61569" h="45058" extrusionOk="0">
                    <a:moveTo>
                      <a:pt x="29103" y="0"/>
                    </a:moveTo>
                    <a:cubicBezTo>
                      <a:pt x="0" y="0"/>
                      <a:pt x="3561" y="45057"/>
                      <a:pt x="32505" y="45057"/>
                    </a:cubicBezTo>
                    <a:cubicBezTo>
                      <a:pt x="61568" y="45037"/>
                      <a:pt x="58047" y="0"/>
                      <a:pt x="2910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22"/>
              <p:cNvSpPr/>
              <p:nvPr/>
            </p:nvSpPr>
            <p:spPr>
              <a:xfrm>
                <a:off x="-7721825" y="24158125"/>
                <a:ext cx="1539725" cy="1126450"/>
              </a:xfrm>
              <a:custGeom>
                <a:avLst/>
                <a:gdLst/>
                <a:ahLst/>
                <a:cxnLst/>
                <a:rect l="l" t="t" r="r" b="b"/>
                <a:pathLst>
                  <a:path w="61589" h="45058" extrusionOk="0">
                    <a:moveTo>
                      <a:pt x="29084" y="0"/>
                    </a:moveTo>
                    <a:cubicBezTo>
                      <a:pt x="1" y="0"/>
                      <a:pt x="3542" y="45058"/>
                      <a:pt x="32486" y="45058"/>
                    </a:cubicBezTo>
                    <a:cubicBezTo>
                      <a:pt x="61589" y="45018"/>
                      <a:pt x="58028" y="0"/>
                      <a:pt x="2908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22"/>
              <p:cNvSpPr/>
              <p:nvPr/>
            </p:nvSpPr>
            <p:spPr>
              <a:xfrm>
                <a:off x="-22882025" y="33328675"/>
                <a:ext cx="1539225" cy="1126450"/>
              </a:xfrm>
              <a:custGeom>
                <a:avLst/>
                <a:gdLst/>
                <a:ahLst/>
                <a:cxnLst/>
                <a:rect l="l" t="t" r="r" b="b"/>
                <a:pathLst>
                  <a:path w="61569" h="45058" extrusionOk="0">
                    <a:moveTo>
                      <a:pt x="29083" y="0"/>
                    </a:moveTo>
                    <a:cubicBezTo>
                      <a:pt x="0" y="0"/>
                      <a:pt x="3561" y="45057"/>
                      <a:pt x="32505" y="45057"/>
                    </a:cubicBezTo>
                    <a:cubicBezTo>
                      <a:pt x="61568" y="45057"/>
                      <a:pt x="58027" y="0"/>
                      <a:pt x="2908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22"/>
              <p:cNvSpPr/>
              <p:nvPr/>
            </p:nvSpPr>
            <p:spPr>
              <a:xfrm>
                <a:off x="-21156350" y="30181150"/>
                <a:ext cx="1539725" cy="1126450"/>
              </a:xfrm>
              <a:custGeom>
                <a:avLst/>
                <a:gdLst/>
                <a:ahLst/>
                <a:cxnLst/>
                <a:rect l="l" t="t" r="r" b="b"/>
                <a:pathLst>
                  <a:path w="61589" h="45058" extrusionOk="0">
                    <a:moveTo>
                      <a:pt x="29084" y="0"/>
                    </a:moveTo>
                    <a:cubicBezTo>
                      <a:pt x="1" y="0"/>
                      <a:pt x="3562" y="45057"/>
                      <a:pt x="32506" y="45057"/>
                    </a:cubicBezTo>
                    <a:cubicBezTo>
                      <a:pt x="61589" y="45057"/>
                      <a:pt x="58028" y="0"/>
                      <a:pt x="2908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22"/>
              <p:cNvSpPr/>
              <p:nvPr/>
            </p:nvSpPr>
            <p:spPr>
              <a:xfrm>
                <a:off x="-17755175" y="28556400"/>
                <a:ext cx="1539175" cy="1126450"/>
              </a:xfrm>
              <a:custGeom>
                <a:avLst/>
                <a:gdLst/>
                <a:ahLst/>
                <a:cxnLst/>
                <a:rect l="l" t="t" r="r" b="b"/>
                <a:pathLst>
                  <a:path w="61567" h="45058" extrusionOk="0">
                    <a:moveTo>
                      <a:pt x="29083" y="1"/>
                    </a:moveTo>
                    <a:cubicBezTo>
                      <a:pt x="0" y="1"/>
                      <a:pt x="3541" y="45058"/>
                      <a:pt x="32485" y="45058"/>
                    </a:cubicBezTo>
                    <a:cubicBezTo>
                      <a:pt x="32491" y="45058"/>
                      <a:pt x="32498" y="45058"/>
                      <a:pt x="32504" y="45058"/>
                    </a:cubicBezTo>
                    <a:cubicBezTo>
                      <a:pt x="61566" y="45058"/>
                      <a:pt x="58021" y="1"/>
                      <a:pt x="29083"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6" name="Google Shape;1096;p22"/>
              <p:cNvSpPr/>
              <p:nvPr/>
            </p:nvSpPr>
            <p:spPr>
              <a:xfrm>
                <a:off x="-17755175" y="31602475"/>
                <a:ext cx="1539200" cy="1126450"/>
              </a:xfrm>
              <a:custGeom>
                <a:avLst/>
                <a:gdLst/>
                <a:ahLst/>
                <a:cxnLst/>
                <a:rect l="l" t="t" r="r" b="b"/>
                <a:pathLst>
                  <a:path w="61568" h="45058" extrusionOk="0">
                    <a:moveTo>
                      <a:pt x="29083" y="1"/>
                    </a:moveTo>
                    <a:cubicBezTo>
                      <a:pt x="0" y="1"/>
                      <a:pt x="3541" y="45058"/>
                      <a:pt x="32485" y="45058"/>
                    </a:cubicBezTo>
                    <a:cubicBezTo>
                      <a:pt x="61568" y="45038"/>
                      <a:pt x="58027" y="1"/>
                      <a:pt x="29083"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22"/>
              <p:cNvSpPr/>
              <p:nvPr/>
            </p:nvSpPr>
            <p:spPr>
              <a:xfrm>
                <a:off x="-19684275" y="33988125"/>
                <a:ext cx="1539725" cy="1126450"/>
              </a:xfrm>
              <a:custGeom>
                <a:avLst/>
                <a:gdLst/>
                <a:ahLst/>
                <a:cxnLst/>
                <a:rect l="l" t="t" r="r" b="b"/>
                <a:pathLst>
                  <a:path w="61589" h="45058" extrusionOk="0">
                    <a:moveTo>
                      <a:pt x="29083" y="0"/>
                    </a:moveTo>
                    <a:cubicBezTo>
                      <a:pt x="0" y="0"/>
                      <a:pt x="3561" y="45057"/>
                      <a:pt x="32505" y="45057"/>
                    </a:cubicBezTo>
                    <a:cubicBezTo>
                      <a:pt x="61588" y="45057"/>
                      <a:pt x="58027" y="0"/>
                      <a:pt x="2908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22"/>
              <p:cNvSpPr/>
              <p:nvPr/>
            </p:nvSpPr>
            <p:spPr>
              <a:xfrm>
                <a:off x="-14151125" y="33633025"/>
                <a:ext cx="1539225" cy="1126450"/>
              </a:xfrm>
              <a:custGeom>
                <a:avLst/>
                <a:gdLst/>
                <a:ahLst/>
                <a:cxnLst/>
                <a:rect l="l" t="t" r="r" b="b"/>
                <a:pathLst>
                  <a:path w="61569" h="45058" extrusionOk="0">
                    <a:moveTo>
                      <a:pt x="29103" y="1"/>
                    </a:moveTo>
                    <a:cubicBezTo>
                      <a:pt x="0" y="1"/>
                      <a:pt x="3561" y="45058"/>
                      <a:pt x="32505" y="45058"/>
                    </a:cubicBezTo>
                    <a:cubicBezTo>
                      <a:pt x="61568" y="45038"/>
                      <a:pt x="58007" y="1"/>
                      <a:pt x="29103"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22"/>
              <p:cNvSpPr/>
              <p:nvPr/>
            </p:nvSpPr>
            <p:spPr>
              <a:xfrm>
                <a:off x="-14100900" y="29673875"/>
                <a:ext cx="1539225" cy="1126450"/>
              </a:xfrm>
              <a:custGeom>
                <a:avLst/>
                <a:gdLst/>
                <a:ahLst/>
                <a:cxnLst/>
                <a:rect l="l" t="t" r="r" b="b"/>
                <a:pathLst>
                  <a:path w="61569" h="45058" extrusionOk="0">
                    <a:moveTo>
                      <a:pt x="29103" y="1"/>
                    </a:moveTo>
                    <a:cubicBezTo>
                      <a:pt x="0" y="1"/>
                      <a:pt x="3561" y="45058"/>
                      <a:pt x="32505" y="45058"/>
                    </a:cubicBezTo>
                    <a:cubicBezTo>
                      <a:pt x="61568" y="45038"/>
                      <a:pt x="58047" y="1"/>
                      <a:pt x="29103"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22"/>
              <p:cNvSpPr/>
              <p:nvPr/>
            </p:nvSpPr>
            <p:spPr>
              <a:xfrm>
                <a:off x="-9583275" y="28658850"/>
                <a:ext cx="1539725" cy="1126450"/>
              </a:xfrm>
              <a:custGeom>
                <a:avLst/>
                <a:gdLst/>
                <a:ahLst/>
                <a:cxnLst/>
                <a:rect l="l" t="t" r="r" b="b"/>
                <a:pathLst>
                  <a:path w="61589" h="45058" extrusionOk="0">
                    <a:moveTo>
                      <a:pt x="29104" y="1"/>
                    </a:moveTo>
                    <a:cubicBezTo>
                      <a:pt x="1" y="1"/>
                      <a:pt x="3561" y="45058"/>
                      <a:pt x="32505" y="45058"/>
                    </a:cubicBezTo>
                    <a:cubicBezTo>
                      <a:pt x="61588" y="45018"/>
                      <a:pt x="58047"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22"/>
              <p:cNvSpPr/>
              <p:nvPr/>
            </p:nvSpPr>
            <p:spPr>
              <a:xfrm>
                <a:off x="-11511375" y="31703925"/>
                <a:ext cx="1539225" cy="1126450"/>
              </a:xfrm>
              <a:custGeom>
                <a:avLst/>
                <a:gdLst/>
                <a:ahLst/>
                <a:cxnLst/>
                <a:rect l="l" t="t" r="r" b="b"/>
                <a:pathLst>
                  <a:path w="61569" h="45058" extrusionOk="0">
                    <a:moveTo>
                      <a:pt x="29084" y="1"/>
                    </a:moveTo>
                    <a:cubicBezTo>
                      <a:pt x="1" y="1"/>
                      <a:pt x="3561" y="45058"/>
                      <a:pt x="32485" y="45058"/>
                    </a:cubicBezTo>
                    <a:cubicBezTo>
                      <a:pt x="61569" y="45058"/>
                      <a:pt x="58008"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22"/>
              <p:cNvSpPr/>
              <p:nvPr/>
            </p:nvSpPr>
            <p:spPr>
              <a:xfrm>
                <a:off x="-8313625" y="33633025"/>
                <a:ext cx="1539225" cy="1126450"/>
              </a:xfrm>
              <a:custGeom>
                <a:avLst/>
                <a:gdLst/>
                <a:ahLst/>
                <a:cxnLst/>
                <a:rect l="l" t="t" r="r" b="b"/>
                <a:pathLst>
                  <a:path w="61569" h="45058" extrusionOk="0">
                    <a:moveTo>
                      <a:pt x="29084" y="1"/>
                    </a:moveTo>
                    <a:cubicBezTo>
                      <a:pt x="1" y="1"/>
                      <a:pt x="3542" y="45058"/>
                      <a:pt x="32485" y="45058"/>
                    </a:cubicBezTo>
                    <a:cubicBezTo>
                      <a:pt x="61569" y="45038"/>
                      <a:pt x="58028" y="1"/>
                      <a:pt x="2908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22"/>
              <p:cNvSpPr/>
              <p:nvPr/>
            </p:nvSpPr>
            <p:spPr>
              <a:xfrm>
                <a:off x="-7096200" y="30435275"/>
                <a:ext cx="1540225" cy="1126450"/>
              </a:xfrm>
              <a:custGeom>
                <a:avLst/>
                <a:gdLst/>
                <a:ahLst/>
                <a:cxnLst/>
                <a:rect l="l" t="t" r="r" b="b"/>
                <a:pathLst>
                  <a:path w="61609" h="45058" extrusionOk="0">
                    <a:moveTo>
                      <a:pt x="29104" y="1"/>
                    </a:moveTo>
                    <a:cubicBezTo>
                      <a:pt x="1" y="1"/>
                      <a:pt x="3562" y="45058"/>
                      <a:pt x="32506" y="45058"/>
                    </a:cubicBezTo>
                    <a:cubicBezTo>
                      <a:pt x="61609" y="45038"/>
                      <a:pt x="58048" y="1"/>
                      <a:pt x="2910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22"/>
              <p:cNvSpPr/>
              <p:nvPr/>
            </p:nvSpPr>
            <p:spPr>
              <a:xfrm>
                <a:off x="-5876775" y="34038850"/>
                <a:ext cx="1538225" cy="1126450"/>
              </a:xfrm>
              <a:custGeom>
                <a:avLst/>
                <a:gdLst/>
                <a:ahLst/>
                <a:cxnLst/>
                <a:rect l="l" t="t" r="r" b="b"/>
                <a:pathLst>
                  <a:path w="61529" h="45058" extrusionOk="0">
                    <a:moveTo>
                      <a:pt x="29064" y="0"/>
                    </a:moveTo>
                    <a:cubicBezTo>
                      <a:pt x="1" y="0"/>
                      <a:pt x="3522" y="45057"/>
                      <a:pt x="32466" y="45057"/>
                    </a:cubicBezTo>
                    <a:cubicBezTo>
                      <a:pt x="61529" y="45057"/>
                      <a:pt x="58008" y="0"/>
                      <a:pt x="2906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22"/>
              <p:cNvSpPr/>
              <p:nvPr/>
            </p:nvSpPr>
            <p:spPr>
              <a:xfrm>
                <a:off x="-1918125" y="33328675"/>
                <a:ext cx="1539225" cy="1126450"/>
              </a:xfrm>
              <a:custGeom>
                <a:avLst/>
                <a:gdLst/>
                <a:ahLst/>
                <a:cxnLst/>
                <a:rect l="l" t="t" r="r" b="b"/>
                <a:pathLst>
                  <a:path w="61569" h="45058" extrusionOk="0">
                    <a:moveTo>
                      <a:pt x="29084" y="0"/>
                    </a:moveTo>
                    <a:cubicBezTo>
                      <a:pt x="1" y="0"/>
                      <a:pt x="3541" y="45057"/>
                      <a:pt x="32485" y="45057"/>
                    </a:cubicBezTo>
                    <a:cubicBezTo>
                      <a:pt x="61568" y="45057"/>
                      <a:pt x="58028" y="0"/>
                      <a:pt x="29084"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22"/>
            <p:cNvSpPr/>
            <p:nvPr/>
          </p:nvSpPr>
          <p:spPr>
            <a:xfrm>
              <a:off x="3376625" y="2481550"/>
              <a:ext cx="631008" cy="492452"/>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22"/>
            <p:cNvSpPr/>
            <p:nvPr/>
          </p:nvSpPr>
          <p:spPr>
            <a:xfrm>
              <a:off x="3692125" y="3681422"/>
              <a:ext cx="191096" cy="425195"/>
            </a:xfrm>
            <a:custGeom>
              <a:avLst/>
              <a:gdLst/>
              <a:ahLst/>
              <a:cxnLst/>
              <a:rect l="l" t="t" r="r" b="b"/>
              <a:pathLst>
                <a:path w="156636" h="358059" extrusionOk="0">
                  <a:moveTo>
                    <a:pt x="20295" y="1"/>
                  </a:moveTo>
                  <a:cubicBezTo>
                    <a:pt x="18940" y="1"/>
                    <a:pt x="17583" y="253"/>
                    <a:pt x="16273" y="803"/>
                  </a:cubicBezTo>
                  <a:cubicBezTo>
                    <a:pt x="9649" y="3509"/>
                    <a:pt x="7998" y="11943"/>
                    <a:pt x="7242" y="19184"/>
                  </a:cubicBezTo>
                  <a:cubicBezTo>
                    <a:pt x="757" y="84989"/>
                    <a:pt x="1" y="151530"/>
                    <a:pt x="5133" y="217654"/>
                  </a:cubicBezTo>
                  <a:cubicBezTo>
                    <a:pt x="5431" y="220817"/>
                    <a:pt x="5591" y="223821"/>
                    <a:pt x="5869" y="226984"/>
                  </a:cubicBezTo>
                  <a:lnTo>
                    <a:pt x="6625" y="226984"/>
                  </a:lnTo>
                  <a:cubicBezTo>
                    <a:pt x="8714" y="258892"/>
                    <a:pt x="10683" y="290521"/>
                    <a:pt x="12792" y="322290"/>
                  </a:cubicBezTo>
                  <a:lnTo>
                    <a:pt x="9191" y="325890"/>
                  </a:lnTo>
                  <a:lnTo>
                    <a:pt x="12633" y="337329"/>
                  </a:lnTo>
                  <a:cubicBezTo>
                    <a:pt x="46987" y="349543"/>
                    <a:pt x="83252" y="356465"/>
                    <a:pt x="119715" y="357977"/>
                  </a:cubicBezTo>
                  <a:cubicBezTo>
                    <a:pt x="121117" y="358025"/>
                    <a:pt x="122538" y="358058"/>
                    <a:pt x="123965" y="358058"/>
                  </a:cubicBezTo>
                  <a:cubicBezTo>
                    <a:pt x="132055" y="358058"/>
                    <a:pt x="140302" y="356984"/>
                    <a:pt x="145934" y="351353"/>
                  </a:cubicBezTo>
                  <a:cubicBezTo>
                    <a:pt x="152259" y="345047"/>
                    <a:pt x="153015" y="335101"/>
                    <a:pt x="153155" y="326069"/>
                  </a:cubicBezTo>
                  <a:cubicBezTo>
                    <a:pt x="154209" y="286005"/>
                    <a:pt x="155283" y="245802"/>
                    <a:pt x="156318" y="205599"/>
                  </a:cubicBezTo>
                  <a:cubicBezTo>
                    <a:pt x="156636" y="193564"/>
                    <a:pt x="156636" y="180614"/>
                    <a:pt x="149693" y="170667"/>
                  </a:cubicBezTo>
                  <a:cubicBezTo>
                    <a:pt x="142218" y="159918"/>
                    <a:pt x="128708" y="156135"/>
                    <a:pt x="115169" y="156135"/>
                  </a:cubicBezTo>
                  <a:cubicBezTo>
                    <a:pt x="110694" y="156135"/>
                    <a:pt x="106216" y="156548"/>
                    <a:pt x="101951" y="157260"/>
                  </a:cubicBezTo>
                  <a:cubicBezTo>
                    <a:pt x="88416" y="159378"/>
                    <a:pt x="74759" y="163435"/>
                    <a:pt x="61229" y="163435"/>
                  </a:cubicBezTo>
                  <a:cubicBezTo>
                    <a:pt x="57478" y="163435"/>
                    <a:pt x="53737" y="163123"/>
                    <a:pt x="50011" y="162372"/>
                  </a:cubicBezTo>
                  <a:lnTo>
                    <a:pt x="48638" y="162372"/>
                  </a:lnTo>
                  <a:cubicBezTo>
                    <a:pt x="47465" y="116121"/>
                    <a:pt x="43705" y="69911"/>
                    <a:pt x="37359" y="24118"/>
                  </a:cubicBezTo>
                  <a:cubicBezTo>
                    <a:pt x="36464" y="18110"/>
                    <a:pt x="35549" y="11784"/>
                    <a:pt x="32088" y="6811"/>
                  </a:cubicBezTo>
                  <a:cubicBezTo>
                    <a:pt x="29418" y="2867"/>
                    <a:pt x="24866" y="1"/>
                    <a:pt x="20295"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22"/>
            <p:cNvSpPr/>
            <p:nvPr/>
          </p:nvSpPr>
          <p:spPr>
            <a:xfrm>
              <a:off x="3878500" y="1456126"/>
              <a:ext cx="141618" cy="277430"/>
            </a:xfrm>
            <a:custGeom>
              <a:avLst/>
              <a:gdLst/>
              <a:ahLst/>
              <a:cxnLst/>
              <a:rect l="l" t="t" r="r" b="b"/>
              <a:pathLst>
                <a:path w="8001" h="13383" extrusionOk="0">
                  <a:moveTo>
                    <a:pt x="1143" y="0"/>
                  </a:moveTo>
                  <a:lnTo>
                    <a:pt x="8001" y="0"/>
                  </a:lnTo>
                  <a:lnTo>
                    <a:pt x="6620" y="13383"/>
                  </a:lnTo>
                  <a:lnTo>
                    <a:pt x="0" y="13097"/>
                  </a:lnTo>
                  <a:close/>
                </a:path>
              </a:pathLst>
            </a:custGeom>
            <a:solidFill>
              <a:srgbClr val="8B5698"/>
            </a:solidFill>
            <a:ln>
              <a:noFill/>
            </a:ln>
          </p:spPr>
        </p:sp>
        <p:sp>
          <p:nvSpPr>
            <p:cNvPr id="1109" name="Google Shape;1109;p22"/>
            <p:cNvSpPr/>
            <p:nvPr/>
          </p:nvSpPr>
          <p:spPr>
            <a:xfrm>
              <a:off x="3908716" y="1547351"/>
              <a:ext cx="210911" cy="209956"/>
            </a:xfrm>
            <a:custGeom>
              <a:avLst/>
              <a:gdLst/>
              <a:ahLst/>
              <a:cxnLst/>
              <a:rect l="l" t="t" r="r" b="b"/>
              <a:pathLst>
                <a:path w="184605" h="183769" extrusionOk="0">
                  <a:moveTo>
                    <a:pt x="88244" y="132266"/>
                  </a:moveTo>
                  <a:cubicBezTo>
                    <a:pt x="88403" y="132883"/>
                    <a:pt x="88403" y="133479"/>
                    <a:pt x="88542" y="134076"/>
                  </a:cubicBezTo>
                  <a:cubicBezTo>
                    <a:pt x="88542" y="134076"/>
                    <a:pt x="88413" y="134224"/>
                    <a:pt x="88244" y="134235"/>
                  </a:cubicBezTo>
                  <a:lnTo>
                    <a:pt x="88244" y="134235"/>
                  </a:lnTo>
                  <a:lnTo>
                    <a:pt x="88244" y="132266"/>
                  </a:lnTo>
                  <a:close/>
                  <a:moveTo>
                    <a:pt x="133110" y="1"/>
                  </a:moveTo>
                  <a:cubicBezTo>
                    <a:pt x="125434" y="1"/>
                    <a:pt x="117721" y="202"/>
                    <a:pt x="109927" y="656"/>
                  </a:cubicBezTo>
                  <a:cubicBezTo>
                    <a:pt x="101950" y="1093"/>
                    <a:pt x="93814" y="1710"/>
                    <a:pt x="85837" y="2605"/>
                  </a:cubicBezTo>
                  <a:cubicBezTo>
                    <a:pt x="72887" y="3799"/>
                    <a:pt x="60096" y="5768"/>
                    <a:pt x="47444" y="8175"/>
                  </a:cubicBezTo>
                  <a:cubicBezTo>
                    <a:pt x="35707" y="10304"/>
                    <a:pt x="23195" y="13447"/>
                    <a:pt x="15218" y="22339"/>
                  </a:cubicBezTo>
                  <a:cubicBezTo>
                    <a:pt x="7539" y="30753"/>
                    <a:pt x="5590" y="42828"/>
                    <a:pt x="4078" y="54107"/>
                  </a:cubicBezTo>
                  <a:cubicBezTo>
                    <a:pt x="1810" y="70519"/>
                    <a:pt x="0" y="88005"/>
                    <a:pt x="7241" y="102745"/>
                  </a:cubicBezTo>
                  <a:cubicBezTo>
                    <a:pt x="14900" y="118719"/>
                    <a:pt x="31629" y="128506"/>
                    <a:pt x="48797" y="132266"/>
                  </a:cubicBezTo>
                  <a:cubicBezTo>
                    <a:pt x="54824" y="133638"/>
                    <a:pt x="60852" y="134235"/>
                    <a:pt x="66859" y="134534"/>
                  </a:cubicBezTo>
                  <a:cubicBezTo>
                    <a:pt x="69345" y="134638"/>
                    <a:pt x="71844" y="134687"/>
                    <a:pt x="74345" y="134687"/>
                  </a:cubicBezTo>
                  <a:cubicBezTo>
                    <a:pt x="78982" y="134687"/>
                    <a:pt x="83628" y="134520"/>
                    <a:pt x="88224" y="134237"/>
                  </a:cubicBezTo>
                  <a:lnTo>
                    <a:pt x="88224" y="134237"/>
                  </a:lnTo>
                  <a:lnTo>
                    <a:pt x="88224" y="177303"/>
                  </a:lnTo>
                  <a:cubicBezTo>
                    <a:pt x="115039" y="177601"/>
                    <a:pt x="141835" y="179710"/>
                    <a:pt x="168352" y="183470"/>
                  </a:cubicBezTo>
                  <a:cubicBezTo>
                    <a:pt x="169088" y="183609"/>
                    <a:pt x="170003" y="183609"/>
                    <a:pt x="170759" y="183768"/>
                  </a:cubicBezTo>
                  <a:cubicBezTo>
                    <a:pt x="174837" y="137677"/>
                    <a:pt x="178895" y="91764"/>
                    <a:pt x="182973" y="45832"/>
                  </a:cubicBezTo>
                  <a:cubicBezTo>
                    <a:pt x="183868" y="34533"/>
                    <a:pt x="184604" y="22339"/>
                    <a:pt x="178000" y="13307"/>
                  </a:cubicBezTo>
                  <a:cubicBezTo>
                    <a:pt x="169864" y="2167"/>
                    <a:pt x="154188" y="357"/>
                    <a:pt x="140343" y="59"/>
                  </a:cubicBezTo>
                  <a:cubicBezTo>
                    <a:pt x="137935" y="21"/>
                    <a:pt x="135524" y="1"/>
                    <a:pt x="133110" y="1"/>
                  </a:cubicBezTo>
                  <a:close/>
                </a:path>
              </a:pathLst>
            </a:custGeom>
            <a:solidFill>
              <a:srgbClr val="F0A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10" name="Google Shape;1110;p22"/>
          <p:cNvSpPr txBox="1"/>
          <p:nvPr/>
        </p:nvSpPr>
        <p:spPr>
          <a:xfrm flipH="1">
            <a:off x="6240155" y="1767733"/>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Determine individual roles</a:t>
            </a:r>
            <a:endParaRPr sz="1600" kern="0" dirty="0">
              <a:solidFill>
                <a:srgbClr val="000000"/>
              </a:solidFill>
              <a:latin typeface="Roboto"/>
              <a:ea typeface="Roboto"/>
              <a:cs typeface="Roboto"/>
              <a:sym typeface="Roboto"/>
            </a:endParaRPr>
          </a:p>
        </p:txBody>
      </p:sp>
      <p:sp>
        <p:nvSpPr>
          <p:cNvPr id="1111" name="Google Shape;1111;p22"/>
          <p:cNvSpPr txBox="1"/>
          <p:nvPr/>
        </p:nvSpPr>
        <p:spPr>
          <a:xfrm flipH="1">
            <a:off x="6241911" y="3637951"/>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Develop norms</a:t>
            </a:r>
          </a:p>
        </p:txBody>
      </p:sp>
      <p:sp>
        <p:nvSpPr>
          <p:cNvPr id="1112" name="Google Shape;1112;p22"/>
          <p:cNvSpPr txBox="1"/>
          <p:nvPr/>
        </p:nvSpPr>
        <p:spPr>
          <a:xfrm flipH="1">
            <a:off x="6236643" y="4573059"/>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Define problem and strategy</a:t>
            </a:r>
            <a:endParaRPr sz="1600" kern="0" dirty="0">
              <a:solidFill>
                <a:srgbClr val="000000"/>
              </a:solidFill>
              <a:latin typeface="Roboto"/>
              <a:ea typeface="Roboto"/>
              <a:cs typeface="Roboto"/>
              <a:sym typeface="Roboto"/>
            </a:endParaRPr>
          </a:p>
        </p:txBody>
      </p:sp>
      <p:sp>
        <p:nvSpPr>
          <p:cNvPr id="1113" name="Google Shape;1113;p22"/>
          <p:cNvSpPr txBox="1"/>
          <p:nvPr/>
        </p:nvSpPr>
        <p:spPr>
          <a:xfrm flipH="1">
            <a:off x="6243667" y="2702841"/>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Develop trust and communication</a:t>
            </a:r>
            <a:endParaRPr sz="1600" kern="0" dirty="0">
              <a:solidFill>
                <a:srgbClr val="000000"/>
              </a:solidFill>
              <a:latin typeface="Roboto"/>
              <a:ea typeface="Roboto"/>
              <a:cs typeface="Roboto"/>
              <a:sym typeface="Roboto"/>
            </a:endParaRPr>
          </a:p>
        </p:txBody>
      </p:sp>
      <p:sp>
        <p:nvSpPr>
          <p:cNvPr id="1114" name="Google Shape;1114;p22"/>
          <p:cNvSpPr txBox="1"/>
          <p:nvPr/>
        </p:nvSpPr>
        <p:spPr>
          <a:xfrm flipH="1">
            <a:off x="6238399" y="5508167"/>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Identify information needed</a:t>
            </a:r>
            <a:endParaRPr sz="1600" kern="0" dirty="0">
              <a:solidFill>
                <a:srgbClr val="000000"/>
              </a:solidFill>
              <a:latin typeface="Roboto"/>
              <a:ea typeface="Roboto"/>
              <a:cs typeface="Roboto"/>
              <a:sym typeface="Roboto"/>
            </a:endParaRPr>
          </a:p>
        </p:txBody>
      </p:sp>
      <p:sp>
        <p:nvSpPr>
          <p:cNvPr id="1115" name="Google Shape;1115;p22"/>
          <p:cNvSpPr txBox="1"/>
          <p:nvPr/>
        </p:nvSpPr>
        <p:spPr>
          <a:xfrm flipH="1">
            <a:off x="10313316" y="1767733"/>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2.</a:t>
            </a:r>
            <a:endParaRPr sz="2667" b="1" kern="0" dirty="0">
              <a:solidFill>
                <a:srgbClr val="FFFFFF"/>
              </a:solidFill>
              <a:latin typeface="Fira Sans Extra Condensed"/>
              <a:ea typeface="Fira Sans Extra Condensed"/>
              <a:cs typeface="Fira Sans Extra Condensed"/>
              <a:sym typeface="Fira Sans Extra Condensed"/>
            </a:endParaRPr>
          </a:p>
        </p:txBody>
      </p:sp>
      <p:sp>
        <p:nvSpPr>
          <p:cNvPr id="1116" name="Google Shape;1116;p22"/>
          <p:cNvSpPr txBox="1"/>
          <p:nvPr/>
        </p:nvSpPr>
        <p:spPr>
          <a:xfrm flipH="1">
            <a:off x="10313825" y="3637951"/>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4.</a:t>
            </a:r>
            <a:endParaRPr sz="2667" b="1" kern="0" dirty="0">
              <a:solidFill>
                <a:srgbClr val="FFFFFF"/>
              </a:solidFill>
              <a:latin typeface="Fira Sans Extra Condensed"/>
              <a:ea typeface="Fira Sans Extra Condensed"/>
              <a:cs typeface="Fira Sans Extra Condensed"/>
              <a:sym typeface="Fira Sans Extra Condensed"/>
            </a:endParaRPr>
          </a:p>
        </p:txBody>
      </p:sp>
      <p:sp>
        <p:nvSpPr>
          <p:cNvPr id="1117" name="Google Shape;1117;p22"/>
          <p:cNvSpPr txBox="1"/>
          <p:nvPr/>
        </p:nvSpPr>
        <p:spPr>
          <a:xfrm flipH="1">
            <a:off x="10312300" y="4573059"/>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5.</a:t>
            </a:r>
            <a:endParaRPr sz="2667" b="1" kern="0" dirty="0">
              <a:solidFill>
                <a:srgbClr val="FFFFFF"/>
              </a:solidFill>
              <a:latin typeface="Fira Sans Extra Condensed"/>
              <a:ea typeface="Fira Sans Extra Condensed"/>
              <a:cs typeface="Fira Sans Extra Condensed"/>
              <a:sym typeface="Fira Sans Extra Condensed"/>
            </a:endParaRPr>
          </a:p>
        </p:txBody>
      </p:sp>
      <p:sp>
        <p:nvSpPr>
          <p:cNvPr id="1118" name="Google Shape;1118;p22"/>
          <p:cNvSpPr txBox="1"/>
          <p:nvPr/>
        </p:nvSpPr>
        <p:spPr>
          <a:xfrm flipH="1">
            <a:off x="10314333" y="2702841"/>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3.</a:t>
            </a:r>
            <a:endParaRPr sz="2667" b="1" kern="0" dirty="0">
              <a:solidFill>
                <a:srgbClr val="FFFFFF"/>
              </a:solidFill>
              <a:latin typeface="Fira Sans Extra Condensed"/>
              <a:ea typeface="Fira Sans Extra Condensed"/>
              <a:cs typeface="Fira Sans Extra Condensed"/>
              <a:sym typeface="Fira Sans Extra Condensed"/>
            </a:endParaRPr>
          </a:p>
        </p:txBody>
      </p:sp>
      <p:sp>
        <p:nvSpPr>
          <p:cNvPr id="1119" name="Google Shape;1119;p22"/>
          <p:cNvSpPr txBox="1"/>
          <p:nvPr/>
        </p:nvSpPr>
        <p:spPr>
          <a:xfrm flipH="1">
            <a:off x="10312808" y="5508167"/>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6.</a:t>
            </a:r>
            <a:endParaRPr sz="2667" b="1" kern="0" dirty="0">
              <a:solidFill>
                <a:srgbClr val="FFFFFF"/>
              </a:solidFill>
              <a:latin typeface="Fira Sans Extra Condensed"/>
              <a:ea typeface="Fira Sans Extra Condensed"/>
              <a:cs typeface="Fira Sans Extra Condensed"/>
              <a:sym typeface="Fira Sans Extra Condensed"/>
            </a:endParaRPr>
          </a:p>
        </p:txBody>
      </p:sp>
      <p:sp>
        <p:nvSpPr>
          <p:cNvPr id="175" name="Google Shape;1114;p22">
            <a:extLst>
              <a:ext uri="{FF2B5EF4-FFF2-40B4-BE49-F238E27FC236}">
                <a16:creationId xmlns:a16="http://schemas.microsoft.com/office/drawing/2014/main" id="{45C679E0-983E-1CD0-F3EB-36381D0EBFA4}"/>
              </a:ext>
            </a:extLst>
          </p:cNvPr>
          <p:cNvSpPr txBox="1"/>
          <p:nvPr/>
        </p:nvSpPr>
        <p:spPr>
          <a:xfrm flipH="1">
            <a:off x="6236643" y="803960"/>
            <a:ext cx="3826000" cy="802800"/>
          </a:xfrm>
          <a:prstGeom prst="rect">
            <a:avLst/>
          </a:prstGeom>
          <a:solidFill>
            <a:srgbClr val="EEEEEE"/>
          </a:solidFill>
          <a:ln>
            <a:noFill/>
          </a:ln>
        </p:spPr>
        <p:txBody>
          <a:bodyPr spcFirstLastPara="1" wrap="square" lIns="243833" tIns="121900" rIns="243833" bIns="121900" anchor="ctr" anchorCtr="0">
            <a:noAutofit/>
          </a:bodyPr>
          <a:lstStyle/>
          <a:p>
            <a:pPr algn="r" defTabSz="1219170">
              <a:buClr>
                <a:srgbClr val="000000"/>
              </a:buClr>
            </a:pPr>
            <a:r>
              <a:rPr lang="en-US" sz="1600" kern="0" dirty="0">
                <a:solidFill>
                  <a:srgbClr val="000000"/>
                </a:solidFill>
                <a:latin typeface="Arial"/>
                <a:cs typeface="Arial"/>
                <a:sym typeface="Arial"/>
              </a:rPr>
              <a:t>Define team</a:t>
            </a:r>
            <a:endParaRPr lang="en-US" sz="1600" kern="0" dirty="0">
              <a:solidFill>
                <a:srgbClr val="000000"/>
              </a:solidFill>
              <a:latin typeface="Roboto"/>
              <a:ea typeface="Roboto"/>
              <a:cs typeface="Roboto"/>
              <a:sym typeface="Roboto"/>
            </a:endParaRPr>
          </a:p>
        </p:txBody>
      </p:sp>
      <p:sp>
        <p:nvSpPr>
          <p:cNvPr id="176" name="Google Shape;1119;p22">
            <a:extLst>
              <a:ext uri="{FF2B5EF4-FFF2-40B4-BE49-F238E27FC236}">
                <a16:creationId xmlns:a16="http://schemas.microsoft.com/office/drawing/2014/main" id="{6614DC82-6C1A-E0E3-6CC2-232796FCBF44}"/>
              </a:ext>
            </a:extLst>
          </p:cNvPr>
          <p:cNvSpPr txBox="1"/>
          <p:nvPr/>
        </p:nvSpPr>
        <p:spPr>
          <a:xfrm flipH="1">
            <a:off x="10311052" y="803960"/>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a:solidFill>
                  <a:srgbClr val="FFFFFF"/>
                </a:solidFill>
                <a:latin typeface="Fira Sans Extra Condensed"/>
                <a:ea typeface="Fira Sans Extra Condensed"/>
                <a:cs typeface="Fira Sans Extra Condensed"/>
                <a:sym typeface="Fira Sans Extra Condensed"/>
              </a:rPr>
              <a:t>Alice</a:t>
            </a:r>
            <a:endParaRPr sz="2667" b="1" kern="0">
              <a:solidFill>
                <a:srgbClr val="FFFFFF"/>
              </a:solidFill>
              <a:latin typeface="Fira Sans Extra Condensed"/>
              <a:ea typeface="Fira Sans Extra Condensed"/>
              <a:cs typeface="Fira Sans Extra Condensed"/>
              <a:sym typeface="Fira Sans Extra Condensed"/>
            </a:endParaRPr>
          </a:p>
        </p:txBody>
      </p:sp>
      <p:sp>
        <p:nvSpPr>
          <p:cNvPr id="177" name="Google Shape;951;p22">
            <a:extLst>
              <a:ext uri="{FF2B5EF4-FFF2-40B4-BE49-F238E27FC236}">
                <a16:creationId xmlns:a16="http://schemas.microsoft.com/office/drawing/2014/main" id="{C6DED0D6-9083-D85A-5F9A-5DF792F0BC1A}"/>
              </a:ext>
            </a:extLst>
          </p:cNvPr>
          <p:cNvSpPr/>
          <p:nvPr/>
        </p:nvSpPr>
        <p:spPr>
          <a:xfrm>
            <a:off x="10116027" y="912060"/>
            <a:ext cx="1451069" cy="742933"/>
          </a:xfrm>
          <a:custGeom>
            <a:avLst/>
            <a:gdLst/>
            <a:ahLst/>
            <a:cxnLst/>
            <a:rect l="l" t="t" r="r" b="b"/>
            <a:pathLst>
              <a:path w="40386" h="22288" extrusionOk="0">
                <a:moveTo>
                  <a:pt x="0" y="0"/>
                </a:moveTo>
                <a:lnTo>
                  <a:pt x="40386" y="1714"/>
                </a:lnTo>
                <a:lnTo>
                  <a:pt x="39814" y="22288"/>
                </a:lnTo>
                <a:lnTo>
                  <a:pt x="3048" y="20574"/>
                </a:lnTo>
                <a:close/>
              </a:path>
            </a:pathLst>
          </a:custGeom>
          <a:solidFill>
            <a:schemeClr val="accent6"/>
          </a:solidFill>
          <a:ln>
            <a:noFill/>
          </a:ln>
        </p:spPr>
      </p:sp>
      <p:sp>
        <p:nvSpPr>
          <p:cNvPr id="178" name="Google Shape;1115;p22">
            <a:extLst>
              <a:ext uri="{FF2B5EF4-FFF2-40B4-BE49-F238E27FC236}">
                <a16:creationId xmlns:a16="http://schemas.microsoft.com/office/drawing/2014/main" id="{A44855E0-3BD4-93DE-B00E-462A2930ED0E}"/>
              </a:ext>
            </a:extLst>
          </p:cNvPr>
          <p:cNvSpPr txBox="1"/>
          <p:nvPr/>
        </p:nvSpPr>
        <p:spPr>
          <a:xfrm flipH="1">
            <a:off x="10321792" y="883513"/>
            <a:ext cx="1108000" cy="8028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667" b="1" kern="0" dirty="0">
                <a:solidFill>
                  <a:srgbClr val="FFFFFF"/>
                </a:solidFill>
                <a:latin typeface="Fira Sans Extra Condensed"/>
                <a:ea typeface="Fira Sans Extra Condensed"/>
                <a:cs typeface="Fira Sans Extra Condensed"/>
                <a:sym typeface="Fira Sans Extra Condensed"/>
              </a:rPr>
              <a:t>1.</a:t>
            </a:r>
            <a:endParaRPr sz="2667" b="1" kern="0" dirty="0">
              <a:solidFill>
                <a:srgbClr val="FFFFFF"/>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09992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0"/>
          <p:cNvSpPr txBox="1">
            <a:spLocks noGrp="1"/>
          </p:cNvSpPr>
          <p:nvPr>
            <p:ph type="title"/>
          </p:nvPr>
        </p:nvSpPr>
        <p:spPr>
          <a:xfrm>
            <a:off x="1709699" y="395969"/>
            <a:ext cx="8772400" cy="641600"/>
          </a:xfrm>
          <a:prstGeom prst="rect">
            <a:avLst/>
          </a:prstGeom>
        </p:spPr>
        <p:txBody>
          <a:bodyPr spcFirstLastPara="1" wrap="square" lIns="121900" tIns="121900" rIns="121900" bIns="121900" anchor="ctr" anchorCtr="0">
            <a:noAutofit/>
          </a:bodyPr>
          <a:lstStyle/>
          <a:p>
            <a:pPr lvl="0"/>
            <a:r>
              <a:rPr lang="en-US" dirty="0">
                <a:latin typeface="Chalkboard" panose="03050602040202020205" pitchFamily="66" charset="77"/>
              </a:rPr>
              <a:t>Stage 2: STORMING</a:t>
            </a:r>
            <a:endParaRPr dirty="0">
              <a:latin typeface="Chalkboard" panose="03050602040202020205" pitchFamily="66" charset="77"/>
            </a:endParaRPr>
          </a:p>
        </p:txBody>
      </p:sp>
      <p:grpSp>
        <p:nvGrpSpPr>
          <p:cNvPr id="667" name="Google Shape;667;p20"/>
          <p:cNvGrpSpPr/>
          <p:nvPr/>
        </p:nvGrpSpPr>
        <p:grpSpPr>
          <a:xfrm>
            <a:off x="4191657" y="1281086"/>
            <a:ext cx="1913395" cy="3353916"/>
            <a:chOff x="3070613" y="907185"/>
            <a:chExt cx="1435046" cy="2515437"/>
          </a:xfrm>
        </p:grpSpPr>
        <p:sp>
          <p:nvSpPr>
            <p:cNvPr id="668" name="Google Shape;668;p20"/>
            <p:cNvSpPr/>
            <p:nvPr/>
          </p:nvSpPr>
          <p:spPr>
            <a:xfrm>
              <a:off x="3070613" y="1793381"/>
              <a:ext cx="1435046" cy="1629240"/>
            </a:xfrm>
            <a:custGeom>
              <a:avLst/>
              <a:gdLst/>
              <a:ahLst/>
              <a:cxnLst/>
              <a:rect l="l" t="t" r="r" b="b"/>
              <a:pathLst>
                <a:path w="44501" h="50523" extrusionOk="0">
                  <a:moveTo>
                    <a:pt x="11064" y="0"/>
                  </a:moveTo>
                  <a:cubicBezTo>
                    <a:pt x="9463" y="0"/>
                    <a:pt x="8008" y="1104"/>
                    <a:pt x="7619" y="2711"/>
                  </a:cubicBezTo>
                  <a:lnTo>
                    <a:pt x="478" y="32192"/>
                  </a:lnTo>
                  <a:cubicBezTo>
                    <a:pt x="0" y="34102"/>
                    <a:pt x="1194" y="36032"/>
                    <a:pt x="3084" y="36509"/>
                  </a:cubicBezTo>
                  <a:lnTo>
                    <a:pt x="12413" y="38757"/>
                  </a:lnTo>
                  <a:cubicBezTo>
                    <a:pt x="13309" y="38996"/>
                    <a:pt x="13607" y="40110"/>
                    <a:pt x="12931" y="40706"/>
                  </a:cubicBezTo>
                  <a:lnTo>
                    <a:pt x="12911" y="40726"/>
                  </a:lnTo>
                  <a:cubicBezTo>
                    <a:pt x="11518" y="41980"/>
                    <a:pt x="10723" y="43929"/>
                    <a:pt x="11140" y="46197"/>
                  </a:cubicBezTo>
                  <a:cubicBezTo>
                    <a:pt x="11379" y="47351"/>
                    <a:pt x="11956" y="48405"/>
                    <a:pt x="12891" y="49141"/>
                  </a:cubicBezTo>
                  <a:cubicBezTo>
                    <a:pt x="14085" y="50097"/>
                    <a:pt x="15397" y="50522"/>
                    <a:pt x="16652" y="50522"/>
                  </a:cubicBezTo>
                  <a:cubicBezTo>
                    <a:pt x="19181" y="50522"/>
                    <a:pt x="21476" y="48796"/>
                    <a:pt x="22101" y="46217"/>
                  </a:cubicBezTo>
                  <a:cubicBezTo>
                    <a:pt x="22380" y="45083"/>
                    <a:pt x="22280" y="43969"/>
                    <a:pt x="21902" y="42934"/>
                  </a:cubicBezTo>
                  <a:cubicBezTo>
                    <a:pt x="21902" y="42915"/>
                    <a:pt x="21882" y="42895"/>
                    <a:pt x="21882" y="42875"/>
                  </a:cubicBezTo>
                  <a:cubicBezTo>
                    <a:pt x="21614" y="42106"/>
                    <a:pt x="22230" y="41353"/>
                    <a:pt x="22993" y="41353"/>
                  </a:cubicBezTo>
                  <a:cubicBezTo>
                    <a:pt x="23079" y="41353"/>
                    <a:pt x="23166" y="41363"/>
                    <a:pt x="23255" y="41383"/>
                  </a:cubicBezTo>
                  <a:lnTo>
                    <a:pt x="32585" y="43631"/>
                  </a:lnTo>
                  <a:cubicBezTo>
                    <a:pt x="32873" y="43703"/>
                    <a:pt x="33161" y="43737"/>
                    <a:pt x="33444" y="43737"/>
                  </a:cubicBezTo>
                  <a:cubicBezTo>
                    <a:pt x="35038" y="43737"/>
                    <a:pt x="36476" y="42646"/>
                    <a:pt x="36881" y="41025"/>
                  </a:cubicBezTo>
                  <a:lnTo>
                    <a:pt x="39229" y="31357"/>
                  </a:lnTo>
                  <a:cubicBezTo>
                    <a:pt x="39195" y="30739"/>
                    <a:pt x="38671" y="30247"/>
                    <a:pt x="38055" y="30247"/>
                  </a:cubicBezTo>
                  <a:cubicBezTo>
                    <a:pt x="37938" y="30247"/>
                    <a:pt x="37818" y="30264"/>
                    <a:pt x="37697" y="30303"/>
                  </a:cubicBezTo>
                  <a:cubicBezTo>
                    <a:pt x="37677" y="30303"/>
                    <a:pt x="37657" y="30342"/>
                    <a:pt x="37637" y="30342"/>
                  </a:cubicBezTo>
                  <a:cubicBezTo>
                    <a:pt x="36997" y="30564"/>
                    <a:pt x="36327" y="30686"/>
                    <a:pt x="35640" y="30686"/>
                  </a:cubicBezTo>
                  <a:cubicBezTo>
                    <a:pt x="35217" y="30686"/>
                    <a:pt x="34787" y="30640"/>
                    <a:pt x="34355" y="30541"/>
                  </a:cubicBezTo>
                  <a:cubicBezTo>
                    <a:pt x="30496" y="29586"/>
                    <a:pt x="28546" y="24912"/>
                    <a:pt x="31431" y="21311"/>
                  </a:cubicBezTo>
                  <a:cubicBezTo>
                    <a:pt x="32167" y="20396"/>
                    <a:pt x="33221" y="19799"/>
                    <a:pt x="34375" y="19560"/>
                  </a:cubicBezTo>
                  <a:cubicBezTo>
                    <a:pt x="34788" y="19485"/>
                    <a:pt x="35189" y="19449"/>
                    <a:pt x="35578" y="19449"/>
                  </a:cubicBezTo>
                  <a:cubicBezTo>
                    <a:pt x="37343" y="19449"/>
                    <a:pt x="38835" y="20190"/>
                    <a:pt x="39845" y="21331"/>
                  </a:cubicBezTo>
                  <a:lnTo>
                    <a:pt x="39865" y="21351"/>
                  </a:lnTo>
                  <a:cubicBezTo>
                    <a:pt x="40083" y="21602"/>
                    <a:pt x="40378" y="21716"/>
                    <a:pt x="40673" y="21716"/>
                  </a:cubicBezTo>
                  <a:cubicBezTo>
                    <a:pt x="41077" y="21716"/>
                    <a:pt x="41480" y="21501"/>
                    <a:pt x="41676" y="21132"/>
                  </a:cubicBezTo>
                  <a:lnTo>
                    <a:pt x="44023" y="11504"/>
                  </a:lnTo>
                  <a:cubicBezTo>
                    <a:pt x="44500" y="9594"/>
                    <a:pt x="43287" y="7685"/>
                    <a:pt x="41397" y="7207"/>
                  </a:cubicBezTo>
                  <a:lnTo>
                    <a:pt x="11916" y="105"/>
                  </a:lnTo>
                  <a:cubicBezTo>
                    <a:pt x="11631" y="34"/>
                    <a:pt x="11345" y="0"/>
                    <a:pt x="1106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20"/>
            <p:cNvSpPr/>
            <p:nvPr/>
          </p:nvSpPr>
          <p:spPr>
            <a:xfrm>
              <a:off x="3505255" y="1224190"/>
              <a:ext cx="93969" cy="71170"/>
            </a:xfrm>
            <a:custGeom>
              <a:avLst/>
              <a:gdLst/>
              <a:ahLst/>
              <a:cxnLst/>
              <a:rect l="l" t="t" r="r" b="b"/>
              <a:pathLst>
                <a:path w="2914" h="2207" extrusionOk="0">
                  <a:moveTo>
                    <a:pt x="1292" y="0"/>
                  </a:moveTo>
                  <a:cubicBezTo>
                    <a:pt x="1077" y="0"/>
                    <a:pt x="1601" y="668"/>
                    <a:pt x="1601" y="668"/>
                  </a:cubicBezTo>
                  <a:cubicBezTo>
                    <a:pt x="1601" y="668"/>
                    <a:pt x="209" y="1026"/>
                    <a:pt x="69" y="1722"/>
                  </a:cubicBezTo>
                  <a:cubicBezTo>
                    <a:pt x="1" y="2121"/>
                    <a:pt x="947" y="2206"/>
                    <a:pt x="1767" y="2206"/>
                  </a:cubicBezTo>
                  <a:cubicBezTo>
                    <a:pt x="2375" y="2206"/>
                    <a:pt x="2914" y="2159"/>
                    <a:pt x="2914" y="2159"/>
                  </a:cubicBezTo>
                  <a:lnTo>
                    <a:pt x="2795" y="807"/>
                  </a:lnTo>
                  <a:cubicBezTo>
                    <a:pt x="2795" y="807"/>
                    <a:pt x="1840" y="210"/>
                    <a:pt x="1402" y="31"/>
                  </a:cubicBezTo>
                  <a:cubicBezTo>
                    <a:pt x="1353" y="10"/>
                    <a:pt x="1317" y="0"/>
                    <a:pt x="1292"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20"/>
            <p:cNvSpPr/>
            <p:nvPr/>
          </p:nvSpPr>
          <p:spPr>
            <a:xfrm>
              <a:off x="3692230" y="1287398"/>
              <a:ext cx="494612" cy="557495"/>
            </a:xfrm>
            <a:custGeom>
              <a:avLst/>
              <a:gdLst/>
              <a:ahLst/>
              <a:cxnLst/>
              <a:rect l="l" t="t" r="r" b="b"/>
              <a:pathLst>
                <a:path w="15338" h="17288" extrusionOk="0">
                  <a:moveTo>
                    <a:pt x="9449" y="1"/>
                  </a:moveTo>
                  <a:cubicBezTo>
                    <a:pt x="9449" y="1"/>
                    <a:pt x="9290" y="1333"/>
                    <a:pt x="6585" y="6108"/>
                  </a:cubicBezTo>
                  <a:cubicBezTo>
                    <a:pt x="3879" y="10882"/>
                    <a:pt x="0" y="16850"/>
                    <a:pt x="0" y="16850"/>
                  </a:cubicBezTo>
                  <a:cubicBezTo>
                    <a:pt x="0" y="16850"/>
                    <a:pt x="934" y="17288"/>
                    <a:pt x="2018" y="17288"/>
                  </a:cubicBezTo>
                  <a:cubicBezTo>
                    <a:pt x="2042" y="17288"/>
                    <a:pt x="2065" y="17288"/>
                    <a:pt x="2089" y="17287"/>
                  </a:cubicBezTo>
                  <a:cubicBezTo>
                    <a:pt x="2089" y="17287"/>
                    <a:pt x="8554" y="11757"/>
                    <a:pt x="10862" y="8196"/>
                  </a:cubicBezTo>
                  <a:lnTo>
                    <a:pt x="15338" y="2865"/>
                  </a:lnTo>
                  <a:lnTo>
                    <a:pt x="9449"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20"/>
            <p:cNvSpPr/>
            <p:nvPr/>
          </p:nvSpPr>
          <p:spPr>
            <a:xfrm>
              <a:off x="3942412" y="1365666"/>
              <a:ext cx="259205" cy="537243"/>
            </a:xfrm>
            <a:custGeom>
              <a:avLst/>
              <a:gdLst/>
              <a:ahLst/>
              <a:cxnLst/>
              <a:rect l="l" t="t" r="r" b="b"/>
              <a:pathLst>
                <a:path w="8038" h="16660" extrusionOk="0">
                  <a:moveTo>
                    <a:pt x="6486" y="0"/>
                  </a:moveTo>
                  <a:lnTo>
                    <a:pt x="3163" y="5451"/>
                  </a:lnTo>
                  <a:cubicBezTo>
                    <a:pt x="3163" y="5451"/>
                    <a:pt x="5292" y="11817"/>
                    <a:pt x="1" y="16293"/>
                  </a:cubicBezTo>
                  <a:cubicBezTo>
                    <a:pt x="1" y="16293"/>
                    <a:pt x="485" y="16659"/>
                    <a:pt x="1466" y="16659"/>
                  </a:cubicBezTo>
                  <a:cubicBezTo>
                    <a:pt x="1693" y="16659"/>
                    <a:pt x="1947" y="16640"/>
                    <a:pt x="2229" y="16591"/>
                  </a:cubicBezTo>
                  <a:cubicBezTo>
                    <a:pt x="2229" y="16591"/>
                    <a:pt x="4894" y="14283"/>
                    <a:pt x="6406" y="12294"/>
                  </a:cubicBezTo>
                  <a:cubicBezTo>
                    <a:pt x="7958" y="10305"/>
                    <a:pt x="8037" y="7838"/>
                    <a:pt x="7878" y="5809"/>
                  </a:cubicBezTo>
                  <a:cubicBezTo>
                    <a:pt x="7739" y="3760"/>
                    <a:pt x="6983" y="438"/>
                    <a:pt x="6983" y="438"/>
                  </a:cubicBezTo>
                  <a:lnTo>
                    <a:pt x="6486"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20"/>
            <p:cNvSpPr/>
            <p:nvPr/>
          </p:nvSpPr>
          <p:spPr>
            <a:xfrm>
              <a:off x="3579974" y="1074879"/>
              <a:ext cx="682551" cy="398579"/>
            </a:xfrm>
            <a:custGeom>
              <a:avLst/>
              <a:gdLst/>
              <a:ahLst/>
              <a:cxnLst/>
              <a:rect l="l" t="t" r="r" b="b"/>
              <a:pathLst>
                <a:path w="21166" h="12360" extrusionOk="0">
                  <a:moveTo>
                    <a:pt x="17712" y="1"/>
                  </a:moveTo>
                  <a:cubicBezTo>
                    <a:pt x="17186" y="1"/>
                    <a:pt x="16668" y="99"/>
                    <a:pt x="16193" y="324"/>
                  </a:cubicBezTo>
                  <a:cubicBezTo>
                    <a:pt x="15795" y="523"/>
                    <a:pt x="15437" y="762"/>
                    <a:pt x="15039" y="961"/>
                  </a:cubicBezTo>
                  <a:cubicBezTo>
                    <a:pt x="14789" y="1074"/>
                    <a:pt x="14507" y="1155"/>
                    <a:pt x="14233" y="1155"/>
                  </a:cubicBezTo>
                  <a:cubicBezTo>
                    <a:pt x="14072" y="1155"/>
                    <a:pt x="13913" y="1127"/>
                    <a:pt x="13766" y="1060"/>
                  </a:cubicBezTo>
                  <a:cubicBezTo>
                    <a:pt x="13527" y="961"/>
                    <a:pt x="13328" y="742"/>
                    <a:pt x="13050" y="682"/>
                  </a:cubicBezTo>
                  <a:cubicBezTo>
                    <a:pt x="12999" y="675"/>
                    <a:pt x="12942" y="671"/>
                    <a:pt x="12883" y="671"/>
                  </a:cubicBezTo>
                  <a:cubicBezTo>
                    <a:pt x="12779" y="671"/>
                    <a:pt x="12666" y="684"/>
                    <a:pt x="12552" y="722"/>
                  </a:cubicBezTo>
                  <a:cubicBezTo>
                    <a:pt x="10822" y="1040"/>
                    <a:pt x="9429" y="2254"/>
                    <a:pt x="7858" y="3050"/>
                  </a:cubicBezTo>
                  <a:cubicBezTo>
                    <a:pt x="6465" y="3746"/>
                    <a:pt x="4953" y="4144"/>
                    <a:pt x="3382" y="4164"/>
                  </a:cubicBezTo>
                  <a:cubicBezTo>
                    <a:pt x="2686" y="4203"/>
                    <a:pt x="1989" y="4144"/>
                    <a:pt x="1313" y="4343"/>
                  </a:cubicBezTo>
                  <a:cubicBezTo>
                    <a:pt x="637" y="4542"/>
                    <a:pt x="40" y="5099"/>
                    <a:pt x="20" y="5795"/>
                  </a:cubicBezTo>
                  <a:cubicBezTo>
                    <a:pt x="0" y="6292"/>
                    <a:pt x="299" y="6730"/>
                    <a:pt x="677" y="7048"/>
                  </a:cubicBezTo>
                  <a:cubicBezTo>
                    <a:pt x="1074" y="7346"/>
                    <a:pt x="1532" y="7526"/>
                    <a:pt x="2009" y="7625"/>
                  </a:cubicBezTo>
                  <a:cubicBezTo>
                    <a:pt x="2708" y="7794"/>
                    <a:pt x="3427" y="7877"/>
                    <a:pt x="4145" y="7877"/>
                  </a:cubicBezTo>
                  <a:cubicBezTo>
                    <a:pt x="5799" y="7877"/>
                    <a:pt x="7452" y="7437"/>
                    <a:pt x="8852" y="6591"/>
                  </a:cubicBezTo>
                  <a:cubicBezTo>
                    <a:pt x="9031" y="8003"/>
                    <a:pt x="9230" y="9415"/>
                    <a:pt x="9688" y="10768"/>
                  </a:cubicBezTo>
                  <a:cubicBezTo>
                    <a:pt x="9847" y="11186"/>
                    <a:pt x="10046" y="11623"/>
                    <a:pt x="10424" y="11902"/>
                  </a:cubicBezTo>
                  <a:cubicBezTo>
                    <a:pt x="10862" y="12260"/>
                    <a:pt x="11458" y="12280"/>
                    <a:pt x="12035" y="12280"/>
                  </a:cubicBezTo>
                  <a:cubicBezTo>
                    <a:pt x="13666" y="12260"/>
                    <a:pt x="15596" y="12359"/>
                    <a:pt x="17148" y="11842"/>
                  </a:cubicBezTo>
                  <a:cubicBezTo>
                    <a:pt x="17585" y="11703"/>
                    <a:pt x="18480" y="11743"/>
                    <a:pt x="18799" y="11444"/>
                  </a:cubicBezTo>
                  <a:cubicBezTo>
                    <a:pt x="19097" y="11186"/>
                    <a:pt x="19137" y="8480"/>
                    <a:pt x="19197" y="8082"/>
                  </a:cubicBezTo>
                  <a:cubicBezTo>
                    <a:pt x="19296" y="7128"/>
                    <a:pt x="19197" y="6213"/>
                    <a:pt x="19097" y="5258"/>
                  </a:cubicBezTo>
                  <a:cubicBezTo>
                    <a:pt x="19037" y="4701"/>
                    <a:pt x="18978" y="4144"/>
                    <a:pt x="18918" y="3567"/>
                  </a:cubicBezTo>
                  <a:cubicBezTo>
                    <a:pt x="18898" y="3328"/>
                    <a:pt x="18878" y="3050"/>
                    <a:pt x="18918" y="2811"/>
                  </a:cubicBezTo>
                  <a:cubicBezTo>
                    <a:pt x="19018" y="2314"/>
                    <a:pt x="19376" y="1916"/>
                    <a:pt x="19793" y="1657"/>
                  </a:cubicBezTo>
                  <a:cubicBezTo>
                    <a:pt x="20012" y="1538"/>
                    <a:pt x="20231" y="1438"/>
                    <a:pt x="20470" y="1359"/>
                  </a:cubicBezTo>
                  <a:cubicBezTo>
                    <a:pt x="20669" y="1279"/>
                    <a:pt x="21007" y="1279"/>
                    <a:pt x="21166" y="1160"/>
                  </a:cubicBezTo>
                  <a:cubicBezTo>
                    <a:pt x="20510" y="663"/>
                    <a:pt x="19575" y="324"/>
                    <a:pt x="18779" y="125"/>
                  </a:cubicBezTo>
                  <a:cubicBezTo>
                    <a:pt x="18426" y="45"/>
                    <a:pt x="18067" y="1"/>
                    <a:pt x="17712"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20"/>
            <p:cNvSpPr/>
            <p:nvPr/>
          </p:nvSpPr>
          <p:spPr>
            <a:xfrm>
              <a:off x="3984432" y="951237"/>
              <a:ext cx="148532" cy="184391"/>
            </a:xfrm>
            <a:custGeom>
              <a:avLst/>
              <a:gdLst/>
              <a:ahLst/>
              <a:cxnLst/>
              <a:rect l="l" t="t" r="r" b="b"/>
              <a:pathLst>
                <a:path w="4606" h="5718" extrusionOk="0">
                  <a:moveTo>
                    <a:pt x="3472" y="1"/>
                  </a:moveTo>
                  <a:cubicBezTo>
                    <a:pt x="3472" y="1"/>
                    <a:pt x="2079" y="299"/>
                    <a:pt x="1363" y="677"/>
                  </a:cubicBezTo>
                  <a:cubicBezTo>
                    <a:pt x="627" y="1035"/>
                    <a:pt x="826" y="2209"/>
                    <a:pt x="826" y="2209"/>
                  </a:cubicBezTo>
                  <a:cubicBezTo>
                    <a:pt x="826" y="2209"/>
                    <a:pt x="603" y="2087"/>
                    <a:pt x="390" y="2087"/>
                  </a:cubicBezTo>
                  <a:cubicBezTo>
                    <a:pt x="191" y="2087"/>
                    <a:pt x="1" y="2193"/>
                    <a:pt x="10" y="2607"/>
                  </a:cubicBezTo>
                  <a:cubicBezTo>
                    <a:pt x="22" y="3195"/>
                    <a:pt x="299" y="3325"/>
                    <a:pt x="542" y="3325"/>
                  </a:cubicBezTo>
                  <a:cubicBezTo>
                    <a:pt x="734" y="3325"/>
                    <a:pt x="906" y="3243"/>
                    <a:pt x="906" y="3243"/>
                  </a:cubicBezTo>
                  <a:lnTo>
                    <a:pt x="906" y="3243"/>
                  </a:lnTo>
                  <a:cubicBezTo>
                    <a:pt x="906" y="3244"/>
                    <a:pt x="667" y="5471"/>
                    <a:pt x="786" y="5551"/>
                  </a:cubicBezTo>
                  <a:cubicBezTo>
                    <a:pt x="1002" y="5669"/>
                    <a:pt x="1199" y="5718"/>
                    <a:pt x="1377" y="5718"/>
                  </a:cubicBezTo>
                  <a:cubicBezTo>
                    <a:pt x="2170" y="5718"/>
                    <a:pt x="2583" y="4754"/>
                    <a:pt x="2596" y="4754"/>
                  </a:cubicBezTo>
                  <a:cubicBezTo>
                    <a:pt x="2596" y="4754"/>
                    <a:pt x="2596" y="4755"/>
                    <a:pt x="2596" y="4755"/>
                  </a:cubicBezTo>
                  <a:lnTo>
                    <a:pt x="3014" y="4119"/>
                  </a:lnTo>
                  <a:cubicBezTo>
                    <a:pt x="3014" y="4119"/>
                    <a:pt x="3512" y="3920"/>
                    <a:pt x="4069" y="3681"/>
                  </a:cubicBezTo>
                  <a:cubicBezTo>
                    <a:pt x="4606" y="3422"/>
                    <a:pt x="4208" y="1910"/>
                    <a:pt x="4088" y="1314"/>
                  </a:cubicBezTo>
                  <a:cubicBezTo>
                    <a:pt x="3949" y="598"/>
                    <a:pt x="3472" y="1"/>
                    <a:pt x="347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20"/>
            <p:cNvSpPr/>
            <p:nvPr/>
          </p:nvSpPr>
          <p:spPr>
            <a:xfrm>
              <a:off x="3988592" y="970747"/>
              <a:ext cx="150144" cy="150080"/>
            </a:xfrm>
            <a:custGeom>
              <a:avLst/>
              <a:gdLst/>
              <a:ahLst/>
              <a:cxnLst/>
              <a:rect l="l" t="t" r="r" b="b"/>
              <a:pathLst>
                <a:path w="4656" h="4654" extrusionOk="0">
                  <a:moveTo>
                    <a:pt x="557" y="0"/>
                  </a:moveTo>
                  <a:cubicBezTo>
                    <a:pt x="497" y="0"/>
                    <a:pt x="436" y="10"/>
                    <a:pt x="379" y="32"/>
                  </a:cubicBezTo>
                  <a:cubicBezTo>
                    <a:pt x="140" y="132"/>
                    <a:pt x="1" y="410"/>
                    <a:pt x="1" y="689"/>
                  </a:cubicBezTo>
                  <a:cubicBezTo>
                    <a:pt x="1" y="967"/>
                    <a:pt x="80" y="1206"/>
                    <a:pt x="180" y="1465"/>
                  </a:cubicBezTo>
                  <a:cubicBezTo>
                    <a:pt x="379" y="1982"/>
                    <a:pt x="558" y="2499"/>
                    <a:pt x="757" y="3016"/>
                  </a:cubicBezTo>
                  <a:cubicBezTo>
                    <a:pt x="896" y="3454"/>
                    <a:pt x="1075" y="3892"/>
                    <a:pt x="1433" y="4190"/>
                  </a:cubicBezTo>
                  <a:cubicBezTo>
                    <a:pt x="1692" y="4409"/>
                    <a:pt x="2030" y="4508"/>
                    <a:pt x="2368" y="4588"/>
                  </a:cubicBezTo>
                  <a:cubicBezTo>
                    <a:pt x="2574" y="4629"/>
                    <a:pt x="2783" y="4653"/>
                    <a:pt x="2991" y="4653"/>
                  </a:cubicBezTo>
                  <a:cubicBezTo>
                    <a:pt x="3284" y="4653"/>
                    <a:pt x="3572" y="4605"/>
                    <a:pt x="3840" y="4488"/>
                  </a:cubicBezTo>
                  <a:cubicBezTo>
                    <a:pt x="4278" y="4289"/>
                    <a:pt x="4656" y="3852"/>
                    <a:pt x="4656" y="3354"/>
                  </a:cubicBezTo>
                  <a:cubicBezTo>
                    <a:pt x="4656" y="3076"/>
                    <a:pt x="4556" y="2797"/>
                    <a:pt x="4457" y="2559"/>
                  </a:cubicBezTo>
                  <a:cubicBezTo>
                    <a:pt x="4337" y="2260"/>
                    <a:pt x="4218" y="1962"/>
                    <a:pt x="4119" y="1664"/>
                  </a:cubicBezTo>
                  <a:cubicBezTo>
                    <a:pt x="3661" y="2022"/>
                    <a:pt x="3064" y="2260"/>
                    <a:pt x="2487" y="2280"/>
                  </a:cubicBezTo>
                  <a:cubicBezTo>
                    <a:pt x="2288" y="2280"/>
                    <a:pt x="2090" y="2280"/>
                    <a:pt x="1950" y="2181"/>
                  </a:cubicBezTo>
                  <a:cubicBezTo>
                    <a:pt x="1592" y="1982"/>
                    <a:pt x="1533" y="1504"/>
                    <a:pt x="1493" y="1107"/>
                  </a:cubicBezTo>
                  <a:cubicBezTo>
                    <a:pt x="1453" y="709"/>
                    <a:pt x="1354" y="231"/>
                    <a:pt x="976" y="92"/>
                  </a:cubicBezTo>
                  <a:lnTo>
                    <a:pt x="976" y="92"/>
                  </a:lnTo>
                  <a:lnTo>
                    <a:pt x="995" y="327"/>
                  </a:lnTo>
                  <a:lnTo>
                    <a:pt x="995" y="327"/>
                  </a:lnTo>
                  <a:cubicBezTo>
                    <a:pt x="977" y="127"/>
                    <a:pt x="770" y="0"/>
                    <a:pt x="55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20"/>
            <p:cNvSpPr/>
            <p:nvPr/>
          </p:nvSpPr>
          <p:spPr>
            <a:xfrm>
              <a:off x="4007876" y="907185"/>
              <a:ext cx="115478" cy="74234"/>
            </a:xfrm>
            <a:custGeom>
              <a:avLst/>
              <a:gdLst/>
              <a:ahLst/>
              <a:cxnLst/>
              <a:rect l="l" t="t" r="r" b="b"/>
              <a:pathLst>
                <a:path w="3581" h="2302" extrusionOk="0">
                  <a:moveTo>
                    <a:pt x="3033" y="0"/>
                  </a:moveTo>
                  <a:cubicBezTo>
                    <a:pt x="2814" y="0"/>
                    <a:pt x="2570" y="131"/>
                    <a:pt x="2387" y="273"/>
                  </a:cubicBezTo>
                  <a:cubicBezTo>
                    <a:pt x="1969" y="591"/>
                    <a:pt x="1551" y="1009"/>
                    <a:pt x="1034" y="1108"/>
                  </a:cubicBezTo>
                  <a:cubicBezTo>
                    <a:pt x="775" y="1168"/>
                    <a:pt x="497" y="1168"/>
                    <a:pt x="298" y="1307"/>
                  </a:cubicBezTo>
                  <a:cubicBezTo>
                    <a:pt x="218" y="1387"/>
                    <a:pt x="159" y="1486"/>
                    <a:pt x="99" y="1586"/>
                  </a:cubicBezTo>
                  <a:cubicBezTo>
                    <a:pt x="6" y="1790"/>
                    <a:pt x="0" y="2063"/>
                    <a:pt x="145" y="2260"/>
                  </a:cubicBezTo>
                  <a:lnTo>
                    <a:pt x="145" y="2260"/>
                  </a:lnTo>
                  <a:cubicBezTo>
                    <a:pt x="740" y="2084"/>
                    <a:pt x="1394" y="2242"/>
                    <a:pt x="2009" y="2083"/>
                  </a:cubicBezTo>
                  <a:cubicBezTo>
                    <a:pt x="2586" y="1964"/>
                    <a:pt x="3123" y="1566"/>
                    <a:pt x="3381" y="1009"/>
                  </a:cubicBezTo>
                  <a:cubicBezTo>
                    <a:pt x="3540" y="730"/>
                    <a:pt x="3580" y="273"/>
                    <a:pt x="3282" y="74"/>
                  </a:cubicBezTo>
                  <a:cubicBezTo>
                    <a:pt x="3207" y="22"/>
                    <a:pt x="3122" y="0"/>
                    <a:pt x="3033" y="0"/>
                  </a:cubicBezTo>
                  <a:close/>
                  <a:moveTo>
                    <a:pt x="145" y="2260"/>
                  </a:moveTo>
                  <a:cubicBezTo>
                    <a:pt x="143" y="2261"/>
                    <a:pt x="141" y="2261"/>
                    <a:pt x="139" y="2262"/>
                  </a:cubicBezTo>
                  <a:lnTo>
                    <a:pt x="179" y="2302"/>
                  </a:lnTo>
                  <a:cubicBezTo>
                    <a:pt x="167" y="2288"/>
                    <a:pt x="155" y="2274"/>
                    <a:pt x="145" y="226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20"/>
            <p:cNvSpPr/>
            <p:nvPr/>
          </p:nvSpPr>
          <p:spPr>
            <a:xfrm>
              <a:off x="3919645" y="1891063"/>
              <a:ext cx="167784" cy="46952"/>
            </a:xfrm>
            <a:custGeom>
              <a:avLst/>
              <a:gdLst/>
              <a:ahLst/>
              <a:cxnLst/>
              <a:rect l="l" t="t" r="r" b="b"/>
              <a:pathLst>
                <a:path w="5203" h="1456" extrusionOk="0">
                  <a:moveTo>
                    <a:pt x="707" y="1"/>
                  </a:moveTo>
                  <a:lnTo>
                    <a:pt x="707" y="1"/>
                  </a:lnTo>
                  <a:cubicBezTo>
                    <a:pt x="706" y="1"/>
                    <a:pt x="1" y="799"/>
                    <a:pt x="815" y="799"/>
                  </a:cubicBezTo>
                  <a:cubicBezTo>
                    <a:pt x="843" y="799"/>
                    <a:pt x="873" y="798"/>
                    <a:pt x="905" y="796"/>
                  </a:cubicBezTo>
                  <a:cubicBezTo>
                    <a:pt x="950" y="793"/>
                    <a:pt x="995" y="791"/>
                    <a:pt x="1040" y="791"/>
                  </a:cubicBezTo>
                  <a:cubicBezTo>
                    <a:pt x="1902" y="791"/>
                    <a:pt x="2819" y="1456"/>
                    <a:pt x="3900" y="1456"/>
                  </a:cubicBezTo>
                  <a:cubicBezTo>
                    <a:pt x="3942" y="1456"/>
                    <a:pt x="3985" y="1455"/>
                    <a:pt x="4029" y="1453"/>
                  </a:cubicBezTo>
                  <a:cubicBezTo>
                    <a:pt x="5202" y="1373"/>
                    <a:pt x="4287" y="955"/>
                    <a:pt x="3571" y="856"/>
                  </a:cubicBezTo>
                  <a:cubicBezTo>
                    <a:pt x="2835" y="737"/>
                    <a:pt x="2974" y="418"/>
                    <a:pt x="2974" y="418"/>
                  </a:cubicBezTo>
                  <a:lnTo>
                    <a:pt x="707"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20"/>
            <p:cNvSpPr/>
            <p:nvPr/>
          </p:nvSpPr>
          <p:spPr>
            <a:xfrm>
              <a:off x="3671914" y="1830758"/>
              <a:ext cx="155691" cy="47049"/>
            </a:xfrm>
            <a:custGeom>
              <a:avLst/>
              <a:gdLst/>
              <a:ahLst/>
              <a:cxnLst/>
              <a:rect l="l" t="t" r="r" b="b"/>
              <a:pathLst>
                <a:path w="4828" h="1459" extrusionOk="0">
                  <a:moveTo>
                    <a:pt x="650" y="1"/>
                  </a:moveTo>
                  <a:lnTo>
                    <a:pt x="650" y="1"/>
                  </a:lnTo>
                  <a:cubicBezTo>
                    <a:pt x="650" y="1"/>
                    <a:pt x="0" y="799"/>
                    <a:pt x="746" y="799"/>
                  </a:cubicBezTo>
                  <a:cubicBezTo>
                    <a:pt x="772" y="799"/>
                    <a:pt x="800" y="798"/>
                    <a:pt x="829" y="796"/>
                  </a:cubicBezTo>
                  <a:cubicBezTo>
                    <a:pt x="851" y="795"/>
                    <a:pt x="873" y="795"/>
                    <a:pt x="895" y="795"/>
                  </a:cubicBezTo>
                  <a:cubicBezTo>
                    <a:pt x="1709" y="795"/>
                    <a:pt x="2575" y="1459"/>
                    <a:pt x="3574" y="1459"/>
                  </a:cubicBezTo>
                  <a:cubicBezTo>
                    <a:pt x="3627" y="1459"/>
                    <a:pt x="3680" y="1457"/>
                    <a:pt x="3734" y="1453"/>
                  </a:cubicBezTo>
                  <a:cubicBezTo>
                    <a:pt x="4828" y="1373"/>
                    <a:pt x="3972" y="956"/>
                    <a:pt x="3296" y="856"/>
                  </a:cubicBezTo>
                  <a:cubicBezTo>
                    <a:pt x="2620" y="757"/>
                    <a:pt x="2739" y="399"/>
                    <a:pt x="2739" y="399"/>
                  </a:cubicBezTo>
                  <a:lnTo>
                    <a:pt x="65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20"/>
            <p:cNvSpPr/>
            <p:nvPr/>
          </p:nvSpPr>
          <p:spPr>
            <a:xfrm>
              <a:off x="3901360" y="1440709"/>
              <a:ext cx="284842" cy="60883"/>
            </a:xfrm>
            <a:custGeom>
              <a:avLst/>
              <a:gdLst/>
              <a:ahLst/>
              <a:cxnLst/>
              <a:rect l="l" t="t" r="r" b="b"/>
              <a:pathLst>
                <a:path w="8833" h="1888" extrusionOk="0">
                  <a:moveTo>
                    <a:pt x="0" y="1"/>
                  </a:moveTo>
                  <a:lnTo>
                    <a:pt x="100" y="1374"/>
                  </a:lnTo>
                  <a:cubicBezTo>
                    <a:pt x="111" y="1384"/>
                    <a:pt x="1473" y="1887"/>
                    <a:pt x="3351" y="1887"/>
                  </a:cubicBezTo>
                  <a:cubicBezTo>
                    <a:pt x="4973" y="1887"/>
                    <a:pt x="6980" y="1512"/>
                    <a:pt x="8833" y="120"/>
                  </a:cubicBezTo>
                  <a:lnTo>
                    <a:pt x="8833" y="120"/>
                  </a:lnTo>
                  <a:cubicBezTo>
                    <a:pt x="8832" y="120"/>
                    <a:pt x="6510" y="846"/>
                    <a:pt x="3963" y="846"/>
                  </a:cubicBezTo>
                  <a:cubicBezTo>
                    <a:pt x="2600" y="846"/>
                    <a:pt x="1172" y="639"/>
                    <a:pt x="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20"/>
            <p:cNvSpPr/>
            <p:nvPr/>
          </p:nvSpPr>
          <p:spPr>
            <a:xfrm>
              <a:off x="3718513" y="1259825"/>
              <a:ext cx="146952" cy="72525"/>
            </a:xfrm>
            <a:custGeom>
              <a:avLst/>
              <a:gdLst/>
              <a:ahLst/>
              <a:cxnLst/>
              <a:rect l="l" t="t" r="r" b="b"/>
              <a:pathLst>
                <a:path w="4557" h="2249" extrusionOk="0">
                  <a:moveTo>
                    <a:pt x="4477" y="0"/>
                  </a:moveTo>
                  <a:cubicBezTo>
                    <a:pt x="4477" y="0"/>
                    <a:pt x="2080" y="1862"/>
                    <a:pt x="15" y="2246"/>
                  </a:cubicBezTo>
                  <a:lnTo>
                    <a:pt x="15" y="2246"/>
                  </a:lnTo>
                  <a:cubicBezTo>
                    <a:pt x="230" y="2221"/>
                    <a:pt x="2947" y="2101"/>
                    <a:pt x="4556" y="856"/>
                  </a:cubicBezTo>
                  <a:lnTo>
                    <a:pt x="4477" y="0"/>
                  </a:lnTo>
                  <a:close/>
                  <a:moveTo>
                    <a:pt x="15" y="2246"/>
                  </a:moveTo>
                  <a:cubicBezTo>
                    <a:pt x="6" y="2246"/>
                    <a:pt x="2" y="2247"/>
                    <a:pt x="1" y="2248"/>
                  </a:cubicBezTo>
                  <a:cubicBezTo>
                    <a:pt x="5" y="2247"/>
                    <a:pt x="10" y="2246"/>
                    <a:pt x="15" y="2246"/>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20"/>
            <p:cNvSpPr/>
            <p:nvPr/>
          </p:nvSpPr>
          <p:spPr>
            <a:xfrm>
              <a:off x="4381860" y="966877"/>
              <a:ext cx="103934" cy="86391"/>
            </a:xfrm>
            <a:custGeom>
              <a:avLst/>
              <a:gdLst/>
              <a:ahLst/>
              <a:cxnLst/>
              <a:rect l="l" t="t" r="r" b="b"/>
              <a:pathLst>
                <a:path w="3223" h="2679" extrusionOk="0">
                  <a:moveTo>
                    <a:pt x="826" y="0"/>
                  </a:moveTo>
                  <a:cubicBezTo>
                    <a:pt x="798" y="0"/>
                    <a:pt x="762" y="27"/>
                    <a:pt x="716" y="93"/>
                  </a:cubicBezTo>
                  <a:cubicBezTo>
                    <a:pt x="438" y="490"/>
                    <a:pt x="0" y="1505"/>
                    <a:pt x="0" y="1505"/>
                  </a:cubicBezTo>
                  <a:lnTo>
                    <a:pt x="617" y="2679"/>
                  </a:lnTo>
                  <a:cubicBezTo>
                    <a:pt x="617" y="2679"/>
                    <a:pt x="3223" y="1286"/>
                    <a:pt x="2765" y="749"/>
                  </a:cubicBezTo>
                  <a:cubicBezTo>
                    <a:pt x="2597" y="567"/>
                    <a:pt x="2319" y="508"/>
                    <a:pt x="2029" y="508"/>
                  </a:cubicBezTo>
                  <a:cubicBezTo>
                    <a:pt x="1493" y="508"/>
                    <a:pt x="915" y="709"/>
                    <a:pt x="915" y="709"/>
                  </a:cubicBezTo>
                  <a:cubicBezTo>
                    <a:pt x="915" y="709"/>
                    <a:pt x="971" y="0"/>
                    <a:pt x="82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20"/>
            <p:cNvSpPr/>
            <p:nvPr/>
          </p:nvSpPr>
          <p:spPr>
            <a:xfrm>
              <a:off x="4134257" y="998159"/>
              <a:ext cx="291130" cy="196258"/>
            </a:xfrm>
            <a:custGeom>
              <a:avLst/>
              <a:gdLst/>
              <a:ahLst/>
              <a:cxnLst/>
              <a:rect l="l" t="t" r="r" b="b"/>
              <a:pathLst>
                <a:path w="9028" h="6086" extrusionOk="0">
                  <a:moveTo>
                    <a:pt x="6960" y="0"/>
                  </a:moveTo>
                  <a:cubicBezTo>
                    <a:pt x="6515" y="0"/>
                    <a:pt x="6018" y="141"/>
                    <a:pt x="5530" y="455"/>
                  </a:cubicBezTo>
                  <a:cubicBezTo>
                    <a:pt x="4626" y="1046"/>
                    <a:pt x="3449" y="2503"/>
                    <a:pt x="1666" y="2503"/>
                  </a:cubicBezTo>
                  <a:cubicBezTo>
                    <a:pt x="1409" y="2503"/>
                    <a:pt x="1139" y="2473"/>
                    <a:pt x="855" y="2405"/>
                  </a:cubicBezTo>
                  <a:cubicBezTo>
                    <a:pt x="816" y="2395"/>
                    <a:pt x="780" y="2390"/>
                    <a:pt x="748" y="2390"/>
                  </a:cubicBezTo>
                  <a:lnTo>
                    <a:pt x="748" y="2390"/>
                  </a:lnTo>
                  <a:cubicBezTo>
                    <a:pt x="1" y="2390"/>
                    <a:pt x="928" y="4941"/>
                    <a:pt x="1690" y="6085"/>
                  </a:cubicBezTo>
                  <a:cubicBezTo>
                    <a:pt x="4197" y="5846"/>
                    <a:pt x="6823" y="4434"/>
                    <a:pt x="8076" y="2544"/>
                  </a:cubicBezTo>
                  <a:cubicBezTo>
                    <a:pt x="9028" y="1094"/>
                    <a:pt x="8201" y="0"/>
                    <a:pt x="6960"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20"/>
            <p:cNvSpPr/>
            <p:nvPr/>
          </p:nvSpPr>
          <p:spPr>
            <a:xfrm>
              <a:off x="4173342" y="1151405"/>
              <a:ext cx="150144" cy="44276"/>
            </a:xfrm>
            <a:custGeom>
              <a:avLst/>
              <a:gdLst/>
              <a:ahLst/>
              <a:cxnLst/>
              <a:rect l="l" t="t" r="r" b="b"/>
              <a:pathLst>
                <a:path w="4656" h="1373" extrusionOk="0">
                  <a:moveTo>
                    <a:pt x="4656" y="0"/>
                  </a:moveTo>
                  <a:lnTo>
                    <a:pt x="4656" y="0"/>
                  </a:lnTo>
                  <a:cubicBezTo>
                    <a:pt x="3366" y="562"/>
                    <a:pt x="1569" y="644"/>
                    <a:pt x="530" y="644"/>
                  </a:cubicBezTo>
                  <a:cubicBezTo>
                    <a:pt x="319" y="644"/>
                    <a:pt x="139" y="640"/>
                    <a:pt x="1" y="637"/>
                  </a:cubicBezTo>
                  <a:lnTo>
                    <a:pt x="1" y="637"/>
                  </a:lnTo>
                  <a:cubicBezTo>
                    <a:pt x="180" y="856"/>
                    <a:pt x="339" y="1114"/>
                    <a:pt x="518" y="1373"/>
                  </a:cubicBezTo>
                  <a:cubicBezTo>
                    <a:pt x="2507" y="1333"/>
                    <a:pt x="4655" y="1"/>
                    <a:pt x="465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83" name="Google Shape;683;p20"/>
          <p:cNvGrpSpPr/>
          <p:nvPr/>
        </p:nvGrpSpPr>
        <p:grpSpPr>
          <a:xfrm>
            <a:off x="3681756" y="4615362"/>
            <a:ext cx="2685637" cy="1687521"/>
            <a:chOff x="2761317" y="3461521"/>
            <a:chExt cx="2014228" cy="1265641"/>
          </a:xfrm>
        </p:grpSpPr>
        <p:sp>
          <p:nvSpPr>
            <p:cNvPr id="684" name="Google Shape;684;p20"/>
            <p:cNvSpPr/>
            <p:nvPr/>
          </p:nvSpPr>
          <p:spPr>
            <a:xfrm>
              <a:off x="3192311" y="3461521"/>
              <a:ext cx="1583233" cy="1200655"/>
            </a:xfrm>
            <a:custGeom>
              <a:avLst/>
              <a:gdLst/>
              <a:ahLst/>
              <a:cxnLst/>
              <a:rect l="l" t="t" r="r" b="b"/>
              <a:pathLst>
                <a:path w="49395" h="37459" extrusionOk="0">
                  <a:moveTo>
                    <a:pt x="3562" y="0"/>
                  </a:moveTo>
                  <a:cubicBezTo>
                    <a:pt x="1592" y="0"/>
                    <a:pt x="1" y="1592"/>
                    <a:pt x="1" y="3561"/>
                  </a:cubicBezTo>
                  <a:lnTo>
                    <a:pt x="1" y="33898"/>
                  </a:lnTo>
                  <a:cubicBezTo>
                    <a:pt x="1" y="35867"/>
                    <a:pt x="1592" y="37458"/>
                    <a:pt x="3562" y="37458"/>
                  </a:cubicBezTo>
                  <a:lnTo>
                    <a:pt x="33898" y="37458"/>
                  </a:lnTo>
                  <a:cubicBezTo>
                    <a:pt x="35868" y="37458"/>
                    <a:pt x="37459" y="35867"/>
                    <a:pt x="37459" y="33898"/>
                  </a:cubicBezTo>
                  <a:lnTo>
                    <a:pt x="37459" y="24309"/>
                  </a:lnTo>
                  <a:cubicBezTo>
                    <a:pt x="37459" y="23620"/>
                    <a:pt x="38010" y="23137"/>
                    <a:pt x="38602" y="23137"/>
                  </a:cubicBezTo>
                  <a:cubicBezTo>
                    <a:pt x="38814" y="23137"/>
                    <a:pt x="39030" y="23198"/>
                    <a:pt x="39229" y="23335"/>
                  </a:cubicBezTo>
                  <a:lnTo>
                    <a:pt x="39249" y="23335"/>
                  </a:lnTo>
                  <a:cubicBezTo>
                    <a:pt x="40150" y="23966"/>
                    <a:pt x="41242" y="24336"/>
                    <a:pt x="42423" y="24336"/>
                  </a:cubicBezTo>
                  <a:cubicBezTo>
                    <a:pt x="43250" y="24336"/>
                    <a:pt x="44121" y="24154"/>
                    <a:pt x="44998" y="23752"/>
                  </a:cubicBezTo>
                  <a:cubicBezTo>
                    <a:pt x="46053" y="23275"/>
                    <a:pt x="46928" y="22439"/>
                    <a:pt x="47425" y="21365"/>
                  </a:cubicBezTo>
                  <a:cubicBezTo>
                    <a:pt x="49395" y="17188"/>
                    <a:pt x="46391" y="13090"/>
                    <a:pt x="42432" y="13090"/>
                  </a:cubicBezTo>
                  <a:cubicBezTo>
                    <a:pt x="41258" y="13090"/>
                    <a:pt x="40184" y="13428"/>
                    <a:pt x="39289" y="14045"/>
                  </a:cubicBezTo>
                  <a:cubicBezTo>
                    <a:pt x="39269" y="14084"/>
                    <a:pt x="39249" y="14084"/>
                    <a:pt x="39229" y="14104"/>
                  </a:cubicBezTo>
                  <a:cubicBezTo>
                    <a:pt x="39032" y="14231"/>
                    <a:pt x="38821" y="14288"/>
                    <a:pt x="38615" y="14288"/>
                  </a:cubicBezTo>
                  <a:cubicBezTo>
                    <a:pt x="38012" y="14288"/>
                    <a:pt x="37459" y="13797"/>
                    <a:pt x="37459" y="13130"/>
                  </a:cubicBezTo>
                  <a:lnTo>
                    <a:pt x="37459" y="3561"/>
                  </a:lnTo>
                  <a:cubicBezTo>
                    <a:pt x="37499" y="1592"/>
                    <a:pt x="35887" y="0"/>
                    <a:pt x="33918" y="0"/>
                  </a:cubicBezTo>
                  <a:lnTo>
                    <a:pt x="23972" y="0"/>
                  </a:lnTo>
                  <a:cubicBezTo>
                    <a:pt x="23275" y="199"/>
                    <a:pt x="22897" y="1055"/>
                    <a:pt x="23335" y="1711"/>
                  </a:cubicBezTo>
                  <a:cubicBezTo>
                    <a:pt x="23355" y="1751"/>
                    <a:pt x="23355" y="1771"/>
                    <a:pt x="23375" y="1791"/>
                  </a:cubicBezTo>
                  <a:cubicBezTo>
                    <a:pt x="23972" y="2686"/>
                    <a:pt x="24350" y="3780"/>
                    <a:pt x="24350" y="4934"/>
                  </a:cubicBezTo>
                  <a:cubicBezTo>
                    <a:pt x="24350" y="8020"/>
                    <a:pt x="21833" y="10545"/>
                    <a:pt x="18733" y="10545"/>
                  </a:cubicBezTo>
                  <a:cubicBezTo>
                    <a:pt x="17878" y="10545"/>
                    <a:pt x="16978" y="10353"/>
                    <a:pt x="16074" y="9927"/>
                  </a:cubicBezTo>
                  <a:cubicBezTo>
                    <a:pt x="15000" y="9429"/>
                    <a:pt x="14184" y="8554"/>
                    <a:pt x="13687" y="7500"/>
                  </a:cubicBezTo>
                  <a:cubicBezTo>
                    <a:pt x="12732" y="5371"/>
                    <a:pt x="13070" y="3283"/>
                    <a:pt x="14105" y="1751"/>
                  </a:cubicBezTo>
                  <a:lnTo>
                    <a:pt x="14105" y="1711"/>
                  </a:lnTo>
                  <a:cubicBezTo>
                    <a:pt x="14562" y="1075"/>
                    <a:pt x="14184" y="199"/>
                    <a:pt x="1346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20"/>
            <p:cNvSpPr/>
            <p:nvPr/>
          </p:nvSpPr>
          <p:spPr>
            <a:xfrm>
              <a:off x="3403369" y="4001553"/>
              <a:ext cx="81638" cy="61893"/>
            </a:xfrm>
            <a:custGeom>
              <a:avLst/>
              <a:gdLst/>
              <a:ahLst/>
              <a:cxnLst/>
              <a:rect l="l" t="t" r="r" b="b"/>
              <a:pathLst>
                <a:path w="2547" h="1931" extrusionOk="0">
                  <a:moveTo>
                    <a:pt x="1174" y="0"/>
                  </a:moveTo>
                  <a:cubicBezTo>
                    <a:pt x="597" y="0"/>
                    <a:pt x="0" y="259"/>
                    <a:pt x="0" y="259"/>
                  </a:cubicBezTo>
                  <a:lnTo>
                    <a:pt x="20" y="259"/>
                  </a:lnTo>
                  <a:lnTo>
                    <a:pt x="20" y="1930"/>
                  </a:lnTo>
                  <a:cubicBezTo>
                    <a:pt x="1313" y="1910"/>
                    <a:pt x="2547" y="1413"/>
                    <a:pt x="2209" y="1015"/>
                  </a:cubicBezTo>
                  <a:cubicBezTo>
                    <a:pt x="1850" y="637"/>
                    <a:pt x="1035" y="418"/>
                    <a:pt x="1035" y="418"/>
                  </a:cubicBezTo>
                  <a:cubicBezTo>
                    <a:pt x="1035" y="418"/>
                    <a:pt x="1751" y="0"/>
                    <a:pt x="117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20"/>
            <p:cNvSpPr/>
            <p:nvPr/>
          </p:nvSpPr>
          <p:spPr>
            <a:xfrm>
              <a:off x="2768977" y="4078700"/>
              <a:ext cx="351969" cy="634383"/>
            </a:xfrm>
            <a:custGeom>
              <a:avLst/>
              <a:gdLst/>
              <a:ahLst/>
              <a:cxnLst/>
              <a:rect l="l" t="t" r="r" b="b"/>
              <a:pathLst>
                <a:path w="10981" h="19792" extrusionOk="0">
                  <a:moveTo>
                    <a:pt x="4914" y="1"/>
                  </a:moveTo>
                  <a:cubicBezTo>
                    <a:pt x="4914" y="1"/>
                    <a:pt x="3163" y="3382"/>
                    <a:pt x="3263" y="5590"/>
                  </a:cubicBezTo>
                  <a:cubicBezTo>
                    <a:pt x="3362" y="7798"/>
                    <a:pt x="4019" y="10743"/>
                    <a:pt x="2248" y="14721"/>
                  </a:cubicBezTo>
                  <a:cubicBezTo>
                    <a:pt x="478" y="18700"/>
                    <a:pt x="0" y="19694"/>
                    <a:pt x="0" y="19694"/>
                  </a:cubicBezTo>
                  <a:cubicBezTo>
                    <a:pt x="0" y="19694"/>
                    <a:pt x="495" y="19792"/>
                    <a:pt x="1161" y="19792"/>
                  </a:cubicBezTo>
                  <a:cubicBezTo>
                    <a:pt x="1494" y="19792"/>
                    <a:pt x="1870" y="19767"/>
                    <a:pt x="2248" y="19694"/>
                  </a:cubicBezTo>
                  <a:cubicBezTo>
                    <a:pt x="2248" y="19694"/>
                    <a:pt x="4914" y="17367"/>
                    <a:pt x="6664" y="13886"/>
                  </a:cubicBezTo>
                  <a:cubicBezTo>
                    <a:pt x="8136" y="11001"/>
                    <a:pt x="8614" y="7560"/>
                    <a:pt x="8733" y="6466"/>
                  </a:cubicBezTo>
                  <a:lnTo>
                    <a:pt x="10981" y="518"/>
                  </a:lnTo>
                  <a:lnTo>
                    <a:pt x="4914"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20"/>
            <p:cNvSpPr/>
            <p:nvPr/>
          </p:nvSpPr>
          <p:spPr>
            <a:xfrm>
              <a:off x="3048881" y="4094598"/>
              <a:ext cx="290780" cy="610889"/>
            </a:xfrm>
            <a:custGeom>
              <a:avLst/>
              <a:gdLst/>
              <a:ahLst/>
              <a:cxnLst/>
              <a:rect l="l" t="t" r="r" b="b"/>
              <a:pathLst>
                <a:path w="9072" h="19059" extrusionOk="0">
                  <a:moveTo>
                    <a:pt x="2214" y="0"/>
                  </a:moveTo>
                  <a:cubicBezTo>
                    <a:pt x="2209" y="0"/>
                    <a:pt x="2208" y="2"/>
                    <a:pt x="2208" y="2"/>
                  </a:cubicBezTo>
                  <a:lnTo>
                    <a:pt x="106" y="5684"/>
                  </a:lnTo>
                  <a:lnTo>
                    <a:pt x="106" y="5684"/>
                  </a:lnTo>
                  <a:cubicBezTo>
                    <a:pt x="50" y="5636"/>
                    <a:pt x="20" y="5612"/>
                    <a:pt x="20" y="5612"/>
                  </a:cubicBezTo>
                  <a:cubicBezTo>
                    <a:pt x="20" y="5612"/>
                    <a:pt x="20" y="5751"/>
                    <a:pt x="0" y="5970"/>
                  </a:cubicBezTo>
                  <a:lnTo>
                    <a:pt x="106" y="5684"/>
                  </a:lnTo>
                  <a:lnTo>
                    <a:pt x="106" y="5684"/>
                  </a:lnTo>
                  <a:cubicBezTo>
                    <a:pt x="616" y="6120"/>
                    <a:pt x="3263" y="8459"/>
                    <a:pt x="4178" y="10863"/>
                  </a:cubicBezTo>
                  <a:cubicBezTo>
                    <a:pt x="5192" y="13529"/>
                    <a:pt x="3362" y="18940"/>
                    <a:pt x="3362" y="18940"/>
                  </a:cubicBezTo>
                  <a:cubicBezTo>
                    <a:pt x="3362" y="18940"/>
                    <a:pt x="3818" y="19059"/>
                    <a:pt x="4513" y="19059"/>
                  </a:cubicBezTo>
                  <a:cubicBezTo>
                    <a:pt x="4803" y="19059"/>
                    <a:pt x="5134" y="19038"/>
                    <a:pt x="5491" y="18979"/>
                  </a:cubicBezTo>
                  <a:cubicBezTo>
                    <a:pt x="5491" y="18979"/>
                    <a:pt x="7579" y="16652"/>
                    <a:pt x="8335" y="13370"/>
                  </a:cubicBezTo>
                  <a:cubicBezTo>
                    <a:pt x="9071" y="10068"/>
                    <a:pt x="8554" y="7800"/>
                    <a:pt x="5451" y="3801"/>
                  </a:cubicBezTo>
                  <a:cubicBezTo>
                    <a:pt x="2628" y="165"/>
                    <a:pt x="2258" y="0"/>
                    <a:pt x="221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20"/>
            <p:cNvSpPr/>
            <p:nvPr/>
          </p:nvSpPr>
          <p:spPr>
            <a:xfrm>
              <a:off x="3038657" y="3598604"/>
              <a:ext cx="160711" cy="260811"/>
            </a:xfrm>
            <a:custGeom>
              <a:avLst/>
              <a:gdLst/>
              <a:ahLst/>
              <a:cxnLst/>
              <a:rect l="l" t="t" r="r" b="b"/>
              <a:pathLst>
                <a:path w="5014" h="8137" extrusionOk="0">
                  <a:moveTo>
                    <a:pt x="5014" y="0"/>
                  </a:moveTo>
                  <a:cubicBezTo>
                    <a:pt x="1095" y="1990"/>
                    <a:pt x="1" y="6843"/>
                    <a:pt x="1" y="6843"/>
                  </a:cubicBezTo>
                  <a:lnTo>
                    <a:pt x="1732" y="8136"/>
                  </a:lnTo>
                  <a:lnTo>
                    <a:pt x="5014" y="2905"/>
                  </a:lnTo>
                  <a:lnTo>
                    <a:pt x="5014"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20"/>
            <p:cNvSpPr/>
            <p:nvPr/>
          </p:nvSpPr>
          <p:spPr>
            <a:xfrm>
              <a:off x="3038657" y="3598604"/>
              <a:ext cx="160711" cy="260811"/>
            </a:xfrm>
            <a:custGeom>
              <a:avLst/>
              <a:gdLst/>
              <a:ahLst/>
              <a:cxnLst/>
              <a:rect l="l" t="t" r="r" b="b"/>
              <a:pathLst>
                <a:path w="5014" h="8137" extrusionOk="0">
                  <a:moveTo>
                    <a:pt x="5014" y="0"/>
                  </a:moveTo>
                  <a:cubicBezTo>
                    <a:pt x="1095" y="1990"/>
                    <a:pt x="1" y="6843"/>
                    <a:pt x="1" y="6843"/>
                  </a:cubicBezTo>
                  <a:lnTo>
                    <a:pt x="1732" y="8136"/>
                  </a:lnTo>
                  <a:lnTo>
                    <a:pt x="5014" y="2905"/>
                  </a:lnTo>
                  <a:lnTo>
                    <a:pt x="501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20"/>
            <p:cNvSpPr/>
            <p:nvPr/>
          </p:nvSpPr>
          <p:spPr>
            <a:xfrm>
              <a:off x="2847406" y="3784117"/>
              <a:ext cx="571913" cy="423029"/>
            </a:xfrm>
            <a:custGeom>
              <a:avLst/>
              <a:gdLst/>
              <a:ahLst/>
              <a:cxnLst/>
              <a:rect l="l" t="t" r="r" b="b"/>
              <a:pathLst>
                <a:path w="17843" h="13198" extrusionOk="0">
                  <a:moveTo>
                    <a:pt x="7882" y="1"/>
                  </a:moveTo>
                  <a:cubicBezTo>
                    <a:pt x="6398" y="1"/>
                    <a:pt x="5136" y="1581"/>
                    <a:pt x="4675" y="2169"/>
                  </a:cubicBezTo>
                  <a:cubicBezTo>
                    <a:pt x="4118" y="2945"/>
                    <a:pt x="0" y="10703"/>
                    <a:pt x="1989" y="11976"/>
                  </a:cubicBezTo>
                  <a:cubicBezTo>
                    <a:pt x="3287" y="12807"/>
                    <a:pt x="4719" y="13197"/>
                    <a:pt x="6299" y="13197"/>
                  </a:cubicBezTo>
                  <a:cubicBezTo>
                    <a:pt x="7141" y="13197"/>
                    <a:pt x="8025" y="13086"/>
                    <a:pt x="8952" y="12872"/>
                  </a:cubicBezTo>
                  <a:cubicBezTo>
                    <a:pt x="11617" y="12255"/>
                    <a:pt x="11259" y="11161"/>
                    <a:pt x="11359" y="10305"/>
                  </a:cubicBezTo>
                  <a:cubicBezTo>
                    <a:pt x="11438" y="9430"/>
                    <a:pt x="11677" y="8217"/>
                    <a:pt x="11677" y="8217"/>
                  </a:cubicBezTo>
                  <a:cubicBezTo>
                    <a:pt x="12453" y="8734"/>
                    <a:pt x="13507" y="8993"/>
                    <a:pt x="15656" y="9271"/>
                  </a:cubicBezTo>
                  <a:cubicBezTo>
                    <a:pt x="15834" y="9292"/>
                    <a:pt x="15998" y="9302"/>
                    <a:pt x="16148" y="9302"/>
                  </a:cubicBezTo>
                  <a:cubicBezTo>
                    <a:pt x="17843" y="9302"/>
                    <a:pt x="17832" y="8036"/>
                    <a:pt x="17705" y="7123"/>
                  </a:cubicBezTo>
                  <a:cubicBezTo>
                    <a:pt x="17545" y="6128"/>
                    <a:pt x="15099" y="6486"/>
                    <a:pt x="13825" y="5810"/>
                  </a:cubicBezTo>
                  <a:cubicBezTo>
                    <a:pt x="12532" y="5133"/>
                    <a:pt x="11737" y="4099"/>
                    <a:pt x="10842" y="2249"/>
                  </a:cubicBezTo>
                  <a:cubicBezTo>
                    <a:pt x="10177" y="891"/>
                    <a:pt x="9119" y="716"/>
                    <a:pt x="8617" y="716"/>
                  </a:cubicBezTo>
                  <a:cubicBezTo>
                    <a:pt x="8442" y="716"/>
                    <a:pt x="8335" y="737"/>
                    <a:pt x="8335" y="737"/>
                  </a:cubicBezTo>
                  <a:lnTo>
                    <a:pt x="9031" y="339"/>
                  </a:lnTo>
                  <a:cubicBezTo>
                    <a:pt x="8640" y="100"/>
                    <a:pt x="8254" y="1"/>
                    <a:pt x="7882"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20"/>
            <p:cNvSpPr/>
            <p:nvPr/>
          </p:nvSpPr>
          <p:spPr>
            <a:xfrm>
              <a:off x="3094907" y="3706649"/>
              <a:ext cx="144012" cy="132986"/>
            </a:xfrm>
            <a:custGeom>
              <a:avLst/>
              <a:gdLst/>
              <a:ahLst/>
              <a:cxnLst/>
              <a:rect l="l" t="t" r="r" b="b"/>
              <a:pathLst>
                <a:path w="4493" h="4149" extrusionOk="0">
                  <a:moveTo>
                    <a:pt x="2590" y="1"/>
                  </a:moveTo>
                  <a:cubicBezTo>
                    <a:pt x="2356" y="1"/>
                    <a:pt x="2106" y="39"/>
                    <a:pt x="1827" y="111"/>
                  </a:cubicBezTo>
                  <a:cubicBezTo>
                    <a:pt x="1071" y="309"/>
                    <a:pt x="1031" y="1702"/>
                    <a:pt x="1031" y="1702"/>
                  </a:cubicBezTo>
                  <a:cubicBezTo>
                    <a:pt x="999" y="1553"/>
                    <a:pt x="779" y="1386"/>
                    <a:pt x="563" y="1386"/>
                  </a:cubicBezTo>
                  <a:cubicBezTo>
                    <a:pt x="375" y="1386"/>
                    <a:pt x="191" y="1511"/>
                    <a:pt x="136" y="1881"/>
                  </a:cubicBezTo>
                  <a:cubicBezTo>
                    <a:pt x="1" y="2641"/>
                    <a:pt x="611" y="2698"/>
                    <a:pt x="799" y="2698"/>
                  </a:cubicBezTo>
                  <a:cubicBezTo>
                    <a:pt x="832" y="2698"/>
                    <a:pt x="852" y="2697"/>
                    <a:pt x="852" y="2697"/>
                  </a:cubicBezTo>
                  <a:cubicBezTo>
                    <a:pt x="852" y="2796"/>
                    <a:pt x="872" y="2975"/>
                    <a:pt x="931" y="3154"/>
                  </a:cubicBezTo>
                  <a:cubicBezTo>
                    <a:pt x="987" y="3143"/>
                    <a:pt x="1042" y="3138"/>
                    <a:pt x="1098" y="3138"/>
                  </a:cubicBezTo>
                  <a:cubicBezTo>
                    <a:pt x="1240" y="3138"/>
                    <a:pt x="1379" y="3171"/>
                    <a:pt x="1508" y="3214"/>
                  </a:cubicBezTo>
                  <a:cubicBezTo>
                    <a:pt x="2105" y="3452"/>
                    <a:pt x="2503" y="3671"/>
                    <a:pt x="2821" y="4149"/>
                  </a:cubicBezTo>
                  <a:cubicBezTo>
                    <a:pt x="3856" y="4069"/>
                    <a:pt x="4154" y="3393"/>
                    <a:pt x="4313" y="2299"/>
                  </a:cubicBezTo>
                  <a:cubicBezTo>
                    <a:pt x="4492" y="807"/>
                    <a:pt x="3736" y="389"/>
                    <a:pt x="3736" y="389"/>
                  </a:cubicBezTo>
                  <a:cubicBezTo>
                    <a:pt x="3367" y="122"/>
                    <a:pt x="3006" y="1"/>
                    <a:pt x="259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20"/>
            <p:cNvSpPr/>
            <p:nvPr/>
          </p:nvSpPr>
          <p:spPr>
            <a:xfrm>
              <a:off x="3114554" y="3658540"/>
              <a:ext cx="156224" cy="107825"/>
            </a:xfrm>
            <a:custGeom>
              <a:avLst/>
              <a:gdLst/>
              <a:ahLst/>
              <a:cxnLst/>
              <a:rect l="l" t="t" r="r" b="b"/>
              <a:pathLst>
                <a:path w="4874" h="3364" extrusionOk="0">
                  <a:moveTo>
                    <a:pt x="4118" y="0"/>
                  </a:moveTo>
                  <a:cubicBezTo>
                    <a:pt x="3780" y="20"/>
                    <a:pt x="3541" y="338"/>
                    <a:pt x="3223" y="458"/>
                  </a:cubicBezTo>
                  <a:cubicBezTo>
                    <a:pt x="3121" y="490"/>
                    <a:pt x="3018" y="502"/>
                    <a:pt x="2915" y="502"/>
                  </a:cubicBezTo>
                  <a:cubicBezTo>
                    <a:pt x="2634" y="502"/>
                    <a:pt x="2351" y="413"/>
                    <a:pt x="2089" y="398"/>
                  </a:cubicBezTo>
                  <a:cubicBezTo>
                    <a:pt x="2068" y="397"/>
                    <a:pt x="2048" y="397"/>
                    <a:pt x="2027" y="397"/>
                  </a:cubicBezTo>
                  <a:cubicBezTo>
                    <a:pt x="1390" y="397"/>
                    <a:pt x="745" y="693"/>
                    <a:pt x="418" y="1214"/>
                  </a:cubicBezTo>
                  <a:cubicBezTo>
                    <a:pt x="119" y="1771"/>
                    <a:pt x="100" y="2009"/>
                    <a:pt x="20" y="2606"/>
                  </a:cubicBezTo>
                  <a:cubicBezTo>
                    <a:pt x="20" y="2765"/>
                    <a:pt x="0" y="2905"/>
                    <a:pt x="40" y="3064"/>
                  </a:cubicBezTo>
                  <a:cubicBezTo>
                    <a:pt x="100" y="3203"/>
                    <a:pt x="199" y="3342"/>
                    <a:pt x="338" y="3362"/>
                  </a:cubicBezTo>
                  <a:cubicBezTo>
                    <a:pt x="350" y="3363"/>
                    <a:pt x="361" y="3364"/>
                    <a:pt x="372" y="3364"/>
                  </a:cubicBezTo>
                  <a:cubicBezTo>
                    <a:pt x="557" y="3364"/>
                    <a:pt x="722" y="3214"/>
                    <a:pt x="816" y="3064"/>
                  </a:cubicBezTo>
                  <a:cubicBezTo>
                    <a:pt x="915" y="2885"/>
                    <a:pt x="955" y="2686"/>
                    <a:pt x="1054" y="2527"/>
                  </a:cubicBezTo>
                  <a:cubicBezTo>
                    <a:pt x="1214" y="2308"/>
                    <a:pt x="1492" y="2188"/>
                    <a:pt x="1751" y="2188"/>
                  </a:cubicBezTo>
                  <a:cubicBezTo>
                    <a:pt x="1950" y="2188"/>
                    <a:pt x="2129" y="2288"/>
                    <a:pt x="2328" y="2348"/>
                  </a:cubicBezTo>
                  <a:cubicBezTo>
                    <a:pt x="2491" y="2389"/>
                    <a:pt x="2658" y="2409"/>
                    <a:pt x="2825" y="2409"/>
                  </a:cubicBezTo>
                  <a:cubicBezTo>
                    <a:pt x="3530" y="2409"/>
                    <a:pt x="4225" y="2051"/>
                    <a:pt x="4595" y="1472"/>
                  </a:cubicBezTo>
                  <a:cubicBezTo>
                    <a:pt x="4774" y="1194"/>
                    <a:pt x="4874" y="875"/>
                    <a:pt x="4794" y="577"/>
                  </a:cubicBezTo>
                  <a:cubicBezTo>
                    <a:pt x="4715" y="279"/>
                    <a:pt x="4436" y="0"/>
                    <a:pt x="411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20"/>
            <p:cNvSpPr/>
            <p:nvPr/>
          </p:nvSpPr>
          <p:spPr>
            <a:xfrm>
              <a:off x="3115163" y="3935239"/>
              <a:ext cx="106543" cy="177923"/>
            </a:xfrm>
            <a:custGeom>
              <a:avLst/>
              <a:gdLst/>
              <a:ahLst/>
              <a:cxnLst/>
              <a:rect l="l" t="t" r="r" b="b"/>
              <a:pathLst>
                <a:path w="3324" h="5551" extrusionOk="0">
                  <a:moveTo>
                    <a:pt x="1" y="1"/>
                  </a:moveTo>
                  <a:cubicBezTo>
                    <a:pt x="1" y="2"/>
                    <a:pt x="717" y="4795"/>
                    <a:pt x="3005" y="5551"/>
                  </a:cubicBezTo>
                  <a:lnTo>
                    <a:pt x="3323" y="3482"/>
                  </a:lnTo>
                  <a:cubicBezTo>
                    <a:pt x="2627" y="3164"/>
                    <a:pt x="319" y="1314"/>
                    <a:pt x="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20"/>
            <p:cNvSpPr/>
            <p:nvPr/>
          </p:nvSpPr>
          <p:spPr>
            <a:xfrm>
              <a:off x="3147696" y="4703155"/>
              <a:ext cx="152410" cy="24007"/>
            </a:xfrm>
            <a:custGeom>
              <a:avLst/>
              <a:gdLst/>
              <a:ahLst/>
              <a:cxnLst/>
              <a:rect l="l" t="t" r="r" b="b"/>
              <a:pathLst>
                <a:path w="4755" h="749" extrusionOk="0">
                  <a:moveTo>
                    <a:pt x="1531" y="0"/>
                  </a:moveTo>
                  <a:cubicBezTo>
                    <a:pt x="87" y="0"/>
                    <a:pt x="160" y="132"/>
                    <a:pt x="160" y="132"/>
                  </a:cubicBezTo>
                  <a:cubicBezTo>
                    <a:pt x="160" y="132"/>
                    <a:pt x="1" y="748"/>
                    <a:pt x="657" y="748"/>
                  </a:cubicBezTo>
                  <a:lnTo>
                    <a:pt x="4437" y="748"/>
                  </a:lnTo>
                  <a:cubicBezTo>
                    <a:pt x="4755" y="748"/>
                    <a:pt x="4437" y="32"/>
                    <a:pt x="2388" y="12"/>
                  </a:cubicBezTo>
                  <a:cubicBezTo>
                    <a:pt x="2055" y="4"/>
                    <a:pt x="1772" y="0"/>
                    <a:pt x="153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20"/>
            <p:cNvSpPr/>
            <p:nvPr/>
          </p:nvSpPr>
          <p:spPr>
            <a:xfrm>
              <a:off x="2761317" y="4703155"/>
              <a:ext cx="152410" cy="24007"/>
            </a:xfrm>
            <a:custGeom>
              <a:avLst/>
              <a:gdLst/>
              <a:ahLst/>
              <a:cxnLst/>
              <a:rect l="l" t="t" r="r" b="b"/>
              <a:pathLst>
                <a:path w="4755" h="749" extrusionOk="0">
                  <a:moveTo>
                    <a:pt x="1524" y="0"/>
                  </a:moveTo>
                  <a:cubicBezTo>
                    <a:pt x="67" y="0"/>
                    <a:pt x="140" y="132"/>
                    <a:pt x="140" y="132"/>
                  </a:cubicBezTo>
                  <a:cubicBezTo>
                    <a:pt x="140" y="132"/>
                    <a:pt x="1" y="748"/>
                    <a:pt x="637" y="748"/>
                  </a:cubicBezTo>
                  <a:lnTo>
                    <a:pt x="4417" y="748"/>
                  </a:lnTo>
                  <a:cubicBezTo>
                    <a:pt x="4755" y="748"/>
                    <a:pt x="4417" y="32"/>
                    <a:pt x="2388" y="12"/>
                  </a:cubicBezTo>
                  <a:cubicBezTo>
                    <a:pt x="2052" y="4"/>
                    <a:pt x="1767" y="0"/>
                    <a:pt x="152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96" name="Google Shape;696;p20"/>
          <p:cNvGrpSpPr/>
          <p:nvPr/>
        </p:nvGrpSpPr>
        <p:grpSpPr>
          <a:xfrm>
            <a:off x="7321666" y="4251768"/>
            <a:ext cx="1820189" cy="2111880"/>
            <a:chOff x="4574622" y="3122194"/>
            <a:chExt cx="1365142" cy="1583910"/>
          </a:xfrm>
        </p:grpSpPr>
        <p:sp>
          <p:nvSpPr>
            <p:cNvPr id="697" name="Google Shape;697;p20"/>
            <p:cNvSpPr/>
            <p:nvPr/>
          </p:nvSpPr>
          <p:spPr>
            <a:xfrm>
              <a:off x="4739109" y="3122194"/>
              <a:ext cx="1200655" cy="1539994"/>
            </a:xfrm>
            <a:custGeom>
              <a:avLst/>
              <a:gdLst/>
              <a:ahLst/>
              <a:cxnLst/>
              <a:rect l="l" t="t" r="r" b="b"/>
              <a:pathLst>
                <a:path w="37459" h="48046" extrusionOk="0">
                  <a:moveTo>
                    <a:pt x="18698" y="1"/>
                  </a:moveTo>
                  <a:cubicBezTo>
                    <a:pt x="15602" y="1"/>
                    <a:pt x="13090" y="2515"/>
                    <a:pt x="13090" y="5614"/>
                  </a:cubicBezTo>
                  <a:cubicBezTo>
                    <a:pt x="13090" y="6788"/>
                    <a:pt x="13448" y="7862"/>
                    <a:pt x="14065" y="8757"/>
                  </a:cubicBezTo>
                  <a:cubicBezTo>
                    <a:pt x="14085" y="8777"/>
                    <a:pt x="14085" y="8797"/>
                    <a:pt x="14105" y="8817"/>
                  </a:cubicBezTo>
                  <a:cubicBezTo>
                    <a:pt x="14602" y="9593"/>
                    <a:pt x="14045" y="10587"/>
                    <a:pt x="13150" y="10587"/>
                  </a:cubicBezTo>
                  <a:lnTo>
                    <a:pt x="3542" y="10587"/>
                  </a:lnTo>
                  <a:cubicBezTo>
                    <a:pt x="1592" y="10587"/>
                    <a:pt x="1" y="12179"/>
                    <a:pt x="1" y="14148"/>
                  </a:cubicBezTo>
                  <a:lnTo>
                    <a:pt x="1" y="24095"/>
                  </a:lnTo>
                  <a:cubicBezTo>
                    <a:pt x="142" y="24591"/>
                    <a:pt x="618" y="24925"/>
                    <a:pt x="1124" y="24925"/>
                  </a:cubicBezTo>
                  <a:cubicBezTo>
                    <a:pt x="1328" y="24925"/>
                    <a:pt x="1537" y="24871"/>
                    <a:pt x="1731" y="24751"/>
                  </a:cubicBezTo>
                  <a:cubicBezTo>
                    <a:pt x="1751" y="24711"/>
                    <a:pt x="1771" y="24711"/>
                    <a:pt x="1791" y="24691"/>
                  </a:cubicBezTo>
                  <a:cubicBezTo>
                    <a:pt x="2686" y="24095"/>
                    <a:pt x="3780" y="23717"/>
                    <a:pt x="4934" y="23717"/>
                  </a:cubicBezTo>
                  <a:cubicBezTo>
                    <a:pt x="8893" y="23717"/>
                    <a:pt x="11896" y="27834"/>
                    <a:pt x="9927" y="32012"/>
                  </a:cubicBezTo>
                  <a:cubicBezTo>
                    <a:pt x="9430" y="33066"/>
                    <a:pt x="8554" y="33902"/>
                    <a:pt x="7500" y="34399"/>
                  </a:cubicBezTo>
                  <a:cubicBezTo>
                    <a:pt x="6633" y="34780"/>
                    <a:pt x="5773" y="34953"/>
                    <a:pt x="4954" y="34953"/>
                  </a:cubicBezTo>
                  <a:cubicBezTo>
                    <a:pt x="3763" y="34953"/>
                    <a:pt x="2659" y="34586"/>
                    <a:pt x="1751" y="33961"/>
                  </a:cubicBezTo>
                  <a:lnTo>
                    <a:pt x="1731" y="33961"/>
                  </a:lnTo>
                  <a:cubicBezTo>
                    <a:pt x="1539" y="33833"/>
                    <a:pt x="1327" y="33775"/>
                    <a:pt x="1119" y="33775"/>
                  </a:cubicBezTo>
                  <a:cubicBezTo>
                    <a:pt x="619" y="33775"/>
                    <a:pt x="141" y="34112"/>
                    <a:pt x="1" y="34618"/>
                  </a:cubicBezTo>
                  <a:lnTo>
                    <a:pt x="1" y="44485"/>
                  </a:lnTo>
                  <a:cubicBezTo>
                    <a:pt x="1" y="46454"/>
                    <a:pt x="1592" y="48045"/>
                    <a:pt x="3561" y="48045"/>
                  </a:cubicBezTo>
                  <a:lnTo>
                    <a:pt x="33898" y="48045"/>
                  </a:lnTo>
                  <a:cubicBezTo>
                    <a:pt x="35867" y="48045"/>
                    <a:pt x="37459" y="46454"/>
                    <a:pt x="37459" y="44485"/>
                  </a:cubicBezTo>
                  <a:lnTo>
                    <a:pt x="37459" y="14148"/>
                  </a:lnTo>
                  <a:cubicBezTo>
                    <a:pt x="37459" y="12179"/>
                    <a:pt x="35867" y="10587"/>
                    <a:pt x="33898" y="10587"/>
                  </a:cubicBezTo>
                  <a:lnTo>
                    <a:pt x="24309" y="10587"/>
                  </a:lnTo>
                  <a:cubicBezTo>
                    <a:pt x="23375" y="10587"/>
                    <a:pt x="22818" y="9573"/>
                    <a:pt x="23335" y="8817"/>
                  </a:cubicBezTo>
                  <a:lnTo>
                    <a:pt x="23335" y="8797"/>
                  </a:lnTo>
                  <a:cubicBezTo>
                    <a:pt x="24409" y="7265"/>
                    <a:pt x="24727" y="5177"/>
                    <a:pt x="23753" y="3048"/>
                  </a:cubicBezTo>
                  <a:cubicBezTo>
                    <a:pt x="23275" y="1994"/>
                    <a:pt x="22440" y="1118"/>
                    <a:pt x="21365" y="621"/>
                  </a:cubicBezTo>
                  <a:cubicBezTo>
                    <a:pt x="20459" y="194"/>
                    <a:pt x="19556" y="1"/>
                    <a:pt x="1869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20"/>
            <p:cNvSpPr/>
            <p:nvPr/>
          </p:nvSpPr>
          <p:spPr>
            <a:xfrm>
              <a:off x="5160552" y="4008123"/>
              <a:ext cx="418958" cy="677622"/>
            </a:xfrm>
            <a:custGeom>
              <a:avLst/>
              <a:gdLst/>
              <a:ahLst/>
              <a:cxnLst/>
              <a:rect l="l" t="t" r="r" b="b"/>
              <a:pathLst>
                <a:path w="13071" h="21141" extrusionOk="0">
                  <a:moveTo>
                    <a:pt x="2607" y="1"/>
                  </a:moveTo>
                  <a:cubicBezTo>
                    <a:pt x="2496" y="1"/>
                    <a:pt x="2448" y="34"/>
                    <a:pt x="2448" y="34"/>
                  </a:cubicBezTo>
                  <a:lnTo>
                    <a:pt x="1" y="711"/>
                  </a:lnTo>
                  <a:cubicBezTo>
                    <a:pt x="816" y="3038"/>
                    <a:pt x="1672" y="7275"/>
                    <a:pt x="1711" y="7275"/>
                  </a:cubicBezTo>
                  <a:cubicBezTo>
                    <a:pt x="1731" y="7414"/>
                    <a:pt x="9669" y="17420"/>
                    <a:pt x="10663" y="21140"/>
                  </a:cubicBezTo>
                  <a:lnTo>
                    <a:pt x="13070" y="21140"/>
                  </a:lnTo>
                  <a:cubicBezTo>
                    <a:pt x="13070" y="21140"/>
                    <a:pt x="10683" y="9742"/>
                    <a:pt x="7082" y="4530"/>
                  </a:cubicBezTo>
                  <a:cubicBezTo>
                    <a:pt x="4258" y="442"/>
                    <a:pt x="3013" y="1"/>
                    <a:pt x="260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20"/>
            <p:cNvSpPr/>
            <p:nvPr/>
          </p:nvSpPr>
          <p:spPr>
            <a:xfrm>
              <a:off x="4932315" y="4030880"/>
              <a:ext cx="309275" cy="650409"/>
            </a:xfrm>
            <a:custGeom>
              <a:avLst/>
              <a:gdLst/>
              <a:ahLst/>
              <a:cxnLst/>
              <a:rect l="l" t="t" r="r" b="b"/>
              <a:pathLst>
                <a:path w="9649" h="20292" extrusionOk="0">
                  <a:moveTo>
                    <a:pt x="7122" y="1"/>
                  </a:moveTo>
                  <a:cubicBezTo>
                    <a:pt x="6187" y="339"/>
                    <a:pt x="5073" y="896"/>
                    <a:pt x="3859" y="1731"/>
                  </a:cubicBezTo>
                  <a:cubicBezTo>
                    <a:pt x="3859" y="1731"/>
                    <a:pt x="1313" y="5471"/>
                    <a:pt x="676" y="9967"/>
                  </a:cubicBezTo>
                  <a:cubicBezTo>
                    <a:pt x="0" y="14463"/>
                    <a:pt x="1472" y="17725"/>
                    <a:pt x="4297" y="20291"/>
                  </a:cubicBezTo>
                  <a:lnTo>
                    <a:pt x="6445" y="20291"/>
                  </a:lnTo>
                  <a:cubicBezTo>
                    <a:pt x="6445" y="20291"/>
                    <a:pt x="4217" y="16929"/>
                    <a:pt x="4556" y="14005"/>
                  </a:cubicBezTo>
                  <a:cubicBezTo>
                    <a:pt x="4870" y="11098"/>
                    <a:pt x="8655" y="6563"/>
                    <a:pt x="8789" y="6563"/>
                  </a:cubicBezTo>
                  <a:cubicBezTo>
                    <a:pt x="8791" y="6563"/>
                    <a:pt x="8792" y="6564"/>
                    <a:pt x="8793" y="6565"/>
                  </a:cubicBezTo>
                  <a:cubicBezTo>
                    <a:pt x="8793" y="6565"/>
                    <a:pt x="9648" y="2905"/>
                    <a:pt x="7122"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20"/>
            <p:cNvSpPr/>
            <p:nvPr/>
          </p:nvSpPr>
          <p:spPr>
            <a:xfrm>
              <a:off x="4901706" y="3701970"/>
              <a:ext cx="124524" cy="118851"/>
            </a:xfrm>
            <a:custGeom>
              <a:avLst/>
              <a:gdLst/>
              <a:ahLst/>
              <a:cxnLst/>
              <a:rect l="l" t="t" r="r" b="b"/>
              <a:pathLst>
                <a:path w="3885" h="3708" extrusionOk="0">
                  <a:moveTo>
                    <a:pt x="1678" y="1"/>
                  </a:moveTo>
                  <a:cubicBezTo>
                    <a:pt x="1432" y="1"/>
                    <a:pt x="1180" y="66"/>
                    <a:pt x="935" y="217"/>
                  </a:cubicBezTo>
                  <a:cubicBezTo>
                    <a:pt x="935" y="217"/>
                    <a:pt x="0" y="814"/>
                    <a:pt x="259" y="1947"/>
                  </a:cubicBezTo>
                  <a:cubicBezTo>
                    <a:pt x="498" y="3101"/>
                    <a:pt x="776" y="3618"/>
                    <a:pt x="1532" y="3698"/>
                  </a:cubicBezTo>
                  <a:cubicBezTo>
                    <a:pt x="1590" y="3704"/>
                    <a:pt x="1652" y="3707"/>
                    <a:pt x="1716" y="3707"/>
                  </a:cubicBezTo>
                  <a:cubicBezTo>
                    <a:pt x="2463" y="3707"/>
                    <a:pt x="3555" y="3276"/>
                    <a:pt x="3720" y="2305"/>
                  </a:cubicBezTo>
                  <a:cubicBezTo>
                    <a:pt x="3884" y="1437"/>
                    <a:pt x="2832" y="1"/>
                    <a:pt x="167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20"/>
            <p:cNvSpPr/>
            <p:nvPr/>
          </p:nvSpPr>
          <p:spPr>
            <a:xfrm>
              <a:off x="5346739" y="3592066"/>
              <a:ext cx="72887" cy="76061"/>
            </a:xfrm>
            <a:custGeom>
              <a:avLst/>
              <a:gdLst/>
              <a:ahLst/>
              <a:cxnLst/>
              <a:rect l="l" t="t" r="r" b="b"/>
              <a:pathLst>
                <a:path w="2274" h="2373" extrusionOk="0">
                  <a:moveTo>
                    <a:pt x="1824" y="0"/>
                  </a:moveTo>
                  <a:cubicBezTo>
                    <a:pt x="1807" y="0"/>
                    <a:pt x="1789" y="2"/>
                    <a:pt x="1771" y="5"/>
                  </a:cubicBezTo>
                  <a:cubicBezTo>
                    <a:pt x="1254" y="105"/>
                    <a:pt x="657" y="702"/>
                    <a:pt x="657" y="702"/>
                  </a:cubicBezTo>
                  <a:cubicBezTo>
                    <a:pt x="657" y="702"/>
                    <a:pt x="657" y="205"/>
                    <a:pt x="511" y="205"/>
                  </a:cubicBezTo>
                  <a:cubicBezTo>
                    <a:pt x="468" y="205"/>
                    <a:pt x="412" y="249"/>
                    <a:pt x="339" y="363"/>
                  </a:cubicBezTo>
                  <a:cubicBezTo>
                    <a:pt x="80" y="841"/>
                    <a:pt x="0" y="1497"/>
                    <a:pt x="0" y="1497"/>
                  </a:cubicBezTo>
                  <a:lnTo>
                    <a:pt x="1453" y="2373"/>
                  </a:lnTo>
                  <a:cubicBezTo>
                    <a:pt x="2066" y="1260"/>
                    <a:pt x="2273" y="0"/>
                    <a:pt x="182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0"/>
            <p:cNvSpPr/>
            <p:nvPr/>
          </p:nvSpPr>
          <p:spPr>
            <a:xfrm>
              <a:off x="4574622" y="3925559"/>
              <a:ext cx="89298" cy="73464"/>
            </a:xfrm>
            <a:custGeom>
              <a:avLst/>
              <a:gdLst/>
              <a:ahLst/>
              <a:cxnLst/>
              <a:rect l="l" t="t" r="r" b="b"/>
              <a:pathLst>
                <a:path w="2786" h="2292" extrusionOk="0">
                  <a:moveTo>
                    <a:pt x="1649" y="0"/>
                  </a:moveTo>
                  <a:cubicBezTo>
                    <a:pt x="1422" y="0"/>
                    <a:pt x="1791" y="502"/>
                    <a:pt x="1791" y="502"/>
                  </a:cubicBezTo>
                  <a:cubicBezTo>
                    <a:pt x="1791" y="502"/>
                    <a:pt x="1558" y="469"/>
                    <a:pt x="1267" y="469"/>
                  </a:cubicBezTo>
                  <a:cubicBezTo>
                    <a:pt x="1001" y="469"/>
                    <a:pt x="686" y="496"/>
                    <a:pt x="458" y="601"/>
                  </a:cubicBezTo>
                  <a:cubicBezTo>
                    <a:pt x="0" y="820"/>
                    <a:pt x="935" y="1775"/>
                    <a:pt x="2129" y="2292"/>
                  </a:cubicBezTo>
                  <a:lnTo>
                    <a:pt x="2785" y="780"/>
                  </a:lnTo>
                  <a:cubicBezTo>
                    <a:pt x="2785" y="780"/>
                    <a:pt x="2328" y="283"/>
                    <a:pt x="1811" y="44"/>
                  </a:cubicBezTo>
                  <a:cubicBezTo>
                    <a:pt x="1739" y="14"/>
                    <a:pt x="1686" y="0"/>
                    <a:pt x="164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20"/>
            <p:cNvSpPr/>
            <p:nvPr/>
          </p:nvSpPr>
          <p:spPr>
            <a:xfrm>
              <a:off x="4612058" y="3632739"/>
              <a:ext cx="808685" cy="453030"/>
            </a:xfrm>
            <a:custGeom>
              <a:avLst/>
              <a:gdLst/>
              <a:ahLst/>
              <a:cxnLst/>
              <a:rect l="l" t="t" r="r" b="b"/>
              <a:pathLst>
                <a:path w="25230" h="14134" extrusionOk="0">
                  <a:moveTo>
                    <a:pt x="23207" y="0"/>
                  </a:moveTo>
                  <a:cubicBezTo>
                    <a:pt x="22185" y="0"/>
                    <a:pt x="21618" y="2305"/>
                    <a:pt x="20754" y="3073"/>
                  </a:cubicBezTo>
                  <a:cubicBezTo>
                    <a:pt x="19982" y="3743"/>
                    <a:pt x="19135" y="4442"/>
                    <a:pt x="17204" y="4442"/>
                  </a:cubicBezTo>
                  <a:cubicBezTo>
                    <a:pt x="16898" y="4442"/>
                    <a:pt x="16564" y="4424"/>
                    <a:pt x="16199" y="4386"/>
                  </a:cubicBezTo>
                  <a:cubicBezTo>
                    <a:pt x="15826" y="4346"/>
                    <a:pt x="15509" y="4329"/>
                    <a:pt x="15239" y="4329"/>
                  </a:cubicBezTo>
                  <a:cubicBezTo>
                    <a:pt x="13619" y="4329"/>
                    <a:pt x="13692" y="4943"/>
                    <a:pt x="13692" y="4943"/>
                  </a:cubicBezTo>
                  <a:cubicBezTo>
                    <a:pt x="13692" y="4943"/>
                    <a:pt x="12001" y="5082"/>
                    <a:pt x="10808" y="5341"/>
                  </a:cubicBezTo>
                  <a:cubicBezTo>
                    <a:pt x="9614" y="5579"/>
                    <a:pt x="8898" y="5977"/>
                    <a:pt x="7903" y="7589"/>
                  </a:cubicBezTo>
                  <a:cubicBezTo>
                    <a:pt x="6909" y="9240"/>
                    <a:pt x="5516" y="9936"/>
                    <a:pt x="4820" y="10035"/>
                  </a:cubicBezTo>
                  <a:cubicBezTo>
                    <a:pt x="4625" y="10063"/>
                    <a:pt x="4438" y="10075"/>
                    <a:pt x="4258" y="10075"/>
                  </a:cubicBezTo>
                  <a:cubicBezTo>
                    <a:pt x="3282" y="10075"/>
                    <a:pt x="2541" y="9722"/>
                    <a:pt x="2154" y="9638"/>
                  </a:cubicBezTo>
                  <a:cubicBezTo>
                    <a:pt x="2098" y="9625"/>
                    <a:pt x="2041" y="9619"/>
                    <a:pt x="1984" y="9619"/>
                  </a:cubicBezTo>
                  <a:cubicBezTo>
                    <a:pt x="1028" y="9619"/>
                    <a:pt x="1" y="11269"/>
                    <a:pt x="1239" y="12263"/>
                  </a:cubicBezTo>
                  <a:cubicBezTo>
                    <a:pt x="1894" y="12799"/>
                    <a:pt x="3228" y="13365"/>
                    <a:pt x="4753" y="13365"/>
                  </a:cubicBezTo>
                  <a:cubicBezTo>
                    <a:pt x="6285" y="13365"/>
                    <a:pt x="8010" y="12794"/>
                    <a:pt x="9435" y="11050"/>
                  </a:cubicBezTo>
                  <a:cubicBezTo>
                    <a:pt x="9435" y="11050"/>
                    <a:pt x="9841" y="12536"/>
                    <a:pt x="11445" y="12536"/>
                  </a:cubicBezTo>
                  <a:cubicBezTo>
                    <a:pt x="11582" y="12536"/>
                    <a:pt x="11727" y="12526"/>
                    <a:pt x="11882" y="12502"/>
                  </a:cubicBezTo>
                  <a:cubicBezTo>
                    <a:pt x="11882" y="12502"/>
                    <a:pt x="12956" y="13716"/>
                    <a:pt x="13812" y="14133"/>
                  </a:cubicBezTo>
                  <a:cubicBezTo>
                    <a:pt x="13812" y="14133"/>
                    <a:pt x="16139" y="12403"/>
                    <a:pt x="19541" y="11726"/>
                  </a:cubicBezTo>
                  <a:cubicBezTo>
                    <a:pt x="19541" y="11726"/>
                    <a:pt x="19063" y="9657"/>
                    <a:pt x="18228" y="8384"/>
                  </a:cubicBezTo>
                  <a:cubicBezTo>
                    <a:pt x="18228" y="8384"/>
                    <a:pt x="21550" y="8384"/>
                    <a:pt x="23400" y="4983"/>
                  </a:cubicBezTo>
                  <a:cubicBezTo>
                    <a:pt x="25230" y="1581"/>
                    <a:pt x="24414" y="189"/>
                    <a:pt x="23320" y="9"/>
                  </a:cubicBezTo>
                  <a:cubicBezTo>
                    <a:pt x="23282" y="3"/>
                    <a:pt x="23244" y="0"/>
                    <a:pt x="23207"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704" name="Google Shape;704;p20"/>
            <p:cNvSpPr/>
            <p:nvPr/>
          </p:nvSpPr>
          <p:spPr>
            <a:xfrm>
              <a:off x="4897859" y="3677547"/>
              <a:ext cx="313121" cy="202123"/>
            </a:xfrm>
            <a:custGeom>
              <a:avLst/>
              <a:gdLst/>
              <a:ahLst/>
              <a:cxnLst/>
              <a:rect l="l" t="t" r="r" b="b"/>
              <a:pathLst>
                <a:path w="9769" h="6306" extrusionOk="0">
                  <a:moveTo>
                    <a:pt x="2482" y="1"/>
                  </a:moveTo>
                  <a:cubicBezTo>
                    <a:pt x="1883" y="1"/>
                    <a:pt x="1303" y="192"/>
                    <a:pt x="618" y="700"/>
                  </a:cubicBezTo>
                  <a:cubicBezTo>
                    <a:pt x="478" y="879"/>
                    <a:pt x="160" y="1257"/>
                    <a:pt x="80" y="1456"/>
                  </a:cubicBezTo>
                  <a:cubicBezTo>
                    <a:pt x="1" y="1675"/>
                    <a:pt x="1" y="1914"/>
                    <a:pt x="180" y="2093"/>
                  </a:cubicBezTo>
                  <a:cubicBezTo>
                    <a:pt x="290" y="2215"/>
                    <a:pt x="452" y="2262"/>
                    <a:pt x="625" y="2262"/>
                  </a:cubicBezTo>
                  <a:cubicBezTo>
                    <a:pt x="734" y="2262"/>
                    <a:pt x="848" y="2243"/>
                    <a:pt x="956" y="2212"/>
                  </a:cubicBezTo>
                  <a:cubicBezTo>
                    <a:pt x="1194" y="2152"/>
                    <a:pt x="1453" y="1993"/>
                    <a:pt x="1712" y="1914"/>
                  </a:cubicBezTo>
                  <a:cubicBezTo>
                    <a:pt x="1789" y="1896"/>
                    <a:pt x="1867" y="1888"/>
                    <a:pt x="1945" y="1888"/>
                  </a:cubicBezTo>
                  <a:cubicBezTo>
                    <a:pt x="2575" y="1888"/>
                    <a:pt x="3210" y="2430"/>
                    <a:pt x="3263" y="3067"/>
                  </a:cubicBezTo>
                  <a:cubicBezTo>
                    <a:pt x="3283" y="3505"/>
                    <a:pt x="3064" y="3903"/>
                    <a:pt x="2965" y="4341"/>
                  </a:cubicBezTo>
                  <a:cubicBezTo>
                    <a:pt x="2865" y="4758"/>
                    <a:pt x="2905" y="5295"/>
                    <a:pt x="3283" y="5534"/>
                  </a:cubicBezTo>
                  <a:cubicBezTo>
                    <a:pt x="3396" y="5598"/>
                    <a:pt x="3515" y="5624"/>
                    <a:pt x="3639" y="5624"/>
                  </a:cubicBezTo>
                  <a:cubicBezTo>
                    <a:pt x="4115" y="5624"/>
                    <a:pt x="4655" y="5242"/>
                    <a:pt x="5172" y="5242"/>
                  </a:cubicBezTo>
                  <a:cubicBezTo>
                    <a:pt x="5226" y="5242"/>
                    <a:pt x="5279" y="5247"/>
                    <a:pt x="5332" y="5256"/>
                  </a:cubicBezTo>
                  <a:cubicBezTo>
                    <a:pt x="5790" y="5355"/>
                    <a:pt x="6068" y="5793"/>
                    <a:pt x="6466" y="6051"/>
                  </a:cubicBezTo>
                  <a:cubicBezTo>
                    <a:pt x="6738" y="6229"/>
                    <a:pt x="7058" y="6306"/>
                    <a:pt x="7385" y="6306"/>
                  </a:cubicBezTo>
                  <a:cubicBezTo>
                    <a:pt x="7753" y="6306"/>
                    <a:pt x="8129" y="6209"/>
                    <a:pt x="8455" y="6051"/>
                  </a:cubicBezTo>
                  <a:cubicBezTo>
                    <a:pt x="8933" y="5793"/>
                    <a:pt x="9350" y="5435"/>
                    <a:pt x="9569" y="4937"/>
                  </a:cubicBezTo>
                  <a:cubicBezTo>
                    <a:pt x="9768" y="4440"/>
                    <a:pt x="9748" y="3843"/>
                    <a:pt x="9410" y="3406"/>
                  </a:cubicBezTo>
                  <a:cubicBezTo>
                    <a:pt x="9112" y="3067"/>
                    <a:pt x="8555" y="2809"/>
                    <a:pt x="8515" y="2351"/>
                  </a:cubicBezTo>
                  <a:cubicBezTo>
                    <a:pt x="8475" y="2053"/>
                    <a:pt x="8674" y="1774"/>
                    <a:pt x="8754" y="1476"/>
                  </a:cubicBezTo>
                  <a:cubicBezTo>
                    <a:pt x="8853" y="959"/>
                    <a:pt x="8435" y="422"/>
                    <a:pt x="7918" y="263"/>
                  </a:cubicBezTo>
                  <a:cubicBezTo>
                    <a:pt x="7670" y="173"/>
                    <a:pt x="7396" y="128"/>
                    <a:pt x="7122" y="128"/>
                  </a:cubicBezTo>
                  <a:cubicBezTo>
                    <a:pt x="6849" y="128"/>
                    <a:pt x="6575" y="173"/>
                    <a:pt x="6327" y="263"/>
                  </a:cubicBezTo>
                  <a:cubicBezTo>
                    <a:pt x="5906" y="385"/>
                    <a:pt x="5424" y="678"/>
                    <a:pt x="4948" y="678"/>
                  </a:cubicBezTo>
                  <a:cubicBezTo>
                    <a:pt x="4884" y="678"/>
                    <a:pt x="4819" y="672"/>
                    <a:pt x="4755" y="660"/>
                  </a:cubicBezTo>
                  <a:cubicBezTo>
                    <a:pt x="4457" y="601"/>
                    <a:pt x="3860" y="263"/>
                    <a:pt x="3542" y="163"/>
                  </a:cubicBezTo>
                  <a:cubicBezTo>
                    <a:pt x="3167" y="62"/>
                    <a:pt x="2822" y="1"/>
                    <a:pt x="248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20"/>
            <p:cNvSpPr/>
            <p:nvPr/>
          </p:nvSpPr>
          <p:spPr>
            <a:xfrm>
              <a:off x="4999238" y="4681264"/>
              <a:ext cx="152442" cy="24841"/>
            </a:xfrm>
            <a:custGeom>
              <a:avLst/>
              <a:gdLst/>
              <a:ahLst/>
              <a:cxnLst/>
              <a:rect l="l" t="t" r="r" b="b"/>
              <a:pathLst>
                <a:path w="4756" h="775" extrusionOk="0">
                  <a:moveTo>
                    <a:pt x="3341" y="0"/>
                  </a:moveTo>
                  <a:cubicBezTo>
                    <a:pt x="3076" y="0"/>
                    <a:pt x="2756" y="6"/>
                    <a:pt x="2368" y="19"/>
                  </a:cubicBezTo>
                  <a:cubicBezTo>
                    <a:pt x="319" y="39"/>
                    <a:pt x="1" y="775"/>
                    <a:pt x="319" y="775"/>
                  </a:cubicBezTo>
                  <a:lnTo>
                    <a:pt x="4099" y="775"/>
                  </a:lnTo>
                  <a:cubicBezTo>
                    <a:pt x="4755" y="775"/>
                    <a:pt x="4596" y="138"/>
                    <a:pt x="4596" y="138"/>
                  </a:cubicBezTo>
                  <a:cubicBezTo>
                    <a:pt x="4596" y="138"/>
                    <a:pt x="4665" y="0"/>
                    <a:pt x="3341"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20"/>
            <p:cNvSpPr/>
            <p:nvPr/>
          </p:nvSpPr>
          <p:spPr>
            <a:xfrm>
              <a:off x="5434079" y="4681264"/>
              <a:ext cx="152442" cy="24841"/>
            </a:xfrm>
            <a:custGeom>
              <a:avLst/>
              <a:gdLst/>
              <a:ahLst/>
              <a:cxnLst/>
              <a:rect l="l" t="t" r="r" b="b"/>
              <a:pathLst>
                <a:path w="4756" h="775" extrusionOk="0">
                  <a:moveTo>
                    <a:pt x="3356" y="0"/>
                  </a:moveTo>
                  <a:cubicBezTo>
                    <a:pt x="3088" y="0"/>
                    <a:pt x="2762" y="6"/>
                    <a:pt x="2368" y="19"/>
                  </a:cubicBezTo>
                  <a:cubicBezTo>
                    <a:pt x="339" y="39"/>
                    <a:pt x="1" y="775"/>
                    <a:pt x="339" y="775"/>
                  </a:cubicBezTo>
                  <a:lnTo>
                    <a:pt x="4118" y="775"/>
                  </a:lnTo>
                  <a:cubicBezTo>
                    <a:pt x="4755" y="775"/>
                    <a:pt x="4616" y="138"/>
                    <a:pt x="4616" y="138"/>
                  </a:cubicBezTo>
                  <a:cubicBezTo>
                    <a:pt x="4616" y="138"/>
                    <a:pt x="4699" y="0"/>
                    <a:pt x="335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20"/>
            <p:cNvSpPr/>
            <p:nvPr/>
          </p:nvSpPr>
          <p:spPr>
            <a:xfrm>
              <a:off x="5092988" y="4089534"/>
              <a:ext cx="86093" cy="95677"/>
            </a:xfrm>
            <a:custGeom>
              <a:avLst/>
              <a:gdLst/>
              <a:ahLst/>
              <a:cxnLst/>
              <a:rect l="l" t="t" r="r" b="b"/>
              <a:pathLst>
                <a:path w="2686" h="2985" extrusionOk="0">
                  <a:moveTo>
                    <a:pt x="1930" y="1"/>
                  </a:moveTo>
                  <a:lnTo>
                    <a:pt x="0" y="896"/>
                  </a:lnTo>
                  <a:lnTo>
                    <a:pt x="637" y="2428"/>
                  </a:lnTo>
                  <a:lnTo>
                    <a:pt x="2069" y="2985"/>
                  </a:lnTo>
                  <a:lnTo>
                    <a:pt x="2686" y="1632"/>
                  </a:lnTo>
                  <a:lnTo>
                    <a:pt x="1930" y="1"/>
                  </a:ln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20"/>
            <p:cNvSpPr/>
            <p:nvPr/>
          </p:nvSpPr>
          <p:spPr>
            <a:xfrm>
              <a:off x="5226226" y="4041072"/>
              <a:ext cx="86766" cy="95677"/>
            </a:xfrm>
            <a:custGeom>
              <a:avLst/>
              <a:gdLst/>
              <a:ahLst/>
              <a:cxnLst/>
              <a:rect l="l" t="t" r="r" b="b"/>
              <a:pathLst>
                <a:path w="2707" h="2985" extrusionOk="0">
                  <a:moveTo>
                    <a:pt x="1950" y="1"/>
                  </a:moveTo>
                  <a:lnTo>
                    <a:pt x="1" y="896"/>
                  </a:lnTo>
                  <a:lnTo>
                    <a:pt x="617" y="2408"/>
                  </a:lnTo>
                  <a:lnTo>
                    <a:pt x="2089" y="2985"/>
                  </a:lnTo>
                  <a:lnTo>
                    <a:pt x="2706" y="1612"/>
                  </a:lnTo>
                  <a:lnTo>
                    <a:pt x="195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09" name="Google Shape;709;p20"/>
          <p:cNvGrpSpPr/>
          <p:nvPr/>
        </p:nvGrpSpPr>
        <p:grpSpPr>
          <a:xfrm>
            <a:off x="5811289" y="2153398"/>
            <a:ext cx="2110123" cy="2462069"/>
            <a:chOff x="4358467" y="1615048"/>
            <a:chExt cx="1582592" cy="1846552"/>
          </a:xfrm>
        </p:grpSpPr>
        <p:sp>
          <p:nvSpPr>
            <p:cNvPr id="710" name="Google Shape;710;p20"/>
            <p:cNvSpPr/>
            <p:nvPr/>
          </p:nvSpPr>
          <p:spPr>
            <a:xfrm>
              <a:off x="4942507" y="1863061"/>
              <a:ext cx="88657" cy="70836"/>
            </a:xfrm>
            <a:custGeom>
              <a:avLst/>
              <a:gdLst/>
              <a:ahLst/>
              <a:cxnLst/>
              <a:rect l="l" t="t" r="r" b="b"/>
              <a:pathLst>
                <a:path w="2766" h="2210" extrusionOk="0">
                  <a:moveTo>
                    <a:pt x="1577" y="0"/>
                  </a:moveTo>
                  <a:cubicBezTo>
                    <a:pt x="1288" y="0"/>
                    <a:pt x="1751" y="479"/>
                    <a:pt x="1751" y="479"/>
                  </a:cubicBezTo>
                  <a:cubicBezTo>
                    <a:pt x="1751" y="479"/>
                    <a:pt x="896" y="479"/>
                    <a:pt x="458" y="737"/>
                  </a:cubicBezTo>
                  <a:cubicBezTo>
                    <a:pt x="0" y="1016"/>
                    <a:pt x="1075" y="1831"/>
                    <a:pt x="2308" y="2209"/>
                  </a:cubicBezTo>
                  <a:lnTo>
                    <a:pt x="2765" y="598"/>
                  </a:lnTo>
                  <a:cubicBezTo>
                    <a:pt x="2765" y="598"/>
                    <a:pt x="2268" y="180"/>
                    <a:pt x="1711" y="21"/>
                  </a:cubicBezTo>
                  <a:cubicBezTo>
                    <a:pt x="1655" y="7"/>
                    <a:pt x="1611" y="0"/>
                    <a:pt x="1577"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20"/>
            <p:cNvSpPr/>
            <p:nvPr/>
          </p:nvSpPr>
          <p:spPr>
            <a:xfrm>
              <a:off x="5006257" y="1821074"/>
              <a:ext cx="345622" cy="186770"/>
            </a:xfrm>
            <a:custGeom>
              <a:avLst/>
              <a:gdLst/>
              <a:ahLst/>
              <a:cxnLst/>
              <a:rect l="l" t="t" r="r" b="b"/>
              <a:pathLst>
                <a:path w="10783" h="5827" extrusionOk="0">
                  <a:moveTo>
                    <a:pt x="10009" y="1"/>
                  </a:moveTo>
                  <a:cubicBezTo>
                    <a:pt x="9768" y="1"/>
                    <a:pt x="9518" y="29"/>
                    <a:pt x="9251" y="58"/>
                  </a:cubicBezTo>
                  <a:cubicBezTo>
                    <a:pt x="8594" y="138"/>
                    <a:pt x="7659" y="595"/>
                    <a:pt x="7043" y="834"/>
                  </a:cubicBezTo>
                  <a:cubicBezTo>
                    <a:pt x="6446" y="1092"/>
                    <a:pt x="5809" y="1311"/>
                    <a:pt x="5173" y="1490"/>
                  </a:cubicBezTo>
                  <a:cubicBezTo>
                    <a:pt x="4815" y="1580"/>
                    <a:pt x="4445" y="1658"/>
                    <a:pt x="4090" y="1658"/>
                  </a:cubicBezTo>
                  <a:cubicBezTo>
                    <a:pt x="3972" y="1658"/>
                    <a:pt x="3855" y="1649"/>
                    <a:pt x="3740" y="1630"/>
                  </a:cubicBezTo>
                  <a:cubicBezTo>
                    <a:pt x="3263" y="1530"/>
                    <a:pt x="2845" y="1271"/>
                    <a:pt x="2368" y="1212"/>
                  </a:cubicBezTo>
                  <a:cubicBezTo>
                    <a:pt x="2279" y="1197"/>
                    <a:pt x="2191" y="1190"/>
                    <a:pt x="2103" y="1190"/>
                  </a:cubicBezTo>
                  <a:cubicBezTo>
                    <a:pt x="1345" y="1190"/>
                    <a:pt x="642" y="1712"/>
                    <a:pt x="339" y="2425"/>
                  </a:cubicBezTo>
                  <a:cubicBezTo>
                    <a:pt x="1" y="3221"/>
                    <a:pt x="180" y="4136"/>
                    <a:pt x="657" y="4832"/>
                  </a:cubicBezTo>
                  <a:cubicBezTo>
                    <a:pt x="796" y="5071"/>
                    <a:pt x="995" y="5270"/>
                    <a:pt x="1214" y="5409"/>
                  </a:cubicBezTo>
                  <a:cubicBezTo>
                    <a:pt x="1572" y="5628"/>
                    <a:pt x="2010" y="5727"/>
                    <a:pt x="2447" y="5787"/>
                  </a:cubicBezTo>
                  <a:cubicBezTo>
                    <a:pt x="2699" y="5814"/>
                    <a:pt x="2950" y="5827"/>
                    <a:pt x="3200" y="5827"/>
                  </a:cubicBezTo>
                  <a:cubicBezTo>
                    <a:pt x="5371" y="5827"/>
                    <a:pt x="7503" y="4857"/>
                    <a:pt x="9251" y="3519"/>
                  </a:cubicBezTo>
                  <a:cubicBezTo>
                    <a:pt x="9708" y="3181"/>
                    <a:pt x="10146" y="2744"/>
                    <a:pt x="10245" y="2206"/>
                  </a:cubicBezTo>
                  <a:lnTo>
                    <a:pt x="10783" y="138"/>
                  </a:lnTo>
                  <a:cubicBezTo>
                    <a:pt x="10524" y="34"/>
                    <a:pt x="10271" y="1"/>
                    <a:pt x="1000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20"/>
            <p:cNvSpPr/>
            <p:nvPr/>
          </p:nvSpPr>
          <p:spPr>
            <a:xfrm>
              <a:off x="5544399" y="2204535"/>
              <a:ext cx="130101" cy="60900"/>
            </a:xfrm>
            <a:custGeom>
              <a:avLst/>
              <a:gdLst/>
              <a:ahLst/>
              <a:cxnLst/>
              <a:rect l="l" t="t" r="r" b="b"/>
              <a:pathLst>
                <a:path w="4059" h="1900" extrusionOk="0">
                  <a:moveTo>
                    <a:pt x="576" y="1"/>
                  </a:moveTo>
                  <a:cubicBezTo>
                    <a:pt x="352" y="1"/>
                    <a:pt x="139" y="89"/>
                    <a:pt x="139" y="89"/>
                  </a:cubicBezTo>
                  <a:cubicBezTo>
                    <a:pt x="139" y="89"/>
                    <a:pt x="0" y="825"/>
                    <a:pt x="517" y="1721"/>
                  </a:cubicBezTo>
                  <a:cubicBezTo>
                    <a:pt x="517" y="1721"/>
                    <a:pt x="1950" y="1900"/>
                    <a:pt x="2785" y="1900"/>
                  </a:cubicBezTo>
                  <a:cubicBezTo>
                    <a:pt x="3621" y="1900"/>
                    <a:pt x="4058" y="1502"/>
                    <a:pt x="2725" y="1164"/>
                  </a:cubicBezTo>
                  <a:cubicBezTo>
                    <a:pt x="1790" y="905"/>
                    <a:pt x="1790" y="766"/>
                    <a:pt x="895" y="89"/>
                  </a:cubicBezTo>
                  <a:cubicBezTo>
                    <a:pt x="802" y="23"/>
                    <a:pt x="688" y="1"/>
                    <a:pt x="576"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0"/>
            <p:cNvSpPr/>
            <p:nvPr/>
          </p:nvSpPr>
          <p:spPr>
            <a:xfrm>
              <a:off x="5105712" y="2236073"/>
              <a:ext cx="152442" cy="24905"/>
            </a:xfrm>
            <a:custGeom>
              <a:avLst/>
              <a:gdLst/>
              <a:ahLst/>
              <a:cxnLst/>
              <a:rect l="l" t="t" r="r" b="b"/>
              <a:pathLst>
                <a:path w="4756" h="777" extrusionOk="0">
                  <a:moveTo>
                    <a:pt x="2368" y="1"/>
                  </a:moveTo>
                  <a:cubicBezTo>
                    <a:pt x="339" y="20"/>
                    <a:pt x="1" y="776"/>
                    <a:pt x="339" y="776"/>
                  </a:cubicBezTo>
                  <a:cubicBezTo>
                    <a:pt x="657" y="776"/>
                    <a:pt x="3442" y="737"/>
                    <a:pt x="4119" y="737"/>
                  </a:cubicBezTo>
                  <a:cubicBezTo>
                    <a:pt x="4755" y="737"/>
                    <a:pt x="4338" y="1"/>
                    <a:pt x="433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20"/>
            <p:cNvSpPr/>
            <p:nvPr/>
          </p:nvSpPr>
          <p:spPr>
            <a:xfrm>
              <a:off x="5094238" y="1978125"/>
              <a:ext cx="318698" cy="257991"/>
            </a:xfrm>
            <a:custGeom>
              <a:avLst/>
              <a:gdLst/>
              <a:ahLst/>
              <a:cxnLst/>
              <a:rect l="l" t="t" r="r" b="b"/>
              <a:pathLst>
                <a:path w="9943" h="8049" extrusionOk="0">
                  <a:moveTo>
                    <a:pt x="2999" y="0"/>
                  </a:moveTo>
                  <a:cubicBezTo>
                    <a:pt x="2915" y="0"/>
                    <a:pt x="2831" y="4"/>
                    <a:pt x="2746" y="12"/>
                  </a:cubicBezTo>
                  <a:cubicBezTo>
                    <a:pt x="598" y="211"/>
                    <a:pt x="1" y="4448"/>
                    <a:pt x="2527" y="7730"/>
                  </a:cubicBezTo>
                  <a:lnTo>
                    <a:pt x="2726" y="8049"/>
                  </a:lnTo>
                  <a:lnTo>
                    <a:pt x="4715" y="8029"/>
                  </a:lnTo>
                  <a:cubicBezTo>
                    <a:pt x="4715" y="8029"/>
                    <a:pt x="4377" y="5403"/>
                    <a:pt x="4218" y="4607"/>
                  </a:cubicBezTo>
                  <a:cubicBezTo>
                    <a:pt x="4191" y="4449"/>
                    <a:pt x="4232" y="4384"/>
                    <a:pt x="4321" y="4384"/>
                  </a:cubicBezTo>
                  <a:cubicBezTo>
                    <a:pt x="4681" y="4384"/>
                    <a:pt x="5824" y="5458"/>
                    <a:pt x="6367" y="5840"/>
                  </a:cubicBezTo>
                  <a:cubicBezTo>
                    <a:pt x="6539" y="5961"/>
                    <a:pt x="6876" y="6041"/>
                    <a:pt x="7270" y="6041"/>
                  </a:cubicBezTo>
                  <a:cubicBezTo>
                    <a:pt x="8377" y="6041"/>
                    <a:pt x="9942" y="5410"/>
                    <a:pt x="9649" y="3254"/>
                  </a:cubicBezTo>
                  <a:cubicBezTo>
                    <a:pt x="9478" y="1988"/>
                    <a:pt x="8931" y="1627"/>
                    <a:pt x="8363" y="1627"/>
                  </a:cubicBezTo>
                  <a:cubicBezTo>
                    <a:pt x="7612" y="1627"/>
                    <a:pt x="6824" y="2260"/>
                    <a:pt x="6824" y="2260"/>
                  </a:cubicBezTo>
                  <a:cubicBezTo>
                    <a:pt x="6824" y="2260"/>
                    <a:pt x="5061" y="0"/>
                    <a:pt x="2999"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20"/>
            <p:cNvSpPr/>
            <p:nvPr/>
          </p:nvSpPr>
          <p:spPr>
            <a:xfrm>
              <a:off x="5094238" y="1978125"/>
              <a:ext cx="318698" cy="257991"/>
            </a:xfrm>
            <a:custGeom>
              <a:avLst/>
              <a:gdLst/>
              <a:ahLst/>
              <a:cxnLst/>
              <a:rect l="l" t="t" r="r" b="b"/>
              <a:pathLst>
                <a:path w="9943" h="8049" extrusionOk="0">
                  <a:moveTo>
                    <a:pt x="2999" y="0"/>
                  </a:moveTo>
                  <a:cubicBezTo>
                    <a:pt x="2915" y="0"/>
                    <a:pt x="2831" y="4"/>
                    <a:pt x="2746" y="12"/>
                  </a:cubicBezTo>
                  <a:cubicBezTo>
                    <a:pt x="598" y="211"/>
                    <a:pt x="1" y="4448"/>
                    <a:pt x="2527" y="7730"/>
                  </a:cubicBezTo>
                  <a:lnTo>
                    <a:pt x="2726" y="8049"/>
                  </a:lnTo>
                  <a:lnTo>
                    <a:pt x="4715" y="8029"/>
                  </a:lnTo>
                  <a:cubicBezTo>
                    <a:pt x="4715" y="8029"/>
                    <a:pt x="4377" y="5403"/>
                    <a:pt x="4218" y="4607"/>
                  </a:cubicBezTo>
                  <a:cubicBezTo>
                    <a:pt x="4191" y="4449"/>
                    <a:pt x="4232" y="4384"/>
                    <a:pt x="4321" y="4384"/>
                  </a:cubicBezTo>
                  <a:cubicBezTo>
                    <a:pt x="4681" y="4384"/>
                    <a:pt x="5824" y="5458"/>
                    <a:pt x="6367" y="5840"/>
                  </a:cubicBezTo>
                  <a:cubicBezTo>
                    <a:pt x="6539" y="5961"/>
                    <a:pt x="6876" y="6041"/>
                    <a:pt x="7270" y="6041"/>
                  </a:cubicBezTo>
                  <a:cubicBezTo>
                    <a:pt x="8377" y="6041"/>
                    <a:pt x="9942" y="5410"/>
                    <a:pt x="9649" y="3254"/>
                  </a:cubicBezTo>
                  <a:cubicBezTo>
                    <a:pt x="9478" y="1988"/>
                    <a:pt x="8931" y="1627"/>
                    <a:pt x="8363" y="1627"/>
                  </a:cubicBezTo>
                  <a:cubicBezTo>
                    <a:pt x="7612" y="1627"/>
                    <a:pt x="6824" y="2260"/>
                    <a:pt x="6824" y="2260"/>
                  </a:cubicBezTo>
                  <a:cubicBezTo>
                    <a:pt x="6824" y="2260"/>
                    <a:pt x="5061" y="0"/>
                    <a:pt x="299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20"/>
            <p:cNvSpPr/>
            <p:nvPr/>
          </p:nvSpPr>
          <p:spPr>
            <a:xfrm>
              <a:off x="5199463" y="2050529"/>
              <a:ext cx="399150" cy="222573"/>
            </a:xfrm>
            <a:custGeom>
              <a:avLst/>
              <a:gdLst/>
              <a:ahLst/>
              <a:cxnLst/>
              <a:rect l="l" t="t" r="r" b="b"/>
              <a:pathLst>
                <a:path w="12453" h="6944" extrusionOk="0">
                  <a:moveTo>
                    <a:pt x="10464" y="1"/>
                  </a:moveTo>
                  <a:lnTo>
                    <a:pt x="7679" y="916"/>
                  </a:lnTo>
                  <a:cubicBezTo>
                    <a:pt x="7679" y="916"/>
                    <a:pt x="3282" y="2786"/>
                    <a:pt x="2149" y="3601"/>
                  </a:cubicBezTo>
                  <a:cubicBezTo>
                    <a:pt x="1035" y="4417"/>
                    <a:pt x="0" y="6406"/>
                    <a:pt x="3641" y="6804"/>
                  </a:cubicBezTo>
                  <a:cubicBezTo>
                    <a:pt x="4579" y="6906"/>
                    <a:pt x="5550" y="6944"/>
                    <a:pt x="6476" y="6944"/>
                  </a:cubicBezTo>
                  <a:cubicBezTo>
                    <a:pt x="9160" y="6944"/>
                    <a:pt x="11458" y="6625"/>
                    <a:pt x="11458" y="6625"/>
                  </a:cubicBezTo>
                  <a:cubicBezTo>
                    <a:pt x="11458" y="6625"/>
                    <a:pt x="10683" y="4815"/>
                    <a:pt x="10961" y="4616"/>
                  </a:cubicBezTo>
                  <a:cubicBezTo>
                    <a:pt x="11240" y="4437"/>
                    <a:pt x="12453" y="3382"/>
                    <a:pt x="11976" y="2149"/>
                  </a:cubicBezTo>
                  <a:cubicBezTo>
                    <a:pt x="11518" y="936"/>
                    <a:pt x="10464" y="1"/>
                    <a:pt x="10464"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20"/>
            <p:cNvSpPr/>
            <p:nvPr/>
          </p:nvSpPr>
          <p:spPr>
            <a:xfrm>
              <a:off x="5194975" y="1615048"/>
              <a:ext cx="276773" cy="173468"/>
            </a:xfrm>
            <a:custGeom>
              <a:avLst/>
              <a:gdLst/>
              <a:ahLst/>
              <a:cxnLst/>
              <a:rect l="l" t="t" r="r" b="b"/>
              <a:pathLst>
                <a:path w="8635" h="5412" extrusionOk="0">
                  <a:moveTo>
                    <a:pt x="5947" y="0"/>
                  </a:moveTo>
                  <a:cubicBezTo>
                    <a:pt x="5607" y="0"/>
                    <a:pt x="5249" y="140"/>
                    <a:pt x="4974" y="339"/>
                  </a:cubicBezTo>
                  <a:cubicBezTo>
                    <a:pt x="4775" y="498"/>
                    <a:pt x="4616" y="697"/>
                    <a:pt x="4377" y="777"/>
                  </a:cubicBezTo>
                  <a:cubicBezTo>
                    <a:pt x="4303" y="799"/>
                    <a:pt x="4229" y="808"/>
                    <a:pt x="4155" y="808"/>
                  </a:cubicBezTo>
                  <a:cubicBezTo>
                    <a:pt x="3831" y="808"/>
                    <a:pt x="3508" y="634"/>
                    <a:pt x="3184" y="618"/>
                  </a:cubicBezTo>
                  <a:cubicBezTo>
                    <a:pt x="3172" y="617"/>
                    <a:pt x="3161" y="617"/>
                    <a:pt x="3149" y="617"/>
                  </a:cubicBezTo>
                  <a:cubicBezTo>
                    <a:pt x="2568" y="617"/>
                    <a:pt x="2084" y="1105"/>
                    <a:pt x="1791" y="1612"/>
                  </a:cubicBezTo>
                  <a:cubicBezTo>
                    <a:pt x="1493" y="2130"/>
                    <a:pt x="1274" y="2726"/>
                    <a:pt x="856" y="3124"/>
                  </a:cubicBezTo>
                  <a:cubicBezTo>
                    <a:pt x="657" y="3303"/>
                    <a:pt x="419" y="3462"/>
                    <a:pt x="279" y="3701"/>
                  </a:cubicBezTo>
                  <a:cubicBezTo>
                    <a:pt x="1" y="4258"/>
                    <a:pt x="498" y="4875"/>
                    <a:pt x="1055" y="5113"/>
                  </a:cubicBezTo>
                  <a:cubicBezTo>
                    <a:pt x="1453" y="5312"/>
                    <a:pt x="1901" y="5412"/>
                    <a:pt x="2348" y="5412"/>
                  </a:cubicBezTo>
                  <a:cubicBezTo>
                    <a:pt x="2796" y="5412"/>
                    <a:pt x="3243" y="5312"/>
                    <a:pt x="3641" y="5113"/>
                  </a:cubicBezTo>
                  <a:lnTo>
                    <a:pt x="3641" y="5113"/>
                  </a:lnTo>
                  <a:lnTo>
                    <a:pt x="3462" y="5253"/>
                  </a:lnTo>
                  <a:cubicBezTo>
                    <a:pt x="4218" y="5094"/>
                    <a:pt x="4974" y="4994"/>
                    <a:pt x="5750" y="4974"/>
                  </a:cubicBezTo>
                  <a:cubicBezTo>
                    <a:pt x="6406" y="4954"/>
                    <a:pt x="7122" y="4974"/>
                    <a:pt x="7699" y="4656"/>
                  </a:cubicBezTo>
                  <a:cubicBezTo>
                    <a:pt x="8256" y="4318"/>
                    <a:pt x="8634" y="3502"/>
                    <a:pt x="8236" y="2985"/>
                  </a:cubicBezTo>
                  <a:cubicBezTo>
                    <a:pt x="7918" y="2567"/>
                    <a:pt x="7162" y="2468"/>
                    <a:pt x="7023" y="1931"/>
                  </a:cubicBezTo>
                  <a:cubicBezTo>
                    <a:pt x="6943" y="1632"/>
                    <a:pt x="7063" y="1314"/>
                    <a:pt x="7063" y="1016"/>
                  </a:cubicBezTo>
                  <a:cubicBezTo>
                    <a:pt x="7043" y="578"/>
                    <a:pt x="6705" y="180"/>
                    <a:pt x="6247" y="41"/>
                  </a:cubicBezTo>
                  <a:cubicBezTo>
                    <a:pt x="6150" y="13"/>
                    <a:pt x="6050" y="0"/>
                    <a:pt x="594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20"/>
            <p:cNvSpPr/>
            <p:nvPr/>
          </p:nvSpPr>
          <p:spPr>
            <a:xfrm>
              <a:off x="5270232" y="1799567"/>
              <a:ext cx="318826" cy="299242"/>
            </a:xfrm>
            <a:custGeom>
              <a:avLst/>
              <a:gdLst/>
              <a:ahLst/>
              <a:cxnLst/>
              <a:rect l="l" t="t" r="r" b="b"/>
              <a:pathLst>
                <a:path w="9947" h="9336" extrusionOk="0">
                  <a:moveTo>
                    <a:pt x="4713" y="0"/>
                  </a:moveTo>
                  <a:cubicBezTo>
                    <a:pt x="3906" y="0"/>
                    <a:pt x="3115" y="225"/>
                    <a:pt x="2467" y="709"/>
                  </a:cubicBezTo>
                  <a:lnTo>
                    <a:pt x="2566" y="510"/>
                  </a:lnTo>
                  <a:lnTo>
                    <a:pt x="2566" y="510"/>
                  </a:lnTo>
                  <a:cubicBezTo>
                    <a:pt x="1671" y="709"/>
                    <a:pt x="935" y="1385"/>
                    <a:pt x="537" y="2201"/>
                  </a:cubicBezTo>
                  <a:cubicBezTo>
                    <a:pt x="120" y="2997"/>
                    <a:pt x="0" y="3952"/>
                    <a:pt x="0" y="4847"/>
                  </a:cubicBezTo>
                  <a:cubicBezTo>
                    <a:pt x="0" y="6200"/>
                    <a:pt x="299" y="7672"/>
                    <a:pt x="1333" y="8547"/>
                  </a:cubicBezTo>
                  <a:cubicBezTo>
                    <a:pt x="2044" y="9137"/>
                    <a:pt x="2974" y="9336"/>
                    <a:pt x="3904" y="9336"/>
                  </a:cubicBezTo>
                  <a:cubicBezTo>
                    <a:pt x="4197" y="9336"/>
                    <a:pt x="4489" y="9316"/>
                    <a:pt x="4774" y="9283"/>
                  </a:cubicBezTo>
                  <a:cubicBezTo>
                    <a:pt x="6247" y="9164"/>
                    <a:pt x="7699" y="8746"/>
                    <a:pt x="8972" y="7970"/>
                  </a:cubicBezTo>
                  <a:cubicBezTo>
                    <a:pt x="9250" y="7791"/>
                    <a:pt x="9549" y="7592"/>
                    <a:pt x="9728" y="7294"/>
                  </a:cubicBezTo>
                  <a:cubicBezTo>
                    <a:pt x="9947" y="6936"/>
                    <a:pt x="9947" y="6478"/>
                    <a:pt x="9927" y="6040"/>
                  </a:cubicBezTo>
                  <a:cubicBezTo>
                    <a:pt x="9787" y="4170"/>
                    <a:pt x="9091" y="2261"/>
                    <a:pt x="7659" y="1067"/>
                  </a:cubicBezTo>
                  <a:cubicBezTo>
                    <a:pt x="6838" y="381"/>
                    <a:pt x="5762" y="0"/>
                    <a:pt x="471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20"/>
            <p:cNvSpPr/>
            <p:nvPr/>
          </p:nvSpPr>
          <p:spPr>
            <a:xfrm>
              <a:off x="5243149" y="2117484"/>
              <a:ext cx="76830" cy="66605"/>
            </a:xfrm>
            <a:custGeom>
              <a:avLst/>
              <a:gdLst/>
              <a:ahLst/>
              <a:cxnLst/>
              <a:rect l="l" t="t" r="r" b="b"/>
              <a:pathLst>
                <a:path w="2397" h="2078" extrusionOk="0">
                  <a:moveTo>
                    <a:pt x="1482" y="0"/>
                  </a:moveTo>
                  <a:cubicBezTo>
                    <a:pt x="1482" y="0"/>
                    <a:pt x="825" y="100"/>
                    <a:pt x="348" y="398"/>
                  </a:cubicBezTo>
                  <a:cubicBezTo>
                    <a:pt x="1" y="630"/>
                    <a:pt x="348" y="661"/>
                    <a:pt x="563" y="661"/>
                  </a:cubicBezTo>
                  <a:cubicBezTo>
                    <a:pt x="644" y="661"/>
                    <a:pt x="706" y="657"/>
                    <a:pt x="706" y="657"/>
                  </a:cubicBezTo>
                  <a:lnTo>
                    <a:pt x="706" y="657"/>
                  </a:lnTo>
                  <a:cubicBezTo>
                    <a:pt x="706" y="657"/>
                    <a:pt x="129" y="1274"/>
                    <a:pt x="50" y="1811"/>
                  </a:cubicBezTo>
                  <a:cubicBezTo>
                    <a:pt x="21" y="1994"/>
                    <a:pt x="166" y="2078"/>
                    <a:pt x="415" y="2078"/>
                  </a:cubicBezTo>
                  <a:cubicBezTo>
                    <a:pt x="868" y="2078"/>
                    <a:pt x="1665" y="1802"/>
                    <a:pt x="2397" y="1353"/>
                  </a:cubicBezTo>
                  <a:lnTo>
                    <a:pt x="1482"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20"/>
            <p:cNvSpPr/>
            <p:nvPr/>
          </p:nvSpPr>
          <p:spPr>
            <a:xfrm>
              <a:off x="5271514" y="1686202"/>
              <a:ext cx="130101" cy="153980"/>
            </a:xfrm>
            <a:custGeom>
              <a:avLst/>
              <a:gdLst/>
              <a:ahLst/>
              <a:cxnLst/>
              <a:rect l="l" t="t" r="r" b="b"/>
              <a:pathLst>
                <a:path w="4059" h="4804" extrusionOk="0">
                  <a:moveTo>
                    <a:pt x="2048" y="1"/>
                  </a:moveTo>
                  <a:cubicBezTo>
                    <a:pt x="1811" y="1"/>
                    <a:pt x="1541" y="40"/>
                    <a:pt x="1233" y="128"/>
                  </a:cubicBezTo>
                  <a:cubicBezTo>
                    <a:pt x="1233" y="128"/>
                    <a:pt x="0" y="228"/>
                    <a:pt x="99" y="1481"/>
                  </a:cubicBezTo>
                  <a:cubicBezTo>
                    <a:pt x="191" y="2647"/>
                    <a:pt x="415" y="3880"/>
                    <a:pt x="1538" y="3880"/>
                  </a:cubicBezTo>
                  <a:cubicBezTo>
                    <a:pt x="1641" y="3880"/>
                    <a:pt x="1751" y="3870"/>
                    <a:pt x="1870" y="3848"/>
                  </a:cubicBezTo>
                  <a:lnTo>
                    <a:pt x="2029" y="4803"/>
                  </a:lnTo>
                  <a:cubicBezTo>
                    <a:pt x="2029" y="4803"/>
                    <a:pt x="2040" y="4804"/>
                    <a:pt x="2060" y="4804"/>
                  </a:cubicBezTo>
                  <a:cubicBezTo>
                    <a:pt x="2246" y="4804"/>
                    <a:pt x="3250" y="4755"/>
                    <a:pt x="4058" y="3749"/>
                  </a:cubicBezTo>
                  <a:lnTo>
                    <a:pt x="3720" y="2237"/>
                  </a:lnTo>
                  <a:cubicBezTo>
                    <a:pt x="3720" y="2219"/>
                    <a:pt x="3828" y="1"/>
                    <a:pt x="204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20"/>
            <p:cNvSpPr/>
            <p:nvPr/>
          </p:nvSpPr>
          <p:spPr>
            <a:xfrm>
              <a:off x="5248533" y="1665240"/>
              <a:ext cx="183661" cy="103594"/>
            </a:xfrm>
            <a:custGeom>
              <a:avLst/>
              <a:gdLst/>
              <a:ahLst/>
              <a:cxnLst/>
              <a:rect l="l" t="t" r="r" b="b"/>
              <a:pathLst>
                <a:path w="5730" h="3232" extrusionOk="0">
                  <a:moveTo>
                    <a:pt x="2465" y="0"/>
                  </a:moveTo>
                  <a:cubicBezTo>
                    <a:pt x="1561" y="0"/>
                    <a:pt x="686" y="371"/>
                    <a:pt x="1" y="1001"/>
                  </a:cubicBezTo>
                  <a:lnTo>
                    <a:pt x="160" y="1021"/>
                  </a:lnTo>
                  <a:cubicBezTo>
                    <a:pt x="259" y="1419"/>
                    <a:pt x="657" y="1697"/>
                    <a:pt x="1055" y="1737"/>
                  </a:cubicBezTo>
                  <a:cubicBezTo>
                    <a:pt x="1152" y="1752"/>
                    <a:pt x="1251" y="1758"/>
                    <a:pt x="1349" y="1758"/>
                  </a:cubicBezTo>
                  <a:cubicBezTo>
                    <a:pt x="1656" y="1758"/>
                    <a:pt x="1968" y="1698"/>
                    <a:pt x="2269" y="1638"/>
                  </a:cubicBezTo>
                  <a:cubicBezTo>
                    <a:pt x="2516" y="1601"/>
                    <a:pt x="2770" y="1556"/>
                    <a:pt x="3023" y="1556"/>
                  </a:cubicBezTo>
                  <a:cubicBezTo>
                    <a:pt x="3178" y="1556"/>
                    <a:pt x="3331" y="1573"/>
                    <a:pt x="3482" y="1618"/>
                  </a:cubicBezTo>
                  <a:cubicBezTo>
                    <a:pt x="3781" y="1717"/>
                    <a:pt x="4099" y="1996"/>
                    <a:pt x="3999" y="2294"/>
                  </a:cubicBezTo>
                  <a:cubicBezTo>
                    <a:pt x="3979" y="2414"/>
                    <a:pt x="3880" y="2513"/>
                    <a:pt x="3860" y="2632"/>
                  </a:cubicBezTo>
                  <a:cubicBezTo>
                    <a:pt x="3800" y="2911"/>
                    <a:pt x="4079" y="3130"/>
                    <a:pt x="4357" y="3209"/>
                  </a:cubicBezTo>
                  <a:cubicBezTo>
                    <a:pt x="4429" y="3224"/>
                    <a:pt x="4502" y="3232"/>
                    <a:pt x="4574" y="3232"/>
                  </a:cubicBezTo>
                  <a:cubicBezTo>
                    <a:pt x="4881" y="3232"/>
                    <a:pt x="5179" y="3100"/>
                    <a:pt x="5372" y="2891"/>
                  </a:cubicBezTo>
                  <a:cubicBezTo>
                    <a:pt x="5631" y="2612"/>
                    <a:pt x="5730" y="2195"/>
                    <a:pt x="5631" y="1837"/>
                  </a:cubicBezTo>
                  <a:cubicBezTo>
                    <a:pt x="5551" y="1598"/>
                    <a:pt x="5392" y="1399"/>
                    <a:pt x="5233" y="1200"/>
                  </a:cubicBezTo>
                  <a:cubicBezTo>
                    <a:pt x="4576" y="484"/>
                    <a:pt x="3641" y="26"/>
                    <a:pt x="2667" y="7"/>
                  </a:cubicBezTo>
                  <a:cubicBezTo>
                    <a:pt x="2599" y="2"/>
                    <a:pt x="2532" y="0"/>
                    <a:pt x="246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20"/>
            <p:cNvSpPr/>
            <p:nvPr/>
          </p:nvSpPr>
          <p:spPr>
            <a:xfrm>
              <a:off x="5276386" y="1879663"/>
              <a:ext cx="180039" cy="215553"/>
            </a:xfrm>
            <a:custGeom>
              <a:avLst/>
              <a:gdLst/>
              <a:ahLst/>
              <a:cxnLst/>
              <a:rect l="l" t="t" r="r" b="b"/>
              <a:pathLst>
                <a:path w="5617" h="6725" extrusionOk="0">
                  <a:moveTo>
                    <a:pt x="27" y="4258"/>
                  </a:moveTo>
                  <a:lnTo>
                    <a:pt x="27" y="4258"/>
                  </a:lnTo>
                  <a:cubicBezTo>
                    <a:pt x="27" y="4258"/>
                    <a:pt x="0" y="4391"/>
                    <a:pt x="61" y="4522"/>
                  </a:cubicBezTo>
                  <a:lnTo>
                    <a:pt x="61" y="4522"/>
                  </a:lnTo>
                  <a:cubicBezTo>
                    <a:pt x="27" y="4357"/>
                    <a:pt x="27" y="4258"/>
                    <a:pt x="27" y="4258"/>
                  </a:cubicBezTo>
                  <a:close/>
                  <a:moveTo>
                    <a:pt x="4503" y="0"/>
                  </a:moveTo>
                  <a:lnTo>
                    <a:pt x="4503" y="0"/>
                  </a:lnTo>
                  <a:cubicBezTo>
                    <a:pt x="4503" y="1"/>
                    <a:pt x="3667" y="3661"/>
                    <a:pt x="1738" y="4456"/>
                  </a:cubicBezTo>
                  <a:cubicBezTo>
                    <a:pt x="1192" y="4684"/>
                    <a:pt x="819" y="4765"/>
                    <a:pt x="564" y="4765"/>
                  </a:cubicBezTo>
                  <a:cubicBezTo>
                    <a:pt x="253" y="4765"/>
                    <a:pt x="118" y="4645"/>
                    <a:pt x="61" y="4522"/>
                  </a:cubicBezTo>
                  <a:lnTo>
                    <a:pt x="61" y="4522"/>
                  </a:lnTo>
                  <a:cubicBezTo>
                    <a:pt x="157" y="4994"/>
                    <a:pt x="531" y="6001"/>
                    <a:pt x="1977" y="6724"/>
                  </a:cubicBezTo>
                  <a:cubicBezTo>
                    <a:pt x="1996" y="6724"/>
                    <a:pt x="5617" y="3880"/>
                    <a:pt x="450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20"/>
            <p:cNvSpPr/>
            <p:nvPr/>
          </p:nvSpPr>
          <p:spPr>
            <a:xfrm>
              <a:off x="5455777" y="1926202"/>
              <a:ext cx="76541" cy="170295"/>
            </a:xfrm>
            <a:custGeom>
              <a:avLst/>
              <a:gdLst/>
              <a:ahLst/>
              <a:cxnLst/>
              <a:rect l="l" t="t" r="r" b="b"/>
              <a:pathLst>
                <a:path w="2388" h="5313" extrusionOk="0">
                  <a:moveTo>
                    <a:pt x="1591" y="1"/>
                  </a:moveTo>
                  <a:cubicBezTo>
                    <a:pt x="1591" y="1"/>
                    <a:pt x="915" y="4974"/>
                    <a:pt x="0" y="5312"/>
                  </a:cubicBezTo>
                  <a:cubicBezTo>
                    <a:pt x="0" y="5312"/>
                    <a:pt x="1074" y="5093"/>
                    <a:pt x="1910" y="4675"/>
                  </a:cubicBezTo>
                  <a:cubicBezTo>
                    <a:pt x="1910" y="4675"/>
                    <a:pt x="2387" y="2249"/>
                    <a:pt x="159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20"/>
            <p:cNvSpPr/>
            <p:nvPr/>
          </p:nvSpPr>
          <p:spPr>
            <a:xfrm>
              <a:off x="5281065" y="1879663"/>
              <a:ext cx="237221" cy="286325"/>
            </a:xfrm>
            <a:custGeom>
              <a:avLst/>
              <a:gdLst/>
              <a:ahLst/>
              <a:cxnLst/>
              <a:rect l="l" t="t" r="r" b="b"/>
              <a:pathLst>
                <a:path w="7401" h="8933" extrusionOk="0">
                  <a:moveTo>
                    <a:pt x="4317" y="0"/>
                  </a:moveTo>
                  <a:lnTo>
                    <a:pt x="4317" y="0"/>
                  </a:lnTo>
                  <a:cubicBezTo>
                    <a:pt x="4456" y="1473"/>
                    <a:pt x="4078" y="2984"/>
                    <a:pt x="3322" y="4258"/>
                  </a:cubicBezTo>
                  <a:cubicBezTo>
                    <a:pt x="3044" y="4675"/>
                    <a:pt x="2726" y="5093"/>
                    <a:pt x="2328" y="5391"/>
                  </a:cubicBezTo>
                  <a:cubicBezTo>
                    <a:pt x="1791" y="5769"/>
                    <a:pt x="1154" y="5988"/>
                    <a:pt x="657" y="6386"/>
                  </a:cubicBezTo>
                  <a:cubicBezTo>
                    <a:pt x="398" y="6585"/>
                    <a:pt x="179" y="6863"/>
                    <a:pt x="100" y="7182"/>
                  </a:cubicBezTo>
                  <a:cubicBezTo>
                    <a:pt x="0" y="7679"/>
                    <a:pt x="259" y="8196"/>
                    <a:pt x="657" y="8515"/>
                  </a:cubicBezTo>
                  <a:cubicBezTo>
                    <a:pt x="1055" y="8833"/>
                    <a:pt x="1572" y="8932"/>
                    <a:pt x="2069" y="8932"/>
                  </a:cubicBezTo>
                  <a:cubicBezTo>
                    <a:pt x="2084" y="8932"/>
                    <a:pt x="2100" y="8933"/>
                    <a:pt x="2115" y="8933"/>
                  </a:cubicBezTo>
                  <a:cubicBezTo>
                    <a:pt x="3788" y="8933"/>
                    <a:pt x="5340" y="7845"/>
                    <a:pt x="6227" y="6426"/>
                  </a:cubicBezTo>
                  <a:cubicBezTo>
                    <a:pt x="7122" y="4974"/>
                    <a:pt x="7400" y="3243"/>
                    <a:pt x="7400" y="1552"/>
                  </a:cubicBezTo>
                  <a:lnTo>
                    <a:pt x="4317"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20"/>
            <p:cNvSpPr/>
            <p:nvPr/>
          </p:nvSpPr>
          <p:spPr>
            <a:xfrm>
              <a:off x="5387764" y="2202291"/>
              <a:ext cx="163660" cy="21635"/>
            </a:xfrm>
            <a:custGeom>
              <a:avLst/>
              <a:gdLst/>
              <a:ahLst/>
              <a:cxnLst/>
              <a:rect l="l" t="t" r="r" b="b"/>
              <a:pathLst>
                <a:path w="5106" h="675" extrusionOk="0">
                  <a:moveTo>
                    <a:pt x="5006" y="0"/>
                  </a:moveTo>
                  <a:cubicBezTo>
                    <a:pt x="5006" y="0"/>
                    <a:pt x="1505" y="478"/>
                    <a:pt x="13" y="577"/>
                  </a:cubicBezTo>
                  <a:cubicBezTo>
                    <a:pt x="0" y="577"/>
                    <a:pt x="1428" y="674"/>
                    <a:pt x="2941" y="674"/>
                  </a:cubicBezTo>
                  <a:cubicBezTo>
                    <a:pt x="3698" y="674"/>
                    <a:pt x="4476" y="650"/>
                    <a:pt x="5106" y="577"/>
                  </a:cubicBezTo>
                  <a:lnTo>
                    <a:pt x="5006"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20"/>
            <p:cNvSpPr/>
            <p:nvPr/>
          </p:nvSpPr>
          <p:spPr>
            <a:xfrm>
              <a:off x="4358467" y="2261586"/>
              <a:ext cx="1582592" cy="1200014"/>
            </a:xfrm>
            <a:custGeom>
              <a:avLst/>
              <a:gdLst/>
              <a:ahLst/>
              <a:cxnLst/>
              <a:rect l="l" t="t" r="r" b="b"/>
              <a:pathLst>
                <a:path w="49375" h="37439" extrusionOk="0">
                  <a:moveTo>
                    <a:pt x="15497" y="0"/>
                  </a:moveTo>
                  <a:cubicBezTo>
                    <a:pt x="13528" y="0"/>
                    <a:pt x="11936" y="1592"/>
                    <a:pt x="11936" y="3561"/>
                  </a:cubicBezTo>
                  <a:lnTo>
                    <a:pt x="11936" y="13149"/>
                  </a:lnTo>
                  <a:cubicBezTo>
                    <a:pt x="11936" y="13827"/>
                    <a:pt x="11380" y="14319"/>
                    <a:pt x="10785" y="14319"/>
                  </a:cubicBezTo>
                  <a:cubicBezTo>
                    <a:pt x="10576" y="14319"/>
                    <a:pt x="10362" y="14258"/>
                    <a:pt x="10166" y="14124"/>
                  </a:cubicBezTo>
                  <a:lnTo>
                    <a:pt x="10146" y="14124"/>
                  </a:lnTo>
                  <a:cubicBezTo>
                    <a:pt x="9234" y="13493"/>
                    <a:pt x="8136" y="13122"/>
                    <a:pt x="6958" y="13122"/>
                  </a:cubicBezTo>
                  <a:cubicBezTo>
                    <a:pt x="6132" y="13122"/>
                    <a:pt x="5266" y="13305"/>
                    <a:pt x="4397" y="13706"/>
                  </a:cubicBezTo>
                  <a:cubicBezTo>
                    <a:pt x="3323" y="14164"/>
                    <a:pt x="2467" y="15019"/>
                    <a:pt x="1970" y="16093"/>
                  </a:cubicBezTo>
                  <a:cubicBezTo>
                    <a:pt x="1" y="20271"/>
                    <a:pt x="3005" y="24369"/>
                    <a:pt x="6963" y="24369"/>
                  </a:cubicBezTo>
                  <a:cubicBezTo>
                    <a:pt x="8137" y="24369"/>
                    <a:pt x="9191" y="24011"/>
                    <a:pt x="10086" y="23394"/>
                  </a:cubicBezTo>
                  <a:cubicBezTo>
                    <a:pt x="10126" y="23374"/>
                    <a:pt x="10146" y="23374"/>
                    <a:pt x="10166" y="23354"/>
                  </a:cubicBezTo>
                  <a:cubicBezTo>
                    <a:pt x="10366" y="23226"/>
                    <a:pt x="10582" y="23168"/>
                    <a:pt x="10791" y="23168"/>
                  </a:cubicBezTo>
                  <a:cubicBezTo>
                    <a:pt x="11390" y="23168"/>
                    <a:pt x="11936" y="23645"/>
                    <a:pt x="11936" y="24309"/>
                  </a:cubicBezTo>
                  <a:lnTo>
                    <a:pt x="11936" y="33917"/>
                  </a:lnTo>
                  <a:cubicBezTo>
                    <a:pt x="11877" y="35847"/>
                    <a:pt x="13468" y="37438"/>
                    <a:pt x="15457" y="37438"/>
                  </a:cubicBezTo>
                  <a:lnTo>
                    <a:pt x="25404" y="37438"/>
                  </a:lnTo>
                  <a:cubicBezTo>
                    <a:pt x="26100" y="37239"/>
                    <a:pt x="26478" y="36404"/>
                    <a:pt x="26060" y="35728"/>
                  </a:cubicBezTo>
                  <a:cubicBezTo>
                    <a:pt x="26040" y="35708"/>
                    <a:pt x="26040" y="35688"/>
                    <a:pt x="26000" y="35648"/>
                  </a:cubicBezTo>
                  <a:cubicBezTo>
                    <a:pt x="25404" y="34753"/>
                    <a:pt x="25046" y="33659"/>
                    <a:pt x="25046" y="32525"/>
                  </a:cubicBezTo>
                  <a:cubicBezTo>
                    <a:pt x="25046" y="29425"/>
                    <a:pt x="27558" y="26911"/>
                    <a:pt x="30653" y="26911"/>
                  </a:cubicBezTo>
                  <a:cubicBezTo>
                    <a:pt x="31511" y="26911"/>
                    <a:pt x="32414" y="27104"/>
                    <a:pt x="33321" y="27532"/>
                  </a:cubicBezTo>
                  <a:cubicBezTo>
                    <a:pt x="34395" y="28029"/>
                    <a:pt x="35211" y="28884"/>
                    <a:pt x="35708" y="29959"/>
                  </a:cubicBezTo>
                  <a:cubicBezTo>
                    <a:pt x="36643" y="32067"/>
                    <a:pt x="36325" y="34156"/>
                    <a:pt x="35290" y="35708"/>
                  </a:cubicBezTo>
                  <a:lnTo>
                    <a:pt x="35290" y="35728"/>
                  </a:lnTo>
                  <a:cubicBezTo>
                    <a:pt x="34833" y="36384"/>
                    <a:pt x="35211" y="37239"/>
                    <a:pt x="35927" y="37438"/>
                  </a:cubicBezTo>
                  <a:lnTo>
                    <a:pt x="45833" y="37438"/>
                  </a:lnTo>
                  <a:cubicBezTo>
                    <a:pt x="47783" y="37438"/>
                    <a:pt x="49374" y="35847"/>
                    <a:pt x="49374" y="33897"/>
                  </a:cubicBezTo>
                  <a:lnTo>
                    <a:pt x="49374" y="3561"/>
                  </a:lnTo>
                  <a:cubicBezTo>
                    <a:pt x="49374" y="1592"/>
                    <a:pt x="47783" y="0"/>
                    <a:pt x="45833"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1" name="Google Shape;731;p20"/>
          <p:cNvSpPr txBox="1"/>
          <p:nvPr/>
        </p:nvSpPr>
        <p:spPr>
          <a:xfrm>
            <a:off x="694335" y="2494233"/>
            <a:ext cx="2532800" cy="1007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US" sz="1600" kern="0" dirty="0">
                <a:solidFill>
                  <a:srgbClr val="000000"/>
                </a:solidFill>
                <a:latin typeface="Arial"/>
                <a:cs typeface="Arial"/>
                <a:sym typeface="Arial"/>
              </a:rPr>
              <a:t>Separate problem issues from people issues </a:t>
            </a:r>
          </a:p>
        </p:txBody>
      </p:sp>
      <p:sp>
        <p:nvSpPr>
          <p:cNvPr id="732" name="Google Shape;732;p20"/>
          <p:cNvSpPr txBox="1"/>
          <p:nvPr/>
        </p:nvSpPr>
        <p:spPr>
          <a:xfrm>
            <a:off x="8967296" y="4911997"/>
            <a:ext cx="2532800" cy="10076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US" sz="1600" kern="0" dirty="0">
                <a:solidFill>
                  <a:srgbClr val="000000"/>
                </a:solidFill>
                <a:latin typeface="Arial"/>
                <a:cs typeface="Arial"/>
                <a:sym typeface="Arial"/>
              </a:rPr>
              <a:t>Listen carefully to each person’s point of view</a:t>
            </a:r>
            <a:endParaRPr sz="1600" kern="0" dirty="0">
              <a:solidFill>
                <a:srgbClr val="000000"/>
              </a:solidFill>
              <a:latin typeface="Roboto"/>
              <a:ea typeface="Roboto"/>
              <a:cs typeface="Roboto"/>
              <a:sym typeface="Roboto"/>
            </a:endParaRPr>
          </a:p>
        </p:txBody>
      </p:sp>
      <p:sp>
        <p:nvSpPr>
          <p:cNvPr id="733" name="Google Shape;733;p20"/>
          <p:cNvSpPr txBox="1"/>
          <p:nvPr/>
        </p:nvSpPr>
        <p:spPr>
          <a:xfrm>
            <a:off x="8984001" y="2494233"/>
            <a:ext cx="2532800" cy="10076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US" sz="1600" kern="0" dirty="0">
                <a:solidFill>
                  <a:srgbClr val="000000"/>
                </a:solidFill>
                <a:latin typeface="Arial"/>
                <a:cs typeface="Arial"/>
                <a:sym typeface="Arial"/>
              </a:rPr>
              <a:t>Clarify the core issues</a:t>
            </a:r>
            <a:endParaRPr sz="1600" kern="0" dirty="0">
              <a:solidFill>
                <a:srgbClr val="000000"/>
              </a:solidFill>
              <a:latin typeface="Roboto"/>
              <a:ea typeface="Roboto"/>
              <a:cs typeface="Roboto"/>
              <a:sym typeface="Roboto"/>
            </a:endParaRPr>
          </a:p>
        </p:txBody>
      </p:sp>
      <p:sp>
        <p:nvSpPr>
          <p:cNvPr id="734" name="Google Shape;734;p20"/>
          <p:cNvSpPr txBox="1"/>
          <p:nvPr/>
        </p:nvSpPr>
        <p:spPr>
          <a:xfrm>
            <a:off x="691904" y="4980416"/>
            <a:ext cx="2532800" cy="1007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600" kern="0" dirty="0">
                <a:solidFill>
                  <a:srgbClr val="000000"/>
                </a:solidFill>
                <a:latin typeface="Arial"/>
                <a:cs typeface="Arial"/>
                <a:sym typeface="Arial"/>
              </a:rPr>
              <a:t>Look for underlying needs, goals of each party rather than specific solutions</a:t>
            </a:r>
          </a:p>
        </p:txBody>
      </p:sp>
      <p:sp>
        <p:nvSpPr>
          <p:cNvPr id="735" name="Google Shape;735;p20"/>
          <p:cNvSpPr txBox="1"/>
          <p:nvPr/>
        </p:nvSpPr>
        <p:spPr>
          <a:xfrm>
            <a:off x="675200" y="4200107"/>
            <a:ext cx="2385600" cy="6380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6000" b="1" kern="0" dirty="0">
                <a:solidFill>
                  <a:srgbClr val="CCC3EB"/>
                </a:solidFill>
                <a:latin typeface="Fira Sans Extra Condensed"/>
                <a:ea typeface="Fira Sans Extra Condensed"/>
                <a:cs typeface="Fira Sans Extra Condensed"/>
                <a:sym typeface="Fira Sans Extra Condensed"/>
              </a:rPr>
              <a:t>4</a:t>
            </a:r>
            <a:endParaRPr sz="6000" b="1" kern="0" dirty="0">
              <a:solidFill>
                <a:srgbClr val="CCC3EB"/>
              </a:solidFill>
              <a:latin typeface="Fira Sans Extra Condensed"/>
              <a:ea typeface="Fira Sans Extra Condensed"/>
              <a:cs typeface="Fira Sans Extra Condensed"/>
              <a:sym typeface="Fira Sans Extra Condensed"/>
            </a:endParaRPr>
          </a:p>
        </p:txBody>
      </p:sp>
      <p:sp>
        <p:nvSpPr>
          <p:cNvPr id="736" name="Google Shape;736;p20"/>
          <p:cNvSpPr txBox="1"/>
          <p:nvPr/>
        </p:nvSpPr>
        <p:spPr>
          <a:xfrm>
            <a:off x="680733" y="1703524"/>
            <a:ext cx="2385600" cy="6380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6000" b="1" kern="0" dirty="0">
                <a:solidFill>
                  <a:srgbClr val="EE7A7D"/>
                </a:solidFill>
                <a:latin typeface="Fira Sans Extra Condensed"/>
                <a:ea typeface="Fira Sans Extra Condensed"/>
                <a:cs typeface="Fira Sans Extra Condensed"/>
                <a:sym typeface="Fira Sans Extra Condensed"/>
              </a:rPr>
              <a:t>1</a:t>
            </a:r>
            <a:endParaRPr sz="6000" b="1" kern="0" dirty="0">
              <a:solidFill>
                <a:srgbClr val="EE7A7D"/>
              </a:solidFill>
              <a:latin typeface="Fira Sans Extra Condensed"/>
              <a:ea typeface="Fira Sans Extra Condensed"/>
              <a:cs typeface="Fira Sans Extra Condensed"/>
              <a:sym typeface="Fira Sans Extra Condensed"/>
            </a:endParaRPr>
          </a:p>
        </p:txBody>
      </p:sp>
      <p:sp>
        <p:nvSpPr>
          <p:cNvPr id="737" name="Google Shape;737;p20"/>
          <p:cNvSpPr txBox="1"/>
          <p:nvPr/>
        </p:nvSpPr>
        <p:spPr>
          <a:xfrm>
            <a:off x="9131200" y="4202439"/>
            <a:ext cx="2385600" cy="6380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6000" b="1" kern="0" dirty="0">
                <a:solidFill>
                  <a:srgbClr val="434782"/>
                </a:solidFill>
                <a:latin typeface="Fira Sans Extra Condensed"/>
                <a:ea typeface="Fira Sans Extra Condensed"/>
                <a:cs typeface="Fira Sans Extra Condensed"/>
                <a:sym typeface="Fira Sans Extra Condensed"/>
              </a:rPr>
              <a:t>3</a:t>
            </a:r>
            <a:endParaRPr sz="6000" b="1" kern="0" dirty="0">
              <a:solidFill>
                <a:srgbClr val="434782"/>
              </a:solidFill>
              <a:latin typeface="Fira Sans Extra Condensed"/>
              <a:ea typeface="Fira Sans Extra Condensed"/>
              <a:cs typeface="Fira Sans Extra Condensed"/>
              <a:sym typeface="Fira Sans Extra Condensed"/>
            </a:endParaRPr>
          </a:p>
        </p:txBody>
      </p:sp>
      <p:sp>
        <p:nvSpPr>
          <p:cNvPr id="738" name="Google Shape;738;p20"/>
          <p:cNvSpPr txBox="1"/>
          <p:nvPr/>
        </p:nvSpPr>
        <p:spPr>
          <a:xfrm>
            <a:off x="9131200" y="1711957"/>
            <a:ext cx="2385600" cy="6380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6000" b="1" kern="0" dirty="0">
                <a:solidFill>
                  <a:srgbClr val="F0A6A6"/>
                </a:solidFill>
                <a:latin typeface="Fira Sans Extra Condensed"/>
                <a:ea typeface="Fira Sans Extra Condensed"/>
                <a:cs typeface="Fira Sans Extra Condensed"/>
                <a:sym typeface="Fira Sans Extra Condensed"/>
              </a:rPr>
              <a:t>2</a:t>
            </a:r>
            <a:endParaRPr sz="6000" b="1" kern="0" dirty="0">
              <a:solidFill>
                <a:srgbClr val="F0A6A6"/>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234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24"/>
          <p:cNvSpPr/>
          <p:nvPr/>
        </p:nvSpPr>
        <p:spPr>
          <a:xfrm>
            <a:off x="613833" y="3902099"/>
            <a:ext cx="10909643" cy="538015"/>
          </a:xfrm>
          <a:custGeom>
            <a:avLst/>
            <a:gdLst/>
            <a:ahLst/>
            <a:cxnLst/>
            <a:rect l="l" t="t" r="r" b="b"/>
            <a:pathLst>
              <a:path w="113151" h="14920" extrusionOk="0">
                <a:moveTo>
                  <a:pt x="56576" y="0"/>
                </a:moveTo>
                <a:cubicBezTo>
                  <a:pt x="25324" y="0"/>
                  <a:pt x="1" y="3342"/>
                  <a:pt x="1" y="7460"/>
                </a:cubicBezTo>
                <a:cubicBezTo>
                  <a:pt x="1" y="11578"/>
                  <a:pt x="25324" y="14920"/>
                  <a:pt x="56576" y="14920"/>
                </a:cubicBezTo>
                <a:cubicBezTo>
                  <a:pt x="87827" y="14920"/>
                  <a:pt x="113151" y="11578"/>
                  <a:pt x="113151" y="7460"/>
                </a:cubicBezTo>
                <a:cubicBezTo>
                  <a:pt x="113151" y="3342"/>
                  <a:pt x="87827" y="0"/>
                  <a:pt x="56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9" name="Google Shape;1389;p24"/>
          <p:cNvGrpSpPr/>
          <p:nvPr/>
        </p:nvGrpSpPr>
        <p:grpSpPr>
          <a:xfrm rot="311534">
            <a:off x="4986878" y="1376498"/>
            <a:ext cx="1239297" cy="2901321"/>
            <a:chOff x="3678749" y="1350125"/>
            <a:chExt cx="785389" cy="1838520"/>
          </a:xfrm>
        </p:grpSpPr>
        <p:sp>
          <p:nvSpPr>
            <p:cNvPr id="1390" name="Google Shape;1390;p24"/>
            <p:cNvSpPr/>
            <p:nvPr/>
          </p:nvSpPr>
          <p:spPr>
            <a:xfrm>
              <a:off x="3849541" y="1358620"/>
              <a:ext cx="603052" cy="1034792"/>
            </a:xfrm>
            <a:custGeom>
              <a:avLst/>
              <a:gdLst/>
              <a:ahLst/>
              <a:cxnLst/>
              <a:rect l="l" t="t" r="r" b="b"/>
              <a:pathLst>
                <a:path w="19735" h="33861" extrusionOk="0">
                  <a:moveTo>
                    <a:pt x="9972" y="0"/>
                  </a:moveTo>
                  <a:cubicBezTo>
                    <a:pt x="6413" y="0"/>
                    <a:pt x="6778" y="4456"/>
                    <a:pt x="8336" y="6526"/>
                  </a:cubicBezTo>
                  <a:cubicBezTo>
                    <a:pt x="8437" y="6677"/>
                    <a:pt x="8296" y="6843"/>
                    <a:pt x="8143" y="6843"/>
                  </a:cubicBezTo>
                  <a:cubicBezTo>
                    <a:pt x="8114" y="6843"/>
                    <a:pt x="8085" y="6837"/>
                    <a:pt x="8057" y="6824"/>
                  </a:cubicBezTo>
                  <a:cubicBezTo>
                    <a:pt x="8038" y="6824"/>
                    <a:pt x="8038" y="6864"/>
                    <a:pt x="7998" y="6864"/>
                  </a:cubicBezTo>
                  <a:cubicBezTo>
                    <a:pt x="6433" y="7237"/>
                    <a:pt x="4774" y="7356"/>
                    <a:pt x="3140" y="7356"/>
                  </a:cubicBezTo>
                  <a:cubicBezTo>
                    <a:pt x="2072" y="7356"/>
                    <a:pt x="1015" y="7305"/>
                    <a:pt x="1" y="7242"/>
                  </a:cubicBezTo>
                  <a:lnTo>
                    <a:pt x="1" y="7242"/>
                  </a:lnTo>
                  <a:cubicBezTo>
                    <a:pt x="240" y="9271"/>
                    <a:pt x="279" y="11758"/>
                    <a:pt x="180" y="13827"/>
                  </a:cubicBezTo>
                  <a:cubicBezTo>
                    <a:pt x="982" y="13305"/>
                    <a:pt x="1955" y="12856"/>
                    <a:pt x="2890" y="12856"/>
                  </a:cubicBezTo>
                  <a:cubicBezTo>
                    <a:pt x="3417" y="12856"/>
                    <a:pt x="3932" y="12998"/>
                    <a:pt x="4397" y="13349"/>
                  </a:cubicBezTo>
                  <a:cubicBezTo>
                    <a:pt x="5591" y="14225"/>
                    <a:pt x="6187" y="15736"/>
                    <a:pt x="6048" y="17189"/>
                  </a:cubicBezTo>
                  <a:cubicBezTo>
                    <a:pt x="5842" y="19194"/>
                    <a:pt x="4167" y="20402"/>
                    <a:pt x="2370" y="20402"/>
                  </a:cubicBezTo>
                  <a:cubicBezTo>
                    <a:pt x="1564" y="20402"/>
                    <a:pt x="734" y="20159"/>
                    <a:pt x="1" y="19635"/>
                  </a:cubicBezTo>
                  <a:lnTo>
                    <a:pt x="1" y="19635"/>
                  </a:lnTo>
                  <a:cubicBezTo>
                    <a:pt x="240" y="21824"/>
                    <a:pt x="240" y="24390"/>
                    <a:pt x="279" y="26578"/>
                  </a:cubicBezTo>
                  <a:cubicBezTo>
                    <a:pt x="279" y="26598"/>
                    <a:pt x="240" y="26638"/>
                    <a:pt x="240" y="26658"/>
                  </a:cubicBezTo>
                  <a:cubicBezTo>
                    <a:pt x="279" y="26638"/>
                    <a:pt x="299" y="26638"/>
                    <a:pt x="319" y="26638"/>
                  </a:cubicBezTo>
                  <a:cubicBezTo>
                    <a:pt x="2368" y="26638"/>
                    <a:pt x="4417" y="26837"/>
                    <a:pt x="6466" y="26896"/>
                  </a:cubicBezTo>
                  <a:cubicBezTo>
                    <a:pt x="6605" y="26896"/>
                    <a:pt x="6685" y="27055"/>
                    <a:pt x="6665" y="27175"/>
                  </a:cubicBezTo>
                  <a:cubicBezTo>
                    <a:pt x="6705" y="27195"/>
                    <a:pt x="6764" y="27274"/>
                    <a:pt x="6705" y="27374"/>
                  </a:cubicBezTo>
                  <a:cubicBezTo>
                    <a:pt x="6108" y="28508"/>
                    <a:pt x="5352" y="29741"/>
                    <a:pt x="5511" y="31054"/>
                  </a:cubicBezTo>
                  <a:cubicBezTo>
                    <a:pt x="5670" y="32048"/>
                    <a:pt x="6705" y="33143"/>
                    <a:pt x="7500" y="33600"/>
                  </a:cubicBezTo>
                  <a:cubicBezTo>
                    <a:pt x="7401" y="33242"/>
                    <a:pt x="7242" y="32546"/>
                    <a:pt x="7401" y="32228"/>
                  </a:cubicBezTo>
                  <a:cubicBezTo>
                    <a:pt x="7641" y="31790"/>
                    <a:pt x="8071" y="31543"/>
                    <a:pt x="8521" y="31543"/>
                  </a:cubicBezTo>
                  <a:cubicBezTo>
                    <a:pt x="8706" y="31543"/>
                    <a:pt x="8893" y="31584"/>
                    <a:pt x="9072" y="31671"/>
                  </a:cubicBezTo>
                  <a:cubicBezTo>
                    <a:pt x="9728" y="31969"/>
                    <a:pt x="9748" y="32725"/>
                    <a:pt x="9470" y="33361"/>
                  </a:cubicBezTo>
                  <a:cubicBezTo>
                    <a:pt x="9390" y="33521"/>
                    <a:pt x="9231" y="33739"/>
                    <a:pt x="9092" y="33859"/>
                  </a:cubicBezTo>
                  <a:cubicBezTo>
                    <a:pt x="9134" y="33860"/>
                    <a:pt x="9175" y="33861"/>
                    <a:pt x="9216" y="33861"/>
                  </a:cubicBezTo>
                  <a:cubicBezTo>
                    <a:pt x="11014" y="33861"/>
                    <a:pt x="11724" y="32594"/>
                    <a:pt x="12016" y="31233"/>
                  </a:cubicBezTo>
                  <a:cubicBezTo>
                    <a:pt x="12255" y="29980"/>
                    <a:pt x="11917" y="28786"/>
                    <a:pt x="11738" y="27573"/>
                  </a:cubicBezTo>
                  <a:cubicBezTo>
                    <a:pt x="11738" y="27457"/>
                    <a:pt x="11838" y="27382"/>
                    <a:pt x="11935" y="27382"/>
                  </a:cubicBezTo>
                  <a:cubicBezTo>
                    <a:pt x="11988" y="27382"/>
                    <a:pt x="12041" y="27404"/>
                    <a:pt x="12076" y="27453"/>
                  </a:cubicBezTo>
                  <a:lnTo>
                    <a:pt x="12175" y="27413"/>
                  </a:lnTo>
                  <a:cubicBezTo>
                    <a:pt x="12080" y="27318"/>
                    <a:pt x="12149" y="27094"/>
                    <a:pt x="12313" y="27094"/>
                  </a:cubicBezTo>
                  <a:cubicBezTo>
                    <a:pt x="12320" y="27094"/>
                    <a:pt x="12327" y="27094"/>
                    <a:pt x="12334" y="27095"/>
                  </a:cubicBezTo>
                  <a:cubicBezTo>
                    <a:pt x="12978" y="27144"/>
                    <a:pt x="13605" y="27165"/>
                    <a:pt x="14225" y="27165"/>
                  </a:cubicBezTo>
                  <a:cubicBezTo>
                    <a:pt x="15884" y="27165"/>
                    <a:pt x="17488" y="27016"/>
                    <a:pt x="19197" y="26856"/>
                  </a:cubicBezTo>
                  <a:cubicBezTo>
                    <a:pt x="19277" y="24708"/>
                    <a:pt x="19237" y="22321"/>
                    <a:pt x="19277" y="20192"/>
                  </a:cubicBezTo>
                  <a:lnTo>
                    <a:pt x="19277" y="20192"/>
                  </a:lnTo>
                  <a:cubicBezTo>
                    <a:pt x="18379" y="20569"/>
                    <a:pt x="17444" y="20937"/>
                    <a:pt x="16535" y="20937"/>
                  </a:cubicBezTo>
                  <a:cubicBezTo>
                    <a:pt x="15954" y="20937"/>
                    <a:pt x="15384" y="20787"/>
                    <a:pt x="14841" y="20391"/>
                  </a:cubicBezTo>
                  <a:cubicBezTo>
                    <a:pt x="13548" y="19436"/>
                    <a:pt x="12613" y="17726"/>
                    <a:pt x="12772" y="16114"/>
                  </a:cubicBezTo>
                  <a:cubicBezTo>
                    <a:pt x="12911" y="14841"/>
                    <a:pt x="13727" y="13767"/>
                    <a:pt x="15000" y="13389"/>
                  </a:cubicBezTo>
                  <a:cubicBezTo>
                    <a:pt x="15298" y="13296"/>
                    <a:pt x="15594" y="13254"/>
                    <a:pt x="15887" y="13254"/>
                  </a:cubicBezTo>
                  <a:cubicBezTo>
                    <a:pt x="17157" y="13254"/>
                    <a:pt x="18365" y="14034"/>
                    <a:pt x="19416" y="14762"/>
                  </a:cubicBezTo>
                  <a:cubicBezTo>
                    <a:pt x="19595" y="12375"/>
                    <a:pt x="19516" y="9669"/>
                    <a:pt x="19734" y="7282"/>
                  </a:cubicBezTo>
                  <a:lnTo>
                    <a:pt x="19734" y="7282"/>
                  </a:lnTo>
                  <a:cubicBezTo>
                    <a:pt x="18525" y="7518"/>
                    <a:pt x="17233" y="7623"/>
                    <a:pt x="15936" y="7623"/>
                  </a:cubicBezTo>
                  <a:cubicBezTo>
                    <a:pt x="14608" y="7623"/>
                    <a:pt x="13274" y="7513"/>
                    <a:pt x="12016" y="7322"/>
                  </a:cubicBezTo>
                  <a:cubicBezTo>
                    <a:pt x="11917" y="7322"/>
                    <a:pt x="11857" y="7222"/>
                    <a:pt x="11857" y="7163"/>
                  </a:cubicBezTo>
                  <a:cubicBezTo>
                    <a:pt x="11777" y="7123"/>
                    <a:pt x="11718" y="7063"/>
                    <a:pt x="11757" y="6964"/>
                  </a:cubicBezTo>
                  <a:cubicBezTo>
                    <a:pt x="12334" y="5710"/>
                    <a:pt x="12772" y="4398"/>
                    <a:pt x="12832" y="3025"/>
                  </a:cubicBezTo>
                  <a:cubicBezTo>
                    <a:pt x="12852" y="2209"/>
                    <a:pt x="12772" y="1294"/>
                    <a:pt x="12175" y="638"/>
                  </a:cubicBezTo>
                  <a:cubicBezTo>
                    <a:pt x="11678" y="101"/>
                    <a:pt x="10743" y="1"/>
                    <a:pt x="10067" y="1"/>
                  </a:cubicBezTo>
                  <a:cubicBezTo>
                    <a:pt x="10035" y="1"/>
                    <a:pt x="10003" y="0"/>
                    <a:pt x="997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24"/>
            <p:cNvSpPr/>
            <p:nvPr/>
          </p:nvSpPr>
          <p:spPr>
            <a:xfrm>
              <a:off x="3692714" y="2977475"/>
              <a:ext cx="50481" cy="47857"/>
            </a:xfrm>
            <a:custGeom>
              <a:avLst/>
              <a:gdLst/>
              <a:ahLst/>
              <a:cxnLst/>
              <a:rect l="l" t="t" r="r" b="b"/>
              <a:pathLst>
                <a:path w="1652" h="1566" extrusionOk="0">
                  <a:moveTo>
                    <a:pt x="955" y="1"/>
                  </a:moveTo>
                  <a:cubicBezTo>
                    <a:pt x="911" y="45"/>
                    <a:pt x="843" y="68"/>
                    <a:pt x="788" y="68"/>
                  </a:cubicBezTo>
                  <a:cubicBezTo>
                    <a:pt x="769" y="68"/>
                    <a:pt x="751" y="65"/>
                    <a:pt x="737" y="60"/>
                  </a:cubicBezTo>
                  <a:cubicBezTo>
                    <a:pt x="398" y="180"/>
                    <a:pt x="100" y="359"/>
                    <a:pt x="60" y="776"/>
                  </a:cubicBezTo>
                  <a:cubicBezTo>
                    <a:pt x="1" y="1174"/>
                    <a:pt x="339" y="1473"/>
                    <a:pt x="697" y="1552"/>
                  </a:cubicBezTo>
                  <a:cubicBezTo>
                    <a:pt x="747" y="1561"/>
                    <a:pt x="796" y="1565"/>
                    <a:pt x="843" y="1565"/>
                  </a:cubicBezTo>
                  <a:cubicBezTo>
                    <a:pt x="1237" y="1565"/>
                    <a:pt x="1556" y="1284"/>
                    <a:pt x="1592" y="876"/>
                  </a:cubicBezTo>
                  <a:cubicBezTo>
                    <a:pt x="1652" y="458"/>
                    <a:pt x="1333" y="140"/>
                    <a:pt x="9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24"/>
            <p:cNvSpPr/>
            <p:nvPr/>
          </p:nvSpPr>
          <p:spPr>
            <a:xfrm>
              <a:off x="3731615" y="2358628"/>
              <a:ext cx="265575" cy="228375"/>
            </a:xfrm>
            <a:custGeom>
              <a:avLst/>
              <a:gdLst/>
              <a:ahLst/>
              <a:cxnLst/>
              <a:rect l="l" t="t" r="r" b="b"/>
              <a:pathLst>
                <a:path w="8691" h="7473" extrusionOk="0">
                  <a:moveTo>
                    <a:pt x="5193" y="1"/>
                  </a:moveTo>
                  <a:cubicBezTo>
                    <a:pt x="5173" y="1"/>
                    <a:pt x="5133" y="21"/>
                    <a:pt x="5113" y="21"/>
                  </a:cubicBezTo>
                  <a:cubicBezTo>
                    <a:pt x="2945" y="240"/>
                    <a:pt x="1" y="717"/>
                    <a:pt x="160" y="3522"/>
                  </a:cubicBezTo>
                  <a:cubicBezTo>
                    <a:pt x="259" y="5611"/>
                    <a:pt x="2050" y="7301"/>
                    <a:pt x="4079" y="7461"/>
                  </a:cubicBezTo>
                  <a:cubicBezTo>
                    <a:pt x="4191" y="7468"/>
                    <a:pt x="4304" y="7472"/>
                    <a:pt x="4416" y="7472"/>
                  </a:cubicBezTo>
                  <a:cubicBezTo>
                    <a:pt x="6639" y="7472"/>
                    <a:pt x="8691" y="5985"/>
                    <a:pt x="8236" y="3542"/>
                  </a:cubicBezTo>
                  <a:cubicBezTo>
                    <a:pt x="7918" y="1811"/>
                    <a:pt x="6844" y="498"/>
                    <a:pt x="519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24"/>
            <p:cNvSpPr/>
            <p:nvPr/>
          </p:nvSpPr>
          <p:spPr>
            <a:xfrm>
              <a:off x="3760310" y="2408958"/>
              <a:ext cx="43269" cy="41653"/>
            </a:xfrm>
            <a:custGeom>
              <a:avLst/>
              <a:gdLst/>
              <a:ahLst/>
              <a:cxnLst/>
              <a:rect l="l" t="t" r="r" b="b"/>
              <a:pathLst>
                <a:path w="1416" h="1363" extrusionOk="0">
                  <a:moveTo>
                    <a:pt x="1243" y="0"/>
                  </a:moveTo>
                  <a:cubicBezTo>
                    <a:pt x="1233" y="0"/>
                    <a:pt x="1222" y="2"/>
                    <a:pt x="1210" y="5"/>
                  </a:cubicBezTo>
                  <a:cubicBezTo>
                    <a:pt x="633" y="144"/>
                    <a:pt x="156" y="582"/>
                    <a:pt x="36" y="1159"/>
                  </a:cubicBezTo>
                  <a:cubicBezTo>
                    <a:pt x="1" y="1278"/>
                    <a:pt x="109" y="1362"/>
                    <a:pt x="209" y="1362"/>
                  </a:cubicBezTo>
                  <a:cubicBezTo>
                    <a:pt x="276" y="1362"/>
                    <a:pt x="339" y="1325"/>
                    <a:pt x="355" y="1238"/>
                  </a:cubicBezTo>
                  <a:cubicBezTo>
                    <a:pt x="454" y="761"/>
                    <a:pt x="812" y="363"/>
                    <a:pt x="1270" y="244"/>
                  </a:cubicBezTo>
                  <a:cubicBezTo>
                    <a:pt x="1416" y="189"/>
                    <a:pt x="1361" y="0"/>
                    <a:pt x="124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24"/>
            <p:cNvSpPr/>
            <p:nvPr/>
          </p:nvSpPr>
          <p:spPr>
            <a:xfrm>
              <a:off x="3762388" y="2389645"/>
              <a:ext cx="53751" cy="28390"/>
            </a:xfrm>
            <a:custGeom>
              <a:avLst/>
              <a:gdLst/>
              <a:ahLst/>
              <a:cxnLst/>
              <a:rect l="l" t="t" r="r" b="b"/>
              <a:pathLst>
                <a:path w="1759" h="929" extrusionOk="0">
                  <a:moveTo>
                    <a:pt x="1600" y="0"/>
                  </a:moveTo>
                  <a:cubicBezTo>
                    <a:pt x="1043" y="20"/>
                    <a:pt x="506" y="219"/>
                    <a:pt x="108" y="637"/>
                  </a:cubicBezTo>
                  <a:cubicBezTo>
                    <a:pt x="1" y="759"/>
                    <a:pt x="105" y="928"/>
                    <a:pt x="231" y="928"/>
                  </a:cubicBezTo>
                  <a:cubicBezTo>
                    <a:pt x="269" y="928"/>
                    <a:pt x="309" y="913"/>
                    <a:pt x="346" y="876"/>
                  </a:cubicBezTo>
                  <a:cubicBezTo>
                    <a:pt x="685" y="518"/>
                    <a:pt x="1102" y="279"/>
                    <a:pt x="1600" y="219"/>
                  </a:cubicBezTo>
                  <a:cubicBezTo>
                    <a:pt x="1759" y="199"/>
                    <a:pt x="1759" y="0"/>
                    <a:pt x="160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24"/>
            <p:cNvSpPr/>
            <p:nvPr/>
          </p:nvSpPr>
          <p:spPr>
            <a:xfrm>
              <a:off x="3785735" y="2632954"/>
              <a:ext cx="326446" cy="540270"/>
            </a:xfrm>
            <a:custGeom>
              <a:avLst/>
              <a:gdLst/>
              <a:ahLst/>
              <a:cxnLst/>
              <a:rect l="l" t="t" r="r" b="b"/>
              <a:pathLst>
                <a:path w="10683" h="17679" extrusionOk="0">
                  <a:moveTo>
                    <a:pt x="4026" y="0"/>
                  </a:moveTo>
                  <a:cubicBezTo>
                    <a:pt x="2765" y="0"/>
                    <a:pt x="1393" y="373"/>
                    <a:pt x="179" y="632"/>
                  </a:cubicBezTo>
                  <a:cubicBezTo>
                    <a:pt x="0" y="3357"/>
                    <a:pt x="696" y="6083"/>
                    <a:pt x="895" y="8768"/>
                  </a:cubicBezTo>
                  <a:cubicBezTo>
                    <a:pt x="1114" y="11633"/>
                    <a:pt x="1114" y="14517"/>
                    <a:pt x="955" y="17382"/>
                  </a:cubicBezTo>
                  <a:cubicBezTo>
                    <a:pt x="1421" y="17591"/>
                    <a:pt x="1901" y="17678"/>
                    <a:pt x="2390" y="17678"/>
                  </a:cubicBezTo>
                  <a:cubicBezTo>
                    <a:pt x="2736" y="17678"/>
                    <a:pt x="3087" y="17635"/>
                    <a:pt x="3442" y="17561"/>
                  </a:cubicBezTo>
                  <a:lnTo>
                    <a:pt x="3442" y="17501"/>
                  </a:lnTo>
                  <a:cubicBezTo>
                    <a:pt x="3382" y="16307"/>
                    <a:pt x="3362" y="15094"/>
                    <a:pt x="3342" y="13900"/>
                  </a:cubicBezTo>
                  <a:cubicBezTo>
                    <a:pt x="3342" y="13164"/>
                    <a:pt x="3004" y="11852"/>
                    <a:pt x="3402" y="11215"/>
                  </a:cubicBezTo>
                  <a:cubicBezTo>
                    <a:pt x="3727" y="10687"/>
                    <a:pt x="4573" y="10527"/>
                    <a:pt x="5455" y="10527"/>
                  </a:cubicBezTo>
                  <a:cubicBezTo>
                    <a:pt x="6136" y="10527"/>
                    <a:pt x="6838" y="10622"/>
                    <a:pt x="7341" y="10718"/>
                  </a:cubicBezTo>
                  <a:cubicBezTo>
                    <a:pt x="7390" y="10678"/>
                    <a:pt x="7445" y="10653"/>
                    <a:pt x="7500" y="10653"/>
                  </a:cubicBezTo>
                  <a:cubicBezTo>
                    <a:pt x="7554" y="10653"/>
                    <a:pt x="7609" y="10678"/>
                    <a:pt x="7659" y="10738"/>
                  </a:cubicBezTo>
                  <a:cubicBezTo>
                    <a:pt x="7659" y="10757"/>
                    <a:pt x="7659" y="10757"/>
                    <a:pt x="7679" y="10797"/>
                  </a:cubicBezTo>
                  <a:lnTo>
                    <a:pt x="7699" y="10797"/>
                  </a:lnTo>
                  <a:cubicBezTo>
                    <a:pt x="7798" y="10817"/>
                    <a:pt x="7838" y="10917"/>
                    <a:pt x="7798" y="10996"/>
                  </a:cubicBezTo>
                  <a:cubicBezTo>
                    <a:pt x="8256" y="11812"/>
                    <a:pt x="8037" y="12926"/>
                    <a:pt x="8037" y="13821"/>
                  </a:cubicBezTo>
                  <a:cubicBezTo>
                    <a:pt x="8037" y="14497"/>
                    <a:pt x="7878" y="15412"/>
                    <a:pt x="8057" y="16069"/>
                  </a:cubicBezTo>
                  <a:cubicBezTo>
                    <a:pt x="8410" y="17335"/>
                    <a:pt x="9183" y="17503"/>
                    <a:pt x="10243" y="17503"/>
                  </a:cubicBezTo>
                  <a:cubicBezTo>
                    <a:pt x="10315" y="17503"/>
                    <a:pt x="10389" y="17502"/>
                    <a:pt x="10464" y="17501"/>
                  </a:cubicBezTo>
                  <a:cubicBezTo>
                    <a:pt x="10444" y="17481"/>
                    <a:pt x="10444" y="17461"/>
                    <a:pt x="10444" y="17402"/>
                  </a:cubicBezTo>
                  <a:cubicBezTo>
                    <a:pt x="10682" y="13702"/>
                    <a:pt x="10583" y="10121"/>
                    <a:pt x="9449" y="6560"/>
                  </a:cubicBezTo>
                  <a:cubicBezTo>
                    <a:pt x="8892" y="4849"/>
                    <a:pt x="8176" y="3119"/>
                    <a:pt x="7201" y="1607"/>
                  </a:cubicBezTo>
                  <a:cubicBezTo>
                    <a:pt x="6435" y="373"/>
                    <a:pt x="5287" y="0"/>
                    <a:pt x="40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24"/>
            <p:cNvSpPr/>
            <p:nvPr/>
          </p:nvSpPr>
          <p:spPr>
            <a:xfrm>
              <a:off x="3678749" y="1350125"/>
              <a:ext cx="785389" cy="1838520"/>
            </a:xfrm>
            <a:custGeom>
              <a:avLst/>
              <a:gdLst/>
              <a:ahLst/>
              <a:cxnLst/>
              <a:rect l="l" t="t" r="r" b="b"/>
              <a:pathLst>
                <a:path w="25702" h="60161" extrusionOk="0">
                  <a:moveTo>
                    <a:pt x="13964" y="32124"/>
                  </a:moveTo>
                  <a:cubicBezTo>
                    <a:pt x="14030" y="32124"/>
                    <a:pt x="14097" y="32131"/>
                    <a:pt x="14164" y="32147"/>
                  </a:cubicBezTo>
                  <a:cubicBezTo>
                    <a:pt x="14581" y="32227"/>
                    <a:pt x="14880" y="32565"/>
                    <a:pt x="14860" y="33003"/>
                  </a:cubicBezTo>
                  <a:cubicBezTo>
                    <a:pt x="14860" y="33202"/>
                    <a:pt x="14780" y="33401"/>
                    <a:pt x="14661" y="33540"/>
                  </a:cubicBezTo>
                  <a:cubicBezTo>
                    <a:pt x="14621" y="33600"/>
                    <a:pt x="14442" y="33799"/>
                    <a:pt x="14283" y="33838"/>
                  </a:cubicBezTo>
                  <a:cubicBezTo>
                    <a:pt x="14243" y="33838"/>
                    <a:pt x="14183" y="33818"/>
                    <a:pt x="14144" y="33818"/>
                  </a:cubicBezTo>
                  <a:cubicBezTo>
                    <a:pt x="14114" y="33808"/>
                    <a:pt x="14089" y="33804"/>
                    <a:pt x="14064" y="33804"/>
                  </a:cubicBezTo>
                  <a:cubicBezTo>
                    <a:pt x="14039" y="33804"/>
                    <a:pt x="14014" y="33808"/>
                    <a:pt x="13985" y="33818"/>
                  </a:cubicBezTo>
                  <a:cubicBezTo>
                    <a:pt x="13825" y="33799"/>
                    <a:pt x="13646" y="33739"/>
                    <a:pt x="13487" y="33659"/>
                  </a:cubicBezTo>
                  <a:cubicBezTo>
                    <a:pt x="13249" y="33421"/>
                    <a:pt x="13089" y="33063"/>
                    <a:pt x="13189" y="32704"/>
                  </a:cubicBezTo>
                  <a:cubicBezTo>
                    <a:pt x="13306" y="32337"/>
                    <a:pt x="13619" y="32124"/>
                    <a:pt x="13964" y="32124"/>
                  </a:cubicBezTo>
                  <a:close/>
                  <a:moveTo>
                    <a:pt x="6923" y="33102"/>
                  </a:moveTo>
                  <a:cubicBezTo>
                    <a:pt x="8514" y="33560"/>
                    <a:pt x="9568" y="34893"/>
                    <a:pt x="9887" y="36544"/>
                  </a:cubicBezTo>
                  <a:cubicBezTo>
                    <a:pt x="10282" y="38894"/>
                    <a:pt x="8330" y="40338"/>
                    <a:pt x="6184" y="40338"/>
                  </a:cubicBezTo>
                  <a:cubicBezTo>
                    <a:pt x="6059" y="40338"/>
                    <a:pt x="5934" y="40333"/>
                    <a:pt x="5809" y="40323"/>
                  </a:cubicBezTo>
                  <a:cubicBezTo>
                    <a:pt x="3819" y="40184"/>
                    <a:pt x="2089" y="38533"/>
                    <a:pt x="1989" y="36524"/>
                  </a:cubicBezTo>
                  <a:cubicBezTo>
                    <a:pt x="1830" y="33799"/>
                    <a:pt x="4695" y="33321"/>
                    <a:pt x="6803" y="33122"/>
                  </a:cubicBezTo>
                  <a:cubicBezTo>
                    <a:pt x="6863" y="33122"/>
                    <a:pt x="6883" y="33102"/>
                    <a:pt x="6923" y="33102"/>
                  </a:cubicBezTo>
                  <a:close/>
                  <a:moveTo>
                    <a:pt x="1393" y="53234"/>
                  </a:moveTo>
                  <a:cubicBezTo>
                    <a:pt x="1751" y="53353"/>
                    <a:pt x="2049" y="53691"/>
                    <a:pt x="2029" y="54109"/>
                  </a:cubicBezTo>
                  <a:cubicBezTo>
                    <a:pt x="1994" y="54525"/>
                    <a:pt x="1689" y="54804"/>
                    <a:pt x="1308" y="54804"/>
                  </a:cubicBezTo>
                  <a:cubicBezTo>
                    <a:pt x="1252" y="54804"/>
                    <a:pt x="1193" y="54798"/>
                    <a:pt x="1134" y="54785"/>
                  </a:cubicBezTo>
                  <a:cubicBezTo>
                    <a:pt x="796" y="54726"/>
                    <a:pt x="497" y="54427"/>
                    <a:pt x="517" y="54029"/>
                  </a:cubicBezTo>
                  <a:cubicBezTo>
                    <a:pt x="557" y="53612"/>
                    <a:pt x="836" y="53472"/>
                    <a:pt x="1154" y="53293"/>
                  </a:cubicBezTo>
                  <a:cubicBezTo>
                    <a:pt x="1174" y="53298"/>
                    <a:pt x="1194" y="53301"/>
                    <a:pt x="1213" y="53301"/>
                  </a:cubicBezTo>
                  <a:cubicBezTo>
                    <a:pt x="1273" y="53301"/>
                    <a:pt x="1333" y="53278"/>
                    <a:pt x="1393" y="53234"/>
                  </a:cubicBezTo>
                  <a:close/>
                  <a:moveTo>
                    <a:pt x="7522" y="41974"/>
                  </a:moveTo>
                  <a:cubicBezTo>
                    <a:pt x="8778" y="41974"/>
                    <a:pt x="9926" y="42342"/>
                    <a:pt x="10702" y="43566"/>
                  </a:cubicBezTo>
                  <a:cubicBezTo>
                    <a:pt x="11677" y="45078"/>
                    <a:pt x="12393" y="46788"/>
                    <a:pt x="12950" y="48519"/>
                  </a:cubicBezTo>
                  <a:cubicBezTo>
                    <a:pt x="14084" y="52060"/>
                    <a:pt x="14183" y="55641"/>
                    <a:pt x="13945" y="59361"/>
                  </a:cubicBezTo>
                  <a:cubicBezTo>
                    <a:pt x="13945" y="59400"/>
                    <a:pt x="13945" y="59420"/>
                    <a:pt x="13965" y="59460"/>
                  </a:cubicBezTo>
                  <a:cubicBezTo>
                    <a:pt x="13890" y="59461"/>
                    <a:pt x="13816" y="59462"/>
                    <a:pt x="13744" y="59462"/>
                  </a:cubicBezTo>
                  <a:cubicBezTo>
                    <a:pt x="12684" y="59462"/>
                    <a:pt x="11912" y="59293"/>
                    <a:pt x="11558" y="58008"/>
                  </a:cubicBezTo>
                  <a:cubicBezTo>
                    <a:pt x="11379" y="57371"/>
                    <a:pt x="11538" y="56456"/>
                    <a:pt x="11538" y="55780"/>
                  </a:cubicBezTo>
                  <a:cubicBezTo>
                    <a:pt x="11538" y="54885"/>
                    <a:pt x="11757" y="53751"/>
                    <a:pt x="11299" y="52935"/>
                  </a:cubicBezTo>
                  <a:cubicBezTo>
                    <a:pt x="11339" y="52876"/>
                    <a:pt x="11299" y="52756"/>
                    <a:pt x="11200" y="52736"/>
                  </a:cubicBezTo>
                  <a:lnTo>
                    <a:pt x="11180" y="52736"/>
                  </a:lnTo>
                  <a:cubicBezTo>
                    <a:pt x="11160" y="52717"/>
                    <a:pt x="11160" y="52717"/>
                    <a:pt x="11160" y="52697"/>
                  </a:cubicBezTo>
                  <a:cubicBezTo>
                    <a:pt x="11107" y="52634"/>
                    <a:pt x="11049" y="52609"/>
                    <a:pt x="10991" y="52609"/>
                  </a:cubicBezTo>
                  <a:cubicBezTo>
                    <a:pt x="10940" y="52609"/>
                    <a:pt x="10888" y="52629"/>
                    <a:pt x="10842" y="52657"/>
                  </a:cubicBezTo>
                  <a:cubicBezTo>
                    <a:pt x="10346" y="52563"/>
                    <a:pt x="9656" y="52473"/>
                    <a:pt x="8985" y="52473"/>
                  </a:cubicBezTo>
                  <a:cubicBezTo>
                    <a:pt x="8092" y="52473"/>
                    <a:pt x="7232" y="52632"/>
                    <a:pt x="6903" y="53154"/>
                  </a:cubicBezTo>
                  <a:cubicBezTo>
                    <a:pt x="6505" y="53811"/>
                    <a:pt x="6843" y="55124"/>
                    <a:pt x="6843" y="55840"/>
                  </a:cubicBezTo>
                  <a:cubicBezTo>
                    <a:pt x="6863" y="57033"/>
                    <a:pt x="6883" y="58267"/>
                    <a:pt x="6943" y="59460"/>
                  </a:cubicBezTo>
                  <a:lnTo>
                    <a:pt x="6943" y="59500"/>
                  </a:lnTo>
                  <a:cubicBezTo>
                    <a:pt x="6583" y="59584"/>
                    <a:pt x="6227" y="59632"/>
                    <a:pt x="5876" y="59632"/>
                  </a:cubicBezTo>
                  <a:cubicBezTo>
                    <a:pt x="5392" y="59632"/>
                    <a:pt x="4917" y="59540"/>
                    <a:pt x="4456" y="59321"/>
                  </a:cubicBezTo>
                  <a:cubicBezTo>
                    <a:pt x="4615" y="56476"/>
                    <a:pt x="4615" y="53592"/>
                    <a:pt x="4396" y="50727"/>
                  </a:cubicBezTo>
                  <a:cubicBezTo>
                    <a:pt x="4217" y="48042"/>
                    <a:pt x="3541" y="45297"/>
                    <a:pt x="3700" y="42591"/>
                  </a:cubicBezTo>
                  <a:cubicBezTo>
                    <a:pt x="4904" y="42342"/>
                    <a:pt x="6266" y="41974"/>
                    <a:pt x="7522" y="41974"/>
                  </a:cubicBezTo>
                  <a:close/>
                  <a:moveTo>
                    <a:pt x="15523" y="0"/>
                  </a:moveTo>
                  <a:cubicBezTo>
                    <a:pt x="11777" y="0"/>
                    <a:pt x="11787" y="4572"/>
                    <a:pt x="13428" y="6983"/>
                  </a:cubicBezTo>
                  <a:cubicBezTo>
                    <a:pt x="11300" y="7032"/>
                    <a:pt x="9199" y="7213"/>
                    <a:pt x="7060" y="7213"/>
                  </a:cubicBezTo>
                  <a:cubicBezTo>
                    <a:pt x="6579" y="7213"/>
                    <a:pt x="6096" y="7204"/>
                    <a:pt x="5610" y="7182"/>
                  </a:cubicBezTo>
                  <a:cubicBezTo>
                    <a:pt x="5510" y="7182"/>
                    <a:pt x="5471" y="7242"/>
                    <a:pt x="5451" y="7301"/>
                  </a:cubicBezTo>
                  <a:cubicBezTo>
                    <a:pt x="5411" y="7341"/>
                    <a:pt x="5391" y="7361"/>
                    <a:pt x="5391" y="7441"/>
                  </a:cubicBezTo>
                  <a:cubicBezTo>
                    <a:pt x="5351" y="9669"/>
                    <a:pt x="5391" y="11936"/>
                    <a:pt x="5490" y="14164"/>
                  </a:cubicBezTo>
                  <a:cubicBezTo>
                    <a:pt x="5501" y="14292"/>
                    <a:pt x="5586" y="14352"/>
                    <a:pt x="5675" y="14352"/>
                  </a:cubicBezTo>
                  <a:cubicBezTo>
                    <a:pt x="5752" y="14352"/>
                    <a:pt x="5831" y="14307"/>
                    <a:pt x="5868" y="14224"/>
                  </a:cubicBezTo>
                  <a:cubicBezTo>
                    <a:pt x="6617" y="13839"/>
                    <a:pt x="7418" y="13546"/>
                    <a:pt x="8193" y="13546"/>
                  </a:cubicBezTo>
                  <a:cubicBezTo>
                    <a:pt x="8859" y="13546"/>
                    <a:pt x="9506" y="13763"/>
                    <a:pt x="10086" y="14324"/>
                  </a:cubicBezTo>
                  <a:cubicBezTo>
                    <a:pt x="10961" y="15199"/>
                    <a:pt x="11359" y="16492"/>
                    <a:pt x="11140" y="17705"/>
                  </a:cubicBezTo>
                  <a:cubicBezTo>
                    <a:pt x="10855" y="19403"/>
                    <a:pt x="9374" y="20470"/>
                    <a:pt x="7842" y="20470"/>
                  </a:cubicBezTo>
                  <a:cubicBezTo>
                    <a:pt x="7130" y="20470"/>
                    <a:pt x="6407" y="20239"/>
                    <a:pt x="5789" y="19734"/>
                  </a:cubicBezTo>
                  <a:cubicBezTo>
                    <a:pt x="5751" y="19696"/>
                    <a:pt x="5707" y="19680"/>
                    <a:pt x="5663" y="19680"/>
                  </a:cubicBezTo>
                  <a:cubicBezTo>
                    <a:pt x="5569" y="19680"/>
                    <a:pt x="5478" y="19753"/>
                    <a:pt x="5451" y="19834"/>
                  </a:cubicBezTo>
                  <a:cubicBezTo>
                    <a:pt x="5411" y="19874"/>
                    <a:pt x="5391" y="19894"/>
                    <a:pt x="5391" y="19973"/>
                  </a:cubicBezTo>
                  <a:cubicBezTo>
                    <a:pt x="5272" y="22221"/>
                    <a:pt x="5411" y="24568"/>
                    <a:pt x="5550" y="26796"/>
                  </a:cubicBezTo>
                  <a:cubicBezTo>
                    <a:pt x="5563" y="26926"/>
                    <a:pt x="5660" y="26988"/>
                    <a:pt x="5754" y="26988"/>
                  </a:cubicBezTo>
                  <a:cubicBezTo>
                    <a:pt x="5804" y="26988"/>
                    <a:pt x="5854" y="26970"/>
                    <a:pt x="5888" y="26936"/>
                  </a:cubicBezTo>
                  <a:lnTo>
                    <a:pt x="5888" y="26936"/>
                  </a:lnTo>
                  <a:cubicBezTo>
                    <a:pt x="5868" y="26995"/>
                    <a:pt x="5908" y="27075"/>
                    <a:pt x="5988" y="27075"/>
                  </a:cubicBezTo>
                  <a:cubicBezTo>
                    <a:pt x="7957" y="27393"/>
                    <a:pt x="9986" y="27453"/>
                    <a:pt x="11975" y="27512"/>
                  </a:cubicBezTo>
                  <a:cubicBezTo>
                    <a:pt x="11120" y="28865"/>
                    <a:pt x="10424" y="30556"/>
                    <a:pt x="11080" y="32147"/>
                  </a:cubicBezTo>
                  <a:cubicBezTo>
                    <a:pt x="11478" y="33102"/>
                    <a:pt x="12353" y="33739"/>
                    <a:pt x="13328" y="34077"/>
                  </a:cubicBezTo>
                  <a:lnTo>
                    <a:pt x="13348" y="34097"/>
                  </a:lnTo>
                  <a:cubicBezTo>
                    <a:pt x="13368" y="34117"/>
                    <a:pt x="13408" y="34117"/>
                    <a:pt x="13447" y="34117"/>
                  </a:cubicBezTo>
                  <a:cubicBezTo>
                    <a:pt x="13547" y="34137"/>
                    <a:pt x="13646" y="34196"/>
                    <a:pt x="13746" y="34216"/>
                  </a:cubicBezTo>
                  <a:cubicBezTo>
                    <a:pt x="13666" y="34236"/>
                    <a:pt x="13627" y="34316"/>
                    <a:pt x="13627" y="34395"/>
                  </a:cubicBezTo>
                  <a:cubicBezTo>
                    <a:pt x="13507" y="36862"/>
                    <a:pt x="12333" y="40463"/>
                    <a:pt x="10145" y="41974"/>
                  </a:cubicBezTo>
                  <a:cubicBezTo>
                    <a:pt x="9966" y="41835"/>
                    <a:pt x="9767" y="41736"/>
                    <a:pt x="9568" y="41636"/>
                  </a:cubicBezTo>
                  <a:cubicBezTo>
                    <a:pt x="9085" y="41423"/>
                    <a:pt x="8521" y="41342"/>
                    <a:pt x="7912" y="41342"/>
                  </a:cubicBezTo>
                  <a:cubicBezTo>
                    <a:pt x="7668" y="41342"/>
                    <a:pt x="7417" y="41355"/>
                    <a:pt x="7161" y="41378"/>
                  </a:cubicBezTo>
                  <a:cubicBezTo>
                    <a:pt x="7141" y="41199"/>
                    <a:pt x="7102" y="41039"/>
                    <a:pt x="7042" y="40860"/>
                  </a:cubicBezTo>
                  <a:cubicBezTo>
                    <a:pt x="8793" y="40562"/>
                    <a:pt x="10464" y="39388"/>
                    <a:pt x="10523" y="37459"/>
                  </a:cubicBezTo>
                  <a:cubicBezTo>
                    <a:pt x="10563" y="35310"/>
                    <a:pt x="9190" y="33082"/>
                    <a:pt x="7062" y="32724"/>
                  </a:cubicBezTo>
                  <a:cubicBezTo>
                    <a:pt x="7042" y="32625"/>
                    <a:pt x="6943" y="32585"/>
                    <a:pt x="6803" y="32585"/>
                  </a:cubicBezTo>
                  <a:cubicBezTo>
                    <a:pt x="4317" y="32804"/>
                    <a:pt x="1293" y="33421"/>
                    <a:pt x="1432" y="36524"/>
                  </a:cubicBezTo>
                  <a:cubicBezTo>
                    <a:pt x="1532" y="38772"/>
                    <a:pt x="3402" y="40642"/>
                    <a:pt x="5590" y="40880"/>
                  </a:cubicBezTo>
                  <a:cubicBezTo>
                    <a:pt x="5765" y="40913"/>
                    <a:pt x="5946" y="40928"/>
                    <a:pt x="6130" y="40928"/>
                  </a:cubicBezTo>
                  <a:cubicBezTo>
                    <a:pt x="6280" y="40928"/>
                    <a:pt x="6432" y="40918"/>
                    <a:pt x="6584" y="40900"/>
                  </a:cubicBezTo>
                  <a:cubicBezTo>
                    <a:pt x="6644" y="41039"/>
                    <a:pt x="6704" y="41139"/>
                    <a:pt x="6764" y="41258"/>
                  </a:cubicBezTo>
                  <a:cubicBezTo>
                    <a:pt x="6783" y="41298"/>
                    <a:pt x="6803" y="41378"/>
                    <a:pt x="6803" y="41437"/>
                  </a:cubicBezTo>
                  <a:cubicBezTo>
                    <a:pt x="5610" y="41577"/>
                    <a:pt x="4416" y="41935"/>
                    <a:pt x="3501" y="42153"/>
                  </a:cubicBezTo>
                  <a:cubicBezTo>
                    <a:pt x="3322" y="42193"/>
                    <a:pt x="3282" y="42372"/>
                    <a:pt x="3362" y="42492"/>
                  </a:cubicBezTo>
                  <a:cubicBezTo>
                    <a:pt x="3262" y="42890"/>
                    <a:pt x="3183" y="43287"/>
                    <a:pt x="3163" y="43725"/>
                  </a:cubicBezTo>
                  <a:cubicBezTo>
                    <a:pt x="3123" y="43725"/>
                    <a:pt x="3123" y="43725"/>
                    <a:pt x="3103" y="43745"/>
                  </a:cubicBezTo>
                  <a:cubicBezTo>
                    <a:pt x="1790" y="44421"/>
                    <a:pt x="1273" y="45635"/>
                    <a:pt x="1094" y="47047"/>
                  </a:cubicBezTo>
                  <a:cubicBezTo>
                    <a:pt x="836" y="48957"/>
                    <a:pt x="995" y="50966"/>
                    <a:pt x="1015" y="52896"/>
                  </a:cubicBezTo>
                  <a:cubicBezTo>
                    <a:pt x="418" y="52915"/>
                    <a:pt x="0" y="53632"/>
                    <a:pt x="40" y="54149"/>
                  </a:cubicBezTo>
                  <a:cubicBezTo>
                    <a:pt x="60" y="54805"/>
                    <a:pt x="617" y="55243"/>
                    <a:pt x="1233" y="55283"/>
                  </a:cubicBezTo>
                  <a:cubicBezTo>
                    <a:pt x="1258" y="55284"/>
                    <a:pt x="1282" y="55285"/>
                    <a:pt x="1306" y="55285"/>
                  </a:cubicBezTo>
                  <a:cubicBezTo>
                    <a:pt x="1969" y="55285"/>
                    <a:pt x="2507" y="54761"/>
                    <a:pt x="2526" y="54089"/>
                  </a:cubicBezTo>
                  <a:cubicBezTo>
                    <a:pt x="2546" y="53472"/>
                    <a:pt x="2089" y="52935"/>
                    <a:pt x="1492" y="52876"/>
                  </a:cubicBezTo>
                  <a:cubicBezTo>
                    <a:pt x="1492" y="50150"/>
                    <a:pt x="716" y="45873"/>
                    <a:pt x="3103" y="44043"/>
                  </a:cubicBezTo>
                  <a:lnTo>
                    <a:pt x="3103" y="44043"/>
                  </a:lnTo>
                  <a:cubicBezTo>
                    <a:pt x="3024" y="46152"/>
                    <a:pt x="3680" y="48420"/>
                    <a:pt x="3819" y="50409"/>
                  </a:cubicBezTo>
                  <a:cubicBezTo>
                    <a:pt x="4078" y="53413"/>
                    <a:pt x="4078" y="56417"/>
                    <a:pt x="3899" y="59460"/>
                  </a:cubicBezTo>
                  <a:cubicBezTo>
                    <a:pt x="3899" y="59599"/>
                    <a:pt x="3979" y="59679"/>
                    <a:pt x="4098" y="59739"/>
                  </a:cubicBezTo>
                  <a:lnTo>
                    <a:pt x="4118" y="59759"/>
                  </a:lnTo>
                  <a:cubicBezTo>
                    <a:pt x="4638" y="60013"/>
                    <a:pt x="5204" y="60161"/>
                    <a:pt x="5767" y="60161"/>
                  </a:cubicBezTo>
                  <a:cubicBezTo>
                    <a:pt x="6258" y="60161"/>
                    <a:pt x="6747" y="60049"/>
                    <a:pt x="7201" y="59798"/>
                  </a:cubicBezTo>
                  <a:cubicBezTo>
                    <a:pt x="7261" y="59778"/>
                    <a:pt x="7281" y="59759"/>
                    <a:pt x="7281" y="59699"/>
                  </a:cubicBezTo>
                  <a:cubicBezTo>
                    <a:pt x="7400" y="59679"/>
                    <a:pt x="7500" y="59599"/>
                    <a:pt x="7500" y="59460"/>
                  </a:cubicBezTo>
                  <a:cubicBezTo>
                    <a:pt x="7480" y="57909"/>
                    <a:pt x="7420" y="56357"/>
                    <a:pt x="7380" y="54805"/>
                  </a:cubicBezTo>
                  <a:cubicBezTo>
                    <a:pt x="7360" y="53512"/>
                    <a:pt x="7599" y="53214"/>
                    <a:pt x="8952" y="53094"/>
                  </a:cubicBezTo>
                  <a:cubicBezTo>
                    <a:pt x="9549" y="53035"/>
                    <a:pt x="10165" y="53035"/>
                    <a:pt x="10782" y="53035"/>
                  </a:cubicBezTo>
                  <a:cubicBezTo>
                    <a:pt x="11339" y="54029"/>
                    <a:pt x="10961" y="55979"/>
                    <a:pt x="10981" y="57093"/>
                  </a:cubicBezTo>
                  <a:cubicBezTo>
                    <a:pt x="10981" y="57710"/>
                    <a:pt x="10941" y="58406"/>
                    <a:pt x="11259" y="58983"/>
                  </a:cubicBezTo>
                  <a:cubicBezTo>
                    <a:pt x="11642" y="59657"/>
                    <a:pt x="12306" y="59857"/>
                    <a:pt x="13001" y="59857"/>
                  </a:cubicBezTo>
                  <a:cubicBezTo>
                    <a:pt x="13352" y="59857"/>
                    <a:pt x="13710" y="59805"/>
                    <a:pt x="14044" y="59739"/>
                  </a:cubicBezTo>
                  <a:cubicBezTo>
                    <a:pt x="14164" y="59699"/>
                    <a:pt x="14164" y="59560"/>
                    <a:pt x="14124" y="59480"/>
                  </a:cubicBezTo>
                  <a:cubicBezTo>
                    <a:pt x="14164" y="59480"/>
                    <a:pt x="14223" y="59440"/>
                    <a:pt x="14223" y="59381"/>
                  </a:cubicBezTo>
                  <a:cubicBezTo>
                    <a:pt x="15138" y="55024"/>
                    <a:pt x="14422" y="50309"/>
                    <a:pt x="12692" y="46251"/>
                  </a:cubicBezTo>
                  <a:cubicBezTo>
                    <a:pt x="12194" y="45038"/>
                    <a:pt x="11498" y="43168"/>
                    <a:pt x="10384" y="42153"/>
                  </a:cubicBezTo>
                  <a:cubicBezTo>
                    <a:pt x="11578" y="41636"/>
                    <a:pt x="12314" y="40065"/>
                    <a:pt x="12871" y="39010"/>
                  </a:cubicBezTo>
                  <a:cubicBezTo>
                    <a:pt x="13666" y="37578"/>
                    <a:pt x="14323" y="35927"/>
                    <a:pt x="13985" y="34296"/>
                  </a:cubicBezTo>
                  <a:cubicBezTo>
                    <a:pt x="13985" y="34276"/>
                    <a:pt x="13965" y="34236"/>
                    <a:pt x="13965" y="34236"/>
                  </a:cubicBezTo>
                  <a:lnTo>
                    <a:pt x="13965" y="34236"/>
                  </a:lnTo>
                  <a:cubicBezTo>
                    <a:pt x="14104" y="34276"/>
                    <a:pt x="14223" y="34296"/>
                    <a:pt x="14343" y="34296"/>
                  </a:cubicBezTo>
                  <a:cubicBezTo>
                    <a:pt x="14494" y="34311"/>
                    <a:pt x="14639" y="34319"/>
                    <a:pt x="14779" y="34319"/>
                  </a:cubicBezTo>
                  <a:cubicBezTo>
                    <a:pt x="18100" y="34319"/>
                    <a:pt x="18290" y="30134"/>
                    <a:pt x="17545" y="27672"/>
                  </a:cubicBezTo>
                  <a:cubicBezTo>
                    <a:pt x="17545" y="27652"/>
                    <a:pt x="17525" y="27632"/>
                    <a:pt x="17525" y="27632"/>
                  </a:cubicBezTo>
                  <a:cubicBezTo>
                    <a:pt x="17490" y="27590"/>
                    <a:pt x="17438" y="27570"/>
                    <a:pt x="17385" y="27570"/>
                  </a:cubicBezTo>
                  <a:cubicBezTo>
                    <a:pt x="17289" y="27570"/>
                    <a:pt x="17194" y="27636"/>
                    <a:pt x="17207" y="27751"/>
                  </a:cubicBezTo>
                  <a:cubicBezTo>
                    <a:pt x="17346" y="28945"/>
                    <a:pt x="17705" y="30138"/>
                    <a:pt x="17446" y="31352"/>
                  </a:cubicBezTo>
                  <a:cubicBezTo>
                    <a:pt x="17187" y="32724"/>
                    <a:pt x="16232" y="33779"/>
                    <a:pt x="14900" y="33878"/>
                  </a:cubicBezTo>
                  <a:cubicBezTo>
                    <a:pt x="15019" y="33739"/>
                    <a:pt x="15118" y="33600"/>
                    <a:pt x="15158" y="33440"/>
                  </a:cubicBezTo>
                  <a:cubicBezTo>
                    <a:pt x="15437" y="32824"/>
                    <a:pt x="15198" y="32068"/>
                    <a:pt x="14561" y="31769"/>
                  </a:cubicBezTo>
                  <a:cubicBezTo>
                    <a:pt x="14373" y="31678"/>
                    <a:pt x="14168" y="31634"/>
                    <a:pt x="13965" y="31634"/>
                  </a:cubicBezTo>
                  <a:cubicBezTo>
                    <a:pt x="13503" y="31634"/>
                    <a:pt x="13052" y="31865"/>
                    <a:pt x="12831" y="32307"/>
                  </a:cubicBezTo>
                  <a:cubicBezTo>
                    <a:pt x="12652" y="32605"/>
                    <a:pt x="12652" y="33003"/>
                    <a:pt x="12751" y="33341"/>
                  </a:cubicBezTo>
                  <a:cubicBezTo>
                    <a:pt x="11956" y="32903"/>
                    <a:pt x="11359" y="32147"/>
                    <a:pt x="11239" y="31173"/>
                  </a:cubicBezTo>
                  <a:cubicBezTo>
                    <a:pt x="11060" y="29860"/>
                    <a:pt x="11717" y="28646"/>
                    <a:pt x="12274" y="27532"/>
                  </a:cubicBezTo>
                  <a:cubicBezTo>
                    <a:pt x="12333" y="27433"/>
                    <a:pt x="12274" y="27373"/>
                    <a:pt x="12234" y="27333"/>
                  </a:cubicBezTo>
                  <a:cubicBezTo>
                    <a:pt x="12254" y="27194"/>
                    <a:pt x="12174" y="27055"/>
                    <a:pt x="12035" y="27055"/>
                  </a:cubicBezTo>
                  <a:cubicBezTo>
                    <a:pt x="10026" y="26975"/>
                    <a:pt x="7997" y="26776"/>
                    <a:pt x="6008" y="26776"/>
                  </a:cubicBezTo>
                  <a:cubicBezTo>
                    <a:pt x="5988" y="26776"/>
                    <a:pt x="5968" y="26776"/>
                    <a:pt x="5948" y="26796"/>
                  </a:cubicBezTo>
                  <a:cubicBezTo>
                    <a:pt x="5948" y="26776"/>
                    <a:pt x="5968" y="26757"/>
                    <a:pt x="5968" y="26737"/>
                  </a:cubicBezTo>
                  <a:cubicBezTo>
                    <a:pt x="5948" y="24568"/>
                    <a:pt x="5948" y="22320"/>
                    <a:pt x="5709" y="20172"/>
                  </a:cubicBezTo>
                  <a:lnTo>
                    <a:pt x="5709" y="20172"/>
                  </a:lnTo>
                  <a:cubicBezTo>
                    <a:pt x="6371" y="20647"/>
                    <a:pt x="7112" y="20863"/>
                    <a:pt x="7842" y="20863"/>
                  </a:cubicBezTo>
                  <a:cubicBezTo>
                    <a:pt x="9679" y="20863"/>
                    <a:pt x="11438" y="19492"/>
                    <a:pt x="11637" y="17427"/>
                  </a:cubicBezTo>
                  <a:cubicBezTo>
                    <a:pt x="11757" y="16014"/>
                    <a:pt x="11180" y="14503"/>
                    <a:pt x="10026" y="13647"/>
                  </a:cubicBezTo>
                  <a:cubicBezTo>
                    <a:pt x="9463" y="13234"/>
                    <a:pt x="8838" y="13054"/>
                    <a:pt x="8207" y="13054"/>
                  </a:cubicBezTo>
                  <a:cubicBezTo>
                    <a:pt x="7412" y="13054"/>
                    <a:pt x="6607" y="13340"/>
                    <a:pt x="5908" y="13806"/>
                  </a:cubicBezTo>
                  <a:cubicBezTo>
                    <a:pt x="5988" y="11757"/>
                    <a:pt x="5948" y="9629"/>
                    <a:pt x="5709" y="7580"/>
                  </a:cubicBezTo>
                  <a:lnTo>
                    <a:pt x="5709" y="7580"/>
                  </a:lnTo>
                  <a:cubicBezTo>
                    <a:pt x="6747" y="7652"/>
                    <a:pt x="7822" y="7708"/>
                    <a:pt x="8901" y="7708"/>
                  </a:cubicBezTo>
                  <a:cubicBezTo>
                    <a:pt x="10510" y="7708"/>
                    <a:pt x="12125" y="7583"/>
                    <a:pt x="13627" y="7202"/>
                  </a:cubicBezTo>
                  <a:cubicBezTo>
                    <a:pt x="13646" y="7202"/>
                    <a:pt x="13646" y="7182"/>
                    <a:pt x="13666" y="7182"/>
                  </a:cubicBezTo>
                  <a:cubicBezTo>
                    <a:pt x="13694" y="7194"/>
                    <a:pt x="13723" y="7200"/>
                    <a:pt x="13751" y="7200"/>
                  </a:cubicBezTo>
                  <a:cubicBezTo>
                    <a:pt x="13905" y="7200"/>
                    <a:pt x="14042" y="7035"/>
                    <a:pt x="13925" y="6884"/>
                  </a:cubicBezTo>
                  <a:cubicBezTo>
                    <a:pt x="12387" y="4813"/>
                    <a:pt x="12041" y="417"/>
                    <a:pt x="15541" y="417"/>
                  </a:cubicBezTo>
                  <a:cubicBezTo>
                    <a:pt x="15572" y="417"/>
                    <a:pt x="15604" y="418"/>
                    <a:pt x="15636" y="419"/>
                  </a:cubicBezTo>
                  <a:cubicBezTo>
                    <a:pt x="16292" y="419"/>
                    <a:pt x="17227" y="518"/>
                    <a:pt x="17705" y="1035"/>
                  </a:cubicBezTo>
                  <a:cubicBezTo>
                    <a:pt x="18301" y="1692"/>
                    <a:pt x="18381" y="2587"/>
                    <a:pt x="18321" y="3402"/>
                  </a:cubicBezTo>
                  <a:cubicBezTo>
                    <a:pt x="18281" y="4775"/>
                    <a:pt x="17844" y="6068"/>
                    <a:pt x="17247" y="7282"/>
                  </a:cubicBezTo>
                  <a:cubicBezTo>
                    <a:pt x="17207" y="7381"/>
                    <a:pt x="17287" y="7461"/>
                    <a:pt x="17346" y="7480"/>
                  </a:cubicBezTo>
                  <a:cubicBezTo>
                    <a:pt x="17346" y="7560"/>
                    <a:pt x="17406" y="7659"/>
                    <a:pt x="17506" y="7659"/>
                  </a:cubicBezTo>
                  <a:cubicBezTo>
                    <a:pt x="18705" y="7846"/>
                    <a:pt x="19982" y="7950"/>
                    <a:pt x="21260" y="7950"/>
                  </a:cubicBezTo>
                  <a:cubicBezTo>
                    <a:pt x="22568" y="7950"/>
                    <a:pt x="23877" y="7841"/>
                    <a:pt x="25105" y="7600"/>
                  </a:cubicBezTo>
                  <a:lnTo>
                    <a:pt x="25105" y="7600"/>
                  </a:lnTo>
                  <a:cubicBezTo>
                    <a:pt x="24886" y="9967"/>
                    <a:pt x="24985" y="12414"/>
                    <a:pt x="24846" y="14801"/>
                  </a:cubicBezTo>
                  <a:cubicBezTo>
                    <a:pt x="23841" y="14094"/>
                    <a:pt x="22662" y="13462"/>
                    <a:pt x="21427" y="13462"/>
                  </a:cubicBezTo>
                  <a:cubicBezTo>
                    <a:pt x="21098" y="13462"/>
                    <a:pt x="20765" y="13507"/>
                    <a:pt x="20430" y="13607"/>
                  </a:cubicBezTo>
                  <a:cubicBezTo>
                    <a:pt x="19196" y="13965"/>
                    <a:pt x="18401" y="15119"/>
                    <a:pt x="18281" y="16353"/>
                  </a:cubicBezTo>
                  <a:cubicBezTo>
                    <a:pt x="18102" y="17944"/>
                    <a:pt x="19017" y="19635"/>
                    <a:pt x="20291" y="20590"/>
                  </a:cubicBezTo>
                  <a:cubicBezTo>
                    <a:pt x="20931" y="21054"/>
                    <a:pt x="21602" y="21237"/>
                    <a:pt x="22281" y="21237"/>
                  </a:cubicBezTo>
                  <a:cubicBezTo>
                    <a:pt x="23057" y="21237"/>
                    <a:pt x="23843" y="20998"/>
                    <a:pt x="24607" y="20669"/>
                  </a:cubicBezTo>
                  <a:lnTo>
                    <a:pt x="24607" y="20669"/>
                  </a:lnTo>
                  <a:cubicBezTo>
                    <a:pt x="24587" y="22778"/>
                    <a:pt x="24607" y="24887"/>
                    <a:pt x="24548" y="26995"/>
                  </a:cubicBezTo>
                  <a:cubicBezTo>
                    <a:pt x="22876" y="27170"/>
                    <a:pt x="21279" y="27323"/>
                    <a:pt x="19639" y="27323"/>
                  </a:cubicBezTo>
                  <a:cubicBezTo>
                    <a:pt x="19035" y="27323"/>
                    <a:pt x="18425" y="27302"/>
                    <a:pt x="17804" y="27254"/>
                  </a:cubicBezTo>
                  <a:cubicBezTo>
                    <a:pt x="17797" y="27253"/>
                    <a:pt x="17790" y="27253"/>
                    <a:pt x="17783" y="27253"/>
                  </a:cubicBezTo>
                  <a:cubicBezTo>
                    <a:pt x="17622" y="27253"/>
                    <a:pt x="17588" y="27477"/>
                    <a:pt x="17645" y="27572"/>
                  </a:cubicBezTo>
                  <a:cubicBezTo>
                    <a:pt x="17685" y="27632"/>
                    <a:pt x="17724" y="27652"/>
                    <a:pt x="17784" y="27652"/>
                  </a:cubicBezTo>
                  <a:cubicBezTo>
                    <a:pt x="18657" y="27769"/>
                    <a:pt x="19570" y="27837"/>
                    <a:pt x="20489" y="27837"/>
                  </a:cubicBezTo>
                  <a:cubicBezTo>
                    <a:pt x="21915" y="27837"/>
                    <a:pt x="23356" y="27673"/>
                    <a:pt x="24687" y="27274"/>
                  </a:cubicBezTo>
                  <a:cubicBezTo>
                    <a:pt x="24747" y="27254"/>
                    <a:pt x="24766" y="27234"/>
                    <a:pt x="24766" y="27174"/>
                  </a:cubicBezTo>
                  <a:cubicBezTo>
                    <a:pt x="24846" y="27154"/>
                    <a:pt x="24945" y="27095"/>
                    <a:pt x="24945" y="26975"/>
                  </a:cubicBezTo>
                  <a:cubicBezTo>
                    <a:pt x="25085" y="24787"/>
                    <a:pt x="25144" y="22559"/>
                    <a:pt x="24945" y="20371"/>
                  </a:cubicBezTo>
                  <a:cubicBezTo>
                    <a:pt x="24945" y="20331"/>
                    <a:pt x="24945" y="20311"/>
                    <a:pt x="24906" y="20291"/>
                  </a:cubicBezTo>
                  <a:cubicBezTo>
                    <a:pt x="24890" y="20231"/>
                    <a:pt x="24840" y="20205"/>
                    <a:pt x="24791" y="20205"/>
                  </a:cubicBezTo>
                  <a:cubicBezTo>
                    <a:pt x="24776" y="20205"/>
                    <a:pt x="24761" y="20207"/>
                    <a:pt x="24747" y="20212"/>
                  </a:cubicBezTo>
                  <a:cubicBezTo>
                    <a:pt x="24717" y="20202"/>
                    <a:pt x="24692" y="20197"/>
                    <a:pt x="24664" y="20197"/>
                  </a:cubicBezTo>
                  <a:cubicBezTo>
                    <a:pt x="24637" y="20197"/>
                    <a:pt x="24607" y="20202"/>
                    <a:pt x="24567" y="20212"/>
                  </a:cubicBezTo>
                  <a:cubicBezTo>
                    <a:pt x="23814" y="20553"/>
                    <a:pt x="23033" y="20802"/>
                    <a:pt x="22276" y="20802"/>
                  </a:cubicBezTo>
                  <a:cubicBezTo>
                    <a:pt x="21574" y="20802"/>
                    <a:pt x="20893" y="20588"/>
                    <a:pt x="20271" y="20033"/>
                  </a:cubicBezTo>
                  <a:cubicBezTo>
                    <a:pt x="19336" y="19237"/>
                    <a:pt x="18620" y="17944"/>
                    <a:pt x="18639" y="16711"/>
                  </a:cubicBezTo>
                  <a:cubicBezTo>
                    <a:pt x="18679" y="15318"/>
                    <a:pt x="19614" y="14065"/>
                    <a:pt x="21007" y="13926"/>
                  </a:cubicBezTo>
                  <a:cubicBezTo>
                    <a:pt x="21141" y="13908"/>
                    <a:pt x="21275" y="13899"/>
                    <a:pt x="21407" y="13899"/>
                  </a:cubicBezTo>
                  <a:cubicBezTo>
                    <a:pt x="22600" y="13899"/>
                    <a:pt x="23686" y="14582"/>
                    <a:pt x="24707" y="15119"/>
                  </a:cubicBezTo>
                  <a:cubicBezTo>
                    <a:pt x="24725" y="15128"/>
                    <a:pt x="24744" y="15132"/>
                    <a:pt x="24762" y="15132"/>
                  </a:cubicBezTo>
                  <a:cubicBezTo>
                    <a:pt x="24827" y="15132"/>
                    <a:pt x="24890" y="15086"/>
                    <a:pt x="24906" y="15040"/>
                  </a:cubicBezTo>
                  <a:cubicBezTo>
                    <a:pt x="24939" y="15048"/>
                    <a:pt x="24972" y="15053"/>
                    <a:pt x="25002" y="15053"/>
                  </a:cubicBezTo>
                  <a:cubicBezTo>
                    <a:pt x="25044" y="15053"/>
                    <a:pt x="25081" y="15043"/>
                    <a:pt x="25105" y="15020"/>
                  </a:cubicBezTo>
                  <a:cubicBezTo>
                    <a:pt x="25164" y="15000"/>
                    <a:pt x="25184" y="14940"/>
                    <a:pt x="25184" y="14900"/>
                  </a:cubicBezTo>
                  <a:cubicBezTo>
                    <a:pt x="25443" y="12553"/>
                    <a:pt x="25701" y="9947"/>
                    <a:pt x="25363" y="7600"/>
                  </a:cubicBezTo>
                  <a:cubicBezTo>
                    <a:pt x="25363" y="7540"/>
                    <a:pt x="25284" y="7500"/>
                    <a:pt x="25244" y="7480"/>
                  </a:cubicBezTo>
                  <a:cubicBezTo>
                    <a:pt x="25244" y="7401"/>
                    <a:pt x="25164" y="7341"/>
                    <a:pt x="25085" y="7341"/>
                  </a:cubicBezTo>
                  <a:cubicBezTo>
                    <a:pt x="23703" y="7363"/>
                    <a:pt x="22345" y="7397"/>
                    <a:pt x="20985" y="7397"/>
                  </a:cubicBezTo>
                  <a:cubicBezTo>
                    <a:pt x="19858" y="7397"/>
                    <a:pt x="18730" y="7374"/>
                    <a:pt x="17585" y="7301"/>
                  </a:cubicBezTo>
                  <a:cubicBezTo>
                    <a:pt x="18480" y="5770"/>
                    <a:pt x="19037" y="3701"/>
                    <a:pt x="18620" y="1930"/>
                  </a:cubicBezTo>
                  <a:cubicBezTo>
                    <a:pt x="18281" y="498"/>
                    <a:pt x="16949" y="21"/>
                    <a:pt x="15596" y="1"/>
                  </a:cubicBezTo>
                  <a:cubicBezTo>
                    <a:pt x="15571" y="0"/>
                    <a:pt x="15547" y="0"/>
                    <a:pt x="1552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24"/>
            <p:cNvSpPr/>
            <p:nvPr/>
          </p:nvSpPr>
          <p:spPr>
            <a:xfrm>
              <a:off x="3904272" y="2127847"/>
              <a:ext cx="48648" cy="9168"/>
            </a:xfrm>
            <a:custGeom>
              <a:avLst/>
              <a:gdLst/>
              <a:ahLst/>
              <a:cxnLst/>
              <a:rect l="l" t="t" r="r" b="b"/>
              <a:pathLst>
                <a:path w="1592" h="300" extrusionOk="0">
                  <a:moveTo>
                    <a:pt x="693" y="0"/>
                  </a:moveTo>
                  <a:cubicBezTo>
                    <a:pt x="516" y="0"/>
                    <a:pt x="344" y="5"/>
                    <a:pt x="179" y="13"/>
                  </a:cubicBezTo>
                  <a:cubicBezTo>
                    <a:pt x="0" y="13"/>
                    <a:pt x="0" y="292"/>
                    <a:pt x="179" y="292"/>
                  </a:cubicBezTo>
                  <a:cubicBezTo>
                    <a:pt x="284" y="297"/>
                    <a:pt x="389" y="299"/>
                    <a:pt x="496" y="299"/>
                  </a:cubicBezTo>
                  <a:cubicBezTo>
                    <a:pt x="816" y="299"/>
                    <a:pt x="1144" y="277"/>
                    <a:pt x="1472" y="232"/>
                  </a:cubicBezTo>
                  <a:cubicBezTo>
                    <a:pt x="1592" y="212"/>
                    <a:pt x="1592" y="33"/>
                    <a:pt x="1472" y="33"/>
                  </a:cubicBezTo>
                  <a:cubicBezTo>
                    <a:pt x="1204" y="10"/>
                    <a:pt x="943" y="0"/>
                    <a:pt x="69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24"/>
            <p:cNvSpPr/>
            <p:nvPr/>
          </p:nvSpPr>
          <p:spPr>
            <a:xfrm>
              <a:off x="3914601" y="2144655"/>
              <a:ext cx="60198" cy="10757"/>
            </a:xfrm>
            <a:custGeom>
              <a:avLst/>
              <a:gdLst/>
              <a:ahLst/>
              <a:cxnLst/>
              <a:rect l="l" t="t" r="r" b="b"/>
              <a:pathLst>
                <a:path w="1970" h="352" extrusionOk="0">
                  <a:moveTo>
                    <a:pt x="160" y="1"/>
                  </a:moveTo>
                  <a:cubicBezTo>
                    <a:pt x="0" y="1"/>
                    <a:pt x="0" y="200"/>
                    <a:pt x="140" y="239"/>
                  </a:cubicBezTo>
                  <a:cubicBezTo>
                    <a:pt x="410" y="323"/>
                    <a:pt x="724" y="351"/>
                    <a:pt x="1039" y="351"/>
                  </a:cubicBezTo>
                  <a:cubicBezTo>
                    <a:pt x="1326" y="351"/>
                    <a:pt x="1614" y="327"/>
                    <a:pt x="1870" y="299"/>
                  </a:cubicBezTo>
                  <a:cubicBezTo>
                    <a:pt x="1970" y="299"/>
                    <a:pt x="1970" y="160"/>
                    <a:pt x="1870" y="160"/>
                  </a:cubicBezTo>
                  <a:cubicBezTo>
                    <a:pt x="1274" y="160"/>
                    <a:pt x="736" y="40"/>
                    <a:pt x="16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24"/>
            <p:cNvSpPr/>
            <p:nvPr/>
          </p:nvSpPr>
          <p:spPr>
            <a:xfrm>
              <a:off x="3923005" y="1719367"/>
              <a:ext cx="39358" cy="12438"/>
            </a:xfrm>
            <a:custGeom>
              <a:avLst/>
              <a:gdLst/>
              <a:ahLst/>
              <a:cxnLst/>
              <a:rect l="l" t="t" r="r" b="b"/>
              <a:pathLst>
                <a:path w="1288" h="407" extrusionOk="0">
                  <a:moveTo>
                    <a:pt x="688" y="0"/>
                  </a:moveTo>
                  <a:cubicBezTo>
                    <a:pt x="492" y="0"/>
                    <a:pt x="287" y="50"/>
                    <a:pt x="103" y="152"/>
                  </a:cubicBezTo>
                  <a:cubicBezTo>
                    <a:pt x="1" y="220"/>
                    <a:pt x="45" y="407"/>
                    <a:pt x="148" y="407"/>
                  </a:cubicBezTo>
                  <a:cubicBezTo>
                    <a:pt x="165" y="407"/>
                    <a:pt x="183" y="402"/>
                    <a:pt x="203" y="391"/>
                  </a:cubicBezTo>
                  <a:cubicBezTo>
                    <a:pt x="384" y="323"/>
                    <a:pt x="545" y="287"/>
                    <a:pt x="709" y="287"/>
                  </a:cubicBezTo>
                  <a:cubicBezTo>
                    <a:pt x="834" y="287"/>
                    <a:pt x="960" y="308"/>
                    <a:pt x="1098" y="351"/>
                  </a:cubicBezTo>
                  <a:cubicBezTo>
                    <a:pt x="1109" y="354"/>
                    <a:pt x="1119" y="356"/>
                    <a:pt x="1129" y="356"/>
                  </a:cubicBezTo>
                  <a:cubicBezTo>
                    <a:pt x="1230" y="356"/>
                    <a:pt x="1288" y="186"/>
                    <a:pt x="1197" y="132"/>
                  </a:cubicBezTo>
                  <a:cubicBezTo>
                    <a:pt x="1052" y="45"/>
                    <a:pt x="874" y="0"/>
                    <a:pt x="68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24"/>
            <p:cNvSpPr/>
            <p:nvPr/>
          </p:nvSpPr>
          <p:spPr>
            <a:xfrm>
              <a:off x="3925541" y="1732141"/>
              <a:ext cx="58670" cy="18183"/>
            </a:xfrm>
            <a:custGeom>
              <a:avLst/>
              <a:gdLst/>
              <a:ahLst/>
              <a:cxnLst/>
              <a:rect l="l" t="t" r="r" b="b"/>
              <a:pathLst>
                <a:path w="1920" h="595" extrusionOk="0">
                  <a:moveTo>
                    <a:pt x="530" y="0"/>
                  </a:moveTo>
                  <a:cubicBezTo>
                    <a:pt x="410" y="0"/>
                    <a:pt x="292" y="10"/>
                    <a:pt x="179" y="32"/>
                  </a:cubicBezTo>
                  <a:cubicBezTo>
                    <a:pt x="0" y="52"/>
                    <a:pt x="40" y="331"/>
                    <a:pt x="219" y="331"/>
                  </a:cubicBezTo>
                  <a:cubicBezTo>
                    <a:pt x="498" y="331"/>
                    <a:pt x="736" y="331"/>
                    <a:pt x="1015" y="390"/>
                  </a:cubicBezTo>
                  <a:cubicBezTo>
                    <a:pt x="1274" y="430"/>
                    <a:pt x="1492" y="510"/>
                    <a:pt x="1711" y="589"/>
                  </a:cubicBezTo>
                  <a:cubicBezTo>
                    <a:pt x="1725" y="593"/>
                    <a:pt x="1739" y="594"/>
                    <a:pt x="1751" y="594"/>
                  </a:cubicBezTo>
                  <a:cubicBezTo>
                    <a:pt x="1880" y="594"/>
                    <a:pt x="1919" y="423"/>
                    <a:pt x="1811" y="350"/>
                  </a:cubicBezTo>
                  <a:cubicBezTo>
                    <a:pt x="1422" y="133"/>
                    <a:pt x="960" y="0"/>
                    <a:pt x="53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24"/>
            <p:cNvSpPr/>
            <p:nvPr/>
          </p:nvSpPr>
          <p:spPr>
            <a:xfrm>
              <a:off x="4080565" y="3093904"/>
              <a:ext cx="9748" cy="46818"/>
            </a:xfrm>
            <a:custGeom>
              <a:avLst/>
              <a:gdLst/>
              <a:ahLst/>
              <a:cxnLst/>
              <a:rect l="l" t="t" r="r" b="b"/>
              <a:pathLst>
                <a:path w="319" h="1532" extrusionOk="0">
                  <a:moveTo>
                    <a:pt x="159" y="0"/>
                  </a:moveTo>
                  <a:cubicBezTo>
                    <a:pt x="80" y="0"/>
                    <a:pt x="0" y="50"/>
                    <a:pt x="0" y="149"/>
                  </a:cubicBezTo>
                  <a:cubicBezTo>
                    <a:pt x="0" y="567"/>
                    <a:pt x="20" y="1005"/>
                    <a:pt x="80" y="1442"/>
                  </a:cubicBezTo>
                  <a:cubicBezTo>
                    <a:pt x="80" y="1502"/>
                    <a:pt x="119" y="1532"/>
                    <a:pt x="164" y="1532"/>
                  </a:cubicBezTo>
                  <a:cubicBezTo>
                    <a:pt x="209" y="1532"/>
                    <a:pt x="259" y="1502"/>
                    <a:pt x="279" y="1442"/>
                  </a:cubicBezTo>
                  <a:cubicBezTo>
                    <a:pt x="298" y="1005"/>
                    <a:pt x="318" y="567"/>
                    <a:pt x="318" y="149"/>
                  </a:cubicBezTo>
                  <a:cubicBezTo>
                    <a:pt x="318" y="50"/>
                    <a:pt x="239" y="0"/>
                    <a:pt x="15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24"/>
            <p:cNvSpPr/>
            <p:nvPr/>
          </p:nvSpPr>
          <p:spPr>
            <a:xfrm>
              <a:off x="4078732" y="2332133"/>
              <a:ext cx="54117" cy="52685"/>
            </a:xfrm>
            <a:custGeom>
              <a:avLst/>
              <a:gdLst/>
              <a:ahLst/>
              <a:cxnLst/>
              <a:rect l="l" t="t" r="r" b="b"/>
              <a:pathLst>
                <a:path w="1771" h="1724" extrusionOk="0">
                  <a:moveTo>
                    <a:pt x="837" y="0"/>
                  </a:moveTo>
                  <a:cubicBezTo>
                    <a:pt x="514" y="0"/>
                    <a:pt x="214" y="212"/>
                    <a:pt x="100" y="569"/>
                  </a:cubicBezTo>
                  <a:cubicBezTo>
                    <a:pt x="0" y="928"/>
                    <a:pt x="160" y="1286"/>
                    <a:pt x="398" y="1524"/>
                  </a:cubicBezTo>
                  <a:cubicBezTo>
                    <a:pt x="577" y="1584"/>
                    <a:pt x="756" y="1624"/>
                    <a:pt x="896" y="1683"/>
                  </a:cubicBezTo>
                  <a:cubicBezTo>
                    <a:pt x="920" y="1675"/>
                    <a:pt x="945" y="1670"/>
                    <a:pt x="967" y="1670"/>
                  </a:cubicBezTo>
                  <a:cubicBezTo>
                    <a:pt x="998" y="1670"/>
                    <a:pt x="1023" y="1680"/>
                    <a:pt x="1035" y="1703"/>
                  </a:cubicBezTo>
                  <a:cubicBezTo>
                    <a:pt x="1075" y="1703"/>
                    <a:pt x="1134" y="1723"/>
                    <a:pt x="1174" y="1723"/>
                  </a:cubicBezTo>
                  <a:cubicBezTo>
                    <a:pt x="1333" y="1683"/>
                    <a:pt x="1532" y="1484"/>
                    <a:pt x="1552" y="1425"/>
                  </a:cubicBezTo>
                  <a:cubicBezTo>
                    <a:pt x="1671" y="1286"/>
                    <a:pt x="1751" y="1087"/>
                    <a:pt x="1751" y="888"/>
                  </a:cubicBezTo>
                  <a:cubicBezTo>
                    <a:pt x="1771" y="430"/>
                    <a:pt x="1472" y="112"/>
                    <a:pt x="1055" y="32"/>
                  </a:cubicBezTo>
                  <a:cubicBezTo>
                    <a:pt x="982" y="11"/>
                    <a:pt x="909" y="0"/>
                    <a:pt x="8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24"/>
            <p:cNvSpPr/>
            <p:nvPr/>
          </p:nvSpPr>
          <p:spPr>
            <a:xfrm>
              <a:off x="4092300" y="3107319"/>
              <a:ext cx="16257" cy="46665"/>
            </a:xfrm>
            <a:custGeom>
              <a:avLst/>
              <a:gdLst/>
              <a:ahLst/>
              <a:cxnLst/>
              <a:rect l="l" t="t" r="r" b="b"/>
              <a:pathLst>
                <a:path w="532" h="1527" extrusionOk="0">
                  <a:moveTo>
                    <a:pt x="330" y="0"/>
                  </a:moveTo>
                  <a:cubicBezTo>
                    <a:pt x="247" y="0"/>
                    <a:pt x="153" y="64"/>
                    <a:pt x="153" y="168"/>
                  </a:cubicBezTo>
                  <a:cubicBezTo>
                    <a:pt x="153" y="586"/>
                    <a:pt x="153" y="964"/>
                    <a:pt x="14" y="1401"/>
                  </a:cubicBezTo>
                  <a:cubicBezTo>
                    <a:pt x="0" y="1468"/>
                    <a:pt x="60" y="1526"/>
                    <a:pt x="118" y="1526"/>
                  </a:cubicBezTo>
                  <a:cubicBezTo>
                    <a:pt x="146" y="1526"/>
                    <a:pt x="174" y="1513"/>
                    <a:pt x="193" y="1481"/>
                  </a:cubicBezTo>
                  <a:cubicBezTo>
                    <a:pt x="412" y="1083"/>
                    <a:pt x="531" y="586"/>
                    <a:pt x="452" y="108"/>
                  </a:cubicBezTo>
                  <a:cubicBezTo>
                    <a:pt x="443" y="33"/>
                    <a:pt x="390" y="0"/>
                    <a:pt x="33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24"/>
            <p:cNvSpPr/>
            <p:nvPr/>
          </p:nvSpPr>
          <p:spPr>
            <a:xfrm>
              <a:off x="4108527" y="1381203"/>
              <a:ext cx="48250" cy="26954"/>
            </a:xfrm>
            <a:custGeom>
              <a:avLst/>
              <a:gdLst/>
              <a:ahLst/>
              <a:cxnLst/>
              <a:rect l="l" t="t" r="r" b="b"/>
              <a:pathLst>
                <a:path w="1579" h="882" extrusionOk="0">
                  <a:moveTo>
                    <a:pt x="1095" y="0"/>
                  </a:moveTo>
                  <a:cubicBezTo>
                    <a:pt x="596" y="0"/>
                    <a:pt x="16" y="258"/>
                    <a:pt x="0" y="774"/>
                  </a:cubicBezTo>
                  <a:cubicBezTo>
                    <a:pt x="0" y="842"/>
                    <a:pt x="55" y="882"/>
                    <a:pt x="116" y="882"/>
                  </a:cubicBezTo>
                  <a:cubicBezTo>
                    <a:pt x="144" y="882"/>
                    <a:pt x="174" y="873"/>
                    <a:pt x="199" y="854"/>
                  </a:cubicBezTo>
                  <a:cubicBezTo>
                    <a:pt x="378" y="675"/>
                    <a:pt x="458" y="496"/>
                    <a:pt x="676" y="376"/>
                  </a:cubicBezTo>
                  <a:cubicBezTo>
                    <a:pt x="815" y="301"/>
                    <a:pt x="970" y="273"/>
                    <a:pt x="1125" y="273"/>
                  </a:cubicBezTo>
                  <a:cubicBezTo>
                    <a:pt x="1215" y="273"/>
                    <a:pt x="1305" y="282"/>
                    <a:pt x="1393" y="297"/>
                  </a:cubicBezTo>
                  <a:cubicBezTo>
                    <a:pt x="1410" y="303"/>
                    <a:pt x="1426" y="306"/>
                    <a:pt x="1441" y="306"/>
                  </a:cubicBezTo>
                  <a:cubicBezTo>
                    <a:pt x="1559" y="306"/>
                    <a:pt x="1578" y="111"/>
                    <a:pt x="1472" y="58"/>
                  </a:cubicBezTo>
                  <a:cubicBezTo>
                    <a:pt x="1361" y="20"/>
                    <a:pt x="1231" y="0"/>
                    <a:pt x="109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24"/>
            <p:cNvSpPr/>
            <p:nvPr/>
          </p:nvSpPr>
          <p:spPr>
            <a:xfrm>
              <a:off x="4110513" y="1400639"/>
              <a:ext cx="36150" cy="33188"/>
            </a:xfrm>
            <a:custGeom>
              <a:avLst/>
              <a:gdLst/>
              <a:ahLst/>
              <a:cxnLst/>
              <a:rect l="l" t="t" r="r" b="b"/>
              <a:pathLst>
                <a:path w="1183" h="1086" extrusionOk="0">
                  <a:moveTo>
                    <a:pt x="1002" y="0"/>
                  </a:moveTo>
                  <a:cubicBezTo>
                    <a:pt x="980" y="0"/>
                    <a:pt x="955" y="6"/>
                    <a:pt x="930" y="19"/>
                  </a:cubicBezTo>
                  <a:cubicBezTo>
                    <a:pt x="731" y="118"/>
                    <a:pt x="552" y="257"/>
                    <a:pt x="393" y="417"/>
                  </a:cubicBezTo>
                  <a:cubicBezTo>
                    <a:pt x="234" y="556"/>
                    <a:pt x="54" y="735"/>
                    <a:pt x="15" y="934"/>
                  </a:cubicBezTo>
                  <a:cubicBezTo>
                    <a:pt x="0" y="1020"/>
                    <a:pt x="58" y="1085"/>
                    <a:pt x="129" y="1085"/>
                  </a:cubicBezTo>
                  <a:cubicBezTo>
                    <a:pt x="157" y="1085"/>
                    <a:pt x="186" y="1075"/>
                    <a:pt x="214" y="1053"/>
                  </a:cubicBezTo>
                  <a:cubicBezTo>
                    <a:pt x="353" y="934"/>
                    <a:pt x="452" y="735"/>
                    <a:pt x="592" y="616"/>
                  </a:cubicBezTo>
                  <a:cubicBezTo>
                    <a:pt x="731" y="456"/>
                    <a:pt x="890" y="337"/>
                    <a:pt x="1049" y="238"/>
                  </a:cubicBezTo>
                  <a:cubicBezTo>
                    <a:pt x="1183" y="154"/>
                    <a:pt x="1120" y="0"/>
                    <a:pt x="100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24"/>
            <p:cNvSpPr/>
            <p:nvPr/>
          </p:nvSpPr>
          <p:spPr>
            <a:xfrm>
              <a:off x="4398346" y="1677929"/>
              <a:ext cx="13537" cy="33341"/>
            </a:xfrm>
            <a:custGeom>
              <a:avLst/>
              <a:gdLst/>
              <a:ahLst/>
              <a:cxnLst/>
              <a:rect l="l" t="t" r="r" b="b"/>
              <a:pathLst>
                <a:path w="443" h="1091" extrusionOk="0">
                  <a:moveTo>
                    <a:pt x="142" y="0"/>
                  </a:moveTo>
                  <a:cubicBezTo>
                    <a:pt x="68" y="0"/>
                    <a:pt x="0" y="49"/>
                    <a:pt x="25" y="135"/>
                  </a:cubicBezTo>
                  <a:cubicBezTo>
                    <a:pt x="45" y="294"/>
                    <a:pt x="85" y="414"/>
                    <a:pt x="124" y="533"/>
                  </a:cubicBezTo>
                  <a:cubicBezTo>
                    <a:pt x="144" y="692"/>
                    <a:pt x="144" y="831"/>
                    <a:pt x="144" y="991"/>
                  </a:cubicBezTo>
                  <a:cubicBezTo>
                    <a:pt x="133" y="1055"/>
                    <a:pt x="187" y="1091"/>
                    <a:pt x="244" y="1091"/>
                  </a:cubicBezTo>
                  <a:cubicBezTo>
                    <a:pt x="293" y="1091"/>
                    <a:pt x="345" y="1065"/>
                    <a:pt x="363" y="1010"/>
                  </a:cubicBezTo>
                  <a:cubicBezTo>
                    <a:pt x="383" y="732"/>
                    <a:pt x="443" y="314"/>
                    <a:pt x="264" y="56"/>
                  </a:cubicBezTo>
                  <a:cubicBezTo>
                    <a:pt x="234" y="18"/>
                    <a:pt x="186" y="0"/>
                    <a:pt x="14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24"/>
            <p:cNvSpPr/>
            <p:nvPr/>
          </p:nvSpPr>
          <p:spPr>
            <a:xfrm>
              <a:off x="4417934" y="1677624"/>
              <a:ext cx="14606" cy="46543"/>
            </a:xfrm>
            <a:custGeom>
              <a:avLst/>
              <a:gdLst/>
              <a:ahLst/>
              <a:cxnLst/>
              <a:rect l="l" t="t" r="r" b="b"/>
              <a:pathLst>
                <a:path w="478" h="1523" extrusionOk="0">
                  <a:moveTo>
                    <a:pt x="224" y="1"/>
                  </a:moveTo>
                  <a:cubicBezTo>
                    <a:pt x="165" y="1"/>
                    <a:pt x="110" y="36"/>
                    <a:pt x="100" y="105"/>
                  </a:cubicBezTo>
                  <a:cubicBezTo>
                    <a:pt x="1" y="503"/>
                    <a:pt x="80" y="1001"/>
                    <a:pt x="120" y="1418"/>
                  </a:cubicBezTo>
                  <a:cubicBezTo>
                    <a:pt x="120" y="1488"/>
                    <a:pt x="170" y="1523"/>
                    <a:pt x="222" y="1523"/>
                  </a:cubicBezTo>
                  <a:cubicBezTo>
                    <a:pt x="274" y="1523"/>
                    <a:pt x="329" y="1488"/>
                    <a:pt x="339" y="1418"/>
                  </a:cubicBezTo>
                  <a:cubicBezTo>
                    <a:pt x="378" y="1001"/>
                    <a:pt x="478" y="503"/>
                    <a:pt x="378" y="105"/>
                  </a:cubicBezTo>
                  <a:cubicBezTo>
                    <a:pt x="349" y="36"/>
                    <a:pt x="284" y="1"/>
                    <a:pt x="22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8" name="Google Shape;1408;p24"/>
          <p:cNvSpPr txBox="1">
            <a:spLocks noGrp="1"/>
          </p:cNvSpPr>
          <p:nvPr>
            <p:ph type="title"/>
          </p:nvPr>
        </p:nvSpPr>
        <p:spPr>
          <a:xfrm>
            <a:off x="1709699" y="395969"/>
            <a:ext cx="8772400" cy="641600"/>
          </a:xfrm>
          <a:prstGeom prst="rect">
            <a:avLst/>
          </a:prstGeom>
        </p:spPr>
        <p:txBody>
          <a:bodyPr spcFirstLastPara="1" wrap="square" lIns="121900" tIns="121900" rIns="121900" bIns="121900" anchor="ctr" anchorCtr="0">
            <a:noAutofit/>
          </a:bodyPr>
          <a:lstStyle/>
          <a:p>
            <a:pPr lvl="0"/>
            <a:r>
              <a:rPr lang="en-US" dirty="0">
                <a:latin typeface="Chalkboard" panose="03050602040202020205" pitchFamily="66" charset="77"/>
              </a:rPr>
              <a:t>Stage 3: NORMING</a:t>
            </a:r>
            <a:endParaRPr dirty="0">
              <a:latin typeface="Chalkboard" panose="03050602040202020205" pitchFamily="66" charset="77"/>
            </a:endParaRPr>
          </a:p>
        </p:txBody>
      </p:sp>
      <p:sp>
        <p:nvSpPr>
          <p:cNvPr id="1409" name="Google Shape;1409;p24"/>
          <p:cNvSpPr txBox="1"/>
          <p:nvPr/>
        </p:nvSpPr>
        <p:spPr>
          <a:xfrm>
            <a:off x="860033" y="4765408"/>
            <a:ext cx="2385600" cy="6380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3333" b="1" kern="0" dirty="0">
                <a:solidFill>
                  <a:srgbClr val="EE7A7D"/>
                </a:solidFill>
                <a:latin typeface="Fira Sans Extra Condensed"/>
                <a:ea typeface="Fira Sans Extra Condensed"/>
                <a:cs typeface="Fira Sans Extra Condensed"/>
                <a:sym typeface="Fira Sans Extra Condensed"/>
              </a:rPr>
              <a:t>1</a:t>
            </a:r>
            <a:endParaRPr sz="3333" b="1" kern="0" dirty="0">
              <a:solidFill>
                <a:srgbClr val="EE7A7D"/>
              </a:solidFill>
              <a:latin typeface="Fira Sans Extra Condensed"/>
              <a:ea typeface="Fira Sans Extra Condensed"/>
              <a:cs typeface="Fira Sans Extra Condensed"/>
              <a:sym typeface="Fira Sans Extra Condensed"/>
            </a:endParaRPr>
          </a:p>
        </p:txBody>
      </p:sp>
      <p:sp>
        <p:nvSpPr>
          <p:cNvPr id="1410" name="Google Shape;1410;p24"/>
          <p:cNvSpPr txBox="1"/>
          <p:nvPr/>
        </p:nvSpPr>
        <p:spPr>
          <a:xfrm>
            <a:off x="3549367" y="4765408"/>
            <a:ext cx="2385600" cy="6380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3333" b="1" kern="0" dirty="0">
                <a:solidFill>
                  <a:srgbClr val="F0A6A6"/>
                </a:solidFill>
                <a:latin typeface="Fira Sans Extra Condensed"/>
                <a:ea typeface="Fira Sans Extra Condensed"/>
                <a:cs typeface="Fira Sans Extra Condensed"/>
                <a:sym typeface="Fira Sans Extra Condensed"/>
              </a:rPr>
              <a:t>2</a:t>
            </a:r>
            <a:endParaRPr sz="3333" b="1" kern="0" dirty="0">
              <a:solidFill>
                <a:srgbClr val="F0A6A6"/>
              </a:solidFill>
              <a:latin typeface="Fira Sans Extra Condensed"/>
              <a:ea typeface="Fira Sans Extra Condensed"/>
              <a:cs typeface="Fira Sans Extra Condensed"/>
              <a:sym typeface="Fira Sans Extra Condensed"/>
            </a:endParaRPr>
          </a:p>
        </p:txBody>
      </p:sp>
      <p:sp>
        <p:nvSpPr>
          <p:cNvPr id="1411" name="Google Shape;1411;p24"/>
          <p:cNvSpPr txBox="1"/>
          <p:nvPr/>
        </p:nvSpPr>
        <p:spPr>
          <a:xfrm>
            <a:off x="8946433" y="4765408"/>
            <a:ext cx="2385600" cy="6380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3333" b="1" kern="0" dirty="0">
                <a:solidFill>
                  <a:srgbClr val="948CD3"/>
                </a:solidFill>
                <a:latin typeface="Fira Sans Extra Condensed"/>
                <a:ea typeface="Fira Sans Extra Condensed"/>
                <a:cs typeface="Fira Sans Extra Condensed"/>
                <a:sym typeface="Fira Sans Extra Condensed"/>
              </a:rPr>
              <a:t>4</a:t>
            </a:r>
            <a:endParaRPr sz="3333" b="1" kern="0" dirty="0">
              <a:solidFill>
                <a:srgbClr val="948CD3"/>
              </a:solidFill>
              <a:latin typeface="Fira Sans Extra Condensed"/>
              <a:ea typeface="Fira Sans Extra Condensed"/>
              <a:cs typeface="Fira Sans Extra Condensed"/>
              <a:sym typeface="Fira Sans Extra Condensed"/>
            </a:endParaRPr>
          </a:p>
        </p:txBody>
      </p:sp>
      <p:sp>
        <p:nvSpPr>
          <p:cNvPr id="1412" name="Google Shape;1412;p24"/>
          <p:cNvSpPr txBox="1"/>
          <p:nvPr/>
        </p:nvSpPr>
        <p:spPr>
          <a:xfrm>
            <a:off x="6238700" y="4765408"/>
            <a:ext cx="2385600" cy="6380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3333" b="1" kern="0" dirty="0">
                <a:solidFill>
                  <a:srgbClr val="CCC3EB"/>
                </a:solidFill>
                <a:latin typeface="Fira Sans Extra Condensed"/>
                <a:ea typeface="Fira Sans Extra Condensed"/>
                <a:cs typeface="Fira Sans Extra Condensed"/>
                <a:sym typeface="Fira Sans Extra Condensed"/>
              </a:rPr>
              <a:t>3</a:t>
            </a:r>
            <a:endParaRPr sz="3333" b="1" kern="0" dirty="0">
              <a:solidFill>
                <a:srgbClr val="CCC3EB"/>
              </a:solidFill>
              <a:latin typeface="Fira Sans Extra Condensed"/>
              <a:ea typeface="Fira Sans Extra Condensed"/>
              <a:cs typeface="Fira Sans Extra Condensed"/>
              <a:sym typeface="Fira Sans Extra Condensed"/>
            </a:endParaRPr>
          </a:p>
        </p:txBody>
      </p:sp>
      <p:sp>
        <p:nvSpPr>
          <p:cNvPr id="1413" name="Google Shape;1413;p24"/>
          <p:cNvSpPr txBox="1"/>
          <p:nvPr/>
        </p:nvSpPr>
        <p:spPr>
          <a:xfrm>
            <a:off x="3481900" y="5303212"/>
            <a:ext cx="2532800" cy="10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600" kern="0" dirty="0">
                <a:solidFill>
                  <a:srgbClr val="000000"/>
                </a:solidFill>
                <a:latin typeface="Arial"/>
                <a:cs typeface="Arial"/>
                <a:sym typeface="Arial"/>
              </a:rPr>
              <a:t>Willingness to confront issues and solve problems.</a:t>
            </a:r>
          </a:p>
        </p:txBody>
      </p:sp>
      <p:sp>
        <p:nvSpPr>
          <p:cNvPr id="1414" name="Google Shape;1414;p24"/>
          <p:cNvSpPr txBox="1"/>
          <p:nvPr/>
        </p:nvSpPr>
        <p:spPr>
          <a:xfrm>
            <a:off x="8872835" y="5303212"/>
            <a:ext cx="2532800" cy="10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600" kern="0" dirty="0">
                <a:solidFill>
                  <a:srgbClr val="000000"/>
                </a:solidFill>
                <a:latin typeface="Arial"/>
                <a:cs typeface="Arial"/>
                <a:sym typeface="Arial"/>
              </a:rPr>
              <a:t>Constructive Feedback</a:t>
            </a:r>
          </a:p>
        </p:txBody>
      </p:sp>
      <p:sp>
        <p:nvSpPr>
          <p:cNvPr id="1415" name="Google Shape;1415;p24"/>
          <p:cNvSpPr txBox="1"/>
          <p:nvPr/>
        </p:nvSpPr>
        <p:spPr>
          <a:xfrm>
            <a:off x="6177368" y="5303212"/>
            <a:ext cx="2532800" cy="10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600" kern="0" dirty="0">
                <a:solidFill>
                  <a:srgbClr val="000000"/>
                </a:solidFill>
                <a:latin typeface="Arial"/>
                <a:cs typeface="Arial"/>
                <a:sym typeface="Arial"/>
              </a:rPr>
              <a:t>Sense of team spirit.</a:t>
            </a:r>
          </a:p>
        </p:txBody>
      </p:sp>
      <p:sp>
        <p:nvSpPr>
          <p:cNvPr id="1416" name="Google Shape;1416;p24"/>
          <p:cNvSpPr txBox="1"/>
          <p:nvPr/>
        </p:nvSpPr>
        <p:spPr>
          <a:xfrm>
            <a:off x="786433" y="5303212"/>
            <a:ext cx="2532800" cy="10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600" kern="0" dirty="0">
                <a:solidFill>
                  <a:srgbClr val="000000"/>
                </a:solidFill>
                <a:latin typeface="Arial"/>
                <a:cs typeface="Arial"/>
                <a:sym typeface="Arial"/>
              </a:rPr>
              <a:t>Competitive relationships become more cooperative.</a:t>
            </a:r>
          </a:p>
        </p:txBody>
      </p:sp>
      <p:grpSp>
        <p:nvGrpSpPr>
          <p:cNvPr id="1417" name="Google Shape;1417;p24"/>
          <p:cNvGrpSpPr/>
          <p:nvPr/>
        </p:nvGrpSpPr>
        <p:grpSpPr>
          <a:xfrm>
            <a:off x="7563892" y="1343091"/>
            <a:ext cx="1224288" cy="2868915"/>
            <a:chOff x="5231896" y="1325800"/>
            <a:chExt cx="784197" cy="1837634"/>
          </a:xfrm>
        </p:grpSpPr>
        <p:sp>
          <p:nvSpPr>
            <p:cNvPr id="1418" name="Google Shape;1418;p24"/>
            <p:cNvSpPr/>
            <p:nvPr/>
          </p:nvSpPr>
          <p:spPr>
            <a:xfrm>
              <a:off x="5244670" y="1335518"/>
              <a:ext cx="603052" cy="1035373"/>
            </a:xfrm>
            <a:custGeom>
              <a:avLst/>
              <a:gdLst/>
              <a:ahLst/>
              <a:cxnLst/>
              <a:rect l="l" t="t" r="r" b="b"/>
              <a:pathLst>
                <a:path w="19735" h="33880" extrusionOk="0">
                  <a:moveTo>
                    <a:pt x="9763" y="0"/>
                  </a:moveTo>
                  <a:cubicBezTo>
                    <a:pt x="9732" y="0"/>
                    <a:pt x="9700" y="1"/>
                    <a:pt x="9668" y="1"/>
                  </a:cubicBezTo>
                  <a:cubicBezTo>
                    <a:pt x="8992" y="21"/>
                    <a:pt x="8057" y="121"/>
                    <a:pt x="7560" y="658"/>
                  </a:cubicBezTo>
                  <a:cubicBezTo>
                    <a:pt x="6943" y="1294"/>
                    <a:pt x="6883" y="2190"/>
                    <a:pt x="6903" y="3045"/>
                  </a:cubicBezTo>
                  <a:cubicBezTo>
                    <a:pt x="6963" y="4437"/>
                    <a:pt x="7401" y="5730"/>
                    <a:pt x="7978" y="6964"/>
                  </a:cubicBezTo>
                  <a:cubicBezTo>
                    <a:pt x="8037" y="7063"/>
                    <a:pt x="7958" y="7143"/>
                    <a:pt x="7878" y="7163"/>
                  </a:cubicBezTo>
                  <a:cubicBezTo>
                    <a:pt x="7878" y="7242"/>
                    <a:pt x="7838" y="7322"/>
                    <a:pt x="7739" y="7342"/>
                  </a:cubicBezTo>
                  <a:cubicBezTo>
                    <a:pt x="6520" y="7529"/>
                    <a:pt x="5223" y="7633"/>
                    <a:pt x="3923" y="7633"/>
                  </a:cubicBezTo>
                  <a:cubicBezTo>
                    <a:pt x="2592" y="7633"/>
                    <a:pt x="1258" y="7524"/>
                    <a:pt x="1" y="7282"/>
                  </a:cubicBezTo>
                  <a:lnTo>
                    <a:pt x="1" y="7282"/>
                  </a:lnTo>
                  <a:cubicBezTo>
                    <a:pt x="219" y="9669"/>
                    <a:pt x="140" y="12355"/>
                    <a:pt x="319" y="14782"/>
                  </a:cubicBezTo>
                  <a:cubicBezTo>
                    <a:pt x="1357" y="14052"/>
                    <a:pt x="2568" y="13282"/>
                    <a:pt x="3864" y="13282"/>
                  </a:cubicBezTo>
                  <a:cubicBezTo>
                    <a:pt x="4157" y="13282"/>
                    <a:pt x="4454" y="13321"/>
                    <a:pt x="4755" y="13409"/>
                  </a:cubicBezTo>
                  <a:cubicBezTo>
                    <a:pt x="5988" y="13787"/>
                    <a:pt x="6804" y="14841"/>
                    <a:pt x="6963" y="16114"/>
                  </a:cubicBezTo>
                  <a:cubicBezTo>
                    <a:pt x="7142" y="17726"/>
                    <a:pt x="6187" y="19456"/>
                    <a:pt x="4894" y="20391"/>
                  </a:cubicBezTo>
                  <a:cubicBezTo>
                    <a:pt x="4351" y="20787"/>
                    <a:pt x="3781" y="20938"/>
                    <a:pt x="3201" y="20938"/>
                  </a:cubicBezTo>
                  <a:cubicBezTo>
                    <a:pt x="2294" y="20938"/>
                    <a:pt x="1364" y="20569"/>
                    <a:pt x="478" y="20192"/>
                  </a:cubicBezTo>
                  <a:lnTo>
                    <a:pt x="478" y="20192"/>
                  </a:lnTo>
                  <a:cubicBezTo>
                    <a:pt x="498" y="22341"/>
                    <a:pt x="478" y="24728"/>
                    <a:pt x="538" y="26857"/>
                  </a:cubicBezTo>
                  <a:cubicBezTo>
                    <a:pt x="2293" y="27020"/>
                    <a:pt x="3948" y="27173"/>
                    <a:pt x="5653" y="27173"/>
                  </a:cubicBezTo>
                  <a:cubicBezTo>
                    <a:pt x="6228" y="27173"/>
                    <a:pt x="6808" y="27155"/>
                    <a:pt x="7401" y="27115"/>
                  </a:cubicBezTo>
                  <a:cubicBezTo>
                    <a:pt x="7414" y="27112"/>
                    <a:pt x="7427" y="27111"/>
                    <a:pt x="7439" y="27111"/>
                  </a:cubicBezTo>
                  <a:cubicBezTo>
                    <a:pt x="7591" y="27111"/>
                    <a:pt x="7652" y="27323"/>
                    <a:pt x="7560" y="27433"/>
                  </a:cubicBezTo>
                  <a:lnTo>
                    <a:pt x="7659" y="27453"/>
                  </a:lnTo>
                  <a:cubicBezTo>
                    <a:pt x="7692" y="27414"/>
                    <a:pt x="7745" y="27396"/>
                    <a:pt x="7800" y="27396"/>
                  </a:cubicBezTo>
                  <a:cubicBezTo>
                    <a:pt x="7909" y="27396"/>
                    <a:pt x="8024" y="27467"/>
                    <a:pt x="7997" y="27573"/>
                  </a:cubicBezTo>
                  <a:cubicBezTo>
                    <a:pt x="7838" y="28806"/>
                    <a:pt x="7480" y="30000"/>
                    <a:pt x="7739" y="31233"/>
                  </a:cubicBezTo>
                  <a:cubicBezTo>
                    <a:pt x="8013" y="32605"/>
                    <a:pt x="8712" y="33880"/>
                    <a:pt x="10558" y="33880"/>
                  </a:cubicBezTo>
                  <a:cubicBezTo>
                    <a:pt x="10586" y="33880"/>
                    <a:pt x="10614" y="33879"/>
                    <a:pt x="10643" y="33879"/>
                  </a:cubicBezTo>
                  <a:cubicBezTo>
                    <a:pt x="10524" y="33739"/>
                    <a:pt x="10345" y="33521"/>
                    <a:pt x="10265" y="33381"/>
                  </a:cubicBezTo>
                  <a:cubicBezTo>
                    <a:pt x="9987" y="32725"/>
                    <a:pt x="10026" y="31989"/>
                    <a:pt x="10663" y="31690"/>
                  </a:cubicBezTo>
                  <a:cubicBezTo>
                    <a:pt x="10847" y="31601"/>
                    <a:pt x="11042" y="31558"/>
                    <a:pt x="11233" y="31558"/>
                  </a:cubicBezTo>
                  <a:cubicBezTo>
                    <a:pt x="11682" y="31558"/>
                    <a:pt x="12111" y="31795"/>
                    <a:pt x="12334" y="32228"/>
                  </a:cubicBezTo>
                  <a:cubicBezTo>
                    <a:pt x="12513" y="32546"/>
                    <a:pt x="12334" y="33242"/>
                    <a:pt x="12235" y="33600"/>
                  </a:cubicBezTo>
                  <a:cubicBezTo>
                    <a:pt x="13050" y="33123"/>
                    <a:pt x="14104" y="32029"/>
                    <a:pt x="14224" y="31054"/>
                  </a:cubicBezTo>
                  <a:cubicBezTo>
                    <a:pt x="14403" y="29721"/>
                    <a:pt x="13627" y="28528"/>
                    <a:pt x="13030" y="27374"/>
                  </a:cubicBezTo>
                  <a:cubicBezTo>
                    <a:pt x="12971" y="27274"/>
                    <a:pt x="13010" y="27215"/>
                    <a:pt x="13070" y="27175"/>
                  </a:cubicBezTo>
                  <a:cubicBezTo>
                    <a:pt x="13050" y="27075"/>
                    <a:pt x="13110" y="26916"/>
                    <a:pt x="13269" y="26916"/>
                  </a:cubicBezTo>
                  <a:cubicBezTo>
                    <a:pt x="15318" y="26837"/>
                    <a:pt x="17387" y="26638"/>
                    <a:pt x="19416" y="26638"/>
                  </a:cubicBezTo>
                  <a:cubicBezTo>
                    <a:pt x="19436" y="26638"/>
                    <a:pt x="19476" y="26638"/>
                    <a:pt x="19495" y="26658"/>
                  </a:cubicBezTo>
                  <a:cubicBezTo>
                    <a:pt x="19476" y="26638"/>
                    <a:pt x="19476" y="26618"/>
                    <a:pt x="19476" y="26578"/>
                  </a:cubicBezTo>
                  <a:cubicBezTo>
                    <a:pt x="19495" y="24390"/>
                    <a:pt x="19515" y="21844"/>
                    <a:pt x="19734" y="19655"/>
                  </a:cubicBezTo>
                  <a:lnTo>
                    <a:pt x="19734" y="19655"/>
                  </a:lnTo>
                  <a:cubicBezTo>
                    <a:pt x="19011" y="20176"/>
                    <a:pt x="18186" y="20418"/>
                    <a:pt x="17383" y="20418"/>
                  </a:cubicBezTo>
                  <a:cubicBezTo>
                    <a:pt x="15579" y="20418"/>
                    <a:pt x="13886" y="19199"/>
                    <a:pt x="13707" y="17189"/>
                  </a:cubicBezTo>
                  <a:cubicBezTo>
                    <a:pt x="13567" y="15737"/>
                    <a:pt x="14144" y="14225"/>
                    <a:pt x="15338" y="13349"/>
                  </a:cubicBezTo>
                  <a:cubicBezTo>
                    <a:pt x="15804" y="13005"/>
                    <a:pt x="16319" y="12865"/>
                    <a:pt x="16848" y="12865"/>
                  </a:cubicBezTo>
                  <a:cubicBezTo>
                    <a:pt x="17784" y="12865"/>
                    <a:pt x="18761" y="13305"/>
                    <a:pt x="19575" y="13827"/>
                  </a:cubicBezTo>
                  <a:cubicBezTo>
                    <a:pt x="19495" y="11758"/>
                    <a:pt x="19515" y="9311"/>
                    <a:pt x="19734" y="7242"/>
                  </a:cubicBezTo>
                  <a:lnTo>
                    <a:pt x="19734" y="7242"/>
                  </a:lnTo>
                  <a:cubicBezTo>
                    <a:pt x="18705" y="7312"/>
                    <a:pt x="17640" y="7364"/>
                    <a:pt x="16574" y="7364"/>
                  </a:cubicBezTo>
                  <a:cubicBezTo>
                    <a:pt x="14919" y="7364"/>
                    <a:pt x="13262" y="7239"/>
                    <a:pt x="11737" y="6864"/>
                  </a:cubicBezTo>
                  <a:cubicBezTo>
                    <a:pt x="11717" y="6864"/>
                    <a:pt x="11717" y="6844"/>
                    <a:pt x="11678" y="6844"/>
                  </a:cubicBezTo>
                  <a:cubicBezTo>
                    <a:pt x="11651" y="6858"/>
                    <a:pt x="11622" y="6864"/>
                    <a:pt x="11592" y="6864"/>
                  </a:cubicBezTo>
                  <a:cubicBezTo>
                    <a:pt x="11444" y="6864"/>
                    <a:pt x="11286" y="6712"/>
                    <a:pt x="11419" y="6546"/>
                  </a:cubicBezTo>
                  <a:cubicBezTo>
                    <a:pt x="12957" y="4475"/>
                    <a:pt x="13322" y="0"/>
                    <a:pt x="976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24"/>
            <p:cNvSpPr/>
            <p:nvPr/>
          </p:nvSpPr>
          <p:spPr>
            <a:xfrm>
              <a:off x="5951646" y="2954983"/>
              <a:ext cx="49870" cy="47674"/>
            </a:xfrm>
            <a:custGeom>
              <a:avLst/>
              <a:gdLst/>
              <a:ahLst/>
              <a:cxnLst/>
              <a:rect l="l" t="t" r="r" b="b"/>
              <a:pathLst>
                <a:path w="1632" h="1560" extrusionOk="0">
                  <a:moveTo>
                    <a:pt x="677" y="1"/>
                  </a:moveTo>
                  <a:cubicBezTo>
                    <a:pt x="319" y="120"/>
                    <a:pt x="1" y="438"/>
                    <a:pt x="41" y="876"/>
                  </a:cubicBezTo>
                  <a:cubicBezTo>
                    <a:pt x="77" y="1276"/>
                    <a:pt x="429" y="1560"/>
                    <a:pt x="824" y="1560"/>
                  </a:cubicBezTo>
                  <a:cubicBezTo>
                    <a:pt x="861" y="1560"/>
                    <a:pt x="898" y="1557"/>
                    <a:pt x="936" y="1552"/>
                  </a:cubicBezTo>
                  <a:cubicBezTo>
                    <a:pt x="1314" y="1473"/>
                    <a:pt x="1632" y="1174"/>
                    <a:pt x="1572" y="776"/>
                  </a:cubicBezTo>
                  <a:cubicBezTo>
                    <a:pt x="1552" y="339"/>
                    <a:pt x="1254" y="180"/>
                    <a:pt x="916" y="60"/>
                  </a:cubicBezTo>
                  <a:cubicBezTo>
                    <a:pt x="896" y="65"/>
                    <a:pt x="875" y="68"/>
                    <a:pt x="853" y="68"/>
                  </a:cubicBezTo>
                  <a:cubicBezTo>
                    <a:pt x="789" y="68"/>
                    <a:pt x="722" y="45"/>
                    <a:pt x="67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24"/>
            <p:cNvSpPr/>
            <p:nvPr/>
          </p:nvSpPr>
          <p:spPr>
            <a:xfrm>
              <a:off x="5698345" y="2334944"/>
              <a:ext cx="264872" cy="228436"/>
            </a:xfrm>
            <a:custGeom>
              <a:avLst/>
              <a:gdLst/>
              <a:ahLst/>
              <a:cxnLst/>
              <a:rect l="l" t="t" r="r" b="b"/>
              <a:pathLst>
                <a:path w="8668" h="7475" extrusionOk="0">
                  <a:moveTo>
                    <a:pt x="3476" y="0"/>
                  </a:moveTo>
                  <a:cubicBezTo>
                    <a:pt x="1845" y="497"/>
                    <a:pt x="770" y="1830"/>
                    <a:pt x="452" y="3561"/>
                  </a:cubicBezTo>
                  <a:cubicBezTo>
                    <a:pt x="0" y="5990"/>
                    <a:pt x="2025" y="7474"/>
                    <a:pt x="4234" y="7474"/>
                  </a:cubicBezTo>
                  <a:cubicBezTo>
                    <a:pt x="4359" y="7474"/>
                    <a:pt x="4484" y="7469"/>
                    <a:pt x="4610" y="7460"/>
                  </a:cubicBezTo>
                  <a:cubicBezTo>
                    <a:pt x="6639" y="7301"/>
                    <a:pt x="8429" y="5650"/>
                    <a:pt x="8528" y="3561"/>
                  </a:cubicBezTo>
                  <a:cubicBezTo>
                    <a:pt x="8668" y="716"/>
                    <a:pt x="5743" y="239"/>
                    <a:pt x="3575" y="40"/>
                  </a:cubicBezTo>
                  <a:cubicBezTo>
                    <a:pt x="3555" y="40"/>
                    <a:pt x="3496" y="40"/>
                    <a:pt x="347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24"/>
            <p:cNvSpPr/>
            <p:nvPr/>
          </p:nvSpPr>
          <p:spPr>
            <a:xfrm>
              <a:off x="5891934" y="2386314"/>
              <a:ext cx="42842" cy="41195"/>
            </a:xfrm>
            <a:custGeom>
              <a:avLst/>
              <a:gdLst/>
              <a:ahLst/>
              <a:cxnLst/>
              <a:rect l="l" t="t" r="r" b="b"/>
              <a:pathLst>
                <a:path w="1402" h="1348" extrusionOk="0">
                  <a:moveTo>
                    <a:pt x="155" y="0"/>
                  </a:moveTo>
                  <a:cubicBezTo>
                    <a:pt x="34" y="0"/>
                    <a:pt x="1" y="193"/>
                    <a:pt x="125" y="229"/>
                  </a:cubicBezTo>
                  <a:cubicBezTo>
                    <a:pt x="602" y="348"/>
                    <a:pt x="940" y="746"/>
                    <a:pt x="1040" y="1223"/>
                  </a:cubicBezTo>
                  <a:cubicBezTo>
                    <a:pt x="1063" y="1310"/>
                    <a:pt x="1128" y="1347"/>
                    <a:pt x="1195" y="1347"/>
                  </a:cubicBezTo>
                  <a:cubicBezTo>
                    <a:pt x="1296" y="1347"/>
                    <a:pt x="1402" y="1263"/>
                    <a:pt x="1378" y="1144"/>
                  </a:cubicBezTo>
                  <a:cubicBezTo>
                    <a:pt x="1239" y="587"/>
                    <a:pt x="781" y="129"/>
                    <a:pt x="204" y="10"/>
                  </a:cubicBezTo>
                  <a:cubicBezTo>
                    <a:pt x="187" y="3"/>
                    <a:pt x="170" y="0"/>
                    <a:pt x="15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24"/>
            <p:cNvSpPr/>
            <p:nvPr/>
          </p:nvSpPr>
          <p:spPr>
            <a:xfrm>
              <a:off x="5879314" y="2366542"/>
              <a:ext cx="53567" cy="28635"/>
            </a:xfrm>
            <a:custGeom>
              <a:avLst/>
              <a:gdLst/>
              <a:ahLst/>
              <a:cxnLst/>
              <a:rect l="l" t="t" r="r" b="b"/>
              <a:pathLst>
                <a:path w="1753" h="937" extrusionOk="0">
                  <a:moveTo>
                    <a:pt x="140" y="0"/>
                  </a:moveTo>
                  <a:cubicBezTo>
                    <a:pt x="1" y="0"/>
                    <a:pt x="1" y="199"/>
                    <a:pt x="140" y="239"/>
                  </a:cubicBezTo>
                  <a:cubicBezTo>
                    <a:pt x="637" y="279"/>
                    <a:pt x="1055" y="538"/>
                    <a:pt x="1413" y="876"/>
                  </a:cubicBezTo>
                  <a:cubicBezTo>
                    <a:pt x="1447" y="919"/>
                    <a:pt x="1486" y="937"/>
                    <a:pt x="1524" y="937"/>
                  </a:cubicBezTo>
                  <a:cubicBezTo>
                    <a:pt x="1644" y="937"/>
                    <a:pt x="1752" y="762"/>
                    <a:pt x="1632" y="657"/>
                  </a:cubicBezTo>
                  <a:cubicBezTo>
                    <a:pt x="1234" y="239"/>
                    <a:pt x="717" y="40"/>
                    <a:pt x="14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24"/>
            <p:cNvSpPr/>
            <p:nvPr/>
          </p:nvSpPr>
          <p:spPr>
            <a:xfrm>
              <a:off x="5582069" y="2610310"/>
              <a:ext cx="326446" cy="539659"/>
            </a:xfrm>
            <a:custGeom>
              <a:avLst/>
              <a:gdLst/>
              <a:ahLst/>
              <a:cxnLst/>
              <a:rect l="l" t="t" r="r" b="b"/>
              <a:pathLst>
                <a:path w="10683" h="17659" extrusionOk="0">
                  <a:moveTo>
                    <a:pt x="6689" y="0"/>
                  </a:moveTo>
                  <a:cubicBezTo>
                    <a:pt x="5426" y="0"/>
                    <a:pt x="4267" y="368"/>
                    <a:pt x="3481" y="1592"/>
                  </a:cubicBezTo>
                  <a:cubicBezTo>
                    <a:pt x="2506" y="3104"/>
                    <a:pt x="1790" y="4814"/>
                    <a:pt x="1233" y="6525"/>
                  </a:cubicBezTo>
                  <a:cubicBezTo>
                    <a:pt x="99" y="10086"/>
                    <a:pt x="0" y="13687"/>
                    <a:pt x="239" y="17367"/>
                  </a:cubicBezTo>
                  <a:cubicBezTo>
                    <a:pt x="239" y="17426"/>
                    <a:pt x="239" y="17446"/>
                    <a:pt x="219" y="17466"/>
                  </a:cubicBezTo>
                  <a:cubicBezTo>
                    <a:pt x="325" y="17470"/>
                    <a:pt x="428" y="17472"/>
                    <a:pt x="529" y="17472"/>
                  </a:cubicBezTo>
                  <a:cubicBezTo>
                    <a:pt x="1561" y="17472"/>
                    <a:pt x="2301" y="17248"/>
                    <a:pt x="2646" y="16034"/>
                  </a:cubicBezTo>
                  <a:cubicBezTo>
                    <a:pt x="2805" y="15377"/>
                    <a:pt x="2666" y="14462"/>
                    <a:pt x="2666" y="13786"/>
                  </a:cubicBezTo>
                  <a:cubicBezTo>
                    <a:pt x="2666" y="12891"/>
                    <a:pt x="2447" y="11777"/>
                    <a:pt x="2884" y="10961"/>
                  </a:cubicBezTo>
                  <a:cubicBezTo>
                    <a:pt x="2865" y="10882"/>
                    <a:pt x="2884" y="10782"/>
                    <a:pt x="2984" y="10762"/>
                  </a:cubicBezTo>
                  <a:lnTo>
                    <a:pt x="3004" y="10762"/>
                  </a:lnTo>
                  <a:cubicBezTo>
                    <a:pt x="3004" y="10742"/>
                    <a:pt x="3024" y="10742"/>
                    <a:pt x="3024" y="10703"/>
                  </a:cubicBezTo>
                  <a:cubicBezTo>
                    <a:pt x="3076" y="10650"/>
                    <a:pt x="3140" y="10625"/>
                    <a:pt x="3203" y="10625"/>
                  </a:cubicBezTo>
                  <a:cubicBezTo>
                    <a:pt x="3259" y="10625"/>
                    <a:pt x="3315" y="10645"/>
                    <a:pt x="3362" y="10683"/>
                  </a:cubicBezTo>
                  <a:cubicBezTo>
                    <a:pt x="3849" y="10589"/>
                    <a:pt x="4534" y="10499"/>
                    <a:pt x="5203" y="10499"/>
                  </a:cubicBezTo>
                  <a:cubicBezTo>
                    <a:pt x="6091" y="10499"/>
                    <a:pt x="6952" y="10658"/>
                    <a:pt x="7281" y="11180"/>
                  </a:cubicBezTo>
                  <a:cubicBezTo>
                    <a:pt x="7698" y="11837"/>
                    <a:pt x="7380" y="13150"/>
                    <a:pt x="7360" y="13866"/>
                  </a:cubicBezTo>
                  <a:cubicBezTo>
                    <a:pt x="7340" y="15059"/>
                    <a:pt x="7301" y="16273"/>
                    <a:pt x="7261" y="17466"/>
                  </a:cubicBezTo>
                  <a:lnTo>
                    <a:pt x="7261" y="17526"/>
                  </a:lnTo>
                  <a:cubicBezTo>
                    <a:pt x="7612" y="17610"/>
                    <a:pt x="7967" y="17658"/>
                    <a:pt x="8319" y="17658"/>
                  </a:cubicBezTo>
                  <a:cubicBezTo>
                    <a:pt x="8805" y="17658"/>
                    <a:pt x="9286" y="17566"/>
                    <a:pt x="9747" y="17347"/>
                  </a:cubicBezTo>
                  <a:cubicBezTo>
                    <a:pt x="9568" y="14482"/>
                    <a:pt x="9568" y="11598"/>
                    <a:pt x="9787" y="8733"/>
                  </a:cubicBezTo>
                  <a:cubicBezTo>
                    <a:pt x="9986" y="6048"/>
                    <a:pt x="10682" y="3322"/>
                    <a:pt x="10523" y="617"/>
                  </a:cubicBezTo>
                  <a:cubicBezTo>
                    <a:pt x="9320" y="368"/>
                    <a:pt x="7952" y="0"/>
                    <a:pt x="66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4" name="Google Shape;1424;p24"/>
            <p:cNvSpPr/>
            <p:nvPr/>
          </p:nvSpPr>
          <p:spPr>
            <a:xfrm>
              <a:off x="5231896" y="1325800"/>
              <a:ext cx="784197" cy="1837634"/>
            </a:xfrm>
            <a:custGeom>
              <a:avLst/>
              <a:gdLst/>
              <a:ahLst/>
              <a:cxnLst/>
              <a:rect l="l" t="t" r="r" b="b"/>
              <a:pathLst>
                <a:path w="25663" h="60132" extrusionOk="0">
                  <a:moveTo>
                    <a:pt x="11687" y="32210"/>
                  </a:moveTo>
                  <a:cubicBezTo>
                    <a:pt x="12051" y="32210"/>
                    <a:pt x="12371" y="32407"/>
                    <a:pt x="12474" y="32764"/>
                  </a:cubicBezTo>
                  <a:cubicBezTo>
                    <a:pt x="12573" y="33142"/>
                    <a:pt x="12434" y="33500"/>
                    <a:pt x="12175" y="33739"/>
                  </a:cubicBezTo>
                  <a:cubicBezTo>
                    <a:pt x="11996" y="33799"/>
                    <a:pt x="11837" y="33839"/>
                    <a:pt x="11678" y="33898"/>
                  </a:cubicBezTo>
                  <a:cubicBezTo>
                    <a:pt x="11658" y="33868"/>
                    <a:pt x="11633" y="33854"/>
                    <a:pt x="11608" y="33854"/>
                  </a:cubicBezTo>
                  <a:cubicBezTo>
                    <a:pt x="11583" y="33854"/>
                    <a:pt x="11558" y="33868"/>
                    <a:pt x="11539" y="33898"/>
                  </a:cubicBezTo>
                  <a:cubicBezTo>
                    <a:pt x="11479" y="33898"/>
                    <a:pt x="11439" y="33918"/>
                    <a:pt x="11379" y="33918"/>
                  </a:cubicBezTo>
                  <a:cubicBezTo>
                    <a:pt x="11240" y="33859"/>
                    <a:pt x="11041" y="33660"/>
                    <a:pt x="11001" y="33620"/>
                  </a:cubicBezTo>
                  <a:cubicBezTo>
                    <a:pt x="10882" y="33461"/>
                    <a:pt x="10803" y="33262"/>
                    <a:pt x="10803" y="33063"/>
                  </a:cubicBezTo>
                  <a:cubicBezTo>
                    <a:pt x="10783" y="32625"/>
                    <a:pt x="11081" y="32307"/>
                    <a:pt x="11499" y="32227"/>
                  </a:cubicBezTo>
                  <a:cubicBezTo>
                    <a:pt x="11562" y="32216"/>
                    <a:pt x="11625" y="32210"/>
                    <a:pt x="11687" y="32210"/>
                  </a:cubicBezTo>
                  <a:close/>
                  <a:moveTo>
                    <a:pt x="18760" y="33142"/>
                  </a:moveTo>
                  <a:cubicBezTo>
                    <a:pt x="18799" y="33162"/>
                    <a:pt x="18839" y="33162"/>
                    <a:pt x="18899" y="33162"/>
                  </a:cubicBezTo>
                  <a:cubicBezTo>
                    <a:pt x="20988" y="33361"/>
                    <a:pt x="23852" y="33839"/>
                    <a:pt x="23713" y="36584"/>
                  </a:cubicBezTo>
                  <a:cubicBezTo>
                    <a:pt x="23613" y="38593"/>
                    <a:pt x="21883" y="40244"/>
                    <a:pt x="19894" y="40383"/>
                  </a:cubicBezTo>
                  <a:cubicBezTo>
                    <a:pt x="19767" y="40393"/>
                    <a:pt x="19641" y="40398"/>
                    <a:pt x="19515" y="40398"/>
                  </a:cubicBezTo>
                  <a:cubicBezTo>
                    <a:pt x="17350" y="40398"/>
                    <a:pt x="15383" y="38954"/>
                    <a:pt x="15815" y="36604"/>
                  </a:cubicBezTo>
                  <a:cubicBezTo>
                    <a:pt x="16114" y="34913"/>
                    <a:pt x="17168" y="33620"/>
                    <a:pt x="18760" y="33142"/>
                  </a:cubicBezTo>
                  <a:close/>
                  <a:moveTo>
                    <a:pt x="24270" y="53294"/>
                  </a:moveTo>
                  <a:cubicBezTo>
                    <a:pt x="24299" y="53323"/>
                    <a:pt x="24360" y="53341"/>
                    <a:pt x="24422" y="53341"/>
                  </a:cubicBezTo>
                  <a:cubicBezTo>
                    <a:pt x="24445" y="53341"/>
                    <a:pt x="24467" y="53339"/>
                    <a:pt x="24489" y="53333"/>
                  </a:cubicBezTo>
                  <a:cubicBezTo>
                    <a:pt x="24807" y="53513"/>
                    <a:pt x="25105" y="53652"/>
                    <a:pt x="25125" y="54089"/>
                  </a:cubicBezTo>
                  <a:cubicBezTo>
                    <a:pt x="25185" y="54487"/>
                    <a:pt x="24887" y="54786"/>
                    <a:pt x="24509" y="54825"/>
                  </a:cubicBezTo>
                  <a:cubicBezTo>
                    <a:pt x="24461" y="54834"/>
                    <a:pt x="24414" y="54838"/>
                    <a:pt x="24368" y="54838"/>
                  </a:cubicBezTo>
                  <a:cubicBezTo>
                    <a:pt x="23988" y="54838"/>
                    <a:pt x="23667" y="54557"/>
                    <a:pt x="23613" y="54149"/>
                  </a:cubicBezTo>
                  <a:cubicBezTo>
                    <a:pt x="23574" y="53731"/>
                    <a:pt x="23892" y="53413"/>
                    <a:pt x="24270" y="53294"/>
                  </a:cubicBezTo>
                  <a:close/>
                  <a:moveTo>
                    <a:pt x="18110" y="42032"/>
                  </a:moveTo>
                  <a:cubicBezTo>
                    <a:pt x="19372" y="42032"/>
                    <a:pt x="20745" y="42402"/>
                    <a:pt x="21962" y="42651"/>
                  </a:cubicBezTo>
                  <a:cubicBezTo>
                    <a:pt x="22121" y="45356"/>
                    <a:pt x="21445" y="48082"/>
                    <a:pt x="21246" y="50767"/>
                  </a:cubicBezTo>
                  <a:cubicBezTo>
                    <a:pt x="21027" y="53632"/>
                    <a:pt x="21027" y="56516"/>
                    <a:pt x="21206" y="59381"/>
                  </a:cubicBezTo>
                  <a:cubicBezTo>
                    <a:pt x="20745" y="59600"/>
                    <a:pt x="20271" y="59692"/>
                    <a:pt x="19787" y="59692"/>
                  </a:cubicBezTo>
                  <a:cubicBezTo>
                    <a:pt x="19436" y="59692"/>
                    <a:pt x="19079" y="59644"/>
                    <a:pt x="18720" y="59560"/>
                  </a:cubicBezTo>
                  <a:lnTo>
                    <a:pt x="18720" y="59500"/>
                  </a:lnTo>
                  <a:cubicBezTo>
                    <a:pt x="18760" y="58307"/>
                    <a:pt x="18799" y="57093"/>
                    <a:pt x="18819" y="55900"/>
                  </a:cubicBezTo>
                  <a:cubicBezTo>
                    <a:pt x="18839" y="55184"/>
                    <a:pt x="19177" y="53851"/>
                    <a:pt x="18740" y="53214"/>
                  </a:cubicBezTo>
                  <a:cubicBezTo>
                    <a:pt x="18422" y="52692"/>
                    <a:pt x="17560" y="52533"/>
                    <a:pt x="16668" y="52533"/>
                  </a:cubicBezTo>
                  <a:cubicBezTo>
                    <a:pt x="15996" y="52533"/>
                    <a:pt x="15308" y="52623"/>
                    <a:pt x="14821" y="52717"/>
                  </a:cubicBezTo>
                  <a:cubicBezTo>
                    <a:pt x="14774" y="52679"/>
                    <a:pt x="14723" y="52659"/>
                    <a:pt x="14671" y="52659"/>
                  </a:cubicBezTo>
                  <a:cubicBezTo>
                    <a:pt x="14613" y="52659"/>
                    <a:pt x="14555" y="52684"/>
                    <a:pt x="14503" y="52737"/>
                  </a:cubicBezTo>
                  <a:cubicBezTo>
                    <a:pt x="14503" y="52776"/>
                    <a:pt x="14463" y="52776"/>
                    <a:pt x="14463" y="52796"/>
                  </a:cubicBezTo>
                  <a:lnTo>
                    <a:pt x="14443" y="52796"/>
                  </a:lnTo>
                  <a:cubicBezTo>
                    <a:pt x="14343" y="52816"/>
                    <a:pt x="14324" y="52916"/>
                    <a:pt x="14343" y="52995"/>
                  </a:cubicBezTo>
                  <a:cubicBezTo>
                    <a:pt x="13906" y="53811"/>
                    <a:pt x="14125" y="54925"/>
                    <a:pt x="14125" y="55820"/>
                  </a:cubicBezTo>
                  <a:cubicBezTo>
                    <a:pt x="14125" y="56496"/>
                    <a:pt x="14264" y="57411"/>
                    <a:pt x="14105" y="58068"/>
                  </a:cubicBezTo>
                  <a:cubicBezTo>
                    <a:pt x="13749" y="59323"/>
                    <a:pt x="12970" y="59502"/>
                    <a:pt x="11883" y="59502"/>
                  </a:cubicBezTo>
                  <a:cubicBezTo>
                    <a:pt x="11816" y="59502"/>
                    <a:pt x="11747" y="59501"/>
                    <a:pt x="11678" y="59500"/>
                  </a:cubicBezTo>
                  <a:cubicBezTo>
                    <a:pt x="11718" y="59480"/>
                    <a:pt x="11718" y="59460"/>
                    <a:pt x="11718" y="59401"/>
                  </a:cubicBezTo>
                  <a:cubicBezTo>
                    <a:pt x="11459" y="55721"/>
                    <a:pt x="11558" y="52120"/>
                    <a:pt x="12712" y="48559"/>
                  </a:cubicBezTo>
                  <a:cubicBezTo>
                    <a:pt x="13249" y="46848"/>
                    <a:pt x="13965" y="45138"/>
                    <a:pt x="14940" y="43606"/>
                  </a:cubicBezTo>
                  <a:cubicBezTo>
                    <a:pt x="15713" y="42397"/>
                    <a:pt x="16857" y="42032"/>
                    <a:pt x="18110" y="42032"/>
                  </a:cubicBezTo>
                  <a:close/>
                  <a:moveTo>
                    <a:pt x="10199" y="1"/>
                  </a:moveTo>
                  <a:cubicBezTo>
                    <a:pt x="10175" y="1"/>
                    <a:pt x="10151" y="1"/>
                    <a:pt x="10126" y="1"/>
                  </a:cubicBezTo>
                  <a:cubicBezTo>
                    <a:pt x="8754" y="21"/>
                    <a:pt x="7441" y="498"/>
                    <a:pt x="7083" y="1931"/>
                  </a:cubicBezTo>
                  <a:cubicBezTo>
                    <a:pt x="6665" y="3701"/>
                    <a:pt x="7242" y="5770"/>
                    <a:pt x="8137" y="7302"/>
                  </a:cubicBezTo>
                  <a:cubicBezTo>
                    <a:pt x="6932" y="7368"/>
                    <a:pt x="5745" y="7389"/>
                    <a:pt x="4564" y="7389"/>
                  </a:cubicBezTo>
                  <a:cubicBezTo>
                    <a:pt x="3248" y="7389"/>
                    <a:pt x="1938" y="7362"/>
                    <a:pt x="617" y="7341"/>
                  </a:cubicBezTo>
                  <a:cubicBezTo>
                    <a:pt x="518" y="7341"/>
                    <a:pt x="478" y="7401"/>
                    <a:pt x="478" y="7481"/>
                  </a:cubicBezTo>
                  <a:cubicBezTo>
                    <a:pt x="419" y="7501"/>
                    <a:pt x="339" y="7560"/>
                    <a:pt x="339" y="7600"/>
                  </a:cubicBezTo>
                  <a:cubicBezTo>
                    <a:pt x="1" y="9947"/>
                    <a:pt x="240" y="12533"/>
                    <a:pt x="518" y="14901"/>
                  </a:cubicBezTo>
                  <a:cubicBezTo>
                    <a:pt x="518" y="14941"/>
                    <a:pt x="538" y="15000"/>
                    <a:pt x="598" y="15020"/>
                  </a:cubicBezTo>
                  <a:cubicBezTo>
                    <a:pt x="621" y="15043"/>
                    <a:pt x="665" y="15053"/>
                    <a:pt x="709" y="15053"/>
                  </a:cubicBezTo>
                  <a:cubicBezTo>
                    <a:pt x="740" y="15053"/>
                    <a:pt x="772" y="15048"/>
                    <a:pt x="797" y="15040"/>
                  </a:cubicBezTo>
                  <a:cubicBezTo>
                    <a:pt x="811" y="15098"/>
                    <a:pt x="868" y="15135"/>
                    <a:pt x="929" y="15135"/>
                  </a:cubicBezTo>
                  <a:cubicBezTo>
                    <a:pt x="951" y="15135"/>
                    <a:pt x="974" y="15130"/>
                    <a:pt x="995" y="15120"/>
                  </a:cubicBezTo>
                  <a:cubicBezTo>
                    <a:pt x="2025" y="14578"/>
                    <a:pt x="3137" y="13904"/>
                    <a:pt x="4330" y="13904"/>
                  </a:cubicBezTo>
                  <a:cubicBezTo>
                    <a:pt x="4451" y="13904"/>
                    <a:pt x="4573" y="13911"/>
                    <a:pt x="4695" y="13926"/>
                  </a:cubicBezTo>
                  <a:cubicBezTo>
                    <a:pt x="6108" y="14105"/>
                    <a:pt x="7043" y="15318"/>
                    <a:pt x="7063" y="16711"/>
                  </a:cubicBezTo>
                  <a:cubicBezTo>
                    <a:pt x="7083" y="17944"/>
                    <a:pt x="6386" y="19237"/>
                    <a:pt x="5451" y="20033"/>
                  </a:cubicBezTo>
                  <a:cubicBezTo>
                    <a:pt x="4810" y="20588"/>
                    <a:pt x="4123" y="20802"/>
                    <a:pt x="3421" y="20802"/>
                  </a:cubicBezTo>
                  <a:cubicBezTo>
                    <a:pt x="2663" y="20802"/>
                    <a:pt x="1888" y="20553"/>
                    <a:pt x="1135" y="20212"/>
                  </a:cubicBezTo>
                  <a:cubicBezTo>
                    <a:pt x="1105" y="20202"/>
                    <a:pt x="1075" y="20197"/>
                    <a:pt x="1048" y="20197"/>
                  </a:cubicBezTo>
                  <a:cubicBezTo>
                    <a:pt x="1020" y="20197"/>
                    <a:pt x="995" y="20202"/>
                    <a:pt x="976" y="20212"/>
                  </a:cubicBezTo>
                  <a:cubicBezTo>
                    <a:pt x="896" y="20212"/>
                    <a:pt x="816" y="20232"/>
                    <a:pt x="797" y="20292"/>
                  </a:cubicBezTo>
                  <a:cubicBezTo>
                    <a:pt x="797" y="20312"/>
                    <a:pt x="777" y="20331"/>
                    <a:pt x="777" y="20371"/>
                  </a:cubicBezTo>
                  <a:cubicBezTo>
                    <a:pt x="578" y="22559"/>
                    <a:pt x="617" y="24787"/>
                    <a:pt x="777" y="26976"/>
                  </a:cubicBezTo>
                  <a:cubicBezTo>
                    <a:pt x="777" y="27095"/>
                    <a:pt x="876" y="27155"/>
                    <a:pt x="936" y="27175"/>
                  </a:cubicBezTo>
                  <a:cubicBezTo>
                    <a:pt x="936" y="27234"/>
                    <a:pt x="976" y="27254"/>
                    <a:pt x="1015" y="27274"/>
                  </a:cubicBezTo>
                  <a:cubicBezTo>
                    <a:pt x="2330" y="27680"/>
                    <a:pt x="3753" y="27843"/>
                    <a:pt x="5167" y="27843"/>
                  </a:cubicBezTo>
                  <a:cubicBezTo>
                    <a:pt x="6106" y="27843"/>
                    <a:pt x="7041" y="27771"/>
                    <a:pt x="7938" y="27652"/>
                  </a:cubicBezTo>
                  <a:cubicBezTo>
                    <a:pt x="7978" y="27652"/>
                    <a:pt x="8037" y="27632"/>
                    <a:pt x="8057" y="27572"/>
                  </a:cubicBezTo>
                  <a:cubicBezTo>
                    <a:pt x="8134" y="27458"/>
                    <a:pt x="8082" y="27253"/>
                    <a:pt x="7921" y="27253"/>
                  </a:cubicBezTo>
                  <a:cubicBezTo>
                    <a:pt x="7913" y="27253"/>
                    <a:pt x="7906" y="27253"/>
                    <a:pt x="7898" y="27254"/>
                  </a:cubicBezTo>
                  <a:cubicBezTo>
                    <a:pt x="7277" y="27302"/>
                    <a:pt x="6668" y="27323"/>
                    <a:pt x="6066" y="27323"/>
                  </a:cubicBezTo>
                  <a:cubicBezTo>
                    <a:pt x="4433" y="27323"/>
                    <a:pt x="2846" y="27170"/>
                    <a:pt x="1174" y="26996"/>
                  </a:cubicBezTo>
                  <a:cubicBezTo>
                    <a:pt x="1095" y="24887"/>
                    <a:pt x="1115" y="22778"/>
                    <a:pt x="1095" y="20670"/>
                  </a:cubicBezTo>
                  <a:lnTo>
                    <a:pt x="1095" y="20670"/>
                  </a:lnTo>
                  <a:cubicBezTo>
                    <a:pt x="1859" y="20998"/>
                    <a:pt x="2656" y="21237"/>
                    <a:pt x="3437" y="21237"/>
                  </a:cubicBezTo>
                  <a:cubicBezTo>
                    <a:pt x="4120" y="21237"/>
                    <a:pt x="4790" y="21054"/>
                    <a:pt x="5412" y="20590"/>
                  </a:cubicBezTo>
                  <a:cubicBezTo>
                    <a:pt x="6685" y="19635"/>
                    <a:pt x="7600" y="17944"/>
                    <a:pt x="7441" y="16353"/>
                  </a:cubicBezTo>
                  <a:cubicBezTo>
                    <a:pt x="7301" y="15100"/>
                    <a:pt x="6506" y="13966"/>
                    <a:pt x="5272" y="13608"/>
                  </a:cubicBezTo>
                  <a:cubicBezTo>
                    <a:pt x="4937" y="13507"/>
                    <a:pt x="4604" y="13462"/>
                    <a:pt x="4275" y="13462"/>
                  </a:cubicBezTo>
                  <a:cubicBezTo>
                    <a:pt x="3041" y="13462"/>
                    <a:pt x="1865" y="14095"/>
                    <a:pt x="876" y="14801"/>
                  </a:cubicBezTo>
                  <a:cubicBezTo>
                    <a:pt x="697" y="12414"/>
                    <a:pt x="797" y="9987"/>
                    <a:pt x="598" y="7600"/>
                  </a:cubicBezTo>
                  <a:lnTo>
                    <a:pt x="598" y="7600"/>
                  </a:lnTo>
                  <a:cubicBezTo>
                    <a:pt x="1825" y="7842"/>
                    <a:pt x="3134" y="7951"/>
                    <a:pt x="4442" y="7951"/>
                  </a:cubicBezTo>
                  <a:cubicBezTo>
                    <a:pt x="5720" y="7951"/>
                    <a:pt x="6997" y="7847"/>
                    <a:pt x="8197" y="7660"/>
                  </a:cubicBezTo>
                  <a:cubicBezTo>
                    <a:pt x="8296" y="7640"/>
                    <a:pt x="8356" y="7560"/>
                    <a:pt x="8356" y="7481"/>
                  </a:cubicBezTo>
                  <a:cubicBezTo>
                    <a:pt x="8435" y="7461"/>
                    <a:pt x="8495" y="7381"/>
                    <a:pt x="8455" y="7282"/>
                  </a:cubicBezTo>
                  <a:cubicBezTo>
                    <a:pt x="7878" y="6068"/>
                    <a:pt x="7461" y="4775"/>
                    <a:pt x="7381" y="3403"/>
                  </a:cubicBezTo>
                  <a:cubicBezTo>
                    <a:pt x="7361" y="2587"/>
                    <a:pt x="7401" y="1692"/>
                    <a:pt x="7998" y="1036"/>
                  </a:cubicBezTo>
                  <a:cubicBezTo>
                    <a:pt x="8475" y="518"/>
                    <a:pt x="9430" y="419"/>
                    <a:pt x="10067" y="419"/>
                  </a:cubicBezTo>
                  <a:cubicBezTo>
                    <a:pt x="10098" y="418"/>
                    <a:pt x="10130" y="418"/>
                    <a:pt x="10161" y="418"/>
                  </a:cubicBezTo>
                  <a:cubicBezTo>
                    <a:pt x="13661" y="418"/>
                    <a:pt x="13315" y="4833"/>
                    <a:pt x="11777" y="6884"/>
                  </a:cubicBezTo>
                  <a:cubicBezTo>
                    <a:pt x="11660" y="7035"/>
                    <a:pt x="11797" y="7200"/>
                    <a:pt x="11951" y="7200"/>
                  </a:cubicBezTo>
                  <a:cubicBezTo>
                    <a:pt x="11979" y="7200"/>
                    <a:pt x="12008" y="7195"/>
                    <a:pt x="12036" y="7182"/>
                  </a:cubicBezTo>
                  <a:cubicBezTo>
                    <a:pt x="12056" y="7182"/>
                    <a:pt x="12056" y="7202"/>
                    <a:pt x="12076" y="7202"/>
                  </a:cubicBezTo>
                  <a:cubicBezTo>
                    <a:pt x="13589" y="7583"/>
                    <a:pt x="15209" y="7708"/>
                    <a:pt x="16816" y="7708"/>
                  </a:cubicBezTo>
                  <a:cubicBezTo>
                    <a:pt x="17893" y="7708"/>
                    <a:pt x="18964" y="7652"/>
                    <a:pt x="19993" y="7580"/>
                  </a:cubicBezTo>
                  <a:lnTo>
                    <a:pt x="19993" y="7580"/>
                  </a:lnTo>
                  <a:cubicBezTo>
                    <a:pt x="19774" y="9629"/>
                    <a:pt x="19695" y="11758"/>
                    <a:pt x="19794" y="13807"/>
                  </a:cubicBezTo>
                  <a:cubicBezTo>
                    <a:pt x="19095" y="13341"/>
                    <a:pt x="18291" y="13054"/>
                    <a:pt x="17498" y="13054"/>
                  </a:cubicBezTo>
                  <a:cubicBezTo>
                    <a:pt x="16871" y="13054"/>
                    <a:pt x="16250" y="13234"/>
                    <a:pt x="15696" y="13647"/>
                  </a:cubicBezTo>
                  <a:cubicBezTo>
                    <a:pt x="14522" y="14523"/>
                    <a:pt x="13946" y="16015"/>
                    <a:pt x="14065" y="17427"/>
                  </a:cubicBezTo>
                  <a:cubicBezTo>
                    <a:pt x="14264" y="19493"/>
                    <a:pt x="16015" y="20855"/>
                    <a:pt x="17855" y="20855"/>
                  </a:cubicBezTo>
                  <a:cubicBezTo>
                    <a:pt x="18584" y="20855"/>
                    <a:pt x="19327" y="20641"/>
                    <a:pt x="19993" y="20172"/>
                  </a:cubicBezTo>
                  <a:lnTo>
                    <a:pt x="19993" y="20172"/>
                  </a:lnTo>
                  <a:cubicBezTo>
                    <a:pt x="19774" y="22321"/>
                    <a:pt x="19734" y="24569"/>
                    <a:pt x="19734" y="26737"/>
                  </a:cubicBezTo>
                  <a:cubicBezTo>
                    <a:pt x="19734" y="26757"/>
                    <a:pt x="19734" y="26777"/>
                    <a:pt x="19774" y="26797"/>
                  </a:cubicBezTo>
                  <a:cubicBezTo>
                    <a:pt x="19734" y="26777"/>
                    <a:pt x="19714" y="26777"/>
                    <a:pt x="19695" y="26777"/>
                  </a:cubicBezTo>
                  <a:cubicBezTo>
                    <a:pt x="17685" y="26777"/>
                    <a:pt x="15656" y="26956"/>
                    <a:pt x="13667" y="27055"/>
                  </a:cubicBezTo>
                  <a:cubicBezTo>
                    <a:pt x="13528" y="27055"/>
                    <a:pt x="13448" y="27194"/>
                    <a:pt x="13468" y="27334"/>
                  </a:cubicBezTo>
                  <a:cubicBezTo>
                    <a:pt x="13408" y="27354"/>
                    <a:pt x="13369" y="27433"/>
                    <a:pt x="13428" y="27533"/>
                  </a:cubicBezTo>
                  <a:cubicBezTo>
                    <a:pt x="14025" y="28647"/>
                    <a:pt x="14642" y="29860"/>
                    <a:pt x="14463" y="31173"/>
                  </a:cubicBezTo>
                  <a:cubicBezTo>
                    <a:pt x="14343" y="32148"/>
                    <a:pt x="13727" y="32864"/>
                    <a:pt x="12951" y="33341"/>
                  </a:cubicBezTo>
                  <a:cubicBezTo>
                    <a:pt x="13050" y="33003"/>
                    <a:pt x="13031" y="32625"/>
                    <a:pt x="12871" y="32307"/>
                  </a:cubicBezTo>
                  <a:cubicBezTo>
                    <a:pt x="12650" y="31865"/>
                    <a:pt x="12199" y="31634"/>
                    <a:pt x="11738" y="31634"/>
                  </a:cubicBezTo>
                  <a:cubicBezTo>
                    <a:pt x="11534" y="31634"/>
                    <a:pt x="11329" y="31679"/>
                    <a:pt x="11141" y="31770"/>
                  </a:cubicBezTo>
                  <a:cubicBezTo>
                    <a:pt x="10524" y="32068"/>
                    <a:pt x="10265" y="32804"/>
                    <a:pt x="10544" y="33441"/>
                  </a:cubicBezTo>
                  <a:cubicBezTo>
                    <a:pt x="10624" y="33600"/>
                    <a:pt x="10683" y="33739"/>
                    <a:pt x="10822" y="33859"/>
                  </a:cubicBezTo>
                  <a:cubicBezTo>
                    <a:pt x="9470" y="33759"/>
                    <a:pt x="8535" y="32725"/>
                    <a:pt x="8256" y="31352"/>
                  </a:cubicBezTo>
                  <a:cubicBezTo>
                    <a:pt x="7998" y="30139"/>
                    <a:pt x="8356" y="28945"/>
                    <a:pt x="8495" y="27751"/>
                  </a:cubicBezTo>
                  <a:cubicBezTo>
                    <a:pt x="8521" y="27635"/>
                    <a:pt x="8421" y="27561"/>
                    <a:pt x="8321" y="27561"/>
                  </a:cubicBezTo>
                  <a:cubicBezTo>
                    <a:pt x="8266" y="27561"/>
                    <a:pt x="8212" y="27583"/>
                    <a:pt x="8177" y="27632"/>
                  </a:cubicBezTo>
                  <a:cubicBezTo>
                    <a:pt x="8177" y="27652"/>
                    <a:pt x="8157" y="27652"/>
                    <a:pt x="8157" y="27672"/>
                  </a:cubicBezTo>
                  <a:cubicBezTo>
                    <a:pt x="7430" y="30139"/>
                    <a:pt x="7623" y="34317"/>
                    <a:pt x="10945" y="34317"/>
                  </a:cubicBezTo>
                  <a:cubicBezTo>
                    <a:pt x="11078" y="34317"/>
                    <a:pt x="11216" y="34310"/>
                    <a:pt x="11360" y="34296"/>
                  </a:cubicBezTo>
                  <a:cubicBezTo>
                    <a:pt x="11479" y="34256"/>
                    <a:pt x="11618" y="34256"/>
                    <a:pt x="11737" y="34236"/>
                  </a:cubicBezTo>
                  <a:lnTo>
                    <a:pt x="11737" y="34236"/>
                  </a:lnTo>
                  <a:cubicBezTo>
                    <a:pt x="11737" y="34256"/>
                    <a:pt x="11718" y="34256"/>
                    <a:pt x="11718" y="34296"/>
                  </a:cubicBezTo>
                  <a:cubicBezTo>
                    <a:pt x="11419" y="35947"/>
                    <a:pt x="12056" y="37578"/>
                    <a:pt x="12832" y="39011"/>
                  </a:cubicBezTo>
                  <a:cubicBezTo>
                    <a:pt x="13408" y="40065"/>
                    <a:pt x="14145" y="41617"/>
                    <a:pt x="15318" y="42154"/>
                  </a:cubicBezTo>
                  <a:cubicBezTo>
                    <a:pt x="14204" y="43188"/>
                    <a:pt x="13528" y="45058"/>
                    <a:pt x="13011" y="46252"/>
                  </a:cubicBezTo>
                  <a:cubicBezTo>
                    <a:pt x="11280" y="50310"/>
                    <a:pt x="10544" y="55024"/>
                    <a:pt x="11479" y="59381"/>
                  </a:cubicBezTo>
                  <a:cubicBezTo>
                    <a:pt x="11519" y="59421"/>
                    <a:pt x="11539" y="59480"/>
                    <a:pt x="11578" y="59480"/>
                  </a:cubicBezTo>
                  <a:cubicBezTo>
                    <a:pt x="11519" y="59560"/>
                    <a:pt x="11539" y="59699"/>
                    <a:pt x="11658" y="59719"/>
                  </a:cubicBezTo>
                  <a:cubicBezTo>
                    <a:pt x="12002" y="59788"/>
                    <a:pt x="12372" y="59842"/>
                    <a:pt x="12732" y="59842"/>
                  </a:cubicBezTo>
                  <a:cubicBezTo>
                    <a:pt x="13415" y="59842"/>
                    <a:pt x="14065" y="59647"/>
                    <a:pt x="14443" y="58983"/>
                  </a:cubicBezTo>
                  <a:cubicBezTo>
                    <a:pt x="14761" y="58406"/>
                    <a:pt x="14721" y="57710"/>
                    <a:pt x="14721" y="57093"/>
                  </a:cubicBezTo>
                  <a:cubicBezTo>
                    <a:pt x="14741" y="55979"/>
                    <a:pt x="14363" y="54030"/>
                    <a:pt x="14920" y="53035"/>
                  </a:cubicBezTo>
                  <a:cubicBezTo>
                    <a:pt x="15126" y="53035"/>
                    <a:pt x="15329" y="53033"/>
                    <a:pt x="15532" y="53033"/>
                  </a:cubicBezTo>
                  <a:cubicBezTo>
                    <a:pt x="15937" y="53033"/>
                    <a:pt x="16339" y="53042"/>
                    <a:pt x="16750" y="53095"/>
                  </a:cubicBezTo>
                  <a:cubicBezTo>
                    <a:pt x="18103" y="53214"/>
                    <a:pt x="18382" y="53513"/>
                    <a:pt x="18322" y="54806"/>
                  </a:cubicBezTo>
                  <a:cubicBezTo>
                    <a:pt x="18282" y="56357"/>
                    <a:pt x="18223" y="57909"/>
                    <a:pt x="18203" y="59460"/>
                  </a:cubicBezTo>
                  <a:cubicBezTo>
                    <a:pt x="18203" y="59600"/>
                    <a:pt x="18302" y="59699"/>
                    <a:pt x="18421" y="59699"/>
                  </a:cubicBezTo>
                  <a:cubicBezTo>
                    <a:pt x="18441" y="59759"/>
                    <a:pt x="18481" y="59779"/>
                    <a:pt x="18501" y="59799"/>
                  </a:cubicBezTo>
                  <a:cubicBezTo>
                    <a:pt x="18952" y="60029"/>
                    <a:pt x="19438" y="60131"/>
                    <a:pt x="19926" y="60131"/>
                  </a:cubicBezTo>
                  <a:cubicBezTo>
                    <a:pt x="20492" y="60131"/>
                    <a:pt x="21061" y="59994"/>
                    <a:pt x="21584" y="59759"/>
                  </a:cubicBezTo>
                  <a:cubicBezTo>
                    <a:pt x="21604" y="59759"/>
                    <a:pt x="21604" y="59719"/>
                    <a:pt x="21604" y="59719"/>
                  </a:cubicBezTo>
                  <a:cubicBezTo>
                    <a:pt x="21704" y="59699"/>
                    <a:pt x="21803" y="59600"/>
                    <a:pt x="21803" y="59460"/>
                  </a:cubicBezTo>
                  <a:cubicBezTo>
                    <a:pt x="21624" y="56437"/>
                    <a:pt x="21624" y="53433"/>
                    <a:pt x="21883" y="50409"/>
                  </a:cubicBezTo>
                  <a:cubicBezTo>
                    <a:pt x="22022" y="48440"/>
                    <a:pt x="22678" y="46152"/>
                    <a:pt x="22599" y="44044"/>
                  </a:cubicBezTo>
                  <a:lnTo>
                    <a:pt x="22599" y="44044"/>
                  </a:lnTo>
                  <a:cubicBezTo>
                    <a:pt x="24986" y="45854"/>
                    <a:pt x="24210" y="50151"/>
                    <a:pt x="24210" y="52856"/>
                  </a:cubicBezTo>
                  <a:cubicBezTo>
                    <a:pt x="23613" y="52936"/>
                    <a:pt x="23156" y="53453"/>
                    <a:pt x="23176" y="54089"/>
                  </a:cubicBezTo>
                  <a:cubicBezTo>
                    <a:pt x="23195" y="54773"/>
                    <a:pt x="23751" y="55284"/>
                    <a:pt x="24430" y="55284"/>
                  </a:cubicBezTo>
                  <a:cubicBezTo>
                    <a:pt x="24443" y="55284"/>
                    <a:pt x="24456" y="55283"/>
                    <a:pt x="24469" y="55283"/>
                  </a:cubicBezTo>
                  <a:cubicBezTo>
                    <a:pt x="25085" y="55223"/>
                    <a:pt x="25642" y="54786"/>
                    <a:pt x="25662" y="54149"/>
                  </a:cubicBezTo>
                  <a:cubicBezTo>
                    <a:pt x="25662" y="53692"/>
                    <a:pt x="25265" y="52956"/>
                    <a:pt x="24688" y="52896"/>
                  </a:cubicBezTo>
                  <a:cubicBezTo>
                    <a:pt x="24708" y="50966"/>
                    <a:pt x="24867" y="48937"/>
                    <a:pt x="24608" y="47047"/>
                  </a:cubicBezTo>
                  <a:cubicBezTo>
                    <a:pt x="24429" y="45635"/>
                    <a:pt x="23892" y="44402"/>
                    <a:pt x="22599" y="43745"/>
                  </a:cubicBezTo>
                  <a:cubicBezTo>
                    <a:pt x="22579" y="43745"/>
                    <a:pt x="22579" y="43705"/>
                    <a:pt x="22559" y="43705"/>
                  </a:cubicBezTo>
                  <a:cubicBezTo>
                    <a:pt x="22519" y="43288"/>
                    <a:pt x="22440" y="42890"/>
                    <a:pt x="22360" y="42492"/>
                  </a:cubicBezTo>
                  <a:cubicBezTo>
                    <a:pt x="22400" y="42373"/>
                    <a:pt x="22380" y="42194"/>
                    <a:pt x="22201" y="42154"/>
                  </a:cubicBezTo>
                  <a:cubicBezTo>
                    <a:pt x="21306" y="41915"/>
                    <a:pt x="20092" y="41577"/>
                    <a:pt x="18899" y="41418"/>
                  </a:cubicBezTo>
                  <a:cubicBezTo>
                    <a:pt x="18919" y="41378"/>
                    <a:pt x="18919" y="41298"/>
                    <a:pt x="18939" y="41259"/>
                  </a:cubicBezTo>
                  <a:cubicBezTo>
                    <a:pt x="18998" y="41119"/>
                    <a:pt x="19038" y="41020"/>
                    <a:pt x="19118" y="40901"/>
                  </a:cubicBezTo>
                  <a:cubicBezTo>
                    <a:pt x="19266" y="40909"/>
                    <a:pt x="19407" y="40914"/>
                    <a:pt x="19545" y="40914"/>
                  </a:cubicBezTo>
                  <a:cubicBezTo>
                    <a:pt x="19739" y="40914"/>
                    <a:pt x="19926" y="40904"/>
                    <a:pt x="20112" y="40881"/>
                  </a:cubicBezTo>
                  <a:cubicBezTo>
                    <a:pt x="22301" y="40622"/>
                    <a:pt x="24170" y="38772"/>
                    <a:pt x="24270" y="36524"/>
                  </a:cubicBezTo>
                  <a:cubicBezTo>
                    <a:pt x="24409" y="33421"/>
                    <a:pt x="21385" y="32764"/>
                    <a:pt x="18899" y="32565"/>
                  </a:cubicBezTo>
                  <a:cubicBezTo>
                    <a:pt x="18886" y="32563"/>
                    <a:pt x="18874" y="32562"/>
                    <a:pt x="18862" y="32562"/>
                  </a:cubicBezTo>
                  <a:cubicBezTo>
                    <a:pt x="18759" y="32562"/>
                    <a:pt x="18676" y="32636"/>
                    <a:pt x="18640" y="32725"/>
                  </a:cubicBezTo>
                  <a:cubicBezTo>
                    <a:pt x="16512" y="33063"/>
                    <a:pt x="15139" y="35311"/>
                    <a:pt x="15199" y="37439"/>
                  </a:cubicBezTo>
                  <a:cubicBezTo>
                    <a:pt x="15239" y="39369"/>
                    <a:pt x="16910" y="40562"/>
                    <a:pt x="18680" y="40861"/>
                  </a:cubicBezTo>
                  <a:cubicBezTo>
                    <a:pt x="18600" y="41040"/>
                    <a:pt x="18541" y="41199"/>
                    <a:pt x="18541" y="41378"/>
                  </a:cubicBezTo>
                  <a:cubicBezTo>
                    <a:pt x="18279" y="41354"/>
                    <a:pt x="18017" y="41339"/>
                    <a:pt x="17760" y="41339"/>
                  </a:cubicBezTo>
                  <a:cubicBezTo>
                    <a:pt x="17176" y="41339"/>
                    <a:pt x="16617" y="41416"/>
                    <a:pt x="16134" y="41637"/>
                  </a:cubicBezTo>
                  <a:cubicBezTo>
                    <a:pt x="15935" y="41696"/>
                    <a:pt x="15736" y="41816"/>
                    <a:pt x="15557" y="41975"/>
                  </a:cubicBezTo>
                  <a:cubicBezTo>
                    <a:pt x="13369" y="40463"/>
                    <a:pt x="12215" y="36842"/>
                    <a:pt x="12076" y="34396"/>
                  </a:cubicBezTo>
                  <a:cubicBezTo>
                    <a:pt x="12076" y="34316"/>
                    <a:pt x="12036" y="34236"/>
                    <a:pt x="11956" y="34217"/>
                  </a:cubicBezTo>
                  <a:cubicBezTo>
                    <a:pt x="12056" y="34197"/>
                    <a:pt x="12155" y="34157"/>
                    <a:pt x="12255" y="34117"/>
                  </a:cubicBezTo>
                  <a:cubicBezTo>
                    <a:pt x="12275" y="34117"/>
                    <a:pt x="12314" y="34117"/>
                    <a:pt x="12354" y="34097"/>
                  </a:cubicBezTo>
                  <a:lnTo>
                    <a:pt x="12374" y="34057"/>
                  </a:lnTo>
                  <a:cubicBezTo>
                    <a:pt x="13349" y="33739"/>
                    <a:pt x="14224" y="33103"/>
                    <a:pt x="14622" y="32148"/>
                  </a:cubicBezTo>
                  <a:cubicBezTo>
                    <a:pt x="15298" y="30536"/>
                    <a:pt x="14602" y="28865"/>
                    <a:pt x="13727" y="27493"/>
                  </a:cubicBezTo>
                  <a:cubicBezTo>
                    <a:pt x="15716" y="27453"/>
                    <a:pt x="17745" y="27373"/>
                    <a:pt x="19714" y="27075"/>
                  </a:cubicBezTo>
                  <a:cubicBezTo>
                    <a:pt x="19794" y="27055"/>
                    <a:pt x="19814" y="26976"/>
                    <a:pt x="19814" y="26936"/>
                  </a:cubicBezTo>
                  <a:cubicBezTo>
                    <a:pt x="19849" y="26970"/>
                    <a:pt x="19898" y="26988"/>
                    <a:pt x="19949" y="26988"/>
                  </a:cubicBezTo>
                  <a:cubicBezTo>
                    <a:pt x="20044" y="26988"/>
                    <a:pt x="20146" y="26926"/>
                    <a:pt x="20172" y="26797"/>
                  </a:cubicBezTo>
                  <a:cubicBezTo>
                    <a:pt x="20291" y="24549"/>
                    <a:pt x="20431" y="22201"/>
                    <a:pt x="20311" y="19973"/>
                  </a:cubicBezTo>
                  <a:cubicBezTo>
                    <a:pt x="20311" y="19914"/>
                    <a:pt x="20291" y="19894"/>
                    <a:pt x="20271" y="19834"/>
                  </a:cubicBezTo>
                  <a:cubicBezTo>
                    <a:pt x="20231" y="19753"/>
                    <a:pt x="20134" y="19690"/>
                    <a:pt x="20039" y="19690"/>
                  </a:cubicBezTo>
                  <a:cubicBezTo>
                    <a:pt x="19995" y="19690"/>
                    <a:pt x="19951" y="19703"/>
                    <a:pt x="19913" y="19735"/>
                  </a:cubicBezTo>
                  <a:cubicBezTo>
                    <a:pt x="19288" y="20240"/>
                    <a:pt x="18561" y="20470"/>
                    <a:pt x="17847" y="20470"/>
                  </a:cubicBezTo>
                  <a:cubicBezTo>
                    <a:pt x="16311" y="20470"/>
                    <a:pt x="14834" y="19403"/>
                    <a:pt x="14562" y="17706"/>
                  </a:cubicBezTo>
                  <a:cubicBezTo>
                    <a:pt x="14363" y="16512"/>
                    <a:pt x="14741" y="15199"/>
                    <a:pt x="15617" y="14324"/>
                  </a:cubicBezTo>
                  <a:cubicBezTo>
                    <a:pt x="16200" y="13749"/>
                    <a:pt x="16842" y="13530"/>
                    <a:pt x="17500" y="13530"/>
                  </a:cubicBezTo>
                  <a:cubicBezTo>
                    <a:pt x="18279" y="13530"/>
                    <a:pt x="19080" y="13836"/>
                    <a:pt x="19834" y="14224"/>
                  </a:cubicBezTo>
                  <a:cubicBezTo>
                    <a:pt x="19871" y="14307"/>
                    <a:pt x="19951" y="14352"/>
                    <a:pt x="20027" y="14352"/>
                  </a:cubicBezTo>
                  <a:cubicBezTo>
                    <a:pt x="20116" y="14352"/>
                    <a:pt x="20201" y="14293"/>
                    <a:pt x="20212" y="14165"/>
                  </a:cubicBezTo>
                  <a:cubicBezTo>
                    <a:pt x="20331" y="11957"/>
                    <a:pt x="20371" y="9669"/>
                    <a:pt x="20311" y="7441"/>
                  </a:cubicBezTo>
                  <a:cubicBezTo>
                    <a:pt x="20311" y="7381"/>
                    <a:pt x="20291" y="7361"/>
                    <a:pt x="20271" y="7302"/>
                  </a:cubicBezTo>
                  <a:cubicBezTo>
                    <a:pt x="20232" y="7242"/>
                    <a:pt x="20192" y="7182"/>
                    <a:pt x="20092" y="7182"/>
                  </a:cubicBezTo>
                  <a:cubicBezTo>
                    <a:pt x="19607" y="7204"/>
                    <a:pt x="19124" y="7213"/>
                    <a:pt x="18644" y="7213"/>
                  </a:cubicBezTo>
                  <a:cubicBezTo>
                    <a:pt x="16509" y="7213"/>
                    <a:pt x="14418" y="7032"/>
                    <a:pt x="12275" y="6983"/>
                  </a:cubicBezTo>
                  <a:cubicBezTo>
                    <a:pt x="13915" y="4572"/>
                    <a:pt x="13926" y="1"/>
                    <a:pt x="1019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24"/>
            <p:cNvSpPr/>
            <p:nvPr/>
          </p:nvSpPr>
          <p:spPr>
            <a:xfrm>
              <a:off x="5742533" y="2104775"/>
              <a:ext cx="48678" cy="9412"/>
            </a:xfrm>
            <a:custGeom>
              <a:avLst/>
              <a:gdLst/>
              <a:ahLst/>
              <a:cxnLst/>
              <a:rect l="l" t="t" r="r" b="b"/>
              <a:pathLst>
                <a:path w="1593" h="308" extrusionOk="0">
                  <a:moveTo>
                    <a:pt x="942" y="1"/>
                  </a:moveTo>
                  <a:cubicBezTo>
                    <a:pt x="666" y="1"/>
                    <a:pt x="385" y="15"/>
                    <a:pt x="120" y="52"/>
                  </a:cubicBezTo>
                  <a:cubicBezTo>
                    <a:pt x="1" y="52"/>
                    <a:pt x="1" y="211"/>
                    <a:pt x="120" y="251"/>
                  </a:cubicBezTo>
                  <a:cubicBezTo>
                    <a:pt x="415" y="279"/>
                    <a:pt x="731" y="308"/>
                    <a:pt x="1038" y="308"/>
                  </a:cubicBezTo>
                  <a:cubicBezTo>
                    <a:pt x="1165" y="308"/>
                    <a:pt x="1291" y="303"/>
                    <a:pt x="1413" y="291"/>
                  </a:cubicBezTo>
                  <a:cubicBezTo>
                    <a:pt x="1592" y="291"/>
                    <a:pt x="1592" y="13"/>
                    <a:pt x="1413" y="13"/>
                  </a:cubicBezTo>
                  <a:cubicBezTo>
                    <a:pt x="1260" y="5"/>
                    <a:pt x="1102" y="1"/>
                    <a:pt x="94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6" name="Google Shape;1426;p24"/>
            <p:cNvSpPr/>
            <p:nvPr/>
          </p:nvSpPr>
          <p:spPr>
            <a:xfrm>
              <a:off x="5720041" y="2122163"/>
              <a:ext cx="60229" cy="10452"/>
            </a:xfrm>
            <a:custGeom>
              <a:avLst/>
              <a:gdLst/>
              <a:ahLst/>
              <a:cxnLst/>
              <a:rect l="l" t="t" r="r" b="b"/>
              <a:pathLst>
                <a:path w="1971" h="342" extrusionOk="0">
                  <a:moveTo>
                    <a:pt x="1831" y="1"/>
                  </a:moveTo>
                  <a:cubicBezTo>
                    <a:pt x="1254" y="20"/>
                    <a:pt x="697" y="140"/>
                    <a:pt x="100" y="140"/>
                  </a:cubicBezTo>
                  <a:cubicBezTo>
                    <a:pt x="1" y="140"/>
                    <a:pt x="1" y="299"/>
                    <a:pt x="100" y="299"/>
                  </a:cubicBezTo>
                  <a:cubicBezTo>
                    <a:pt x="366" y="318"/>
                    <a:pt x="658" y="341"/>
                    <a:pt x="948" y="341"/>
                  </a:cubicBezTo>
                  <a:cubicBezTo>
                    <a:pt x="1266" y="341"/>
                    <a:pt x="1580" y="313"/>
                    <a:pt x="1851" y="219"/>
                  </a:cubicBezTo>
                  <a:cubicBezTo>
                    <a:pt x="1970" y="199"/>
                    <a:pt x="1970" y="1"/>
                    <a:pt x="183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7" name="Google Shape;1427;p24"/>
            <p:cNvSpPr/>
            <p:nvPr/>
          </p:nvSpPr>
          <p:spPr>
            <a:xfrm>
              <a:off x="5731990" y="1696265"/>
              <a:ext cx="39266" cy="13019"/>
            </a:xfrm>
            <a:custGeom>
              <a:avLst/>
              <a:gdLst/>
              <a:ahLst/>
              <a:cxnLst/>
              <a:rect l="l" t="t" r="r" b="b"/>
              <a:pathLst>
                <a:path w="1285" h="426" extrusionOk="0">
                  <a:moveTo>
                    <a:pt x="619" y="0"/>
                  </a:moveTo>
                  <a:cubicBezTo>
                    <a:pt x="430" y="0"/>
                    <a:pt x="242" y="45"/>
                    <a:pt x="87" y="132"/>
                  </a:cubicBezTo>
                  <a:cubicBezTo>
                    <a:pt x="0" y="201"/>
                    <a:pt x="50" y="362"/>
                    <a:pt x="143" y="362"/>
                  </a:cubicBezTo>
                  <a:cubicBezTo>
                    <a:pt x="157" y="362"/>
                    <a:pt x="171" y="358"/>
                    <a:pt x="187" y="351"/>
                  </a:cubicBezTo>
                  <a:cubicBezTo>
                    <a:pt x="311" y="312"/>
                    <a:pt x="426" y="294"/>
                    <a:pt x="538" y="294"/>
                  </a:cubicBezTo>
                  <a:cubicBezTo>
                    <a:pt x="715" y="294"/>
                    <a:pt x="887" y="338"/>
                    <a:pt x="1082" y="410"/>
                  </a:cubicBezTo>
                  <a:cubicBezTo>
                    <a:pt x="1103" y="421"/>
                    <a:pt x="1122" y="426"/>
                    <a:pt x="1139" y="426"/>
                  </a:cubicBezTo>
                  <a:cubicBezTo>
                    <a:pt x="1253" y="426"/>
                    <a:pt x="1285" y="221"/>
                    <a:pt x="1181" y="152"/>
                  </a:cubicBezTo>
                  <a:cubicBezTo>
                    <a:pt x="1018" y="50"/>
                    <a:pt x="818" y="0"/>
                    <a:pt x="61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24"/>
            <p:cNvSpPr/>
            <p:nvPr/>
          </p:nvSpPr>
          <p:spPr>
            <a:xfrm>
              <a:off x="5710752" y="1709099"/>
              <a:ext cx="59159" cy="18275"/>
            </a:xfrm>
            <a:custGeom>
              <a:avLst/>
              <a:gdLst/>
              <a:ahLst/>
              <a:cxnLst/>
              <a:rect l="l" t="t" r="r" b="b"/>
              <a:pathLst>
                <a:path w="1936" h="598" extrusionOk="0">
                  <a:moveTo>
                    <a:pt x="1428" y="1"/>
                  </a:moveTo>
                  <a:cubicBezTo>
                    <a:pt x="986" y="1"/>
                    <a:pt x="502" y="147"/>
                    <a:pt x="106" y="368"/>
                  </a:cubicBezTo>
                  <a:cubicBezTo>
                    <a:pt x="0" y="421"/>
                    <a:pt x="50" y="597"/>
                    <a:pt x="159" y="597"/>
                  </a:cubicBezTo>
                  <a:cubicBezTo>
                    <a:pt x="173" y="597"/>
                    <a:pt x="189" y="594"/>
                    <a:pt x="205" y="587"/>
                  </a:cubicBezTo>
                  <a:cubicBezTo>
                    <a:pt x="444" y="508"/>
                    <a:pt x="663" y="448"/>
                    <a:pt x="901" y="388"/>
                  </a:cubicBezTo>
                  <a:cubicBezTo>
                    <a:pt x="1180" y="349"/>
                    <a:pt x="1439" y="349"/>
                    <a:pt x="1697" y="349"/>
                  </a:cubicBezTo>
                  <a:cubicBezTo>
                    <a:pt x="1876" y="349"/>
                    <a:pt x="1936" y="70"/>
                    <a:pt x="1757" y="30"/>
                  </a:cubicBezTo>
                  <a:cubicBezTo>
                    <a:pt x="1652" y="10"/>
                    <a:pt x="1541" y="1"/>
                    <a:pt x="1428"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24"/>
            <p:cNvSpPr/>
            <p:nvPr/>
          </p:nvSpPr>
          <p:spPr>
            <a:xfrm>
              <a:off x="5604560" y="3071412"/>
              <a:ext cx="10359" cy="46818"/>
            </a:xfrm>
            <a:custGeom>
              <a:avLst/>
              <a:gdLst/>
              <a:ahLst/>
              <a:cxnLst/>
              <a:rect l="l" t="t" r="r" b="b"/>
              <a:pathLst>
                <a:path w="339" h="1532" extrusionOk="0">
                  <a:moveTo>
                    <a:pt x="169" y="0"/>
                  </a:moveTo>
                  <a:cubicBezTo>
                    <a:pt x="85" y="0"/>
                    <a:pt x="0" y="50"/>
                    <a:pt x="0" y="149"/>
                  </a:cubicBezTo>
                  <a:cubicBezTo>
                    <a:pt x="0" y="567"/>
                    <a:pt x="40" y="985"/>
                    <a:pt x="60" y="1442"/>
                  </a:cubicBezTo>
                  <a:cubicBezTo>
                    <a:pt x="70" y="1502"/>
                    <a:pt x="119" y="1532"/>
                    <a:pt x="167" y="1532"/>
                  </a:cubicBezTo>
                  <a:cubicBezTo>
                    <a:pt x="214" y="1532"/>
                    <a:pt x="259" y="1502"/>
                    <a:pt x="259" y="1442"/>
                  </a:cubicBezTo>
                  <a:cubicBezTo>
                    <a:pt x="298" y="985"/>
                    <a:pt x="338" y="567"/>
                    <a:pt x="338" y="149"/>
                  </a:cubicBezTo>
                  <a:cubicBezTo>
                    <a:pt x="338" y="50"/>
                    <a:pt x="254" y="0"/>
                    <a:pt x="16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24"/>
            <p:cNvSpPr/>
            <p:nvPr/>
          </p:nvSpPr>
          <p:spPr>
            <a:xfrm>
              <a:off x="5562603" y="2309611"/>
              <a:ext cx="53506" cy="52716"/>
            </a:xfrm>
            <a:custGeom>
              <a:avLst/>
              <a:gdLst/>
              <a:ahLst/>
              <a:cxnLst/>
              <a:rect l="l" t="t" r="r" b="b"/>
              <a:pathLst>
                <a:path w="1751" h="1725" extrusionOk="0">
                  <a:moveTo>
                    <a:pt x="936" y="1"/>
                  </a:moveTo>
                  <a:cubicBezTo>
                    <a:pt x="863" y="1"/>
                    <a:pt x="790" y="11"/>
                    <a:pt x="717" y="33"/>
                  </a:cubicBezTo>
                  <a:cubicBezTo>
                    <a:pt x="299" y="113"/>
                    <a:pt x="0" y="431"/>
                    <a:pt x="20" y="869"/>
                  </a:cubicBezTo>
                  <a:cubicBezTo>
                    <a:pt x="20" y="1068"/>
                    <a:pt x="100" y="1267"/>
                    <a:pt x="219" y="1426"/>
                  </a:cubicBezTo>
                  <a:cubicBezTo>
                    <a:pt x="239" y="1466"/>
                    <a:pt x="438" y="1665"/>
                    <a:pt x="597" y="1724"/>
                  </a:cubicBezTo>
                  <a:cubicBezTo>
                    <a:pt x="637" y="1724"/>
                    <a:pt x="677" y="1704"/>
                    <a:pt x="736" y="1704"/>
                  </a:cubicBezTo>
                  <a:cubicBezTo>
                    <a:pt x="749" y="1666"/>
                    <a:pt x="778" y="1653"/>
                    <a:pt x="807" y="1653"/>
                  </a:cubicBezTo>
                  <a:cubicBezTo>
                    <a:pt x="824" y="1653"/>
                    <a:pt x="841" y="1657"/>
                    <a:pt x="856" y="1665"/>
                  </a:cubicBezTo>
                  <a:cubicBezTo>
                    <a:pt x="1015" y="1625"/>
                    <a:pt x="1174" y="1565"/>
                    <a:pt x="1353" y="1525"/>
                  </a:cubicBezTo>
                  <a:cubicBezTo>
                    <a:pt x="1612" y="1267"/>
                    <a:pt x="1751" y="928"/>
                    <a:pt x="1652" y="551"/>
                  </a:cubicBezTo>
                  <a:cubicBezTo>
                    <a:pt x="1554" y="209"/>
                    <a:pt x="1258" y="1"/>
                    <a:pt x="93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24"/>
            <p:cNvSpPr/>
            <p:nvPr/>
          </p:nvSpPr>
          <p:spPr>
            <a:xfrm>
              <a:off x="5586316" y="3084583"/>
              <a:ext cx="16837" cy="46726"/>
            </a:xfrm>
            <a:custGeom>
              <a:avLst/>
              <a:gdLst/>
              <a:ahLst/>
              <a:cxnLst/>
              <a:rect l="l" t="t" r="r" b="b"/>
              <a:pathLst>
                <a:path w="551" h="1529" extrusionOk="0">
                  <a:moveTo>
                    <a:pt x="213" y="0"/>
                  </a:moveTo>
                  <a:cubicBezTo>
                    <a:pt x="149" y="0"/>
                    <a:pt x="89" y="36"/>
                    <a:pt x="80" y="116"/>
                  </a:cubicBezTo>
                  <a:cubicBezTo>
                    <a:pt x="0" y="574"/>
                    <a:pt x="139" y="1071"/>
                    <a:pt x="358" y="1469"/>
                  </a:cubicBezTo>
                  <a:cubicBezTo>
                    <a:pt x="373" y="1511"/>
                    <a:pt x="402" y="1529"/>
                    <a:pt x="433" y="1529"/>
                  </a:cubicBezTo>
                  <a:cubicBezTo>
                    <a:pt x="489" y="1529"/>
                    <a:pt x="550" y="1473"/>
                    <a:pt x="537" y="1409"/>
                  </a:cubicBezTo>
                  <a:cubicBezTo>
                    <a:pt x="378" y="952"/>
                    <a:pt x="378" y="574"/>
                    <a:pt x="378" y="156"/>
                  </a:cubicBezTo>
                  <a:cubicBezTo>
                    <a:pt x="378" y="57"/>
                    <a:pt x="292" y="0"/>
                    <a:pt x="21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24"/>
            <p:cNvSpPr/>
            <p:nvPr/>
          </p:nvSpPr>
          <p:spPr>
            <a:xfrm>
              <a:off x="5538034" y="1358162"/>
              <a:ext cx="48923" cy="27168"/>
            </a:xfrm>
            <a:custGeom>
              <a:avLst/>
              <a:gdLst/>
              <a:ahLst/>
              <a:cxnLst/>
              <a:rect l="l" t="t" r="r" b="b"/>
              <a:pathLst>
                <a:path w="1601" h="889" extrusionOk="0">
                  <a:moveTo>
                    <a:pt x="490" y="1"/>
                  </a:moveTo>
                  <a:cubicBezTo>
                    <a:pt x="360" y="1"/>
                    <a:pt x="235" y="19"/>
                    <a:pt x="128" y="56"/>
                  </a:cubicBezTo>
                  <a:cubicBezTo>
                    <a:pt x="0" y="129"/>
                    <a:pt x="40" y="319"/>
                    <a:pt x="155" y="319"/>
                  </a:cubicBezTo>
                  <a:cubicBezTo>
                    <a:pt x="165" y="319"/>
                    <a:pt x="176" y="318"/>
                    <a:pt x="188" y="315"/>
                  </a:cubicBezTo>
                  <a:cubicBezTo>
                    <a:pt x="295" y="290"/>
                    <a:pt x="399" y="275"/>
                    <a:pt x="500" y="275"/>
                  </a:cubicBezTo>
                  <a:cubicBezTo>
                    <a:pt x="644" y="275"/>
                    <a:pt x="784" y="304"/>
                    <a:pt x="924" y="374"/>
                  </a:cubicBezTo>
                  <a:cubicBezTo>
                    <a:pt x="1143" y="514"/>
                    <a:pt x="1222" y="673"/>
                    <a:pt x="1401" y="852"/>
                  </a:cubicBezTo>
                  <a:cubicBezTo>
                    <a:pt x="1420" y="877"/>
                    <a:pt x="1448" y="889"/>
                    <a:pt x="1477" y="889"/>
                  </a:cubicBezTo>
                  <a:cubicBezTo>
                    <a:pt x="1536" y="889"/>
                    <a:pt x="1600" y="840"/>
                    <a:pt x="1600" y="772"/>
                  </a:cubicBezTo>
                  <a:cubicBezTo>
                    <a:pt x="1569" y="268"/>
                    <a:pt x="987" y="1"/>
                    <a:pt x="49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24"/>
            <p:cNvSpPr/>
            <p:nvPr/>
          </p:nvSpPr>
          <p:spPr>
            <a:xfrm>
              <a:off x="5548637" y="1377567"/>
              <a:ext cx="36333" cy="33494"/>
            </a:xfrm>
            <a:custGeom>
              <a:avLst/>
              <a:gdLst/>
              <a:ahLst/>
              <a:cxnLst/>
              <a:rect l="l" t="t" r="r" b="b"/>
              <a:pathLst>
                <a:path w="1189" h="1096" extrusionOk="0">
                  <a:moveTo>
                    <a:pt x="179" y="1"/>
                  </a:moveTo>
                  <a:cubicBezTo>
                    <a:pt x="70" y="1"/>
                    <a:pt x="1" y="172"/>
                    <a:pt x="119" y="257"/>
                  </a:cubicBezTo>
                  <a:cubicBezTo>
                    <a:pt x="298" y="336"/>
                    <a:pt x="438" y="475"/>
                    <a:pt x="597" y="615"/>
                  </a:cubicBezTo>
                  <a:cubicBezTo>
                    <a:pt x="716" y="754"/>
                    <a:pt x="816" y="933"/>
                    <a:pt x="975" y="1072"/>
                  </a:cubicBezTo>
                  <a:cubicBezTo>
                    <a:pt x="1001" y="1088"/>
                    <a:pt x="1028" y="1095"/>
                    <a:pt x="1054" y="1095"/>
                  </a:cubicBezTo>
                  <a:cubicBezTo>
                    <a:pt x="1127" y="1095"/>
                    <a:pt x="1188" y="1036"/>
                    <a:pt x="1174" y="933"/>
                  </a:cubicBezTo>
                  <a:cubicBezTo>
                    <a:pt x="1114" y="734"/>
                    <a:pt x="935" y="575"/>
                    <a:pt x="796" y="416"/>
                  </a:cubicBezTo>
                  <a:cubicBezTo>
                    <a:pt x="617" y="276"/>
                    <a:pt x="438" y="117"/>
                    <a:pt x="239" y="18"/>
                  </a:cubicBezTo>
                  <a:cubicBezTo>
                    <a:pt x="218" y="6"/>
                    <a:pt x="198" y="1"/>
                    <a:pt x="17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24"/>
            <p:cNvSpPr/>
            <p:nvPr/>
          </p:nvSpPr>
          <p:spPr>
            <a:xfrm>
              <a:off x="5283571" y="1655255"/>
              <a:ext cx="13170" cy="33158"/>
            </a:xfrm>
            <a:custGeom>
              <a:avLst/>
              <a:gdLst/>
              <a:ahLst/>
              <a:cxnLst/>
              <a:rect l="l" t="t" r="r" b="b"/>
              <a:pathLst>
                <a:path w="431" h="1085" extrusionOk="0">
                  <a:moveTo>
                    <a:pt x="292" y="1"/>
                  </a:moveTo>
                  <a:cubicBezTo>
                    <a:pt x="243" y="1"/>
                    <a:pt x="192" y="22"/>
                    <a:pt x="160" y="62"/>
                  </a:cubicBezTo>
                  <a:cubicBezTo>
                    <a:pt x="1" y="300"/>
                    <a:pt x="40" y="738"/>
                    <a:pt x="60" y="997"/>
                  </a:cubicBezTo>
                  <a:cubicBezTo>
                    <a:pt x="87" y="1058"/>
                    <a:pt x="141" y="1085"/>
                    <a:pt x="191" y="1085"/>
                  </a:cubicBezTo>
                  <a:cubicBezTo>
                    <a:pt x="253" y="1085"/>
                    <a:pt x="310" y="1043"/>
                    <a:pt x="299" y="977"/>
                  </a:cubicBezTo>
                  <a:cubicBezTo>
                    <a:pt x="299" y="837"/>
                    <a:pt x="299" y="678"/>
                    <a:pt x="319" y="539"/>
                  </a:cubicBezTo>
                  <a:cubicBezTo>
                    <a:pt x="339" y="400"/>
                    <a:pt x="399" y="280"/>
                    <a:pt x="418" y="141"/>
                  </a:cubicBezTo>
                  <a:cubicBezTo>
                    <a:pt x="430" y="46"/>
                    <a:pt x="364" y="1"/>
                    <a:pt x="29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24"/>
            <p:cNvSpPr/>
            <p:nvPr/>
          </p:nvSpPr>
          <p:spPr>
            <a:xfrm>
              <a:off x="5262913" y="1654980"/>
              <a:ext cx="14606" cy="46543"/>
            </a:xfrm>
            <a:custGeom>
              <a:avLst/>
              <a:gdLst/>
              <a:ahLst/>
              <a:cxnLst/>
              <a:rect l="l" t="t" r="r" b="b"/>
              <a:pathLst>
                <a:path w="478" h="1523" extrusionOk="0">
                  <a:moveTo>
                    <a:pt x="247" y="1"/>
                  </a:moveTo>
                  <a:cubicBezTo>
                    <a:pt x="189" y="1"/>
                    <a:pt x="130" y="31"/>
                    <a:pt x="100" y="91"/>
                  </a:cubicBezTo>
                  <a:cubicBezTo>
                    <a:pt x="0" y="488"/>
                    <a:pt x="100" y="986"/>
                    <a:pt x="120" y="1403"/>
                  </a:cubicBezTo>
                  <a:cubicBezTo>
                    <a:pt x="140" y="1483"/>
                    <a:pt x="194" y="1523"/>
                    <a:pt x="244" y="1523"/>
                  </a:cubicBezTo>
                  <a:cubicBezTo>
                    <a:pt x="294" y="1523"/>
                    <a:pt x="339" y="1483"/>
                    <a:pt x="339" y="1403"/>
                  </a:cubicBezTo>
                  <a:cubicBezTo>
                    <a:pt x="398" y="986"/>
                    <a:pt x="478" y="488"/>
                    <a:pt x="378" y="91"/>
                  </a:cubicBezTo>
                  <a:cubicBezTo>
                    <a:pt x="358" y="31"/>
                    <a:pt x="304" y="1"/>
                    <a:pt x="247"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6" name="Google Shape;1436;p24"/>
          <p:cNvGrpSpPr/>
          <p:nvPr/>
        </p:nvGrpSpPr>
        <p:grpSpPr>
          <a:xfrm>
            <a:off x="3264053" y="1743439"/>
            <a:ext cx="1577188" cy="2456952"/>
            <a:chOff x="2703925" y="1609900"/>
            <a:chExt cx="1000330" cy="1558321"/>
          </a:xfrm>
        </p:grpSpPr>
        <p:sp>
          <p:nvSpPr>
            <p:cNvPr id="1437" name="Google Shape;1437;p24"/>
            <p:cNvSpPr/>
            <p:nvPr/>
          </p:nvSpPr>
          <p:spPr>
            <a:xfrm>
              <a:off x="2710000" y="1609900"/>
              <a:ext cx="990613" cy="614199"/>
            </a:xfrm>
            <a:custGeom>
              <a:avLst/>
              <a:gdLst/>
              <a:ahLst/>
              <a:cxnLst/>
              <a:rect l="l" t="t" r="r" b="b"/>
              <a:pathLst>
                <a:path w="32418" h="19746" extrusionOk="0">
                  <a:moveTo>
                    <a:pt x="8910" y="18802"/>
                  </a:moveTo>
                  <a:cubicBezTo>
                    <a:pt x="9048" y="18802"/>
                    <a:pt x="9186" y="18806"/>
                    <a:pt x="9322" y="18819"/>
                  </a:cubicBezTo>
                  <a:cubicBezTo>
                    <a:pt x="9481" y="18819"/>
                    <a:pt x="9481" y="19077"/>
                    <a:pt x="9322" y="19097"/>
                  </a:cubicBezTo>
                  <a:cubicBezTo>
                    <a:pt x="9234" y="19101"/>
                    <a:pt x="9146" y="19103"/>
                    <a:pt x="9057" y="19103"/>
                  </a:cubicBezTo>
                  <a:cubicBezTo>
                    <a:pt x="8702" y="19103"/>
                    <a:pt x="8339" y="19077"/>
                    <a:pt x="7989" y="19077"/>
                  </a:cubicBezTo>
                  <a:cubicBezTo>
                    <a:pt x="7850" y="19077"/>
                    <a:pt x="7850" y="18838"/>
                    <a:pt x="7989" y="18838"/>
                  </a:cubicBezTo>
                  <a:cubicBezTo>
                    <a:pt x="8291" y="18825"/>
                    <a:pt x="8602" y="18802"/>
                    <a:pt x="8910" y="18802"/>
                  </a:cubicBezTo>
                  <a:close/>
                  <a:moveTo>
                    <a:pt x="6935" y="0"/>
                  </a:moveTo>
                  <a:lnTo>
                    <a:pt x="6935" y="0"/>
                  </a:lnTo>
                  <a:cubicBezTo>
                    <a:pt x="7074" y="2666"/>
                    <a:pt x="7173" y="5451"/>
                    <a:pt x="6577" y="8037"/>
                  </a:cubicBezTo>
                  <a:cubicBezTo>
                    <a:pt x="6577" y="8057"/>
                    <a:pt x="6557" y="8057"/>
                    <a:pt x="6557" y="8076"/>
                  </a:cubicBezTo>
                  <a:cubicBezTo>
                    <a:pt x="6619" y="8232"/>
                    <a:pt x="6511" y="8399"/>
                    <a:pt x="6376" y="8399"/>
                  </a:cubicBezTo>
                  <a:cubicBezTo>
                    <a:pt x="6338" y="8399"/>
                    <a:pt x="6298" y="8386"/>
                    <a:pt x="6258" y="8355"/>
                  </a:cubicBezTo>
                  <a:cubicBezTo>
                    <a:pt x="5392" y="7662"/>
                    <a:pt x="4091" y="7195"/>
                    <a:pt x="2900" y="7195"/>
                  </a:cubicBezTo>
                  <a:cubicBezTo>
                    <a:pt x="1358" y="7195"/>
                    <a:pt x="1" y="7978"/>
                    <a:pt x="12" y="10066"/>
                  </a:cubicBezTo>
                  <a:cubicBezTo>
                    <a:pt x="52" y="10742"/>
                    <a:pt x="111" y="11717"/>
                    <a:pt x="609" y="12214"/>
                  </a:cubicBezTo>
                  <a:cubicBezTo>
                    <a:pt x="1125" y="12748"/>
                    <a:pt x="1850" y="12879"/>
                    <a:pt x="2551" y="12879"/>
                  </a:cubicBezTo>
                  <a:cubicBezTo>
                    <a:pt x="2660" y="12879"/>
                    <a:pt x="2769" y="12876"/>
                    <a:pt x="2877" y="12871"/>
                  </a:cubicBezTo>
                  <a:cubicBezTo>
                    <a:pt x="4189" y="12811"/>
                    <a:pt x="5443" y="12373"/>
                    <a:pt x="6636" y="11816"/>
                  </a:cubicBezTo>
                  <a:cubicBezTo>
                    <a:pt x="6661" y="11802"/>
                    <a:pt x="6682" y="11795"/>
                    <a:pt x="6702" y="11795"/>
                  </a:cubicBezTo>
                  <a:cubicBezTo>
                    <a:pt x="6764" y="11795"/>
                    <a:pt x="6805" y="11856"/>
                    <a:pt x="6835" y="11916"/>
                  </a:cubicBezTo>
                  <a:cubicBezTo>
                    <a:pt x="6895" y="11916"/>
                    <a:pt x="6994" y="11956"/>
                    <a:pt x="6994" y="12055"/>
                  </a:cubicBezTo>
                  <a:cubicBezTo>
                    <a:pt x="7352" y="14562"/>
                    <a:pt x="7372" y="17207"/>
                    <a:pt x="6935" y="19714"/>
                  </a:cubicBezTo>
                  <a:cubicBezTo>
                    <a:pt x="7395" y="19736"/>
                    <a:pt x="7852" y="19746"/>
                    <a:pt x="8305" y="19746"/>
                  </a:cubicBezTo>
                  <a:cubicBezTo>
                    <a:pt x="10257" y="19746"/>
                    <a:pt x="12140" y="19564"/>
                    <a:pt x="13997" y="19435"/>
                  </a:cubicBezTo>
                  <a:cubicBezTo>
                    <a:pt x="13141" y="18142"/>
                    <a:pt x="12326" y="16730"/>
                    <a:pt x="12803" y="15119"/>
                  </a:cubicBezTo>
                  <a:cubicBezTo>
                    <a:pt x="13181" y="13845"/>
                    <a:pt x="14176" y="13030"/>
                    <a:pt x="15389" y="12910"/>
                  </a:cubicBezTo>
                  <a:cubicBezTo>
                    <a:pt x="15501" y="12899"/>
                    <a:pt x="15614" y="12893"/>
                    <a:pt x="15727" y="12893"/>
                  </a:cubicBezTo>
                  <a:cubicBezTo>
                    <a:pt x="17156" y="12893"/>
                    <a:pt x="18618" y="13802"/>
                    <a:pt x="19447" y="15019"/>
                  </a:cubicBezTo>
                  <a:cubicBezTo>
                    <a:pt x="20402" y="16431"/>
                    <a:pt x="19765" y="17884"/>
                    <a:pt x="19169" y="19376"/>
                  </a:cubicBezTo>
                  <a:cubicBezTo>
                    <a:pt x="19372" y="19372"/>
                    <a:pt x="19579" y="19370"/>
                    <a:pt x="19788" y="19370"/>
                  </a:cubicBezTo>
                  <a:cubicBezTo>
                    <a:pt x="21443" y="19370"/>
                    <a:pt x="23281" y="19481"/>
                    <a:pt x="24949" y="19481"/>
                  </a:cubicBezTo>
                  <a:cubicBezTo>
                    <a:pt x="25160" y="19481"/>
                    <a:pt x="25369" y="19479"/>
                    <a:pt x="25574" y="19475"/>
                  </a:cubicBezTo>
                  <a:cubicBezTo>
                    <a:pt x="25793" y="17108"/>
                    <a:pt x="25992" y="14900"/>
                    <a:pt x="25853" y="12513"/>
                  </a:cubicBezTo>
                  <a:cubicBezTo>
                    <a:pt x="25853" y="12373"/>
                    <a:pt x="25952" y="12314"/>
                    <a:pt x="26051" y="12314"/>
                  </a:cubicBezTo>
                  <a:lnTo>
                    <a:pt x="26151" y="12214"/>
                  </a:lnTo>
                  <a:cubicBezTo>
                    <a:pt x="26078" y="12087"/>
                    <a:pt x="26138" y="11911"/>
                    <a:pt x="26255" y="11911"/>
                  </a:cubicBezTo>
                  <a:cubicBezTo>
                    <a:pt x="26266" y="11911"/>
                    <a:pt x="26278" y="11912"/>
                    <a:pt x="26290" y="11916"/>
                  </a:cubicBezTo>
                  <a:cubicBezTo>
                    <a:pt x="27195" y="12038"/>
                    <a:pt x="28088" y="12291"/>
                    <a:pt x="28978" y="12291"/>
                  </a:cubicBezTo>
                  <a:cubicBezTo>
                    <a:pt x="29243" y="12291"/>
                    <a:pt x="29507" y="12269"/>
                    <a:pt x="29771" y="12214"/>
                  </a:cubicBezTo>
                  <a:cubicBezTo>
                    <a:pt x="31323" y="11876"/>
                    <a:pt x="32417" y="10643"/>
                    <a:pt x="32218" y="8892"/>
                  </a:cubicBezTo>
                  <a:cubicBezTo>
                    <a:pt x="32039" y="7400"/>
                    <a:pt x="31144" y="5988"/>
                    <a:pt x="29672" y="5789"/>
                  </a:cubicBezTo>
                  <a:cubicBezTo>
                    <a:pt x="29516" y="5764"/>
                    <a:pt x="29361" y="5753"/>
                    <a:pt x="29207" y="5753"/>
                  </a:cubicBezTo>
                  <a:cubicBezTo>
                    <a:pt x="28128" y="5753"/>
                    <a:pt x="27109" y="6321"/>
                    <a:pt x="26151" y="6843"/>
                  </a:cubicBezTo>
                  <a:cubicBezTo>
                    <a:pt x="26118" y="6856"/>
                    <a:pt x="26087" y="6863"/>
                    <a:pt x="26060" y="6863"/>
                  </a:cubicBezTo>
                  <a:cubicBezTo>
                    <a:pt x="26005" y="6863"/>
                    <a:pt x="25965" y="6837"/>
                    <a:pt x="25952" y="6783"/>
                  </a:cubicBezTo>
                  <a:cubicBezTo>
                    <a:pt x="25938" y="6786"/>
                    <a:pt x="25922" y="6787"/>
                    <a:pt x="25907" y="6787"/>
                  </a:cubicBezTo>
                  <a:cubicBezTo>
                    <a:pt x="25796" y="6787"/>
                    <a:pt x="25674" y="6722"/>
                    <a:pt x="25674" y="6565"/>
                  </a:cubicBezTo>
                  <a:cubicBezTo>
                    <a:pt x="25594" y="4496"/>
                    <a:pt x="25435" y="2407"/>
                    <a:pt x="25455" y="338"/>
                  </a:cubicBezTo>
                  <a:cubicBezTo>
                    <a:pt x="25455" y="318"/>
                    <a:pt x="25455" y="298"/>
                    <a:pt x="25475" y="279"/>
                  </a:cubicBezTo>
                  <a:lnTo>
                    <a:pt x="25475" y="279"/>
                  </a:lnTo>
                  <a:cubicBezTo>
                    <a:pt x="25455" y="298"/>
                    <a:pt x="25435" y="298"/>
                    <a:pt x="25395" y="298"/>
                  </a:cubicBezTo>
                  <a:cubicBezTo>
                    <a:pt x="25066" y="289"/>
                    <a:pt x="24729" y="285"/>
                    <a:pt x="24386" y="285"/>
                  </a:cubicBezTo>
                  <a:cubicBezTo>
                    <a:pt x="23515" y="285"/>
                    <a:pt x="22606" y="307"/>
                    <a:pt x="21700" y="307"/>
                  </a:cubicBezTo>
                  <a:cubicBezTo>
                    <a:pt x="20735" y="307"/>
                    <a:pt x="19775" y="282"/>
                    <a:pt x="18870" y="179"/>
                  </a:cubicBezTo>
                  <a:lnTo>
                    <a:pt x="18870" y="179"/>
                  </a:lnTo>
                  <a:cubicBezTo>
                    <a:pt x="20462" y="2586"/>
                    <a:pt x="19208" y="5789"/>
                    <a:pt x="16423" y="6047"/>
                  </a:cubicBezTo>
                  <a:cubicBezTo>
                    <a:pt x="16308" y="6057"/>
                    <a:pt x="16193" y="6062"/>
                    <a:pt x="16077" y="6062"/>
                  </a:cubicBezTo>
                  <a:cubicBezTo>
                    <a:pt x="14815" y="6062"/>
                    <a:pt x="13550" y="5468"/>
                    <a:pt x="12803" y="4357"/>
                  </a:cubicBezTo>
                  <a:cubicBezTo>
                    <a:pt x="11908" y="3024"/>
                    <a:pt x="12425" y="1512"/>
                    <a:pt x="13221" y="239"/>
                  </a:cubicBezTo>
                  <a:lnTo>
                    <a:pt x="13221" y="239"/>
                  </a:lnTo>
                  <a:cubicBezTo>
                    <a:pt x="12723" y="259"/>
                    <a:pt x="12204" y="269"/>
                    <a:pt x="11673" y="269"/>
                  </a:cubicBezTo>
                  <a:cubicBezTo>
                    <a:pt x="10083" y="269"/>
                    <a:pt x="8397" y="179"/>
                    <a:pt x="69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438;p24"/>
            <p:cNvSpPr/>
            <p:nvPr/>
          </p:nvSpPr>
          <p:spPr>
            <a:xfrm>
              <a:off x="3599113" y="1813213"/>
              <a:ext cx="47853" cy="28176"/>
            </a:xfrm>
            <a:custGeom>
              <a:avLst/>
              <a:gdLst/>
              <a:ahLst/>
              <a:cxnLst/>
              <a:rect l="l" t="t" r="r" b="b"/>
              <a:pathLst>
                <a:path w="1566" h="922" extrusionOk="0">
                  <a:moveTo>
                    <a:pt x="410" y="1"/>
                  </a:moveTo>
                  <a:cubicBezTo>
                    <a:pt x="304" y="1"/>
                    <a:pt x="205" y="15"/>
                    <a:pt x="119" y="45"/>
                  </a:cubicBezTo>
                  <a:cubicBezTo>
                    <a:pt x="0" y="65"/>
                    <a:pt x="20" y="264"/>
                    <a:pt x="139" y="264"/>
                  </a:cubicBezTo>
                  <a:cubicBezTo>
                    <a:pt x="378" y="264"/>
                    <a:pt x="617" y="284"/>
                    <a:pt x="836" y="403"/>
                  </a:cubicBezTo>
                  <a:cubicBezTo>
                    <a:pt x="1054" y="542"/>
                    <a:pt x="1174" y="701"/>
                    <a:pt x="1353" y="880"/>
                  </a:cubicBezTo>
                  <a:cubicBezTo>
                    <a:pt x="1376" y="909"/>
                    <a:pt x="1403" y="921"/>
                    <a:pt x="1431" y="921"/>
                  </a:cubicBezTo>
                  <a:cubicBezTo>
                    <a:pt x="1499" y="921"/>
                    <a:pt x="1566" y="846"/>
                    <a:pt x="1552" y="761"/>
                  </a:cubicBezTo>
                  <a:cubicBezTo>
                    <a:pt x="1455" y="276"/>
                    <a:pt x="871" y="1"/>
                    <a:pt x="41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439;p24"/>
            <p:cNvSpPr/>
            <p:nvPr/>
          </p:nvSpPr>
          <p:spPr>
            <a:xfrm>
              <a:off x="3615492" y="1833352"/>
              <a:ext cx="26157" cy="23715"/>
            </a:xfrm>
            <a:custGeom>
              <a:avLst/>
              <a:gdLst/>
              <a:ahLst/>
              <a:cxnLst/>
              <a:rect l="l" t="t" r="r" b="b"/>
              <a:pathLst>
                <a:path w="856" h="776" extrusionOk="0">
                  <a:moveTo>
                    <a:pt x="125" y="1"/>
                  </a:moveTo>
                  <a:cubicBezTo>
                    <a:pt x="50" y="1"/>
                    <a:pt x="0" y="117"/>
                    <a:pt x="81" y="182"/>
                  </a:cubicBezTo>
                  <a:cubicBezTo>
                    <a:pt x="300" y="341"/>
                    <a:pt x="439" y="520"/>
                    <a:pt x="618" y="739"/>
                  </a:cubicBezTo>
                  <a:cubicBezTo>
                    <a:pt x="639" y="765"/>
                    <a:pt x="666" y="776"/>
                    <a:pt x="694" y="776"/>
                  </a:cubicBezTo>
                  <a:cubicBezTo>
                    <a:pt x="773" y="776"/>
                    <a:pt x="856" y="687"/>
                    <a:pt x="797" y="599"/>
                  </a:cubicBezTo>
                  <a:cubicBezTo>
                    <a:pt x="638" y="341"/>
                    <a:pt x="399" y="182"/>
                    <a:pt x="180" y="22"/>
                  </a:cubicBezTo>
                  <a:cubicBezTo>
                    <a:pt x="161" y="7"/>
                    <a:pt x="142" y="1"/>
                    <a:pt x="125"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24"/>
            <p:cNvSpPr/>
            <p:nvPr/>
          </p:nvSpPr>
          <p:spPr>
            <a:xfrm>
              <a:off x="2703925" y="1614459"/>
              <a:ext cx="1000330" cy="1553762"/>
            </a:xfrm>
            <a:custGeom>
              <a:avLst/>
              <a:gdLst/>
              <a:ahLst/>
              <a:cxnLst/>
              <a:rect l="l" t="t" r="r" b="b"/>
              <a:pathLst>
                <a:path w="32736" h="50843" extrusionOk="0">
                  <a:moveTo>
                    <a:pt x="23325" y="20211"/>
                  </a:moveTo>
                  <a:cubicBezTo>
                    <a:pt x="23658" y="20211"/>
                    <a:pt x="23988" y="20443"/>
                    <a:pt x="24062" y="20812"/>
                  </a:cubicBezTo>
                  <a:cubicBezTo>
                    <a:pt x="24129" y="21165"/>
                    <a:pt x="23885" y="21460"/>
                    <a:pt x="23568" y="21460"/>
                  </a:cubicBezTo>
                  <a:cubicBezTo>
                    <a:pt x="23509" y="21460"/>
                    <a:pt x="23448" y="21450"/>
                    <a:pt x="23386" y="21429"/>
                  </a:cubicBezTo>
                  <a:cubicBezTo>
                    <a:pt x="23364" y="21421"/>
                    <a:pt x="23344" y="21418"/>
                    <a:pt x="23323" y="21418"/>
                  </a:cubicBezTo>
                  <a:cubicBezTo>
                    <a:pt x="23232" y="21418"/>
                    <a:pt x="23156" y="21486"/>
                    <a:pt x="23107" y="21568"/>
                  </a:cubicBezTo>
                  <a:cubicBezTo>
                    <a:pt x="22889" y="21488"/>
                    <a:pt x="22690" y="21329"/>
                    <a:pt x="22650" y="21031"/>
                  </a:cubicBezTo>
                  <a:cubicBezTo>
                    <a:pt x="22590" y="20613"/>
                    <a:pt x="22869" y="20275"/>
                    <a:pt x="23247" y="20215"/>
                  </a:cubicBezTo>
                  <a:cubicBezTo>
                    <a:pt x="23273" y="20212"/>
                    <a:pt x="23299" y="20211"/>
                    <a:pt x="23325" y="20211"/>
                  </a:cubicBezTo>
                  <a:close/>
                  <a:moveTo>
                    <a:pt x="9383" y="21388"/>
                  </a:moveTo>
                  <a:cubicBezTo>
                    <a:pt x="9759" y="21388"/>
                    <a:pt x="10274" y="21645"/>
                    <a:pt x="10197" y="22125"/>
                  </a:cubicBezTo>
                  <a:cubicBezTo>
                    <a:pt x="10118" y="22503"/>
                    <a:pt x="9799" y="22662"/>
                    <a:pt x="9501" y="22801"/>
                  </a:cubicBezTo>
                  <a:cubicBezTo>
                    <a:pt x="9441" y="22801"/>
                    <a:pt x="9421" y="22861"/>
                    <a:pt x="9421" y="22901"/>
                  </a:cubicBezTo>
                  <a:cubicBezTo>
                    <a:pt x="9023" y="22881"/>
                    <a:pt x="8645" y="22622"/>
                    <a:pt x="8626" y="22185"/>
                  </a:cubicBezTo>
                  <a:cubicBezTo>
                    <a:pt x="8626" y="21767"/>
                    <a:pt x="8944" y="21409"/>
                    <a:pt x="9342" y="21389"/>
                  </a:cubicBezTo>
                  <a:cubicBezTo>
                    <a:pt x="9355" y="21388"/>
                    <a:pt x="9369" y="21388"/>
                    <a:pt x="9383" y="21388"/>
                  </a:cubicBezTo>
                  <a:close/>
                  <a:moveTo>
                    <a:pt x="17597" y="22165"/>
                  </a:moveTo>
                  <a:cubicBezTo>
                    <a:pt x="17617" y="22284"/>
                    <a:pt x="17697" y="22383"/>
                    <a:pt x="17836" y="22383"/>
                  </a:cubicBezTo>
                  <a:cubicBezTo>
                    <a:pt x="20183" y="22463"/>
                    <a:pt x="22172" y="24592"/>
                    <a:pt x="21695" y="27138"/>
                  </a:cubicBezTo>
                  <a:cubicBezTo>
                    <a:pt x="21304" y="29288"/>
                    <a:pt x="19484" y="30534"/>
                    <a:pt x="17540" y="30534"/>
                  </a:cubicBezTo>
                  <a:cubicBezTo>
                    <a:pt x="17308" y="30534"/>
                    <a:pt x="17075" y="30516"/>
                    <a:pt x="16841" y="30480"/>
                  </a:cubicBezTo>
                  <a:cubicBezTo>
                    <a:pt x="14454" y="30142"/>
                    <a:pt x="12365" y="28272"/>
                    <a:pt x="13002" y="25566"/>
                  </a:cubicBezTo>
                  <a:cubicBezTo>
                    <a:pt x="13539" y="23179"/>
                    <a:pt x="15449" y="22185"/>
                    <a:pt x="17597" y="22165"/>
                  </a:cubicBezTo>
                  <a:close/>
                  <a:moveTo>
                    <a:pt x="18757" y="32227"/>
                  </a:moveTo>
                  <a:cubicBezTo>
                    <a:pt x="19626" y="32227"/>
                    <a:pt x="20372" y="32357"/>
                    <a:pt x="20621" y="32767"/>
                  </a:cubicBezTo>
                  <a:cubicBezTo>
                    <a:pt x="20899" y="33225"/>
                    <a:pt x="20879" y="34657"/>
                    <a:pt x="20959" y="35234"/>
                  </a:cubicBezTo>
                  <a:cubicBezTo>
                    <a:pt x="21078" y="36109"/>
                    <a:pt x="21218" y="37005"/>
                    <a:pt x="21377" y="37880"/>
                  </a:cubicBezTo>
                  <a:cubicBezTo>
                    <a:pt x="21954" y="41361"/>
                    <a:pt x="22710" y="44882"/>
                    <a:pt x="23903" y="48164"/>
                  </a:cubicBezTo>
                  <a:cubicBezTo>
                    <a:pt x="23883" y="48164"/>
                    <a:pt x="23863" y="48184"/>
                    <a:pt x="23843" y="48224"/>
                  </a:cubicBezTo>
                  <a:cubicBezTo>
                    <a:pt x="23433" y="48587"/>
                    <a:pt x="22871" y="49327"/>
                    <a:pt x="22269" y="49327"/>
                  </a:cubicBezTo>
                  <a:cubicBezTo>
                    <a:pt x="22113" y="49327"/>
                    <a:pt x="21954" y="49278"/>
                    <a:pt x="21795" y="49159"/>
                  </a:cubicBezTo>
                  <a:cubicBezTo>
                    <a:pt x="21397" y="48861"/>
                    <a:pt x="21218" y="47886"/>
                    <a:pt x="21078" y="47428"/>
                  </a:cubicBezTo>
                  <a:cubicBezTo>
                    <a:pt x="20720" y="46394"/>
                    <a:pt x="20502" y="45360"/>
                    <a:pt x="20263" y="44305"/>
                  </a:cubicBezTo>
                  <a:cubicBezTo>
                    <a:pt x="20037" y="43433"/>
                    <a:pt x="19525" y="43191"/>
                    <a:pt x="18899" y="43191"/>
                  </a:cubicBezTo>
                  <a:cubicBezTo>
                    <a:pt x="18313" y="43191"/>
                    <a:pt x="17626" y="43404"/>
                    <a:pt x="16980" y="43510"/>
                  </a:cubicBezTo>
                  <a:lnTo>
                    <a:pt x="16941" y="43510"/>
                  </a:lnTo>
                  <a:cubicBezTo>
                    <a:pt x="16929" y="43508"/>
                    <a:pt x="16917" y="43507"/>
                    <a:pt x="16905" y="43507"/>
                  </a:cubicBezTo>
                  <a:cubicBezTo>
                    <a:pt x="16776" y="43507"/>
                    <a:pt x="16642" y="43606"/>
                    <a:pt x="16642" y="43788"/>
                  </a:cubicBezTo>
                  <a:cubicBezTo>
                    <a:pt x="16682" y="45260"/>
                    <a:pt x="16682" y="46692"/>
                    <a:pt x="16622" y="48164"/>
                  </a:cubicBezTo>
                  <a:cubicBezTo>
                    <a:pt x="16603" y="48940"/>
                    <a:pt x="16682" y="49955"/>
                    <a:pt x="15906" y="50253"/>
                  </a:cubicBezTo>
                  <a:cubicBezTo>
                    <a:pt x="15697" y="50333"/>
                    <a:pt x="15429" y="50353"/>
                    <a:pt x="15148" y="50353"/>
                  </a:cubicBezTo>
                  <a:cubicBezTo>
                    <a:pt x="14867" y="50353"/>
                    <a:pt x="14573" y="50333"/>
                    <a:pt x="14315" y="50333"/>
                  </a:cubicBezTo>
                  <a:cubicBezTo>
                    <a:pt x="14270" y="50288"/>
                    <a:pt x="14225" y="50266"/>
                    <a:pt x="14172" y="50266"/>
                  </a:cubicBezTo>
                  <a:cubicBezTo>
                    <a:pt x="14154" y="50266"/>
                    <a:pt x="14136" y="50268"/>
                    <a:pt x="14116" y="50273"/>
                  </a:cubicBezTo>
                  <a:cubicBezTo>
                    <a:pt x="14115" y="50273"/>
                    <a:pt x="14113" y="50273"/>
                    <a:pt x="14112" y="50273"/>
                  </a:cubicBezTo>
                  <a:cubicBezTo>
                    <a:pt x="13761" y="50273"/>
                    <a:pt x="14216" y="42174"/>
                    <a:pt x="14255" y="41500"/>
                  </a:cubicBezTo>
                  <a:cubicBezTo>
                    <a:pt x="14355" y="40068"/>
                    <a:pt x="14454" y="38616"/>
                    <a:pt x="14613" y="37204"/>
                  </a:cubicBezTo>
                  <a:cubicBezTo>
                    <a:pt x="14733" y="35712"/>
                    <a:pt x="14693" y="33921"/>
                    <a:pt x="15310" y="32549"/>
                  </a:cubicBezTo>
                  <a:cubicBezTo>
                    <a:pt x="15787" y="32529"/>
                    <a:pt x="16642" y="32409"/>
                    <a:pt x="17577" y="32310"/>
                  </a:cubicBezTo>
                  <a:cubicBezTo>
                    <a:pt x="17598" y="32324"/>
                    <a:pt x="17622" y="32331"/>
                    <a:pt x="17647" y="32331"/>
                  </a:cubicBezTo>
                  <a:cubicBezTo>
                    <a:pt x="17693" y="32331"/>
                    <a:pt x="17745" y="32309"/>
                    <a:pt x="17796" y="32270"/>
                  </a:cubicBezTo>
                  <a:cubicBezTo>
                    <a:pt x="18121" y="32244"/>
                    <a:pt x="18447" y="32227"/>
                    <a:pt x="18757" y="32227"/>
                  </a:cubicBezTo>
                  <a:close/>
                  <a:moveTo>
                    <a:pt x="7927" y="0"/>
                  </a:moveTo>
                  <a:cubicBezTo>
                    <a:pt x="7662" y="0"/>
                    <a:pt x="7397" y="2"/>
                    <a:pt x="7134" y="4"/>
                  </a:cubicBezTo>
                  <a:cubicBezTo>
                    <a:pt x="7074" y="4"/>
                    <a:pt x="7054" y="24"/>
                    <a:pt x="7034" y="44"/>
                  </a:cubicBezTo>
                  <a:cubicBezTo>
                    <a:pt x="6955" y="84"/>
                    <a:pt x="6895" y="123"/>
                    <a:pt x="6895" y="223"/>
                  </a:cubicBezTo>
                  <a:cubicBezTo>
                    <a:pt x="6994" y="2869"/>
                    <a:pt x="6736" y="5435"/>
                    <a:pt x="6656" y="8041"/>
                  </a:cubicBezTo>
                  <a:cubicBezTo>
                    <a:pt x="5732" y="7371"/>
                    <a:pt x="4478" y="6967"/>
                    <a:pt x="3309" y="6967"/>
                  </a:cubicBezTo>
                  <a:cubicBezTo>
                    <a:pt x="1560" y="6967"/>
                    <a:pt x="0" y="7872"/>
                    <a:pt x="12" y="10149"/>
                  </a:cubicBezTo>
                  <a:cubicBezTo>
                    <a:pt x="12" y="11522"/>
                    <a:pt x="470" y="12835"/>
                    <a:pt x="1822" y="13213"/>
                  </a:cubicBezTo>
                  <a:cubicBezTo>
                    <a:pt x="2216" y="13316"/>
                    <a:pt x="2627" y="13363"/>
                    <a:pt x="3044" y="13363"/>
                  </a:cubicBezTo>
                  <a:cubicBezTo>
                    <a:pt x="4395" y="13363"/>
                    <a:pt x="5810" y="12872"/>
                    <a:pt x="6935" y="12218"/>
                  </a:cubicBezTo>
                  <a:lnTo>
                    <a:pt x="6935" y="12218"/>
                  </a:lnTo>
                  <a:cubicBezTo>
                    <a:pt x="7034" y="14745"/>
                    <a:pt x="6955" y="17191"/>
                    <a:pt x="6875" y="19718"/>
                  </a:cubicBezTo>
                  <a:cubicBezTo>
                    <a:pt x="6875" y="19817"/>
                    <a:pt x="6955" y="19877"/>
                    <a:pt x="7034" y="19877"/>
                  </a:cubicBezTo>
                  <a:cubicBezTo>
                    <a:pt x="7054" y="19917"/>
                    <a:pt x="7074" y="19996"/>
                    <a:pt x="7154" y="19996"/>
                  </a:cubicBezTo>
                  <a:cubicBezTo>
                    <a:pt x="7870" y="20116"/>
                    <a:pt x="8626" y="20175"/>
                    <a:pt x="9362" y="20175"/>
                  </a:cubicBezTo>
                  <a:cubicBezTo>
                    <a:pt x="9443" y="20176"/>
                    <a:pt x="9524" y="20177"/>
                    <a:pt x="9605" y="20177"/>
                  </a:cubicBezTo>
                  <a:cubicBezTo>
                    <a:pt x="11101" y="20177"/>
                    <a:pt x="12643" y="20009"/>
                    <a:pt x="14096" y="19877"/>
                  </a:cubicBezTo>
                  <a:cubicBezTo>
                    <a:pt x="14215" y="19857"/>
                    <a:pt x="14255" y="19698"/>
                    <a:pt x="14235" y="19598"/>
                  </a:cubicBezTo>
                  <a:cubicBezTo>
                    <a:pt x="14315" y="19579"/>
                    <a:pt x="14355" y="19479"/>
                    <a:pt x="14315" y="19400"/>
                  </a:cubicBezTo>
                  <a:cubicBezTo>
                    <a:pt x="13738" y="18266"/>
                    <a:pt x="13042" y="17032"/>
                    <a:pt x="13221" y="15680"/>
                  </a:cubicBezTo>
                  <a:cubicBezTo>
                    <a:pt x="13400" y="14247"/>
                    <a:pt x="14554" y="13332"/>
                    <a:pt x="15906" y="13312"/>
                  </a:cubicBezTo>
                  <a:cubicBezTo>
                    <a:pt x="15923" y="13312"/>
                    <a:pt x="15939" y="13312"/>
                    <a:pt x="15955" y="13312"/>
                  </a:cubicBezTo>
                  <a:cubicBezTo>
                    <a:pt x="17133" y="13312"/>
                    <a:pt x="18324" y="14021"/>
                    <a:pt x="19069" y="14944"/>
                  </a:cubicBezTo>
                  <a:cubicBezTo>
                    <a:pt x="20124" y="16276"/>
                    <a:pt x="19805" y="17808"/>
                    <a:pt x="19189" y="19260"/>
                  </a:cubicBezTo>
                  <a:cubicBezTo>
                    <a:pt x="19169" y="19320"/>
                    <a:pt x="19169" y="19380"/>
                    <a:pt x="19189" y="19419"/>
                  </a:cubicBezTo>
                  <a:cubicBezTo>
                    <a:pt x="19169" y="19499"/>
                    <a:pt x="19208" y="19598"/>
                    <a:pt x="19328" y="19618"/>
                  </a:cubicBezTo>
                  <a:cubicBezTo>
                    <a:pt x="20462" y="19758"/>
                    <a:pt x="21596" y="19777"/>
                    <a:pt x="22710" y="19777"/>
                  </a:cubicBezTo>
                  <a:cubicBezTo>
                    <a:pt x="22371" y="19996"/>
                    <a:pt x="22113" y="20414"/>
                    <a:pt x="22172" y="20891"/>
                  </a:cubicBezTo>
                  <a:cubicBezTo>
                    <a:pt x="22208" y="21404"/>
                    <a:pt x="22667" y="21869"/>
                    <a:pt x="23159" y="21869"/>
                  </a:cubicBezTo>
                  <a:cubicBezTo>
                    <a:pt x="23221" y="21869"/>
                    <a:pt x="23284" y="21862"/>
                    <a:pt x="23346" y="21846"/>
                  </a:cubicBezTo>
                  <a:lnTo>
                    <a:pt x="23346" y="21886"/>
                  </a:lnTo>
                  <a:cubicBezTo>
                    <a:pt x="23664" y="24154"/>
                    <a:pt x="24241" y="26243"/>
                    <a:pt x="23764" y="28550"/>
                  </a:cubicBezTo>
                  <a:cubicBezTo>
                    <a:pt x="23366" y="30480"/>
                    <a:pt x="22451" y="32031"/>
                    <a:pt x="21357" y="33583"/>
                  </a:cubicBezTo>
                  <a:cubicBezTo>
                    <a:pt x="21257" y="32787"/>
                    <a:pt x="21058" y="31992"/>
                    <a:pt x="20502" y="31733"/>
                  </a:cubicBezTo>
                  <a:cubicBezTo>
                    <a:pt x="20323" y="31637"/>
                    <a:pt x="20113" y="31605"/>
                    <a:pt x="19893" y="31605"/>
                  </a:cubicBezTo>
                  <a:cubicBezTo>
                    <a:pt x="19477" y="31605"/>
                    <a:pt x="19023" y="31720"/>
                    <a:pt x="18671" y="31733"/>
                  </a:cubicBezTo>
                  <a:lnTo>
                    <a:pt x="17836" y="31813"/>
                  </a:lnTo>
                  <a:cubicBezTo>
                    <a:pt x="17836" y="31713"/>
                    <a:pt x="17836" y="31614"/>
                    <a:pt x="17876" y="31514"/>
                  </a:cubicBezTo>
                  <a:cubicBezTo>
                    <a:pt x="17876" y="31355"/>
                    <a:pt x="17896" y="31196"/>
                    <a:pt x="17896" y="31037"/>
                  </a:cubicBezTo>
                  <a:cubicBezTo>
                    <a:pt x="20104" y="30858"/>
                    <a:pt x="22073" y="29207"/>
                    <a:pt x="22272" y="26720"/>
                  </a:cubicBezTo>
                  <a:cubicBezTo>
                    <a:pt x="22491" y="23955"/>
                    <a:pt x="20362" y="21846"/>
                    <a:pt x="17836" y="21767"/>
                  </a:cubicBezTo>
                  <a:lnTo>
                    <a:pt x="17796" y="21767"/>
                  </a:lnTo>
                  <a:cubicBezTo>
                    <a:pt x="17442" y="21659"/>
                    <a:pt x="17089" y="21608"/>
                    <a:pt x="16743" y="21608"/>
                  </a:cubicBezTo>
                  <a:cubicBezTo>
                    <a:pt x="14599" y="21608"/>
                    <a:pt x="12713" y="23547"/>
                    <a:pt x="12405" y="25825"/>
                  </a:cubicBezTo>
                  <a:cubicBezTo>
                    <a:pt x="11968" y="28709"/>
                    <a:pt x="14235" y="30659"/>
                    <a:pt x="16801" y="31017"/>
                  </a:cubicBezTo>
                  <a:cubicBezTo>
                    <a:pt x="17000" y="31037"/>
                    <a:pt x="17179" y="31057"/>
                    <a:pt x="17378" y="31057"/>
                  </a:cubicBezTo>
                  <a:cubicBezTo>
                    <a:pt x="17378" y="31315"/>
                    <a:pt x="17378" y="31614"/>
                    <a:pt x="17418" y="31852"/>
                  </a:cubicBezTo>
                  <a:cubicBezTo>
                    <a:pt x="16682" y="31912"/>
                    <a:pt x="15946" y="31992"/>
                    <a:pt x="15210" y="32091"/>
                  </a:cubicBezTo>
                  <a:cubicBezTo>
                    <a:pt x="15111" y="32111"/>
                    <a:pt x="15051" y="32151"/>
                    <a:pt x="15031" y="32230"/>
                  </a:cubicBezTo>
                  <a:cubicBezTo>
                    <a:pt x="14633" y="32549"/>
                    <a:pt x="14454" y="33046"/>
                    <a:pt x="14355" y="33603"/>
                  </a:cubicBezTo>
                  <a:cubicBezTo>
                    <a:pt x="12405" y="32986"/>
                    <a:pt x="10714" y="31653"/>
                    <a:pt x="9958" y="29565"/>
                  </a:cubicBezTo>
                  <a:cubicBezTo>
                    <a:pt x="9242" y="27556"/>
                    <a:pt x="9620" y="25228"/>
                    <a:pt x="9580" y="23100"/>
                  </a:cubicBezTo>
                  <a:lnTo>
                    <a:pt x="9620" y="23100"/>
                  </a:lnTo>
                  <a:cubicBezTo>
                    <a:pt x="10177" y="23040"/>
                    <a:pt x="10734" y="22463"/>
                    <a:pt x="10655" y="21807"/>
                  </a:cubicBezTo>
                  <a:cubicBezTo>
                    <a:pt x="10575" y="21170"/>
                    <a:pt x="9958" y="20792"/>
                    <a:pt x="9381" y="20792"/>
                  </a:cubicBezTo>
                  <a:cubicBezTo>
                    <a:pt x="9322" y="20792"/>
                    <a:pt x="9262" y="20792"/>
                    <a:pt x="9183" y="20812"/>
                  </a:cubicBezTo>
                  <a:cubicBezTo>
                    <a:pt x="8566" y="20911"/>
                    <a:pt x="8069" y="21528"/>
                    <a:pt x="8148" y="22204"/>
                  </a:cubicBezTo>
                  <a:cubicBezTo>
                    <a:pt x="8188" y="22702"/>
                    <a:pt x="8645" y="23179"/>
                    <a:pt x="9123" y="23179"/>
                  </a:cubicBezTo>
                  <a:cubicBezTo>
                    <a:pt x="8924" y="25566"/>
                    <a:pt x="8725" y="28431"/>
                    <a:pt x="9859" y="30559"/>
                  </a:cubicBezTo>
                  <a:cubicBezTo>
                    <a:pt x="10774" y="32330"/>
                    <a:pt x="12425" y="33623"/>
                    <a:pt x="14315" y="33901"/>
                  </a:cubicBezTo>
                  <a:cubicBezTo>
                    <a:pt x="14235" y="34458"/>
                    <a:pt x="14235" y="35095"/>
                    <a:pt x="14196" y="35592"/>
                  </a:cubicBezTo>
                  <a:cubicBezTo>
                    <a:pt x="13957" y="37940"/>
                    <a:pt x="13758" y="40307"/>
                    <a:pt x="13619" y="42674"/>
                  </a:cubicBezTo>
                  <a:cubicBezTo>
                    <a:pt x="13459" y="44942"/>
                    <a:pt x="13340" y="47210"/>
                    <a:pt x="13320" y="49457"/>
                  </a:cubicBezTo>
                  <a:cubicBezTo>
                    <a:pt x="13320" y="50045"/>
                    <a:pt x="13380" y="50784"/>
                    <a:pt x="13945" y="50784"/>
                  </a:cubicBezTo>
                  <a:cubicBezTo>
                    <a:pt x="14030" y="50784"/>
                    <a:pt x="14126" y="50767"/>
                    <a:pt x="14235" y="50731"/>
                  </a:cubicBezTo>
                  <a:cubicBezTo>
                    <a:pt x="14255" y="50731"/>
                    <a:pt x="14255" y="50711"/>
                    <a:pt x="14255" y="50711"/>
                  </a:cubicBezTo>
                  <a:cubicBezTo>
                    <a:pt x="14656" y="50762"/>
                    <a:pt x="15159" y="50842"/>
                    <a:pt x="15630" y="50842"/>
                  </a:cubicBezTo>
                  <a:cubicBezTo>
                    <a:pt x="16257" y="50842"/>
                    <a:pt x="16827" y="50699"/>
                    <a:pt x="17020" y="50154"/>
                  </a:cubicBezTo>
                  <a:cubicBezTo>
                    <a:pt x="17299" y="49418"/>
                    <a:pt x="17140" y="48145"/>
                    <a:pt x="17179" y="47369"/>
                  </a:cubicBezTo>
                  <a:cubicBezTo>
                    <a:pt x="17199" y="46195"/>
                    <a:pt x="17199" y="45061"/>
                    <a:pt x="17179" y="43907"/>
                  </a:cubicBezTo>
                  <a:cubicBezTo>
                    <a:pt x="17576" y="43876"/>
                    <a:pt x="18122" y="43762"/>
                    <a:pt x="18613" y="43762"/>
                  </a:cubicBezTo>
                  <a:cubicBezTo>
                    <a:pt x="19058" y="43762"/>
                    <a:pt x="19458" y="43855"/>
                    <a:pt x="19666" y="44186"/>
                  </a:cubicBezTo>
                  <a:cubicBezTo>
                    <a:pt x="20004" y="44743"/>
                    <a:pt x="20064" y="45936"/>
                    <a:pt x="20263" y="46573"/>
                  </a:cubicBezTo>
                  <a:cubicBezTo>
                    <a:pt x="20581" y="47687"/>
                    <a:pt x="20959" y="49239"/>
                    <a:pt x="21775" y="50054"/>
                  </a:cubicBezTo>
                  <a:cubicBezTo>
                    <a:pt x="21835" y="50115"/>
                    <a:pt x="21908" y="50141"/>
                    <a:pt x="21983" y="50141"/>
                  </a:cubicBezTo>
                  <a:cubicBezTo>
                    <a:pt x="22006" y="50141"/>
                    <a:pt x="22030" y="50138"/>
                    <a:pt x="22053" y="50134"/>
                  </a:cubicBezTo>
                  <a:cubicBezTo>
                    <a:pt x="22869" y="49875"/>
                    <a:pt x="23585" y="49139"/>
                    <a:pt x="24202" y="48542"/>
                  </a:cubicBezTo>
                  <a:cubicBezTo>
                    <a:pt x="24281" y="48463"/>
                    <a:pt x="24301" y="48383"/>
                    <a:pt x="24281" y="48284"/>
                  </a:cubicBezTo>
                  <a:cubicBezTo>
                    <a:pt x="24381" y="48244"/>
                    <a:pt x="24440" y="48145"/>
                    <a:pt x="24381" y="48025"/>
                  </a:cubicBezTo>
                  <a:cubicBezTo>
                    <a:pt x="23207" y="43808"/>
                    <a:pt x="22093" y="39690"/>
                    <a:pt x="21456" y="35354"/>
                  </a:cubicBezTo>
                  <a:cubicBezTo>
                    <a:pt x="21397" y="35095"/>
                    <a:pt x="21397" y="34617"/>
                    <a:pt x="21357" y="34120"/>
                  </a:cubicBezTo>
                  <a:cubicBezTo>
                    <a:pt x="24659" y="31176"/>
                    <a:pt x="24977" y="25984"/>
                    <a:pt x="23744" y="21886"/>
                  </a:cubicBezTo>
                  <a:cubicBezTo>
                    <a:pt x="24162" y="21787"/>
                    <a:pt x="24500" y="21389"/>
                    <a:pt x="24500" y="20911"/>
                  </a:cubicBezTo>
                  <a:cubicBezTo>
                    <a:pt x="24540" y="20414"/>
                    <a:pt x="24261" y="19996"/>
                    <a:pt x="23863" y="19777"/>
                  </a:cubicBezTo>
                  <a:cubicBezTo>
                    <a:pt x="24440" y="19738"/>
                    <a:pt x="24997" y="19718"/>
                    <a:pt x="25554" y="19698"/>
                  </a:cubicBezTo>
                  <a:cubicBezTo>
                    <a:pt x="25654" y="19698"/>
                    <a:pt x="25733" y="19598"/>
                    <a:pt x="25753" y="19519"/>
                  </a:cubicBezTo>
                  <a:cubicBezTo>
                    <a:pt x="25793" y="19519"/>
                    <a:pt x="25833" y="19499"/>
                    <a:pt x="25853" y="19439"/>
                  </a:cubicBezTo>
                  <a:cubicBezTo>
                    <a:pt x="26489" y="17251"/>
                    <a:pt x="26529" y="14765"/>
                    <a:pt x="26270" y="12537"/>
                  </a:cubicBezTo>
                  <a:cubicBezTo>
                    <a:pt x="26270" y="12437"/>
                    <a:pt x="26171" y="12377"/>
                    <a:pt x="26071" y="12377"/>
                  </a:cubicBezTo>
                  <a:cubicBezTo>
                    <a:pt x="25972" y="12377"/>
                    <a:pt x="25873" y="12457"/>
                    <a:pt x="25873" y="12556"/>
                  </a:cubicBezTo>
                  <a:cubicBezTo>
                    <a:pt x="26032" y="14864"/>
                    <a:pt x="25833" y="17012"/>
                    <a:pt x="25594" y="19300"/>
                  </a:cubicBezTo>
                  <a:cubicBezTo>
                    <a:pt x="24733" y="19326"/>
                    <a:pt x="23876" y="19333"/>
                    <a:pt x="23019" y="19333"/>
                  </a:cubicBezTo>
                  <a:cubicBezTo>
                    <a:pt x="21876" y="19333"/>
                    <a:pt x="20735" y="19320"/>
                    <a:pt x="19586" y="19320"/>
                  </a:cubicBezTo>
                  <a:cubicBezTo>
                    <a:pt x="20183" y="17888"/>
                    <a:pt x="20482" y="16336"/>
                    <a:pt x="19527" y="14963"/>
                  </a:cubicBezTo>
                  <a:cubicBezTo>
                    <a:pt x="18741" y="13812"/>
                    <a:pt x="17301" y="12913"/>
                    <a:pt x="15899" y="12913"/>
                  </a:cubicBezTo>
                  <a:cubicBezTo>
                    <a:pt x="15775" y="12913"/>
                    <a:pt x="15651" y="12920"/>
                    <a:pt x="15528" y="12934"/>
                  </a:cubicBezTo>
                  <a:cubicBezTo>
                    <a:pt x="14335" y="13054"/>
                    <a:pt x="13241" y="13830"/>
                    <a:pt x="12902" y="15063"/>
                  </a:cubicBezTo>
                  <a:cubicBezTo>
                    <a:pt x="12425" y="16634"/>
                    <a:pt x="13161" y="18206"/>
                    <a:pt x="14016" y="19479"/>
                  </a:cubicBezTo>
                  <a:cubicBezTo>
                    <a:pt x="11749" y="19618"/>
                    <a:pt x="9441" y="19499"/>
                    <a:pt x="7173" y="19698"/>
                  </a:cubicBezTo>
                  <a:cubicBezTo>
                    <a:pt x="7631" y="17271"/>
                    <a:pt x="7631" y="14546"/>
                    <a:pt x="7273" y="12079"/>
                  </a:cubicBezTo>
                  <a:cubicBezTo>
                    <a:pt x="7273" y="11980"/>
                    <a:pt x="7173" y="11940"/>
                    <a:pt x="7094" y="11940"/>
                  </a:cubicBezTo>
                  <a:cubicBezTo>
                    <a:pt x="7079" y="11880"/>
                    <a:pt x="7030" y="11819"/>
                    <a:pt x="6964" y="11819"/>
                  </a:cubicBezTo>
                  <a:cubicBezTo>
                    <a:pt x="6942" y="11819"/>
                    <a:pt x="6919" y="11826"/>
                    <a:pt x="6895" y="11840"/>
                  </a:cubicBezTo>
                  <a:cubicBezTo>
                    <a:pt x="5741" y="12417"/>
                    <a:pt x="4488" y="12815"/>
                    <a:pt x="3195" y="12855"/>
                  </a:cubicBezTo>
                  <a:cubicBezTo>
                    <a:pt x="3087" y="12860"/>
                    <a:pt x="2978" y="12863"/>
                    <a:pt x="2869" y="12863"/>
                  </a:cubicBezTo>
                  <a:cubicBezTo>
                    <a:pt x="2176" y="12863"/>
                    <a:pt x="1483" y="12734"/>
                    <a:pt x="967" y="12218"/>
                  </a:cubicBezTo>
                  <a:cubicBezTo>
                    <a:pt x="470" y="11741"/>
                    <a:pt x="390" y="10786"/>
                    <a:pt x="390" y="10149"/>
                  </a:cubicBezTo>
                  <a:cubicBezTo>
                    <a:pt x="379" y="8118"/>
                    <a:pt x="1717" y="7359"/>
                    <a:pt x="3239" y="7359"/>
                  </a:cubicBezTo>
                  <a:cubicBezTo>
                    <a:pt x="4414" y="7359"/>
                    <a:pt x="5699" y="7811"/>
                    <a:pt x="6557" y="8478"/>
                  </a:cubicBezTo>
                  <a:cubicBezTo>
                    <a:pt x="6600" y="8517"/>
                    <a:pt x="6643" y="8533"/>
                    <a:pt x="6681" y="8533"/>
                  </a:cubicBezTo>
                  <a:cubicBezTo>
                    <a:pt x="6801" y="8533"/>
                    <a:pt x="6885" y="8375"/>
                    <a:pt x="6855" y="8240"/>
                  </a:cubicBezTo>
                  <a:cubicBezTo>
                    <a:pt x="6855" y="8200"/>
                    <a:pt x="6875" y="8200"/>
                    <a:pt x="6875" y="8180"/>
                  </a:cubicBezTo>
                  <a:cubicBezTo>
                    <a:pt x="7472" y="5674"/>
                    <a:pt x="7432" y="2829"/>
                    <a:pt x="7273" y="283"/>
                  </a:cubicBezTo>
                  <a:lnTo>
                    <a:pt x="7273" y="283"/>
                  </a:lnTo>
                  <a:cubicBezTo>
                    <a:pt x="8735" y="462"/>
                    <a:pt x="10231" y="551"/>
                    <a:pt x="11718" y="551"/>
                  </a:cubicBezTo>
                  <a:cubicBezTo>
                    <a:pt x="12214" y="551"/>
                    <a:pt x="12709" y="541"/>
                    <a:pt x="13201" y="521"/>
                  </a:cubicBezTo>
                  <a:lnTo>
                    <a:pt x="13201" y="521"/>
                  </a:lnTo>
                  <a:cubicBezTo>
                    <a:pt x="12405" y="1775"/>
                    <a:pt x="12127" y="3326"/>
                    <a:pt x="13022" y="4619"/>
                  </a:cubicBezTo>
                  <a:cubicBezTo>
                    <a:pt x="13769" y="5694"/>
                    <a:pt x="15017" y="6285"/>
                    <a:pt x="16261" y="6285"/>
                  </a:cubicBezTo>
                  <a:cubicBezTo>
                    <a:pt x="16375" y="6285"/>
                    <a:pt x="16489" y="6280"/>
                    <a:pt x="16603" y="6270"/>
                  </a:cubicBezTo>
                  <a:cubicBezTo>
                    <a:pt x="19328" y="6012"/>
                    <a:pt x="20800" y="2710"/>
                    <a:pt x="19228" y="382"/>
                  </a:cubicBezTo>
                  <a:lnTo>
                    <a:pt x="19228" y="382"/>
                  </a:lnTo>
                  <a:cubicBezTo>
                    <a:pt x="21297" y="621"/>
                    <a:pt x="23406" y="641"/>
                    <a:pt x="25475" y="680"/>
                  </a:cubicBezTo>
                  <a:cubicBezTo>
                    <a:pt x="25495" y="680"/>
                    <a:pt x="25534" y="680"/>
                    <a:pt x="25554" y="641"/>
                  </a:cubicBezTo>
                  <a:lnTo>
                    <a:pt x="25554" y="641"/>
                  </a:lnTo>
                  <a:cubicBezTo>
                    <a:pt x="25534" y="680"/>
                    <a:pt x="25534" y="700"/>
                    <a:pt x="25534" y="720"/>
                  </a:cubicBezTo>
                  <a:cubicBezTo>
                    <a:pt x="25495" y="2729"/>
                    <a:pt x="25674" y="4758"/>
                    <a:pt x="25733" y="6768"/>
                  </a:cubicBezTo>
                  <a:cubicBezTo>
                    <a:pt x="25733" y="6893"/>
                    <a:pt x="25846" y="6970"/>
                    <a:pt x="25955" y="6970"/>
                  </a:cubicBezTo>
                  <a:cubicBezTo>
                    <a:pt x="25967" y="6970"/>
                    <a:pt x="25980" y="6969"/>
                    <a:pt x="25992" y="6967"/>
                  </a:cubicBezTo>
                  <a:cubicBezTo>
                    <a:pt x="26020" y="6994"/>
                    <a:pt x="26057" y="7032"/>
                    <a:pt x="26104" y="7032"/>
                  </a:cubicBezTo>
                  <a:cubicBezTo>
                    <a:pt x="26124" y="7032"/>
                    <a:pt x="26147" y="7024"/>
                    <a:pt x="26171" y="7006"/>
                  </a:cubicBezTo>
                  <a:cubicBezTo>
                    <a:pt x="27111" y="6519"/>
                    <a:pt x="28127" y="5955"/>
                    <a:pt x="29193" y="5955"/>
                  </a:cubicBezTo>
                  <a:cubicBezTo>
                    <a:pt x="29345" y="5955"/>
                    <a:pt x="29498" y="5967"/>
                    <a:pt x="29652" y="5992"/>
                  </a:cubicBezTo>
                  <a:cubicBezTo>
                    <a:pt x="31104" y="6211"/>
                    <a:pt x="31960" y="7583"/>
                    <a:pt x="32139" y="9035"/>
                  </a:cubicBezTo>
                  <a:cubicBezTo>
                    <a:pt x="32338" y="10726"/>
                    <a:pt x="31244" y="11920"/>
                    <a:pt x="29732" y="12238"/>
                  </a:cubicBezTo>
                  <a:cubicBezTo>
                    <a:pt x="29453" y="12295"/>
                    <a:pt x="29177" y="12318"/>
                    <a:pt x="28904" y="12318"/>
                  </a:cubicBezTo>
                  <a:cubicBezTo>
                    <a:pt x="28026" y="12318"/>
                    <a:pt x="27170" y="12081"/>
                    <a:pt x="26290" y="11960"/>
                  </a:cubicBezTo>
                  <a:cubicBezTo>
                    <a:pt x="26284" y="11959"/>
                    <a:pt x="26277" y="11958"/>
                    <a:pt x="26271" y="11958"/>
                  </a:cubicBezTo>
                  <a:cubicBezTo>
                    <a:pt x="26144" y="11958"/>
                    <a:pt x="26075" y="12144"/>
                    <a:pt x="26151" y="12258"/>
                  </a:cubicBezTo>
                  <a:lnTo>
                    <a:pt x="26231" y="12338"/>
                  </a:lnTo>
                  <a:cubicBezTo>
                    <a:pt x="26925" y="12560"/>
                    <a:pt x="27770" y="12702"/>
                    <a:pt x="28614" y="12702"/>
                  </a:cubicBezTo>
                  <a:cubicBezTo>
                    <a:pt x="29729" y="12702"/>
                    <a:pt x="30843" y="12455"/>
                    <a:pt x="31602" y="11820"/>
                  </a:cubicBezTo>
                  <a:cubicBezTo>
                    <a:pt x="32338" y="11323"/>
                    <a:pt x="32736" y="10468"/>
                    <a:pt x="32636" y="9234"/>
                  </a:cubicBezTo>
                  <a:cubicBezTo>
                    <a:pt x="32556" y="8478"/>
                    <a:pt x="32338" y="7703"/>
                    <a:pt x="31920" y="7066"/>
                  </a:cubicBezTo>
                  <a:cubicBezTo>
                    <a:pt x="31602" y="6569"/>
                    <a:pt x="31164" y="6151"/>
                    <a:pt x="30627" y="5912"/>
                  </a:cubicBezTo>
                  <a:cubicBezTo>
                    <a:pt x="30198" y="5726"/>
                    <a:pt x="29760" y="5646"/>
                    <a:pt x="29323" y="5646"/>
                  </a:cubicBezTo>
                  <a:cubicBezTo>
                    <a:pt x="28217" y="5646"/>
                    <a:pt x="27117" y="6160"/>
                    <a:pt x="26191" y="6788"/>
                  </a:cubicBezTo>
                  <a:cubicBezTo>
                    <a:pt x="26151" y="4798"/>
                    <a:pt x="26131" y="2769"/>
                    <a:pt x="25833" y="800"/>
                  </a:cubicBezTo>
                  <a:cubicBezTo>
                    <a:pt x="25833" y="720"/>
                    <a:pt x="25733" y="700"/>
                    <a:pt x="25674" y="700"/>
                  </a:cubicBezTo>
                  <a:cubicBezTo>
                    <a:pt x="25773" y="601"/>
                    <a:pt x="25753" y="342"/>
                    <a:pt x="25554" y="342"/>
                  </a:cubicBezTo>
                  <a:cubicBezTo>
                    <a:pt x="23804" y="229"/>
                    <a:pt x="22014" y="102"/>
                    <a:pt x="20238" y="102"/>
                  </a:cubicBezTo>
                  <a:cubicBezTo>
                    <a:pt x="19834" y="102"/>
                    <a:pt x="19431" y="109"/>
                    <a:pt x="19029" y="123"/>
                  </a:cubicBezTo>
                  <a:cubicBezTo>
                    <a:pt x="18990" y="123"/>
                    <a:pt x="18970" y="143"/>
                    <a:pt x="18930" y="183"/>
                  </a:cubicBezTo>
                  <a:cubicBezTo>
                    <a:pt x="18811" y="223"/>
                    <a:pt x="18731" y="402"/>
                    <a:pt x="18831" y="521"/>
                  </a:cubicBezTo>
                  <a:cubicBezTo>
                    <a:pt x="20362" y="2491"/>
                    <a:pt x="19208" y="5475"/>
                    <a:pt x="16841" y="5872"/>
                  </a:cubicBezTo>
                  <a:cubicBezTo>
                    <a:pt x="16650" y="5906"/>
                    <a:pt x="16454" y="5923"/>
                    <a:pt x="16259" y="5923"/>
                  </a:cubicBezTo>
                  <a:cubicBezTo>
                    <a:pt x="15296" y="5923"/>
                    <a:pt x="14316" y="5522"/>
                    <a:pt x="13639" y="4778"/>
                  </a:cubicBezTo>
                  <a:cubicBezTo>
                    <a:pt x="12465" y="3505"/>
                    <a:pt x="12863" y="1954"/>
                    <a:pt x="13559" y="541"/>
                  </a:cubicBezTo>
                  <a:cubicBezTo>
                    <a:pt x="13718" y="482"/>
                    <a:pt x="13738" y="203"/>
                    <a:pt x="13519" y="183"/>
                  </a:cubicBezTo>
                  <a:cubicBezTo>
                    <a:pt x="11674" y="61"/>
                    <a:pt x="9783" y="0"/>
                    <a:pt x="792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24"/>
            <p:cNvSpPr/>
            <p:nvPr/>
          </p:nvSpPr>
          <p:spPr>
            <a:xfrm>
              <a:off x="3393636" y="2231319"/>
              <a:ext cx="47700" cy="41042"/>
            </a:xfrm>
            <a:custGeom>
              <a:avLst/>
              <a:gdLst/>
              <a:ahLst/>
              <a:cxnLst/>
              <a:rect l="l" t="t" r="r" b="b"/>
              <a:pathLst>
                <a:path w="1561" h="1343" extrusionOk="0">
                  <a:moveTo>
                    <a:pt x="751" y="1"/>
                  </a:moveTo>
                  <a:cubicBezTo>
                    <a:pt x="713" y="1"/>
                    <a:pt x="675" y="3"/>
                    <a:pt x="637" y="9"/>
                  </a:cubicBezTo>
                  <a:cubicBezTo>
                    <a:pt x="279" y="49"/>
                    <a:pt x="0" y="427"/>
                    <a:pt x="80" y="825"/>
                  </a:cubicBezTo>
                  <a:cubicBezTo>
                    <a:pt x="120" y="1123"/>
                    <a:pt x="319" y="1282"/>
                    <a:pt x="537" y="1342"/>
                  </a:cubicBezTo>
                  <a:cubicBezTo>
                    <a:pt x="584" y="1264"/>
                    <a:pt x="656" y="1210"/>
                    <a:pt x="742" y="1210"/>
                  </a:cubicBezTo>
                  <a:cubicBezTo>
                    <a:pt x="766" y="1210"/>
                    <a:pt x="790" y="1214"/>
                    <a:pt x="816" y="1223"/>
                  </a:cubicBezTo>
                  <a:cubicBezTo>
                    <a:pt x="873" y="1240"/>
                    <a:pt x="930" y="1248"/>
                    <a:pt x="985" y="1248"/>
                  </a:cubicBezTo>
                  <a:cubicBezTo>
                    <a:pt x="1308" y="1248"/>
                    <a:pt x="1560" y="963"/>
                    <a:pt x="1492" y="606"/>
                  </a:cubicBezTo>
                  <a:cubicBezTo>
                    <a:pt x="1420" y="247"/>
                    <a:pt x="1105" y="1"/>
                    <a:pt x="7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24"/>
            <p:cNvSpPr/>
            <p:nvPr/>
          </p:nvSpPr>
          <p:spPr>
            <a:xfrm>
              <a:off x="3124444" y="2599278"/>
              <a:ext cx="309945" cy="553931"/>
            </a:xfrm>
            <a:custGeom>
              <a:avLst/>
              <a:gdLst/>
              <a:ahLst/>
              <a:cxnLst/>
              <a:rect l="l" t="t" r="r" b="b"/>
              <a:pathLst>
                <a:path w="10143" h="18126" extrusionOk="0">
                  <a:moveTo>
                    <a:pt x="4996" y="0"/>
                  </a:moveTo>
                  <a:cubicBezTo>
                    <a:pt x="4686" y="0"/>
                    <a:pt x="4360" y="17"/>
                    <a:pt x="4035" y="43"/>
                  </a:cubicBezTo>
                  <a:cubicBezTo>
                    <a:pt x="3984" y="82"/>
                    <a:pt x="3932" y="104"/>
                    <a:pt x="3886" y="104"/>
                  </a:cubicBezTo>
                  <a:cubicBezTo>
                    <a:pt x="3861" y="104"/>
                    <a:pt x="3837" y="97"/>
                    <a:pt x="3816" y="83"/>
                  </a:cubicBezTo>
                  <a:cubicBezTo>
                    <a:pt x="2881" y="182"/>
                    <a:pt x="2026" y="302"/>
                    <a:pt x="1549" y="322"/>
                  </a:cubicBezTo>
                  <a:cubicBezTo>
                    <a:pt x="932" y="1694"/>
                    <a:pt x="972" y="3485"/>
                    <a:pt x="852" y="4977"/>
                  </a:cubicBezTo>
                  <a:cubicBezTo>
                    <a:pt x="693" y="6389"/>
                    <a:pt x="594" y="7841"/>
                    <a:pt x="494" y="9273"/>
                  </a:cubicBezTo>
                  <a:cubicBezTo>
                    <a:pt x="455" y="9947"/>
                    <a:pt x="0" y="18046"/>
                    <a:pt x="351" y="18046"/>
                  </a:cubicBezTo>
                  <a:cubicBezTo>
                    <a:pt x="352" y="18046"/>
                    <a:pt x="354" y="18046"/>
                    <a:pt x="355" y="18046"/>
                  </a:cubicBezTo>
                  <a:cubicBezTo>
                    <a:pt x="375" y="18041"/>
                    <a:pt x="393" y="18039"/>
                    <a:pt x="411" y="18039"/>
                  </a:cubicBezTo>
                  <a:cubicBezTo>
                    <a:pt x="464" y="18039"/>
                    <a:pt x="509" y="18061"/>
                    <a:pt x="554" y="18106"/>
                  </a:cubicBezTo>
                  <a:cubicBezTo>
                    <a:pt x="812" y="18106"/>
                    <a:pt x="1106" y="18126"/>
                    <a:pt x="1387" y="18126"/>
                  </a:cubicBezTo>
                  <a:cubicBezTo>
                    <a:pt x="1668" y="18126"/>
                    <a:pt x="1936" y="18106"/>
                    <a:pt x="2145" y="18026"/>
                  </a:cubicBezTo>
                  <a:cubicBezTo>
                    <a:pt x="2921" y="17728"/>
                    <a:pt x="2842" y="16713"/>
                    <a:pt x="2861" y="15937"/>
                  </a:cubicBezTo>
                  <a:cubicBezTo>
                    <a:pt x="2921" y="14465"/>
                    <a:pt x="2921" y="13033"/>
                    <a:pt x="2881" y="11561"/>
                  </a:cubicBezTo>
                  <a:cubicBezTo>
                    <a:pt x="2881" y="11379"/>
                    <a:pt x="3015" y="11280"/>
                    <a:pt x="3144" y="11280"/>
                  </a:cubicBezTo>
                  <a:cubicBezTo>
                    <a:pt x="3156" y="11280"/>
                    <a:pt x="3168" y="11281"/>
                    <a:pt x="3180" y="11283"/>
                  </a:cubicBezTo>
                  <a:lnTo>
                    <a:pt x="3219" y="11283"/>
                  </a:lnTo>
                  <a:cubicBezTo>
                    <a:pt x="3865" y="11177"/>
                    <a:pt x="4552" y="10964"/>
                    <a:pt x="5138" y="10964"/>
                  </a:cubicBezTo>
                  <a:cubicBezTo>
                    <a:pt x="5764" y="10964"/>
                    <a:pt x="6276" y="11206"/>
                    <a:pt x="6502" y="12078"/>
                  </a:cubicBezTo>
                  <a:cubicBezTo>
                    <a:pt x="6741" y="13133"/>
                    <a:pt x="6959" y="14167"/>
                    <a:pt x="7317" y="15201"/>
                  </a:cubicBezTo>
                  <a:cubicBezTo>
                    <a:pt x="7457" y="15659"/>
                    <a:pt x="7636" y="16634"/>
                    <a:pt x="8034" y="16932"/>
                  </a:cubicBezTo>
                  <a:cubicBezTo>
                    <a:pt x="8193" y="17051"/>
                    <a:pt x="8352" y="17100"/>
                    <a:pt x="8508" y="17100"/>
                  </a:cubicBezTo>
                  <a:cubicBezTo>
                    <a:pt x="9110" y="17100"/>
                    <a:pt x="9672" y="16360"/>
                    <a:pt x="10082" y="15997"/>
                  </a:cubicBezTo>
                  <a:cubicBezTo>
                    <a:pt x="10102" y="15957"/>
                    <a:pt x="10122" y="15937"/>
                    <a:pt x="10142" y="15937"/>
                  </a:cubicBezTo>
                  <a:cubicBezTo>
                    <a:pt x="8949" y="12655"/>
                    <a:pt x="8193" y="9134"/>
                    <a:pt x="7616" y="5653"/>
                  </a:cubicBezTo>
                  <a:cubicBezTo>
                    <a:pt x="7457" y="4778"/>
                    <a:pt x="7317" y="3882"/>
                    <a:pt x="7198" y="3007"/>
                  </a:cubicBezTo>
                  <a:cubicBezTo>
                    <a:pt x="7118" y="2430"/>
                    <a:pt x="7138" y="998"/>
                    <a:pt x="6860" y="540"/>
                  </a:cubicBezTo>
                  <a:cubicBezTo>
                    <a:pt x="6611" y="130"/>
                    <a:pt x="5865" y="0"/>
                    <a:pt x="499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24"/>
            <p:cNvSpPr/>
            <p:nvPr/>
          </p:nvSpPr>
          <p:spPr>
            <a:xfrm>
              <a:off x="3369311" y="3053322"/>
              <a:ext cx="25179" cy="40370"/>
            </a:xfrm>
            <a:custGeom>
              <a:avLst/>
              <a:gdLst/>
              <a:ahLst/>
              <a:cxnLst/>
              <a:rect l="l" t="t" r="r" b="b"/>
              <a:pathLst>
                <a:path w="824" h="1321" extrusionOk="0">
                  <a:moveTo>
                    <a:pt x="204" y="1"/>
                  </a:moveTo>
                  <a:cubicBezTo>
                    <a:pt x="102" y="1"/>
                    <a:pt x="1" y="98"/>
                    <a:pt x="40" y="204"/>
                  </a:cubicBezTo>
                  <a:cubicBezTo>
                    <a:pt x="200" y="582"/>
                    <a:pt x="418" y="900"/>
                    <a:pt x="597" y="1258"/>
                  </a:cubicBezTo>
                  <a:cubicBezTo>
                    <a:pt x="622" y="1302"/>
                    <a:pt x="655" y="1321"/>
                    <a:pt x="688" y="1321"/>
                  </a:cubicBezTo>
                  <a:cubicBezTo>
                    <a:pt x="758" y="1321"/>
                    <a:pt x="824" y="1234"/>
                    <a:pt x="796" y="1139"/>
                  </a:cubicBezTo>
                  <a:cubicBezTo>
                    <a:pt x="637" y="781"/>
                    <a:pt x="518" y="403"/>
                    <a:pt x="339" y="85"/>
                  </a:cubicBezTo>
                  <a:cubicBezTo>
                    <a:pt x="306" y="25"/>
                    <a:pt x="255" y="1"/>
                    <a:pt x="20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24"/>
            <p:cNvSpPr/>
            <p:nvPr/>
          </p:nvSpPr>
          <p:spPr>
            <a:xfrm>
              <a:off x="3361916" y="3063162"/>
              <a:ext cx="21574" cy="46115"/>
            </a:xfrm>
            <a:custGeom>
              <a:avLst/>
              <a:gdLst/>
              <a:ahLst/>
              <a:cxnLst/>
              <a:rect l="l" t="t" r="r" b="b"/>
              <a:pathLst>
                <a:path w="706" h="1509" extrusionOk="0">
                  <a:moveTo>
                    <a:pt x="149" y="0"/>
                  </a:moveTo>
                  <a:cubicBezTo>
                    <a:pt x="76" y="0"/>
                    <a:pt x="0" y="46"/>
                    <a:pt x="24" y="141"/>
                  </a:cubicBezTo>
                  <a:cubicBezTo>
                    <a:pt x="44" y="360"/>
                    <a:pt x="143" y="558"/>
                    <a:pt x="223" y="757"/>
                  </a:cubicBezTo>
                  <a:cubicBezTo>
                    <a:pt x="282" y="1016"/>
                    <a:pt x="382" y="1235"/>
                    <a:pt x="521" y="1454"/>
                  </a:cubicBezTo>
                  <a:cubicBezTo>
                    <a:pt x="536" y="1491"/>
                    <a:pt x="568" y="1509"/>
                    <a:pt x="600" y="1509"/>
                  </a:cubicBezTo>
                  <a:cubicBezTo>
                    <a:pt x="653" y="1509"/>
                    <a:pt x="705" y="1461"/>
                    <a:pt x="680" y="1374"/>
                  </a:cubicBezTo>
                  <a:cubicBezTo>
                    <a:pt x="640" y="1155"/>
                    <a:pt x="561" y="936"/>
                    <a:pt x="521" y="678"/>
                  </a:cubicBezTo>
                  <a:cubicBezTo>
                    <a:pt x="442" y="459"/>
                    <a:pt x="382" y="240"/>
                    <a:pt x="263" y="61"/>
                  </a:cubicBezTo>
                  <a:cubicBezTo>
                    <a:pt x="246" y="21"/>
                    <a:pt x="198" y="0"/>
                    <a:pt x="14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24"/>
            <p:cNvSpPr/>
            <p:nvPr/>
          </p:nvSpPr>
          <p:spPr>
            <a:xfrm>
              <a:off x="3078147" y="2287517"/>
              <a:ext cx="306981" cy="263030"/>
            </a:xfrm>
            <a:custGeom>
              <a:avLst/>
              <a:gdLst/>
              <a:ahLst/>
              <a:cxnLst/>
              <a:rect l="l" t="t" r="r" b="b"/>
              <a:pathLst>
                <a:path w="10046" h="8607" extrusionOk="0">
                  <a:moveTo>
                    <a:pt x="5351" y="0"/>
                  </a:moveTo>
                  <a:cubicBezTo>
                    <a:pt x="3183" y="40"/>
                    <a:pt x="1213" y="1055"/>
                    <a:pt x="656" y="3482"/>
                  </a:cubicBezTo>
                  <a:cubicBezTo>
                    <a:pt x="0" y="6267"/>
                    <a:pt x="2168" y="8216"/>
                    <a:pt x="4615" y="8554"/>
                  </a:cubicBezTo>
                  <a:cubicBezTo>
                    <a:pt x="4845" y="8589"/>
                    <a:pt x="5075" y="8606"/>
                    <a:pt x="5304" y="8606"/>
                  </a:cubicBezTo>
                  <a:cubicBezTo>
                    <a:pt x="7295" y="8606"/>
                    <a:pt x="9178" y="7310"/>
                    <a:pt x="9588" y="5133"/>
                  </a:cubicBezTo>
                  <a:cubicBezTo>
                    <a:pt x="10046" y="2527"/>
                    <a:pt x="8037" y="339"/>
                    <a:pt x="5630" y="259"/>
                  </a:cubicBezTo>
                  <a:cubicBezTo>
                    <a:pt x="5451" y="259"/>
                    <a:pt x="5371" y="160"/>
                    <a:pt x="535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24"/>
            <p:cNvSpPr/>
            <p:nvPr/>
          </p:nvSpPr>
          <p:spPr>
            <a:xfrm>
              <a:off x="3165301" y="2701100"/>
              <a:ext cx="12926" cy="30377"/>
            </a:xfrm>
            <a:custGeom>
              <a:avLst/>
              <a:gdLst/>
              <a:ahLst/>
              <a:cxnLst/>
              <a:rect l="l" t="t" r="r" b="b"/>
              <a:pathLst>
                <a:path w="423" h="994" extrusionOk="0">
                  <a:moveTo>
                    <a:pt x="261" y="1"/>
                  </a:moveTo>
                  <a:cubicBezTo>
                    <a:pt x="208" y="1"/>
                    <a:pt x="156" y="29"/>
                    <a:pt x="132" y="93"/>
                  </a:cubicBezTo>
                  <a:cubicBezTo>
                    <a:pt x="92" y="351"/>
                    <a:pt x="52" y="590"/>
                    <a:pt x="13" y="869"/>
                  </a:cubicBezTo>
                  <a:cubicBezTo>
                    <a:pt x="0" y="942"/>
                    <a:pt x="72" y="993"/>
                    <a:pt x="133" y="993"/>
                  </a:cubicBezTo>
                  <a:cubicBezTo>
                    <a:pt x="170" y="993"/>
                    <a:pt x="204" y="974"/>
                    <a:pt x="212" y="928"/>
                  </a:cubicBezTo>
                  <a:cubicBezTo>
                    <a:pt x="291" y="670"/>
                    <a:pt x="351" y="431"/>
                    <a:pt x="410" y="172"/>
                  </a:cubicBezTo>
                  <a:cubicBezTo>
                    <a:pt x="422" y="65"/>
                    <a:pt x="341" y="1"/>
                    <a:pt x="26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24"/>
            <p:cNvSpPr/>
            <p:nvPr/>
          </p:nvSpPr>
          <p:spPr>
            <a:xfrm>
              <a:off x="3149135" y="2473009"/>
              <a:ext cx="30619" cy="23928"/>
            </a:xfrm>
            <a:custGeom>
              <a:avLst/>
              <a:gdLst/>
              <a:ahLst/>
              <a:cxnLst/>
              <a:rect l="l" t="t" r="r" b="b"/>
              <a:pathLst>
                <a:path w="1002" h="783" extrusionOk="0">
                  <a:moveTo>
                    <a:pt x="124" y="0"/>
                  </a:moveTo>
                  <a:cubicBezTo>
                    <a:pt x="64" y="0"/>
                    <a:pt x="0" y="84"/>
                    <a:pt x="44" y="157"/>
                  </a:cubicBezTo>
                  <a:cubicBezTo>
                    <a:pt x="223" y="435"/>
                    <a:pt x="482" y="674"/>
                    <a:pt x="780" y="773"/>
                  </a:cubicBezTo>
                  <a:cubicBezTo>
                    <a:pt x="800" y="780"/>
                    <a:pt x="818" y="783"/>
                    <a:pt x="835" y="783"/>
                  </a:cubicBezTo>
                  <a:cubicBezTo>
                    <a:pt x="970" y="783"/>
                    <a:pt x="1002" y="588"/>
                    <a:pt x="860" y="535"/>
                  </a:cubicBezTo>
                  <a:cubicBezTo>
                    <a:pt x="581" y="435"/>
                    <a:pt x="382" y="296"/>
                    <a:pt x="184" y="37"/>
                  </a:cubicBezTo>
                  <a:cubicBezTo>
                    <a:pt x="168" y="11"/>
                    <a:pt x="146" y="0"/>
                    <a:pt x="12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24"/>
            <p:cNvSpPr/>
            <p:nvPr/>
          </p:nvSpPr>
          <p:spPr>
            <a:xfrm>
              <a:off x="3123924" y="2468700"/>
              <a:ext cx="45622" cy="40400"/>
            </a:xfrm>
            <a:custGeom>
              <a:avLst/>
              <a:gdLst/>
              <a:ahLst/>
              <a:cxnLst/>
              <a:rect l="l" t="t" r="r" b="b"/>
              <a:pathLst>
                <a:path w="1493" h="1322" extrusionOk="0">
                  <a:moveTo>
                    <a:pt x="114" y="0"/>
                  </a:moveTo>
                  <a:cubicBezTo>
                    <a:pt x="61" y="0"/>
                    <a:pt x="0" y="31"/>
                    <a:pt x="14" y="99"/>
                  </a:cubicBezTo>
                  <a:cubicBezTo>
                    <a:pt x="253" y="676"/>
                    <a:pt x="770" y="1133"/>
                    <a:pt x="1347" y="1312"/>
                  </a:cubicBezTo>
                  <a:cubicBezTo>
                    <a:pt x="1360" y="1319"/>
                    <a:pt x="1372" y="1322"/>
                    <a:pt x="1383" y="1322"/>
                  </a:cubicBezTo>
                  <a:cubicBezTo>
                    <a:pt x="1473" y="1322"/>
                    <a:pt x="1493" y="1129"/>
                    <a:pt x="1386" y="1094"/>
                  </a:cubicBezTo>
                  <a:cubicBezTo>
                    <a:pt x="849" y="895"/>
                    <a:pt x="471" y="576"/>
                    <a:pt x="173" y="19"/>
                  </a:cubicBezTo>
                  <a:cubicBezTo>
                    <a:pt x="160" y="7"/>
                    <a:pt x="138" y="0"/>
                    <a:pt x="11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24"/>
            <p:cNvSpPr/>
            <p:nvPr/>
          </p:nvSpPr>
          <p:spPr>
            <a:xfrm>
              <a:off x="3155339" y="2704370"/>
              <a:ext cx="10359" cy="42906"/>
            </a:xfrm>
            <a:custGeom>
              <a:avLst/>
              <a:gdLst/>
              <a:ahLst/>
              <a:cxnLst/>
              <a:rect l="l" t="t" r="r" b="b"/>
              <a:pathLst>
                <a:path w="339" h="1404" extrusionOk="0">
                  <a:moveTo>
                    <a:pt x="154" y="0"/>
                  </a:moveTo>
                  <a:cubicBezTo>
                    <a:pt x="108" y="0"/>
                    <a:pt x="68" y="27"/>
                    <a:pt x="60" y="85"/>
                  </a:cubicBezTo>
                  <a:cubicBezTo>
                    <a:pt x="0" y="463"/>
                    <a:pt x="0" y="921"/>
                    <a:pt x="20" y="1319"/>
                  </a:cubicBezTo>
                  <a:cubicBezTo>
                    <a:pt x="20" y="1373"/>
                    <a:pt x="56" y="1404"/>
                    <a:pt x="92" y="1404"/>
                  </a:cubicBezTo>
                  <a:cubicBezTo>
                    <a:pt x="121" y="1404"/>
                    <a:pt x="151" y="1383"/>
                    <a:pt x="160" y="1339"/>
                  </a:cubicBezTo>
                  <a:cubicBezTo>
                    <a:pt x="239" y="961"/>
                    <a:pt x="339" y="523"/>
                    <a:pt x="319" y="145"/>
                  </a:cubicBezTo>
                  <a:cubicBezTo>
                    <a:pt x="296" y="52"/>
                    <a:pt x="218" y="0"/>
                    <a:pt x="15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24"/>
            <p:cNvSpPr/>
            <p:nvPr/>
          </p:nvSpPr>
          <p:spPr>
            <a:xfrm>
              <a:off x="3068002" y="1739506"/>
              <a:ext cx="40947" cy="51005"/>
            </a:xfrm>
            <a:custGeom>
              <a:avLst/>
              <a:gdLst/>
              <a:ahLst/>
              <a:cxnLst/>
              <a:rect l="l" t="t" r="r" b="b"/>
              <a:pathLst>
                <a:path w="1340" h="1669" extrusionOk="0">
                  <a:moveTo>
                    <a:pt x="110" y="1"/>
                  </a:moveTo>
                  <a:cubicBezTo>
                    <a:pt x="54" y="1"/>
                    <a:pt x="1" y="65"/>
                    <a:pt x="14" y="129"/>
                  </a:cubicBezTo>
                  <a:cubicBezTo>
                    <a:pt x="113" y="686"/>
                    <a:pt x="611" y="1482"/>
                    <a:pt x="1148" y="1661"/>
                  </a:cubicBezTo>
                  <a:cubicBezTo>
                    <a:pt x="1164" y="1666"/>
                    <a:pt x="1180" y="1668"/>
                    <a:pt x="1194" y="1668"/>
                  </a:cubicBezTo>
                  <a:cubicBezTo>
                    <a:pt x="1299" y="1668"/>
                    <a:pt x="1339" y="1550"/>
                    <a:pt x="1287" y="1462"/>
                  </a:cubicBezTo>
                  <a:cubicBezTo>
                    <a:pt x="1088" y="1223"/>
                    <a:pt x="829" y="1084"/>
                    <a:pt x="630" y="865"/>
                  </a:cubicBezTo>
                  <a:cubicBezTo>
                    <a:pt x="432" y="607"/>
                    <a:pt x="312" y="328"/>
                    <a:pt x="193" y="70"/>
                  </a:cubicBezTo>
                  <a:cubicBezTo>
                    <a:pt x="172" y="20"/>
                    <a:pt x="140" y="1"/>
                    <a:pt x="11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24"/>
            <p:cNvSpPr/>
            <p:nvPr/>
          </p:nvSpPr>
          <p:spPr>
            <a:xfrm>
              <a:off x="3071822" y="1774893"/>
              <a:ext cx="36547" cy="27596"/>
            </a:xfrm>
            <a:custGeom>
              <a:avLst/>
              <a:gdLst/>
              <a:ahLst/>
              <a:cxnLst/>
              <a:rect l="l" t="t" r="r" b="b"/>
              <a:pathLst>
                <a:path w="1196" h="903" extrusionOk="0">
                  <a:moveTo>
                    <a:pt x="124" y="1"/>
                  </a:moveTo>
                  <a:cubicBezTo>
                    <a:pt x="66" y="1"/>
                    <a:pt x="1" y="64"/>
                    <a:pt x="28" y="145"/>
                  </a:cubicBezTo>
                  <a:cubicBezTo>
                    <a:pt x="227" y="523"/>
                    <a:pt x="585" y="821"/>
                    <a:pt x="983" y="901"/>
                  </a:cubicBezTo>
                  <a:cubicBezTo>
                    <a:pt x="991" y="902"/>
                    <a:pt x="998" y="902"/>
                    <a:pt x="1005" y="902"/>
                  </a:cubicBezTo>
                  <a:cubicBezTo>
                    <a:pt x="1165" y="902"/>
                    <a:pt x="1196" y="699"/>
                    <a:pt x="1062" y="642"/>
                  </a:cubicBezTo>
                  <a:cubicBezTo>
                    <a:pt x="704" y="543"/>
                    <a:pt x="426" y="364"/>
                    <a:pt x="187" y="46"/>
                  </a:cubicBezTo>
                  <a:cubicBezTo>
                    <a:pt x="175" y="14"/>
                    <a:pt x="150" y="1"/>
                    <a:pt x="12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24"/>
            <p:cNvSpPr/>
            <p:nvPr/>
          </p:nvSpPr>
          <p:spPr>
            <a:xfrm>
              <a:off x="2966272" y="2267348"/>
              <a:ext cx="51520" cy="46940"/>
            </a:xfrm>
            <a:custGeom>
              <a:avLst/>
              <a:gdLst/>
              <a:ahLst/>
              <a:cxnLst/>
              <a:rect l="l" t="t" r="r" b="b"/>
              <a:pathLst>
                <a:path w="1686" h="1536" extrusionOk="0">
                  <a:moveTo>
                    <a:pt x="830" y="0"/>
                  </a:moveTo>
                  <a:cubicBezTo>
                    <a:pt x="805" y="0"/>
                    <a:pt x="781" y="1"/>
                    <a:pt x="757" y="4"/>
                  </a:cubicBezTo>
                  <a:cubicBezTo>
                    <a:pt x="359" y="24"/>
                    <a:pt x="1" y="402"/>
                    <a:pt x="1" y="820"/>
                  </a:cubicBezTo>
                  <a:cubicBezTo>
                    <a:pt x="41" y="1257"/>
                    <a:pt x="438" y="1516"/>
                    <a:pt x="796" y="1536"/>
                  </a:cubicBezTo>
                  <a:cubicBezTo>
                    <a:pt x="836" y="1496"/>
                    <a:pt x="856" y="1436"/>
                    <a:pt x="896" y="1416"/>
                  </a:cubicBezTo>
                  <a:cubicBezTo>
                    <a:pt x="1194" y="1257"/>
                    <a:pt x="1533" y="1118"/>
                    <a:pt x="1592" y="740"/>
                  </a:cubicBezTo>
                  <a:cubicBezTo>
                    <a:pt x="1685" y="274"/>
                    <a:pt x="1202" y="0"/>
                    <a:pt x="83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24"/>
            <p:cNvSpPr/>
            <p:nvPr/>
          </p:nvSpPr>
          <p:spPr>
            <a:xfrm>
              <a:off x="2968441" y="2174969"/>
              <a:ext cx="42230" cy="11674"/>
            </a:xfrm>
            <a:custGeom>
              <a:avLst/>
              <a:gdLst/>
              <a:ahLst/>
              <a:cxnLst/>
              <a:rect l="l" t="t" r="r" b="b"/>
              <a:pathLst>
                <a:path w="1382" h="382" extrusionOk="0">
                  <a:moveTo>
                    <a:pt x="672" y="1"/>
                  </a:moveTo>
                  <a:cubicBezTo>
                    <a:pt x="489" y="1"/>
                    <a:pt x="310" y="25"/>
                    <a:pt x="149" y="63"/>
                  </a:cubicBezTo>
                  <a:cubicBezTo>
                    <a:pt x="1" y="81"/>
                    <a:pt x="7" y="306"/>
                    <a:pt x="137" y="306"/>
                  </a:cubicBezTo>
                  <a:cubicBezTo>
                    <a:pt x="147" y="306"/>
                    <a:pt x="157" y="304"/>
                    <a:pt x="168" y="302"/>
                  </a:cubicBezTo>
                  <a:cubicBezTo>
                    <a:pt x="233" y="294"/>
                    <a:pt x="297" y="291"/>
                    <a:pt x="360" y="291"/>
                  </a:cubicBezTo>
                  <a:cubicBezTo>
                    <a:pt x="630" y="291"/>
                    <a:pt x="893" y="349"/>
                    <a:pt x="1183" y="381"/>
                  </a:cubicBezTo>
                  <a:cubicBezTo>
                    <a:pt x="1322" y="381"/>
                    <a:pt x="1382" y="162"/>
                    <a:pt x="1263" y="103"/>
                  </a:cubicBezTo>
                  <a:cubicBezTo>
                    <a:pt x="1075" y="30"/>
                    <a:pt x="872" y="1"/>
                    <a:pt x="67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24"/>
            <p:cNvSpPr/>
            <p:nvPr/>
          </p:nvSpPr>
          <p:spPr>
            <a:xfrm>
              <a:off x="2949862" y="2194313"/>
              <a:ext cx="49870" cy="9688"/>
            </a:xfrm>
            <a:custGeom>
              <a:avLst/>
              <a:gdLst/>
              <a:ahLst/>
              <a:cxnLst/>
              <a:rect l="l" t="t" r="r" b="b"/>
              <a:pathLst>
                <a:path w="1632" h="317" extrusionOk="0">
                  <a:moveTo>
                    <a:pt x="1052" y="1"/>
                  </a:moveTo>
                  <a:cubicBezTo>
                    <a:pt x="747" y="1"/>
                    <a:pt x="439" y="33"/>
                    <a:pt x="140" y="47"/>
                  </a:cubicBezTo>
                  <a:cubicBezTo>
                    <a:pt x="1" y="47"/>
                    <a:pt x="1" y="265"/>
                    <a:pt x="140" y="265"/>
                  </a:cubicBezTo>
                  <a:cubicBezTo>
                    <a:pt x="490" y="265"/>
                    <a:pt x="853" y="316"/>
                    <a:pt x="1208" y="316"/>
                  </a:cubicBezTo>
                  <a:cubicBezTo>
                    <a:pt x="1297" y="316"/>
                    <a:pt x="1385" y="313"/>
                    <a:pt x="1473" y="305"/>
                  </a:cubicBezTo>
                  <a:cubicBezTo>
                    <a:pt x="1632" y="305"/>
                    <a:pt x="1632" y="47"/>
                    <a:pt x="1473" y="27"/>
                  </a:cubicBezTo>
                  <a:cubicBezTo>
                    <a:pt x="1334" y="8"/>
                    <a:pt x="1193" y="1"/>
                    <a:pt x="105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5" name="Google Shape;1455;p24"/>
          <p:cNvGrpSpPr/>
          <p:nvPr/>
        </p:nvGrpSpPr>
        <p:grpSpPr>
          <a:xfrm>
            <a:off x="5942265" y="1749758"/>
            <a:ext cx="1601980" cy="2359431"/>
            <a:chOff x="4242252" y="1586284"/>
            <a:chExt cx="1026121" cy="1511293"/>
          </a:xfrm>
        </p:grpSpPr>
        <p:sp>
          <p:nvSpPr>
            <p:cNvPr id="1456" name="Google Shape;1456;p24"/>
            <p:cNvSpPr/>
            <p:nvPr/>
          </p:nvSpPr>
          <p:spPr>
            <a:xfrm>
              <a:off x="4249708" y="1590256"/>
              <a:ext cx="1015609" cy="604905"/>
            </a:xfrm>
            <a:custGeom>
              <a:avLst/>
              <a:gdLst/>
              <a:ahLst/>
              <a:cxnLst/>
              <a:rect l="l" t="t" r="r" b="b"/>
              <a:pathLst>
                <a:path w="33236" h="19794" extrusionOk="0">
                  <a:moveTo>
                    <a:pt x="7196" y="0"/>
                  </a:moveTo>
                  <a:lnTo>
                    <a:pt x="7196" y="0"/>
                  </a:lnTo>
                  <a:cubicBezTo>
                    <a:pt x="7336" y="2606"/>
                    <a:pt x="7395" y="5491"/>
                    <a:pt x="6779" y="8057"/>
                  </a:cubicBezTo>
                  <a:cubicBezTo>
                    <a:pt x="6779" y="8077"/>
                    <a:pt x="6739" y="8097"/>
                    <a:pt x="6739" y="8097"/>
                  </a:cubicBezTo>
                  <a:cubicBezTo>
                    <a:pt x="6782" y="8227"/>
                    <a:pt x="6741" y="8357"/>
                    <a:pt x="6647" y="8357"/>
                  </a:cubicBezTo>
                  <a:cubicBezTo>
                    <a:pt x="6612" y="8357"/>
                    <a:pt x="6569" y="8339"/>
                    <a:pt x="6520" y="8296"/>
                  </a:cubicBezTo>
                  <a:cubicBezTo>
                    <a:pt x="5650" y="7631"/>
                    <a:pt x="4324" y="7189"/>
                    <a:pt x="3097" y="7189"/>
                  </a:cubicBezTo>
                  <a:cubicBezTo>
                    <a:pt x="1461" y="7189"/>
                    <a:pt x="1" y="7975"/>
                    <a:pt x="35" y="10066"/>
                  </a:cubicBezTo>
                  <a:cubicBezTo>
                    <a:pt x="35" y="10742"/>
                    <a:pt x="134" y="11677"/>
                    <a:pt x="632" y="12175"/>
                  </a:cubicBezTo>
                  <a:cubicBezTo>
                    <a:pt x="811" y="12374"/>
                    <a:pt x="1030" y="12513"/>
                    <a:pt x="1248" y="12612"/>
                  </a:cubicBezTo>
                  <a:cubicBezTo>
                    <a:pt x="1748" y="12826"/>
                    <a:pt x="2296" y="12977"/>
                    <a:pt x="2819" y="12977"/>
                  </a:cubicBezTo>
                  <a:cubicBezTo>
                    <a:pt x="2880" y="12977"/>
                    <a:pt x="2940" y="12975"/>
                    <a:pt x="2999" y="12970"/>
                  </a:cubicBezTo>
                  <a:cubicBezTo>
                    <a:pt x="4332" y="12931"/>
                    <a:pt x="5685" y="12533"/>
                    <a:pt x="6818" y="11817"/>
                  </a:cubicBezTo>
                  <a:cubicBezTo>
                    <a:pt x="6843" y="11802"/>
                    <a:pt x="6866" y="11796"/>
                    <a:pt x="6887" y="11796"/>
                  </a:cubicBezTo>
                  <a:cubicBezTo>
                    <a:pt x="6953" y="11796"/>
                    <a:pt x="7002" y="11856"/>
                    <a:pt x="7017" y="11916"/>
                  </a:cubicBezTo>
                  <a:cubicBezTo>
                    <a:pt x="7097" y="11916"/>
                    <a:pt x="7177" y="11956"/>
                    <a:pt x="7196" y="12055"/>
                  </a:cubicBezTo>
                  <a:cubicBezTo>
                    <a:pt x="7296" y="14522"/>
                    <a:pt x="7574" y="17327"/>
                    <a:pt x="7097" y="19794"/>
                  </a:cubicBezTo>
                  <a:cubicBezTo>
                    <a:pt x="9424" y="19595"/>
                    <a:pt x="12249" y="19714"/>
                    <a:pt x="14596" y="19575"/>
                  </a:cubicBezTo>
                  <a:cubicBezTo>
                    <a:pt x="13741" y="18282"/>
                    <a:pt x="12647" y="16690"/>
                    <a:pt x="13105" y="15099"/>
                  </a:cubicBezTo>
                  <a:cubicBezTo>
                    <a:pt x="13482" y="13826"/>
                    <a:pt x="14537" y="13010"/>
                    <a:pt x="15770" y="12871"/>
                  </a:cubicBezTo>
                  <a:cubicBezTo>
                    <a:pt x="15887" y="12859"/>
                    <a:pt x="16003" y="12854"/>
                    <a:pt x="16120" y="12854"/>
                  </a:cubicBezTo>
                  <a:cubicBezTo>
                    <a:pt x="17591" y="12854"/>
                    <a:pt x="19020" y="13761"/>
                    <a:pt x="19868" y="14960"/>
                  </a:cubicBezTo>
                  <a:cubicBezTo>
                    <a:pt x="20843" y="16352"/>
                    <a:pt x="20306" y="17904"/>
                    <a:pt x="19669" y="19376"/>
                  </a:cubicBezTo>
                  <a:cubicBezTo>
                    <a:pt x="21062" y="19376"/>
                    <a:pt x="22578" y="19394"/>
                    <a:pt x="24053" y="19394"/>
                  </a:cubicBezTo>
                  <a:cubicBezTo>
                    <a:pt x="24790" y="19394"/>
                    <a:pt x="25518" y="19389"/>
                    <a:pt x="26214" y="19376"/>
                  </a:cubicBezTo>
                  <a:cubicBezTo>
                    <a:pt x="26472" y="17029"/>
                    <a:pt x="26671" y="14860"/>
                    <a:pt x="26512" y="12513"/>
                  </a:cubicBezTo>
                  <a:cubicBezTo>
                    <a:pt x="26512" y="12374"/>
                    <a:pt x="26612" y="12314"/>
                    <a:pt x="26711" y="12314"/>
                  </a:cubicBezTo>
                  <a:lnTo>
                    <a:pt x="26811" y="12215"/>
                  </a:lnTo>
                  <a:cubicBezTo>
                    <a:pt x="26738" y="12088"/>
                    <a:pt x="26798" y="11911"/>
                    <a:pt x="26930" y="11911"/>
                  </a:cubicBezTo>
                  <a:cubicBezTo>
                    <a:pt x="26942" y="11911"/>
                    <a:pt x="26956" y="11913"/>
                    <a:pt x="26970" y="11916"/>
                  </a:cubicBezTo>
                  <a:cubicBezTo>
                    <a:pt x="27874" y="12039"/>
                    <a:pt x="28791" y="12292"/>
                    <a:pt x="29701" y="12292"/>
                  </a:cubicBezTo>
                  <a:cubicBezTo>
                    <a:pt x="29972" y="12292"/>
                    <a:pt x="30242" y="12269"/>
                    <a:pt x="30511" y="12215"/>
                  </a:cubicBezTo>
                  <a:cubicBezTo>
                    <a:pt x="32082" y="11876"/>
                    <a:pt x="33236" y="10683"/>
                    <a:pt x="32997" y="8952"/>
                  </a:cubicBezTo>
                  <a:cubicBezTo>
                    <a:pt x="32818" y="7480"/>
                    <a:pt x="31903" y="6088"/>
                    <a:pt x="30451" y="5809"/>
                  </a:cubicBezTo>
                  <a:cubicBezTo>
                    <a:pt x="30310" y="5792"/>
                    <a:pt x="30171" y="5784"/>
                    <a:pt x="30033" y="5784"/>
                  </a:cubicBezTo>
                  <a:cubicBezTo>
                    <a:pt x="28899" y="5784"/>
                    <a:pt x="27841" y="6331"/>
                    <a:pt x="26830" y="6863"/>
                  </a:cubicBezTo>
                  <a:cubicBezTo>
                    <a:pt x="26803" y="6875"/>
                    <a:pt x="26778" y="6879"/>
                    <a:pt x="26756" y="6879"/>
                  </a:cubicBezTo>
                  <a:cubicBezTo>
                    <a:pt x="26699" y="6879"/>
                    <a:pt x="26660" y="6847"/>
                    <a:pt x="26632" y="6804"/>
                  </a:cubicBezTo>
                  <a:cubicBezTo>
                    <a:pt x="26512" y="6804"/>
                    <a:pt x="26373" y="6764"/>
                    <a:pt x="26373" y="6585"/>
                  </a:cubicBezTo>
                  <a:cubicBezTo>
                    <a:pt x="26293" y="4556"/>
                    <a:pt x="26114" y="2487"/>
                    <a:pt x="26134" y="438"/>
                  </a:cubicBezTo>
                  <a:cubicBezTo>
                    <a:pt x="26134" y="418"/>
                    <a:pt x="26134" y="398"/>
                    <a:pt x="26174" y="378"/>
                  </a:cubicBezTo>
                  <a:lnTo>
                    <a:pt x="26174" y="378"/>
                  </a:lnTo>
                  <a:cubicBezTo>
                    <a:pt x="26134" y="398"/>
                    <a:pt x="26114" y="398"/>
                    <a:pt x="26094" y="398"/>
                  </a:cubicBezTo>
                  <a:cubicBezTo>
                    <a:pt x="23946" y="378"/>
                    <a:pt x="21499" y="378"/>
                    <a:pt x="19351" y="120"/>
                  </a:cubicBezTo>
                  <a:lnTo>
                    <a:pt x="19351" y="120"/>
                  </a:lnTo>
                  <a:cubicBezTo>
                    <a:pt x="21002" y="2507"/>
                    <a:pt x="19709" y="5849"/>
                    <a:pt x="16864" y="6088"/>
                  </a:cubicBezTo>
                  <a:cubicBezTo>
                    <a:pt x="16746" y="6098"/>
                    <a:pt x="16627" y="6103"/>
                    <a:pt x="16508" y="6103"/>
                  </a:cubicBezTo>
                  <a:cubicBezTo>
                    <a:pt x="15209" y="6103"/>
                    <a:pt x="13910" y="5510"/>
                    <a:pt x="13144" y="4417"/>
                  </a:cubicBezTo>
                  <a:cubicBezTo>
                    <a:pt x="12209" y="3124"/>
                    <a:pt x="12786" y="1532"/>
                    <a:pt x="13602" y="279"/>
                  </a:cubicBezTo>
                  <a:lnTo>
                    <a:pt x="13602" y="279"/>
                  </a:lnTo>
                  <a:cubicBezTo>
                    <a:pt x="13221" y="290"/>
                    <a:pt x="12826" y="296"/>
                    <a:pt x="12422" y="296"/>
                  </a:cubicBezTo>
                  <a:cubicBezTo>
                    <a:pt x="10700" y="296"/>
                    <a:pt x="8824" y="194"/>
                    <a:pt x="71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24"/>
            <p:cNvSpPr/>
            <p:nvPr/>
          </p:nvSpPr>
          <p:spPr>
            <a:xfrm>
              <a:off x="5169465" y="1920933"/>
              <a:ext cx="53017" cy="32119"/>
            </a:xfrm>
            <a:custGeom>
              <a:avLst/>
              <a:gdLst/>
              <a:ahLst/>
              <a:cxnLst/>
              <a:rect l="l" t="t" r="r" b="b"/>
              <a:pathLst>
                <a:path w="1735" h="1051" extrusionOk="0">
                  <a:moveTo>
                    <a:pt x="1424" y="0"/>
                  </a:moveTo>
                  <a:cubicBezTo>
                    <a:pt x="1391" y="0"/>
                    <a:pt x="1352" y="17"/>
                    <a:pt x="1308" y="61"/>
                  </a:cubicBezTo>
                  <a:cubicBezTo>
                    <a:pt x="1248" y="140"/>
                    <a:pt x="1169" y="220"/>
                    <a:pt x="1069" y="299"/>
                  </a:cubicBezTo>
                  <a:cubicBezTo>
                    <a:pt x="970" y="359"/>
                    <a:pt x="870" y="399"/>
                    <a:pt x="751" y="419"/>
                  </a:cubicBezTo>
                  <a:cubicBezTo>
                    <a:pt x="592" y="439"/>
                    <a:pt x="612" y="658"/>
                    <a:pt x="771" y="658"/>
                  </a:cubicBezTo>
                  <a:cubicBezTo>
                    <a:pt x="857" y="658"/>
                    <a:pt x="928" y="643"/>
                    <a:pt x="1011" y="626"/>
                  </a:cubicBezTo>
                  <a:lnTo>
                    <a:pt x="1011" y="626"/>
                  </a:lnTo>
                  <a:cubicBezTo>
                    <a:pt x="994" y="633"/>
                    <a:pt x="982" y="645"/>
                    <a:pt x="970" y="658"/>
                  </a:cubicBezTo>
                  <a:cubicBezTo>
                    <a:pt x="763" y="785"/>
                    <a:pt x="556" y="823"/>
                    <a:pt x="329" y="823"/>
                  </a:cubicBezTo>
                  <a:cubicBezTo>
                    <a:pt x="272" y="823"/>
                    <a:pt x="214" y="821"/>
                    <a:pt x="154" y="817"/>
                  </a:cubicBezTo>
                  <a:cubicBezTo>
                    <a:pt x="147" y="816"/>
                    <a:pt x="141" y="815"/>
                    <a:pt x="135" y="815"/>
                  </a:cubicBezTo>
                  <a:cubicBezTo>
                    <a:pt x="13" y="815"/>
                    <a:pt x="1" y="997"/>
                    <a:pt x="114" y="1016"/>
                  </a:cubicBezTo>
                  <a:cubicBezTo>
                    <a:pt x="207" y="1039"/>
                    <a:pt x="311" y="1050"/>
                    <a:pt x="420" y="1050"/>
                  </a:cubicBezTo>
                  <a:cubicBezTo>
                    <a:pt x="961" y="1050"/>
                    <a:pt x="1623" y="763"/>
                    <a:pt x="1706" y="200"/>
                  </a:cubicBezTo>
                  <a:cubicBezTo>
                    <a:pt x="1734" y="100"/>
                    <a:pt x="1670" y="20"/>
                    <a:pt x="1595" y="20"/>
                  </a:cubicBezTo>
                  <a:cubicBezTo>
                    <a:pt x="1566" y="20"/>
                    <a:pt x="1535" y="33"/>
                    <a:pt x="1507" y="61"/>
                  </a:cubicBezTo>
                  <a:cubicBezTo>
                    <a:pt x="1496" y="27"/>
                    <a:pt x="1466" y="0"/>
                    <a:pt x="142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24"/>
            <p:cNvSpPr/>
            <p:nvPr/>
          </p:nvSpPr>
          <p:spPr>
            <a:xfrm>
              <a:off x="4242252" y="1586284"/>
              <a:ext cx="1026121" cy="617770"/>
            </a:xfrm>
            <a:custGeom>
              <a:avLst/>
              <a:gdLst/>
              <a:ahLst/>
              <a:cxnLst/>
              <a:rect l="l" t="t" r="r" b="b"/>
              <a:pathLst>
                <a:path w="33580" h="20215" extrusionOk="0">
                  <a:moveTo>
                    <a:pt x="8471" y="1"/>
                  </a:moveTo>
                  <a:cubicBezTo>
                    <a:pt x="8085" y="1"/>
                    <a:pt x="7702" y="4"/>
                    <a:pt x="7321" y="11"/>
                  </a:cubicBezTo>
                  <a:cubicBezTo>
                    <a:pt x="7261" y="11"/>
                    <a:pt x="7241" y="31"/>
                    <a:pt x="7222" y="51"/>
                  </a:cubicBezTo>
                  <a:cubicBezTo>
                    <a:pt x="7142" y="71"/>
                    <a:pt x="7082" y="130"/>
                    <a:pt x="7082" y="230"/>
                  </a:cubicBezTo>
                  <a:cubicBezTo>
                    <a:pt x="7182" y="2876"/>
                    <a:pt x="6923" y="5422"/>
                    <a:pt x="6844" y="8028"/>
                  </a:cubicBezTo>
                  <a:cubicBezTo>
                    <a:pt x="5884" y="7358"/>
                    <a:pt x="4595" y="6956"/>
                    <a:pt x="3400" y="6956"/>
                  </a:cubicBezTo>
                  <a:cubicBezTo>
                    <a:pt x="2786" y="6956"/>
                    <a:pt x="2198" y="7062"/>
                    <a:pt x="1691" y="7292"/>
                  </a:cubicBezTo>
                  <a:cubicBezTo>
                    <a:pt x="1672" y="7371"/>
                    <a:pt x="1572" y="7391"/>
                    <a:pt x="1492" y="7391"/>
                  </a:cubicBezTo>
                  <a:cubicBezTo>
                    <a:pt x="617" y="7869"/>
                    <a:pt x="1" y="8724"/>
                    <a:pt x="20" y="10156"/>
                  </a:cubicBezTo>
                  <a:cubicBezTo>
                    <a:pt x="20" y="11290"/>
                    <a:pt x="359" y="12384"/>
                    <a:pt x="1254" y="12941"/>
                  </a:cubicBezTo>
                  <a:cubicBezTo>
                    <a:pt x="1294" y="12882"/>
                    <a:pt x="1373" y="12862"/>
                    <a:pt x="1413" y="12822"/>
                  </a:cubicBezTo>
                  <a:cubicBezTo>
                    <a:pt x="1492" y="12762"/>
                    <a:pt x="1552" y="12762"/>
                    <a:pt x="1612" y="12762"/>
                  </a:cubicBezTo>
                  <a:cubicBezTo>
                    <a:pt x="1691" y="12782"/>
                    <a:pt x="1751" y="12842"/>
                    <a:pt x="1771" y="12902"/>
                  </a:cubicBezTo>
                  <a:cubicBezTo>
                    <a:pt x="1791" y="12941"/>
                    <a:pt x="1811" y="12961"/>
                    <a:pt x="1811" y="13041"/>
                  </a:cubicBezTo>
                  <a:lnTo>
                    <a:pt x="1811" y="13220"/>
                  </a:lnTo>
                  <a:cubicBezTo>
                    <a:pt x="1851" y="13220"/>
                    <a:pt x="1870" y="13240"/>
                    <a:pt x="1890" y="13240"/>
                  </a:cubicBezTo>
                  <a:cubicBezTo>
                    <a:pt x="2300" y="13345"/>
                    <a:pt x="2728" y="13392"/>
                    <a:pt x="3163" y="13392"/>
                  </a:cubicBezTo>
                  <a:cubicBezTo>
                    <a:pt x="4543" y="13392"/>
                    <a:pt x="5992" y="12911"/>
                    <a:pt x="7142" y="12245"/>
                  </a:cubicBezTo>
                  <a:lnTo>
                    <a:pt x="7142" y="12245"/>
                  </a:lnTo>
                  <a:cubicBezTo>
                    <a:pt x="7241" y="14771"/>
                    <a:pt x="7162" y="17238"/>
                    <a:pt x="7082" y="19745"/>
                  </a:cubicBezTo>
                  <a:cubicBezTo>
                    <a:pt x="7082" y="19844"/>
                    <a:pt x="7162" y="19904"/>
                    <a:pt x="7241" y="19904"/>
                  </a:cubicBezTo>
                  <a:cubicBezTo>
                    <a:pt x="7261" y="19944"/>
                    <a:pt x="7281" y="20023"/>
                    <a:pt x="7361" y="20023"/>
                  </a:cubicBezTo>
                  <a:cubicBezTo>
                    <a:pt x="8198" y="20161"/>
                    <a:pt x="9064" y="20215"/>
                    <a:pt x="9939" y="20215"/>
                  </a:cubicBezTo>
                  <a:cubicBezTo>
                    <a:pt x="11453" y="20215"/>
                    <a:pt x="12992" y="20055"/>
                    <a:pt x="14443" y="19904"/>
                  </a:cubicBezTo>
                  <a:cubicBezTo>
                    <a:pt x="14582" y="19884"/>
                    <a:pt x="14622" y="19725"/>
                    <a:pt x="14602" y="19625"/>
                  </a:cubicBezTo>
                  <a:cubicBezTo>
                    <a:pt x="14681" y="19605"/>
                    <a:pt x="14721" y="19506"/>
                    <a:pt x="14681" y="19426"/>
                  </a:cubicBezTo>
                  <a:cubicBezTo>
                    <a:pt x="14104" y="18292"/>
                    <a:pt x="13388" y="17059"/>
                    <a:pt x="13547" y="15706"/>
                  </a:cubicBezTo>
                  <a:cubicBezTo>
                    <a:pt x="13726" y="14274"/>
                    <a:pt x="14940" y="13359"/>
                    <a:pt x="16293" y="13359"/>
                  </a:cubicBezTo>
                  <a:cubicBezTo>
                    <a:pt x="16309" y="13359"/>
                    <a:pt x="16326" y="13359"/>
                    <a:pt x="16342" y="13359"/>
                  </a:cubicBezTo>
                  <a:cubicBezTo>
                    <a:pt x="17540" y="13359"/>
                    <a:pt x="18770" y="14068"/>
                    <a:pt x="19515" y="15010"/>
                  </a:cubicBezTo>
                  <a:cubicBezTo>
                    <a:pt x="20609" y="16323"/>
                    <a:pt x="20291" y="17855"/>
                    <a:pt x="19654" y="19307"/>
                  </a:cubicBezTo>
                  <a:cubicBezTo>
                    <a:pt x="19615" y="19387"/>
                    <a:pt x="19615" y="19426"/>
                    <a:pt x="19654" y="19486"/>
                  </a:cubicBezTo>
                  <a:cubicBezTo>
                    <a:pt x="19615" y="19546"/>
                    <a:pt x="19674" y="19645"/>
                    <a:pt x="19794" y="19685"/>
                  </a:cubicBezTo>
                  <a:cubicBezTo>
                    <a:pt x="20848" y="19784"/>
                    <a:pt x="21932" y="19824"/>
                    <a:pt x="23016" y="19824"/>
                  </a:cubicBezTo>
                  <a:cubicBezTo>
                    <a:pt x="24101" y="19824"/>
                    <a:pt x="25185" y="19784"/>
                    <a:pt x="26239" y="19725"/>
                  </a:cubicBezTo>
                  <a:cubicBezTo>
                    <a:pt x="26338" y="19725"/>
                    <a:pt x="26418" y="19625"/>
                    <a:pt x="26438" y="19546"/>
                  </a:cubicBezTo>
                  <a:cubicBezTo>
                    <a:pt x="26478" y="19546"/>
                    <a:pt x="26517" y="19526"/>
                    <a:pt x="26537" y="19486"/>
                  </a:cubicBezTo>
                  <a:cubicBezTo>
                    <a:pt x="27214" y="17298"/>
                    <a:pt x="27234" y="14811"/>
                    <a:pt x="26955" y="12563"/>
                  </a:cubicBezTo>
                  <a:cubicBezTo>
                    <a:pt x="26935" y="12464"/>
                    <a:pt x="26856" y="12424"/>
                    <a:pt x="26756" y="12424"/>
                  </a:cubicBezTo>
                  <a:cubicBezTo>
                    <a:pt x="26657" y="12424"/>
                    <a:pt x="26557" y="12484"/>
                    <a:pt x="26557" y="12583"/>
                  </a:cubicBezTo>
                  <a:cubicBezTo>
                    <a:pt x="26716" y="14911"/>
                    <a:pt x="26517" y="17039"/>
                    <a:pt x="26279" y="19327"/>
                  </a:cubicBezTo>
                  <a:cubicBezTo>
                    <a:pt x="25401" y="19352"/>
                    <a:pt x="24519" y="19360"/>
                    <a:pt x="23635" y="19360"/>
                  </a:cubicBezTo>
                  <a:cubicBezTo>
                    <a:pt x="22457" y="19360"/>
                    <a:pt x="21274" y="19347"/>
                    <a:pt x="20092" y="19347"/>
                  </a:cubicBezTo>
                  <a:cubicBezTo>
                    <a:pt x="20709" y="17915"/>
                    <a:pt x="21007" y="16363"/>
                    <a:pt x="20052" y="15030"/>
                  </a:cubicBezTo>
                  <a:cubicBezTo>
                    <a:pt x="19224" y="13852"/>
                    <a:pt x="17748" y="12963"/>
                    <a:pt x="16288" y="12963"/>
                  </a:cubicBezTo>
                  <a:cubicBezTo>
                    <a:pt x="16170" y="12963"/>
                    <a:pt x="16052" y="12969"/>
                    <a:pt x="15935" y="12981"/>
                  </a:cubicBezTo>
                  <a:cubicBezTo>
                    <a:pt x="14721" y="13120"/>
                    <a:pt x="13607" y="13916"/>
                    <a:pt x="13229" y="15130"/>
                  </a:cubicBezTo>
                  <a:cubicBezTo>
                    <a:pt x="12752" y="16701"/>
                    <a:pt x="13508" y="18253"/>
                    <a:pt x="14383" y="19526"/>
                  </a:cubicBezTo>
                  <a:cubicBezTo>
                    <a:pt x="12036" y="19685"/>
                    <a:pt x="9668" y="19546"/>
                    <a:pt x="7361" y="19745"/>
                  </a:cubicBezTo>
                  <a:cubicBezTo>
                    <a:pt x="7838" y="17318"/>
                    <a:pt x="7818" y="14612"/>
                    <a:pt x="7460" y="12146"/>
                  </a:cubicBezTo>
                  <a:cubicBezTo>
                    <a:pt x="7440" y="12046"/>
                    <a:pt x="7361" y="11986"/>
                    <a:pt x="7281" y="11986"/>
                  </a:cubicBezTo>
                  <a:cubicBezTo>
                    <a:pt x="7265" y="11938"/>
                    <a:pt x="7209" y="11876"/>
                    <a:pt x="7136" y="11876"/>
                  </a:cubicBezTo>
                  <a:cubicBezTo>
                    <a:pt x="7119" y="11876"/>
                    <a:pt x="7101" y="11880"/>
                    <a:pt x="7082" y="11887"/>
                  </a:cubicBezTo>
                  <a:cubicBezTo>
                    <a:pt x="5889" y="12464"/>
                    <a:pt x="4636" y="12862"/>
                    <a:pt x="3303" y="12921"/>
                  </a:cubicBezTo>
                  <a:cubicBezTo>
                    <a:pt x="3206" y="12925"/>
                    <a:pt x="3107" y="12927"/>
                    <a:pt x="3009" y="12927"/>
                  </a:cubicBezTo>
                  <a:cubicBezTo>
                    <a:pt x="2540" y="12927"/>
                    <a:pt x="2055" y="12876"/>
                    <a:pt x="1612" y="12663"/>
                  </a:cubicBezTo>
                  <a:cubicBezTo>
                    <a:pt x="1393" y="12563"/>
                    <a:pt x="1194" y="12444"/>
                    <a:pt x="995" y="12265"/>
                  </a:cubicBezTo>
                  <a:cubicBezTo>
                    <a:pt x="498" y="11788"/>
                    <a:pt x="398" y="10853"/>
                    <a:pt x="398" y="10196"/>
                  </a:cubicBezTo>
                  <a:cubicBezTo>
                    <a:pt x="376" y="8169"/>
                    <a:pt x="1741" y="7409"/>
                    <a:pt x="3300" y="7409"/>
                  </a:cubicBezTo>
                  <a:cubicBezTo>
                    <a:pt x="4510" y="7409"/>
                    <a:pt x="5838" y="7867"/>
                    <a:pt x="6724" y="8545"/>
                  </a:cubicBezTo>
                  <a:cubicBezTo>
                    <a:pt x="6760" y="8576"/>
                    <a:pt x="6797" y="8589"/>
                    <a:pt x="6833" y="8589"/>
                  </a:cubicBezTo>
                  <a:cubicBezTo>
                    <a:pt x="6959" y="8589"/>
                    <a:pt x="7069" y="8426"/>
                    <a:pt x="7023" y="8286"/>
                  </a:cubicBezTo>
                  <a:cubicBezTo>
                    <a:pt x="7023" y="8286"/>
                    <a:pt x="7043" y="8267"/>
                    <a:pt x="7043" y="8247"/>
                  </a:cubicBezTo>
                  <a:cubicBezTo>
                    <a:pt x="7659" y="5720"/>
                    <a:pt x="7619" y="2896"/>
                    <a:pt x="7460" y="329"/>
                  </a:cubicBezTo>
                  <a:lnTo>
                    <a:pt x="7460" y="329"/>
                  </a:lnTo>
                  <a:cubicBezTo>
                    <a:pt x="8988" y="528"/>
                    <a:pt x="10563" y="609"/>
                    <a:pt x="12121" y="609"/>
                  </a:cubicBezTo>
                  <a:cubicBezTo>
                    <a:pt x="12592" y="609"/>
                    <a:pt x="13061" y="602"/>
                    <a:pt x="13528" y="588"/>
                  </a:cubicBezTo>
                  <a:lnTo>
                    <a:pt x="13528" y="588"/>
                  </a:lnTo>
                  <a:cubicBezTo>
                    <a:pt x="12712" y="1821"/>
                    <a:pt x="12433" y="3393"/>
                    <a:pt x="13349" y="4686"/>
                  </a:cubicBezTo>
                  <a:cubicBezTo>
                    <a:pt x="14104" y="5747"/>
                    <a:pt x="15364" y="6337"/>
                    <a:pt x="16628" y="6337"/>
                  </a:cubicBezTo>
                  <a:cubicBezTo>
                    <a:pt x="16762" y="6337"/>
                    <a:pt x="16896" y="6330"/>
                    <a:pt x="17029" y="6317"/>
                  </a:cubicBezTo>
                  <a:cubicBezTo>
                    <a:pt x="19853" y="6078"/>
                    <a:pt x="21365" y="2776"/>
                    <a:pt x="19754" y="429"/>
                  </a:cubicBezTo>
                  <a:lnTo>
                    <a:pt x="19754" y="429"/>
                  </a:lnTo>
                  <a:cubicBezTo>
                    <a:pt x="21863" y="687"/>
                    <a:pt x="24031" y="707"/>
                    <a:pt x="26140" y="727"/>
                  </a:cubicBezTo>
                  <a:cubicBezTo>
                    <a:pt x="26159" y="727"/>
                    <a:pt x="26179" y="727"/>
                    <a:pt x="26219" y="707"/>
                  </a:cubicBezTo>
                  <a:lnTo>
                    <a:pt x="26219" y="707"/>
                  </a:lnTo>
                  <a:cubicBezTo>
                    <a:pt x="26179" y="727"/>
                    <a:pt x="26179" y="747"/>
                    <a:pt x="26179" y="787"/>
                  </a:cubicBezTo>
                  <a:cubicBezTo>
                    <a:pt x="26159" y="2796"/>
                    <a:pt x="26338" y="4805"/>
                    <a:pt x="26418" y="6814"/>
                  </a:cubicBezTo>
                  <a:cubicBezTo>
                    <a:pt x="26418" y="6946"/>
                    <a:pt x="26514" y="7023"/>
                    <a:pt x="26614" y="7023"/>
                  </a:cubicBezTo>
                  <a:cubicBezTo>
                    <a:pt x="26635" y="7023"/>
                    <a:pt x="26656" y="7020"/>
                    <a:pt x="26677" y="7013"/>
                  </a:cubicBezTo>
                  <a:cubicBezTo>
                    <a:pt x="26705" y="7056"/>
                    <a:pt x="26744" y="7089"/>
                    <a:pt x="26801" y="7089"/>
                  </a:cubicBezTo>
                  <a:cubicBezTo>
                    <a:pt x="26823" y="7089"/>
                    <a:pt x="26848" y="7084"/>
                    <a:pt x="26876" y="7073"/>
                  </a:cubicBezTo>
                  <a:cubicBezTo>
                    <a:pt x="27830" y="6570"/>
                    <a:pt x="28860" y="6021"/>
                    <a:pt x="29952" y="6021"/>
                  </a:cubicBezTo>
                  <a:cubicBezTo>
                    <a:pt x="30112" y="6021"/>
                    <a:pt x="30274" y="6033"/>
                    <a:pt x="30436" y="6058"/>
                  </a:cubicBezTo>
                  <a:cubicBezTo>
                    <a:pt x="31928" y="6277"/>
                    <a:pt x="32823" y="7650"/>
                    <a:pt x="33002" y="9082"/>
                  </a:cubicBezTo>
                  <a:cubicBezTo>
                    <a:pt x="33201" y="10773"/>
                    <a:pt x="32107" y="11967"/>
                    <a:pt x="30536" y="12285"/>
                  </a:cubicBezTo>
                  <a:cubicBezTo>
                    <a:pt x="30248" y="12347"/>
                    <a:pt x="29963" y="12373"/>
                    <a:pt x="29681" y="12373"/>
                  </a:cubicBezTo>
                  <a:cubicBezTo>
                    <a:pt x="28793" y="12373"/>
                    <a:pt x="27925" y="12122"/>
                    <a:pt x="27035" y="11986"/>
                  </a:cubicBezTo>
                  <a:cubicBezTo>
                    <a:pt x="27027" y="11986"/>
                    <a:pt x="27020" y="11985"/>
                    <a:pt x="27013" y="11985"/>
                  </a:cubicBezTo>
                  <a:cubicBezTo>
                    <a:pt x="26870" y="11985"/>
                    <a:pt x="26819" y="12171"/>
                    <a:pt x="26876" y="12285"/>
                  </a:cubicBezTo>
                  <a:cubicBezTo>
                    <a:pt x="26915" y="12325"/>
                    <a:pt x="26935" y="12345"/>
                    <a:pt x="26975" y="12364"/>
                  </a:cubicBezTo>
                  <a:cubicBezTo>
                    <a:pt x="27695" y="12587"/>
                    <a:pt x="28566" y="12729"/>
                    <a:pt x="29432" y="12729"/>
                  </a:cubicBezTo>
                  <a:cubicBezTo>
                    <a:pt x="30578" y="12729"/>
                    <a:pt x="31715" y="12481"/>
                    <a:pt x="32485" y="11847"/>
                  </a:cubicBezTo>
                  <a:cubicBezTo>
                    <a:pt x="33142" y="11290"/>
                    <a:pt x="33579" y="10455"/>
                    <a:pt x="33440" y="9201"/>
                  </a:cubicBezTo>
                  <a:cubicBezTo>
                    <a:pt x="33380" y="8465"/>
                    <a:pt x="33122" y="7670"/>
                    <a:pt x="32704" y="7033"/>
                  </a:cubicBezTo>
                  <a:cubicBezTo>
                    <a:pt x="32386" y="6536"/>
                    <a:pt x="31928" y="6118"/>
                    <a:pt x="31391" y="5899"/>
                  </a:cubicBezTo>
                  <a:cubicBezTo>
                    <a:pt x="30944" y="5707"/>
                    <a:pt x="30490" y="5624"/>
                    <a:pt x="30040" y="5624"/>
                  </a:cubicBezTo>
                  <a:cubicBezTo>
                    <a:pt x="28906" y="5624"/>
                    <a:pt x="27789" y="6148"/>
                    <a:pt x="26836" y="6775"/>
                  </a:cubicBezTo>
                  <a:cubicBezTo>
                    <a:pt x="26776" y="4785"/>
                    <a:pt x="26756" y="2736"/>
                    <a:pt x="26458" y="767"/>
                  </a:cubicBezTo>
                  <a:cubicBezTo>
                    <a:pt x="26438" y="707"/>
                    <a:pt x="26358" y="668"/>
                    <a:pt x="26319" y="668"/>
                  </a:cubicBezTo>
                  <a:cubicBezTo>
                    <a:pt x="26418" y="568"/>
                    <a:pt x="26378" y="349"/>
                    <a:pt x="26199" y="329"/>
                  </a:cubicBezTo>
                  <a:cubicBezTo>
                    <a:pt x="24449" y="202"/>
                    <a:pt x="22634" y="87"/>
                    <a:pt x="20858" y="87"/>
                  </a:cubicBezTo>
                  <a:cubicBezTo>
                    <a:pt x="20414" y="87"/>
                    <a:pt x="19973" y="95"/>
                    <a:pt x="19535" y="111"/>
                  </a:cubicBezTo>
                  <a:cubicBezTo>
                    <a:pt x="19475" y="111"/>
                    <a:pt x="19456" y="130"/>
                    <a:pt x="19416" y="150"/>
                  </a:cubicBezTo>
                  <a:cubicBezTo>
                    <a:pt x="19296" y="210"/>
                    <a:pt x="19237" y="369"/>
                    <a:pt x="19316" y="508"/>
                  </a:cubicBezTo>
                  <a:cubicBezTo>
                    <a:pt x="20868" y="2458"/>
                    <a:pt x="19714" y="5442"/>
                    <a:pt x="17287" y="5840"/>
                  </a:cubicBezTo>
                  <a:cubicBezTo>
                    <a:pt x="17088" y="5873"/>
                    <a:pt x="16885" y="5890"/>
                    <a:pt x="16683" y="5890"/>
                  </a:cubicBezTo>
                  <a:cubicBezTo>
                    <a:pt x="15693" y="5890"/>
                    <a:pt x="14698" y="5495"/>
                    <a:pt x="14005" y="4785"/>
                  </a:cubicBezTo>
                  <a:cubicBezTo>
                    <a:pt x="12811" y="3512"/>
                    <a:pt x="13209" y="1921"/>
                    <a:pt x="13925" y="548"/>
                  </a:cubicBezTo>
                  <a:cubicBezTo>
                    <a:pt x="14104" y="469"/>
                    <a:pt x="14104" y="210"/>
                    <a:pt x="13886" y="170"/>
                  </a:cubicBezTo>
                  <a:cubicBezTo>
                    <a:pt x="12101" y="72"/>
                    <a:pt x="10263" y="1"/>
                    <a:pt x="847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24"/>
            <p:cNvSpPr/>
            <p:nvPr/>
          </p:nvSpPr>
          <p:spPr>
            <a:xfrm>
              <a:off x="4856910" y="1738253"/>
              <a:ext cx="30344" cy="34900"/>
            </a:xfrm>
            <a:custGeom>
              <a:avLst/>
              <a:gdLst/>
              <a:ahLst/>
              <a:cxnLst/>
              <a:rect l="l" t="t" r="r" b="b"/>
              <a:pathLst>
                <a:path w="993" h="1142" extrusionOk="0">
                  <a:moveTo>
                    <a:pt x="813" y="1"/>
                  </a:moveTo>
                  <a:cubicBezTo>
                    <a:pt x="758" y="1"/>
                    <a:pt x="702" y="25"/>
                    <a:pt x="674" y="71"/>
                  </a:cubicBezTo>
                  <a:cubicBezTo>
                    <a:pt x="615" y="230"/>
                    <a:pt x="615" y="369"/>
                    <a:pt x="495" y="528"/>
                  </a:cubicBezTo>
                  <a:cubicBezTo>
                    <a:pt x="396" y="668"/>
                    <a:pt x="277" y="807"/>
                    <a:pt x="137" y="906"/>
                  </a:cubicBezTo>
                  <a:cubicBezTo>
                    <a:pt x="0" y="958"/>
                    <a:pt x="84" y="1141"/>
                    <a:pt x="199" y="1141"/>
                  </a:cubicBezTo>
                  <a:cubicBezTo>
                    <a:pt x="218" y="1141"/>
                    <a:pt x="237" y="1136"/>
                    <a:pt x="257" y="1125"/>
                  </a:cubicBezTo>
                  <a:cubicBezTo>
                    <a:pt x="595" y="966"/>
                    <a:pt x="993" y="528"/>
                    <a:pt x="953" y="111"/>
                  </a:cubicBezTo>
                  <a:cubicBezTo>
                    <a:pt x="942" y="35"/>
                    <a:pt x="879" y="1"/>
                    <a:pt x="813"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24"/>
            <p:cNvSpPr/>
            <p:nvPr/>
          </p:nvSpPr>
          <p:spPr>
            <a:xfrm>
              <a:off x="4820026" y="1732202"/>
              <a:ext cx="42903" cy="44832"/>
            </a:xfrm>
            <a:custGeom>
              <a:avLst/>
              <a:gdLst/>
              <a:ahLst/>
              <a:cxnLst/>
              <a:rect l="l" t="t" r="r" b="b"/>
              <a:pathLst>
                <a:path w="1404" h="1467" extrusionOk="0">
                  <a:moveTo>
                    <a:pt x="1163" y="0"/>
                  </a:moveTo>
                  <a:cubicBezTo>
                    <a:pt x="1096" y="0"/>
                    <a:pt x="1026" y="50"/>
                    <a:pt x="1006" y="150"/>
                  </a:cubicBezTo>
                  <a:cubicBezTo>
                    <a:pt x="966" y="707"/>
                    <a:pt x="688" y="1144"/>
                    <a:pt x="111" y="1244"/>
                  </a:cubicBezTo>
                  <a:cubicBezTo>
                    <a:pt x="1" y="1262"/>
                    <a:pt x="9" y="1467"/>
                    <a:pt x="121" y="1467"/>
                  </a:cubicBezTo>
                  <a:cubicBezTo>
                    <a:pt x="130" y="1467"/>
                    <a:pt x="140" y="1466"/>
                    <a:pt x="151" y="1462"/>
                  </a:cubicBezTo>
                  <a:cubicBezTo>
                    <a:pt x="747" y="1423"/>
                    <a:pt x="1404" y="826"/>
                    <a:pt x="1304" y="150"/>
                  </a:cubicBezTo>
                  <a:cubicBezTo>
                    <a:pt x="1295" y="50"/>
                    <a:pt x="1230" y="0"/>
                    <a:pt x="116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24"/>
            <p:cNvSpPr/>
            <p:nvPr/>
          </p:nvSpPr>
          <p:spPr>
            <a:xfrm>
              <a:off x="4505485" y="2115990"/>
              <a:ext cx="13384" cy="41837"/>
            </a:xfrm>
            <a:custGeom>
              <a:avLst/>
              <a:gdLst/>
              <a:ahLst/>
              <a:cxnLst/>
              <a:rect l="l" t="t" r="r" b="b"/>
              <a:pathLst>
                <a:path w="438" h="1369" extrusionOk="0">
                  <a:moveTo>
                    <a:pt x="248" y="0"/>
                  </a:moveTo>
                  <a:cubicBezTo>
                    <a:pt x="181" y="0"/>
                    <a:pt x="117" y="38"/>
                    <a:pt x="100" y="123"/>
                  </a:cubicBezTo>
                  <a:cubicBezTo>
                    <a:pt x="20" y="501"/>
                    <a:pt x="20" y="899"/>
                    <a:pt x="0" y="1217"/>
                  </a:cubicBezTo>
                  <a:cubicBezTo>
                    <a:pt x="0" y="1318"/>
                    <a:pt x="76" y="1368"/>
                    <a:pt x="145" y="1368"/>
                  </a:cubicBezTo>
                  <a:cubicBezTo>
                    <a:pt x="199" y="1368"/>
                    <a:pt x="250" y="1338"/>
                    <a:pt x="259" y="1277"/>
                  </a:cubicBezTo>
                  <a:cubicBezTo>
                    <a:pt x="338" y="919"/>
                    <a:pt x="418" y="541"/>
                    <a:pt x="438" y="183"/>
                  </a:cubicBezTo>
                  <a:cubicBezTo>
                    <a:pt x="438" y="69"/>
                    <a:pt x="340" y="0"/>
                    <a:pt x="24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24"/>
            <p:cNvSpPr/>
            <p:nvPr/>
          </p:nvSpPr>
          <p:spPr>
            <a:xfrm>
              <a:off x="4487852" y="2120177"/>
              <a:ext cx="11581" cy="47765"/>
            </a:xfrm>
            <a:custGeom>
              <a:avLst/>
              <a:gdLst/>
              <a:ahLst/>
              <a:cxnLst/>
              <a:rect l="l" t="t" r="r" b="b"/>
              <a:pathLst>
                <a:path w="379" h="1563" extrusionOk="0">
                  <a:moveTo>
                    <a:pt x="187" y="1"/>
                  </a:moveTo>
                  <a:cubicBezTo>
                    <a:pt x="110" y="1"/>
                    <a:pt x="30" y="56"/>
                    <a:pt x="20" y="165"/>
                  </a:cubicBezTo>
                  <a:cubicBezTo>
                    <a:pt x="0" y="583"/>
                    <a:pt x="20" y="1040"/>
                    <a:pt x="80" y="1458"/>
                  </a:cubicBezTo>
                  <a:cubicBezTo>
                    <a:pt x="90" y="1528"/>
                    <a:pt x="144" y="1562"/>
                    <a:pt x="197" y="1562"/>
                  </a:cubicBezTo>
                  <a:cubicBezTo>
                    <a:pt x="249" y="1562"/>
                    <a:pt x="299" y="1528"/>
                    <a:pt x="299" y="1458"/>
                  </a:cubicBezTo>
                  <a:cubicBezTo>
                    <a:pt x="318" y="1040"/>
                    <a:pt x="378" y="583"/>
                    <a:pt x="338" y="165"/>
                  </a:cubicBezTo>
                  <a:cubicBezTo>
                    <a:pt x="338" y="56"/>
                    <a:pt x="264" y="1"/>
                    <a:pt x="187"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24"/>
            <p:cNvSpPr/>
            <p:nvPr/>
          </p:nvSpPr>
          <p:spPr>
            <a:xfrm>
              <a:off x="4287234" y="1854071"/>
              <a:ext cx="30435" cy="32821"/>
            </a:xfrm>
            <a:custGeom>
              <a:avLst/>
              <a:gdLst/>
              <a:ahLst/>
              <a:cxnLst/>
              <a:rect l="l" t="t" r="r" b="b"/>
              <a:pathLst>
                <a:path w="996" h="1074" extrusionOk="0">
                  <a:moveTo>
                    <a:pt x="816" y="1"/>
                  </a:moveTo>
                  <a:cubicBezTo>
                    <a:pt x="339" y="21"/>
                    <a:pt x="1" y="518"/>
                    <a:pt x="100" y="995"/>
                  </a:cubicBezTo>
                  <a:cubicBezTo>
                    <a:pt x="109" y="1048"/>
                    <a:pt x="153" y="1074"/>
                    <a:pt x="199" y="1074"/>
                  </a:cubicBezTo>
                  <a:cubicBezTo>
                    <a:pt x="257" y="1074"/>
                    <a:pt x="319" y="1033"/>
                    <a:pt x="319" y="956"/>
                  </a:cubicBezTo>
                  <a:cubicBezTo>
                    <a:pt x="299" y="618"/>
                    <a:pt x="538" y="339"/>
                    <a:pt x="876" y="259"/>
                  </a:cubicBezTo>
                  <a:cubicBezTo>
                    <a:pt x="995" y="240"/>
                    <a:pt x="975" y="1"/>
                    <a:pt x="816"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24"/>
            <p:cNvSpPr/>
            <p:nvPr/>
          </p:nvSpPr>
          <p:spPr>
            <a:xfrm>
              <a:off x="4280542" y="1976887"/>
              <a:ext cx="17051" cy="12774"/>
            </a:xfrm>
            <a:custGeom>
              <a:avLst/>
              <a:gdLst/>
              <a:ahLst/>
              <a:cxnLst/>
              <a:rect l="l" t="t" r="r" b="b"/>
              <a:pathLst>
                <a:path w="558" h="418" extrusionOk="0">
                  <a:moveTo>
                    <a:pt x="359" y="0"/>
                  </a:moveTo>
                  <a:cubicBezTo>
                    <a:pt x="299" y="0"/>
                    <a:pt x="239" y="0"/>
                    <a:pt x="160" y="60"/>
                  </a:cubicBezTo>
                  <a:cubicBezTo>
                    <a:pt x="120" y="100"/>
                    <a:pt x="41" y="120"/>
                    <a:pt x="1" y="179"/>
                  </a:cubicBezTo>
                  <a:cubicBezTo>
                    <a:pt x="100" y="259"/>
                    <a:pt x="200" y="299"/>
                    <a:pt x="319" y="358"/>
                  </a:cubicBezTo>
                  <a:cubicBezTo>
                    <a:pt x="399" y="378"/>
                    <a:pt x="498" y="398"/>
                    <a:pt x="558" y="418"/>
                  </a:cubicBezTo>
                  <a:lnTo>
                    <a:pt x="558" y="259"/>
                  </a:lnTo>
                  <a:cubicBezTo>
                    <a:pt x="558" y="199"/>
                    <a:pt x="538" y="159"/>
                    <a:pt x="518" y="159"/>
                  </a:cubicBezTo>
                  <a:cubicBezTo>
                    <a:pt x="498" y="80"/>
                    <a:pt x="438" y="20"/>
                    <a:pt x="35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24"/>
            <p:cNvSpPr/>
            <p:nvPr/>
          </p:nvSpPr>
          <p:spPr>
            <a:xfrm>
              <a:off x="4269602" y="1849670"/>
              <a:ext cx="30099" cy="43334"/>
            </a:xfrm>
            <a:custGeom>
              <a:avLst/>
              <a:gdLst/>
              <a:ahLst/>
              <a:cxnLst/>
              <a:rect l="l" t="t" r="r" b="b"/>
              <a:pathLst>
                <a:path w="985" h="1418" extrusionOk="0">
                  <a:moveTo>
                    <a:pt x="788" y="0"/>
                  </a:moveTo>
                  <a:cubicBezTo>
                    <a:pt x="778" y="0"/>
                    <a:pt x="767" y="2"/>
                    <a:pt x="757" y="6"/>
                  </a:cubicBezTo>
                  <a:cubicBezTo>
                    <a:pt x="259" y="205"/>
                    <a:pt x="1" y="801"/>
                    <a:pt x="21" y="1299"/>
                  </a:cubicBezTo>
                  <a:cubicBezTo>
                    <a:pt x="21" y="1378"/>
                    <a:pt x="80" y="1418"/>
                    <a:pt x="140" y="1418"/>
                  </a:cubicBezTo>
                  <a:cubicBezTo>
                    <a:pt x="200" y="1418"/>
                    <a:pt x="259" y="1378"/>
                    <a:pt x="259" y="1299"/>
                  </a:cubicBezTo>
                  <a:cubicBezTo>
                    <a:pt x="279" y="801"/>
                    <a:pt x="518" y="543"/>
                    <a:pt x="876" y="244"/>
                  </a:cubicBezTo>
                  <a:cubicBezTo>
                    <a:pt x="985" y="172"/>
                    <a:pt x="895" y="0"/>
                    <a:pt x="78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24"/>
            <p:cNvSpPr/>
            <p:nvPr/>
          </p:nvSpPr>
          <p:spPr>
            <a:xfrm>
              <a:off x="4287845" y="1809699"/>
              <a:ext cx="6111" cy="3087"/>
            </a:xfrm>
            <a:custGeom>
              <a:avLst/>
              <a:gdLst/>
              <a:ahLst/>
              <a:cxnLst/>
              <a:rect l="l" t="t" r="r" b="b"/>
              <a:pathLst>
                <a:path w="200" h="101" extrusionOk="0">
                  <a:moveTo>
                    <a:pt x="199" y="1"/>
                  </a:moveTo>
                  <a:lnTo>
                    <a:pt x="199" y="1"/>
                  </a:lnTo>
                  <a:cubicBezTo>
                    <a:pt x="120" y="21"/>
                    <a:pt x="80" y="80"/>
                    <a:pt x="0" y="100"/>
                  </a:cubicBezTo>
                  <a:cubicBezTo>
                    <a:pt x="80" y="100"/>
                    <a:pt x="180" y="80"/>
                    <a:pt x="19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467;p24"/>
            <p:cNvSpPr/>
            <p:nvPr/>
          </p:nvSpPr>
          <p:spPr>
            <a:xfrm>
              <a:off x="4606390" y="2153547"/>
              <a:ext cx="586612" cy="944029"/>
            </a:xfrm>
            <a:custGeom>
              <a:avLst/>
              <a:gdLst/>
              <a:ahLst/>
              <a:cxnLst/>
              <a:rect l="l" t="t" r="r" b="b"/>
              <a:pathLst>
                <a:path w="19197" h="30891" extrusionOk="0">
                  <a:moveTo>
                    <a:pt x="2072" y="431"/>
                  </a:moveTo>
                  <a:cubicBezTo>
                    <a:pt x="2213" y="431"/>
                    <a:pt x="2356" y="466"/>
                    <a:pt x="2487" y="545"/>
                  </a:cubicBezTo>
                  <a:cubicBezTo>
                    <a:pt x="2845" y="704"/>
                    <a:pt x="3004" y="1241"/>
                    <a:pt x="2726" y="1560"/>
                  </a:cubicBezTo>
                  <a:cubicBezTo>
                    <a:pt x="2487" y="1858"/>
                    <a:pt x="2089" y="1838"/>
                    <a:pt x="1731" y="1938"/>
                  </a:cubicBezTo>
                  <a:cubicBezTo>
                    <a:pt x="1711" y="1898"/>
                    <a:pt x="1711" y="1878"/>
                    <a:pt x="1691" y="1878"/>
                  </a:cubicBezTo>
                  <a:cubicBezTo>
                    <a:pt x="1214" y="1739"/>
                    <a:pt x="995" y="1241"/>
                    <a:pt x="1313" y="804"/>
                  </a:cubicBezTo>
                  <a:cubicBezTo>
                    <a:pt x="1500" y="577"/>
                    <a:pt x="1785" y="431"/>
                    <a:pt x="2072" y="431"/>
                  </a:cubicBezTo>
                  <a:close/>
                  <a:moveTo>
                    <a:pt x="17833" y="19495"/>
                  </a:moveTo>
                  <a:cubicBezTo>
                    <a:pt x="18027" y="19495"/>
                    <a:pt x="18204" y="19552"/>
                    <a:pt x="18341" y="19781"/>
                  </a:cubicBezTo>
                  <a:cubicBezTo>
                    <a:pt x="18620" y="20199"/>
                    <a:pt x="18321" y="20776"/>
                    <a:pt x="17924" y="20995"/>
                  </a:cubicBezTo>
                  <a:cubicBezTo>
                    <a:pt x="17795" y="21075"/>
                    <a:pt x="17649" y="21113"/>
                    <a:pt x="17503" y="21113"/>
                  </a:cubicBezTo>
                  <a:cubicBezTo>
                    <a:pt x="17176" y="21113"/>
                    <a:pt x="16848" y="20921"/>
                    <a:pt x="16710" y="20577"/>
                  </a:cubicBezTo>
                  <a:cubicBezTo>
                    <a:pt x="16551" y="20139"/>
                    <a:pt x="16889" y="19702"/>
                    <a:pt x="17287" y="19503"/>
                  </a:cubicBezTo>
                  <a:cubicBezTo>
                    <a:pt x="17307" y="19543"/>
                    <a:pt x="17327" y="19543"/>
                    <a:pt x="17386" y="19543"/>
                  </a:cubicBezTo>
                  <a:cubicBezTo>
                    <a:pt x="17538" y="19526"/>
                    <a:pt x="17690" y="19495"/>
                    <a:pt x="17833" y="19495"/>
                  </a:cubicBezTo>
                  <a:close/>
                  <a:moveTo>
                    <a:pt x="11003" y="11877"/>
                  </a:moveTo>
                  <a:cubicBezTo>
                    <a:pt x="11125" y="11877"/>
                    <a:pt x="11244" y="11885"/>
                    <a:pt x="11359" y="11904"/>
                  </a:cubicBezTo>
                  <a:cubicBezTo>
                    <a:pt x="12254" y="12043"/>
                    <a:pt x="12354" y="12103"/>
                    <a:pt x="12453" y="13038"/>
                  </a:cubicBezTo>
                  <a:cubicBezTo>
                    <a:pt x="12672" y="15027"/>
                    <a:pt x="12473" y="17096"/>
                    <a:pt x="12672" y="19105"/>
                  </a:cubicBezTo>
                  <a:cubicBezTo>
                    <a:pt x="13010" y="22666"/>
                    <a:pt x="13826" y="26147"/>
                    <a:pt x="15417" y="29350"/>
                  </a:cubicBezTo>
                  <a:cubicBezTo>
                    <a:pt x="15397" y="29409"/>
                    <a:pt x="15357" y="29449"/>
                    <a:pt x="15397" y="29529"/>
                  </a:cubicBezTo>
                  <a:cubicBezTo>
                    <a:pt x="15437" y="29708"/>
                    <a:pt x="14224" y="30145"/>
                    <a:pt x="14064" y="30205"/>
                  </a:cubicBezTo>
                  <a:cubicBezTo>
                    <a:pt x="13706" y="30305"/>
                    <a:pt x="13308" y="30384"/>
                    <a:pt x="12911" y="30424"/>
                  </a:cubicBezTo>
                  <a:cubicBezTo>
                    <a:pt x="12911" y="30404"/>
                    <a:pt x="12911" y="30344"/>
                    <a:pt x="12871" y="30324"/>
                  </a:cubicBezTo>
                  <a:cubicBezTo>
                    <a:pt x="12314" y="29350"/>
                    <a:pt x="11916" y="28335"/>
                    <a:pt x="11618" y="27241"/>
                  </a:cubicBezTo>
                  <a:cubicBezTo>
                    <a:pt x="11319" y="26246"/>
                    <a:pt x="11220" y="25113"/>
                    <a:pt x="10762" y="24178"/>
                  </a:cubicBezTo>
                  <a:cubicBezTo>
                    <a:pt x="10552" y="23758"/>
                    <a:pt x="10177" y="23615"/>
                    <a:pt x="9739" y="23615"/>
                  </a:cubicBezTo>
                  <a:cubicBezTo>
                    <a:pt x="8975" y="23615"/>
                    <a:pt x="8022" y="24053"/>
                    <a:pt x="7440" y="24217"/>
                  </a:cubicBezTo>
                  <a:cubicBezTo>
                    <a:pt x="7281" y="24257"/>
                    <a:pt x="7261" y="24436"/>
                    <a:pt x="7301" y="24536"/>
                  </a:cubicBezTo>
                  <a:lnTo>
                    <a:pt x="7301" y="24556"/>
                  </a:lnTo>
                  <a:cubicBezTo>
                    <a:pt x="7380" y="25829"/>
                    <a:pt x="7599" y="27102"/>
                    <a:pt x="7778" y="28335"/>
                  </a:cubicBezTo>
                  <a:cubicBezTo>
                    <a:pt x="7838" y="28654"/>
                    <a:pt x="7997" y="29210"/>
                    <a:pt x="7937" y="29509"/>
                  </a:cubicBezTo>
                  <a:cubicBezTo>
                    <a:pt x="7798" y="29927"/>
                    <a:pt x="7380" y="30086"/>
                    <a:pt x="7042" y="30205"/>
                  </a:cubicBezTo>
                  <a:cubicBezTo>
                    <a:pt x="6465" y="30404"/>
                    <a:pt x="5789" y="30245"/>
                    <a:pt x="5192" y="30384"/>
                  </a:cubicBezTo>
                  <a:cubicBezTo>
                    <a:pt x="5013" y="27420"/>
                    <a:pt x="4695" y="24516"/>
                    <a:pt x="4874" y="21532"/>
                  </a:cubicBezTo>
                  <a:cubicBezTo>
                    <a:pt x="5073" y="18349"/>
                    <a:pt x="5690" y="15286"/>
                    <a:pt x="6565" y="12222"/>
                  </a:cubicBezTo>
                  <a:lnTo>
                    <a:pt x="6565" y="12103"/>
                  </a:lnTo>
                  <a:cubicBezTo>
                    <a:pt x="6718" y="12108"/>
                    <a:pt x="6870" y="12111"/>
                    <a:pt x="7023" y="12111"/>
                  </a:cubicBezTo>
                  <a:cubicBezTo>
                    <a:pt x="7964" y="12111"/>
                    <a:pt x="8906" y="12018"/>
                    <a:pt x="9847" y="11983"/>
                  </a:cubicBezTo>
                  <a:cubicBezTo>
                    <a:pt x="10210" y="11953"/>
                    <a:pt x="10618" y="11877"/>
                    <a:pt x="11003" y="11877"/>
                  </a:cubicBezTo>
                  <a:close/>
                  <a:moveTo>
                    <a:pt x="2041" y="0"/>
                  </a:moveTo>
                  <a:cubicBezTo>
                    <a:pt x="1456" y="0"/>
                    <a:pt x="854" y="384"/>
                    <a:pt x="716" y="1023"/>
                  </a:cubicBezTo>
                  <a:cubicBezTo>
                    <a:pt x="617" y="1460"/>
                    <a:pt x="876" y="1977"/>
                    <a:pt x="1293" y="2136"/>
                  </a:cubicBezTo>
                  <a:cubicBezTo>
                    <a:pt x="0" y="5817"/>
                    <a:pt x="1711" y="11904"/>
                    <a:pt x="5769" y="12958"/>
                  </a:cubicBezTo>
                  <a:cubicBezTo>
                    <a:pt x="4138" y="18429"/>
                    <a:pt x="3462" y="24953"/>
                    <a:pt x="4934" y="30484"/>
                  </a:cubicBezTo>
                  <a:cubicBezTo>
                    <a:pt x="4961" y="30552"/>
                    <a:pt x="5016" y="30582"/>
                    <a:pt x="5073" y="30582"/>
                  </a:cubicBezTo>
                  <a:cubicBezTo>
                    <a:pt x="5100" y="30582"/>
                    <a:pt x="5127" y="30576"/>
                    <a:pt x="5152" y="30563"/>
                  </a:cubicBezTo>
                  <a:lnTo>
                    <a:pt x="5172" y="30583"/>
                  </a:lnTo>
                  <a:cubicBezTo>
                    <a:pt x="5509" y="30751"/>
                    <a:pt x="6033" y="30862"/>
                    <a:pt x="6567" y="30862"/>
                  </a:cubicBezTo>
                  <a:cubicBezTo>
                    <a:pt x="7359" y="30862"/>
                    <a:pt x="8173" y="30620"/>
                    <a:pt x="8435" y="29966"/>
                  </a:cubicBezTo>
                  <a:cubicBezTo>
                    <a:pt x="8654" y="29350"/>
                    <a:pt x="8355" y="28395"/>
                    <a:pt x="8276" y="27798"/>
                  </a:cubicBezTo>
                  <a:cubicBezTo>
                    <a:pt x="8156" y="26724"/>
                    <a:pt x="8037" y="25650"/>
                    <a:pt x="7838" y="24595"/>
                  </a:cubicBezTo>
                  <a:cubicBezTo>
                    <a:pt x="8330" y="24494"/>
                    <a:pt x="8905" y="24340"/>
                    <a:pt x="9397" y="24340"/>
                  </a:cubicBezTo>
                  <a:cubicBezTo>
                    <a:pt x="9582" y="24340"/>
                    <a:pt x="9755" y="24362"/>
                    <a:pt x="9907" y="24416"/>
                  </a:cubicBezTo>
                  <a:cubicBezTo>
                    <a:pt x="10444" y="24635"/>
                    <a:pt x="10404" y="24755"/>
                    <a:pt x="10543" y="25331"/>
                  </a:cubicBezTo>
                  <a:cubicBezTo>
                    <a:pt x="10663" y="25749"/>
                    <a:pt x="10762" y="26187"/>
                    <a:pt x="10862" y="26605"/>
                  </a:cubicBezTo>
                  <a:cubicBezTo>
                    <a:pt x="11240" y="28017"/>
                    <a:pt x="11657" y="29390"/>
                    <a:pt x="12433" y="30623"/>
                  </a:cubicBezTo>
                  <a:cubicBezTo>
                    <a:pt x="12413" y="30702"/>
                    <a:pt x="12453" y="30802"/>
                    <a:pt x="12553" y="30822"/>
                  </a:cubicBezTo>
                  <a:cubicBezTo>
                    <a:pt x="12785" y="30868"/>
                    <a:pt x="13019" y="30891"/>
                    <a:pt x="13252" y="30891"/>
                  </a:cubicBezTo>
                  <a:cubicBezTo>
                    <a:pt x="13819" y="30891"/>
                    <a:pt x="14384" y="30757"/>
                    <a:pt x="14920" y="30504"/>
                  </a:cubicBezTo>
                  <a:cubicBezTo>
                    <a:pt x="15139" y="30384"/>
                    <a:pt x="15636" y="30165"/>
                    <a:pt x="15835" y="29867"/>
                  </a:cubicBezTo>
                  <a:cubicBezTo>
                    <a:pt x="16014" y="29827"/>
                    <a:pt x="16173" y="29628"/>
                    <a:pt x="16074" y="29429"/>
                  </a:cubicBezTo>
                  <a:cubicBezTo>
                    <a:pt x="13786" y="25053"/>
                    <a:pt x="13129" y="20159"/>
                    <a:pt x="13010" y="15266"/>
                  </a:cubicBezTo>
                  <a:cubicBezTo>
                    <a:pt x="13010" y="14928"/>
                    <a:pt x="13030" y="14470"/>
                    <a:pt x="13090" y="13973"/>
                  </a:cubicBezTo>
                  <a:cubicBezTo>
                    <a:pt x="15119" y="14709"/>
                    <a:pt x="16292" y="17255"/>
                    <a:pt x="16631" y="19284"/>
                  </a:cubicBezTo>
                  <a:cubicBezTo>
                    <a:pt x="16631" y="19304"/>
                    <a:pt x="16670" y="19304"/>
                    <a:pt x="16670" y="19344"/>
                  </a:cubicBezTo>
                  <a:cubicBezTo>
                    <a:pt x="16292" y="19642"/>
                    <a:pt x="16093" y="20139"/>
                    <a:pt x="16213" y="20657"/>
                  </a:cubicBezTo>
                  <a:cubicBezTo>
                    <a:pt x="16381" y="21270"/>
                    <a:pt x="16929" y="21659"/>
                    <a:pt x="17508" y="21659"/>
                  </a:cubicBezTo>
                  <a:cubicBezTo>
                    <a:pt x="17680" y="21659"/>
                    <a:pt x="17854" y="21625"/>
                    <a:pt x="18023" y="21552"/>
                  </a:cubicBezTo>
                  <a:cubicBezTo>
                    <a:pt x="18719" y="21253"/>
                    <a:pt x="19197" y="20438"/>
                    <a:pt x="18898" y="19682"/>
                  </a:cubicBezTo>
                  <a:cubicBezTo>
                    <a:pt x="18739" y="19292"/>
                    <a:pt x="18245" y="18934"/>
                    <a:pt x="17812" y="18934"/>
                  </a:cubicBezTo>
                  <a:cubicBezTo>
                    <a:pt x="17647" y="18934"/>
                    <a:pt x="17492" y="18985"/>
                    <a:pt x="17367" y="19105"/>
                  </a:cubicBezTo>
                  <a:cubicBezTo>
                    <a:pt x="17287" y="19105"/>
                    <a:pt x="17227" y="19105"/>
                    <a:pt x="17168" y="19145"/>
                  </a:cubicBezTo>
                  <a:cubicBezTo>
                    <a:pt x="16869" y="16996"/>
                    <a:pt x="15397" y="14072"/>
                    <a:pt x="13129" y="13674"/>
                  </a:cubicBezTo>
                  <a:cubicBezTo>
                    <a:pt x="13149" y="12779"/>
                    <a:pt x="13110" y="11824"/>
                    <a:pt x="12553" y="11446"/>
                  </a:cubicBezTo>
                  <a:cubicBezTo>
                    <a:pt x="12356" y="11306"/>
                    <a:pt x="12081" y="11259"/>
                    <a:pt x="11780" y="11259"/>
                  </a:cubicBezTo>
                  <a:cubicBezTo>
                    <a:pt x="11230" y="11259"/>
                    <a:pt x="10590" y="11414"/>
                    <a:pt x="10165" y="11426"/>
                  </a:cubicBezTo>
                  <a:cubicBezTo>
                    <a:pt x="8952" y="11506"/>
                    <a:pt x="7719" y="11526"/>
                    <a:pt x="6525" y="11804"/>
                  </a:cubicBezTo>
                  <a:cubicBezTo>
                    <a:pt x="6445" y="11804"/>
                    <a:pt x="6386" y="11884"/>
                    <a:pt x="6386" y="11924"/>
                  </a:cubicBezTo>
                  <a:cubicBezTo>
                    <a:pt x="6358" y="11915"/>
                    <a:pt x="6328" y="11910"/>
                    <a:pt x="6296" y="11910"/>
                  </a:cubicBezTo>
                  <a:cubicBezTo>
                    <a:pt x="6191" y="11910"/>
                    <a:pt x="6078" y="11965"/>
                    <a:pt x="6048" y="12103"/>
                  </a:cubicBezTo>
                  <a:cubicBezTo>
                    <a:pt x="5968" y="12282"/>
                    <a:pt x="5928" y="12481"/>
                    <a:pt x="5869" y="12660"/>
                  </a:cubicBezTo>
                  <a:cubicBezTo>
                    <a:pt x="2367" y="11088"/>
                    <a:pt x="577" y="6135"/>
                    <a:pt x="1711" y="2435"/>
                  </a:cubicBezTo>
                  <a:lnTo>
                    <a:pt x="1771" y="2435"/>
                  </a:lnTo>
                  <a:cubicBezTo>
                    <a:pt x="1805" y="2437"/>
                    <a:pt x="1840" y="2438"/>
                    <a:pt x="1875" y="2438"/>
                  </a:cubicBezTo>
                  <a:cubicBezTo>
                    <a:pt x="2474" y="2438"/>
                    <a:pt x="3192" y="2118"/>
                    <a:pt x="3342" y="1460"/>
                  </a:cubicBezTo>
                  <a:cubicBezTo>
                    <a:pt x="3481" y="764"/>
                    <a:pt x="2964" y="147"/>
                    <a:pt x="2308" y="28"/>
                  </a:cubicBezTo>
                  <a:cubicBezTo>
                    <a:pt x="2221" y="9"/>
                    <a:pt x="2131" y="0"/>
                    <a:pt x="204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468;p24"/>
            <p:cNvSpPr/>
            <p:nvPr/>
          </p:nvSpPr>
          <p:spPr>
            <a:xfrm>
              <a:off x="5112137" y="2748864"/>
              <a:ext cx="63254" cy="49874"/>
            </a:xfrm>
            <a:custGeom>
              <a:avLst/>
              <a:gdLst/>
              <a:ahLst/>
              <a:cxnLst/>
              <a:rect l="l" t="t" r="r" b="b"/>
              <a:pathLst>
                <a:path w="2070" h="1632" extrusionOk="0">
                  <a:moveTo>
                    <a:pt x="1253" y="1"/>
                  </a:moveTo>
                  <a:cubicBezTo>
                    <a:pt x="1119" y="1"/>
                    <a:pt x="978" y="26"/>
                    <a:pt x="836" y="42"/>
                  </a:cubicBezTo>
                  <a:cubicBezTo>
                    <a:pt x="797" y="42"/>
                    <a:pt x="757" y="42"/>
                    <a:pt x="737" y="2"/>
                  </a:cubicBezTo>
                  <a:cubicBezTo>
                    <a:pt x="339" y="181"/>
                    <a:pt x="1" y="599"/>
                    <a:pt x="160" y="1076"/>
                  </a:cubicBezTo>
                  <a:cubicBezTo>
                    <a:pt x="284" y="1435"/>
                    <a:pt x="610" y="1631"/>
                    <a:pt x="943" y="1631"/>
                  </a:cubicBezTo>
                  <a:cubicBezTo>
                    <a:pt x="1091" y="1631"/>
                    <a:pt x="1240" y="1593"/>
                    <a:pt x="1374" y="1514"/>
                  </a:cubicBezTo>
                  <a:cubicBezTo>
                    <a:pt x="1771" y="1295"/>
                    <a:pt x="2070" y="718"/>
                    <a:pt x="1791" y="300"/>
                  </a:cubicBezTo>
                  <a:cubicBezTo>
                    <a:pt x="1647" y="60"/>
                    <a:pt x="1459" y="1"/>
                    <a:pt x="125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24"/>
            <p:cNvSpPr/>
            <p:nvPr/>
          </p:nvSpPr>
          <p:spPr>
            <a:xfrm>
              <a:off x="4750443" y="2516128"/>
              <a:ext cx="327668" cy="566582"/>
            </a:xfrm>
            <a:custGeom>
              <a:avLst/>
              <a:gdLst/>
              <a:ahLst/>
              <a:cxnLst/>
              <a:rect l="l" t="t" r="r" b="b"/>
              <a:pathLst>
                <a:path w="10723" h="18540" extrusionOk="0">
                  <a:moveTo>
                    <a:pt x="6346" y="0"/>
                  </a:moveTo>
                  <a:cubicBezTo>
                    <a:pt x="5957" y="0"/>
                    <a:pt x="5525" y="68"/>
                    <a:pt x="5153" y="99"/>
                  </a:cubicBezTo>
                  <a:cubicBezTo>
                    <a:pt x="4212" y="133"/>
                    <a:pt x="3270" y="226"/>
                    <a:pt x="2329" y="226"/>
                  </a:cubicBezTo>
                  <a:cubicBezTo>
                    <a:pt x="2176" y="226"/>
                    <a:pt x="2023" y="223"/>
                    <a:pt x="1871" y="218"/>
                  </a:cubicBezTo>
                  <a:lnTo>
                    <a:pt x="1871" y="218"/>
                  </a:lnTo>
                  <a:cubicBezTo>
                    <a:pt x="1891" y="238"/>
                    <a:pt x="1891" y="297"/>
                    <a:pt x="1871" y="337"/>
                  </a:cubicBezTo>
                  <a:cubicBezTo>
                    <a:pt x="995" y="3401"/>
                    <a:pt x="379" y="6464"/>
                    <a:pt x="180" y="9647"/>
                  </a:cubicBezTo>
                  <a:cubicBezTo>
                    <a:pt x="1" y="12631"/>
                    <a:pt x="339" y="15515"/>
                    <a:pt x="498" y="18499"/>
                  </a:cubicBezTo>
                  <a:cubicBezTo>
                    <a:pt x="1115" y="18400"/>
                    <a:pt x="1771" y="18519"/>
                    <a:pt x="2348" y="18320"/>
                  </a:cubicBezTo>
                  <a:cubicBezTo>
                    <a:pt x="2686" y="18221"/>
                    <a:pt x="3124" y="18042"/>
                    <a:pt x="3243" y="17624"/>
                  </a:cubicBezTo>
                  <a:cubicBezTo>
                    <a:pt x="3323" y="17326"/>
                    <a:pt x="3144" y="16769"/>
                    <a:pt x="3104" y="16450"/>
                  </a:cubicBezTo>
                  <a:cubicBezTo>
                    <a:pt x="2925" y="15177"/>
                    <a:pt x="2686" y="13944"/>
                    <a:pt x="2627" y="12671"/>
                  </a:cubicBezTo>
                  <a:lnTo>
                    <a:pt x="2627" y="12651"/>
                  </a:lnTo>
                  <a:cubicBezTo>
                    <a:pt x="2567" y="12551"/>
                    <a:pt x="2607" y="12372"/>
                    <a:pt x="2746" y="12313"/>
                  </a:cubicBezTo>
                  <a:cubicBezTo>
                    <a:pt x="3315" y="12161"/>
                    <a:pt x="4278" y="11720"/>
                    <a:pt x="5052" y="11720"/>
                  </a:cubicBezTo>
                  <a:cubicBezTo>
                    <a:pt x="5496" y="11720"/>
                    <a:pt x="5878" y="11865"/>
                    <a:pt x="6088" y="12293"/>
                  </a:cubicBezTo>
                  <a:cubicBezTo>
                    <a:pt x="6526" y="13208"/>
                    <a:pt x="6645" y="14381"/>
                    <a:pt x="6923" y="15356"/>
                  </a:cubicBezTo>
                  <a:cubicBezTo>
                    <a:pt x="7222" y="16450"/>
                    <a:pt x="7620" y="17465"/>
                    <a:pt x="8197" y="18440"/>
                  </a:cubicBezTo>
                  <a:cubicBezTo>
                    <a:pt x="8197" y="18459"/>
                    <a:pt x="8216" y="18519"/>
                    <a:pt x="8216" y="18539"/>
                  </a:cubicBezTo>
                  <a:cubicBezTo>
                    <a:pt x="8594" y="18519"/>
                    <a:pt x="8992" y="18459"/>
                    <a:pt x="9350" y="18340"/>
                  </a:cubicBezTo>
                  <a:cubicBezTo>
                    <a:pt x="9510" y="18280"/>
                    <a:pt x="10723" y="17843"/>
                    <a:pt x="10683" y="17664"/>
                  </a:cubicBezTo>
                  <a:cubicBezTo>
                    <a:pt x="10643" y="17584"/>
                    <a:pt x="10683" y="17544"/>
                    <a:pt x="10723" y="17465"/>
                  </a:cubicBezTo>
                  <a:cubicBezTo>
                    <a:pt x="9132" y="14282"/>
                    <a:pt x="8336" y="10801"/>
                    <a:pt x="7998" y="7220"/>
                  </a:cubicBezTo>
                  <a:cubicBezTo>
                    <a:pt x="7819" y="5231"/>
                    <a:pt x="7998" y="3142"/>
                    <a:pt x="7759" y="1153"/>
                  </a:cubicBezTo>
                  <a:cubicBezTo>
                    <a:pt x="7640" y="218"/>
                    <a:pt x="7540" y="138"/>
                    <a:pt x="6665" y="19"/>
                  </a:cubicBezTo>
                  <a:cubicBezTo>
                    <a:pt x="6564" y="6"/>
                    <a:pt x="6457" y="0"/>
                    <a:pt x="63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24"/>
            <p:cNvSpPr/>
            <p:nvPr/>
          </p:nvSpPr>
          <p:spPr>
            <a:xfrm>
              <a:off x="4737700" y="2210387"/>
              <a:ext cx="310036" cy="275468"/>
            </a:xfrm>
            <a:custGeom>
              <a:avLst/>
              <a:gdLst/>
              <a:ahLst/>
              <a:cxnLst/>
              <a:rect l="l" t="t" r="r" b="b"/>
              <a:pathLst>
                <a:path w="10146" h="9014" extrusionOk="0">
                  <a:moveTo>
                    <a:pt x="4812" y="543"/>
                  </a:moveTo>
                  <a:cubicBezTo>
                    <a:pt x="4988" y="543"/>
                    <a:pt x="5168" y="554"/>
                    <a:pt x="5351" y="575"/>
                  </a:cubicBezTo>
                  <a:cubicBezTo>
                    <a:pt x="5391" y="615"/>
                    <a:pt x="5431" y="635"/>
                    <a:pt x="5490" y="635"/>
                  </a:cubicBezTo>
                  <a:cubicBezTo>
                    <a:pt x="7659" y="873"/>
                    <a:pt x="9549" y="2624"/>
                    <a:pt x="9270" y="4971"/>
                  </a:cubicBezTo>
                  <a:cubicBezTo>
                    <a:pt x="9027" y="7161"/>
                    <a:pt x="7198" y="8488"/>
                    <a:pt x="5177" y="8488"/>
                  </a:cubicBezTo>
                  <a:cubicBezTo>
                    <a:pt x="5050" y="8488"/>
                    <a:pt x="4922" y="8483"/>
                    <a:pt x="4794" y="8472"/>
                  </a:cubicBezTo>
                  <a:cubicBezTo>
                    <a:pt x="3859" y="8393"/>
                    <a:pt x="2745" y="8154"/>
                    <a:pt x="1989" y="7557"/>
                  </a:cubicBezTo>
                  <a:cubicBezTo>
                    <a:pt x="995" y="6762"/>
                    <a:pt x="875" y="5548"/>
                    <a:pt x="975" y="4335"/>
                  </a:cubicBezTo>
                  <a:cubicBezTo>
                    <a:pt x="1140" y="2057"/>
                    <a:pt x="2696" y="543"/>
                    <a:pt x="4812" y="543"/>
                  </a:cubicBezTo>
                  <a:close/>
                  <a:moveTo>
                    <a:pt x="4432" y="1"/>
                  </a:moveTo>
                  <a:cubicBezTo>
                    <a:pt x="2465" y="1"/>
                    <a:pt x="805" y="1607"/>
                    <a:pt x="477" y="3678"/>
                  </a:cubicBezTo>
                  <a:cubicBezTo>
                    <a:pt x="0" y="6742"/>
                    <a:pt x="1353" y="8492"/>
                    <a:pt x="4277" y="8950"/>
                  </a:cubicBezTo>
                  <a:cubicBezTo>
                    <a:pt x="4562" y="8993"/>
                    <a:pt x="4847" y="9014"/>
                    <a:pt x="5128" y="9014"/>
                  </a:cubicBezTo>
                  <a:cubicBezTo>
                    <a:pt x="7458" y="9014"/>
                    <a:pt x="9563" y="7565"/>
                    <a:pt x="9847" y="4991"/>
                  </a:cubicBezTo>
                  <a:cubicBezTo>
                    <a:pt x="10145" y="2405"/>
                    <a:pt x="7957" y="117"/>
                    <a:pt x="5490" y="97"/>
                  </a:cubicBezTo>
                  <a:cubicBezTo>
                    <a:pt x="5431" y="97"/>
                    <a:pt x="5371" y="117"/>
                    <a:pt x="5351" y="117"/>
                  </a:cubicBezTo>
                  <a:cubicBezTo>
                    <a:pt x="5040" y="38"/>
                    <a:pt x="4732" y="1"/>
                    <a:pt x="443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24"/>
            <p:cNvSpPr/>
            <p:nvPr/>
          </p:nvSpPr>
          <p:spPr>
            <a:xfrm>
              <a:off x="5007840" y="3018698"/>
              <a:ext cx="27013" cy="41287"/>
            </a:xfrm>
            <a:custGeom>
              <a:avLst/>
              <a:gdLst/>
              <a:ahLst/>
              <a:cxnLst/>
              <a:rect l="l" t="t" r="r" b="b"/>
              <a:pathLst>
                <a:path w="884" h="1351" extrusionOk="0">
                  <a:moveTo>
                    <a:pt x="79" y="1"/>
                  </a:moveTo>
                  <a:cubicBezTo>
                    <a:pt x="41" y="1"/>
                    <a:pt x="0" y="35"/>
                    <a:pt x="12" y="84"/>
                  </a:cubicBezTo>
                  <a:cubicBezTo>
                    <a:pt x="92" y="522"/>
                    <a:pt x="311" y="999"/>
                    <a:pt x="629" y="1317"/>
                  </a:cubicBezTo>
                  <a:cubicBezTo>
                    <a:pt x="662" y="1341"/>
                    <a:pt x="695" y="1351"/>
                    <a:pt x="725" y="1351"/>
                  </a:cubicBezTo>
                  <a:cubicBezTo>
                    <a:pt x="821" y="1351"/>
                    <a:pt x="884" y="1245"/>
                    <a:pt x="808" y="1138"/>
                  </a:cubicBezTo>
                  <a:cubicBezTo>
                    <a:pt x="490" y="820"/>
                    <a:pt x="291" y="502"/>
                    <a:pt x="132" y="44"/>
                  </a:cubicBezTo>
                  <a:cubicBezTo>
                    <a:pt x="124" y="14"/>
                    <a:pt x="102" y="1"/>
                    <a:pt x="7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24"/>
            <p:cNvSpPr/>
            <p:nvPr/>
          </p:nvSpPr>
          <p:spPr>
            <a:xfrm>
              <a:off x="4760772" y="2223802"/>
              <a:ext cx="271748" cy="249645"/>
            </a:xfrm>
            <a:custGeom>
              <a:avLst/>
              <a:gdLst/>
              <a:ahLst/>
              <a:cxnLst/>
              <a:rect l="l" t="t" r="r" b="b"/>
              <a:pathLst>
                <a:path w="8893" h="8169" extrusionOk="0">
                  <a:moveTo>
                    <a:pt x="4018" y="1"/>
                  </a:moveTo>
                  <a:cubicBezTo>
                    <a:pt x="1845" y="1"/>
                    <a:pt x="264" y="1552"/>
                    <a:pt x="81" y="3896"/>
                  </a:cubicBezTo>
                  <a:cubicBezTo>
                    <a:pt x="1" y="5129"/>
                    <a:pt x="120" y="6402"/>
                    <a:pt x="1135" y="7218"/>
                  </a:cubicBezTo>
                  <a:cubicBezTo>
                    <a:pt x="1911" y="7814"/>
                    <a:pt x="3084" y="8093"/>
                    <a:pt x="4019" y="8153"/>
                  </a:cubicBezTo>
                  <a:cubicBezTo>
                    <a:pt x="4150" y="8163"/>
                    <a:pt x="4280" y="8168"/>
                    <a:pt x="4409" y="8168"/>
                  </a:cubicBezTo>
                  <a:cubicBezTo>
                    <a:pt x="6521" y="8168"/>
                    <a:pt x="8392" y="6801"/>
                    <a:pt x="8654" y="4532"/>
                  </a:cubicBezTo>
                  <a:cubicBezTo>
                    <a:pt x="8893" y="2125"/>
                    <a:pt x="6963" y="295"/>
                    <a:pt x="4735" y="76"/>
                  </a:cubicBezTo>
                  <a:cubicBezTo>
                    <a:pt x="4696" y="56"/>
                    <a:pt x="4636" y="36"/>
                    <a:pt x="4596" y="36"/>
                  </a:cubicBezTo>
                  <a:cubicBezTo>
                    <a:pt x="4399" y="13"/>
                    <a:pt x="4207" y="1"/>
                    <a:pt x="401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24"/>
            <p:cNvSpPr/>
            <p:nvPr/>
          </p:nvSpPr>
          <p:spPr>
            <a:xfrm>
              <a:off x="4981437" y="3011945"/>
              <a:ext cx="34530" cy="51341"/>
            </a:xfrm>
            <a:custGeom>
              <a:avLst/>
              <a:gdLst/>
              <a:ahLst/>
              <a:cxnLst/>
              <a:rect l="l" t="t" r="r" b="b"/>
              <a:pathLst>
                <a:path w="1130" h="1680" extrusionOk="0">
                  <a:moveTo>
                    <a:pt x="115" y="1"/>
                  </a:moveTo>
                  <a:cubicBezTo>
                    <a:pt x="60" y="1"/>
                    <a:pt x="1" y="59"/>
                    <a:pt x="41" y="126"/>
                  </a:cubicBezTo>
                  <a:cubicBezTo>
                    <a:pt x="299" y="623"/>
                    <a:pt x="558" y="1140"/>
                    <a:pt x="856" y="1618"/>
                  </a:cubicBezTo>
                  <a:cubicBezTo>
                    <a:pt x="888" y="1662"/>
                    <a:pt x="929" y="1680"/>
                    <a:pt x="968" y="1680"/>
                  </a:cubicBezTo>
                  <a:cubicBezTo>
                    <a:pt x="1054" y="1680"/>
                    <a:pt x="1130" y="1594"/>
                    <a:pt x="1075" y="1498"/>
                  </a:cubicBezTo>
                  <a:cubicBezTo>
                    <a:pt x="797" y="1001"/>
                    <a:pt x="478" y="524"/>
                    <a:pt x="180" y="46"/>
                  </a:cubicBezTo>
                  <a:cubicBezTo>
                    <a:pt x="167" y="14"/>
                    <a:pt x="142" y="1"/>
                    <a:pt x="115"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24"/>
            <p:cNvSpPr/>
            <p:nvPr/>
          </p:nvSpPr>
          <p:spPr>
            <a:xfrm>
              <a:off x="4789956" y="2262581"/>
              <a:ext cx="42383" cy="39820"/>
            </a:xfrm>
            <a:custGeom>
              <a:avLst/>
              <a:gdLst/>
              <a:ahLst/>
              <a:cxnLst/>
              <a:rect l="l" t="t" r="r" b="b"/>
              <a:pathLst>
                <a:path w="1387" h="1303" extrusionOk="0">
                  <a:moveTo>
                    <a:pt x="976" y="1"/>
                  </a:moveTo>
                  <a:cubicBezTo>
                    <a:pt x="697" y="1"/>
                    <a:pt x="458" y="259"/>
                    <a:pt x="319" y="458"/>
                  </a:cubicBezTo>
                  <a:cubicBezTo>
                    <a:pt x="160" y="677"/>
                    <a:pt x="41" y="916"/>
                    <a:pt x="1" y="1194"/>
                  </a:cubicBezTo>
                  <a:cubicBezTo>
                    <a:pt x="1" y="1261"/>
                    <a:pt x="56" y="1303"/>
                    <a:pt x="116" y="1303"/>
                  </a:cubicBezTo>
                  <a:cubicBezTo>
                    <a:pt x="163" y="1303"/>
                    <a:pt x="213" y="1276"/>
                    <a:pt x="240" y="1214"/>
                  </a:cubicBezTo>
                  <a:cubicBezTo>
                    <a:pt x="319" y="995"/>
                    <a:pt x="438" y="796"/>
                    <a:pt x="578" y="617"/>
                  </a:cubicBezTo>
                  <a:cubicBezTo>
                    <a:pt x="657" y="558"/>
                    <a:pt x="757" y="478"/>
                    <a:pt x="856" y="419"/>
                  </a:cubicBezTo>
                  <a:lnTo>
                    <a:pt x="856" y="419"/>
                  </a:lnTo>
                  <a:cubicBezTo>
                    <a:pt x="757" y="578"/>
                    <a:pt x="677" y="757"/>
                    <a:pt x="677" y="896"/>
                  </a:cubicBezTo>
                  <a:cubicBezTo>
                    <a:pt x="677" y="951"/>
                    <a:pt x="725" y="981"/>
                    <a:pt x="772" y="981"/>
                  </a:cubicBezTo>
                  <a:cubicBezTo>
                    <a:pt x="810" y="981"/>
                    <a:pt x="847" y="961"/>
                    <a:pt x="856" y="916"/>
                  </a:cubicBezTo>
                  <a:cubicBezTo>
                    <a:pt x="896" y="677"/>
                    <a:pt x="1055" y="578"/>
                    <a:pt x="1254" y="478"/>
                  </a:cubicBezTo>
                  <a:cubicBezTo>
                    <a:pt x="1387" y="402"/>
                    <a:pt x="1303" y="218"/>
                    <a:pt x="1174" y="218"/>
                  </a:cubicBezTo>
                  <a:cubicBezTo>
                    <a:pt x="1168" y="218"/>
                    <a:pt x="1161" y="219"/>
                    <a:pt x="1155" y="220"/>
                  </a:cubicBezTo>
                  <a:cubicBezTo>
                    <a:pt x="1138" y="220"/>
                    <a:pt x="1109" y="220"/>
                    <a:pt x="1088" y="241"/>
                  </a:cubicBezTo>
                  <a:lnTo>
                    <a:pt x="1088" y="241"/>
                  </a:lnTo>
                  <a:cubicBezTo>
                    <a:pt x="1150" y="141"/>
                    <a:pt x="1107" y="1"/>
                    <a:pt x="976"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24"/>
            <p:cNvSpPr/>
            <p:nvPr/>
          </p:nvSpPr>
          <p:spPr>
            <a:xfrm>
              <a:off x="4790353" y="2644536"/>
              <a:ext cx="15065" cy="25884"/>
            </a:xfrm>
            <a:custGeom>
              <a:avLst/>
              <a:gdLst/>
              <a:ahLst/>
              <a:cxnLst/>
              <a:rect l="l" t="t" r="r" b="b"/>
              <a:pathLst>
                <a:path w="493" h="847" extrusionOk="0">
                  <a:moveTo>
                    <a:pt x="339" y="0"/>
                  </a:moveTo>
                  <a:cubicBezTo>
                    <a:pt x="282" y="0"/>
                    <a:pt x="219" y="29"/>
                    <a:pt x="187" y="94"/>
                  </a:cubicBezTo>
                  <a:cubicBezTo>
                    <a:pt x="127" y="313"/>
                    <a:pt x="67" y="512"/>
                    <a:pt x="28" y="730"/>
                  </a:cubicBezTo>
                  <a:cubicBezTo>
                    <a:pt x="1" y="798"/>
                    <a:pt x="56" y="847"/>
                    <a:pt x="107" y="847"/>
                  </a:cubicBezTo>
                  <a:cubicBezTo>
                    <a:pt x="131" y="847"/>
                    <a:pt x="154" y="836"/>
                    <a:pt x="167" y="810"/>
                  </a:cubicBezTo>
                  <a:cubicBezTo>
                    <a:pt x="266" y="591"/>
                    <a:pt x="366" y="392"/>
                    <a:pt x="445" y="154"/>
                  </a:cubicBezTo>
                  <a:cubicBezTo>
                    <a:pt x="492" y="60"/>
                    <a:pt x="421" y="0"/>
                    <a:pt x="33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24"/>
            <p:cNvSpPr/>
            <p:nvPr/>
          </p:nvSpPr>
          <p:spPr>
            <a:xfrm>
              <a:off x="4779016" y="2644322"/>
              <a:ext cx="17754" cy="45779"/>
            </a:xfrm>
            <a:custGeom>
              <a:avLst/>
              <a:gdLst/>
              <a:ahLst/>
              <a:cxnLst/>
              <a:rect l="l" t="t" r="r" b="b"/>
              <a:pathLst>
                <a:path w="581" h="1498" extrusionOk="0">
                  <a:moveTo>
                    <a:pt x="417" y="0"/>
                  </a:moveTo>
                  <a:cubicBezTo>
                    <a:pt x="383" y="0"/>
                    <a:pt x="348" y="13"/>
                    <a:pt x="319" y="41"/>
                  </a:cubicBezTo>
                  <a:cubicBezTo>
                    <a:pt x="1" y="419"/>
                    <a:pt x="1" y="1036"/>
                    <a:pt x="200" y="1434"/>
                  </a:cubicBezTo>
                  <a:cubicBezTo>
                    <a:pt x="217" y="1477"/>
                    <a:pt x="256" y="1497"/>
                    <a:pt x="292" y="1497"/>
                  </a:cubicBezTo>
                  <a:cubicBezTo>
                    <a:pt x="340" y="1497"/>
                    <a:pt x="381" y="1462"/>
                    <a:pt x="359" y="1394"/>
                  </a:cubicBezTo>
                  <a:cubicBezTo>
                    <a:pt x="319" y="1155"/>
                    <a:pt x="299" y="936"/>
                    <a:pt x="339" y="718"/>
                  </a:cubicBezTo>
                  <a:cubicBezTo>
                    <a:pt x="399" y="519"/>
                    <a:pt x="498" y="340"/>
                    <a:pt x="538" y="161"/>
                  </a:cubicBezTo>
                  <a:cubicBezTo>
                    <a:pt x="580" y="75"/>
                    <a:pt x="502" y="0"/>
                    <a:pt x="41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24"/>
            <p:cNvSpPr/>
            <p:nvPr/>
          </p:nvSpPr>
          <p:spPr>
            <a:xfrm>
              <a:off x="4637376" y="2166688"/>
              <a:ext cx="61421" cy="46084"/>
            </a:xfrm>
            <a:custGeom>
              <a:avLst/>
              <a:gdLst/>
              <a:ahLst/>
              <a:cxnLst/>
              <a:rect l="l" t="t" r="r" b="b"/>
              <a:pathLst>
                <a:path w="2010" h="1508" extrusionOk="0">
                  <a:moveTo>
                    <a:pt x="1078" y="1"/>
                  </a:moveTo>
                  <a:cubicBezTo>
                    <a:pt x="791" y="1"/>
                    <a:pt x="506" y="147"/>
                    <a:pt x="319" y="374"/>
                  </a:cubicBezTo>
                  <a:cubicBezTo>
                    <a:pt x="1" y="811"/>
                    <a:pt x="220" y="1309"/>
                    <a:pt x="697" y="1448"/>
                  </a:cubicBezTo>
                  <a:lnTo>
                    <a:pt x="757" y="1508"/>
                  </a:lnTo>
                  <a:cubicBezTo>
                    <a:pt x="1095" y="1408"/>
                    <a:pt x="1493" y="1428"/>
                    <a:pt x="1751" y="1130"/>
                  </a:cubicBezTo>
                  <a:cubicBezTo>
                    <a:pt x="2010" y="811"/>
                    <a:pt x="1851" y="294"/>
                    <a:pt x="1493" y="115"/>
                  </a:cubicBezTo>
                  <a:cubicBezTo>
                    <a:pt x="1361" y="36"/>
                    <a:pt x="1219" y="1"/>
                    <a:pt x="10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0555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23"/>
          <p:cNvSpPr txBox="1">
            <a:spLocks noGrp="1"/>
          </p:cNvSpPr>
          <p:nvPr>
            <p:ph type="title"/>
          </p:nvPr>
        </p:nvSpPr>
        <p:spPr>
          <a:xfrm>
            <a:off x="1709699" y="395969"/>
            <a:ext cx="8772400" cy="641600"/>
          </a:xfrm>
          <a:prstGeom prst="rect">
            <a:avLst/>
          </a:prstGeom>
        </p:spPr>
        <p:txBody>
          <a:bodyPr spcFirstLastPara="1" wrap="square" lIns="121900" tIns="121900" rIns="121900" bIns="121900" anchor="ctr" anchorCtr="0">
            <a:noAutofit/>
          </a:bodyPr>
          <a:lstStyle/>
          <a:p>
            <a:pPr lvl="0"/>
            <a:r>
              <a:rPr lang="en-US" dirty="0">
                <a:latin typeface="Chalkboard" panose="03050602040202020205" pitchFamily="66" charset="77"/>
              </a:rPr>
              <a:t>Stage 4: PERFORMING</a:t>
            </a:r>
            <a:endParaRPr dirty="0">
              <a:latin typeface="Chalkboard" panose="03050602040202020205" pitchFamily="66" charset="77"/>
            </a:endParaRPr>
          </a:p>
        </p:txBody>
      </p:sp>
      <p:grpSp>
        <p:nvGrpSpPr>
          <p:cNvPr id="1125" name="Google Shape;1125;p23"/>
          <p:cNvGrpSpPr/>
          <p:nvPr/>
        </p:nvGrpSpPr>
        <p:grpSpPr>
          <a:xfrm>
            <a:off x="3506803" y="1650791"/>
            <a:ext cx="5192464" cy="4754803"/>
            <a:chOff x="412700" y="1022430"/>
            <a:chExt cx="4114473" cy="3767673"/>
          </a:xfrm>
        </p:grpSpPr>
        <p:sp>
          <p:nvSpPr>
            <p:cNvPr id="1126" name="Google Shape;1126;p23"/>
            <p:cNvSpPr/>
            <p:nvPr/>
          </p:nvSpPr>
          <p:spPr>
            <a:xfrm rot="1551268">
              <a:off x="915838" y="3143172"/>
              <a:ext cx="457824" cy="1559223"/>
            </a:xfrm>
            <a:custGeom>
              <a:avLst/>
              <a:gdLst/>
              <a:ahLst/>
              <a:cxnLst/>
              <a:rect l="l" t="t" r="r" b="b"/>
              <a:pathLst>
                <a:path w="12792" h="43566" extrusionOk="0">
                  <a:moveTo>
                    <a:pt x="796" y="1"/>
                  </a:moveTo>
                  <a:cubicBezTo>
                    <a:pt x="498" y="1950"/>
                    <a:pt x="0" y="3283"/>
                    <a:pt x="160" y="5929"/>
                  </a:cubicBezTo>
                  <a:cubicBezTo>
                    <a:pt x="239" y="6864"/>
                    <a:pt x="1333" y="8674"/>
                    <a:pt x="1512" y="10743"/>
                  </a:cubicBezTo>
                  <a:cubicBezTo>
                    <a:pt x="1612" y="11996"/>
                    <a:pt x="1691" y="13229"/>
                    <a:pt x="1751" y="14483"/>
                  </a:cubicBezTo>
                  <a:cubicBezTo>
                    <a:pt x="1831" y="15696"/>
                    <a:pt x="1930" y="16909"/>
                    <a:pt x="2348" y="18063"/>
                  </a:cubicBezTo>
                  <a:cubicBezTo>
                    <a:pt x="2706" y="18919"/>
                    <a:pt x="3223" y="19694"/>
                    <a:pt x="3482" y="20590"/>
                  </a:cubicBezTo>
                  <a:cubicBezTo>
                    <a:pt x="3939" y="22280"/>
                    <a:pt x="3342" y="24091"/>
                    <a:pt x="3720" y="25821"/>
                  </a:cubicBezTo>
                  <a:cubicBezTo>
                    <a:pt x="4039" y="27254"/>
                    <a:pt x="5073" y="28507"/>
                    <a:pt x="5272" y="29959"/>
                  </a:cubicBezTo>
                  <a:cubicBezTo>
                    <a:pt x="5570" y="32028"/>
                    <a:pt x="4238" y="34176"/>
                    <a:pt x="4934" y="36126"/>
                  </a:cubicBezTo>
                  <a:cubicBezTo>
                    <a:pt x="5292" y="37101"/>
                    <a:pt x="6088" y="37876"/>
                    <a:pt x="6326" y="38891"/>
                  </a:cubicBezTo>
                  <a:cubicBezTo>
                    <a:pt x="6505" y="39667"/>
                    <a:pt x="6326" y="40502"/>
                    <a:pt x="6485" y="41278"/>
                  </a:cubicBezTo>
                  <a:cubicBezTo>
                    <a:pt x="6751" y="42491"/>
                    <a:pt x="8949" y="43433"/>
                    <a:pt x="10274" y="43433"/>
                  </a:cubicBezTo>
                  <a:cubicBezTo>
                    <a:pt x="10340" y="43433"/>
                    <a:pt x="10403" y="43431"/>
                    <a:pt x="10464" y="43426"/>
                  </a:cubicBezTo>
                  <a:lnTo>
                    <a:pt x="10464" y="43566"/>
                  </a:lnTo>
                  <a:cubicBezTo>
                    <a:pt x="12274" y="42472"/>
                    <a:pt x="12791" y="39169"/>
                    <a:pt x="12035" y="37180"/>
                  </a:cubicBezTo>
                  <a:cubicBezTo>
                    <a:pt x="11260" y="35191"/>
                    <a:pt x="9907" y="33401"/>
                    <a:pt x="9688" y="31272"/>
                  </a:cubicBezTo>
                  <a:cubicBezTo>
                    <a:pt x="9509" y="29641"/>
                    <a:pt x="10046" y="27950"/>
                    <a:pt x="9668" y="26358"/>
                  </a:cubicBezTo>
                  <a:cubicBezTo>
                    <a:pt x="9151" y="24230"/>
                    <a:pt x="7023" y="22559"/>
                    <a:pt x="7062" y="20351"/>
                  </a:cubicBezTo>
                  <a:cubicBezTo>
                    <a:pt x="7062" y="19098"/>
                    <a:pt x="7759" y="17924"/>
                    <a:pt x="7699" y="16691"/>
                  </a:cubicBezTo>
                  <a:cubicBezTo>
                    <a:pt x="7619" y="15179"/>
                    <a:pt x="6466" y="13985"/>
                    <a:pt x="5710" y="12633"/>
                  </a:cubicBezTo>
                  <a:cubicBezTo>
                    <a:pt x="4596" y="10603"/>
                    <a:pt x="4516" y="8196"/>
                    <a:pt x="4118" y="5869"/>
                  </a:cubicBezTo>
                  <a:cubicBezTo>
                    <a:pt x="3720" y="3581"/>
                    <a:pt x="2845" y="1115"/>
                    <a:pt x="79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23"/>
            <p:cNvSpPr/>
            <p:nvPr/>
          </p:nvSpPr>
          <p:spPr>
            <a:xfrm>
              <a:off x="3835855" y="1926644"/>
              <a:ext cx="81888" cy="102538"/>
            </a:xfrm>
            <a:custGeom>
              <a:avLst/>
              <a:gdLst/>
              <a:ahLst/>
              <a:cxnLst/>
              <a:rect l="l" t="t" r="r" b="b"/>
              <a:pathLst>
                <a:path w="2288" h="2865" extrusionOk="0">
                  <a:moveTo>
                    <a:pt x="0" y="0"/>
                  </a:moveTo>
                  <a:lnTo>
                    <a:pt x="0" y="0"/>
                  </a:lnTo>
                  <a:cubicBezTo>
                    <a:pt x="637" y="1035"/>
                    <a:pt x="1412" y="1989"/>
                    <a:pt x="2288" y="2865"/>
                  </a:cubicBez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23"/>
            <p:cNvSpPr/>
            <p:nvPr/>
          </p:nvSpPr>
          <p:spPr>
            <a:xfrm>
              <a:off x="3835139" y="1925928"/>
              <a:ext cx="83319" cy="103254"/>
            </a:xfrm>
            <a:custGeom>
              <a:avLst/>
              <a:gdLst/>
              <a:ahLst/>
              <a:cxnLst/>
              <a:rect l="l" t="t" r="r" b="b"/>
              <a:pathLst>
                <a:path w="2328" h="2885" extrusionOk="0">
                  <a:moveTo>
                    <a:pt x="0" y="0"/>
                  </a:moveTo>
                  <a:cubicBezTo>
                    <a:pt x="0" y="0"/>
                    <a:pt x="100" y="199"/>
                    <a:pt x="259" y="458"/>
                  </a:cubicBezTo>
                  <a:cubicBezTo>
                    <a:pt x="458" y="756"/>
                    <a:pt x="716" y="1134"/>
                    <a:pt x="1035" y="1532"/>
                  </a:cubicBezTo>
                  <a:cubicBezTo>
                    <a:pt x="1353" y="1930"/>
                    <a:pt x="1671" y="2248"/>
                    <a:pt x="1910" y="2507"/>
                  </a:cubicBezTo>
                  <a:cubicBezTo>
                    <a:pt x="2129" y="2746"/>
                    <a:pt x="2308" y="2885"/>
                    <a:pt x="2308" y="2885"/>
                  </a:cubicBezTo>
                  <a:cubicBezTo>
                    <a:pt x="2328" y="2885"/>
                    <a:pt x="2168" y="2726"/>
                    <a:pt x="1930" y="2447"/>
                  </a:cubicBezTo>
                  <a:cubicBezTo>
                    <a:pt x="1711" y="2208"/>
                    <a:pt x="1413" y="1850"/>
                    <a:pt x="1094" y="1452"/>
                  </a:cubicBezTo>
                  <a:cubicBezTo>
                    <a:pt x="796" y="1055"/>
                    <a:pt x="517" y="697"/>
                    <a:pt x="318" y="418"/>
                  </a:cubicBezTo>
                  <a:cubicBezTo>
                    <a:pt x="120" y="140"/>
                    <a:pt x="0"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23"/>
            <p:cNvSpPr/>
            <p:nvPr/>
          </p:nvSpPr>
          <p:spPr>
            <a:xfrm>
              <a:off x="3285503" y="1924496"/>
              <a:ext cx="81888" cy="101858"/>
            </a:xfrm>
            <a:custGeom>
              <a:avLst/>
              <a:gdLst/>
              <a:ahLst/>
              <a:cxnLst/>
              <a:rect l="l" t="t" r="r" b="b"/>
              <a:pathLst>
                <a:path w="2288" h="2846" extrusionOk="0">
                  <a:moveTo>
                    <a:pt x="2288" y="1"/>
                  </a:moveTo>
                  <a:cubicBezTo>
                    <a:pt x="1900" y="478"/>
                    <a:pt x="1522" y="950"/>
                    <a:pt x="1144" y="1423"/>
                  </a:cubicBezTo>
                  <a:lnTo>
                    <a:pt x="1144" y="1423"/>
                  </a:lnTo>
                  <a:lnTo>
                    <a:pt x="2288" y="1"/>
                  </a:lnTo>
                  <a:close/>
                  <a:moveTo>
                    <a:pt x="1144" y="1423"/>
                  </a:moveTo>
                  <a:lnTo>
                    <a:pt x="0" y="2845"/>
                  </a:lnTo>
                  <a:cubicBezTo>
                    <a:pt x="388" y="2368"/>
                    <a:pt x="766" y="1895"/>
                    <a:pt x="1144" y="14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23"/>
            <p:cNvSpPr/>
            <p:nvPr/>
          </p:nvSpPr>
          <p:spPr>
            <a:xfrm>
              <a:off x="3284071" y="1925856"/>
              <a:ext cx="84035" cy="101214"/>
            </a:xfrm>
            <a:custGeom>
              <a:avLst/>
              <a:gdLst/>
              <a:ahLst/>
              <a:cxnLst/>
              <a:rect l="l" t="t" r="r" b="b"/>
              <a:pathLst>
                <a:path w="2348" h="2828" extrusionOk="0">
                  <a:moveTo>
                    <a:pt x="2325" y="1"/>
                  </a:moveTo>
                  <a:cubicBezTo>
                    <a:pt x="2277" y="1"/>
                    <a:pt x="1771" y="623"/>
                    <a:pt x="1134" y="1395"/>
                  </a:cubicBezTo>
                  <a:cubicBezTo>
                    <a:pt x="498" y="2151"/>
                    <a:pt x="0" y="2807"/>
                    <a:pt x="20" y="2827"/>
                  </a:cubicBezTo>
                  <a:cubicBezTo>
                    <a:pt x="40" y="2827"/>
                    <a:pt x="597" y="2210"/>
                    <a:pt x="1214" y="1435"/>
                  </a:cubicBezTo>
                  <a:cubicBezTo>
                    <a:pt x="1850" y="659"/>
                    <a:pt x="2348" y="22"/>
                    <a:pt x="2328" y="2"/>
                  </a:cubicBezTo>
                  <a:cubicBezTo>
                    <a:pt x="2327" y="1"/>
                    <a:pt x="2326" y="1"/>
                    <a:pt x="23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23"/>
            <p:cNvSpPr/>
            <p:nvPr/>
          </p:nvSpPr>
          <p:spPr>
            <a:xfrm>
              <a:off x="2212537" y="1534343"/>
              <a:ext cx="94020" cy="76197"/>
            </a:xfrm>
            <a:custGeom>
              <a:avLst/>
              <a:gdLst/>
              <a:ahLst/>
              <a:cxnLst/>
              <a:rect l="l" t="t" r="r" b="b"/>
              <a:pathLst>
                <a:path w="2627" h="2129" extrusionOk="0">
                  <a:moveTo>
                    <a:pt x="1" y="0"/>
                  </a:moveTo>
                  <a:cubicBezTo>
                    <a:pt x="663" y="555"/>
                    <a:pt x="1349" y="1097"/>
                    <a:pt x="2032" y="1647"/>
                  </a:cubicBezTo>
                  <a:lnTo>
                    <a:pt x="2032" y="1647"/>
                  </a:lnTo>
                  <a:lnTo>
                    <a:pt x="1" y="0"/>
                  </a:lnTo>
                  <a:close/>
                  <a:moveTo>
                    <a:pt x="2032" y="1647"/>
                  </a:moveTo>
                  <a:lnTo>
                    <a:pt x="2627" y="2129"/>
                  </a:lnTo>
                  <a:cubicBezTo>
                    <a:pt x="2429" y="1967"/>
                    <a:pt x="2231" y="1807"/>
                    <a:pt x="2032" y="164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23"/>
            <p:cNvSpPr/>
            <p:nvPr/>
          </p:nvSpPr>
          <p:spPr>
            <a:xfrm>
              <a:off x="2211105" y="1534236"/>
              <a:ext cx="95452" cy="76340"/>
            </a:xfrm>
            <a:custGeom>
              <a:avLst/>
              <a:gdLst/>
              <a:ahLst/>
              <a:cxnLst/>
              <a:rect l="l" t="t" r="r" b="b"/>
              <a:pathLst>
                <a:path w="2667" h="2133" extrusionOk="0">
                  <a:moveTo>
                    <a:pt x="46" y="1"/>
                  </a:moveTo>
                  <a:cubicBezTo>
                    <a:pt x="43" y="1"/>
                    <a:pt x="42" y="2"/>
                    <a:pt x="41" y="3"/>
                  </a:cubicBezTo>
                  <a:cubicBezTo>
                    <a:pt x="1" y="23"/>
                    <a:pt x="598" y="521"/>
                    <a:pt x="1334" y="1117"/>
                  </a:cubicBezTo>
                  <a:cubicBezTo>
                    <a:pt x="2034" y="1701"/>
                    <a:pt x="2621" y="2132"/>
                    <a:pt x="2664" y="2132"/>
                  </a:cubicBezTo>
                  <a:cubicBezTo>
                    <a:pt x="2665" y="2132"/>
                    <a:pt x="2666" y="2132"/>
                    <a:pt x="2667" y="2132"/>
                  </a:cubicBezTo>
                  <a:cubicBezTo>
                    <a:pt x="2667" y="2112"/>
                    <a:pt x="2110" y="1615"/>
                    <a:pt x="1374" y="1018"/>
                  </a:cubicBezTo>
                  <a:cubicBezTo>
                    <a:pt x="687" y="445"/>
                    <a:pt x="109" y="1"/>
                    <a:pt x="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23"/>
            <p:cNvSpPr/>
            <p:nvPr/>
          </p:nvSpPr>
          <p:spPr>
            <a:xfrm>
              <a:off x="1460004" y="1539282"/>
              <a:ext cx="92589" cy="71294"/>
            </a:xfrm>
            <a:custGeom>
              <a:avLst/>
              <a:gdLst/>
              <a:ahLst/>
              <a:cxnLst/>
              <a:rect l="l" t="t" r="r" b="b"/>
              <a:pathLst>
                <a:path w="2587" h="1992" extrusionOk="0">
                  <a:moveTo>
                    <a:pt x="2565" y="1"/>
                  </a:moveTo>
                  <a:cubicBezTo>
                    <a:pt x="2539" y="1"/>
                    <a:pt x="1954" y="412"/>
                    <a:pt x="1273" y="956"/>
                  </a:cubicBezTo>
                  <a:cubicBezTo>
                    <a:pt x="557" y="1494"/>
                    <a:pt x="0" y="1971"/>
                    <a:pt x="40" y="1991"/>
                  </a:cubicBezTo>
                  <a:cubicBezTo>
                    <a:pt x="40" y="1991"/>
                    <a:pt x="41" y="1991"/>
                    <a:pt x="42" y="1991"/>
                  </a:cubicBezTo>
                  <a:cubicBezTo>
                    <a:pt x="85" y="1991"/>
                    <a:pt x="652" y="1562"/>
                    <a:pt x="1333" y="1056"/>
                  </a:cubicBezTo>
                  <a:cubicBezTo>
                    <a:pt x="2049" y="499"/>
                    <a:pt x="2586" y="21"/>
                    <a:pt x="2566" y="2"/>
                  </a:cubicBezTo>
                  <a:cubicBezTo>
                    <a:pt x="2566" y="1"/>
                    <a:pt x="2566" y="1"/>
                    <a:pt x="256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34" name="Google Shape;1134;p23"/>
            <p:cNvGrpSpPr/>
            <p:nvPr/>
          </p:nvGrpSpPr>
          <p:grpSpPr>
            <a:xfrm>
              <a:off x="1457857" y="1022430"/>
              <a:ext cx="2484787" cy="1004627"/>
              <a:chOff x="1457857" y="1022430"/>
              <a:chExt cx="2484787" cy="1004627"/>
            </a:xfrm>
          </p:grpSpPr>
          <p:sp>
            <p:nvSpPr>
              <p:cNvPr id="1135" name="Google Shape;1135;p23"/>
              <p:cNvSpPr/>
              <p:nvPr/>
            </p:nvSpPr>
            <p:spPr>
              <a:xfrm>
                <a:off x="3316820" y="1119960"/>
                <a:ext cx="625824" cy="907098"/>
              </a:xfrm>
              <a:custGeom>
                <a:avLst/>
                <a:gdLst/>
                <a:ahLst/>
                <a:cxnLst/>
                <a:rect l="l" t="t" r="r" b="b"/>
                <a:pathLst>
                  <a:path w="17486" h="25345" extrusionOk="0">
                    <a:moveTo>
                      <a:pt x="0" y="1"/>
                    </a:moveTo>
                    <a:lnTo>
                      <a:pt x="0" y="25344"/>
                    </a:lnTo>
                    <a:lnTo>
                      <a:pt x="17486" y="25344"/>
                    </a:lnTo>
                    <a:lnTo>
                      <a:pt x="17486"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136;p23"/>
              <p:cNvSpPr/>
              <p:nvPr/>
            </p:nvSpPr>
            <p:spPr>
              <a:xfrm>
                <a:off x="3285503" y="1119960"/>
                <a:ext cx="625824" cy="907098"/>
              </a:xfrm>
              <a:custGeom>
                <a:avLst/>
                <a:gdLst/>
                <a:ahLst/>
                <a:cxnLst/>
                <a:rect l="l" t="t" r="r" b="b"/>
                <a:pathLst>
                  <a:path w="17486" h="25345" extrusionOk="0">
                    <a:moveTo>
                      <a:pt x="0" y="1"/>
                    </a:moveTo>
                    <a:lnTo>
                      <a:pt x="0" y="25344"/>
                    </a:lnTo>
                    <a:lnTo>
                      <a:pt x="17486" y="25344"/>
                    </a:lnTo>
                    <a:lnTo>
                      <a:pt x="17486"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23"/>
              <p:cNvSpPr/>
              <p:nvPr/>
            </p:nvSpPr>
            <p:spPr>
              <a:xfrm>
                <a:off x="3363097" y="1218205"/>
                <a:ext cx="469923" cy="709859"/>
              </a:xfrm>
              <a:custGeom>
                <a:avLst/>
                <a:gdLst/>
                <a:ahLst/>
                <a:cxnLst/>
                <a:rect l="l" t="t" r="r" b="b"/>
                <a:pathLst>
                  <a:path w="13130" h="19834" extrusionOk="0">
                    <a:moveTo>
                      <a:pt x="0" y="1"/>
                    </a:moveTo>
                    <a:lnTo>
                      <a:pt x="0" y="19834"/>
                    </a:lnTo>
                    <a:lnTo>
                      <a:pt x="13130" y="19834"/>
                    </a:lnTo>
                    <a:lnTo>
                      <a:pt x="13130"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23"/>
              <p:cNvSpPr/>
              <p:nvPr/>
            </p:nvSpPr>
            <p:spPr>
              <a:xfrm>
                <a:off x="3360234" y="1216093"/>
                <a:ext cx="473502" cy="714118"/>
              </a:xfrm>
              <a:custGeom>
                <a:avLst/>
                <a:gdLst/>
                <a:ahLst/>
                <a:cxnLst/>
                <a:rect l="l" t="t" r="r" b="b"/>
                <a:pathLst>
                  <a:path w="13230" h="19953" extrusionOk="0">
                    <a:moveTo>
                      <a:pt x="13210" y="19794"/>
                    </a:moveTo>
                    <a:lnTo>
                      <a:pt x="13210" y="19833"/>
                    </a:lnTo>
                    <a:lnTo>
                      <a:pt x="13210" y="19933"/>
                    </a:lnTo>
                    <a:cubicBezTo>
                      <a:pt x="13210" y="19933"/>
                      <a:pt x="13229" y="19893"/>
                      <a:pt x="13210" y="19794"/>
                    </a:cubicBezTo>
                    <a:close/>
                    <a:moveTo>
                      <a:pt x="1" y="0"/>
                    </a:moveTo>
                    <a:lnTo>
                      <a:pt x="1" y="60"/>
                    </a:lnTo>
                    <a:lnTo>
                      <a:pt x="1" y="19893"/>
                    </a:lnTo>
                    <a:lnTo>
                      <a:pt x="1" y="19953"/>
                    </a:lnTo>
                    <a:lnTo>
                      <a:pt x="60" y="19953"/>
                    </a:lnTo>
                    <a:cubicBezTo>
                      <a:pt x="4079" y="19933"/>
                      <a:pt x="7361" y="19933"/>
                      <a:pt x="9649" y="19933"/>
                    </a:cubicBezTo>
                    <a:lnTo>
                      <a:pt x="13210" y="19933"/>
                    </a:lnTo>
                    <a:cubicBezTo>
                      <a:pt x="13210" y="19933"/>
                      <a:pt x="13130" y="19933"/>
                      <a:pt x="13011" y="19893"/>
                    </a:cubicBezTo>
                    <a:lnTo>
                      <a:pt x="9689" y="19893"/>
                    </a:lnTo>
                    <a:cubicBezTo>
                      <a:pt x="7412" y="19893"/>
                      <a:pt x="4132" y="19873"/>
                      <a:pt x="160" y="19873"/>
                    </a:cubicBezTo>
                    <a:lnTo>
                      <a:pt x="160" y="19873"/>
                    </a:lnTo>
                    <a:lnTo>
                      <a:pt x="160" y="140"/>
                    </a:lnTo>
                    <a:lnTo>
                      <a:pt x="13190" y="140"/>
                    </a:lnTo>
                    <a:cubicBezTo>
                      <a:pt x="13190" y="5962"/>
                      <a:pt x="13210" y="10893"/>
                      <a:pt x="13210" y="14383"/>
                    </a:cubicBezTo>
                    <a:cubicBezTo>
                      <a:pt x="13210" y="10897"/>
                      <a:pt x="13229" y="5954"/>
                      <a:pt x="13229" y="140"/>
                    </a:cubicBezTo>
                    <a:lnTo>
                      <a:pt x="13229" y="140"/>
                    </a:lnTo>
                    <a:lnTo>
                      <a:pt x="13229" y="140"/>
                    </a:lnTo>
                    <a:lnTo>
                      <a:pt x="13229" y="140"/>
                    </a:lnTo>
                    <a:cubicBezTo>
                      <a:pt x="13229" y="113"/>
                      <a:pt x="13229" y="86"/>
                      <a:pt x="13229" y="60"/>
                    </a:cubicBezTo>
                    <a:lnTo>
                      <a:pt x="1322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23"/>
              <p:cNvSpPr/>
              <p:nvPr/>
            </p:nvSpPr>
            <p:spPr>
              <a:xfrm>
                <a:off x="3529702" y="1362047"/>
                <a:ext cx="157369" cy="447124"/>
              </a:xfrm>
              <a:custGeom>
                <a:avLst/>
                <a:gdLst/>
                <a:ahLst/>
                <a:cxnLst/>
                <a:rect l="l" t="t" r="r" b="b"/>
                <a:pathLst>
                  <a:path w="4397" h="12493" extrusionOk="0">
                    <a:moveTo>
                      <a:pt x="0" y="0"/>
                    </a:moveTo>
                    <a:lnTo>
                      <a:pt x="0" y="12493"/>
                    </a:lnTo>
                    <a:lnTo>
                      <a:pt x="4397" y="12493"/>
                    </a:lnTo>
                    <a:lnTo>
                      <a:pt x="4397"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140;p23"/>
              <p:cNvSpPr/>
              <p:nvPr/>
            </p:nvSpPr>
            <p:spPr>
              <a:xfrm>
                <a:off x="1461400" y="1022430"/>
                <a:ext cx="876461" cy="588817"/>
              </a:xfrm>
              <a:custGeom>
                <a:avLst/>
                <a:gdLst/>
                <a:ahLst/>
                <a:cxnLst/>
                <a:rect l="l" t="t" r="r" b="b"/>
                <a:pathLst>
                  <a:path w="24489" h="16452" extrusionOk="0">
                    <a:moveTo>
                      <a:pt x="24489" y="0"/>
                    </a:moveTo>
                    <a:lnTo>
                      <a:pt x="1" y="100"/>
                    </a:lnTo>
                    <a:lnTo>
                      <a:pt x="836" y="16452"/>
                    </a:lnTo>
                    <a:lnTo>
                      <a:pt x="24489" y="16452"/>
                    </a:lnTo>
                    <a:lnTo>
                      <a:pt x="24489"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1" name="Google Shape;1141;p23"/>
              <p:cNvSpPr/>
              <p:nvPr/>
            </p:nvSpPr>
            <p:spPr>
              <a:xfrm>
                <a:off x="1461400" y="1026690"/>
                <a:ext cx="846577" cy="583842"/>
              </a:xfrm>
              <a:custGeom>
                <a:avLst/>
                <a:gdLst/>
                <a:ahLst/>
                <a:cxnLst/>
                <a:rect l="l" t="t" r="r" b="b"/>
                <a:pathLst>
                  <a:path w="23654" h="16313" extrusionOk="0">
                    <a:moveTo>
                      <a:pt x="1" y="1"/>
                    </a:moveTo>
                    <a:lnTo>
                      <a:pt x="1" y="16313"/>
                    </a:lnTo>
                    <a:lnTo>
                      <a:pt x="23653" y="16313"/>
                    </a:lnTo>
                    <a:lnTo>
                      <a:pt x="23653"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142;p23"/>
              <p:cNvSpPr/>
              <p:nvPr/>
            </p:nvSpPr>
            <p:spPr>
              <a:xfrm>
                <a:off x="1457857" y="1022430"/>
                <a:ext cx="854379" cy="591680"/>
              </a:xfrm>
              <a:custGeom>
                <a:avLst/>
                <a:gdLst/>
                <a:ahLst/>
                <a:cxnLst/>
                <a:rect l="l" t="t" r="r" b="b"/>
                <a:pathLst>
                  <a:path w="23872" h="16532" extrusionOk="0">
                    <a:moveTo>
                      <a:pt x="23633" y="219"/>
                    </a:moveTo>
                    <a:lnTo>
                      <a:pt x="23633" y="16312"/>
                    </a:lnTo>
                    <a:lnTo>
                      <a:pt x="219" y="16312"/>
                    </a:lnTo>
                    <a:lnTo>
                      <a:pt x="219" y="219"/>
                    </a:lnTo>
                    <a:close/>
                    <a:moveTo>
                      <a:pt x="1" y="0"/>
                    </a:moveTo>
                    <a:lnTo>
                      <a:pt x="1" y="16531"/>
                    </a:lnTo>
                    <a:lnTo>
                      <a:pt x="23872" y="16531"/>
                    </a:lnTo>
                    <a:lnTo>
                      <a:pt x="23872"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143;p23"/>
              <p:cNvSpPr/>
              <p:nvPr/>
            </p:nvSpPr>
            <p:spPr>
              <a:xfrm>
                <a:off x="1552559" y="1098593"/>
                <a:ext cx="663582" cy="438606"/>
              </a:xfrm>
              <a:custGeom>
                <a:avLst/>
                <a:gdLst/>
                <a:ahLst/>
                <a:cxnLst/>
                <a:rect l="l" t="t" r="r" b="b"/>
                <a:pathLst>
                  <a:path w="18541" h="12255" extrusionOk="0">
                    <a:moveTo>
                      <a:pt x="0" y="1"/>
                    </a:moveTo>
                    <a:lnTo>
                      <a:pt x="0" y="12255"/>
                    </a:lnTo>
                    <a:lnTo>
                      <a:pt x="18540" y="12255"/>
                    </a:lnTo>
                    <a:lnTo>
                      <a:pt x="18540" y="1"/>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144;p23"/>
              <p:cNvSpPr/>
              <p:nvPr/>
            </p:nvSpPr>
            <p:spPr>
              <a:xfrm>
                <a:off x="1550411" y="1097913"/>
                <a:ext cx="666446" cy="442150"/>
              </a:xfrm>
              <a:custGeom>
                <a:avLst/>
                <a:gdLst/>
                <a:ahLst/>
                <a:cxnLst/>
                <a:rect l="l" t="t" r="r" b="b"/>
                <a:pathLst>
                  <a:path w="18621" h="12354" extrusionOk="0">
                    <a:moveTo>
                      <a:pt x="1" y="0"/>
                    </a:moveTo>
                    <a:lnTo>
                      <a:pt x="1" y="60"/>
                    </a:lnTo>
                    <a:lnTo>
                      <a:pt x="1" y="12314"/>
                    </a:lnTo>
                    <a:lnTo>
                      <a:pt x="1" y="12353"/>
                    </a:lnTo>
                    <a:lnTo>
                      <a:pt x="18620" y="12353"/>
                    </a:lnTo>
                    <a:lnTo>
                      <a:pt x="18620" y="12314"/>
                    </a:lnTo>
                    <a:cubicBezTo>
                      <a:pt x="18620" y="8554"/>
                      <a:pt x="18600" y="5490"/>
                      <a:pt x="18600" y="3362"/>
                    </a:cubicBezTo>
                    <a:lnTo>
                      <a:pt x="18600" y="895"/>
                    </a:lnTo>
                    <a:lnTo>
                      <a:pt x="18600" y="259"/>
                    </a:lnTo>
                    <a:lnTo>
                      <a:pt x="18600" y="20"/>
                    </a:lnTo>
                    <a:cubicBezTo>
                      <a:pt x="18600" y="20"/>
                      <a:pt x="18600" y="100"/>
                      <a:pt x="18541" y="259"/>
                    </a:cubicBezTo>
                    <a:lnTo>
                      <a:pt x="18541" y="895"/>
                    </a:lnTo>
                    <a:lnTo>
                      <a:pt x="18541" y="3362"/>
                    </a:lnTo>
                    <a:cubicBezTo>
                      <a:pt x="18541" y="5479"/>
                      <a:pt x="18521" y="8521"/>
                      <a:pt x="18521" y="12234"/>
                    </a:cubicBezTo>
                    <a:lnTo>
                      <a:pt x="100" y="12234"/>
                    </a:lnTo>
                    <a:lnTo>
                      <a:pt x="100" y="80"/>
                    </a:lnTo>
                    <a:lnTo>
                      <a:pt x="100" y="80"/>
                    </a:lnTo>
                    <a:cubicBezTo>
                      <a:pt x="5525" y="79"/>
                      <a:pt x="10118" y="60"/>
                      <a:pt x="13368" y="60"/>
                    </a:cubicBezTo>
                    <a:cubicBezTo>
                      <a:pt x="14201" y="40"/>
                      <a:pt x="14942" y="30"/>
                      <a:pt x="15588" y="25"/>
                    </a:cubicBezTo>
                    <a:lnTo>
                      <a:pt x="15588" y="25"/>
                    </a:lnTo>
                    <a:cubicBezTo>
                      <a:pt x="16229" y="30"/>
                      <a:pt x="16776" y="40"/>
                      <a:pt x="17228" y="60"/>
                    </a:cubicBezTo>
                    <a:lnTo>
                      <a:pt x="18461" y="60"/>
                    </a:lnTo>
                    <a:cubicBezTo>
                      <a:pt x="18560" y="20"/>
                      <a:pt x="18600" y="20"/>
                      <a:pt x="18600" y="20"/>
                    </a:cubicBezTo>
                    <a:lnTo>
                      <a:pt x="18600" y="20"/>
                    </a:lnTo>
                    <a:lnTo>
                      <a:pt x="18600" y="20"/>
                    </a:lnTo>
                    <a:lnTo>
                      <a:pt x="17208" y="20"/>
                    </a:lnTo>
                    <a:cubicBezTo>
                      <a:pt x="16764" y="20"/>
                      <a:pt x="16222" y="20"/>
                      <a:pt x="15588" y="25"/>
                    </a:cubicBezTo>
                    <a:lnTo>
                      <a:pt x="15588" y="25"/>
                    </a:lnTo>
                    <a:cubicBezTo>
                      <a:pt x="14958" y="20"/>
                      <a:pt x="14237" y="20"/>
                      <a:pt x="13428" y="20"/>
                    </a:cubicBezTo>
                    <a:cubicBezTo>
                      <a:pt x="10146" y="20"/>
                      <a:pt x="5511" y="0"/>
                      <a:pt x="40"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145;p23"/>
              <p:cNvSpPr/>
              <p:nvPr/>
            </p:nvSpPr>
            <p:spPr>
              <a:xfrm>
                <a:off x="1687811" y="1236029"/>
                <a:ext cx="417240" cy="146703"/>
              </a:xfrm>
              <a:custGeom>
                <a:avLst/>
                <a:gdLst/>
                <a:ahLst/>
                <a:cxnLst/>
                <a:rect l="l" t="t" r="r" b="b"/>
                <a:pathLst>
                  <a:path w="11658" h="4099" extrusionOk="0">
                    <a:moveTo>
                      <a:pt x="1" y="0"/>
                    </a:moveTo>
                    <a:lnTo>
                      <a:pt x="1" y="4098"/>
                    </a:lnTo>
                    <a:lnTo>
                      <a:pt x="11658" y="4098"/>
                    </a:lnTo>
                    <a:lnTo>
                      <a:pt x="11658"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46" name="Google Shape;1146;p23"/>
            <p:cNvSpPr/>
            <p:nvPr/>
          </p:nvSpPr>
          <p:spPr>
            <a:xfrm>
              <a:off x="412700" y="3802679"/>
              <a:ext cx="422215" cy="890706"/>
            </a:xfrm>
            <a:custGeom>
              <a:avLst/>
              <a:gdLst/>
              <a:ahLst/>
              <a:cxnLst/>
              <a:rect l="l" t="t" r="r" b="b"/>
              <a:pathLst>
                <a:path w="11797" h="24887" extrusionOk="0">
                  <a:moveTo>
                    <a:pt x="100" y="1"/>
                  </a:moveTo>
                  <a:cubicBezTo>
                    <a:pt x="0" y="2109"/>
                    <a:pt x="477" y="4218"/>
                    <a:pt x="1472" y="6088"/>
                  </a:cubicBezTo>
                  <a:cubicBezTo>
                    <a:pt x="1870" y="6844"/>
                    <a:pt x="2367" y="7560"/>
                    <a:pt x="2487" y="8395"/>
                  </a:cubicBezTo>
                  <a:cubicBezTo>
                    <a:pt x="2705" y="9768"/>
                    <a:pt x="1969" y="11160"/>
                    <a:pt x="2288" y="12513"/>
                  </a:cubicBezTo>
                  <a:cubicBezTo>
                    <a:pt x="2686" y="14025"/>
                    <a:pt x="4396" y="15039"/>
                    <a:pt x="4496" y="16611"/>
                  </a:cubicBezTo>
                  <a:cubicBezTo>
                    <a:pt x="4575" y="17924"/>
                    <a:pt x="3441" y="19117"/>
                    <a:pt x="3541" y="20430"/>
                  </a:cubicBezTo>
                  <a:cubicBezTo>
                    <a:pt x="3581" y="21007"/>
                    <a:pt x="3839" y="21524"/>
                    <a:pt x="4138" y="22002"/>
                  </a:cubicBezTo>
                  <a:cubicBezTo>
                    <a:pt x="5147" y="23652"/>
                    <a:pt x="6611" y="24809"/>
                    <a:pt x="8806" y="24809"/>
                  </a:cubicBezTo>
                  <a:cubicBezTo>
                    <a:pt x="8861" y="24809"/>
                    <a:pt x="8916" y="24808"/>
                    <a:pt x="8972" y="24807"/>
                  </a:cubicBezTo>
                  <a:lnTo>
                    <a:pt x="11796" y="24886"/>
                  </a:lnTo>
                  <a:lnTo>
                    <a:pt x="11796" y="24886"/>
                  </a:lnTo>
                  <a:lnTo>
                    <a:pt x="9807" y="18441"/>
                  </a:lnTo>
                  <a:cubicBezTo>
                    <a:pt x="10026" y="17526"/>
                    <a:pt x="9429" y="16611"/>
                    <a:pt x="8753" y="15935"/>
                  </a:cubicBezTo>
                  <a:cubicBezTo>
                    <a:pt x="8076" y="15258"/>
                    <a:pt x="7261" y="14661"/>
                    <a:pt x="6923" y="13806"/>
                  </a:cubicBezTo>
                  <a:cubicBezTo>
                    <a:pt x="6346" y="12374"/>
                    <a:pt x="7082" y="10524"/>
                    <a:pt x="6127" y="9330"/>
                  </a:cubicBezTo>
                  <a:cubicBezTo>
                    <a:pt x="5550" y="8634"/>
                    <a:pt x="4496" y="8395"/>
                    <a:pt x="3998" y="7659"/>
                  </a:cubicBezTo>
                  <a:cubicBezTo>
                    <a:pt x="3740" y="7261"/>
                    <a:pt x="3660" y="6784"/>
                    <a:pt x="3541" y="6307"/>
                  </a:cubicBezTo>
                  <a:cubicBezTo>
                    <a:pt x="2984" y="3959"/>
                    <a:pt x="1790" y="1731"/>
                    <a:pt x="1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7" name="Google Shape;1147;p23"/>
            <p:cNvSpPr/>
            <p:nvPr/>
          </p:nvSpPr>
          <p:spPr>
            <a:xfrm>
              <a:off x="798558" y="3453828"/>
              <a:ext cx="398021" cy="1245957"/>
            </a:xfrm>
            <a:custGeom>
              <a:avLst/>
              <a:gdLst/>
              <a:ahLst/>
              <a:cxnLst/>
              <a:rect l="l" t="t" r="r" b="b"/>
              <a:pathLst>
                <a:path w="11121" h="34813" extrusionOk="0">
                  <a:moveTo>
                    <a:pt x="10703" y="0"/>
                  </a:moveTo>
                  <a:lnTo>
                    <a:pt x="10584" y="40"/>
                  </a:lnTo>
                  <a:cubicBezTo>
                    <a:pt x="9987" y="338"/>
                    <a:pt x="9470" y="796"/>
                    <a:pt x="9092" y="1333"/>
                  </a:cubicBezTo>
                  <a:cubicBezTo>
                    <a:pt x="8694" y="1870"/>
                    <a:pt x="8396" y="2467"/>
                    <a:pt x="8177" y="3064"/>
                  </a:cubicBezTo>
                  <a:cubicBezTo>
                    <a:pt x="7699" y="4277"/>
                    <a:pt x="7560" y="5510"/>
                    <a:pt x="7321" y="6744"/>
                  </a:cubicBezTo>
                  <a:cubicBezTo>
                    <a:pt x="7103" y="7917"/>
                    <a:pt x="6804" y="9131"/>
                    <a:pt x="6188" y="10145"/>
                  </a:cubicBezTo>
                  <a:cubicBezTo>
                    <a:pt x="5889" y="10643"/>
                    <a:pt x="5511" y="11120"/>
                    <a:pt x="5193" y="11578"/>
                  </a:cubicBezTo>
                  <a:cubicBezTo>
                    <a:pt x="4875" y="12075"/>
                    <a:pt x="4596" y="12612"/>
                    <a:pt x="4497" y="13169"/>
                  </a:cubicBezTo>
                  <a:cubicBezTo>
                    <a:pt x="4338" y="14363"/>
                    <a:pt x="4994" y="15377"/>
                    <a:pt x="4875" y="16451"/>
                  </a:cubicBezTo>
                  <a:cubicBezTo>
                    <a:pt x="4815" y="16988"/>
                    <a:pt x="4616" y="17486"/>
                    <a:pt x="4377" y="17923"/>
                  </a:cubicBezTo>
                  <a:cubicBezTo>
                    <a:pt x="4119" y="18361"/>
                    <a:pt x="3820" y="18799"/>
                    <a:pt x="3542" y="19216"/>
                  </a:cubicBezTo>
                  <a:cubicBezTo>
                    <a:pt x="3283" y="19634"/>
                    <a:pt x="3005" y="20072"/>
                    <a:pt x="2806" y="20510"/>
                  </a:cubicBezTo>
                  <a:cubicBezTo>
                    <a:pt x="2607" y="20967"/>
                    <a:pt x="2507" y="21464"/>
                    <a:pt x="2448" y="21922"/>
                  </a:cubicBezTo>
                  <a:cubicBezTo>
                    <a:pt x="2388" y="22877"/>
                    <a:pt x="2527" y="23772"/>
                    <a:pt x="2448" y="24607"/>
                  </a:cubicBezTo>
                  <a:cubicBezTo>
                    <a:pt x="2408" y="25463"/>
                    <a:pt x="2110" y="26239"/>
                    <a:pt x="1791" y="26935"/>
                  </a:cubicBezTo>
                  <a:cubicBezTo>
                    <a:pt x="1453" y="27631"/>
                    <a:pt x="1095" y="28248"/>
                    <a:pt x="757" y="28845"/>
                  </a:cubicBezTo>
                  <a:cubicBezTo>
                    <a:pt x="618" y="29143"/>
                    <a:pt x="458" y="29441"/>
                    <a:pt x="339" y="29740"/>
                  </a:cubicBezTo>
                  <a:cubicBezTo>
                    <a:pt x="220" y="30038"/>
                    <a:pt x="160" y="30337"/>
                    <a:pt x="100" y="30635"/>
                  </a:cubicBezTo>
                  <a:cubicBezTo>
                    <a:pt x="1" y="31212"/>
                    <a:pt x="21" y="31749"/>
                    <a:pt x="100" y="32226"/>
                  </a:cubicBezTo>
                  <a:cubicBezTo>
                    <a:pt x="220" y="33201"/>
                    <a:pt x="598" y="33858"/>
                    <a:pt x="916" y="34255"/>
                  </a:cubicBezTo>
                  <a:cubicBezTo>
                    <a:pt x="996" y="34355"/>
                    <a:pt x="1055" y="34434"/>
                    <a:pt x="1135" y="34514"/>
                  </a:cubicBezTo>
                  <a:cubicBezTo>
                    <a:pt x="1214" y="34594"/>
                    <a:pt x="1254" y="34633"/>
                    <a:pt x="1314" y="34653"/>
                  </a:cubicBezTo>
                  <a:cubicBezTo>
                    <a:pt x="1473" y="34713"/>
                    <a:pt x="1533" y="34733"/>
                    <a:pt x="1533" y="34733"/>
                  </a:cubicBezTo>
                  <a:cubicBezTo>
                    <a:pt x="1533" y="34713"/>
                    <a:pt x="1314" y="34594"/>
                    <a:pt x="976" y="34216"/>
                  </a:cubicBezTo>
                  <a:cubicBezTo>
                    <a:pt x="677" y="33818"/>
                    <a:pt x="339" y="33141"/>
                    <a:pt x="220" y="32206"/>
                  </a:cubicBezTo>
                  <a:cubicBezTo>
                    <a:pt x="160" y="31729"/>
                    <a:pt x="140" y="31212"/>
                    <a:pt x="240" y="30635"/>
                  </a:cubicBezTo>
                  <a:cubicBezTo>
                    <a:pt x="279" y="30356"/>
                    <a:pt x="359" y="30058"/>
                    <a:pt x="478" y="29760"/>
                  </a:cubicBezTo>
                  <a:cubicBezTo>
                    <a:pt x="618" y="29461"/>
                    <a:pt x="757" y="29183"/>
                    <a:pt x="916" y="28864"/>
                  </a:cubicBezTo>
                  <a:cubicBezTo>
                    <a:pt x="1234" y="28268"/>
                    <a:pt x="1612" y="27651"/>
                    <a:pt x="1950" y="26955"/>
                  </a:cubicBezTo>
                  <a:cubicBezTo>
                    <a:pt x="2308" y="26258"/>
                    <a:pt x="2607" y="25483"/>
                    <a:pt x="2647" y="24607"/>
                  </a:cubicBezTo>
                  <a:cubicBezTo>
                    <a:pt x="2726" y="23752"/>
                    <a:pt x="2567" y="22837"/>
                    <a:pt x="2647" y="21922"/>
                  </a:cubicBezTo>
                  <a:cubicBezTo>
                    <a:pt x="2667" y="21464"/>
                    <a:pt x="2766" y="21007"/>
                    <a:pt x="2965" y="20569"/>
                  </a:cubicBezTo>
                  <a:cubicBezTo>
                    <a:pt x="3164" y="20112"/>
                    <a:pt x="3422" y="19714"/>
                    <a:pt x="3721" y="19296"/>
                  </a:cubicBezTo>
                  <a:cubicBezTo>
                    <a:pt x="3999" y="18858"/>
                    <a:pt x="4298" y="18441"/>
                    <a:pt x="4556" y="18003"/>
                  </a:cubicBezTo>
                  <a:cubicBezTo>
                    <a:pt x="4815" y="17545"/>
                    <a:pt x="5034" y="17028"/>
                    <a:pt x="5093" y="16471"/>
                  </a:cubicBezTo>
                  <a:cubicBezTo>
                    <a:pt x="5213" y="15357"/>
                    <a:pt x="4556" y="14323"/>
                    <a:pt x="4715" y="13229"/>
                  </a:cubicBezTo>
                  <a:cubicBezTo>
                    <a:pt x="4795" y="12672"/>
                    <a:pt x="5054" y="12174"/>
                    <a:pt x="5392" y="11677"/>
                  </a:cubicBezTo>
                  <a:cubicBezTo>
                    <a:pt x="5710" y="11200"/>
                    <a:pt x="6088" y="10742"/>
                    <a:pt x="6386" y="10245"/>
                  </a:cubicBezTo>
                  <a:cubicBezTo>
                    <a:pt x="7003" y="9191"/>
                    <a:pt x="7321" y="7997"/>
                    <a:pt x="7540" y="6784"/>
                  </a:cubicBezTo>
                  <a:cubicBezTo>
                    <a:pt x="7779" y="5570"/>
                    <a:pt x="7938" y="4317"/>
                    <a:pt x="8396" y="3123"/>
                  </a:cubicBezTo>
                  <a:cubicBezTo>
                    <a:pt x="8614" y="2526"/>
                    <a:pt x="8893" y="1950"/>
                    <a:pt x="9291" y="1452"/>
                  </a:cubicBezTo>
                  <a:cubicBezTo>
                    <a:pt x="9646" y="985"/>
                    <a:pt x="10106" y="571"/>
                    <a:pt x="10621" y="292"/>
                  </a:cubicBezTo>
                  <a:lnTo>
                    <a:pt x="10621" y="292"/>
                  </a:lnTo>
                  <a:cubicBezTo>
                    <a:pt x="10622" y="294"/>
                    <a:pt x="10623" y="296"/>
                    <a:pt x="10624" y="298"/>
                  </a:cubicBezTo>
                  <a:cubicBezTo>
                    <a:pt x="10703" y="935"/>
                    <a:pt x="10823" y="1592"/>
                    <a:pt x="10902" y="2228"/>
                  </a:cubicBezTo>
                  <a:cubicBezTo>
                    <a:pt x="10982" y="2885"/>
                    <a:pt x="11021" y="3501"/>
                    <a:pt x="10982" y="4138"/>
                  </a:cubicBezTo>
                  <a:cubicBezTo>
                    <a:pt x="10962" y="4476"/>
                    <a:pt x="10962" y="4794"/>
                    <a:pt x="10902" y="5093"/>
                  </a:cubicBezTo>
                  <a:cubicBezTo>
                    <a:pt x="10823" y="5391"/>
                    <a:pt x="10703" y="5689"/>
                    <a:pt x="10604" y="5968"/>
                  </a:cubicBezTo>
                  <a:cubicBezTo>
                    <a:pt x="10365" y="6525"/>
                    <a:pt x="10106" y="7102"/>
                    <a:pt x="9927" y="7718"/>
                  </a:cubicBezTo>
                  <a:cubicBezTo>
                    <a:pt x="9728" y="8315"/>
                    <a:pt x="9689" y="8952"/>
                    <a:pt x="9629" y="9549"/>
                  </a:cubicBezTo>
                  <a:cubicBezTo>
                    <a:pt x="9569" y="10145"/>
                    <a:pt x="9510" y="10742"/>
                    <a:pt x="9430" y="11339"/>
                  </a:cubicBezTo>
                  <a:cubicBezTo>
                    <a:pt x="9311" y="12493"/>
                    <a:pt x="9231" y="13686"/>
                    <a:pt x="8774" y="14721"/>
                  </a:cubicBezTo>
                  <a:cubicBezTo>
                    <a:pt x="8535" y="15218"/>
                    <a:pt x="8217" y="15676"/>
                    <a:pt x="7998" y="16213"/>
                  </a:cubicBezTo>
                  <a:cubicBezTo>
                    <a:pt x="7739" y="16730"/>
                    <a:pt x="7640" y="17267"/>
                    <a:pt x="7620" y="17824"/>
                  </a:cubicBezTo>
                  <a:cubicBezTo>
                    <a:pt x="7580" y="18918"/>
                    <a:pt x="7719" y="19953"/>
                    <a:pt x="7421" y="20927"/>
                  </a:cubicBezTo>
                  <a:cubicBezTo>
                    <a:pt x="7142" y="21882"/>
                    <a:pt x="6526" y="22698"/>
                    <a:pt x="6227" y="23593"/>
                  </a:cubicBezTo>
                  <a:cubicBezTo>
                    <a:pt x="5909" y="24508"/>
                    <a:pt x="6048" y="25463"/>
                    <a:pt x="6188" y="26298"/>
                  </a:cubicBezTo>
                  <a:cubicBezTo>
                    <a:pt x="6327" y="27154"/>
                    <a:pt x="6446" y="27969"/>
                    <a:pt x="6287" y="28725"/>
                  </a:cubicBezTo>
                  <a:cubicBezTo>
                    <a:pt x="6128" y="29461"/>
                    <a:pt x="5591" y="30018"/>
                    <a:pt x="5253" y="30615"/>
                  </a:cubicBezTo>
                  <a:cubicBezTo>
                    <a:pt x="5093" y="30913"/>
                    <a:pt x="4954" y="31232"/>
                    <a:pt x="4914" y="31550"/>
                  </a:cubicBezTo>
                  <a:cubicBezTo>
                    <a:pt x="4855" y="31868"/>
                    <a:pt x="4855" y="32167"/>
                    <a:pt x="4855" y="32465"/>
                  </a:cubicBezTo>
                  <a:cubicBezTo>
                    <a:pt x="4835" y="32763"/>
                    <a:pt x="4835" y="33042"/>
                    <a:pt x="4735" y="33281"/>
                  </a:cubicBezTo>
                  <a:cubicBezTo>
                    <a:pt x="4661" y="33522"/>
                    <a:pt x="4518" y="33694"/>
                    <a:pt x="4354" y="33845"/>
                  </a:cubicBezTo>
                  <a:lnTo>
                    <a:pt x="4354" y="33845"/>
                  </a:lnTo>
                  <a:cubicBezTo>
                    <a:pt x="4528" y="33706"/>
                    <a:pt x="4718" y="33511"/>
                    <a:pt x="4795" y="33241"/>
                  </a:cubicBezTo>
                  <a:cubicBezTo>
                    <a:pt x="4895" y="33002"/>
                    <a:pt x="4895" y="32704"/>
                    <a:pt x="4914" y="32405"/>
                  </a:cubicBezTo>
                  <a:cubicBezTo>
                    <a:pt x="4934" y="32107"/>
                    <a:pt x="4914" y="31809"/>
                    <a:pt x="4954" y="31510"/>
                  </a:cubicBezTo>
                  <a:cubicBezTo>
                    <a:pt x="5014" y="31212"/>
                    <a:pt x="5133" y="30874"/>
                    <a:pt x="5312" y="30615"/>
                  </a:cubicBezTo>
                  <a:cubicBezTo>
                    <a:pt x="5631" y="30038"/>
                    <a:pt x="6188" y="29461"/>
                    <a:pt x="6347" y="28685"/>
                  </a:cubicBezTo>
                  <a:cubicBezTo>
                    <a:pt x="6546" y="27910"/>
                    <a:pt x="6406" y="27074"/>
                    <a:pt x="6247" y="26239"/>
                  </a:cubicBezTo>
                  <a:cubicBezTo>
                    <a:pt x="6128" y="25383"/>
                    <a:pt x="5989" y="24468"/>
                    <a:pt x="6307" y="23593"/>
                  </a:cubicBezTo>
                  <a:cubicBezTo>
                    <a:pt x="6605" y="22718"/>
                    <a:pt x="7202" y="21922"/>
                    <a:pt x="7520" y="20927"/>
                  </a:cubicBezTo>
                  <a:cubicBezTo>
                    <a:pt x="7819" y="19933"/>
                    <a:pt x="7679" y="18858"/>
                    <a:pt x="7719" y="17804"/>
                  </a:cubicBezTo>
                  <a:cubicBezTo>
                    <a:pt x="7739" y="17267"/>
                    <a:pt x="7839" y="16730"/>
                    <a:pt x="8077" y="16233"/>
                  </a:cubicBezTo>
                  <a:cubicBezTo>
                    <a:pt x="8296" y="15735"/>
                    <a:pt x="8614" y="15258"/>
                    <a:pt x="8833" y="14741"/>
                  </a:cubicBezTo>
                  <a:cubicBezTo>
                    <a:pt x="9331" y="13666"/>
                    <a:pt x="9410" y="12473"/>
                    <a:pt x="9529" y="11319"/>
                  </a:cubicBezTo>
                  <a:cubicBezTo>
                    <a:pt x="9609" y="10722"/>
                    <a:pt x="9669" y="10125"/>
                    <a:pt x="9728" y="9509"/>
                  </a:cubicBezTo>
                  <a:cubicBezTo>
                    <a:pt x="9808" y="8912"/>
                    <a:pt x="9868" y="8295"/>
                    <a:pt x="10027" y="7718"/>
                  </a:cubicBezTo>
                  <a:cubicBezTo>
                    <a:pt x="10206" y="7122"/>
                    <a:pt x="10464" y="6565"/>
                    <a:pt x="10703" y="5988"/>
                  </a:cubicBezTo>
                  <a:cubicBezTo>
                    <a:pt x="10823" y="5689"/>
                    <a:pt x="10962" y="5411"/>
                    <a:pt x="11021" y="5073"/>
                  </a:cubicBezTo>
                  <a:cubicBezTo>
                    <a:pt x="11081" y="4735"/>
                    <a:pt x="11101" y="4416"/>
                    <a:pt x="11101" y="4098"/>
                  </a:cubicBezTo>
                  <a:cubicBezTo>
                    <a:pt x="11121" y="3442"/>
                    <a:pt x="11101" y="2805"/>
                    <a:pt x="11021" y="2149"/>
                  </a:cubicBezTo>
                  <a:cubicBezTo>
                    <a:pt x="10962" y="1512"/>
                    <a:pt x="10823" y="855"/>
                    <a:pt x="10763" y="219"/>
                  </a:cubicBezTo>
                  <a:cubicBezTo>
                    <a:pt x="10763" y="159"/>
                    <a:pt x="10763" y="139"/>
                    <a:pt x="10743" y="119"/>
                  </a:cubicBezTo>
                  <a:lnTo>
                    <a:pt x="10703" y="0"/>
                  </a:lnTo>
                  <a:close/>
                  <a:moveTo>
                    <a:pt x="1533" y="34733"/>
                  </a:moveTo>
                  <a:cubicBezTo>
                    <a:pt x="1533" y="34733"/>
                    <a:pt x="1549" y="34736"/>
                    <a:pt x="1581" y="34741"/>
                  </a:cubicBezTo>
                  <a:lnTo>
                    <a:pt x="1581" y="34741"/>
                  </a:lnTo>
                  <a:cubicBezTo>
                    <a:pt x="1549" y="34733"/>
                    <a:pt x="1533" y="34733"/>
                    <a:pt x="1533" y="34733"/>
                  </a:cubicBezTo>
                  <a:close/>
                  <a:moveTo>
                    <a:pt x="4354" y="33845"/>
                  </a:moveTo>
                  <a:lnTo>
                    <a:pt x="4354" y="33845"/>
                  </a:lnTo>
                  <a:cubicBezTo>
                    <a:pt x="4348" y="33849"/>
                    <a:pt x="4343" y="33853"/>
                    <a:pt x="4338" y="33858"/>
                  </a:cubicBezTo>
                  <a:cubicBezTo>
                    <a:pt x="3960" y="34156"/>
                    <a:pt x="3562" y="34355"/>
                    <a:pt x="3224" y="34494"/>
                  </a:cubicBezTo>
                  <a:cubicBezTo>
                    <a:pt x="2865" y="34613"/>
                    <a:pt x="2547" y="34653"/>
                    <a:pt x="2308" y="34713"/>
                  </a:cubicBezTo>
                  <a:cubicBezTo>
                    <a:pt x="2110" y="34745"/>
                    <a:pt x="1946" y="34754"/>
                    <a:pt x="1821" y="34754"/>
                  </a:cubicBezTo>
                  <a:cubicBezTo>
                    <a:pt x="1709" y="34754"/>
                    <a:pt x="1628" y="34747"/>
                    <a:pt x="1581" y="34741"/>
                  </a:cubicBezTo>
                  <a:lnTo>
                    <a:pt x="1581" y="34741"/>
                  </a:lnTo>
                  <a:cubicBezTo>
                    <a:pt x="1618" y="34750"/>
                    <a:pt x="1676" y="34769"/>
                    <a:pt x="1751" y="34812"/>
                  </a:cubicBezTo>
                  <a:cubicBezTo>
                    <a:pt x="1871" y="34812"/>
                    <a:pt x="2070" y="34812"/>
                    <a:pt x="2328" y="34753"/>
                  </a:cubicBezTo>
                  <a:cubicBezTo>
                    <a:pt x="2567" y="34713"/>
                    <a:pt x="2865" y="34633"/>
                    <a:pt x="3224" y="34514"/>
                  </a:cubicBezTo>
                  <a:cubicBezTo>
                    <a:pt x="3562" y="34375"/>
                    <a:pt x="3940" y="34196"/>
                    <a:pt x="4318" y="33877"/>
                  </a:cubicBezTo>
                  <a:cubicBezTo>
                    <a:pt x="4330" y="33867"/>
                    <a:pt x="4342" y="33856"/>
                    <a:pt x="4354" y="3384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8" name="Google Shape;1148;p23"/>
            <p:cNvSpPr/>
            <p:nvPr/>
          </p:nvSpPr>
          <p:spPr>
            <a:xfrm>
              <a:off x="853389" y="3514350"/>
              <a:ext cx="310442" cy="1182573"/>
            </a:xfrm>
            <a:custGeom>
              <a:avLst/>
              <a:gdLst/>
              <a:ahLst/>
              <a:cxnLst/>
              <a:rect l="l" t="t" r="r" b="b"/>
              <a:pathLst>
                <a:path w="8674" h="33042" extrusionOk="0">
                  <a:moveTo>
                    <a:pt x="8674" y="0"/>
                  </a:moveTo>
                  <a:cubicBezTo>
                    <a:pt x="8674" y="2"/>
                    <a:pt x="8673" y="22"/>
                    <a:pt x="8654" y="60"/>
                  </a:cubicBezTo>
                  <a:cubicBezTo>
                    <a:pt x="8634" y="119"/>
                    <a:pt x="8634" y="219"/>
                    <a:pt x="8594" y="318"/>
                  </a:cubicBezTo>
                  <a:cubicBezTo>
                    <a:pt x="8634" y="219"/>
                    <a:pt x="8634" y="139"/>
                    <a:pt x="8654" y="80"/>
                  </a:cubicBezTo>
                  <a:cubicBezTo>
                    <a:pt x="8673" y="22"/>
                    <a:pt x="8674" y="2"/>
                    <a:pt x="8674" y="0"/>
                  </a:cubicBezTo>
                  <a:close/>
                  <a:moveTo>
                    <a:pt x="8594" y="318"/>
                  </a:moveTo>
                  <a:cubicBezTo>
                    <a:pt x="8554" y="537"/>
                    <a:pt x="8475" y="875"/>
                    <a:pt x="8375" y="1293"/>
                  </a:cubicBezTo>
                  <a:cubicBezTo>
                    <a:pt x="8276" y="1711"/>
                    <a:pt x="8037" y="2188"/>
                    <a:pt x="7799" y="2745"/>
                  </a:cubicBezTo>
                  <a:cubicBezTo>
                    <a:pt x="7580" y="3322"/>
                    <a:pt x="7361" y="3998"/>
                    <a:pt x="7162" y="4734"/>
                  </a:cubicBezTo>
                  <a:cubicBezTo>
                    <a:pt x="6963" y="5490"/>
                    <a:pt x="6764" y="6326"/>
                    <a:pt x="6565" y="7201"/>
                  </a:cubicBezTo>
                  <a:cubicBezTo>
                    <a:pt x="6366" y="8096"/>
                    <a:pt x="6167" y="9051"/>
                    <a:pt x="5690" y="9946"/>
                  </a:cubicBezTo>
                  <a:cubicBezTo>
                    <a:pt x="5471" y="10384"/>
                    <a:pt x="5213" y="10861"/>
                    <a:pt x="4994" y="11359"/>
                  </a:cubicBezTo>
                  <a:cubicBezTo>
                    <a:pt x="4795" y="11856"/>
                    <a:pt x="4675" y="12433"/>
                    <a:pt x="4596" y="12970"/>
                  </a:cubicBezTo>
                  <a:cubicBezTo>
                    <a:pt x="4476" y="14104"/>
                    <a:pt x="4278" y="15218"/>
                    <a:pt x="3999" y="16352"/>
                  </a:cubicBezTo>
                  <a:cubicBezTo>
                    <a:pt x="3462" y="18639"/>
                    <a:pt x="2945" y="20867"/>
                    <a:pt x="2467" y="22857"/>
                  </a:cubicBezTo>
                  <a:cubicBezTo>
                    <a:pt x="1970" y="24846"/>
                    <a:pt x="1532" y="26636"/>
                    <a:pt x="1174" y="28148"/>
                  </a:cubicBezTo>
                  <a:cubicBezTo>
                    <a:pt x="816" y="29640"/>
                    <a:pt x="518" y="30854"/>
                    <a:pt x="299" y="31729"/>
                  </a:cubicBezTo>
                  <a:cubicBezTo>
                    <a:pt x="200" y="32147"/>
                    <a:pt x="120" y="32465"/>
                    <a:pt x="80" y="32684"/>
                  </a:cubicBezTo>
                  <a:cubicBezTo>
                    <a:pt x="40" y="32783"/>
                    <a:pt x="21" y="32883"/>
                    <a:pt x="21" y="32942"/>
                  </a:cubicBezTo>
                  <a:cubicBezTo>
                    <a:pt x="21" y="33002"/>
                    <a:pt x="1" y="33042"/>
                    <a:pt x="1" y="33042"/>
                  </a:cubicBezTo>
                  <a:cubicBezTo>
                    <a:pt x="1" y="33042"/>
                    <a:pt x="21" y="33022"/>
                    <a:pt x="21" y="32962"/>
                  </a:cubicBezTo>
                  <a:cubicBezTo>
                    <a:pt x="40" y="32903"/>
                    <a:pt x="80" y="32823"/>
                    <a:pt x="100" y="32724"/>
                  </a:cubicBezTo>
                  <a:cubicBezTo>
                    <a:pt x="180" y="32505"/>
                    <a:pt x="239" y="32167"/>
                    <a:pt x="339" y="31749"/>
                  </a:cubicBezTo>
                  <a:cubicBezTo>
                    <a:pt x="578" y="30913"/>
                    <a:pt x="876" y="29680"/>
                    <a:pt x="1274" y="28188"/>
                  </a:cubicBezTo>
                  <a:cubicBezTo>
                    <a:pt x="1632" y="26676"/>
                    <a:pt x="2109" y="24886"/>
                    <a:pt x="2607" y="22916"/>
                  </a:cubicBezTo>
                  <a:cubicBezTo>
                    <a:pt x="3084" y="20927"/>
                    <a:pt x="3621" y="18739"/>
                    <a:pt x="4178" y="16431"/>
                  </a:cubicBezTo>
                  <a:cubicBezTo>
                    <a:pt x="4417" y="15278"/>
                    <a:pt x="4616" y="14124"/>
                    <a:pt x="4755" y="13030"/>
                  </a:cubicBezTo>
                  <a:cubicBezTo>
                    <a:pt x="4815" y="12473"/>
                    <a:pt x="4914" y="11956"/>
                    <a:pt x="5113" y="11458"/>
                  </a:cubicBezTo>
                  <a:cubicBezTo>
                    <a:pt x="5312" y="10961"/>
                    <a:pt x="5571" y="10523"/>
                    <a:pt x="5789" y="10046"/>
                  </a:cubicBezTo>
                  <a:cubicBezTo>
                    <a:pt x="6287" y="9111"/>
                    <a:pt x="6486" y="8156"/>
                    <a:pt x="6665" y="7261"/>
                  </a:cubicBezTo>
                  <a:cubicBezTo>
                    <a:pt x="6864" y="6366"/>
                    <a:pt x="7043" y="5530"/>
                    <a:pt x="7242" y="4794"/>
                  </a:cubicBezTo>
                  <a:cubicBezTo>
                    <a:pt x="7441" y="4038"/>
                    <a:pt x="7659" y="3382"/>
                    <a:pt x="7858" y="2805"/>
                  </a:cubicBezTo>
                  <a:cubicBezTo>
                    <a:pt x="8057" y="2228"/>
                    <a:pt x="8296" y="1751"/>
                    <a:pt x="8395" y="1313"/>
                  </a:cubicBezTo>
                  <a:cubicBezTo>
                    <a:pt x="8495" y="895"/>
                    <a:pt x="8554" y="557"/>
                    <a:pt x="8594" y="31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9" name="Google Shape;1149;p23"/>
            <p:cNvSpPr/>
            <p:nvPr/>
          </p:nvSpPr>
          <p:spPr>
            <a:xfrm>
              <a:off x="496701" y="3138406"/>
              <a:ext cx="457826" cy="1559227"/>
            </a:xfrm>
            <a:custGeom>
              <a:avLst/>
              <a:gdLst/>
              <a:ahLst/>
              <a:cxnLst/>
              <a:rect l="l" t="t" r="r" b="b"/>
              <a:pathLst>
                <a:path w="12792" h="43566" extrusionOk="0">
                  <a:moveTo>
                    <a:pt x="796" y="1"/>
                  </a:moveTo>
                  <a:cubicBezTo>
                    <a:pt x="498" y="1950"/>
                    <a:pt x="0" y="3283"/>
                    <a:pt x="160" y="5929"/>
                  </a:cubicBezTo>
                  <a:cubicBezTo>
                    <a:pt x="239" y="6864"/>
                    <a:pt x="1333" y="8674"/>
                    <a:pt x="1512" y="10743"/>
                  </a:cubicBezTo>
                  <a:cubicBezTo>
                    <a:pt x="1612" y="11996"/>
                    <a:pt x="1691" y="13229"/>
                    <a:pt x="1751" y="14483"/>
                  </a:cubicBezTo>
                  <a:cubicBezTo>
                    <a:pt x="1831" y="15696"/>
                    <a:pt x="1930" y="16909"/>
                    <a:pt x="2348" y="18063"/>
                  </a:cubicBezTo>
                  <a:cubicBezTo>
                    <a:pt x="2706" y="18919"/>
                    <a:pt x="3223" y="19694"/>
                    <a:pt x="3482" y="20590"/>
                  </a:cubicBezTo>
                  <a:cubicBezTo>
                    <a:pt x="3939" y="22280"/>
                    <a:pt x="3342" y="24091"/>
                    <a:pt x="3720" y="25821"/>
                  </a:cubicBezTo>
                  <a:cubicBezTo>
                    <a:pt x="4039" y="27254"/>
                    <a:pt x="5073" y="28507"/>
                    <a:pt x="5272" y="29959"/>
                  </a:cubicBezTo>
                  <a:cubicBezTo>
                    <a:pt x="5570" y="32028"/>
                    <a:pt x="4238" y="34176"/>
                    <a:pt x="4934" y="36126"/>
                  </a:cubicBezTo>
                  <a:cubicBezTo>
                    <a:pt x="5292" y="37101"/>
                    <a:pt x="6088" y="37876"/>
                    <a:pt x="6326" y="38891"/>
                  </a:cubicBezTo>
                  <a:cubicBezTo>
                    <a:pt x="6505" y="39667"/>
                    <a:pt x="6326" y="40502"/>
                    <a:pt x="6485" y="41278"/>
                  </a:cubicBezTo>
                  <a:cubicBezTo>
                    <a:pt x="6751" y="42491"/>
                    <a:pt x="8949" y="43433"/>
                    <a:pt x="10274" y="43433"/>
                  </a:cubicBezTo>
                  <a:cubicBezTo>
                    <a:pt x="10340" y="43433"/>
                    <a:pt x="10403" y="43431"/>
                    <a:pt x="10464" y="43426"/>
                  </a:cubicBezTo>
                  <a:lnTo>
                    <a:pt x="10464" y="43566"/>
                  </a:lnTo>
                  <a:cubicBezTo>
                    <a:pt x="12274" y="42472"/>
                    <a:pt x="12791" y="39169"/>
                    <a:pt x="12035" y="37180"/>
                  </a:cubicBezTo>
                  <a:cubicBezTo>
                    <a:pt x="11260" y="35191"/>
                    <a:pt x="9907" y="33401"/>
                    <a:pt x="9688" y="31272"/>
                  </a:cubicBezTo>
                  <a:cubicBezTo>
                    <a:pt x="9509" y="29641"/>
                    <a:pt x="10046" y="27950"/>
                    <a:pt x="9668" y="26358"/>
                  </a:cubicBezTo>
                  <a:cubicBezTo>
                    <a:pt x="9151" y="24230"/>
                    <a:pt x="7023" y="22559"/>
                    <a:pt x="7062" y="20351"/>
                  </a:cubicBezTo>
                  <a:cubicBezTo>
                    <a:pt x="7062" y="19098"/>
                    <a:pt x="7759" y="17924"/>
                    <a:pt x="7699" y="16691"/>
                  </a:cubicBezTo>
                  <a:cubicBezTo>
                    <a:pt x="7619" y="15179"/>
                    <a:pt x="6466" y="13985"/>
                    <a:pt x="5710" y="12633"/>
                  </a:cubicBezTo>
                  <a:cubicBezTo>
                    <a:pt x="4596" y="10603"/>
                    <a:pt x="4516" y="8196"/>
                    <a:pt x="4118" y="5869"/>
                  </a:cubicBezTo>
                  <a:cubicBezTo>
                    <a:pt x="3720" y="3581"/>
                    <a:pt x="2845" y="1115"/>
                    <a:pt x="79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0" name="Google Shape;1150;p23"/>
            <p:cNvSpPr/>
            <p:nvPr/>
          </p:nvSpPr>
          <p:spPr>
            <a:xfrm>
              <a:off x="542978" y="3208913"/>
              <a:ext cx="329662" cy="1484462"/>
            </a:xfrm>
            <a:custGeom>
              <a:avLst/>
              <a:gdLst/>
              <a:ahLst/>
              <a:cxnLst/>
              <a:rect l="l" t="t" r="r" b="b"/>
              <a:pathLst>
                <a:path w="9211" h="41477" extrusionOk="0">
                  <a:moveTo>
                    <a:pt x="0" y="0"/>
                  </a:moveTo>
                  <a:lnTo>
                    <a:pt x="0" y="99"/>
                  </a:lnTo>
                  <a:cubicBezTo>
                    <a:pt x="0" y="179"/>
                    <a:pt x="20" y="298"/>
                    <a:pt x="40" y="418"/>
                  </a:cubicBezTo>
                  <a:cubicBezTo>
                    <a:pt x="100" y="696"/>
                    <a:pt x="140" y="1114"/>
                    <a:pt x="239" y="1651"/>
                  </a:cubicBezTo>
                  <a:cubicBezTo>
                    <a:pt x="339" y="2188"/>
                    <a:pt x="637" y="2785"/>
                    <a:pt x="856" y="3501"/>
                  </a:cubicBezTo>
                  <a:cubicBezTo>
                    <a:pt x="1114" y="4237"/>
                    <a:pt x="1333" y="5073"/>
                    <a:pt x="1552" y="6027"/>
                  </a:cubicBezTo>
                  <a:cubicBezTo>
                    <a:pt x="1791" y="6962"/>
                    <a:pt x="1950" y="7977"/>
                    <a:pt x="2149" y="9111"/>
                  </a:cubicBezTo>
                  <a:cubicBezTo>
                    <a:pt x="2348" y="10225"/>
                    <a:pt x="2547" y="11438"/>
                    <a:pt x="3124" y="12612"/>
                  </a:cubicBezTo>
                  <a:cubicBezTo>
                    <a:pt x="3382" y="13189"/>
                    <a:pt x="3681" y="13786"/>
                    <a:pt x="3899" y="14402"/>
                  </a:cubicBezTo>
                  <a:cubicBezTo>
                    <a:pt x="4118" y="15019"/>
                    <a:pt x="4218" y="15695"/>
                    <a:pt x="4297" y="16372"/>
                  </a:cubicBezTo>
                  <a:cubicBezTo>
                    <a:pt x="4397" y="17764"/>
                    <a:pt x="4596" y="19177"/>
                    <a:pt x="4874" y="20609"/>
                  </a:cubicBezTo>
                  <a:cubicBezTo>
                    <a:pt x="5431" y="23493"/>
                    <a:pt x="5988" y="26258"/>
                    <a:pt x="6485" y="28745"/>
                  </a:cubicBezTo>
                  <a:cubicBezTo>
                    <a:pt x="7003" y="31232"/>
                    <a:pt x="7480" y="33479"/>
                    <a:pt x="7878" y="35369"/>
                  </a:cubicBezTo>
                  <a:cubicBezTo>
                    <a:pt x="8276" y="37219"/>
                    <a:pt x="8594" y="38771"/>
                    <a:pt x="8853" y="39845"/>
                  </a:cubicBezTo>
                  <a:cubicBezTo>
                    <a:pt x="8972" y="40362"/>
                    <a:pt x="9052" y="40760"/>
                    <a:pt x="9111" y="41059"/>
                  </a:cubicBezTo>
                  <a:cubicBezTo>
                    <a:pt x="9145" y="41160"/>
                    <a:pt x="9165" y="41247"/>
                    <a:pt x="9182" y="41332"/>
                  </a:cubicBezTo>
                  <a:lnTo>
                    <a:pt x="9182" y="41332"/>
                  </a:lnTo>
                  <a:cubicBezTo>
                    <a:pt x="9170" y="41261"/>
                    <a:pt x="9167" y="41173"/>
                    <a:pt x="9151" y="41059"/>
                  </a:cubicBezTo>
                  <a:cubicBezTo>
                    <a:pt x="9091" y="40760"/>
                    <a:pt x="9012" y="40362"/>
                    <a:pt x="8892" y="39845"/>
                  </a:cubicBezTo>
                  <a:cubicBezTo>
                    <a:pt x="8674" y="38771"/>
                    <a:pt x="8375" y="37259"/>
                    <a:pt x="7997" y="35369"/>
                  </a:cubicBezTo>
                  <a:cubicBezTo>
                    <a:pt x="7599" y="33479"/>
                    <a:pt x="7162" y="31232"/>
                    <a:pt x="6625" y="28725"/>
                  </a:cubicBezTo>
                  <a:cubicBezTo>
                    <a:pt x="6127" y="26219"/>
                    <a:pt x="5590" y="23473"/>
                    <a:pt x="5013" y="20589"/>
                  </a:cubicBezTo>
                  <a:cubicBezTo>
                    <a:pt x="4735" y="19157"/>
                    <a:pt x="4576" y="17724"/>
                    <a:pt x="4436" y="16332"/>
                  </a:cubicBezTo>
                  <a:cubicBezTo>
                    <a:pt x="4377" y="15636"/>
                    <a:pt x="4277" y="14979"/>
                    <a:pt x="4019" y="14323"/>
                  </a:cubicBezTo>
                  <a:cubicBezTo>
                    <a:pt x="3800" y="13686"/>
                    <a:pt x="3502" y="13109"/>
                    <a:pt x="3243" y="12532"/>
                  </a:cubicBezTo>
                  <a:cubicBezTo>
                    <a:pt x="2706" y="11379"/>
                    <a:pt x="2487" y="10205"/>
                    <a:pt x="2288" y="9071"/>
                  </a:cubicBezTo>
                  <a:cubicBezTo>
                    <a:pt x="2089" y="7957"/>
                    <a:pt x="1910" y="6903"/>
                    <a:pt x="1691" y="5968"/>
                  </a:cubicBezTo>
                  <a:cubicBezTo>
                    <a:pt x="1453" y="5033"/>
                    <a:pt x="1214" y="4177"/>
                    <a:pt x="955" y="3461"/>
                  </a:cubicBezTo>
                  <a:cubicBezTo>
                    <a:pt x="717" y="2745"/>
                    <a:pt x="438" y="2148"/>
                    <a:pt x="319" y="1591"/>
                  </a:cubicBezTo>
                  <a:cubicBezTo>
                    <a:pt x="219" y="1074"/>
                    <a:pt x="140" y="656"/>
                    <a:pt x="100" y="378"/>
                  </a:cubicBezTo>
                  <a:cubicBezTo>
                    <a:pt x="60" y="259"/>
                    <a:pt x="40" y="159"/>
                    <a:pt x="40" y="60"/>
                  </a:cubicBezTo>
                  <a:cubicBezTo>
                    <a:pt x="20" y="60"/>
                    <a:pt x="0" y="0"/>
                    <a:pt x="0" y="0"/>
                  </a:cubicBezTo>
                  <a:close/>
                  <a:moveTo>
                    <a:pt x="9182" y="41332"/>
                  </a:moveTo>
                  <a:cubicBezTo>
                    <a:pt x="9184" y="41348"/>
                    <a:pt x="9187" y="41363"/>
                    <a:pt x="9191" y="41377"/>
                  </a:cubicBezTo>
                  <a:cubicBezTo>
                    <a:pt x="9188" y="41362"/>
                    <a:pt x="9185" y="41347"/>
                    <a:pt x="9182" y="41332"/>
                  </a:cubicBezTo>
                  <a:close/>
                  <a:moveTo>
                    <a:pt x="9191" y="41377"/>
                  </a:moveTo>
                  <a:cubicBezTo>
                    <a:pt x="9211" y="41456"/>
                    <a:pt x="9211" y="41476"/>
                    <a:pt x="9211" y="41476"/>
                  </a:cubicBezTo>
                  <a:cubicBezTo>
                    <a:pt x="9211" y="41476"/>
                    <a:pt x="9211" y="41437"/>
                    <a:pt x="9191" y="4137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1" name="Google Shape;1151;p23"/>
            <p:cNvSpPr/>
            <p:nvPr/>
          </p:nvSpPr>
          <p:spPr>
            <a:xfrm>
              <a:off x="3716243" y="3477879"/>
              <a:ext cx="810930" cy="1119976"/>
            </a:xfrm>
            <a:custGeom>
              <a:avLst/>
              <a:gdLst/>
              <a:ahLst/>
              <a:cxnLst/>
              <a:rect l="l" t="t" r="r" b="b"/>
              <a:pathLst>
                <a:path w="22658" h="31293" extrusionOk="0">
                  <a:moveTo>
                    <a:pt x="19715" y="1"/>
                  </a:moveTo>
                  <a:cubicBezTo>
                    <a:pt x="19595" y="1"/>
                    <a:pt x="19475" y="8"/>
                    <a:pt x="19356" y="24"/>
                  </a:cubicBezTo>
                  <a:cubicBezTo>
                    <a:pt x="18162" y="164"/>
                    <a:pt x="17128" y="999"/>
                    <a:pt x="16412" y="1954"/>
                  </a:cubicBezTo>
                  <a:cubicBezTo>
                    <a:pt x="15695" y="2949"/>
                    <a:pt x="15238" y="4102"/>
                    <a:pt x="14780" y="5216"/>
                  </a:cubicBezTo>
                  <a:cubicBezTo>
                    <a:pt x="14323" y="6330"/>
                    <a:pt x="13806" y="7464"/>
                    <a:pt x="13010" y="8379"/>
                  </a:cubicBezTo>
                  <a:cubicBezTo>
                    <a:pt x="12782" y="8590"/>
                    <a:pt x="12523" y="8831"/>
                    <a:pt x="12234" y="8831"/>
                  </a:cubicBezTo>
                  <a:cubicBezTo>
                    <a:pt x="12195" y="8831"/>
                    <a:pt x="12155" y="8826"/>
                    <a:pt x="12115" y="8817"/>
                  </a:cubicBezTo>
                  <a:cubicBezTo>
                    <a:pt x="11796" y="8757"/>
                    <a:pt x="11598" y="8379"/>
                    <a:pt x="11538" y="8021"/>
                  </a:cubicBezTo>
                  <a:cubicBezTo>
                    <a:pt x="11498" y="7683"/>
                    <a:pt x="11538" y="7305"/>
                    <a:pt x="11438" y="6987"/>
                  </a:cubicBezTo>
                  <a:cubicBezTo>
                    <a:pt x="11268" y="6351"/>
                    <a:pt x="10613" y="5981"/>
                    <a:pt x="9965" y="5981"/>
                  </a:cubicBezTo>
                  <a:cubicBezTo>
                    <a:pt x="9782" y="5981"/>
                    <a:pt x="9600" y="6010"/>
                    <a:pt x="9429" y="6072"/>
                  </a:cubicBezTo>
                  <a:cubicBezTo>
                    <a:pt x="8653" y="6330"/>
                    <a:pt x="8136" y="7106"/>
                    <a:pt x="7937" y="7922"/>
                  </a:cubicBezTo>
                  <a:cubicBezTo>
                    <a:pt x="7738" y="8757"/>
                    <a:pt x="7778" y="9593"/>
                    <a:pt x="7858" y="10448"/>
                  </a:cubicBezTo>
                  <a:cubicBezTo>
                    <a:pt x="7977" y="12000"/>
                    <a:pt x="8116" y="13551"/>
                    <a:pt x="8236" y="15123"/>
                  </a:cubicBezTo>
                  <a:cubicBezTo>
                    <a:pt x="8275" y="15939"/>
                    <a:pt x="8275" y="16953"/>
                    <a:pt x="7579" y="17411"/>
                  </a:cubicBezTo>
                  <a:cubicBezTo>
                    <a:pt x="7360" y="17551"/>
                    <a:pt x="7102" y="17610"/>
                    <a:pt x="6836" y="17610"/>
                  </a:cubicBezTo>
                  <a:cubicBezTo>
                    <a:pt x="6499" y="17610"/>
                    <a:pt x="6149" y="17515"/>
                    <a:pt x="5849" y="17371"/>
                  </a:cubicBezTo>
                  <a:cubicBezTo>
                    <a:pt x="4993" y="17013"/>
                    <a:pt x="4257" y="16416"/>
                    <a:pt x="3740" y="15640"/>
                  </a:cubicBezTo>
                  <a:cubicBezTo>
                    <a:pt x="3342" y="15043"/>
                    <a:pt x="3004" y="14347"/>
                    <a:pt x="2367" y="14089"/>
                  </a:cubicBezTo>
                  <a:cubicBezTo>
                    <a:pt x="2225" y="14034"/>
                    <a:pt x="2079" y="14008"/>
                    <a:pt x="1932" y="14008"/>
                  </a:cubicBezTo>
                  <a:cubicBezTo>
                    <a:pt x="1282" y="14008"/>
                    <a:pt x="634" y="14509"/>
                    <a:pt x="358" y="15143"/>
                  </a:cubicBezTo>
                  <a:cubicBezTo>
                    <a:pt x="0" y="15919"/>
                    <a:pt x="179" y="16774"/>
                    <a:pt x="199" y="17629"/>
                  </a:cubicBezTo>
                  <a:cubicBezTo>
                    <a:pt x="398" y="22682"/>
                    <a:pt x="1790" y="28192"/>
                    <a:pt x="6346" y="30898"/>
                  </a:cubicBezTo>
                  <a:cubicBezTo>
                    <a:pt x="7292" y="31169"/>
                    <a:pt x="8209" y="31292"/>
                    <a:pt x="9111" y="31292"/>
                  </a:cubicBezTo>
                  <a:cubicBezTo>
                    <a:pt x="10789" y="31292"/>
                    <a:pt x="12415" y="30867"/>
                    <a:pt x="14084" y="30182"/>
                  </a:cubicBezTo>
                  <a:cubicBezTo>
                    <a:pt x="16690" y="29048"/>
                    <a:pt x="18898" y="27118"/>
                    <a:pt x="20589" y="24831"/>
                  </a:cubicBezTo>
                  <a:cubicBezTo>
                    <a:pt x="21066" y="24174"/>
                    <a:pt x="21504" y="23478"/>
                    <a:pt x="21703" y="22682"/>
                  </a:cubicBezTo>
                  <a:cubicBezTo>
                    <a:pt x="21902" y="21886"/>
                    <a:pt x="21783" y="20991"/>
                    <a:pt x="21265" y="20355"/>
                  </a:cubicBezTo>
                  <a:cubicBezTo>
                    <a:pt x="20815" y="19825"/>
                    <a:pt x="20141" y="19602"/>
                    <a:pt x="19438" y="19602"/>
                  </a:cubicBezTo>
                  <a:cubicBezTo>
                    <a:pt x="18901" y="19602"/>
                    <a:pt x="18347" y="19733"/>
                    <a:pt x="17864" y="19957"/>
                  </a:cubicBezTo>
                  <a:cubicBezTo>
                    <a:pt x="17267" y="20235"/>
                    <a:pt x="16710" y="20633"/>
                    <a:pt x="16073" y="20812"/>
                  </a:cubicBezTo>
                  <a:cubicBezTo>
                    <a:pt x="15896" y="20861"/>
                    <a:pt x="15710" y="20886"/>
                    <a:pt x="15527" y="20886"/>
                  </a:cubicBezTo>
                  <a:cubicBezTo>
                    <a:pt x="15030" y="20886"/>
                    <a:pt x="14550" y="20702"/>
                    <a:pt x="14303" y="20295"/>
                  </a:cubicBezTo>
                  <a:cubicBezTo>
                    <a:pt x="13985" y="19718"/>
                    <a:pt x="14203" y="18942"/>
                    <a:pt x="14681" y="18465"/>
                  </a:cubicBezTo>
                  <a:cubicBezTo>
                    <a:pt x="15119" y="18007"/>
                    <a:pt x="15775" y="17749"/>
                    <a:pt x="16372" y="17470"/>
                  </a:cubicBezTo>
                  <a:cubicBezTo>
                    <a:pt x="18023" y="16734"/>
                    <a:pt x="19575" y="15660"/>
                    <a:pt x="20887" y="14387"/>
                  </a:cubicBezTo>
                  <a:cubicBezTo>
                    <a:pt x="21544" y="13770"/>
                    <a:pt x="22180" y="12795"/>
                    <a:pt x="21783" y="11980"/>
                  </a:cubicBezTo>
                  <a:cubicBezTo>
                    <a:pt x="21504" y="11383"/>
                    <a:pt x="20768" y="11144"/>
                    <a:pt x="20112" y="11105"/>
                  </a:cubicBezTo>
                  <a:cubicBezTo>
                    <a:pt x="20060" y="11103"/>
                    <a:pt x="20008" y="11102"/>
                    <a:pt x="19956" y="11102"/>
                  </a:cubicBezTo>
                  <a:cubicBezTo>
                    <a:pt x="19632" y="11102"/>
                    <a:pt x="19299" y="11129"/>
                    <a:pt x="18969" y="11129"/>
                  </a:cubicBezTo>
                  <a:cubicBezTo>
                    <a:pt x="18697" y="11129"/>
                    <a:pt x="18426" y="11111"/>
                    <a:pt x="18162" y="11045"/>
                  </a:cubicBezTo>
                  <a:cubicBezTo>
                    <a:pt x="17585" y="10906"/>
                    <a:pt x="17008" y="10388"/>
                    <a:pt x="17168" y="9812"/>
                  </a:cubicBezTo>
                  <a:cubicBezTo>
                    <a:pt x="17227" y="9493"/>
                    <a:pt x="17506" y="9274"/>
                    <a:pt x="17764" y="9076"/>
                  </a:cubicBezTo>
                  <a:cubicBezTo>
                    <a:pt x="19117" y="7922"/>
                    <a:pt x="20370" y="6569"/>
                    <a:pt x="21365" y="5077"/>
                  </a:cubicBezTo>
                  <a:cubicBezTo>
                    <a:pt x="22061" y="4082"/>
                    <a:pt x="22658" y="2829"/>
                    <a:pt x="22260" y="1656"/>
                  </a:cubicBezTo>
                  <a:cubicBezTo>
                    <a:pt x="21920" y="635"/>
                    <a:pt x="20805" y="1"/>
                    <a:pt x="1971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2" name="Google Shape;1152;p23"/>
            <p:cNvSpPr/>
            <p:nvPr/>
          </p:nvSpPr>
          <p:spPr>
            <a:xfrm>
              <a:off x="3961158" y="3501501"/>
              <a:ext cx="503386" cy="1092919"/>
            </a:xfrm>
            <a:custGeom>
              <a:avLst/>
              <a:gdLst/>
              <a:ahLst/>
              <a:cxnLst/>
              <a:rect l="l" t="t" r="r" b="b"/>
              <a:pathLst>
                <a:path w="14065" h="30537" extrusionOk="0">
                  <a:moveTo>
                    <a:pt x="14064" y="1"/>
                  </a:moveTo>
                  <a:lnTo>
                    <a:pt x="14064" y="1"/>
                  </a:lnTo>
                  <a:cubicBezTo>
                    <a:pt x="14005" y="61"/>
                    <a:pt x="13925" y="140"/>
                    <a:pt x="13826" y="240"/>
                  </a:cubicBezTo>
                  <a:cubicBezTo>
                    <a:pt x="13627" y="458"/>
                    <a:pt x="13308" y="757"/>
                    <a:pt x="12930" y="1155"/>
                  </a:cubicBezTo>
                  <a:cubicBezTo>
                    <a:pt x="12155" y="1950"/>
                    <a:pt x="11080" y="3164"/>
                    <a:pt x="9947" y="4815"/>
                  </a:cubicBezTo>
                  <a:cubicBezTo>
                    <a:pt x="9370" y="5611"/>
                    <a:pt x="8793" y="6546"/>
                    <a:pt x="8176" y="7540"/>
                  </a:cubicBezTo>
                  <a:cubicBezTo>
                    <a:pt x="7559" y="8535"/>
                    <a:pt x="6943" y="9609"/>
                    <a:pt x="6286" y="10783"/>
                  </a:cubicBezTo>
                  <a:cubicBezTo>
                    <a:pt x="5650" y="11917"/>
                    <a:pt x="5013" y="13170"/>
                    <a:pt x="4476" y="14503"/>
                  </a:cubicBezTo>
                  <a:cubicBezTo>
                    <a:pt x="4178" y="15179"/>
                    <a:pt x="3959" y="15875"/>
                    <a:pt x="3700" y="16572"/>
                  </a:cubicBezTo>
                  <a:cubicBezTo>
                    <a:pt x="3462" y="17268"/>
                    <a:pt x="3203" y="17984"/>
                    <a:pt x="2964" y="18700"/>
                  </a:cubicBezTo>
                  <a:cubicBezTo>
                    <a:pt x="1970" y="21585"/>
                    <a:pt x="1114" y="24409"/>
                    <a:pt x="577" y="26995"/>
                  </a:cubicBezTo>
                  <a:cubicBezTo>
                    <a:pt x="0" y="29581"/>
                    <a:pt x="338" y="28448"/>
                    <a:pt x="318" y="30477"/>
                  </a:cubicBezTo>
                  <a:lnTo>
                    <a:pt x="438" y="30536"/>
                  </a:lnTo>
                  <a:cubicBezTo>
                    <a:pt x="498" y="28547"/>
                    <a:pt x="139" y="29681"/>
                    <a:pt x="716" y="27095"/>
                  </a:cubicBezTo>
                  <a:cubicBezTo>
                    <a:pt x="1293" y="24509"/>
                    <a:pt x="2129" y="21684"/>
                    <a:pt x="3103" y="18800"/>
                  </a:cubicBezTo>
                  <a:cubicBezTo>
                    <a:pt x="3362" y="18083"/>
                    <a:pt x="3601" y="17367"/>
                    <a:pt x="3859" y="16671"/>
                  </a:cubicBezTo>
                  <a:cubicBezTo>
                    <a:pt x="4078" y="15955"/>
                    <a:pt x="4317" y="15279"/>
                    <a:pt x="4595" y="14602"/>
                  </a:cubicBezTo>
                  <a:cubicBezTo>
                    <a:pt x="5152" y="13269"/>
                    <a:pt x="5769" y="12036"/>
                    <a:pt x="6386" y="10882"/>
                  </a:cubicBezTo>
                  <a:cubicBezTo>
                    <a:pt x="7002" y="9709"/>
                    <a:pt x="7659" y="8614"/>
                    <a:pt x="8256" y="7620"/>
                  </a:cubicBezTo>
                  <a:cubicBezTo>
                    <a:pt x="8872" y="6605"/>
                    <a:pt x="9449" y="5670"/>
                    <a:pt x="10026" y="4855"/>
                  </a:cubicBezTo>
                  <a:cubicBezTo>
                    <a:pt x="11140" y="3224"/>
                    <a:pt x="12214" y="1990"/>
                    <a:pt x="12950" y="1175"/>
                  </a:cubicBezTo>
                  <a:cubicBezTo>
                    <a:pt x="13348" y="777"/>
                    <a:pt x="13647" y="458"/>
                    <a:pt x="13846" y="260"/>
                  </a:cubicBezTo>
                  <a:cubicBezTo>
                    <a:pt x="13945" y="160"/>
                    <a:pt x="14025" y="61"/>
                    <a:pt x="14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3" name="Google Shape;1153;p23"/>
            <p:cNvSpPr/>
            <p:nvPr/>
          </p:nvSpPr>
          <p:spPr>
            <a:xfrm>
              <a:off x="4054428" y="3693732"/>
              <a:ext cx="67643" cy="326118"/>
            </a:xfrm>
            <a:custGeom>
              <a:avLst/>
              <a:gdLst/>
              <a:ahLst/>
              <a:cxnLst/>
              <a:rect l="l" t="t" r="r" b="b"/>
              <a:pathLst>
                <a:path w="1890" h="9112" extrusionOk="0">
                  <a:moveTo>
                    <a:pt x="0" y="1"/>
                  </a:moveTo>
                  <a:lnTo>
                    <a:pt x="0" y="1"/>
                  </a:lnTo>
                  <a:cubicBezTo>
                    <a:pt x="0" y="1"/>
                    <a:pt x="20" y="140"/>
                    <a:pt x="80" y="359"/>
                  </a:cubicBezTo>
                  <a:cubicBezTo>
                    <a:pt x="119" y="578"/>
                    <a:pt x="199" y="936"/>
                    <a:pt x="299" y="1334"/>
                  </a:cubicBezTo>
                  <a:cubicBezTo>
                    <a:pt x="497" y="2149"/>
                    <a:pt x="716" y="3283"/>
                    <a:pt x="955" y="4556"/>
                  </a:cubicBezTo>
                  <a:cubicBezTo>
                    <a:pt x="1174" y="5830"/>
                    <a:pt x="1393" y="6963"/>
                    <a:pt x="1572" y="7799"/>
                  </a:cubicBezTo>
                  <a:cubicBezTo>
                    <a:pt x="1651" y="8197"/>
                    <a:pt x="1751" y="8535"/>
                    <a:pt x="1790" y="8754"/>
                  </a:cubicBezTo>
                  <a:cubicBezTo>
                    <a:pt x="1850" y="8992"/>
                    <a:pt x="1890" y="9112"/>
                    <a:pt x="1890" y="9112"/>
                  </a:cubicBezTo>
                  <a:cubicBezTo>
                    <a:pt x="1890" y="9112"/>
                    <a:pt x="1870" y="8953"/>
                    <a:pt x="1850" y="8754"/>
                  </a:cubicBezTo>
                  <a:cubicBezTo>
                    <a:pt x="1790" y="8515"/>
                    <a:pt x="1751" y="8197"/>
                    <a:pt x="1671" y="7799"/>
                  </a:cubicBezTo>
                  <a:cubicBezTo>
                    <a:pt x="1512" y="6944"/>
                    <a:pt x="1313" y="5810"/>
                    <a:pt x="1094" y="4556"/>
                  </a:cubicBezTo>
                  <a:cubicBezTo>
                    <a:pt x="875" y="3283"/>
                    <a:pt x="617" y="2149"/>
                    <a:pt x="398" y="1334"/>
                  </a:cubicBezTo>
                  <a:cubicBezTo>
                    <a:pt x="299" y="896"/>
                    <a:pt x="199" y="578"/>
                    <a:pt x="119" y="359"/>
                  </a:cubicBezTo>
                  <a:cubicBezTo>
                    <a:pt x="60" y="140"/>
                    <a:pt x="0"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4" name="Google Shape;1154;p23"/>
            <p:cNvSpPr/>
            <p:nvPr/>
          </p:nvSpPr>
          <p:spPr>
            <a:xfrm>
              <a:off x="4121356" y="3919428"/>
              <a:ext cx="380197" cy="99854"/>
            </a:xfrm>
            <a:custGeom>
              <a:avLst/>
              <a:gdLst/>
              <a:ahLst/>
              <a:cxnLst/>
              <a:rect l="l" t="t" r="r" b="b"/>
              <a:pathLst>
                <a:path w="10623" h="2790" extrusionOk="0">
                  <a:moveTo>
                    <a:pt x="10165" y="1"/>
                  </a:moveTo>
                  <a:cubicBezTo>
                    <a:pt x="9887" y="21"/>
                    <a:pt x="9489" y="61"/>
                    <a:pt x="8992" y="140"/>
                  </a:cubicBezTo>
                  <a:cubicBezTo>
                    <a:pt x="7997" y="299"/>
                    <a:pt x="6664" y="558"/>
                    <a:pt x="5192" y="956"/>
                  </a:cubicBezTo>
                  <a:cubicBezTo>
                    <a:pt x="3720" y="1354"/>
                    <a:pt x="2427" y="1791"/>
                    <a:pt x="1492" y="2129"/>
                  </a:cubicBezTo>
                  <a:cubicBezTo>
                    <a:pt x="1015" y="2308"/>
                    <a:pt x="637" y="2448"/>
                    <a:pt x="398" y="2587"/>
                  </a:cubicBezTo>
                  <a:cubicBezTo>
                    <a:pt x="119" y="2706"/>
                    <a:pt x="0" y="2786"/>
                    <a:pt x="0" y="2786"/>
                  </a:cubicBezTo>
                  <a:cubicBezTo>
                    <a:pt x="3" y="2788"/>
                    <a:pt x="7" y="2790"/>
                    <a:pt x="13" y="2790"/>
                  </a:cubicBezTo>
                  <a:cubicBezTo>
                    <a:pt x="53" y="2790"/>
                    <a:pt x="175" y="2733"/>
                    <a:pt x="418" y="2647"/>
                  </a:cubicBezTo>
                  <a:cubicBezTo>
                    <a:pt x="696" y="2547"/>
                    <a:pt x="1074" y="2408"/>
                    <a:pt x="1532" y="2249"/>
                  </a:cubicBezTo>
                  <a:cubicBezTo>
                    <a:pt x="2467" y="1931"/>
                    <a:pt x="3780" y="1533"/>
                    <a:pt x="5252" y="1135"/>
                  </a:cubicBezTo>
                  <a:cubicBezTo>
                    <a:pt x="6704" y="737"/>
                    <a:pt x="8057" y="439"/>
                    <a:pt x="9031" y="260"/>
                  </a:cubicBezTo>
                  <a:cubicBezTo>
                    <a:pt x="9529" y="160"/>
                    <a:pt x="9927" y="120"/>
                    <a:pt x="10185" y="61"/>
                  </a:cubicBezTo>
                  <a:cubicBezTo>
                    <a:pt x="10464" y="41"/>
                    <a:pt x="10623" y="1"/>
                    <a:pt x="1062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5" name="Google Shape;1155;p23"/>
            <p:cNvSpPr/>
            <p:nvPr/>
          </p:nvSpPr>
          <p:spPr>
            <a:xfrm>
              <a:off x="3755398" y="3982097"/>
              <a:ext cx="230702" cy="477045"/>
            </a:xfrm>
            <a:custGeom>
              <a:avLst/>
              <a:gdLst/>
              <a:ahLst/>
              <a:cxnLst/>
              <a:rect l="l" t="t" r="r" b="b"/>
              <a:pathLst>
                <a:path w="6446" h="13329" extrusionOk="0">
                  <a:moveTo>
                    <a:pt x="0" y="1"/>
                  </a:moveTo>
                  <a:cubicBezTo>
                    <a:pt x="0" y="1"/>
                    <a:pt x="0" y="60"/>
                    <a:pt x="60" y="160"/>
                  </a:cubicBezTo>
                  <a:cubicBezTo>
                    <a:pt x="120" y="279"/>
                    <a:pt x="179" y="398"/>
                    <a:pt x="259" y="557"/>
                  </a:cubicBezTo>
                  <a:cubicBezTo>
                    <a:pt x="418" y="896"/>
                    <a:pt x="677" y="1373"/>
                    <a:pt x="955" y="1970"/>
                  </a:cubicBezTo>
                  <a:cubicBezTo>
                    <a:pt x="1552" y="3183"/>
                    <a:pt x="2308" y="4854"/>
                    <a:pt x="3163" y="6724"/>
                  </a:cubicBezTo>
                  <a:cubicBezTo>
                    <a:pt x="3999" y="8594"/>
                    <a:pt x="4774" y="10245"/>
                    <a:pt x="5391" y="11439"/>
                  </a:cubicBezTo>
                  <a:cubicBezTo>
                    <a:pt x="5690" y="12036"/>
                    <a:pt x="5968" y="12513"/>
                    <a:pt x="6147" y="12831"/>
                  </a:cubicBezTo>
                  <a:cubicBezTo>
                    <a:pt x="6247" y="12990"/>
                    <a:pt x="6326" y="13110"/>
                    <a:pt x="6366" y="13209"/>
                  </a:cubicBezTo>
                  <a:cubicBezTo>
                    <a:pt x="6426" y="13289"/>
                    <a:pt x="6445" y="13329"/>
                    <a:pt x="6445" y="13329"/>
                  </a:cubicBezTo>
                  <a:cubicBezTo>
                    <a:pt x="6445" y="13329"/>
                    <a:pt x="6426" y="13289"/>
                    <a:pt x="6386" y="13189"/>
                  </a:cubicBezTo>
                  <a:cubicBezTo>
                    <a:pt x="6326" y="13070"/>
                    <a:pt x="6266" y="12931"/>
                    <a:pt x="6187" y="12792"/>
                  </a:cubicBezTo>
                  <a:cubicBezTo>
                    <a:pt x="6028" y="12433"/>
                    <a:pt x="5809" y="11976"/>
                    <a:pt x="5491" y="11379"/>
                  </a:cubicBezTo>
                  <a:cubicBezTo>
                    <a:pt x="4894" y="10146"/>
                    <a:pt x="4138" y="8495"/>
                    <a:pt x="3283" y="6625"/>
                  </a:cubicBezTo>
                  <a:cubicBezTo>
                    <a:pt x="2447" y="4755"/>
                    <a:pt x="1671" y="3084"/>
                    <a:pt x="1055" y="1890"/>
                  </a:cubicBezTo>
                  <a:cubicBezTo>
                    <a:pt x="756" y="1294"/>
                    <a:pt x="478" y="816"/>
                    <a:pt x="299" y="498"/>
                  </a:cubicBezTo>
                  <a:cubicBezTo>
                    <a:pt x="199" y="359"/>
                    <a:pt x="120" y="219"/>
                    <a:pt x="80" y="120"/>
                  </a:cubicBezTo>
                  <a:cubicBezTo>
                    <a:pt x="20" y="60"/>
                    <a:pt x="0"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23"/>
            <p:cNvSpPr/>
            <p:nvPr/>
          </p:nvSpPr>
          <p:spPr>
            <a:xfrm>
              <a:off x="3986068" y="4257040"/>
              <a:ext cx="499127" cy="204254"/>
            </a:xfrm>
            <a:custGeom>
              <a:avLst/>
              <a:gdLst/>
              <a:ahLst/>
              <a:cxnLst/>
              <a:rect l="l" t="t" r="r" b="b"/>
              <a:pathLst>
                <a:path w="13946" h="5707" extrusionOk="0">
                  <a:moveTo>
                    <a:pt x="13934" y="1"/>
                  </a:moveTo>
                  <a:cubicBezTo>
                    <a:pt x="13917" y="1"/>
                    <a:pt x="13876" y="29"/>
                    <a:pt x="13806" y="57"/>
                  </a:cubicBezTo>
                  <a:cubicBezTo>
                    <a:pt x="13667" y="116"/>
                    <a:pt x="13547" y="156"/>
                    <a:pt x="13368" y="216"/>
                  </a:cubicBezTo>
                  <a:cubicBezTo>
                    <a:pt x="13010" y="335"/>
                    <a:pt x="12513" y="534"/>
                    <a:pt x="11856" y="773"/>
                  </a:cubicBezTo>
                  <a:cubicBezTo>
                    <a:pt x="10603" y="1270"/>
                    <a:pt x="8853" y="1966"/>
                    <a:pt x="6943" y="2802"/>
                  </a:cubicBezTo>
                  <a:cubicBezTo>
                    <a:pt x="5013" y="3618"/>
                    <a:pt x="3303" y="4334"/>
                    <a:pt x="2029" y="4851"/>
                  </a:cubicBezTo>
                  <a:lnTo>
                    <a:pt x="538" y="5448"/>
                  </a:lnTo>
                  <a:cubicBezTo>
                    <a:pt x="398" y="5527"/>
                    <a:pt x="259" y="5587"/>
                    <a:pt x="160" y="5627"/>
                  </a:cubicBezTo>
                  <a:lnTo>
                    <a:pt x="0" y="5706"/>
                  </a:lnTo>
                  <a:cubicBezTo>
                    <a:pt x="0" y="5706"/>
                    <a:pt x="40" y="5686"/>
                    <a:pt x="160" y="5647"/>
                  </a:cubicBezTo>
                  <a:cubicBezTo>
                    <a:pt x="279" y="5607"/>
                    <a:pt x="398" y="5547"/>
                    <a:pt x="577" y="5507"/>
                  </a:cubicBezTo>
                  <a:cubicBezTo>
                    <a:pt x="955" y="5368"/>
                    <a:pt x="1453" y="5189"/>
                    <a:pt x="2089" y="4930"/>
                  </a:cubicBezTo>
                  <a:cubicBezTo>
                    <a:pt x="3362" y="4433"/>
                    <a:pt x="5093" y="3737"/>
                    <a:pt x="7003" y="2921"/>
                  </a:cubicBezTo>
                  <a:cubicBezTo>
                    <a:pt x="8932" y="2106"/>
                    <a:pt x="10643" y="1370"/>
                    <a:pt x="11916" y="852"/>
                  </a:cubicBezTo>
                  <a:lnTo>
                    <a:pt x="13408" y="256"/>
                  </a:lnTo>
                  <a:cubicBezTo>
                    <a:pt x="13547" y="176"/>
                    <a:pt x="13707" y="136"/>
                    <a:pt x="13806" y="77"/>
                  </a:cubicBezTo>
                  <a:lnTo>
                    <a:pt x="13945" y="17"/>
                  </a:lnTo>
                  <a:cubicBezTo>
                    <a:pt x="13945" y="5"/>
                    <a:pt x="13942" y="1"/>
                    <a:pt x="1393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7" name="Google Shape;1157;p23"/>
            <p:cNvSpPr/>
            <p:nvPr/>
          </p:nvSpPr>
          <p:spPr>
            <a:xfrm>
              <a:off x="490294" y="4671281"/>
              <a:ext cx="3904403" cy="5011"/>
            </a:xfrm>
            <a:custGeom>
              <a:avLst/>
              <a:gdLst/>
              <a:ahLst/>
              <a:cxnLst/>
              <a:rect l="l" t="t" r="r" b="b"/>
              <a:pathLst>
                <a:path w="109092" h="140" extrusionOk="0">
                  <a:moveTo>
                    <a:pt x="54546" y="1"/>
                  </a:moveTo>
                  <a:cubicBezTo>
                    <a:pt x="24409" y="1"/>
                    <a:pt x="0" y="40"/>
                    <a:pt x="0" y="80"/>
                  </a:cubicBezTo>
                  <a:cubicBezTo>
                    <a:pt x="0" y="120"/>
                    <a:pt x="24409" y="140"/>
                    <a:pt x="54546" y="140"/>
                  </a:cubicBezTo>
                  <a:cubicBezTo>
                    <a:pt x="84664" y="140"/>
                    <a:pt x="109092" y="100"/>
                    <a:pt x="109092" y="80"/>
                  </a:cubicBezTo>
                  <a:cubicBezTo>
                    <a:pt x="109092" y="40"/>
                    <a:pt x="84664" y="21"/>
                    <a:pt x="54546" y="1"/>
                  </a:cubicBezTo>
                  <a:close/>
                </a:path>
              </a:pathLst>
            </a:custGeom>
            <a:solidFill>
              <a:srgbClr val="43478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8" name="Google Shape;1158;p23"/>
            <p:cNvSpPr/>
            <p:nvPr/>
          </p:nvSpPr>
          <p:spPr>
            <a:xfrm>
              <a:off x="3419324" y="1486599"/>
              <a:ext cx="267029" cy="636489"/>
            </a:xfrm>
            <a:custGeom>
              <a:avLst/>
              <a:gdLst/>
              <a:ahLst/>
              <a:cxnLst/>
              <a:rect l="l" t="t" r="r" b="b"/>
              <a:pathLst>
                <a:path w="7461" h="17784" extrusionOk="0">
                  <a:moveTo>
                    <a:pt x="5289" y="0"/>
                  </a:moveTo>
                  <a:cubicBezTo>
                    <a:pt x="3881" y="0"/>
                    <a:pt x="2521" y="861"/>
                    <a:pt x="1911" y="1792"/>
                  </a:cubicBezTo>
                  <a:cubicBezTo>
                    <a:pt x="1115" y="3025"/>
                    <a:pt x="777" y="4457"/>
                    <a:pt x="538" y="5910"/>
                  </a:cubicBezTo>
                  <a:cubicBezTo>
                    <a:pt x="61" y="8854"/>
                    <a:pt x="1" y="11877"/>
                    <a:pt x="319" y="14861"/>
                  </a:cubicBezTo>
                  <a:cubicBezTo>
                    <a:pt x="419" y="15717"/>
                    <a:pt x="598" y="16691"/>
                    <a:pt x="1254" y="17268"/>
                  </a:cubicBezTo>
                  <a:cubicBezTo>
                    <a:pt x="1709" y="17640"/>
                    <a:pt x="2287" y="17783"/>
                    <a:pt x="2871" y="17783"/>
                  </a:cubicBezTo>
                  <a:cubicBezTo>
                    <a:pt x="3130" y="17783"/>
                    <a:pt x="3390" y="17755"/>
                    <a:pt x="3641" y="17706"/>
                  </a:cubicBezTo>
                  <a:cubicBezTo>
                    <a:pt x="4397" y="17587"/>
                    <a:pt x="5133" y="17288"/>
                    <a:pt x="5630" y="16711"/>
                  </a:cubicBezTo>
                  <a:cubicBezTo>
                    <a:pt x="6386" y="15816"/>
                    <a:pt x="6287" y="14523"/>
                    <a:pt x="6207" y="13369"/>
                  </a:cubicBezTo>
                  <a:cubicBezTo>
                    <a:pt x="5929" y="9351"/>
                    <a:pt x="6367" y="5333"/>
                    <a:pt x="7461" y="1474"/>
                  </a:cubicBezTo>
                  <a:lnTo>
                    <a:pt x="6565" y="260"/>
                  </a:lnTo>
                  <a:cubicBezTo>
                    <a:pt x="6149" y="79"/>
                    <a:pt x="5717" y="0"/>
                    <a:pt x="5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23"/>
            <p:cNvSpPr/>
            <p:nvPr/>
          </p:nvSpPr>
          <p:spPr>
            <a:xfrm>
              <a:off x="3515457" y="1477472"/>
              <a:ext cx="514052" cy="850120"/>
            </a:xfrm>
            <a:custGeom>
              <a:avLst/>
              <a:gdLst/>
              <a:ahLst/>
              <a:cxnLst/>
              <a:rect l="l" t="t" r="r" b="b"/>
              <a:pathLst>
                <a:path w="14363" h="23753" extrusionOk="0">
                  <a:moveTo>
                    <a:pt x="4084" y="1"/>
                  </a:moveTo>
                  <a:cubicBezTo>
                    <a:pt x="2387" y="1"/>
                    <a:pt x="655" y="833"/>
                    <a:pt x="0" y="2126"/>
                  </a:cubicBezTo>
                  <a:lnTo>
                    <a:pt x="4397" y="3439"/>
                  </a:lnTo>
                  <a:cubicBezTo>
                    <a:pt x="3919" y="5926"/>
                    <a:pt x="3482" y="8472"/>
                    <a:pt x="3501" y="10999"/>
                  </a:cubicBezTo>
                  <a:cubicBezTo>
                    <a:pt x="3521" y="13565"/>
                    <a:pt x="4058" y="16151"/>
                    <a:pt x="5451" y="18299"/>
                  </a:cubicBezTo>
                  <a:cubicBezTo>
                    <a:pt x="6605" y="20109"/>
                    <a:pt x="8335" y="21502"/>
                    <a:pt x="10026" y="22835"/>
                  </a:cubicBezTo>
                  <a:cubicBezTo>
                    <a:pt x="10576" y="23278"/>
                    <a:pt x="11204" y="23752"/>
                    <a:pt x="11897" y="23752"/>
                  </a:cubicBezTo>
                  <a:cubicBezTo>
                    <a:pt x="11982" y="23752"/>
                    <a:pt x="12068" y="23745"/>
                    <a:pt x="12155" y="23730"/>
                  </a:cubicBezTo>
                  <a:cubicBezTo>
                    <a:pt x="12771" y="23630"/>
                    <a:pt x="13269" y="23113"/>
                    <a:pt x="13607" y="22576"/>
                  </a:cubicBezTo>
                  <a:cubicBezTo>
                    <a:pt x="14224" y="21502"/>
                    <a:pt x="14363" y="20189"/>
                    <a:pt x="14005" y="18995"/>
                  </a:cubicBezTo>
                  <a:cubicBezTo>
                    <a:pt x="13070" y="16111"/>
                    <a:pt x="9529" y="14719"/>
                    <a:pt x="8554" y="11854"/>
                  </a:cubicBezTo>
                  <a:cubicBezTo>
                    <a:pt x="7719" y="9387"/>
                    <a:pt x="9111" y="6722"/>
                    <a:pt x="8952" y="4136"/>
                  </a:cubicBezTo>
                  <a:cubicBezTo>
                    <a:pt x="8813" y="2345"/>
                    <a:pt x="7003" y="615"/>
                    <a:pt x="5312" y="157"/>
                  </a:cubicBezTo>
                  <a:cubicBezTo>
                    <a:pt x="4915" y="51"/>
                    <a:pt x="4501" y="1"/>
                    <a:pt x="408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0" name="Google Shape;1160;p23"/>
            <p:cNvSpPr/>
            <p:nvPr/>
          </p:nvSpPr>
          <p:spPr>
            <a:xfrm>
              <a:off x="3478414" y="1512332"/>
              <a:ext cx="300493" cy="572640"/>
            </a:xfrm>
            <a:custGeom>
              <a:avLst/>
              <a:gdLst/>
              <a:ahLst/>
              <a:cxnLst/>
              <a:rect l="l" t="t" r="r" b="b"/>
              <a:pathLst>
                <a:path w="8396" h="16000" extrusionOk="0">
                  <a:moveTo>
                    <a:pt x="4297" y="1"/>
                  </a:moveTo>
                  <a:cubicBezTo>
                    <a:pt x="2415" y="1"/>
                    <a:pt x="779" y="1452"/>
                    <a:pt x="498" y="3360"/>
                  </a:cubicBezTo>
                  <a:cubicBezTo>
                    <a:pt x="240" y="5151"/>
                    <a:pt x="1" y="6941"/>
                    <a:pt x="1" y="7598"/>
                  </a:cubicBezTo>
                  <a:cubicBezTo>
                    <a:pt x="41" y="9567"/>
                    <a:pt x="1175" y="10323"/>
                    <a:pt x="1652" y="10562"/>
                  </a:cubicBezTo>
                  <a:cubicBezTo>
                    <a:pt x="1752" y="10601"/>
                    <a:pt x="2050" y="10681"/>
                    <a:pt x="2169" y="10681"/>
                  </a:cubicBezTo>
                  <a:lnTo>
                    <a:pt x="2169" y="10701"/>
                  </a:lnTo>
                  <a:lnTo>
                    <a:pt x="1732" y="12969"/>
                  </a:lnTo>
                  <a:cubicBezTo>
                    <a:pt x="1533" y="14441"/>
                    <a:pt x="2348" y="15774"/>
                    <a:pt x="3840" y="15972"/>
                  </a:cubicBezTo>
                  <a:cubicBezTo>
                    <a:pt x="3965" y="15991"/>
                    <a:pt x="4087" y="16000"/>
                    <a:pt x="4206" y="16000"/>
                  </a:cubicBezTo>
                  <a:cubicBezTo>
                    <a:pt x="5515" y="16000"/>
                    <a:pt x="6486" y="14933"/>
                    <a:pt x="6705" y="13565"/>
                  </a:cubicBezTo>
                  <a:lnTo>
                    <a:pt x="8117" y="4315"/>
                  </a:lnTo>
                  <a:cubicBezTo>
                    <a:pt x="8396" y="2167"/>
                    <a:pt x="6844" y="237"/>
                    <a:pt x="4656" y="19"/>
                  </a:cubicBezTo>
                  <a:cubicBezTo>
                    <a:pt x="4535" y="7"/>
                    <a:pt x="4416" y="1"/>
                    <a:pt x="429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1" name="Google Shape;1161;p23"/>
            <p:cNvSpPr/>
            <p:nvPr/>
          </p:nvSpPr>
          <p:spPr>
            <a:xfrm>
              <a:off x="3511878" y="1660040"/>
              <a:ext cx="22834" cy="21080"/>
            </a:xfrm>
            <a:custGeom>
              <a:avLst/>
              <a:gdLst/>
              <a:ahLst/>
              <a:cxnLst/>
              <a:rect l="l" t="t" r="r" b="b"/>
              <a:pathLst>
                <a:path w="638" h="589" extrusionOk="0">
                  <a:moveTo>
                    <a:pt x="296" y="1"/>
                  </a:moveTo>
                  <a:cubicBezTo>
                    <a:pt x="175" y="1"/>
                    <a:pt x="55" y="93"/>
                    <a:pt x="21" y="228"/>
                  </a:cubicBezTo>
                  <a:cubicBezTo>
                    <a:pt x="1" y="407"/>
                    <a:pt x="100" y="566"/>
                    <a:pt x="260" y="586"/>
                  </a:cubicBezTo>
                  <a:cubicBezTo>
                    <a:pt x="275" y="588"/>
                    <a:pt x="290" y="589"/>
                    <a:pt x="305" y="589"/>
                  </a:cubicBezTo>
                  <a:cubicBezTo>
                    <a:pt x="465" y="589"/>
                    <a:pt x="599" y="495"/>
                    <a:pt x="618" y="367"/>
                  </a:cubicBezTo>
                  <a:cubicBezTo>
                    <a:pt x="637" y="188"/>
                    <a:pt x="538" y="29"/>
                    <a:pt x="359" y="9"/>
                  </a:cubicBezTo>
                  <a:cubicBezTo>
                    <a:pt x="338" y="3"/>
                    <a:pt x="317" y="1"/>
                    <a:pt x="29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2" name="Google Shape;1162;p23"/>
            <p:cNvSpPr/>
            <p:nvPr/>
          </p:nvSpPr>
          <p:spPr>
            <a:xfrm>
              <a:off x="3512594" y="1643111"/>
              <a:ext cx="44201" cy="15318"/>
            </a:xfrm>
            <a:custGeom>
              <a:avLst/>
              <a:gdLst/>
              <a:ahLst/>
              <a:cxnLst/>
              <a:rect l="l" t="t" r="r" b="b"/>
              <a:pathLst>
                <a:path w="1235" h="428" extrusionOk="0">
                  <a:moveTo>
                    <a:pt x="556" y="1"/>
                  </a:moveTo>
                  <a:cubicBezTo>
                    <a:pt x="386" y="1"/>
                    <a:pt x="226" y="50"/>
                    <a:pt x="140" y="84"/>
                  </a:cubicBezTo>
                  <a:cubicBezTo>
                    <a:pt x="21" y="164"/>
                    <a:pt x="1" y="244"/>
                    <a:pt x="1" y="263"/>
                  </a:cubicBezTo>
                  <a:cubicBezTo>
                    <a:pt x="3" y="269"/>
                    <a:pt x="10" y="271"/>
                    <a:pt x="21" y="271"/>
                  </a:cubicBezTo>
                  <a:cubicBezTo>
                    <a:pt x="82" y="271"/>
                    <a:pt x="271" y="197"/>
                    <a:pt x="498" y="197"/>
                  </a:cubicBezTo>
                  <a:cubicBezTo>
                    <a:pt x="537" y="197"/>
                    <a:pt x="577" y="199"/>
                    <a:pt x="617" y="204"/>
                  </a:cubicBezTo>
                  <a:cubicBezTo>
                    <a:pt x="907" y="258"/>
                    <a:pt x="1131" y="428"/>
                    <a:pt x="1199" y="428"/>
                  </a:cubicBezTo>
                  <a:cubicBezTo>
                    <a:pt x="1206" y="428"/>
                    <a:pt x="1211" y="426"/>
                    <a:pt x="1214" y="423"/>
                  </a:cubicBezTo>
                  <a:cubicBezTo>
                    <a:pt x="1234" y="403"/>
                    <a:pt x="1214" y="323"/>
                    <a:pt x="1115" y="224"/>
                  </a:cubicBezTo>
                  <a:cubicBezTo>
                    <a:pt x="1015" y="124"/>
                    <a:pt x="836" y="45"/>
                    <a:pt x="637" y="5"/>
                  </a:cubicBezTo>
                  <a:cubicBezTo>
                    <a:pt x="610" y="2"/>
                    <a:pt x="583" y="1"/>
                    <a:pt x="55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3" name="Google Shape;1163;p23"/>
            <p:cNvSpPr/>
            <p:nvPr/>
          </p:nvSpPr>
          <p:spPr>
            <a:xfrm>
              <a:off x="3625084" y="1678078"/>
              <a:ext cx="22834" cy="20866"/>
            </a:xfrm>
            <a:custGeom>
              <a:avLst/>
              <a:gdLst/>
              <a:ahLst/>
              <a:cxnLst/>
              <a:rect l="l" t="t" r="r" b="b"/>
              <a:pathLst>
                <a:path w="638" h="583" extrusionOk="0">
                  <a:moveTo>
                    <a:pt x="322" y="0"/>
                  </a:moveTo>
                  <a:cubicBezTo>
                    <a:pt x="190" y="0"/>
                    <a:pt x="39" y="94"/>
                    <a:pt x="21" y="221"/>
                  </a:cubicBezTo>
                  <a:cubicBezTo>
                    <a:pt x="1" y="400"/>
                    <a:pt x="80" y="560"/>
                    <a:pt x="259" y="580"/>
                  </a:cubicBezTo>
                  <a:cubicBezTo>
                    <a:pt x="275" y="581"/>
                    <a:pt x="290" y="582"/>
                    <a:pt x="305" y="582"/>
                  </a:cubicBezTo>
                  <a:cubicBezTo>
                    <a:pt x="462" y="582"/>
                    <a:pt x="581" y="488"/>
                    <a:pt x="618" y="361"/>
                  </a:cubicBezTo>
                  <a:cubicBezTo>
                    <a:pt x="637" y="182"/>
                    <a:pt x="538" y="23"/>
                    <a:pt x="359" y="3"/>
                  </a:cubicBezTo>
                  <a:cubicBezTo>
                    <a:pt x="347" y="1"/>
                    <a:pt x="335" y="0"/>
                    <a:pt x="32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4" name="Google Shape;1164;p23"/>
            <p:cNvSpPr/>
            <p:nvPr/>
          </p:nvSpPr>
          <p:spPr>
            <a:xfrm>
              <a:off x="3629379" y="1663010"/>
              <a:ext cx="44881" cy="15247"/>
            </a:xfrm>
            <a:custGeom>
              <a:avLst/>
              <a:gdLst/>
              <a:ahLst/>
              <a:cxnLst/>
              <a:rect l="l" t="t" r="r" b="b"/>
              <a:pathLst>
                <a:path w="1254" h="426" extrusionOk="0">
                  <a:moveTo>
                    <a:pt x="548" y="1"/>
                  </a:moveTo>
                  <a:cubicBezTo>
                    <a:pt x="388" y="1"/>
                    <a:pt x="241" y="33"/>
                    <a:pt x="159" y="66"/>
                  </a:cubicBezTo>
                  <a:cubicBezTo>
                    <a:pt x="40" y="145"/>
                    <a:pt x="0" y="225"/>
                    <a:pt x="20" y="245"/>
                  </a:cubicBezTo>
                  <a:cubicBezTo>
                    <a:pt x="23" y="254"/>
                    <a:pt x="33" y="258"/>
                    <a:pt x="49" y="258"/>
                  </a:cubicBezTo>
                  <a:cubicBezTo>
                    <a:pt x="116" y="258"/>
                    <a:pt x="283" y="191"/>
                    <a:pt x="485" y="191"/>
                  </a:cubicBezTo>
                  <a:cubicBezTo>
                    <a:pt x="534" y="191"/>
                    <a:pt x="585" y="195"/>
                    <a:pt x="637" y="205"/>
                  </a:cubicBezTo>
                  <a:cubicBezTo>
                    <a:pt x="940" y="243"/>
                    <a:pt x="1171" y="425"/>
                    <a:pt x="1227" y="425"/>
                  </a:cubicBezTo>
                  <a:cubicBezTo>
                    <a:pt x="1229" y="425"/>
                    <a:pt x="1232" y="425"/>
                    <a:pt x="1234" y="424"/>
                  </a:cubicBezTo>
                  <a:cubicBezTo>
                    <a:pt x="1253" y="404"/>
                    <a:pt x="1234" y="324"/>
                    <a:pt x="1134" y="225"/>
                  </a:cubicBezTo>
                  <a:cubicBezTo>
                    <a:pt x="1035" y="125"/>
                    <a:pt x="875" y="26"/>
                    <a:pt x="657" y="6"/>
                  </a:cubicBezTo>
                  <a:cubicBezTo>
                    <a:pt x="620" y="2"/>
                    <a:pt x="584" y="1"/>
                    <a:pt x="54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5" name="Google Shape;1165;p23"/>
            <p:cNvSpPr/>
            <p:nvPr/>
          </p:nvSpPr>
          <p:spPr>
            <a:xfrm>
              <a:off x="3542515" y="1655315"/>
              <a:ext cx="52003" cy="98530"/>
            </a:xfrm>
            <a:custGeom>
              <a:avLst/>
              <a:gdLst/>
              <a:ahLst/>
              <a:cxnLst/>
              <a:rect l="l" t="t" r="r" b="b"/>
              <a:pathLst>
                <a:path w="1453" h="2753" extrusionOk="0">
                  <a:moveTo>
                    <a:pt x="1430" y="0"/>
                  </a:moveTo>
                  <a:cubicBezTo>
                    <a:pt x="1389" y="0"/>
                    <a:pt x="961" y="682"/>
                    <a:pt x="478" y="1534"/>
                  </a:cubicBezTo>
                  <a:cubicBezTo>
                    <a:pt x="358" y="1753"/>
                    <a:pt x="259" y="1952"/>
                    <a:pt x="140" y="2150"/>
                  </a:cubicBezTo>
                  <a:cubicBezTo>
                    <a:pt x="80" y="2250"/>
                    <a:pt x="0" y="2349"/>
                    <a:pt x="40" y="2489"/>
                  </a:cubicBezTo>
                  <a:cubicBezTo>
                    <a:pt x="60" y="2548"/>
                    <a:pt x="100" y="2608"/>
                    <a:pt x="159" y="2628"/>
                  </a:cubicBezTo>
                  <a:cubicBezTo>
                    <a:pt x="199" y="2648"/>
                    <a:pt x="259" y="2648"/>
                    <a:pt x="299" y="2688"/>
                  </a:cubicBezTo>
                  <a:cubicBezTo>
                    <a:pt x="591" y="2720"/>
                    <a:pt x="777" y="2753"/>
                    <a:pt x="836" y="2753"/>
                  </a:cubicBezTo>
                  <a:cubicBezTo>
                    <a:pt x="849" y="2753"/>
                    <a:pt x="856" y="2751"/>
                    <a:pt x="856" y="2747"/>
                  </a:cubicBezTo>
                  <a:cubicBezTo>
                    <a:pt x="856" y="2727"/>
                    <a:pt x="657" y="2688"/>
                    <a:pt x="338" y="2588"/>
                  </a:cubicBezTo>
                  <a:cubicBezTo>
                    <a:pt x="259" y="2548"/>
                    <a:pt x="159" y="2528"/>
                    <a:pt x="159" y="2489"/>
                  </a:cubicBezTo>
                  <a:cubicBezTo>
                    <a:pt x="159" y="2409"/>
                    <a:pt x="199" y="2330"/>
                    <a:pt x="259" y="2230"/>
                  </a:cubicBezTo>
                  <a:cubicBezTo>
                    <a:pt x="358" y="2031"/>
                    <a:pt x="478" y="1832"/>
                    <a:pt x="617" y="1613"/>
                  </a:cubicBezTo>
                  <a:cubicBezTo>
                    <a:pt x="1075" y="738"/>
                    <a:pt x="1452" y="22"/>
                    <a:pt x="1433" y="2"/>
                  </a:cubicBezTo>
                  <a:cubicBezTo>
                    <a:pt x="1432" y="1"/>
                    <a:pt x="1431" y="0"/>
                    <a:pt x="143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6" name="Google Shape;1166;p23"/>
            <p:cNvSpPr/>
            <p:nvPr/>
          </p:nvSpPr>
          <p:spPr>
            <a:xfrm>
              <a:off x="3552465" y="1879651"/>
              <a:ext cx="112524" cy="41516"/>
            </a:xfrm>
            <a:custGeom>
              <a:avLst/>
              <a:gdLst/>
              <a:ahLst/>
              <a:cxnLst/>
              <a:rect l="l" t="t" r="r" b="b"/>
              <a:pathLst>
                <a:path w="3144" h="1160" extrusionOk="0">
                  <a:moveTo>
                    <a:pt x="3144" y="0"/>
                  </a:moveTo>
                  <a:lnTo>
                    <a:pt x="3144" y="0"/>
                  </a:lnTo>
                  <a:cubicBezTo>
                    <a:pt x="2177" y="407"/>
                    <a:pt x="1356" y="498"/>
                    <a:pt x="814" y="498"/>
                  </a:cubicBezTo>
                  <a:cubicBezTo>
                    <a:pt x="375" y="498"/>
                    <a:pt x="120" y="438"/>
                    <a:pt x="120" y="438"/>
                  </a:cubicBezTo>
                  <a:lnTo>
                    <a:pt x="1" y="1035"/>
                  </a:lnTo>
                  <a:cubicBezTo>
                    <a:pt x="363" y="1122"/>
                    <a:pt x="688" y="1159"/>
                    <a:pt x="978" y="1159"/>
                  </a:cubicBezTo>
                  <a:cubicBezTo>
                    <a:pt x="2600" y="1159"/>
                    <a:pt x="3144" y="0"/>
                    <a:pt x="314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7" name="Google Shape;1167;p23"/>
            <p:cNvSpPr/>
            <p:nvPr/>
          </p:nvSpPr>
          <p:spPr>
            <a:xfrm>
              <a:off x="3572400" y="1777325"/>
              <a:ext cx="37078" cy="27451"/>
            </a:xfrm>
            <a:custGeom>
              <a:avLst/>
              <a:gdLst/>
              <a:ahLst/>
              <a:cxnLst/>
              <a:rect l="l" t="t" r="r" b="b"/>
              <a:pathLst>
                <a:path w="1036" h="767" extrusionOk="0">
                  <a:moveTo>
                    <a:pt x="474" y="0"/>
                  </a:moveTo>
                  <a:cubicBezTo>
                    <a:pt x="319" y="0"/>
                    <a:pt x="162" y="52"/>
                    <a:pt x="41" y="174"/>
                  </a:cubicBezTo>
                  <a:cubicBezTo>
                    <a:pt x="1" y="194"/>
                    <a:pt x="1" y="233"/>
                    <a:pt x="21" y="273"/>
                  </a:cubicBezTo>
                  <a:cubicBezTo>
                    <a:pt x="21" y="313"/>
                    <a:pt x="80" y="373"/>
                    <a:pt x="100" y="393"/>
                  </a:cubicBezTo>
                  <a:cubicBezTo>
                    <a:pt x="220" y="512"/>
                    <a:pt x="339" y="631"/>
                    <a:pt x="498" y="711"/>
                  </a:cubicBezTo>
                  <a:cubicBezTo>
                    <a:pt x="561" y="747"/>
                    <a:pt x="635" y="766"/>
                    <a:pt x="708" y="766"/>
                  </a:cubicBezTo>
                  <a:cubicBezTo>
                    <a:pt x="796" y="766"/>
                    <a:pt x="881" y="737"/>
                    <a:pt x="936" y="671"/>
                  </a:cubicBezTo>
                  <a:cubicBezTo>
                    <a:pt x="1035" y="572"/>
                    <a:pt x="1035" y="393"/>
                    <a:pt x="976" y="273"/>
                  </a:cubicBezTo>
                  <a:cubicBezTo>
                    <a:pt x="896" y="134"/>
                    <a:pt x="757" y="35"/>
                    <a:pt x="617" y="15"/>
                  </a:cubicBezTo>
                  <a:cubicBezTo>
                    <a:pt x="571" y="5"/>
                    <a:pt x="522" y="0"/>
                    <a:pt x="47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8" name="Google Shape;1168;p23"/>
            <p:cNvSpPr/>
            <p:nvPr/>
          </p:nvSpPr>
          <p:spPr>
            <a:xfrm>
              <a:off x="3565278" y="1767161"/>
              <a:ext cx="44201" cy="30887"/>
            </a:xfrm>
            <a:custGeom>
              <a:avLst/>
              <a:gdLst/>
              <a:ahLst/>
              <a:cxnLst/>
              <a:rect l="l" t="t" r="r" b="b"/>
              <a:pathLst>
                <a:path w="1235" h="863" extrusionOk="0">
                  <a:moveTo>
                    <a:pt x="1194" y="0"/>
                  </a:moveTo>
                  <a:cubicBezTo>
                    <a:pt x="1135" y="0"/>
                    <a:pt x="1095" y="358"/>
                    <a:pt x="737" y="577"/>
                  </a:cubicBezTo>
                  <a:cubicBezTo>
                    <a:pt x="399" y="796"/>
                    <a:pt x="21" y="696"/>
                    <a:pt x="1" y="756"/>
                  </a:cubicBezTo>
                  <a:cubicBezTo>
                    <a:pt x="1" y="776"/>
                    <a:pt x="61" y="816"/>
                    <a:pt x="240" y="856"/>
                  </a:cubicBezTo>
                  <a:cubicBezTo>
                    <a:pt x="273" y="860"/>
                    <a:pt x="309" y="862"/>
                    <a:pt x="348" y="862"/>
                  </a:cubicBezTo>
                  <a:cubicBezTo>
                    <a:pt x="497" y="862"/>
                    <a:pt x="683" y="827"/>
                    <a:pt x="856" y="716"/>
                  </a:cubicBezTo>
                  <a:cubicBezTo>
                    <a:pt x="1095" y="597"/>
                    <a:pt x="1194" y="398"/>
                    <a:pt x="1214" y="259"/>
                  </a:cubicBezTo>
                  <a:cubicBezTo>
                    <a:pt x="1234" y="100"/>
                    <a:pt x="1214" y="0"/>
                    <a:pt x="119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9" name="Google Shape;1169;p23"/>
            <p:cNvSpPr/>
            <p:nvPr/>
          </p:nvSpPr>
          <p:spPr>
            <a:xfrm>
              <a:off x="3627231" y="1643683"/>
              <a:ext cx="54150" cy="20078"/>
            </a:xfrm>
            <a:custGeom>
              <a:avLst/>
              <a:gdLst/>
              <a:ahLst/>
              <a:cxnLst/>
              <a:rect l="l" t="t" r="r" b="b"/>
              <a:pathLst>
                <a:path w="1513" h="561" extrusionOk="0">
                  <a:moveTo>
                    <a:pt x="490" y="1"/>
                  </a:moveTo>
                  <a:cubicBezTo>
                    <a:pt x="400" y="1"/>
                    <a:pt x="322" y="11"/>
                    <a:pt x="259" y="29"/>
                  </a:cubicBezTo>
                  <a:cubicBezTo>
                    <a:pt x="80" y="68"/>
                    <a:pt x="1" y="108"/>
                    <a:pt x="1" y="168"/>
                  </a:cubicBezTo>
                  <a:cubicBezTo>
                    <a:pt x="20" y="267"/>
                    <a:pt x="359" y="267"/>
                    <a:pt x="756" y="367"/>
                  </a:cubicBezTo>
                  <a:cubicBezTo>
                    <a:pt x="1088" y="450"/>
                    <a:pt x="1350" y="560"/>
                    <a:pt x="1452" y="560"/>
                  </a:cubicBezTo>
                  <a:cubicBezTo>
                    <a:pt x="1472" y="560"/>
                    <a:pt x="1486" y="556"/>
                    <a:pt x="1492" y="546"/>
                  </a:cubicBezTo>
                  <a:cubicBezTo>
                    <a:pt x="1512" y="526"/>
                    <a:pt x="1473" y="427"/>
                    <a:pt x="1373" y="327"/>
                  </a:cubicBezTo>
                  <a:cubicBezTo>
                    <a:pt x="1254" y="228"/>
                    <a:pt x="1075" y="88"/>
                    <a:pt x="856" y="49"/>
                  </a:cubicBezTo>
                  <a:cubicBezTo>
                    <a:pt x="725" y="16"/>
                    <a:pt x="599" y="1"/>
                    <a:pt x="49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0" name="Google Shape;1170;p23"/>
            <p:cNvSpPr/>
            <p:nvPr/>
          </p:nvSpPr>
          <p:spPr>
            <a:xfrm>
              <a:off x="3519717" y="1618201"/>
              <a:ext cx="42769" cy="15497"/>
            </a:xfrm>
            <a:custGeom>
              <a:avLst/>
              <a:gdLst/>
              <a:ahLst/>
              <a:cxnLst/>
              <a:rect l="l" t="t" r="r" b="b"/>
              <a:pathLst>
                <a:path w="1195" h="433" extrusionOk="0">
                  <a:moveTo>
                    <a:pt x="537" y="1"/>
                  </a:moveTo>
                  <a:cubicBezTo>
                    <a:pt x="371" y="1"/>
                    <a:pt x="226" y="50"/>
                    <a:pt x="140" y="84"/>
                  </a:cubicBezTo>
                  <a:cubicBezTo>
                    <a:pt x="41" y="184"/>
                    <a:pt x="1" y="263"/>
                    <a:pt x="21" y="283"/>
                  </a:cubicBezTo>
                  <a:cubicBezTo>
                    <a:pt x="80" y="363"/>
                    <a:pt x="319" y="343"/>
                    <a:pt x="598" y="363"/>
                  </a:cubicBezTo>
                  <a:cubicBezTo>
                    <a:pt x="799" y="377"/>
                    <a:pt x="969" y="433"/>
                    <a:pt x="1077" y="433"/>
                  </a:cubicBezTo>
                  <a:cubicBezTo>
                    <a:pt x="1119" y="433"/>
                    <a:pt x="1152" y="425"/>
                    <a:pt x="1174" y="402"/>
                  </a:cubicBezTo>
                  <a:cubicBezTo>
                    <a:pt x="1194" y="383"/>
                    <a:pt x="1174" y="283"/>
                    <a:pt x="1075" y="204"/>
                  </a:cubicBezTo>
                  <a:cubicBezTo>
                    <a:pt x="975" y="144"/>
                    <a:pt x="816" y="44"/>
                    <a:pt x="617" y="5"/>
                  </a:cubicBezTo>
                  <a:cubicBezTo>
                    <a:pt x="590" y="2"/>
                    <a:pt x="563" y="1"/>
                    <a:pt x="53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1" name="Google Shape;1171;p23"/>
            <p:cNvSpPr/>
            <p:nvPr/>
          </p:nvSpPr>
          <p:spPr>
            <a:xfrm>
              <a:off x="3551069" y="1506427"/>
              <a:ext cx="239936" cy="210910"/>
            </a:xfrm>
            <a:custGeom>
              <a:avLst/>
              <a:gdLst/>
              <a:ahLst/>
              <a:cxnLst/>
              <a:rect l="l" t="t" r="r" b="b"/>
              <a:pathLst>
                <a:path w="6704" h="5893" extrusionOk="0">
                  <a:moveTo>
                    <a:pt x="2424" y="0"/>
                  </a:moveTo>
                  <a:cubicBezTo>
                    <a:pt x="1581" y="0"/>
                    <a:pt x="735" y="250"/>
                    <a:pt x="60" y="750"/>
                  </a:cubicBezTo>
                  <a:lnTo>
                    <a:pt x="60" y="750"/>
                  </a:lnTo>
                  <a:cubicBezTo>
                    <a:pt x="35" y="642"/>
                    <a:pt x="15" y="533"/>
                    <a:pt x="0" y="422"/>
                  </a:cubicBezTo>
                  <a:lnTo>
                    <a:pt x="0" y="422"/>
                  </a:lnTo>
                  <a:lnTo>
                    <a:pt x="20" y="780"/>
                  </a:lnTo>
                  <a:cubicBezTo>
                    <a:pt x="33" y="770"/>
                    <a:pt x="46" y="760"/>
                    <a:pt x="60" y="750"/>
                  </a:cubicBezTo>
                  <a:lnTo>
                    <a:pt x="60" y="750"/>
                  </a:lnTo>
                  <a:cubicBezTo>
                    <a:pt x="371" y="2109"/>
                    <a:pt x="1460" y="3298"/>
                    <a:pt x="2805" y="3685"/>
                  </a:cubicBezTo>
                  <a:cubicBezTo>
                    <a:pt x="2745" y="3506"/>
                    <a:pt x="2725" y="3307"/>
                    <a:pt x="2686" y="3128"/>
                  </a:cubicBezTo>
                  <a:lnTo>
                    <a:pt x="2686" y="3128"/>
                  </a:lnTo>
                  <a:cubicBezTo>
                    <a:pt x="3322" y="4401"/>
                    <a:pt x="4436" y="5395"/>
                    <a:pt x="5789" y="5893"/>
                  </a:cubicBezTo>
                  <a:cubicBezTo>
                    <a:pt x="6704" y="4321"/>
                    <a:pt x="6366" y="2133"/>
                    <a:pt x="5013" y="939"/>
                  </a:cubicBezTo>
                  <a:cubicBezTo>
                    <a:pt x="4315" y="314"/>
                    <a:pt x="3371" y="0"/>
                    <a:pt x="24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2" name="Google Shape;1172;p23"/>
            <p:cNvSpPr/>
            <p:nvPr/>
          </p:nvSpPr>
          <p:spPr>
            <a:xfrm>
              <a:off x="3820179" y="1638279"/>
              <a:ext cx="216458" cy="573893"/>
            </a:xfrm>
            <a:custGeom>
              <a:avLst/>
              <a:gdLst/>
              <a:ahLst/>
              <a:cxnLst/>
              <a:rect l="l" t="t" r="r" b="b"/>
              <a:pathLst>
                <a:path w="6048" h="16035" extrusionOk="0">
                  <a:moveTo>
                    <a:pt x="398" y="1"/>
                  </a:moveTo>
                  <a:cubicBezTo>
                    <a:pt x="398" y="1"/>
                    <a:pt x="398" y="40"/>
                    <a:pt x="378" y="180"/>
                  </a:cubicBezTo>
                  <a:cubicBezTo>
                    <a:pt x="378" y="299"/>
                    <a:pt x="359" y="478"/>
                    <a:pt x="339" y="697"/>
                  </a:cubicBezTo>
                  <a:cubicBezTo>
                    <a:pt x="279" y="1135"/>
                    <a:pt x="239" y="1811"/>
                    <a:pt x="160" y="2626"/>
                  </a:cubicBezTo>
                  <a:cubicBezTo>
                    <a:pt x="80" y="3462"/>
                    <a:pt x="0" y="4457"/>
                    <a:pt x="160" y="5551"/>
                  </a:cubicBezTo>
                  <a:cubicBezTo>
                    <a:pt x="239" y="6088"/>
                    <a:pt x="378" y="6665"/>
                    <a:pt x="637" y="7202"/>
                  </a:cubicBezTo>
                  <a:cubicBezTo>
                    <a:pt x="876" y="7759"/>
                    <a:pt x="1274" y="8256"/>
                    <a:pt x="1731" y="8694"/>
                  </a:cubicBezTo>
                  <a:cubicBezTo>
                    <a:pt x="2626" y="9589"/>
                    <a:pt x="3621" y="10285"/>
                    <a:pt x="4357" y="11081"/>
                  </a:cubicBezTo>
                  <a:cubicBezTo>
                    <a:pt x="4735" y="11479"/>
                    <a:pt x="5053" y="11877"/>
                    <a:pt x="5312" y="12314"/>
                  </a:cubicBezTo>
                  <a:cubicBezTo>
                    <a:pt x="5531" y="12732"/>
                    <a:pt x="5710" y="13150"/>
                    <a:pt x="5769" y="13548"/>
                  </a:cubicBezTo>
                  <a:cubicBezTo>
                    <a:pt x="5928" y="14343"/>
                    <a:pt x="5769" y="15040"/>
                    <a:pt x="5570" y="15437"/>
                  </a:cubicBezTo>
                  <a:cubicBezTo>
                    <a:pt x="5411" y="15855"/>
                    <a:pt x="5173" y="16034"/>
                    <a:pt x="5212" y="16034"/>
                  </a:cubicBezTo>
                  <a:cubicBezTo>
                    <a:pt x="5212" y="16034"/>
                    <a:pt x="5252" y="16014"/>
                    <a:pt x="5352" y="15875"/>
                  </a:cubicBezTo>
                  <a:cubicBezTo>
                    <a:pt x="5431" y="15795"/>
                    <a:pt x="5551" y="15636"/>
                    <a:pt x="5650" y="15437"/>
                  </a:cubicBezTo>
                  <a:cubicBezTo>
                    <a:pt x="5869" y="15020"/>
                    <a:pt x="6048" y="14323"/>
                    <a:pt x="5909" y="13508"/>
                  </a:cubicBezTo>
                  <a:cubicBezTo>
                    <a:pt x="5829" y="13110"/>
                    <a:pt x="5670" y="12652"/>
                    <a:pt x="5431" y="12235"/>
                  </a:cubicBezTo>
                  <a:cubicBezTo>
                    <a:pt x="5173" y="11817"/>
                    <a:pt x="4854" y="11379"/>
                    <a:pt x="4476" y="10981"/>
                  </a:cubicBezTo>
                  <a:cubicBezTo>
                    <a:pt x="3720" y="10186"/>
                    <a:pt x="2746" y="9489"/>
                    <a:pt x="1850" y="8594"/>
                  </a:cubicBezTo>
                  <a:cubicBezTo>
                    <a:pt x="1393" y="8157"/>
                    <a:pt x="1035" y="7659"/>
                    <a:pt x="776" y="7142"/>
                  </a:cubicBezTo>
                  <a:cubicBezTo>
                    <a:pt x="538" y="6605"/>
                    <a:pt x="378" y="6068"/>
                    <a:pt x="299" y="5511"/>
                  </a:cubicBezTo>
                  <a:cubicBezTo>
                    <a:pt x="160" y="4437"/>
                    <a:pt x="199" y="3442"/>
                    <a:pt x="259" y="2626"/>
                  </a:cubicBezTo>
                  <a:cubicBezTo>
                    <a:pt x="299" y="1831"/>
                    <a:pt x="359" y="1174"/>
                    <a:pt x="378" y="697"/>
                  </a:cubicBezTo>
                  <a:cubicBezTo>
                    <a:pt x="378" y="478"/>
                    <a:pt x="398" y="299"/>
                    <a:pt x="398" y="180"/>
                  </a:cubicBezTo>
                  <a:lnTo>
                    <a:pt x="39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3" name="Google Shape;1173;p23"/>
            <p:cNvSpPr/>
            <p:nvPr/>
          </p:nvSpPr>
          <p:spPr>
            <a:xfrm>
              <a:off x="3927693" y="4397161"/>
              <a:ext cx="275547" cy="392366"/>
            </a:xfrm>
            <a:custGeom>
              <a:avLst/>
              <a:gdLst/>
              <a:ahLst/>
              <a:cxnLst/>
              <a:rect l="l" t="t" r="r" b="b"/>
              <a:pathLst>
                <a:path w="7699" h="10963" extrusionOk="0">
                  <a:moveTo>
                    <a:pt x="4118" y="1"/>
                  </a:moveTo>
                  <a:lnTo>
                    <a:pt x="0" y="1413"/>
                  </a:lnTo>
                  <a:cubicBezTo>
                    <a:pt x="0" y="1413"/>
                    <a:pt x="1552" y="6944"/>
                    <a:pt x="1631" y="7441"/>
                  </a:cubicBezTo>
                  <a:cubicBezTo>
                    <a:pt x="1671" y="7878"/>
                    <a:pt x="5610" y="10246"/>
                    <a:pt x="6684" y="10882"/>
                  </a:cubicBezTo>
                  <a:cubicBezTo>
                    <a:pt x="6774" y="10938"/>
                    <a:pt x="6876" y="10963"/>
                    <a:pt x="6980" y="10963"/>
                  </a:cubicBezTo>
                  <a:cubicBezTo>
                    <a:pt x="7061" y="10963"/>
                    <a:pt x="7143" y="10948"/>
                    <a:pt x="7221" y="10922"/>
                  </a:cubicBezTo>
                  <a:cubicBezTo>
                    <a:pt x="7540" y="10763"/>
                    <a:pt x="7699" y="10365"/>
                    <a:pt x="7520" y="10067"/>
                  </a:cubicBezTo>
                  <a:lnTo>
                    <a:pt x="5292" y="5770"/>
                  </a:lnTo>
                  <a:lnTo>
                    <a:pt x="4118"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4" name="Google Shape;1174;p23"/>
            <p:cNvSpPr/>
            <p:nvPr/>
          </p:nvSpPr>
          <p:spPr>
            <a:xfrm>
              <a:off x="3983920" y="4649198"/>
              <a:ext cx="204361" cy="140905"/>
            </a:xfrm>
            <a:custGeom>
              <a:avLst/>
              <a:gdLst/>
              <a:ahLst/>
              <a:cxnLst/>
              <a:rect l="l" t="t" r="r" b="b"/>
              <a:pathLst>
                <a:path w="5710" h="3937" extrusionOk="0">
                  <a:moveTo>
                    <a:pt x="1" y="1"/>
                  </a:moveTo>
                  <a:lnTo>
                    <a:pt x="60" y="240"/>
                  </a:lnTo>
                  <a:cubicBezTo>
                    <a:pt x="100" y="439"/>
                    <a:pt x="239" y="638"/>
                    <a:pt x="419" y="757"/>
                  </a:cubicBezTo>
                  <a:cubicBezTo>
                    <a:pt x="876" y="1115"/>
                    <a:pt x="2169" y="2030"/>
                    <a:pt x="5133" y="3820"/>
                  </a:cubicBezTo>
                  <a:cubicBezTo>
                    <a:pt x="5242" y="3893"/>
                    <a:pt x="5359" y="3936"/>
                    <a:pt x="5479" y="3936"/>
                  </a:cubicBezTo>
                  <a:cubicBezTo>
                    <a:pt x="5555" y="3936"/>
                    <a:pt x="5632" y="3919"/>
                    <a:pt x="5710" y="3880"/>
                  </a:cubicBezTo>
                  <a:lnTo>
                    <a:pt x="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5" name="Google Shape;1175;p23"/>
            <p:cNvSpPr/>
            <p:nvPr/>
          </p:nvSpPr>
          <p:spPr>
            <a:xfrm>
              <a:off x="3991043" y="4571747"/>
              <a:ext cx="29956" cy="25805"/>
            </a:xfrm>
            <a:custGeom>
              <a:avLst/>
              <a:gdLst/>
              <a:ahLst/>
              <a:cxnLst/>
              <a:rect l="l" t="t" r="r" b="b"/>
              <a:pathLst>
                <a:path w="837" h="721" extrusionOk="0">
                  <a:moveTo>
                    <a:pt x="425" y="0"/>
                  </a:moveTo>
                  <a:cubicBezTo>
                    <a:pt x="288" y="0"/>
                    <a:pt x="140" y="97"/>
                    <a:pt x="80" y="216"/>
                  </a:cubicBezTo>
                  <a:cubicBezTo>
                    <a:pt x="1" y="395"/>
                    <a:pt x="140" y="613"/>
                    <a:pt x="299" y="693"/>
                  </a:cubicBezTo>
                  <a:cubicBezTo>
                    <a:pt x="342" y="712"/>
                    <a:pt x="387" y="721"/>
                    <a:pt x="431" y="721"/>
                  </a:cubicBezTo>
                  <a:cubicBezTo>
                    <a:pt x="573" y="721"/>
                    <a:pt x="711" y="630"/>
                    <a:pt x="757" y="494"/>
                  </a:cubicBezTo>
                  <a:cubicBezTo>
                    <a:pt x="836" y="315"/>
                    <a:pt x="737" y="116"/>
                    <a:pt x="558" y="36"/>
                  </a:cubicBezTo>
                  <a:cubicBezTo>
                    <a:pt x="517" y="11"/>
                    <a:pt x="472"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6" name="Google Shape;1176;p23"/>
            <p:cNvSpPr/>
            <p:nvPr/>
          </p:nvSpPr>
          <p:spPr>
            <a:xfrm>
              <a:off x="4119209" y="4677079"/>
              <a:ext cx="37758" cy="31280"/>
            </a:xfrm>
            <a:custGeom>
              <a:avLst/>
              <a:gdLst/>
              <a:ahLst/>
              <a:cxnLst/>
              <a:rect l="l" t="t" r="r" b="b"/>
              <a:pathLst>
                <a:path w="1055" h="874" extrusionOk="0">
                  <a:moveTo>
                    <a:pt x="948" y="1"/>
                  </a:moveTo>
                  <a:cubicBezTo>
                    <a:pt x="916" y="1"/>
                    <a:pt x="879" y="5"/>
                    <a:pt x="836" y="18"/>
                  </a:cubicBezTo>
                  <a:cubicBezTo>
                    <a:pt x="677" y="18"/>
                    <a:pt x="498" y="77"/>
                    <a:pt x="339" y="217"/>
                  </a:cubicBezTo>
                  <a:cubicBezTo>
                    <a:pt x="160" y="336"/>
                    <a:pt x="60" y="515"/>
                    <a:pt x="40" y="654"/>
                  </a:cubicBezTo>
                  <a:cubicBezTo>
                    <a:pt x="0" y="813"/>
                    <a:pt x="0" y="873"/>
                    <a:pt x="40" y="873"/>
                  </a:cubicBezTo>
                  <a:cubicBezTo>
                    <a:pt x="60" y="873"/>
                    <a:pt x="140" y="555"/>
                    <a:pt x="438" y="316"/>
                  </a:cubicBezTo>
                  <a:cubicBezTo>
                    <a:pt x="736" y="57"/>
                    <a:pt x="1055" y="57"/>
                    <a:pt x="1055" y="38"/>
                  </a:cubicBezTo>
                  <a:cubicBezTo>
                    <a:pt x="1055" y="24"/>
                    <a:pt x="1017" y="1"/>
                    <a:pt x="94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7" name="Google Shape;1177;p23"/>
            <p:cNvSpPr/>
            <p:nvPr/>
          </p:nvSpPr>
          <p:spPr>
            <a:xfrm>
              <a:off x="4139860" y="4710722"/>
              <a:ext cx="37043" cy="21868"/>
            </a:xfrm>
            <a:custGeom>
              <a:avLst/>
              <a:gdLst/>
              <a:ahLst/>
              <a:cxnLst/>
              <a:rect l="l" t="t" r="r" b="b"/>
              <a:pathLst>
                <a:path w="1035" h="611" extrusionOk="0">
                  <a:moveTo>
                    <a:pt x="855" y="0"/>
                  </a:moveTo>
                  <a:cubicBezTo>
                    <a:pt x="736" y="0"/>
                    <a:pt x="574" y="28"/>
                    <a:pt x="418" y="132"/>
                  </a:cubicBezTo>
                  <a:cubicBezTo>
                    <a:pt x="100" y="311"/>
                    <a:pt x="0" y="609"/>
                    <a:pt x="40" y="609"/>
                  </a:cubicBezTo>
                  <a:cubicBezTo>
                    <a:pt x="41" y="610"/>
                    <a:pt x="42" y="611"/>
                    <a:pt x="43" y="611"/>
                  </a:cubicBezTo>
                  <a:cubicBezTo>
                    <a:pt x="72" y="611"/>
                    <a:pt x="211" y="403"/>
                    <a:pt x="478" y="231"/>
                  </a:cubicBezTo>
                  <a:cubicBezTo>
                    <a:pt x="756" y="92"/>
                    <a:pt x="1035" y="72"/>
                    <a:pt x="1035" y="33"/>
                  </a:cubicBezTo>
                  <a:cubicBezTo>
                    <a:pt x="1035" y="23"/>
                    <a:pt x="962" y="0"/>
                    <a:pt x="8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8" name="Google Shape;1178;p23"/>
            <p:cNvSpPr/>
            <p:nvPr/>
          </p:nvSpPr>
          <p:spPr>
            <a:xfrm>
              <a:off x="4083597" y="4643972"/>
              <a:ext cx="54866" cy="36005"/>
            </a:xfrm>
            <a:custGeom>
              <a:avLst/>
              <a:gdLst/>
              <a:ahLst/>
              <a:cxnLst/>
              <a:rect l="l" t="t" r="r" b="b"/>
              <a:pathLst>
                <a:path w="1533" h="1006" extrusionOk="0">
                  <a:moveTo>
                    <a:pt x="1444" y="1"/>
                  </a:moveTo>
                  <a:cubicBezTo>
                    <a:pt x="1318" y="1"/>
                    <a:pt x="972" y="52"/>
                    <a:pt x="637" y="306"/>
                  </a:cubicBezTo>
                  <a:cubicBezTo>
                    <a:pt x="180" y="585"/>
                    <a:pt x="1" y="982"/>
                    <a:pt x="41" y="1002"/>
                  </a:cubicBezTo>
                  <a:cubicBezTo>
                    <a:pt x="42" y="1004"/>
                    <a:pt x="43" y="1005"/>
                    <a:pt x="45" y="1005"/>
                  </a:cubicBezTo>
                  <a:cubicBezTo>
                    <a:pt x="84" y="1005"/>
                    <a:pt x="301" y="670"/>
                    <a:pt x="697" y="406"/>
                  </a:cubicBezTo>
                  <a:cubicBezTo>
                    <a:pt x="1095" y="147"/>
                    <a:pt x="1532" y="67"/>
                    <a:pt x="1493" y="8"/>
                  </a:cubicBezTo>
                  <a:cubicBezTo>
                    <a:pt x="1493" y="4"/>
                    <a:pt x="1475" y="1"/>
                    <a:pt x="14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9" name="Google Shape;1179;p23"/>
            <p:cNvSpPr/>
            <p:nvPr/>
          </p:nvSpPr>
          <p:spPr>
            <a:xfrm>
              <a:off x="4065809" y="4601596"/>
              <a:ext cx="54866" cy="16392"/>
            </a:xfrm>
            <a:custGeom>
              <a:avLst/>
              <a:gdLst/>
              <a:ahLst/>
              <a:cxnLst/>
              <a:rect l="l" t="t" r="r" b="b"/>
              <a:pathLst>
                <a:path w="1533" h="458" extrusionOk="0">
                  <a:moveTo>
                    <a:pt x="1167" y="0"/>
                  </a:moveTo>
                  <a:cubicBezTo>
                    <a:pt x="1043" y="0"/>
                    <a:pt x="895" y="15"/>
                    <a:pt x="736" y="58"/>
                  </a:cubicBezTo>
                  <a:cubicBezTo>
                    <a:pt x="279" y="157"/>
                    <a:pt x="0" y="436"/>
                    <a:pt x="40" y="456"/>
                  </a:cubicBezTo>
                  <a:cubicBezTo>
                    <a:pt x="41" y="457"/>
                    <a:pt x="43" y="457"/>
                    <a:pt x="45" y="457"/>
                  </a:cubicBezTo>
                  <a:cubicBezTo>
                    <a:pt x="87" y="457"/>
                    <a:pt x="358" y="272"/>
                    <a:pt x="756" y="177"/>
                  </a:cubicBezTo>
                  <a:cubicBezTo>
                    <a:pt x="1154" y="58"/>
                    <a:pt x="1532" y="98"/>
                    <a:pt x="1532" y="58"/>
                  </a:cubicBezTo>
                  <a:cubicBezTo>
                    <a:pt x="1532" y="45"/>
                    <a:pt x="1386" y="0"/>
                    <a:pt x="116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0" name="Google Shape;1180;p23"/>
            <p:cNvSpPr/>
            <p:nvPr/>
          </p:nvSpPr>
          <p:spPr>
            <a:xfrm>
              <a:off x="4052996" y="4540251"/>
              <a:ext cx="54866" cy="17179"/>
            </a:xfrm>
            <a:custGeom>
              <a:avLst/>
              <a:gdLst/>
              <a:ahLst/>
              <a:cxnLst/>
              <a:rect l="l" t="t" r="r" b="b"/>
              <a:pathLst>
                <a:path w="1533" h="480" extrusionOk="0">
                  <a:moveTo>
                    <a:pt x="946" y="1"/>
                  </a:moveTo>
                  <a:cubicBezTo>
                    <a:pt x="872" y="1"/>
                    <a:pt x="794" y="7"/>
                    <a:pt x="716" y="21"/>
                  </a:cubicBezTo>
                  <a:cubicBezTo>
                    <a:pt x="458" y="81"/>
                    <a:pt x="299" y="180"/>
                    <a:pt x="159" y="280"/>
                  </a:cubicBezTo>
                  <a:cubicBezTo>
                    <a:pt x="40" y="379"/>
                    <a:pt x="0" y="479"/>
                    <a:pt x="0" y="479"/>
                  </a:cubicBezTo>
                  <a:cubicBezTo>
                    <a:pt x="1" y="480"/>
                    <a:pt x="2" y="480"/>
                    <a:pt x="4" y="480"/>
                  </a:cubicBezTo>
                  <a:cubicBezTo>
                    <a:pt x="43" y="480"/>
                    <a:pt x="316" y="256"/>
                    <a:pt x="736" y="161"/>
                  </a:cubicBezTo>
                  <a:cubicBezTo>
                    <a:pt x="859" y="134"/>
                    <a:pt x="973" y="124"/>
                    <a:pt x="1075" y="124"/>
                  </a:cubicBezTo>
                  <a:cubicBezTo>
                    <a:pt x="1325" y="124"/>
                    <a:pt x="1497" y="182"/>
                    <a:pt x="1527" y="182"/>
                  </a:cubicBezTo>
                  <a:cubicBezTo>
                    <a:pt x="1531" y="182"/>
                    <a:pt x="1532" y="182"/>
                    <a:pt x="1532" y="180"/>
                  </a:cubicBezTo>
                  <a:cubicBezTo>
                    <a:pt x="1532" y="161"/>
                    <a:pt x="1472" y="101"/>
                    <a:pt x="1313" y="61"/>
                  </a:cubicBezTo>
                  <a:cubicBezTo>
                    <a:pt x="1211" y="23"/>
                    <a:pt x="1083" y="1"/>
                    <a:pt x="94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1" name="Google Shape;1181;p23"/>
            <p:cNvSpPr/>
            <p:nvPr/>
          </p:nvSpPr>
          <p:spPr>
            <a:xfrm>
              <a:off x="4040899" y="4496479"/>
              <a:ext cx="64100" cy="38975"/>
            </a:xfrm>
            <a:custGeom>
              <a:avLst/>
              <a:gdLst/>
              <a:ahLst/>
              <a:cxnLst/>
              <a:rect l="l" t="t" r="r" b="b"/>
              <a:pathLst>
                <a:path w="1791" h="1089" extrusionOk="0">
                  <a:moveTo>
                    <a:pt x="1524" y="102"/>
                  </a:moveTo>
                  <a:cubicBezTo>
                    <a:pt x="1565" y="102"/>
                    <a:pt x="1603" y="116"/>
                    <a:pt x="1631" y="130"/>
                  </a:cubicBezTo>
                  <a:cubicBezTo>
                    <a:pt x="1651" y="190"/>
                    <a:pt x="1651" y="250"/>
                    <a:pt x="1651" y="329"/>
                  </a:cubicBezTo>
                  <a:cubicBezTo>
                    <a:pt x="1575" y="616"/>
                    <a:pt x="1297" y="884"/>
                    <a:pt x="976" y="940"/>
                  </a:cubicBezTo>
                  <a:lnTo>
                    <a:pt x="976" y="940"/>
                  </a:lnTo>
                  <a:cubicBezTo>
                    <a:pt x="971" y="913"/>
                    <a:pt x="964" y="881"/>
                    <a:pt x="955" y="846"/>
                  </a:cubicBezTo>
                  <a:cubicBezTo>
                    <a:pt x="940" y="817"/>
                    <a:pt x="925" y="782"/>
                    <a:pt x="909" y="744"/>
                  </a:cubicBezTo>
                  <a:lnTo>
                    <a:pt x="909" y="744"/>
                  </a:lnTo>
                  <a:cubicBezTo>
                    <a:pt x="967" y="631"/>
                    <a:pt x="1051" y="495"/>
                    <a:pt x="1174" y="349"/>
                  </a:cubicBezTo>
                  <a:cubicBezTo>
                    <a:pt x="1253" y="250"/>
                    <a:pt x="1353" y="150"/>
                    <a:pt x="1472" y="110"/>
                  </a:cubicBezTo>
                  <a:cubicBezTo>
                    <a:pt x="1490" y="105"/>
                    <a:pt x="1507" y="102"/>
                    <a:pt x="1524" y="102"/>
                  </a:cubicBezTo>
                  <a:close/>
                  <a:moveTo>
                    <a:pt x="338" y="190"/>
                  </a:moveTo>
                  <a:cubicBezTo>
                    <a:pt x="458" y="210"/>
                    <a:pt x="557" y="309"/>
                    <a:pt x="637" y="389"/>
                  </a:cubicBezTo>
                  <a:cubicBezTo>
                    <a:pt x="740" y="513"/>
                    <a:pt x="812" y="634"/>
                    <a:pt x="863" y="740"/>
                  </a:cubicBezTo>
                  <a:lnTo>
                    <a:pt x="863" y="740"/>
                  </a:lnTo>
                  <a:cubicBezTo>
                    <a:pt x="852" y="771"/>
                    <a:pt x="843" y="800"/>
                    <a:pt x="836" y="827"/>
                  </a:cubicBezTo>
                  <a:cubicBezTo>
                    <a:pt x="816" y="879"/>
                    <a:pt x="803" y="921"/>
                    <a:pt x="794" y="953"/>
                  </a:cubicBezTo>
                  <a:lnTo>
                    <a:pt x="794" y="953"/>
                  </a:lnTo>
                  <a:cubicBezTo>
                    <a:pt x="492" y="936"/>
                    <a:pt x="228" y="707"/>
                    <a:pt x="159" y="449"/>
                  </a:cubicBezTo>
                  <a:cubicBezTo>
                    <a:pt x="139" y="389"/>
                    <a:pt x="139" y="309"/>
                    <a:pt x="179" y="250"/>
                  </a:cubicBezTo>
                  <a:cubicBezTo>
                    <a:pt x="199" y="210"/>
                    <a:pt x="259" y="190"/>
                    <a:pt x="338" y="190"/>
                  </a:cubicBezTo>
                  <a:close/>
                  <a:moveTo>
                    <a:pt x="886" y="789"/>
                  </a:moveTo>
                  <a:lnTo>
                    <a:pt x="886" y="789"/>
                  </a:lnTo>
                  <a:cubicBezTo>
                    <a:pt x="912" y="848"/>
                    <a:pt x="932" y="900"/>
                    <a:pt x="947" y="944"/>
                  </a:cubicBezTo>
                  <a:lnTo>
                    <a:pt x="947" y="944"/>
                  </a:lnTo>
                  <a:cubicBezTo>
                    <a:pt x="943" y="945"/>
                    <a:pt x="939" y="945"/>
                    <a:pt x="935" y="946"/>
                  </a:cubicBezTo>
                  <a:cubicBezTo>
                    <a:pt x="900" y="952"/>
                    <a:pt x="865" y="955"/>
                    <a:pt x="831" y="955"/>
                  </a:cubicBezTo>
                  <a:cubicBezTo>
                    <a:pt x="826" y="955"/>
                    <a:pt x="820" y="954"/>
                    <a:pt x="815" y="954"/>
                  </a:cubicBezTo>
                  <a:lnTo>
                    <a:pt x="815" y="954"/>
                  </a:lnTo>
                  <a:cubicBezTo>
                    <a:pt x="832" y="912"/>
                    <a:pt x="854" y="855"/>
                    <a:pt x="886" y="789"/>
                  </a:cubicBezTo>
                  <a:close/>
                  <a:moveTo>
                    <a:pt x="1535" y="1"/>
                  </a:moveTo>
                  <a:cubicBezTo>
                    <a:pt x="1505" y="1"/>
                    <a:pt x="1477" y="5"/>
                    <a:pt x="1452" y="11"/>
                  </a:cubicBezTo>
                  <a:cubicBezTo>
                    <a:pt x="1273" y="91"/>
                    <a:pt x="1194" y="210"/>
                    <a:pt x="1134" y="289"/>
                  </a:cubicBezTo>
                  <a:cubicBezTo>
                    <a:pt x="1009" y="429"/>
                    <a:pt x="932" y="568"/>
                    <a:pt x="884" y="687"/>
                  </a:cubicBezTo>
                  <a:lnTo>
                    <a:pt x="884" y="687"/>
                  </a:lnTo>
                  <a:cubicBezTo>
                    <a:pt x="836" y="581"/>
                    <a:pt x="770" y="455"/>
                    <a:pt x="657" y="329"/>
                  </a:cubicBezTo>
                  <a:cubicBezTo>
                    <a:pt x="577" y="230"/>
                    <a:pt x="478" y="110"/>
                    <a:pt x="299" y="91"/>
                  </a:cubicBezTo>
                  <a:cubicBezTo>
                    <a:pt x="277" y="82"/>
                    <a:pt x="256" y="78"/>
                    <a:pt x="235" y="78"/>
                  </a:cubicBezTo>
                  <a:cubicBezTo>
                    <a:pt x="159" y="78"/>
                    <a:pt x="91" y="132"/>
                    <a:pt x="60" y="210"/>
                  </a:cubicBezTo>
                  <a:cubicBezTo>
                    <a:pt x="0" y="309"/>
                    <a:pt x="0" y="409"/>
                    <a:pt x="40" y="488"/>
                  </a:cubicBezTo>
                  <a:cubicBezTo>
                    <a:pt x="133" y="824"/>
                    <a:pt x="453" y="1089"/>
                    <a:pt x="852" y="1089"/>
                  </a:cubicBezTo>
                  <a:cubicBezTo>
                    <a:pt x="879" y="1089"/>
                    <a:pt x="907" y="1088"/>
                    <a:pt x="935" y="1085"/>
                  </a:cubicBezTo>
                  <a:cubicBezTo>
                    <a:pt x="953" y="1083"/>
                    <a:pt x="971" y="1080"/>
                    <a:pt x="988" y="1076"/>
                  </a:cubicBezTo>
                  <a:lnTo>
                    <a:pt x="988" y="1076"/>
                  </a:lnTo>
                  <a:cubicBezTo>
                    <a:pt x="991" y="1082"/>
                    <a:pt x="993" y="1085"/>
                    <a:pt x="995" y="1085"/>
                  </a:cubicBezTo>
                  <a:cubicBezTo>
                    <a:pt x="995" y="1085"/>
                    <a:pt x="995" y="1082"/>
                    <a:pt x="994" y="1075"/>
                  </a:cubicBezTo>
                  <a:lnTo>
                    <a:pt x="994" y="1075"/>
                  </a:lnTo>
                  <a:cubicBezTo>
                    <a:pt x="1383" y="995"/>
                    <a:pt x="1676" y="690"/>
                    <a:pt x="1771" y="349"/>
                  </a:cubicBezTo>
                  <a:cubicBezTo>
                    <a:pt x="1791" y="250"/>
                    <a:pt x="1791" y="150"/>
                    <a:pt x="1731" y="91"/>
                  </a:cubicBezTo>
                  <a:cubicBezTo>
                    <a:pt x="1676" y="22"/>
                    <a:pt x="1602" y="1"/>
                    <a:pt x="15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2" name="Google Shape;1182;p23"/>
            <p:cNvSpPr/>
            <p:nvPr/>
          </p:nvSpPr>
          <p:spPr>
            <a:xfrm>
              <a:off x="3357406" y="4415700"/>
              <a:ext cx="326798" cy="269857"/>
            </a:xfrm>
            <a:custGeom>
              <a:avLst/>
              <a:gdLst/>
              <a:ahLst/>
              <a:cxnLst/>
              <a:rect l="l" t="t" r="r" b="b"/>
              <a:pathLst>
                <a:path w="9131" h="7540" extrusionOk="0">
                  <a:moveTo>
                    <a:pt x="9012" y="0"/>
                  </a:moveTo>
                  <a:lnTo>
                    <a:pt x="4456" y="100"/>
                  </a:lnTo>
                  <a:lnTo>
                    <a:pt x="4735" y="4794"/>
                  </a:lnTo>
                  <a:cubicBezTo>
                    <a:pt x="4735" y="4794"/>
                    <a:pt x="60" y="6664"/>
                    <a:pt x="0" y="7540"/>
                  </a:cubicBezTo>
                  <a:lnTo>
                    <a:pt x="9131" y="7341"/>
                  </a:lnTo>
                  <a:lnTo>
                    <a:pt x="9012"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3" name="Google Shape;1183;p23"/>
            <p:cNvSpPr/>
            <p:nvPr/>
          </p:nvSpPr>
          <p:spPr>
            <a:xfrm>
              <a:off x="3609444" y="4570423"/>
              <a:ext cx="28417" cy="25518"/>
            </a:xfrm>
            <a:custGeom>
              <a:avLst/>
              <a:gdLst/>
              <a:ahLst/>
              <a:cxnLst/>
              <a:rect l="l" t="t" r="r" b="b"/>
              <a:pathLst>
                <a:path w="794" h="713" extrusionOk="0">
                  <a:moveTo>
                    <a:pt x="424" y="1"/>
                  </a:moveTo>
                  <a:cubicBezTo>
                    <a:pt x="271" y="1"/>
                    <a:pt x="110" y="115"/>
                    <a:pt x="80" y="253"/>
                  </a:cubicBezTo>
                  <a:cubicBezTo>
                    <a:pt x="0" y="432"/>
                    <a:pt x="179" y="650"/>
                    <a:pt x="358" y="710"/>
                  </a:cubicBezTo>
                  <a:cubicBezTo>
                    <a:pt x="373" y="711"/>
                    <a:pt x="387" y="712"/>
                    <a:pt x="402" y="712"/>
                  </a:cubicBezTo>
                  <a:cubicBezTo>
                    <a:pt x="585" y="712"/>
                    <a:pt x="758" y="598"/>
                    <a:pt x="776" y="432"/>
                  </a:cubicBezTo>
                  <a:cubicBezTo>
                    <a:pt x="794" y="273"/>
                    <a:pt x="702" y="99"/>
                    <a:pt x="557" y="34"/>
                  </a:cubicBezTo>
                  <a:lnTo>
                    <a:pt x="557" y="34"/>
                  </a:lnTo>
                  <a:lnTo>
                    <a:pt x="557" y="34"/>
                  </a:lnTo>
                  <a:cubicBezTo>
                    <a:pt x="516" y="11"/>
                    <a:pt x="470" y="1"/>
                    <a:pt x="42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4" name="Google Shape;1184;p23"/>
            <p:cNvSpPr/>
            <p:nvPr/>
          </p:nvSpPr>
          <p:spPr>
            <a:xfrm>
              <a:off x="3355975" y="4650630"/>
              <a:ext cx="328230" cy="34215"/>
            </a:xfrm>
            <a:custGeom>
              <a:avLst/>
              <a:gdLst/>
              <a:ahLst/>
              <a:cxnLst/>
              <a:rect l="l" t="t" r="r" b="b"/>
              <a:pathLst>
                <a:path w="9171" h="956" extrusionOk="0">
                  <a:moveTo>
                    <a:pt x="9131" y="1"/>
                  </a:moveTo>
                  <a:lnTo>
                    <a:pt x="398" y="478"/>
                  </a:lnTo>
                  <a:cubicBezTo>
                    <a:pt x="398" y="478"/>
                    <a:pt x="0" y="657"/>
                    <a:pt x="40" y="956"/>
                  </a:cubicBezTo>
                  <a:lnTo>
                    <a:pt x="9171" y="757"/>
                  </a:lnTo>
                  <a:lnTo>
                    <a:pt x="9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5" name="Google Shape;1185;p23"/>
            <p:cNvSpPr/>
            <p:nvPr/>
          </p:nvSpPr>
          <p:spPr>
            <a:xfrm>
              <a:off x="3521148" y="4583880"/>
              <a:ext cx="31352" cy="19863"/>
            </a:xfrm>
            <a:custGeom>
              <a:avLst/>
              <a:gdLst/>
              <a:ahLst/>
              <a:cxnLst/>
              <a:rect l="l" t="t" r="r" b="b"/>
              <a:pathLst>
                <a:path w="876" h="555" extrusionOk="0">
                  <a:moveTo>
                    <a:pt x="165" y="1"/>
                  </a:moveTo>
                  <a:cubicBezTo>
                    <a:pt x="65" y="1"/>
                    <a:pt x="1" y="26"/>
                    <a:pt x="1" y="56"/>
                  </a:cubicBezTo>
                  <a:cubicBezTo>
                    <a:pt x="1" y="95"/>
                    <a:pt x="239" y="95"/>
                    <a:pt x="458" y="254"/>
                  </a:cubicBezTo>
                  <a:cubicBezTo>
                    <a:pt x="667" y="368"/>
                    <a:pt x="785" y="554"/>
                    <a:pt x="830" y="554"/>
                  </a:cubicBezTo>
                  <a:cubicBezTo>
                    <a:pt x="832" y="554"/>
                    <a:pt x="834" y="554"/>
                    <a:pt x="836" y="553"/>
                  </a:cubicBezTo>
                  <a:cubicBezTo>
                    <a:pt x="876" y="553"/>
                    <a:pt x="796" y="274"/>
                    <a:pt x="538" y="95"/>
                  </a:cubicBezTo>
                  <a:cubicBezTo>
                    <a:pt x="398" y="26"/>
                    <a:pt x="264" y="1"/>
                    <a:pt x="16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6" name="Google Shape;1186;p23"/>
            <p:cNvSpPr/>
            <p:nvPr/>
          </p:nvSpPr>
          <p:spPr>
            <a:xfrm>
              <a:off x="3487684" y="4599807"/>
              <a:ext cx="24230" cy="24516"/>
            </a:xfrm>
            <a:custGeom>
              <a:avLst/>
              <a:gdLst/>
              <a:ahLst/>
              <a:cxnLst/>
              <a:rect l="l" t="t" r="r" b="b"/>
              <a:pathLst>
                <a:path w="677" h="685" extrusionOk="0">
                  <a:moveTo>
                    <a:pt x="36" y="0"/>
                  </a:moveTo>
                  <a:cubicBezTo>
                    <a:pt x="13" y="0"/>
                    <a:pt x="1" y="4"/>
                    <a:pt x="1" y="8"/>
                  </a:cubicBezTo>
                  <a:cubicBezTo>
                    <a:pt x="1" y="48"/>
                    <a:pt x="180" y="128"/>
                    <a:pt x="359" y="307"/>
                  </a:cubicBezTo>
                  <a:cubicBezTo>
                    <a:pt x="498" y="486"/>
                    <a:pt x="538" y="685"/>
                    <a:pt x="597" y="685"/>
                  </a:cubicBezTo>
                  <a:cubicBezTo>
                    <a:pt x="657" y="685"/>
                    <a:pt x="677" y="426"/>
                    <a:pt x="478" y="207"/>
                  </a:cubicBezTo>
                  <a:cubicBezTo>
                    <a:pt x="295" y="39"/>
                    <a:pt x="111" y="0"/>
                    <a:pt x="3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7" name="Google Shape;1187;p23"/>
            <p:cNvSpPr/>
            <p:nvPr/>
          </p:nvSpPr>
          <p:spPr>
            <a:xfrm>
              <a:off x="3454936" y="4614946"/>
              <a:ext cx="17823" cy="27200"/>
            </a:xfrm>
            <a:custGeom>
              <a:avLst/>
              <a:gdLst/>
              <a:ahLst/>
              <a:cxnLst/>
              <a:rect l="l" t="t" r="r" b="b"/>
              <a:pathLst>
                <a:path w="498" h="760" extrusionOk="0">
                  <a:moveTo>
                    <a:pt x="31" y="0"/>
                  </a:moveTo>
                  <a:cubicBezTo>
                    <a:pt x="26" y="0"/>
                    <a:pt x="22" y="1"/>
                    <a:pt x="20" y="3"/>
                  </a:cubicBezTo>
                  <a:cubicBezTo>
                    <a:pt x="0" y="23"/>
                    <a:pt x="140" y="182"/>
                    <a:pt x="219" y="381"/>
                  </a:cubicBezTo>
                  <a:cubicBezTo>
                    <a:pt x="339" y="560"/>
                    <a:pt x="339" y="759"/>
                    <a:pt x="398" y="759"/>
                  </a:cubicBezTo>
                  <a:cubicBezTo>
                    <a:pt x="438" y="759"/>
                    <a:pt x="498" y="520"/>
                    <a:pt x="378" y="302"/>
                  </a:cubicBezTo>
                  <a:cubicBezTo>
                    <a:pt x="253" y="86"/>
                    <a:pt x="78" y="0"/>
                    <a:pt x="3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8" name="Google Shape;1188;p23"/>
            <p:cNvSpPr/>
            <p:nvPr/>
          </p:nvSpPr>
          <p:spPr>
            <a:xfrm>
              <a:off x="3522580" y="4540287"/>
              <a:ext cx="35611" cy="7301"/>
            </a:xfrm>
            <a:custGeom>
              <a:avLst/>
              <a:gdLst/>
              <a:ahLst/>
              <a:cxnLst/>
              <a:rect l="l" t="t" r="r" b="b"/>
              <a:pathLst>
                <a:path w="995" h="204" extrusionOk="0">
                  <a:moveTo>
                    <a:pt x="498" y="0"/>
                  </a:moveTo>
                  <a:cubicBezTo>
                    <a:pt x="219" y="0"/>
                    <a:pt x="0" y="160"/>
                    <a:pt x="20" y="179"/>
                  </a:cubicBezTo>
                  <a:cubicBezTo>
                    <a:pt x="25" y="189"/>
                    <a:pt x="41" y="193"/>
                    <a:pt x="67" y="193"/>
                  </a:cubicBezTo>
                  <a:cubicBezTo>
                    <a:pt x="143" y="193"/>
                    <a:pt x="304" y="160"/>
                    <a:pt x="498" y="160"/>
                  </a:cubicBezTo>
                  <a:cubicBezTo>
                    <a:pt x="702" y="160"/>
                    <a:pt x="878" y="203"/>
                    <a:pt x="949" y="203"/>
                  </a:cubicBezTo>
                  <a:cubicBezTo>
                    <a:pt x="960" y="203"/>
                    <a:pt x="969" y="202"/>
                    <a:pt x="975" y="199"/>
                  </a:cubicBezTo>
                  <a:cubicBezTo>
                    <a:pt x="995" y="179"/>
                    <a:pt x="796" y="0"/>
                    <a:pt x="49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9" name="Google Shape;1189;p23"/>
            <p:cNvSpPr/>
            <p:nvPr/>
          </p:nvSpPr>
          <p:spPr>
            <a:xfrm>
              <a:off x="3519001" y="4450560"/>
              <a:ext cx="161663" cy="32104"/>
            </a:xfrm>
            <a:custGeom>
              <a:avLst/>
              <a:gdLst/>
              <a:ahLst/>
              <a:cxnLst/>
              <a:rect l="l" t="t" r="r" b="b"/>
              <a:pathLst>
                <a:path w="4517" h="897" extrusionOk="0">
                  <a:moveTo>
                    <a:pt x="4516" y="1"/>
                  </a:moveTo>
                  <a:lnTo>
                    <a:pt x="1" y="41"/>
                  </a:lnTo>
                  <a:lnTo>
                    <a:pt x="41" y="896"/>
                  </a:lnTo>
                  <a:lnTo>
                    <a:pt x="4516" y="737"/>
                  </a:lnTo>
                  <a:lnTo>
                    <a:pt x="4516"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0" name="Google Shape;1190;p23"/>
            <p:cNvSpPr/>
            <p:nvPr/>
          </p:nvSpPr>
          <p:spPr>
            <a:xfrm>
              <a:off x="3521864" y="4485456"/>
              <a:ext cx="49855" cy="28346"/>
            </a:xfrm>
            <a:custGeom>
              <a:avLst/>
              <a:gdLst/>
              <a:ahLst/>
              <a:cxnLst/>
              <a:rect l="l" t="t" r="r" b="b"/>
              <a:pathLst>
                <a:path w="1393" h="792" extrusionOk="0">
                  <a:moveTo>
                    <a:pt x="1104" y="125"/>
                  </a:moveTo>
                  <a:cubicBezTo>
                    <a:pt x="1139" y="125"/>
                    <a:pt x="1164" y="130"/>
                    <a:pt x="1174" y="140"/>
                  </a:cubicBezTo>
                  <a:lnTo>
                    <a:pt x="1174" y="200"/>
                  </a:lnTo>
                  <a:cubicBezTo>
                    <a:pt x="1154" y="219"/>
                    <a:pt x="1134" y="239"/>
                    <a:pt x="1075" y="259"/>
                  </a:cubicBezTo>
                  <a:cubicBezTo>
                    <a:pt x="1015" y="319"/>
                    <a:pt x="935" y="359"/>
                    <a:pt x="836" y="418"/>
                  </a:cubicBezTo>
                  <a:cubicBezTo>
                    <a:pt x="677" y="498"/>
                    <a:pt x="538" y="558"/>
                    <a:pt x="378" y="597"/>
                  </a:cubicBezTo>
                  <a:cubicBezTo>
                    <a:pt x="244" y="692"/>
                    <a:pt x="127" y="722"/>
                    <a:pt x="66" y="738"/>
                  </a:cubicBezTo>
                  <a:lnTo>
                    <a:pt x="66" y="738"/>
                  </a:lnTo>
                  <a:cubicBezTo>
                    <a:pt x="116" y="690"/>
                    <a:pt x="205" y="579"/>
                    <a:pt x="339" y="458"/>
                  </a:cubicBezTo>
                  <a:cubicBezTo>
                    <a:pt x="438" y="399"/>
                    <a:pt x="577" y="299"/>
                    <a:pt x="736" y="219"/>
                  </a:cubicBezTo>
                  <a:cubicBezTo>
                    <a:pt x="816" y="200"/>
                    <a:pt x="915" y="140"/>
                    <a:pt x="975" y="140"/>
                  </a:cubicBezTo>
                  <a:cubicBezTo>
                    <a:pt x="1025" y="130"/>
                    <a:pt x="1070" y="125"/>
                    <a:pt x="1104" y="125"/>
                  </a:cubicBezTo>
                  <a:close/>
                  <a:moveTo>
                    <a:pt x="1134" y="1"/>
                  </a:moveTo>
                  <a:cubicBezTo>
                    <a:pt x="1055" y="1"/>
                    <a:pt x="1015" y="21"/>
                    <a:pt x="955" y="21"/>
                  </a:cubicBezTo>
                  <a:cubicBezTo>
                    <a:pt x="856" y="40"/>
                    <a:pt x="756" y="100"/>
                    <a:pt x="697" y="120"/>
                  </a:cubicBezTo>
                  <a:cubicBezTo>
                    <a:pt x="518" y="200"/>
                    <a:pt x="358" y="319"/>
                    <a:pt x="259" y="399"/>
                  </a:cubicBezTo>
                  <a:cubicBezTo>
                    <a:pt x="60" y="597"/>
                    <a:pt x="0" y="757"/>
                    <a:pt x="20" y="757"/>
                  </a:cubicBezTo>
                  <a:cubicBezTo>
                    <a:pt x="20" y="776"/>
                    <a:pt x="65" y="791"/>
                    <a:pt x="142" y="791"/>
                  </a:cubicBezTo>
                  <a:cubicBezTo>
                    <a:pt x="219" y="791"/>
                    <a:pt x="329" y="776"/>
                    <a:pt x="458" y="737"/>
                  </a:cubicBezTo>
                  <a:cubicBezTo>
                    <a:pt x="617" y="717"/>
                    <a:pt x="756" y="657"/>
                    <a:pt x="935" y="597"/>
                  </a:cubicBezTo>
                  <a:cubicBezTo>
                    <a:pt x="1015" y="538"/>
                    <a:pt x="1114" y="498"/>
                    <a:pt x="1194" y="438"/>
                  </a:cubicBezTo>
                  <a:cubicBezTo>
                    <a:pt x="1234" y="418"/>
                    <a:pt x="1293" y="399"/>
                    <a:pt x="1313" y="339"/>
                  </a:cubicBezTo>
                  <a:cubicBezTo>
                    <a:pt x="1353" y="299"/>
                    <a:pt x="1393" y="160"/>
                    <a:pt x="1333" y="100"/>
                  </a:cubicBezTo>
                  <a:cubicBezTo>
                    <a:pt x="1274" y="21"/>
                    <a:pt x="1214" y="1"/>
                    <a:pt x="11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1" name="Google Shape;1191;p23"/>
            <p:cNvSpPr/>
            <p:nvPr/>
          </p:nvSpPr>
          <p:spPr>
            <a:xfrm>
              <a:off x="3500497" y="4464089"/>
              <a:ext cx="27093" cy="51323"/>
            </a:xfrm>
            <a:custGeom>
              <a:avLst/>
              <a:gdLst/>
              <a:ahLst/>
              <a:cxnLst/>
              <a:rect l="l" t="t" r="r" b="b"/>
              <a:pathLst>
                <a:path w="757" h="1434" extrusionOk="0">
                  <a:moveTo>
                    <a:pt x="259" y="1"/>
                  </a:moveTo>
                  <a:cubicBezTo>
                    <a:pt x="160" y="1"/>
                    <a:pt x="80" y="61"/>
                    <a:pt x="60" y="120"/>
                  </a:cubicBezTo>
                  <a:cubicBezTo>
                    <a:pt x="40" y="200"/>
                    <a:pt x="40" y="240"/>
                    <a:pt x="21" y="299"/>
                  </a:cubicBezTo>
                  <a:cubicBezTo>
                    <a:pt x="1" y="399"/>
                    <a:pt x="21" y="498"/>
                    <a:pt x="21" y="598"/>
                  </a:cubicBezTo>
                  <a:cubicBezTo>
                    <a:pt x="40" y="797"/>
                    <a:pt x="140" y="936"/>
                    <a:pt x="219" y="1055"/>
                  </a:cubicBezTo>
                  <a:cubicBezTo>
                    <a:pt x="379" y="1294"/>
                    <a:pt x="578" y="1334"/>
                    <a:pt x="578" y="1334"/>
                  </a:cubicBezTo>
                  <a:cubicBezTo>
                    <a:pt x="617" y="1314"/>
                    <a:pt x="438" y="1234"/>
                    <a:pt x="319" y="1015"/>
                  </a:cubicBezTo>
                  <a:cubicBezTo>
                    <a:pt x="239" y="916"/>
                    <a:pt x="180" y="757"/>
                    <a:pt x="160" y="598"/>
                  </a:cubicBezTo>
                  <a:lnTo>
                    <a:pt x="160" y="319"/>
                  </a:lnTo>
                  <a:cubicBezTo>
                    <a:pt x="160" y="220"/>
                    <a:pt x="219" y="140"/>
                    <a:pt x="239" y="140"/>
                  </a:cubicBezTo>
                  <a:cubicBezTo>
                    <a:pt x="299" y="140"/>
                    <a:pt x="359" y="220"/>
                    <a:pt x="418" y="299"/>
                  </a:cubicBezTo>
                  <a:cubicBezTo>
                    <a:pt x="458" y="359"/>
                    <a:pt x="518" y="458"/>
                    <a:pt x="538" y="538"/>
                  </a:cubicBezTo>
                  <a:cubicBezTo>
                    <a:pt x="597" y="717"/>
                    <a:pt x="637" y="856"/>
                    <a:pt x="637" y="996"/>
                  </a:cubicBezTo>
                  <a:cubicBezTo>
                    <a:pt x="677" y="1254"/>
                    <a:pt x="637" y="1433"/>
                    <a:pt x="657" y="1433"/>
                  </a:cubicBezTo>
                  <a:cubicBezTo>
                    <a:pt x="677" y="1433"/>
                    <a:pt x="757" y="1294"/>
                    <a:pt x="757" y="996"/>
                  </a:cubicBezTo>
                  <a:cubicBezTo>
                    <a:pt x="757" y="836"/>
                    <a:pt x="737" y="657"/>
                    <a:pt x="677" y="498"/>
                  </a:cubicBezTo>
                  <a:cubicBezTo>
                    <a:pt x="657" y="399"/>
                    <a:pt x="617" y="319"/>
                    <a:pt x="558" y="220"/>
                  </a:cubicBezTo>
                  <a:cubicBezTo>
                    <a:pt x="518" y="120"/>
                    <a:pt x="438" y="21"/>
                    <a:pt x="2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2" name="Google Shape;1192;p23"/>
            <p:cNvSpPr/>
            <p:nvPr/>
          </p:nvSpPr>
          <p:spPr>
            <a:xfrm>
              <a:off x="3291194" y="2615112"/>
              <a:ext cx="872167" cy="1967197"/>
            </a:xfrm>
            <a:custGeom>
              <a:avLst/>
              <a:gdLst/>
              <a:ahLst/>
              <a:cxnLst/>
              <a:rect l="l" t="t" r="r" b="b"/>
              <a:pathLst>
                <a:path w="24369" h="54965" extrusionOk="0">
                  <a:moveTo>
                    <a:pt x="2208" y="0"/>
                  </a:moveTo>
                  <a:cubicBezTo>
                    <a:pt x="2208" y="0"/>
                    <a:pt x="537" y="5650"/>
                    <a:pt x="219" y="7619"/>
                  </a:cubicBezTo>
                  <a:cubicBezTo>
                    <a:pt x="0" y="8912"/>
                    <a:pt x="5113" y="54964"/>
                    <a:pt x="5113" y="54964"/>
                  </a:cubicBezTo>
                  <a:lnTo>
                    <a:pt x="11876" y="54387"/>
                  </a:lnTo>
                  <a:lnTo>
                    <a:pt x="8136" y="10802"/>
                  </a:lnTo>
                  <a:lnTo>
                    <a:pt x="17466" y="54686"/>
                  </a:lnTo>
                  <a:lnTo>
                    <a:pt x="24369" y="54268"/>
                  </a:lnTo>
                  <a:cubicBezTo>
                    <a:pt x="24369" y="54268"/>
                    <a:pt x="16869" y="9390"/>
                    <a:pt x="16471" y="7699"/>
                  </a:cubicBezTo>
                  <a:cubicBezTo>
                    <a:pt x="16073" y="6008"/>
                    <a:pt x="13388" y="179"/>
                    <a:pt x="13388" y="179"/>
                  </a:cubicBezTo>
                  <a:lnTo>
                    <a:pt x="220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3" name="Google Shape;1193;p23"/>
            <p:cNvSpPr/>
            <p:nvPr/>
          </p:nvSpPr>
          <p:spPr>
            <a:xfrm>
              <a:off x="3521148" y="2690594"/>
              <a:ext cx="59841" cy="304680"/>
            </a:xfrm>
            <a:custGeom>
              <a:avLst/>
              <a:gdLst/>
              <a:ahLst/>
              <a:cxnLst/>
              <a:rect l="l" t="t" r="r" b="b"/>
              <a:pathLst>
                <a:path w="1672" h="8513" extrusionOk="0">
                  <a:moveTo>
                    <a:pt x="1" y="0"/>
                  </a:moveTo>
                  <a:cubicBezTo>
                    <a:pt x="1" y="0"/>
                    <a:pt x="1" y="139"/>
                    <a:pt x="40" y="358"/>
                  </a:cubicBezTo>
                  <a:cubicBezTo>
                    <a:pt x="60" y="597"/>
                    <a:pt x="100" y="935"/>
                    <a:pt x="160" y="1293"/>
                  </a:cubicBezTo>
                  <a:cubicBezTo>
                    <a:pt x="259" y="2089"/>
                    <a:pt x="438" y="3183"/>
                    <a:pt x="597" y="4416"/>
                  </a:cubicBezTo>
                  <a:cubicBezTo>
                    <a:pt x="776" y="5630"/>
                    <a:pt x="955" y="6724"/>
                    <a:pt x="1075" y="7520"/>
                  </a:cubicBezTo>
                  <a:cubicBezTo>
                    <a:pt x="1134" y="7718"/>
                    <a:pt x="1154" y="7898"/>
                    <a:pt x="1174" y="8057"/>
                  </a:cubicBezTo>
                  <a:cubicBezTo>
                    <a:pt x="1214" y="8236"/>
                    <a:pt x="1254" y="8395"/>
                    <a:pt x="1353" y="8455"/>
                  </a:cubicBezTo>
                  <a:cubicBezTo>
                    <a:pt x="1408" y="8498"/>
                    <a:pt x="1469" y="8512"/>
                    <a:pt x="1523" y="8512"/>
                  </a:cubicBezTo>
                  <a:cubicBezTo>
                    <a:pt x="1566" y="8512"/>
                    <a:pt x="1605" y="8503"/>
                    <a:pt x="1632" y="8494"/>
                  </a:cubicBezTo>
                  <a:cubicBezTo>
                    <a:pt x="1672" y="8474"/>
                    <a:pt x="1672" y="8415"/>
                    <a:pt x="1672" y="8415"/>
                  </a:cubicBezTo>
                  <a:cubicBezTo>
                    <a:pt x="1672" y="8411"/>
                    <a:pt x="1671" y="8410"/>
                    <a:pt x="1669" y="8410"/>
                  </a:cubicBezTo>
                  <a:cubicBezTo>
                    <a:pt x="1663" y="8410"/>
                    <a:pt x="1638" y="8445"/>
                    <a:pt x="1572" y="8494"/>
                  </a:cubicBezTo>
                  <a:cubicBezTo>
                    <a:pt x="1559" y="8501"/>
                    <a:pt x="1539" y="8505"/>
                    <a:pt x="1515" y="8505"/>
                  </a:cubicBezTo>
                  <a:cubicBezTo>
                    <a:pt x="1468" y="8505"/>
                    <a:pt x="1406" y="8488"/>
                    <a:pt x="1353" y="8435"/>
                  </a:cubicBezTo>
                  <a:cubicBezTo>
                    <a:pt x="1274" y="8355"/>
                    <a:pt x="1254" y="8216"/>
                    <a:pt x="1234" y="8057"/>
                  </a:cubicBezTo>
                  <a:cubicBezTo>
                    <a:pt x="1194" y="7898"/>
                    <a:pt x="1174" y="7718"/>
                    <a:pt x="1154" y="7520"/>
                  </a:cubicBezTo>
                  <a:cubicBezTo>
                    <a:pt x="1055" y="6724"/>
                    <a:pt x="876" y="5630"/>
                    <a:pt x="697" y="4416"/>
                  </a:cubicBezTo>
                  <a:cubicBezTo>
                    <a:pt x="538" y="3183"/>
                    <a:pt x="359" y="2089"/>
                    <a:pt x="239" y="1293"/>
                  </a:cubicBezTo>
                  <a:cubicBezTo>
                    <a:pt x="180" y="935"/>
                    <a:pt x="140" y="597"/>
                    <a:pt x="80" y="358"/>
                  </a:cubicBezTo>
                  <a:cubicBezTo>
                    <a:pt x="40" y="139"/>
                    <a:pt x="1"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4" name="Google Shape;1194;p23"/>
            <p:cNvSpPr/>
            <p:nvPr/>
          </p:nvSpPr>
          <p:spPr>
            <a:xfrm>
              <a:off x="3548206" y="2718188"/>
              <a:ext cx="32068" cy="28883"/>
            </a:xfrm>
            <a:custGeom>
              <a:avLst/>
              <a:gdLst/>
              <a:ahLst/>
              <a:cxnLst/>
              <a:rect l="l" t="t" r="r" b="b"/>
              <a:pathLst>
                <a:path w="896" h="807" extrusionOk="0">
                  <a:moveTo>
                    <a:pt x="521" y="1"/>
                  </a:moveTo>
                  <a:cubicBezTo>
                    <a:pt x="411" y="1"/>
                    <a:pt x="333" y="47"/>
                    <a:pt x="299" y="65"/>
                  </a:cubicBezTo>
                  <a:cubicBezTo>
                    <a:pt x="219" y="84"/>
                    <a:pt x="219" y="144"/>
                    <a:pt x="219" y="144"/>
                  </a:cubicBezTo>
                  <a:cubicBezTo>
                    <a:pt x="219" y="146"/>
                    <a:pt x="220" y="147"/>
                    <a:pt x="222" y="147"/>
                  </a:cubicBezTo>
                  <a:cubicBezTo>
                    <a:pt x="239" y="147"/>
                    <a:pt x="319" y="95"/>
                    <a:pt x="455" y="95"/>
                  </a:cubicBezTo>
                  <a:cubicBezTo>
                    <a:pt x="486" y="95"/>
                    <a:pt x="520" y="98"/>
                    <a:pt x="557" y="104"/>
                  </a:cubicBezTo>
                  <a:cubicBezTo>
                    <a:pt x="657" y="144"/>
                    <a:pt x="717" y="204"/>
                    <a:pt x="756" y="343"/>
                  </a:cubicBezTo>
                  <a:cubicBezTo>
                    <a:pt x="756" y="462"/>
                    <a:pt x="697" y="602"/>
                    <a:pt x="577" y="661"/>
                  </a:cubicBezTo>
                  <a:cubicBezTo>
                    <a:pt x="538" y="688"/>
                    <a:pt x="493" y="699"/>
                    <a:pt x="448" y="699"/>
                  </a:cubicBezTo>
                  <a:cubicBezTo>
                    <a:pt x="359" y="699"/>
                    <a:pt x="266" y="655"/>
                    <a:pt x="199" y="602"/>
                  </a:cubicBezTo>
                  <a:cubicBezTo>
                    <a:pt x="120" y="542"/>
                    <a:pt x="100" y="403"/>
                    <a:pt x="100" y="303"/>
                  </a:cubicBezTo>
                  <a:cubicBezTo>
                    <a:pt x="120" y="104"/>
                    <a:pt x="279" y="45"/>
                    <a:pt x="239" y="5"/>
                  </a:cubicBezTo>
                  <a:cubicBezTo>
                    <a:pt x="239" y="3"/>
                    <a:pt x="237" y="1"/>
                    <a:pt x="233" y="1"/>
                  </a:cubicBezTo>
                  <a:cubicBezTo>
                    <a:pt x="203" y="1"/>
                    <a:pt x="73" y="73"/>
                    <a:pt x="20" y="283"/>
                  </a:cubicBezTo>
                  <a:cubicBezTo>
                    <a:pt x="0" y="403"/>
                    <a:pt x="20" y="562"/>
                    <a:pt x="140" y="681"/>
                  </a:cubicBezTo>
                  <a:cubicBezTo>
                    <a:pt x="234" y="748"/>
                    <a:pt x="355" y="807"/>
                    <a:pt x="473" y="807"/>
                  </a:cubicBezTo>
                  <a:cubicBezTo>
                    <a:pt x="529" y="807"/>
                    <a:pt x="585" y="793"/>
                    <a:pt x="637" y="761"/>
                  </a:cubicBezTo>
                  <a:cubicBezTo>
                    <a:pt x="816" y="681"/>
                    <a:pt x="896" y="462"/>
                    <a:pt x="876" y="303"/>
                  </a:cubicBezTo>
                  <a:cubicBezTo>
                    <a:pt x="836" y="144"/>
                    <a:pt x="697" y="45"/>
                    <a:pt x="577" y="5"/>
                  </a:cubicBezTo>
                  <a:cubicBezTo>
                    <a:pt x="558" y="2"/>
                    <a:pt x="539" y="1"/>
                    <a:pt x="52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5" name="Google Shape;1195;p23"/>
            <p:cNvSpPr/>
            <p:nvPr/>
          </p:nvSpPr>
          <p:spPr>
            <a:xfrm>
              <a:off x="2734435" y="1232736"/>
              <a:ext cx="721240" cy="898973"/>
            </a:xfrm>
            <a:custGeom>
              <a:avLst/>
              <a:gdLst/>
              <a:ahLst/>
              <a:cxnLst/>
              <a:rect l="l" t="t" r="r" b="b"/>
              <a:pathLst>
                <a:path w="20152" h="25118" extrusionOk="0">
                  <a:moveTo>
                    <a:pt x="3330" y="0"/>
                  </a:moveTo>
                  <a:cubicBezTo>
                    <a:pt x="3314" y="0"/>
                    <a:pt x="3298" y="4"/>
                    <a:pt x="3282" y="13"/>
                  </a:cubicBezTo>
                  <a:cubicBezTo>
                    <a:pt x="2785" y="291"/>
                    <a:pt x="3839" y="2400"/>
                    <a:pt x="3919" y="2579"/>
                  </a:cubicBezTo>
                  <a:cubicBezTo>
                    <a:pt x="3959" y="2685"/>
                    <a:pt x="3857" y="2782"/>
                    <a:pt x="3767" y="2782"/>
                  </a:cubicBezTo>
                  <a:cubicBezTo>
                    <a:pt x="3722" y="2782"/>
                    <a:pt x="3680" y="2758"/>
                    <a:pt x="3660" y="2698"/>
                  </a:cubicBezTo>
                  <a:cubicBezTo>
                    <a:pt x="3584" y="2451"/>
                    <a:pt x="2728" y="136"/>
                    <a:pt x="2218" y="136"/>
                  </a:cubicBezTo>
                  <a:cubicBezTo>
                    <a:pt x="2194" y="136"/>
                    <a:pt x="2171" y="141"/>
                    <a:pt x="2149" y="152"/>
                  </a:cubicBezTo>
                  <a:cubicBezTo>
                    <a:pt x="1870" y="311"/>
                    <a:pt x="2168" y="749"/>
                    <a:pt x="2168" y="749"/>
                  </a:cubicBezTo>
                  <a:cubicBezTo>
                    <a:pt x="2168" y="749"/>
                    <a:pt x="3223" y="3076"/>
                    <a:pt x="2984" y="3196"/>
                  </a:cubicBezTo>
                  <a:cubicBezTo>
                    <a:pt x="2974" y="3201"/>
                    <a:pt x="2963" y="3203"/>
                    <a:pt x="2951" y="3203"/>
                  </a:cubicBezTo>
                  <a:cubicBezTo>
                    <a:pt x="2690" y="3203"/>
                    <a:pt x="2080" y="1962"/>
                    <a:pt x="1890" y="1505"/>
                  </a:cubicBezTo>
                  <a:cubicBezTo>
                    <a:pt x="1764" y="1203"/>
                    <a:pt x="1599" y="1052"/>
                    <a:pt x="1464" y="1052"/>
                  </a:cubicBezTo>
                  <a:cubicBezTo>
                    <a:pt x="1385" y="1052"/>
                    <a:pt x="1317" y="1104"/>
                    <a:pt x="1273" y="1206"/>
                  </a:cubicBezTo>
                  <a:cubicBezTo>
                    <a:pt x="1174" y="1385"/>
                    <a:pt x="1751" y="2818"/>
                    <a:pt x="1950" y="3295"/>
                  </a:cubicBezTo>
                  <a:cubicBezTo>
                    <a:pt x="2122" y="3675"/>
                    <a:pt x="2580" y="4684"/>
                    <a:pt x="2190" y="4684"/>
                  </a:cubicBezTo>
                  <a:cubicBezTo>
                    <a:pt x="2131" y="4684"/>
                    <a:pt x="2052" y="4660"/>
                    <a:pt x="1950" y="4608"/>
                  </a:cubicBezTo>
                  <a:cubicBezTo>
                    <a:pt x="1474" y="4364"/>
                    <a:pt x="999" y="4270"/>
                    <a:pt x="656" y="4270"/>
                  </a:cubicBezTo>
                  <a:cubicBezTo>
                    <a:pt x="440" y="4270"/>
                    <a:pt x="276" y="4308"/>
                    <a:pt x="199" y="4369"/>
                  </a:cubicBezTo>
                  <a:cubicBezTo>
                    <a:pt x="0" y="4508"/>
                    <a:pt x="139" y="4827"/>
                    <a:pt x="398" y="4827"/>
                  </a:cubicBezTo>
                  <a:cubicBezTo>
                    <a:pt x="637" y="4827"/>
                    <a:pt x="975" y="4966"/>
                    <a:pt x="1253" y="5065"/>
                  </a:cubicBezTo>
                  <a:cubicBezTo>
                    <a:pt x="1472" y="5125"/>
                    <a:pt x="1671" y="5264"/>
                    <a:pt x="1850" y="5404"/>
                  </a:cubicBezTo>
                  <a:cubicBezTo>
                    <a:pt x="2049" y="5583"/>
                    <a:pt x="2228" y="5762"/>
                    <a:pt x="2367" y="5881"/>
                  </a:cubicBezTo>
                  <a:lnTo>
                    <a:pt x="3422" y="8049"/>
                  </a:lnTo>
                  <a:lnTo>
                    <a:pt x="8037" y="17120"/>
                  </a:lnTo>
                  <a:lnTo>
                    <a:pt x="17705" y="25117"/>
                  </a:lnTo>
                  <a:lnTo>
                    <a:pt x="20151" y="20721"/>
                  </a:lnTo>
                  <a:lnTo>
                    <a:pt x="11120" y="13082"/>
                  </a:lnTo>
                  <a:lnTo>
                    <a:pt x="6903" y="6577"/>
                  </a:lnTo>
                  <a:lnTo>
                    <a:pt x="5610" y="4429"/>
                  </a:lnTo>
                  <a:cubicBezTo>
                    <a:pt x="5610" y="4429"/>
                    <a:pt x="5232" y="2300"/>
                    <a:pt x="5033" y="1684"/>
                  </a:cubicBezTo>
                  <a:cubicBezTo>
                    <a:pt x="4735" y="696"/>
                    <a:pt x="4598" y="499"/>
                    <a:pt x="4494" y="499"/>
                  </a:cubicBezTo>
                  <a:cubicBezTo>
                    <a:pt x="4467" y="499"/>
                    <a:pt x="4442" y="513"/>
                    <a:pt x="4416" y="530"/>
                  </a:cubicBezTo>
                  <a:cubicBezTo>
                    <a:pt x="4066" y="696"/>
                    <a:pt x="4845" y="2454"/>
                    <a:pt x="4610" y="2454"/>
                  </a:cubicBezTo>
                  <a:cubicBezTo>
                    <a:pt x="4592" y="2454"/>
                    <a:pt x="4567" y="2443"/>
                    <a:pt x="4536" y="2420"/>
                  </a:cubicBezTo>
                  <a:cubicBezTo>
                    <a:pt x="4097" y="2115"/>
                    <a:pt x="3695" y="0"/>
                    <a:pt x="3330"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6" name="Google Shape;1196;p23"/>
            <p:cNvSpPr/>
            <p:nvPr/>
          </p:nvSpPr>
          <p:spPr>
            <a:xfrm>
              <a:off x="3832992" y="2491240"/>
              <a:ext cx="410118" cy="624428"/>
            </a:xfrm>
            <a:custGeom>
              <a:avLst/>
              <a:gdLst/>
              <a:ahLst/>
              <a:cxnLst/>
              <a:rect l="l" t="t" r="r" b="b"/>
              <a:pathLst>
                <a:path w="11459" h="17447" extrusionOk="0">
                  <a:moveTo>
                    <a:pt x="4576" y="0"/>
                  </a:moveTo>
                  <a:lnTo>
                    <a:pt x="1" y="80"/>
                  </a:lnTo>
                  <a:lnTo>
                    <a:pt x="5411" y="14283"/>
                  </a:lnTo>
                  <a:cubicBezTo>
                    <a:pt x="5471" y="14482"/>
                    <a:pt x="5551" y="14701"/>
                    <a:pt x="5610" y="14979"/>
                  </a:cubicBezTo>
                  <a:cubicBezTo>
                    <a:pt x="5670" y="15198"/>
                    <a:pt x="5690" y="15457"/>
                    <a:pt x="5670" y="15676"/>
                  </a:cubicBezTo>
                  <a:cubicBezTo>
                    <a:pt x="5650" y="15954"/>
                    <a:pt x="5570" y="16352"/>
                    <a:pt x="5491" y="16551"/>
                  </a:cubicBezTo>
                  <a:cubicBezTo>
                    <a:pt x="5390" y="16754"/>
                    <a:pt x="5546" y="16971"/>
                    <a:pt x="5742" y="16971"/>
                  </a:cubicBezTo>
                  <a:cubicBezTo>
                    <a:pt x="5777" y="16971"/>
                    <a:pt x="5813" y="16964"/>
                    <a:pt x="5849" y="16949"/>
                  </a:cubicBezTo>
                  <a:cubicBezTo>
                    <a:pt x="6068" y="16829"/>
                    <a:pt x="6386" y="16173"/>
                    <a:pt x="6406" y="15298"/>
                  </a:cubicBezTo>
                  <a:cubicBezTo>
                    <a:pt x="6417" y="15056"/>
                    <a:pt x="6488" y="14963"/>
                    <a:pt x="6592" y="14963"/>
                  </a:cubicBezTo>
                  <a:cubicBezTo>
                    <a:pt x="6866" y="14963"/>
                    <a:pt x="7363" y="15606"/>
                    <a:pt x="7580" y="15894"/>
                  </a:cubicBezTo>
                  <a:cubicBezTo>
                    <a:pt x="7898" y="16292"/>
                    <a:pt x="8932" y="17446"/>
                    <a:pt x="9131" y="17446"/>
                  </a:cubicBezTo>
                  <a:cubicBezTo>
                    <a:pt x="9430" y="17446"/>
                    <a:pt x="9469" y="17128"/>
                    <a:pt x="9151" y="16750"/>
                  </a:cubicBezTo>
                  <a:cubicBezTo>
                    <a:pt x="8833" y="16372"/>
                    <a:pt x="7938" y="15158"/>
                    <a:pt x="8157" y="14999"/>
                  </a:cubicBezTo>
                  <a:cubicBezTo>
                    <a:pt x="8163" y="14995"/>
                    <a:pt x="8172" y="14992"/>
                    <a:pt x="8181" y="14992"/>
                  </a:cubicBezTo>
                  <a:cubicBezTo>
                    <a:pt x="8461" y="14992"/>
                    <a:pt x="9947" y="16849"/>
                    <a:pt x="9947" y="16849"/>
                  </a:cubicBezTo>
                  <a:cubicBezTo>
                    <a:pt x="9947" y="16849"/>
                    <a:pt x="10144" y="17188"/>
                    <a:pt x="10349" y="17188"/>
                  </a:cubicBezTo>
                  <a:cubicBezTo>
                    <a:pt x="10388" y="17188"/>
                    <a:pt x="10426" y="17176"/>
                    <a:pt x="10464" y="17148"/>
                  </a:cubicBezTo>
                  <a:cubicBezTo>
                    <a:pt x="10922" y="16829"/>
                    <a:pt x="9072" y="14840"/>
                    <a:pt x="8893" y="14641"/>
                  </a:cubicBezTo>
                  <a:cubicBezTo>
                    <a:pt x="8803" y="14536"/>
                    <a:pt x="8905" y="14420"/>
                    <a:pt x="9020" y="14420"/>
                  </a:cubicBezTo>
                  <a:cubicBezTo>
                    <a:pt x="9058" y="14420"/>
                    <a:pt x="9097" y="14433"/>
                    <a:pt x="9131" y="14462"/>
                  </a:cubicBezTo>
                  <a:cubicBezTo>
                    <a:pt x="9241" y="14591"/>
                    <a:pt x="10452" y="16209"/>
                    <a:pt x="10998" y="16209"/>
                  </a:cubicBezTo>
                  <a:cubicBezTo>
                    <a:pt x="11044" y="16209"/>
                    <a:pt x="11085" y="16198"/>
                    <a:pt x="11121" y="16173"/>
                  </a:cubicBezTo>
                  <a:cubicBezTo>
                    <a:pt x="11459" y="15914"/>
                    <a:pt x="9629" y="14502"/>
                    <a:pt x="9549" y="13965"/>
                  </a:cubicBezTo>
                  <a:cubicBezTo>
                    <a:pt x="9538" y="13888"/>
                    <a:pt x="9555" y="13856"/>
                    <a:pt x="9592" y="13856"/>
                  </a:cubicBezTo>
                  <a:cubicBezTo>
                    <a:pt x="9808" y="13856"/>
                    <a:pt x="10722" y="14946"/>
                    <a:pt x="11080" y="14946"/>
                  </a:cubicBezTo>
                  <a:cubicBezTo>
                    <a:pt x="11112" y="14946"/>
                    <a:pt x="11138" y="14937"/>
                    <a:pt x="11160" y="14920"/>
                  </a:cubicBezTo>
                  <a:cubicBezTo>
                    <a:pt x="11280" y="14840"/>
                    <a:pt x="11359" y="14761"/>
                    <a:pt x="10444" y="13865"/>
                  </a:cubicBezTo>
                  <a:cubicBezTo>
                    <a:pt x="9987" y="13408"/>
                    <a:pt x="8256" y="12095"/>
                    <a:pt x="8256" y="12095"/>
                  </a:cubicBezTo>
                  <a:lnTo>
                    <a:pt x="4576"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7" name="Google Shape;1197;p23"/>
            <p:cNvSpPr/>
            <p:nvPr/>
          </p:nvSpPr>
          <p:spPr>
            <a:xfrm>
              <a:off x="3068326" y="1745794"/>
              <a:ext cx="452851" cy="420103"/>
            </a:xfrm>
            <a:custGeom>
              <a:avLst/>
              <a:gdLst/>
              <a:ahLst/>
              <a:cxnLst/>
              <a:rect l="l" t="t" r="r" b="b"/>
              <a:pathLst>
                <a:path w="12653" h="11738" extrusionOk="0">
                  <a:moveTo>
                    <a:pt x="3243" y="0"/>
                  </a:moveTo>
                  <a:lnTo>
                    <a:pt x="1" y="4337"/>
                  </a:lnTo>
                  <a:cubicBezTo>
                    <a:pt x="1" y="4337"/>
                    <a:pt x="8191" y="11738"/>
                    <a:pt x="8413" y="11738"/>
                  </a:cubicBezTo>
                  <a:cubicBezTo>
                    <a:pt x="8414" y="11738"/>
                    <a:pt x="8415" y="11737"/>
                    <a:pt x="8415" y="11737"/>
                  </a:cubicBezTo>
                  <a:cubicBezTo>
                    <a:pt x="8555" y="11717"/>
                    <a:pt x="12653" y="6466"/>
                    <a:pt x="12653" y="6466"/>
                  </a:cubicBezTo>
                  <a:cubicBezTo>
                    <a:pt x="12653" y="6466"/>
                    <a:pt x="11161" y="5889"/>
                    <a:pt x="10464" y="5491"/>
                  </a:cubicBezTo>
                  <a:lnTo>
                    <a:pt x="3243"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23"/>
            <p:cNvSpPr/>
            <p:nvPr/>
          </p:nvSpPr>
          <p:spPr>
            <a:xfrm>
              <a:off x="3332460" y="1976464"/>
              <a:ext cx="533307" cy="645079"/>
            </a:xfrm>
            <a:custGeom>
              <a:avLst/>
              <a:gdLst/>
              <a:ahLst/>
              <a:cxnLst/>
              <a:rect l="l" t="t" r="r" b="b"/>
              <a:pathLst>
                <a:path w="14901" h="18024" extrusionOk="0">
                  <a:moveTo>
                    <a:pt x="5830" y="1"/>
                  </a:moveTo>
                  <a:lnTo>
                    <a:pt x="5273" y="21"/>
                  </a:lnTo>
                  <a:cubicBezTo>
                    <a:pt x="3681" y="80"/>
                    <a:pt x="2328" y="1115"/>
                    <a:pt x="1831" y="2607"/>
                  </a:cubicBezTo>
                  <a:cubicBezTo>
                    <a:pt x="1274" y="4278"/>
                    <a:pt x="1294" y="4815"/>
                    <a:pt x="936" y="6048"/>
                  </a:cubicBezTo>
                  <a:cubicBezTo>
                    <a:pt x="1" y="8992"/>
                    <a:pt x="1652" y="12613"/>
                    <a:pt x="1652" y="12613"/>
                  </a:cubicBezTo>
                  <a:lnTo>
                    <a:pt x="1075" y="17825"/>
                  </a:lnTo>
                  <a:lnTo>
                    <a:pt x="12255" y="18023"/>
                  </a:lnTo>
                  <a:lnTo>
                    <a:pt x="12812" y="11737"/>
                  </a:lnTo>
                  <a:lnTo>
                    <a:pt x="14901" y="2308"/>
                  </a:lnTo>
                  <a:cubicBezTo>
                    <a:pt x="14901" y="2308"/>
                    <a:pt x="14443" y="299"/>
                    <a:pt x="12673" y="120"/>
                  </a:cubicBezTo>
                  <a:cubicBezTo>
                    <a:pt x="11738" y="80"/>
                    <a:pt x="5830" y="1"/>
                    <a:pt x="583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9" name="Google Shape;1199;p23"/>
            <p:cNvSpPr/>
            <p:nvPr/>
          </p:nvSpPr>
          <p:spPr>
            <a:xfrm>
              <a:off x="3721933" y="1987846"/>
              <a:ext cx="285533" cy="558932"/>
            </a:xfrm>
            <a:custGeom>
              <a:avLst/>
              <a:gdLst/>
              <a:ahLst/>
              <a:cxnLst/>
              <a:rect l="l" t="t" r="r" b="b"/>
              <a:pathLst>
                <a:path w="7978" h="15617" extrusionOk="0">
                  <a:moveTo>
                    <a:pt x="2109" y="1"/>
                  </a:moveTo>
                  <a:cubicBezTo>
                    <a:pt x="537" y="160"/>
                    <a:pt x="120" y="1572"/>
                    <a:pt x="40" y="2686"/>
                  </a:cubicBezTo>
                  <a:cubicBezTo>
                    <a:pt x="0" y="3343"/>
                    <a:pt x="100" y="3980"/>
                    <a:pt x="279" y="4596"/>
                  </a:cubicBezTo>
                  <a:lnTo>
                    <a:pt x="2944" y="15617"/>
                  </a:lnTo>
                  <a:lnTo>
                    <a:pt x="7977" y="14105"/>
                  </a:lnTo>
                  <a:cubicBezTo>
                    <a:pt x="7977" y="14105"/>
                    <a:pt x="6366" y="6088"/>
                    <a:pt x="5570" y="3045"/>
                  </a:cubicBezTo>
                  <a:cubicBezTo>
                    <a:pt x="4735" y="1"/>
                    <a:pt x="2109" y="1"/>
                    <a:pt x="210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0" name="Google Shape;1200;p23"/>
            <p:cNvSpPr/>
            <p:nvPr/>
          </p:nvSpPr>
          <p:spPr>
            <a:xfrm>
              <a:off x="3512594" y="1920953"/>
              <a:ext cx="227875" cy="91157"/>
            </a:xfrm>
            <a:custGeom>
              <a:avLst/>
              <a:gdLst/>
              <a:ahLst/>
              <a:cxnLst/>
              <a:rect l="l" t="t" r="r" b="b"/>
              <a:pathLst>
                <a:path w="6367" h="2547" extrusionOk="0">
                  <a:moveTo>
                    <a:pt x="896" y="0"/>
                  </a:moveTo>
                  <a:lnTo>
                    <a:pt x="1" y="1691"/>
                  </a:lnTo>
                  <a:lnTo>
                    <a:pt x="2269" y="2546"/>
                  </a:lnTo>
                  <a:lnTo>
                    <a:pt x="6366" y="2089"/>
                  </a:lnTo>
                  <a:lnTo>
                    <a:pt x="6366" y="0"/>
                  </a:lnTo>
                  <a:lnTo>
                    <a:pt x="2865" y="855"/>
                  </a:lnTo>
                  <a:lnTo>
                    <a:pt x="2388" y="1591"/>
                  </a:lnTo>
                  <a:lnTo>
                    <a:pt x="2388" y="855"/>
                  </a:lnTo>
                  <a:lnTo>
                    <a:pt x="896"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1" name="Google Shape;1201;p23"/>
            <p:cNvSpPr/>
            <p:nvPr/>
          </p:nvSpPr>
          <p:spPr>
            <a:xfrm>
              <a:off x="3355975" y="2073922"/>
              <a:ext cx="57693" cy="351136"/>
            </a:xfrm>
            <a:custGeom>
              <a:avLst/>
              <a:gdLst/>
              <a:ahLst/>
              <a:cxnLst/>
              <a:rect l="l" t="t" r="r" b="b"/>
              <a:pathLst>
                <a:path w="1612" h="9811" extrusionOk="0">
                  <a:moveTo>
                    <a:pt x="1611" y="1"/>
                  </a:moveTo>
                  <a:cubicBezTo>
                    <a:pt x="1603" y="1"/>
                    <a:pt x="1544" y="121"/>
                    <a:pt x="1433" y="361"/>
                  </a:cubicBezTo>
                  <a:cubicBezTo>
                    <a:pt x="1572" y="142"/>
                    <a:pt x="1612" y="3"/>
                    <a:pt x="1612" y="3"/>
                  </a:cubicBezTo>
                  <a:cubicBezTo>
                    <a:pt x="1612" y="2"/>
                    <a:pt x="1611" y="1"/>
                    <a:pt x="1611" y="1"/>
                  </a:cubicBezTo>
                  <a:close/>
                  <a:moveTo>
                    <a:pt x="1433" y="361"/>
                  </a:moveTo>
                  <a:lnTo>
                    <a:pt x="1433" y="361"/>
                  </a:lnTo>
                  <a:cubicBezTo>
                    <a:pt x="1373" y="461"/>
                    <a:pt x="1274" y="580"/>
                    <a:pt x="1194" y="759"/>
                  </a:cubicBezTo>
                  <a:cubicBezTo>
                    <a:pt x="1114" y="938"/>
                    <a:pt x="1015" y="1097"/>
                    <a:pt x="915" y="1336"/>
                  </a:cubicBezTo>
                  <a:cubicBezTo>
                    <a:pt x="816" y="1535"/>
                    <a:pt x="717" y="1773"/>
                    <a:pt x="617" y="2032"/>
                  </a:cubicBezTo>
                  <a:cubicBezTo>
                    <a:pt x="518" y="2271"/>
                    <a:pt x="458" y="2549"/>
                    <a:pt x="358" y="2848"/>
                  </a:cubicBezTo>
                  <a:cubicBezTo>
                    <a:pt x="199" y="3444"/>
                    <a:pt x="80" y="4081"/>
                    <a:pt x="20" y="4797"/>
                  </a:cubicBezTo>
                  <a:cubicBezTo>
                    <a:pt x="0" y="5493"/>
                    <a:pt x="20" y="6170"/>
                    <a:pt x="100" y="6786"/>
                  </a:cubicBezTo>
                  <a:cubicBezTo>
                    <a:pt x="140" y="7125"/>
                    <a:pt x="179" y="7383"/>
                    <a:pt x="239" y="7662"/>
                  </a:cubicBezTo>
                  <a:cubicBezTo>
                    <a:pt x="299" y="7940"/>
                    <a:pt x="378" y="8179"/>
                    <a:pt x="438" y="8418"/>
                  </a:cubicBezTo>
                  <a:cubicBezTo>
                    <a:pt x="498" y="8636"/>
                    <a:pt x="577" y="8835"/>
                    <a:pt x="637" y="9014"/>
                  </a:cubicBezTo>
                  <a:cubicBezTo>
                    <a:pt x="697" y="9174"/>
                    <a:pt x="776" y="9333"/>
                    <a:pt x="816" y="9452"/>
                  </a:cubicBezTo>
                  <a:cubicBezTo>
                    <a:pt x="915" y="9671"/>
                    <a:pt x="995" y="9810"/>
                    <a:pt x="995" y="9810"/>
                  </a:cubicBezTo>
                  <a:lnTo>
                    <a:pt x="856" y="9432"/>
                  </a:lnTo>
                  <a:cubicBezTo>
                    <a:pt x="796" y="9313"/>
                    <a:pt x="717" y="9154"/>
                    <a:pt x="677" y="8975"/>
                  </a:cubicBezTo>
                  <a:cubicBezTo>
                    <a:pt x="597" y="8815"/>
                    <a:pt x="518" y="8617"/>
                    <a:pt x="478" y="8378"/>
                  </a:cubicBezTo>
                  <a:cubicBezTo>
                    <a:pt x="418" y="8179"/>
                    <a:pt x="358" y="7940"/>
                    <a:pt x="299" y="7662"/>
                  </a:cubicBezTo>
                  <a:cubicBezTo>
                    <a:pt x="219" y="7423"/>
                    <a:pt x="199" y="7125"/>
                    <a:pt x="160" y="6826"/>
                  </a:cubicBezTo>
                  <a:cubicBezTo>
                    <a:pt x="100" y="6190"/>
                    <a:pt x="60" y="5533"/>
                    <a:pt x="100" y="4837"/>
                  </a:cubicBezTo>
                  <a:cubicBezTo>
                    <a:pt x="160" y="4121"/>
                    <a:pt x="279" y="3464"/>
                    <a:pt x="418" y="2868"/>
                  </a:cubicBezTo>
                  <a:cubicBezTo>
                    <a:pt x="498" y="2569"/>
                    <a:pt x="577" y="2291"/>
                    <a:pt x="677" y="2052"/>
                  </a:cubicBezTo>
                  <a:cubicBezTo>
                    <a:pt x="736" y="1793"/>
                    <a:pt x="836" y="1575"/>
                    <a:pt x="935" y="1356"/>
                  </a:cubicBezTo>
                  <a:cubicBezTo>
                    <a:pt x="1035" y="1137"/>
                    <a:pt x="1134" y="958"/>
                    <a:pt x="1214" y="779"/>
                  </a:cubicBezTo>
                  <a:cubicBezTo>
                    <a:pt x="1293" y="600"/>
                    <a:pt x="1373" y="461"/>
                    <a:pt x="1433" y="36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2" name="Google Shape;1202;p23"/>
            <p:cNvSpPr/>
            <p:nvPr/>
          </p:nvSpPr>
          <p:spPr>
            <a:xfrm>
              <a:off x="3520432" y="1947295"/>
              <a:ext cx="68395" cy="71938"/>
            </a:xfrm>
            <a:custGeom>
              <a:avLst/>
              <a:gdLst/>
              <a:ahLst/>
              <a:cxnLst/>
              <a:rect l="l" t="t" r="r" b="b"/>
              <a:pathLst>
                <a:path w="1911" h="2010" extrusionOk="0">
                  <a:moveTo>
                    <a:pt x="1890" y="0"/>
                  </a:moveTo>
                  <a:cubicBezTo>
                    <a:pt x="1871" y="0"/>
                    <a:pt x="1791" y="159"/>
                    <a:pt x="1672" y="438"/>
                  </a:cubicBezTo>
                  <a:cubicBezTo>
                    <a:pt x="1552" y="736"/>
                    <a:pt x="1393" y="1154"/>
                    <a:pt x="1234" y="1631"/>
                  </a:cubicBezTo>
                  <a:lnTo>
                    <a:pt x="1178" y="1784"/>
                  </a:lnTo>
                  <a:lnTo>
                    <a:pt x="1178" y="1784"/>
                  </a:lnTo>
                  <a:cubicBezTo>
                    <a:pt x="495" y="1357"/>
                    <a:pt x="73" y="913"/>
                    <a:pt x="7" y="913"/>
                  </a:cubicBezTo>
                  <a:cubicBezTo>
                    <a:pt x="4" y="913"/>
                    <a:pt x="2" y="914"/>
                    <a:pt x="1" y="915"/>
                  </a:cubicBezTo>
                  <a:cubicBezTo>
                    <a:pt x="1" y="915"/>
                    <a:pt x="100" y="1054"/>
                    <a:pt x="299" y="1253"/>
                  </a:cubicBezTo>
                  <a:cubicBezTo>
                    <a:pt x="498" y="1452"/>
                    <a:pt x="836" y="1731"/>
                    <a:pt x="1194" y="1950"/>
                  </a:cubicBezTo>
                  <a:lnTo>
                    <a:pt x="1274" y="2009"/>
                  </a:lnTo>
                  <a:lnTo>
                    <a:pt x="1294" y="1930"/>
                  </a:lnTo>
                  <a:lnTo>
                    <a:pt x="1373" y="1711"/>
                  </a:lnTo>
                  <a:lnTo>
                    <a:pt x="1771" y="517"/>
                  </a:lnTo>
                  <a:cubicBezTo>
                    <a:pt x="1871" y="199"/>
                    <a:pt x="1910" y="0"/>
                    <a:pt x="18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3" name="Google Shape;1203;p23"/>
            <p:cNvSpPr/>
            <p:nvPr/>
          </p:nvSpPr>
          <p:spPr>
            <a:xfrm>
              <a:off x="3614418" y="1951554"/>
              <a:ext cx="76913" cy="77629"/>
            </a:xfrm>
            <a:custGeom>
              <a:avLst/>
              <a:gdLst/>
              <a:ahLst/>
              <a:cxnLst/>
              <a:rect l="l" t="t" r="r" b="b"/>
              <a:pathLst>
                <a:path w="2149" h="2169" extrusionOk="0">
                  <a:moveTo>
                    <a:pt x="0" y="0"/>
                  </a:moveTo>
                  <a:cubicBezTo>
                    <a:pt x="0" y="0"/>
                    <a:pt x="0" y="219"/>
                    <a:pt x="40" y="597"/>
                  </a:cubicBezTo>
                  <a:cubicBezTo>
                    <a:pt x="100" y="935"/>
                    <a:pt x="160" y="1473"/>
                    <a:pt x="239" y="2010"/>
                  </a:cubicBezTo>
                  <a:lnTo>
                    <a:pt x="239" y="2089"/>
                  </a:lnTo>
                  <a:lnTo>
                    <a:pt x="239" y="2169"/>
                  </a:lnTo>
                  <a:lnTo>
                    <a:pt x="319" y="2129"/>
                  </a:lnTo>
                  <a:cubicBezTo>
                    <a:pt x="836" y="1970"/>
                    <a:pt x="1313" y="1791"/>
                    <a:pt x="1632" y="1671"/>
                  </a:cubicBezTo>
                  <a:cubicBezTo>
                    <a:pt x="1950" y="1532"/>
                    <a:pt x="2149" y="1473"/>
                    <a:pt x="2149" y="1433"/>
                  </a:cubicBezTo>
                  <a:cubicBezTo>
                    <a:pt x="2149" y="1430"/>
                    <a:pt x="2145" y="1429"/>
                    <a:pt x="2138" y="1429"/>
                  </a:cubicBezTo>
                  <a:cubicBezTo>
                    <a:pt x="2091" y="1429"/>
                    <a:pt x="1887" y="1488"/>
                    <a:pt x="1592" y="1592"/>
                  </a:cubicBezTo>
                  <a:cubicBezTo>
                    <a:pt x="1270" y="1686"/>
                    <a:pt x="841" y="1817"/>
                    <a:pt x="338" y="1983"/>
                  </a:cubicBezTo>
                  <a:lnTo>
                    <a:pt x="338" y="1983"/>
                  </a:lnTo>
                  <a:cubicBezTo>
                    <a:pt x="259" y="1429"/>
                    <a:pt x="199" y="934"/>
                    <a:pt x="120" y="577"/>
                  </a:cubicBezTo>
                  <a:cubicBezTo>
                    <a:pt x="60" y="219"/>
                    <a:pt x="20" y="0"/>
                    <a:pt x="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4" name="Google Shape;1204;p23"/>
            <p:cNvSpPr/>
            <p:nvPr/>
          </p:nvSpPr>
          <p:spPr>
            <a:xfrm>
              <a:off x="3756113" y="2542457"/>
              <a:ext cx="22798" cy="71258"/>
            </a:xfrm>
            <a:custGeom>
              <a:avLst/>
              <a:gdLst/>
              <a:ahLst/>
              <a:cxnLst/>
              <a:rect l="l" t="t" r="r" b="b"/>
              <a:pathLst>
                <a:path w="637" h="1991" extrusionOk="0">
                  <a:moveTo>
                    <a:pt x="62" y="1"/>
                  </a:moveTo>
                  <a:cubicBezTo>
                    <a:pt x="61" y="1"/>
                    <a:pt x="60" y="1"/>
                    <a:pt x="60" y="1"/>
                  </a:cubicBezTo>
                  <a:cubicBezTo>
                    <a:pt x="0" y="1"/>
                    <a:pt x="279" y="399"/>
                    <a:pt x="418" y="976"/>
                  </a:cubicBezTo>
                  <a:cubicBezTo>
                    <a:pt x="517" y="1513"/>
                    <a:pt x="358" y="1991"/>
                    <a:pt x="418" y="1991"/>
                  </a:cubicBezTo>
                  <a:cubicBezTo>
                    <a:pt x="438" y="1991"/>
                    <a:pt x="637" y="1533"/>
                    <a:pt x="537" y="936"/>
                  </a:cubicBezTo>
                  <a:cubicBezTo>
                    <a:pt x="440" y="355"/>
                    <a:pt x="98" y="1"/>
                    <a:pt x="6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23"/>
            <p:cNvSpPr/>
            <p:nvPr/>
          </p:nvSpPr>
          <p:spPr>
            <a:xfrm>
              <a:off x="3812340" y="2429287"/>
              <a:ext cx="180167" cy="34466"/>
            </a:xfrm>
            <a:custGeom>
              <a:avLst/>
              <a:gdLst/>
              <a:ahLst/>
              <a:cxnLst/>
              <a:rect l="l" t="t" r="r" b="b"/>
              <a:pathLst>
                <a:path w="5034" h="963" extrusionOk="0">
                  <a:moveTo>
                    <a:pt x="5033" y="0"/>
                  </a:moveTo>
                  <a:cubicBezTo>
                    <a:pt x="4994" y="0"/>
                    <a:pt x="4735" y="60"/>
                    <a:pt x="4278" y="120"/>
                  </a:cubicBezTo>
                  <a:cubicBezTo>
                    <a:pt x="3840" y="219"/>
                    <a:pt x="3203" y="359"/>
                    <a:pt x="2507" y="478"/>
                  </a:cubicBezTo>
                  <a:cubicBezTo>
                    <a:pt x="1851" y="617"/>
                    <a:pt x="1194" y="717"/>
                    <a:pt x="757" y="796"/>
                  </a:cubicBezTo>
                  <a:cubicBezTo>
                    <a:pt x="279" y="876"/>
                    <a:pt x="1" y="916"/>
                    <a:pt x="1" y="955"/>
                  </a:cubicBezTo>
                  <a:cubicBezTo>
                    <a:pt x="1" y="960"/>
                    <a:pt x="19" y="963"/>
                    <a:pt x="54" y="963"/>
                  </a:cubicBezTo>
                  <a:cubicBezTo>
                    <a:pt x="160" y="963"/>
                    <a:pt x="413" y="940"/>
                    <a:pt x="757" y="896"/>
                  </a:cubicBezTo>
                  <a:cubicBezTo>
                    <a:pt x="1234" y="856"/>
                    <a:pt x="1851" y="756"/>
                    <a:pt x="2547" y="617"/>
                  </a:cubicBezTo>
                  <a:cubicBezTo>
                    <a:pt x="3243" y="478"/>
                    <a:pt x="3860" y="359"/>
                    <a:pt x="4297" y="219"/>
                  </a:cubicBezTo>
                  <a:cubicBezTo>
                    <a:pt x="4755" y="100"/>
                    <a:pt x="5033" y="20"/>
                    <a:pt x="503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23"/>
            <p:cNvSpPr/>
            <p:nvPr/>
          </p:nvSpPr>
          <p:spPr>
            <a:xfrm>
              <a:off x="3786714" y="2320698"/>
              <a:ext cx="185142" cy="50357"/>
            </a:xfrm>
            <a:custGeom>
              <a:avLst/>
              <a:gdLst/>
              <a:ahLst/>
              <a:cxnLst/>
              <a:rect l="l" t="t" r="r" b="b"/>
              <a:pathLst>
                <a:path w="5173" h="1407" extrusionOk="0">
                  <a:moveTo>
                    <a:pt x="5138" y="0"/>
                  </a:moveTo>
                  <a:cubicBezTo>
                    <a:pt x="5048" y="0"/>
                    <a:pt x="4790" y="72"/>
                    <a:pt x="4397" y="170"/>
                  </a:cubicBezTo>
                  <a:cubicBezTo>
                    <a:pt x="3939" y="309"/>
                    <a:pt x="3283" y="448"/>
                    <a:pt x="2567" y="627"/>
                  </a:cubicBezTo>
                  <a:cubicBezTo>
                    <a:pt x="1870" y="806"/>
                    <a:pt x="1214" y="966"/>
                    <a:pt x="756" y="1125"/>
                  </a:cubicBezTo>
                  <a:cubicBezTo>
                    <a:pt x="279" y="1264"/>
                    <a:pt x="0" y="1363"/>
                    <a:pt x="0" y="1403"/>
                  </a:cubicBezTo>
                  <a:cubicBezTo>
                    <a:pt x="3" y="1405"/>
                    <a:pt x="7" y="1406"/>
                    <a:pt x="15" y="1406"/>
                  </a:cubicBezTo>
                  <a:cubicBezTo>
                    <a:pt x="80" y="1406"/>
                    <a:pt x="348" y="1331"/>
                    <a:pt x="776" y="1224"/>
                  </a:cubicBezTo>
                  <a:cubicBezTo>
                    <a:pt x="1254" y="1105"/>
                    <a:pt x="1890" y="946"/>
                    <a:pt x="2606" y="767"/>
                  </a:cubicBezTo>
                  <a:cubicBezTo>
                    <a:pt x="3303" y="608"/>
                    <a:pt x="3959" y="429"/>
                    <a:pt x="4437" y="269"/>
                  </a:cubicBezTo>
                  <a:cubicBezTo>
                    <a:pt x="4894" y="130"/>
                    <a:pt x="5173" y="31"/>
                    <a:pt x="5173" y="11"/>
                  </a:cubicBezTo>
                  <a:cubicBezTo>
                    <a:pt x="5169" y="4"/>
                    <a:pt x="5157" y="0"/>
                    <a:pt x="51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23"/>
            <p:cNvSpPr/>
            <p:nvPr/>
          </p:nvSpPr>
          <p:spPr>
            <a:xfrm>
              <a:off x="3766063" y="2276926"/>
              <a:ext cx="61272" cy="269857"/>
            </a:xfrm>
            <a:custGeom>
              <a:avLst/>
              <a:gdLst/>
              <a:ahLst/>
              <a:cxnLst/>
              <a:rect l="l" t="t" r="r" b="b"/>
              <a:pathLst>
                <a:path w="1712" h="7540" extrusionOk="0">
                  <a:moveTo>
                    <a:pt x="1" y="0"/>
                  </a:moveTo>
                  <a:cubicBezTo>
                    <a:pt x="1" y="1"/>
                    <a:pt x="40" y="100"/>
                    <a:pt x="60" y="299"/>
                  </a:cubicBezTo>
                  <a:cubicBezTo>
                    <a:pt x="100" y="518"/>
                    <a:pt x="160" y="796"/>
                    <a:pt x="219" y="1114"/>
                  </a:cubicBezTo>
                  <a:cubicBezTo>
                    <a:pt x="359" y="1791"/>
                    <a:pt x="577" y="2746"/>
                    <a:pt x="796" y="3780"/>
                  </a:cubicBezTo>
                  <a:cubicBezTo>
                    <a:pt x="1055" y="4834"/>
                    <a:pt x="1254" y="5769"/>
                    <a:pt x="1413" y="6446"/>
                  </a:cubicBezTo>
                  <a:cubicBezTo>
                    <a:pt x="1493" y="6764"/>
                    <a:pt x="1572" y="7023"/>
                    <a:pt x="1612" y="7241"/>
                  </a:cubicBezTo>
                  <a:cubicBezTo>
                    <a:pt x="1672" y="7440"/>
                    <a:pt x="1711" y="7540"/>
                    <a:pt x="1711" y="7540"/>
                  </a:cubicBezTo>
                  <a:cubicBezTo>
                    <a:pt x="1711" y="7540"/>
                    <a:pt x="1711" y="7440"/>
                    <a:pt x="1672" y="7241"/>
                  </a:cubicBezTo>
                  <a:cubicBezTo>
                    <a:pt x="1612" y="7023"/>
                    <a:pt x="1572" y="6744"/>
                    <a:pt x="1493" y="6426"/>
                  </a:cubicBezTo>
                  <a:cubicBezTo>
                    <a:pt x="1373" y="5749"/>
                    <a:pt x="1154" y="4814"/>
                    <a:pt x="916" y="3760"/>
                  </a:cubicBezTo>
                  <a:cubicBezTo>
                    <a:pt x="677" y="2706"/>
                    <a:pt x="478" y="1771"/>
                    <a:pt x="299" y="1095"/>
                  </a:cubicBezTo>
                  <a:cubicBezTo>
                    <a:pt x="219" y="776"/>
                    <a:pt x="160" y="518"/>
                    <a:pt x="100" y="299"/>
                  </a:cubicBezTo>
                  <a:cubicBezTo>
                    <a:pt x="60" y="100"/>
                    <a:pt x="1" y="1"/>
                    <a:pt x="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23"/>
            <p:cNvSpPr/>
            <p:nvPr/>
          </p:nvSpPr>
          <p:spPr>
            <a:xfrm>
              <a:off x="3363097" y="2219840"/>
              <a:ext cx="598802" cy="16714"/>
            </a:xfrm>
            <a:custGeom>
              <a:avLst/>
              <a:gdLst/>
              <a:ahLst/>
              <a:cxnLst/>
              <a:rect l="l" t="t" r="r" b="b"/>
              <a:pathLst>
                <a:path w="16731" h="467" extrusionOk="0">
                  <a:moveTo>
                    <a:pt x="176" y="0"/>
                  </a:moveTo>
                  <a:cubicBezTo>
                    <a:pt x="61" y="0"/>
                    <a:pt x="0" y="1"/>
                    <a:pt x="0" y="4"/>
                  </a:cubicBezTo>
                  <a:cubicBezTo>
                    <a:pt x="0" y="64"/>
                    <a:pt x="3720" y="183"/>
                    <a:pt x="8355" y="302"/>
                  </a:cubicBezTo>
                  <a:cubicBezTo>
                    <a:pt x="12240" y="420"/>
                    <a:pt x="15518" y="466"/>
                    <a:pt x="16459" y="466"/>
                  </a:cubicBezTo>
                  <a:cubicBezTo>
                    <a:pt x="16636" y="466"/>
                    <a:pt x="16730" y="465"/>
                    <a:pt x="16730" y="462"/>
                  </a:cubicBezTo>
                  <a:cubicBezTo>
                    <a:pt x="16730" y="442"/>
                    <a:pt x="12970" y="302"/>
                    <a:pt x="8375" y="163"/>
                  </a:cubicBezTo>
                  <a:cubicBezTo>
                    <a:pt x="4346" y="59"/>
                    <a:pt x="969" y="0"/>
                    <a:pt x="1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23"/>
            <p:cNvSpPr/>
            <p:nvPr/>
          </p:nvSpPr>
          <p:spPr>
            <a:xfrm>
              <a:off x="3401536" y="2083263"/>
              <a:ext cx="514088" cy="15998"/>
            </a:xfrm>
            <a:custGeom>
              <a:avLst/>
              <a:gdLst/>
              <a:ahLst/>
              <a:cxnLst/>
              <a:rect l="l" t="t" r="r" b="b"/>
              <a:pathLst>
                <a:path w="14364" h="447" extrusionOk="0">
                  <a:moveTo>
                    <a:pt x="13786" y="1"/>
                  </a:moveTo>
                  <a:cubicBezTo>
                    <a:pt x="13388" y="20"/>
                    <a:pt x="12891" y="40"/>
                    <a:pt x="12254" y="60"/>
                  </a:cubicBezTo>
                  <a:cubicBezTo>
                    <a:pt x="10961" y="120"/>
                    <a:pt x="9171" y="200"/>
                    <a:pt x="7182" y="239"/>
                  </a:cubicBezTo>
                  <a:cubicBezTo>
                    <a:pt x="5193" y="299"/>
                    <a:pt x="3402" y="319"/>
                    <a:pt x="2109" y="339"/>
                  </a:cubicBezTo>
                  <a:cubicBezTo>
                    <a:pt x="1453" y="379"/>
                    <a:pt x="936" y="379"/>
                    <a:pt x="558" y="379"/>
                  </a:cubicBezTo>
                  <a:lnTo>
                    <a:pt x="1" y="379"/>
                  </a:lnTo>
                  <a:cubicBezTo>
                    <a:pt x="1" y="398"/>
                    <a:pt x="40" y="398"/>
                    <a:pt x="140" y="398"/>
                  </a:cubicBezTo>
                  <a:cubicBezTo>
                    <a:pt x="259" y="418"/>
                    <a:pt x="398" y="418"/>
                    <a:pt x="558" y="418"/>
                  </a:cubicBezTo>
                  <a:cubicBezTo>
                    <a:pt x="936" y="438"/>
                    <a:pt x="1453" y="438"/>
                    <a:pt x="2109" y="438"/>
                  </a:cubicBezTo>
                  <a:cubicBezTo>
                    <a:pt x="2456" y="444"/>
                    <a:pt x="2838" y="446"/>
                    <a:pt x="3250" y="446"/>
                  </a:cubicBezTo>
                  <a:cubicBezTo>
                    <a:pt x="4376" y="446"/>
                    <a:pt x="5726" y="428"/>
                    <a:pt x="7182" y="398"/>
                  </a:cubicBezTo>
                  <a:cubicBezTo>
                    <a:pt x="9171" y="339"/>
                    <a:pt x="10961" y="239"/>
                    <a:pt x="12254" y="180"/>
                  </a:cubicBezTo>
                  <a:cubicBezTo>
                    <a:pt x="12891" y="140"/>
                    <a:pt x="13428" y="100"/>
                    <a:pt x="13786" y="80"/>
                  </a:cubicBezTo>
                  <a:cubicBezTo>
                    <a:pt x="13965" y="80"/>
                    <a:pt x="14124" y="40"/>
                    <a:pt x="14224" y="40"/>
                  </a:cubicBezTo>
                  <a:cubicBezTo>
                    <a:pt x="14323" y="20"/>
                    <a:pt x="14363" y="20"/>
                    <a:pt x="14363" y="20"/>
                  </a:cubicBezTo>
                  <a:cubicBezTo>
                    <a:pt x="14363" y="20"/>
                    <a:pt x="14323" y="20"/>
                    <a:pt x="1422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23"/>
            <p:cNvSpPr/>
            <p:nvPr/>
          </p:nvSpPr>
          <p:spPr>
            <a:xfrm>
              <a:off x="3274086" y="1930187"/>
              <a:ext cx="142444" cy="160948"/>
            </a:xfrm>
            <a:custGeom>
              <a:avLst/>
              <a:gdLst/>
              <a:ahLst/>
              <a:cxnLst/>
              <a:rect l="l" t="t" r="r" b="b"/>
              <a:pathLst>
                <a:path w="3980" h="4497" extrusionOk="0">
                  <a:moveTo>
                    <a:pt x="3958" y="0"/>
                  </a:moveTo>
                  <a:cubicBezTo>
                    <a:pt x="3902" y="0"/>
                    <a:pt x="2994" y="988"/>
                    <a:pt x="1930" y="2209"/>
                  </a:cubicBezTo>
                  <a:cubicBezTo>
                    <a:pt x="836" y="3462"/>
                    <a:pt x="1" y="4477"/>
                    <a:pt x="21" y="4496"/>
                  </a:cubicBezTo>
                  <a:cubicBezTo>
                    <a:pt x="21" y="4497"/>
                    <a:pt x="21" y="4497"/>
                    <a:pt x="21" y="4497"/>
                  </a:cubicBezTo>
                  <a:cubicBezTo>
                    <a:pt x="58" y="4497"/>
                    <a:pt x="946" y="3510"/>
                    <a:pt x="2030" y="2288"/>
                  </a:cubicBezTo>
                  <a:cubicBezTo>
                    <a:pt x="3124" y="1035"/>
                    <a:pt x="3979" y="21"/>
                    <a:pt x="3959" y="1"/>
                  </a:cubicBezTo>
                  <a:cubicBezTo>
                    <a:pt x="3959" y="0"/>
                    <a:pt x="3959" y="0"/>
                    <a:pt x="395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23"/>
            <p:cNvSpPr/>
            <p:nvPr/>
          </p:nvSpPr>
          <p:spPr>
            <a:xfrm>
              <a:off x="3369503" y="2363611"/>
              <a:ext cx="407254" cy="40121"/>
            </a:xfrm>
            <a:custGeom>
              <a:avLst/>
              <a:gdLst/>
              <a:ahLst/>
              <a:cxnLst/>
              <a:rect l="l" t="t" r="r" b="b"/>
              <a:pathLst>
                <a:path w="11379" h="1121" extrusionOk="0">
                  <a:moveTo>
                    <a:pt x="41" y="1"/>
                  </a:moveTo>
                  <a:cubicBezTo>
                    <a:pt x="14" y="1"/>
                    <a:pt x="0" y="2"/>
                    <a:pt x="0" y="5"/>
                  </a:cubicBezTo>
                  <a:cubicBezTo>
                    <a:pt x="0" y="25"/>
                    <a:pt x="2527" y="304"/>
                    <a:pt x="5690" y="622"/>
                  </a:cubicBezTo>
                  <a:cubicBezTo>
                    <a:pt x="8681" y="908"/>
                    <a:pt x="11161" y="1121"/>
                    <a:pt x="11365" y="1121"/>
                  </a:cubicBezTo>
                  <a:cubicBezTo>
                    <a:pt x="11374" y="1121"/>
                    <a:pt x="11379" y="1120"/>
                    <a:pt x="11379" y="1119"/>
                  </a:cubicBezTo>
                  <a:cubicBezTo>
                    <a:pt x="11379" y="1060"/>
                    <a:pt x="8853" y="801"/>
                    <a:pt x="5690" y="503"/>
                  </a:cubicBezTo>
                  <a:cubicBezTo>
                    <a:pt x="2778" y="226"/>
                    <a:pt x="378" y="1"/>
                    <a:pt x="4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23"/>
            <p:cNvSpPr/>
            <p:nvPr/>
          </p:nvSpPr>
          <p:spPr>
            <a:xfrm>
              <a:off x="3384464" y="2517296"/>
              <a:ext cx="396589" cy="9449"/>
            </a:xfrm>
            <a:custGeom>
              <a:avLst/>
              <a:gdLst/>
              <a:ahLst/>
              <a:cxnLst/>
              <a:rect l="l" t="t" r="r" b="b"/>
              <a:pathLst>
                <a:path w="11081" h="264" extrusionOk="0">
                  <a:moveTo>
                    <a:pt x="519" y="0"/>
                  </a:moveTo>
                  <a:cubicBezTo>
                    <a:pt x="199" y="0"/>
                    <a:pt x="20" y="3"/>
                    <a:pt x="20" y="8"/>
                  </a:cubicBezTo>
                  <a:cubicBezTo>
                    <a:pt x="0" y="48"/>
                    <a:pt x="2487" y="128"/>
                    <a:pt x="5550" y="207"/>
                  </a:cubicBezTo>
                  <a:cubicBezTo>
                    <a:pt x="7702" y="235"/>
                    <a:pt x="9576" y="263"/>
                    <a:pt x="10489" y="263"/>
                  </a:cubicBezTo>
                  <a:cubicBezTo>
                    <a:pt x="10867" y="263"/>
                    <a:pt x="11080" y="259"/>
                    <a:pt x="11080" y="247"/>
                  </a:cubicBezTo>
                  <a:cubicBezTo>
                    <a:pt x="11080" y="227"/>
                    <a:pt x="8634" y="128"/>
                    <a:pt x="5570" y="48"/>
                  </a:cubicBezTo>
                  <a:cubicBezTo>
                    <a:pt x="3327" y="19"/>
                    <a:pt x="1394" y="0"/>
                    <a:pt x="5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3" name="Google Shape;1213;p23"/>
            <p:cNvSpPr/>
            <p:nvPr/>
          </p:nvSpPr>
          <p:spPr>
            <a:xfrm>
              <a:off x="3512594" y="1975033"/>
              <a:ext cx="88330" cy="638673"/>
            </a:xfrm>
            <a:custGeom>
              <a:avLst/>
              <a:gdLst/>
              <a:ahLst/>
              <a:cxnLst/>
              <a:rect l="l" t="t" r="r" b="b"/>
              <a:pathLst>
                <a:path w="2468" h="17845" extrusionOk="0">
                  <a:moveTo>
                    <a:pt x="2468" y="1"/>
                  </a:moveTo>
                  <a:cubicBezTo>
                    <a:pt x="2467" y="1"/>
                    <a:pt x="2448" y="61"/>
                    <a:pt x="2388" y="180"/>
                  </a:cubicBezTo>
                  <a:cubicBezTo>
                    <a:pt x="2328" y="319"/>
                    <a:pt x="2288" y="478"/>
                    <a:pt x="2209" y="677"/>
                  </a:cubicBezTo>
                  <a:cubicBezTo>
                    <a:pt x="2090" y="1115"/>
                    <a:pt x="1891" y="1751"/>
                    <a:pt x="1712" y="2547"/>
                  </a:cubicBezTo>
                  <a:cubicBezTo>
                    <a:pt x="1314" y="4139"/>
                    <a:pt x="1035" y="6386"/>
                    <a:pt x="797" y="8873"/>
                  </a:cubicBezTo>
                  <a:cubicBezTo>
                    <a:pt x="677" y="10087"/>
                    <a:pt x="538" y="11280"/>
                    <a:pt x="419" y="12354"/>
                  </a:cubicBezTo>
                  <a:cubicBezTo>
                    <a:pt x="339" y="12871"/>
                    <a:pt x="279" y="13389"/>
                    <a:pt x="220" y="13866"/>
                  </a:cubicBezTo>
                  <a:cubicBezTo>
                    <a:pt x="180" y="14363"/>
                    <a:pt x="120" y="14801"/>
                    <a:pt x="100" y="15199"/>
                  </a:cubicBezTo>
                  <a:cubicBezTo>
                    <a:pt x="21" y="16015"/>
                    <a:pt x="1" y="16691"/>
                    <a:pt x="1" y="17148"/>
                  </a:cubicBezTo>
                  <a:lnTo>
                    <a:pt x="1" y="17666"/>
                  </a:lnTo>
                  <a:lnTo>
                    <a:pt x="1" y="17845"/>
                  </a:lnTo>
                  <a:cubicBezTo>
                    <a:pt x="1" y="17845"/>
                    <a:pt x="21" y="17765"/>
                    <a:pt x="80" y="17646"/>
                  </a:cubicBezTo>
                  <a:cubicBezTo>
                    <a:pt x="80" y="17507"/>
                    <a:pt x="100" y="17347"/>
                    <a:pt x="100" y="17109"/>
                  </a:cubicBezTo>
                  <a:cubicBezTo>
                    <a:pt x="120" y="16651"/>
                    <a:pt x="160" y="15995"/>
                    <a:pt x="220" y="15179"/>
                  </a:cubicBezTo>
                  <a:cubicBezTo>
                    <a:pt x="240" y="14781"/>
                    <a:pt x="299" y="14344"/>
                    <a:pt x="339" y="13866"/>
                  </a:cubicBezTo>
                  <a:cubicBezTo>
                    <a:pt x="399" y="13389"/>
                    <a:pt x="478" y="12891"/>
                    <a:pt x="538" y="12354"/>
                  </a:cubicBezTo>
                  <a:cubicBezTo>
                    <a:pt x="677" y="11280"/>
                    <a:pt x="797" y="10106"/>
                    <a:pt x="916" y="8873"/>
                  </a:cubicBezTo>
                  <a:cubicBezTo>
                    <a:pt x="1174" y="6386"/>
                    <a:pt x="1433" y="4139"/>
                    <a:pt x="1791" y="2547"/>
                  </a:cubicBezTo>
                  <a:cubicBezTo>
                    <a:pt x="1970" y="1751"/>
                    <a:pt x="2149" y="1135"/>
                    <a:pt x="2269" y="677"/>
                  </a:cubicBezTo>
                  <a:cubicBezTo>
                    <a:pt x="2328" y="478"/>
                    <a:pt x="2368" y="319"/>
                    <a:pt x="2408" y="180"/>
                  </a:cubicBezTo>
                  <a:cubicBezTo>
                    <a:pt x="2467" y="81"/>
                    <a:pt x="2468" y="1"/>
                    <a:pt x="246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23"/>
            <p:cNvSpPr/>
            <p:nvPr/>
          </p:nvSpPr>
          <p:spPr>
            <a:xfrm>
              <a:off x="3656437" y="2219983"/>
              <a:ext cx="97564" cy="24946"/>
            </a:xfrm>
            <a:custGeom>
              <a:avLst/>
              <a:gdLst/>
              <a:ahLst/>
              <a:cxnLst/>
              <a:rect l="l" t="t" r="r" b="b"/>
              <a:pathLst>
                <a:path w="2726" h="697" extrusionOk="0">
                  <a:moveTo>
                    <a:pt x="0" y="0"/>
                  </a:moveTo>
                  <a:lnTo>
                    <a:pt x="0" y="696"/>
                  </a:lnTo>
                  <a:lnTo>
                    <a:pt x="2725" y="696"/>
                  </a:lnTo>
                  <a:lnTo>
                    <a:pt x="272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23"/>
            <p:cNvSpPr/>
            <p:nvPr/>
          </p:nvSpPr>
          <p:spPr>
            <a:xfrm>
              <a:off x="3726192" y="2296862"/>
              <a:ext cx="68395" cy="221469"/>
            </a:xfrm>
            <a:custGeom>
              <a:avLst/>
              <a:gdLst/>
              <a:ahLst/>
              <a:cxnLst/>
              <a:rect l="l" t="t" r="r" b="b"/>
              <a:pathLst>
                <a:path w="1911" h="6188" extrusionOk="0">
                  <a:moveTo>
                    <a:pt x="1214" y="0"/>
                  </a:moveTo>
                  <a:cubicBezTo>
                    <a:pt x="1" y="1831"/>
                    <a:pt x="80" y="4417"/>
                    <a:pt x="1413" y="6187"/>
                  </a:cubicBezTo>
                  <a:cubicBezTo>
                    <a:pt x="1592" y="5013"/>
                    <a:pt x="1771" y="3860"/>
                    <a:pt x="1910" y="2706"/>
                  </a:cubicBezTo>
                  <a:lnTo>
                    <a:pt x="121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23"/>
            <p:cNvSpPr/>
            <p:nvPr/>
          </p:nvSpPr>
          <p:spPr>
            <a:xfrm>
              <a:off x="3663559" y="1637170"/>
              <a:ext cx="144556" cy="532269"/>
            </a:xfrm>
            <a:custGeom>
              <a:avLst/>
              <a:gdLst/>
              <a:ahLst/>
              <a:cxnLst/>
              <a:rect l="l" t="t" r="r" b="b"/>
              <a:pathLst>
                <a:path w="4039" h="14872" extrusionOk="0">
                  <a:moveTo>
                    <a:pt x="2729" y="1"/>
                  </a:moveTo>
                  <a:cubicBezTo>
                    <a:pt x="2351" y="1"/>
                    <a:pt x="1965" y="224"/>
                    <a:pt x="1850" y="569"/>
                  </a:cubicBezTo>
                  <a:lnTo>
                    <a:pt x="1373" y="1066"/>
                  </a:lnTo>
                  <a:cubicBezTo>
                    <a:pt x="1691" y="1723"/>
                    <a:pt x="1552" y="2518"/>
                    <a:pt x="1293" y="3214"/>
                  </a:cubicBezTo>
                  <a:cubicBezTo>
                    <a:pt x="1074" y="3911"/>
                    <a:pt x="776" y="4607"/>
                    <a:pt x="836" y="5323"/>
                  </a:cubicBezTo>
                  <a:cubicBezTo>
                    <a:pt x="875" y="5999"/>
                    <a:pt x="1253" y="6616"/>
                    <a:pt x="1293" y="7292"/>
                  </a:cubicBezTo>
                  <a:cubicBezTo>
                    <a:pt x="1412" y="8426"/>
                    <a:pt x="676" y="9461"/>
                    <a:pt x="378" y="10555"/>
                  </a:cubicBezTo>
                  <a:cubicBezTo>
                    <a:pt x="0" y="11967"/>
                    <a:pt x="378" y="13559"/>
                    <a:pt x="1353" y="14653"/>
                  </a:cubicBezTo>
                  <a:cubicBezTo>
                    <a:pt x="1452" y="14752"/>
                    <a:pt x="1572" y="14872"/>
                    <a:pt x="1731" y="14872"/>
                  </a:cubicBezTo>
                  <a:cubicBezTo>
                    <a:pt x="1910" y="14872"/>
                    <a:pt x="2029" y="14693"/>
                    <a:pt x="2069" y="14533"/>
                  </a:cubicBezTo>
                  <a:cubicBezTo>
                    <a:pt x="2089" y="14354"/>
                    <a:pt x="2069" y="14175"/>
                    <a:pt x="2069" y="13996"/>
                  </a:cubicBezTo>
                  <a:cubicBezTo>
                    <a:pt x="1930" y="12385"/>
                    <a:pt x="3501" y="11072"/>
                    <a:pt x="3740" y="9461"/>
                  </a:cubicBezTo>
                  <a:cubicBezTo>
                    <a:pt x="3899" y="8406"/>
                    <a:pt x="3441" y="7372"/>
                    <a:pt x="3402" y="6298"/>
                  </a:cubicBezTo>
                  <a:cubicBezTo>
                    <a:pt x="3322" y="4945"/>
                    <a:pt x="3819" y="3652"/>
                    <a:pt x="3959" y="2339"/>
                  </a:cubicBezTo>
                  <a:cubicBezTo>
                    <a:pt x="4018" y="1902"/>
                    <a:pt x="4038" y="1424"/>
                    <a:pt x="3899" y="967"/>
                  </a:cubicBezTo>
                  <a:cubicBezTo>
                    <a:pt x="3740" y="549"/>
                    <a:pt x="3422" y="151"/>
                    <a:pt x="2964" y="32"/>
                  </a:cubicBezTo>
                  <a:cubicBezTo>
                    <a:pt x="2888" y="11"/>
                    <a:pt x="2809" y="1"/>
                    <a:pt x="272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23"/>
            <p:cNvSpPr/>
            <p:nvPr/>
          </p:nvSpPr>
          <p:spPr>
            <a:xfrm>
              <a:off x="2228929" y="1489175"/>
              <a:ext cx="500523" cy="867192"/>
            </a:xfrm>
            <a:custGeom>
              <a:avLst/>
              <a:gdLst/>
              <a:ahLst/>
              <a:cxnLst/>
              <a:rect l="l" t="t" r="r" b="b"/>
              <a:pathLst>
                <a:path w="13985" h="24230" extrusionOk="0">
                  <a:moveTo>
                    <a:pt x="9069" y="0"/>
                  </a:moveTo>
                  <a:cubicBezTo>
                    <a:pt x="8681" y="0"/>
                    <a:pt x="8499" y="2390"/>
                    <a:pt x="8057" y="2774"/>
                  </a:cubicBezTo>
                  <a:cubicBezTo>
                    <a:pt x="8022" y="2806"/>
                    <a:pt x="7995" y="2820"/>
                    <a:pt x="7974" y="2820"/>
                  </a:cubicBezTo>
                  <a:cubicBezTo>
                    <a:pt x="7729" y="2820"/>
                    <a:pt x="8324" y="852"/>
                    <a:pt x="7957" y="705"/>
                  </a:cubicBezTo>
                  <a:cubicBezTo>
                    <a:pt x="7934" y="699"/>
                    <a:pt x="7912" y="692"/>
                    <a:pt x="7889" y="692"/>
                  </a:cubicBezTo>
                  <a:cubicBezTo>
                    <a:pt x="7774" y="692"/>
                    <a:pt x="7656" y="858"/>
                    <a:pt x="7440" y="2018"/>
                  </a:cubicBezTo>
                  <a:cubicBezTo>
                    <a:pt x="7321" y="2695"/>
                    <a:pt x="7201" y="5062"/>
                    <a:pt x="7201" y="5062"/>
                  </a:cubicBezTo>
                  <a:lnTo>
                    <a:pt x="5968" y="7469"/>
                  </a:lnTo>
                  <a:lnTo>
                    <a:pt x="6008" y="7489"/>
                  </a:lnTo>
                  <a:lnTo>
                    <a:pt x="975" y="18092"/>
                  </a:lnTo>
                  <a:cubicBezTo>
                    <a:pt x="0" y="20618"/>
                    <a:pt x="1572" y="22687"/>
                    <a:pt x="3163" y="23602"/>
                  </a:cubicBezTo>
                  <a:cubicBezTo>
                    <a:pt x="3867" y="24020"/>
                    <a:pt x="4653" y="24230"/>
                    <a:pt x="5438" y="24230"/>
                  </a:cubicBezTo>
                  <a:cubicBezTo>
                    <a:pt x="6295" y="24230"/>
                    <a:pt x="7150" y="23981"/>
                    <a:pt x="7898" y="23482"/>
                  </a:cubicBezTo>
                  <a:lnTo>
                    <a:pt x="13985" y="19424"/>
                  </a:lnTo>
                  <a:lnTo>
                    <a:pt x="11379" y="15147"/>
                  </a:lnTo>
                  <a:lnTo>
                    <a:pt x="6107" y="18489"/>
                  </a:lnTo>
                  <a:lnTo>
                    <a:pt x="9827" y="8265"/>
                  </a:lnTo>
                  <a:lnTo>
                    <a:pt x="10842" y="6255"/>
                  </a:lnTo>
                  <a:cubicBezTo>
                    <a:pt x="10981" y="6076"/>
                    <a:pt x="11140" y="5877"/>
                    <a:pt x="11339" y="5659"/>
                  </a:cubicBezTo>
                  <a:cubicBezTo>
                    <a:pt x="11518" y="5460"/>
                    <a:pt x="11717" y="5301"/>
                    <a:pt x="11936" y="5181"/>
                  </a:cubicBezTo>
                  <a:cubicBezTo>
                    <a:pt x="12214" y="5022"/>
                    <a:pt x="12592" y="4863"/>
                    <a:pt x="12831" y="4843"/>
                  </a:cubicBezTo>
                  <a:cubicBezTo>
                    <a:pt x="13129" y="4783"/>
                    <a:pt x="13209" y="4405"/>
                    <a:pt x="12990" y="4286"/>
                  </a:cubicBezTo>
                  <a:cubicBezTo>
                    <a:pt x="12937" y="4257"/>
                    <a:pt x="12846" y="4241"/>
                    <a:pt x="12727" y="4241"/>
                  </a:cubicBezTo>
                  <a:cubicBezTo>
                    <a:pt x="12364" y="4241"/>
                    <a:pt x="11741" y="4393"/>
                    <a:pt x="11140" y="4783"/>
                  </a:cubicBezTo>
                  <a:cubicBezTo>
                    <a:pt x="11020" y="4861"/>
                    <a:pt x="10929" y="4895"/>
                    <a:pt x="10861" y="4895"/>
                  </a:cubicBezTo>
                  <a:cubicBezTo>
                    <a:pt x="10476" y="4895"/>
                    <a:pt x="10829" y="3810"/>
                    <a:pt x="10981" y="3371"/>
                  </a:cubicBezTo>
                  <a:cubicBezTo>
                    <a:pt x="11120" y="2834"/>
                    <a:pt x="11538" y="1223"/>
                    <a:pt x="11419" y="1043"/>
                  </a:cubicBezTo>
                  <a:cubicBezTo>
                    <a:pt x="11360" y="965"/>
                    <a:pt x="11287" y="926"/>
                    <a:pt x="11210" y="926"/>
                  </a:cubicBezTo>
                  <a:cubicBezTo>
                    <a:pt x="11053" y="926"/>
                    <a:pt x="10882" y="1093"/>
                    <a:pt x="10802" y="1441"/>
                  </a:cubicBezTo>
                  <a:cubicBezTo>
                    <a:pt x="10648" y="1962"/>
                    <a:pt x="10139" y="3415"/>
                    <a:pt x="9854" y="3415"/>
                  </a:cubicBezTo>
                  <a:cubicBezTo>
                    <a:pt x="9845" y="3415"/>
                    <a:pt x="9836" y="3414"/>
                    <a:pt x="9827" y="3411"/>
                  </a:cubicBezTo>
                  <a:cubicBezTo>
                    <a:pt x="9549" y="3311"/>
                    <a:pt x="10404" y="685"/>
                    <a:pt x="10404" y="685"/>
                  </a:cubicBezTo>
                  <a:cubicBezTo>
                    <a:pt x="10404" y="685"/>
                    <a:pt x="10683" y="148"/>
                    <a:pt x="10344" y="29"/>
                  </a:cubicBezTo>
                  <a:cubicBezTo>
                    <a:pt x="10325" y="21"/>
                    <a:pt x="10305" y="17"/>
                    <a:pt x="10285" y="17"/>
                  </a:cubicBezTo>
                  <a:cubicBezTo>
                    <a:pt x="9757" y="17"/>
                    <a:pt x="9109" y="2684"/>
                    <a:pt x="9051" y="2933"/>
                  </a:cubicBezTo>
                  <a:cubicBezTo>
                    <a:pt x="9036" y="3011"/>
                    <a:pt x="8981" y="3043"/>
                    <a:pt x="8925" y="3043"/>
                  </a:cubicBezTo>
                  <a:cubicBezTo>
                    <a:pt x="8837" y="3043"/>
                    <a:pt x="8744" y="2963"/>
                    <a:pt x="8793" y="2854"/>
                  </a:cubicBezTo>
                  <a:cubicBezTo>
                    <a:pt x="8833" y="2655"/>
                    <a:pt x="9688" y="228"/>
                    <a:pt x="9111" y="9"/>
                  </a:cubicBezTo>
                  <a:cubicBezTo>
                    <a:pt x="9097" y="3"/>
                    <a:pt x="9083" y="0"/>
                    <a:pt x="9069"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23"/>
            <p:cNvSpPr/>
            <p:nvPr/>
          </p:nvSpPr>
          <p:spPr>
            <a:xfrm>
              <a:off x="2597715" y="4417096"/>
              <a:ext cx="320428" cy="264918"/>
            </a:xfrm>
            <a:custGeom>
              <a:avLst/>
              <a:gdLst/>
              <a:ahLst/>
              <a:cxnLst/>
              <a:rect l="l" t="t" r="r" b="b"/>
              <a:pathLst>
                <a:path w="8953" h="7402" extrusionOk="0">
                  <a:moveTo>
                    <a:pt x="8833" y="1"/>
                  </a:moveTo>
                  <a:lnTo>
                    <a:pt x="4357" y="120"/>
                  </a:lnTo>
                  <a:lnTo>
                    <a:pt x="4616" y="4716"/>
                  </a:lnTo>
                  <a:cubicBezTo>
                    <a:pt x="4616" y="4716"/>
                    <a:pt x="21" y="6526"/>
                    <a:pt x="1" y="7401"/>
                  </a:cubicBezTo>
                  <a:lnTo>
                    <a:pt x="8952" y="7341"/>
                  </a:lnTo>
                  <a:lnTo>
                    <a:pt x="883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23"/>
            <p:cNvSpPr/>
            <p:nvPr/>
          </p:nvSpPr>
          <p:spPr>
            <a:xfrm>
              <a:off x="2844778" y="4570709"/>
              <a:ext cx="27093" cy="25232"/>
            </a:xfrm>
            <a:custGeom>
              <a:avLst/>
              <a:gdLst/>
              <a:ahLst/>
              <a:cxnLst/>
              <a:rect l="l" t="t" r="r" b="b"/>
              <a:pathLst>
                <a:path w="757" h="705" extrusionOk="0">
                  <a:moveTo>
                    <a:pt x="394" y="1"/>
                  </a:moveTo>
                  <a:cubicBezTo>
                    <a:pt x="257" y="1"/>
                    <a:pt x="91" y="104"/>
                    <a:pt x="60" y="245"/>
                  </a:cubicBezTo>
                  <a:cubicBezTo>
                    <a:pt x="0" y="424"/>
                    <a:pt x="160" y="642"/>
                    <a:pt x="339" y="702"/>
                  </a:cubicBezTo>
                  <a:cubicBezTo>
                    <a:pt x="350" y="703"/>
                    <a:pt x="362" y="704"/>
                    <a:pt x="374" y="704"/>
                  </a:cubicBezTo>
                  <a:cubicBezTo>
                    <a:pt x="526" y="704"/>
                    <a:pt x="700" y="590"/>
                    <a:pt x="736" y="424"/>
                  </a:cubicBezTo>
                  <a:cubicBezTo>
                    <a:pt x="756" y="225"/>
                    <a:pt x="637" y="46"/>
                    <a:pt x="458" y="6"/>
                  </a:cubicBezTo>
                  <a:lnTo>
                    <a:pt x="458" y="6"/>
                  </a:lnTo>
                  <a:lnTo>
                    <a:pt x="481" y="17"/>
                  </a:lnTo>
                  <a:lnTo>
                    <a:pt x="481" y="17"/>
                  </a:lnTo>
                  <a:cubicBezTo>
                    <a:pt x="455" y="6"/>
                    <a:pt x="425" y="1"/>
                    <a:pt x="39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23"/>
            <p:cNvSpPr/>
            <p:nvPr/>
          </p:nvSpPr>
          <p:spPr>
            <a:xfrm>
              <a:off x="2594888" y="4653493"/>
              <a:ext cx="322539" cy="28525"/>
            </a:xfrm>
            <a:custGeom>
              <a:avLst/>
              <a:gdLst/>
              <a:ahLst/>
              <a:cxnLst/>
              <a:rect l="l" t="t" r="r" b="b"/>
              <a:pathLst>
                <a:path w="9012" h="797" extrusionOk="0">
                  <a:moveTo>
                    <a:pt x="9012" y="0"/>
                  </a:moveTo>
                  <a:lnTo>
                    <a:pt x="398" y="319"/>
                  </a:lnTo>
                  <a:cubicBezTo>
                    <a:pt x="398" y="319"/>
                    <a:pt x="0" y="498"/>
                    <a:pt x="60" y="796"/>
                  </a:cubicBezTo>
                  <a:lnTo>
                    <a:pt x="9012" y="736"/>
                  </a:lnTo>
                  <a:lnTo>
                    <a:pt x="901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23"/>
            <p:cNvSpPr/>
            <p:nvPr/>
          </p:nvSpPr>
          <p:spPr>
            <a:xfrm>
              <a:off x="2757198" y="4583272"/>
              <a:ext cx="31352" cy="19756"/>
            </a:xfrm>
            <a:custGeom>
              <a:avLst/>
              <a:gdLst/>
              <a:ahLst/>
              <a:cxnLst/>
              <a:rect l="l" t="t" r="r" b="b"/>
              <a:pathLst>
                <a:path w="876" h="552" extrusionOk="0">
                  <a:moveTo>
                    <a:pt x="149" y="0"/>
                  </a:moveTo>
                  <a:cubicBezTo>
                    <a:pt x="59" y="0"/>
                    <a:pt x="1" y="24"/>
                    <a:pt x="1" y="53"/>
                  </a:cubicBezTo>
                  <a:cubicBezTo>
                    <a:pt x="1" y="92"/>
                    <a:pt x="219" y="92"/>
                    <a:pt x="438" y="232"/>
                  </a:cubicBezTo>
                  <a:cubicBezTo>
                    <a:pt x="666" y="364"/>
                    <a:pt x="785" y="551"/>
                    <a:pt x="813" y="551"/>
                  </a:cubicBezTo>
                  <a:cubicBezTo>
                    <a:pt x="814" y="551"/>
                    <a:pt x="815" y="551"/>
                    <a:pt x="816" y="550"/>
                  </a:cubicBezTo>
                  <a:cubicBezTo>
                    <a:pt x="876" y="550"/>
                    <a:pt x="796" y="271"/>
                    <a:pt x="518" y="112"/>
                  </a:cubicBezTo>
                  <a:cubicBezTo>
                    <a:pt x="383" y="29"/>
                    <a:pt x="247" y="0"/>
                    <a:pt x="1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23"/>
            <p:cNvSpPr/>
            <p:nvPr/>
          </p:nvSpPr>
          <p:spPr>
            <a:xfrm>
              <a:off x="2723734" y="4598662"/>
              <a:ext cx="23550" cy="24230"/>
            </a:xfrm>
            <a:custGeom>
              <a:avLst/>
              <a:gdLst/>
              <a:ahLst/>
              <a:cxnLst/>
              <a:rect l="l" t="t" r="r" b="b"/>
              <a:pathLst>
                <a:path w="658" h="677" extrusionOk="0">
                  <a:moveTo>
                    <a:pt x="58" y="1"/>
                  </a:moveTo>
                  <a:cubicBezTo>
                    <a:pt x="22" y="1"/>
                    <a:pt x="1" y="9"/>
                    <a:pt x="1" y="20"/>
                  </a:cubicBezTo>
                  <a:cubicBezTo>
                    <a:pt x="1" y="60"/>
                    <a:pt x="180" y="140"/>
                    <a:pt x="339" y="319"/>
                  </a:cubicBezTo>
                  <a:cubicBezTo>
                    <a:pt x="478" y="478"/>
                    <a:pt x="538" y="677"/>
                    <a:pt x="578" y="677"/>
                  </a:cubicBezTo>
                  <a:cubicBezTo>
                    <a:pt x="637" y="677"/>
                    <a:pt x="657" y="438"/>
                    <a:pt x="458" y="219"/>
                  </a:cubicBezTo>
                  <a:cubicBezTo>
                    <a:pt x="317" y="50"/>
                    <a:pt x="146" y="1"/>
                    <a:pt x="5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23"/>
            <p:cNvSpPr/>
            <p:nvPr/>
          </p:nvSpPr>
          <p:spPr>
            <a:xfrm>
              <a:off x="2692417" y="4613264"/>
              <a:ext cx="17823" cy="26735"/>
            </a:xfrm>
            <a:custGeom>
              <a:avLst/>
              <a:gdLst/>
              <a:ahLst/>
              <a:cxnLst/>
              <a:rect l="l" t="t" r="r" b="b"/>
              <a:pathLst>
                <a:path w="498" h="747" extrusionOk="0">
                  <a:moveTo>
                    <a:pt x="43" y="1"/>
                  </a:moveTo>
                  <a:cubicBezTo>
                    <a:pt x="31" y="1"/>
                    <a:pt x="24" y="4"/>
                    <a:pt x="20" y="10"/>
                  </a:cubicBezTo>
                  <a:cubicBezTo>
                    <a:pt x="0" y="30"/>
                    <a:pt x="120" y="169"/>
                    <a:pt x="219" y="349"/>
                  </a:cubicBezTo>
                  <a:cubicBezTo>
                    <a:pt x="319" y="567"/>
                    <a:pt x="339" y="746"/>
                    <a:pt x="378" y="746"/>
                  </a:cubicBezTo>
                  <a:cubicBezTo>
                    <a:pt x="438" y="746"/>
                    <a:pt x="498" y="547"/>
                    <a:pt x="359" y="309"/>
                  </a:cubicBezTo>
                  <a:cubicBezTo>
                    <a:pt x="258" y="92"/>
                    <a:pt x="102" y="1"/>
                    <a:pt x="4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23"/>
            <p:cNvSpPr/>
            <p:nvPr/>
          </p:nvSpPr>
          <p:spPr>
            <a:xfrm>
              <a:off x="2758630" y="4540287"/>
              <a:ext cx="35647" cy="7301"/>
            </a:xfrm>
            <a:custGeom>
              <a:avLst/>
              <a:gdLst/>
              <a:ahLst/>
              <a:cxnLst/>
              <a:rect l="l" t="t" r="r" b="b"/>
              <a:pathLst>
                <a:path w="996" h="204" extrusionOk="0">
                  <a:moveTo>
                    <a:pt x="538" y="0"/>
                  </a:moveTo>
                  <a:cubicBezTo>
                    <a:pt x="199" y="0"/>
                    <a:pt x="0" y="160"/>
                    <a:pt x="20" y="179"/>
                  </a:cubicBezTo>
                  <a:cubicBezTo>
                    <a:pt x="30" y="189"/>
                    <a:pt x="50" y="193"/>
                    <a:pt x="78" y="193"/>
                  </a:cubicBezTo>
                  <a:cubicBezTo>
                    <a:pt x="162" y="193"/>
                    <a:pt x="319" y="160"/>
                    <a:pt x="498" y="160"/>
                  </a:cubicBezTo>
                  <a:cubicBezTo>
                    <a:pt x="719" y="160"/>
                    <a:pt x="897" y="203"/>
                    <a:pt x="956" y="203"/>
                  </a:cubicBezTo>
                  <a:cubicBezTo>
                    <a:pt x="966" y="203"/>
                    <a:pt x="972" y="202"/>
                    <a:pt x="975" y="199"/>
                  </a:cubicBezTo>
                  <a:cubicBezTo>
                    <a:pt x="995" y="179"/>
                    <a:pt x="796" y="0"/>
                    <a:pt x="53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23"/>
            <p:cNvSpPr/>
            <p:nvPr/>
          </p:nvSpPr>
          <p:spPr>
            <a:xfrm>
              <a:off x="2757914" y="4487603"/>
              <a:ext cx="49175" cy="27880"/>
            </a:xfrm>
            <a:custGeom>
              <a:avLst/>
              <a:gdLst/>
              <a:ahLst/>
              <a:cxnLst/>
              <a:rect l="l" t="t" r="r" b="b"/>
              <a:pathLst>
                <a:path w="1374" h="779" extrusionOk="0">
                  <a:moveTo>
                    <a:pt x="1124" y="164"/>
                  </a:moveTo>
                  <a:cubicBezTo>
                    <a:pt x="1159" y="164"/>
                    <a:pt x="1184" y="169"/>
                    <a:pt x="1194" y="179"/>
                  </a:cubicBezTo>
                  <a:lnTo>
                    <a:pt x="1194" y="239"/>
                  </a:lnTo>
                  <a:cubicBezTo>
                    <a:pt x="1174" y="259"/>
                    <a:pt x="1134" y="279"/>
                    <a:pt x="1095" y="299"/>
                  </a:cubicBezTo>
                  <a:lnTo>
                    <a:pt x="876" y="458"/>
                  </a:lnTo>
                  <a:cubicBezTo>
                    <a:pt x="717" y="537"/>
                    <a:pt x="577" y="597"/>
                    <a:pt x="438" y="637"/>
                  </a:cubicBezTo>
                  <a:cubicBezTo>
                    <a:pt x="319" y="655"/>
                    <a:pt x="217" y="669"/>
                    <a:pt x="142" y="683"/>
                  </a:cubicBezTo>
                  <a:lnTo>
                    <a:pt x="142" y="683"/>
                  </a:lnTo>
                  <a:cubicBezTo>
                    <a:pt x="197" y="630"/>
                    <a:pt x="270" y="558"/>
                    <a:pt x="359" y="478"/>
                  </a:cubicBezTo>
                  <a:cubicBezTo>
                    <a:pt x="458" y="398"/>
                    <a:pt x="597" y="299"/>
                    <a:pt x="737" y="259"/>
                  </a:cubicBezTo>
                  <a:cubicBezTo>
                    <a:pt x="816" y="239"/>
                    <a:pt x="916" y="179"/>
                    <a:pt x="995" y="179"/>
                  </a:cubicBezTo>
                  <a:cubicBezTo>
                    <a:pt x="1045" y="169"/>
                    <a:pt x="1090" y="164"/>
                    <a:pt x="1124" y="164"/>
                  </a:cubicBezTo>
                  <a:close/>
                  <a:moveTo>
                    <a:pt x="1115" y="0"/>
                  </a:moveTo>
                  <a:cubicBezTo>
                    <a:pt x="1035" y="0"/>
                    <a:pt x="995" y="40"/>
                    <a:pt x="936" y="40"/>
                  </a:cubicBezTo>
                  <a:cubicBezTo>
                    <a:pt x="836" y="60"/>
                    <a:pt x="737" y="80"/>
                    <a:pt x="677" y="140"/>
                  </a:cubicBezTo>
                  <a:cubicBezTo>
                    <a:pt x="498" y="199"/>
                    <a:pt x="379" y="299"/>
                    <a:pt x="279" y="398"/>
                  </a:cubicBezTo>
                  <a:cubicBezTo>
                    <a:pt x="156" y="521"/>
                    <a:pt x="79" y="636"/>
                    <a:pt x="43" y="706"/>
                  </a:cubicBezTo>
                  <a:lnTo>
                    <a:pt x="43" y="706"/>
                  </a:lnTo>
                  <a:cubicBezTo>
                    <a:pt x="15" y="715"/>
                    <a:pt x="1" y="725"/>
                    <a:pt x="1" y="736"/>
                  </a:cubicBezTo>
                  <a:cubicBezTo>
                    <a:pt x="1" y="741"/>
                    <a:pt x="8" y="745"/>
                    <a:pt x="23" y="748"/>
                  </a:cubicBezTo>
                  <a:lnTo>
                    <a:pt x="23" y="748"/>
                  </a:lnTo>
                  <a:cubicBezTo>
                    <a:pt x="17" y="766"/>
                    <a:pt x="16" y="776"/>
                    <a:pt x="20" y="776"/>
                  </a:cubicBezTo>
                  <a:cubicBezTo>
                    <a:pt x="22" y="777"/>
                    <a:pt x="23" y="778"/>
                    <a:pt x="25" y="778"/>
                  </a:cubicBezTo>
                  <a:cubicBezTo>
                    <a:pt x="33" y="778"/>
                    <a:pt x="46" y="770"/>
                    <a:pt x="64" y="755"/>
                  </a:cubicBezTo>
                  <a:lnTo>
                    <a:pt x="64" y="755"/>
                  </a:lnTo>
                  <a:cubicBezTo>
                    <a:pt x="89" y="758"/>
                    <a:pt x="122" y="759"/>
                    <a:pt x="160" y="759"/>
                  </a:cubicBezTo>
                  <a:cubicBezTo>
                    <a:pt x="234" y="759"/>
                    <a:pt x="329" y="753"/>
                    <a:pt x="438" y="736"/>
                  </a:cubicBezTo>
                  <a:cubicBezTo>
                    <a:pt x="597" y="697"/>
                    <a:pt x="737" y="657"/>
                    <a:pt x="916" y="577"/>
                  </a:cubicBezTo>
                  <a:cubicBezTo>
                    <a:pt x="995" y="518"/>
                    <a:pt x="1095" y="498"/>
                    <a:pt x="1174" y="418"/>
                  </a:cubicBezTo>
                  <a:cubicBezTo>
                    <a:pt x="1214" y="398"/>
                    <a:pt x="1274" y="378"/>
                    <a:pt x="1294" y="339"/>
                  </a:cubicBezTo>
                  <a:cubicBezTo>
                    <a:pt x="1353" y="279"/>
                    <a:pt x="1373" y="159"/>
                    <a:pt x="1313" y="100"/>
                  </a:cubicBezTo>
                  <a:cubicBezTo>
                    <a:pt x="1274" y="40"/>
                    <a:pt x="1194" y="0"/>
                    <a:pt x="11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23"/>
            <p:cNvSpPr/>
            <p:nvPr/>
          </p:nvSpPr>
          <p:spPr>
            <a:xfrm>
              <a:off x="2737263" y="4464805"/>
              <a:ext cx="27093" cy="51323"/>
            </a:xfrm>
            <a:custGeom>
              <a:avLst/>
              <a:gdLst/>
              <a:ahLst/>
              <a:cxnLst/>
              <a:rect l="l" t="t" r="r" b="b"/>
              <a:pathLst>
                <a:path w="757" h="1434" extrusionOk="0">
                  <a:moveTo>
                    <a:pt x="259" y="1"/>
                  </a:moveTo>
                  <a:cubicBezTo>
                    <a:pt x="160" y="1"/>
                    <a:pt x="100" y="80"/>
                    <a:pt x="80" y="120"/>
                  </a:cubicBezTo>
                  <a:cubicBezTo>
                    <a:pt x="60" y="180"/>
                    <a:pt x="60" y="239"/>
                    <a:pt x="21" y="299"/>
                  </a:cubicBezTo>
                  <a:cubicBezTo>
                    <a:pt x="1" y="399"/>
                    <a:pt x="21" y="498"/>
                    <a:pt x="21" y="598"/>
                  </a:cubicBezTo>
                  <a:cubicBezTo>
                    <a:pt x="60" y="796"/>
                    <a:pt x="160" y="936"/>
                    <a:pt x="219" y="1035"/>
                  </a:cubicBezTo>
                  <a:cubicBezTo>
                    <a:pt x="399" y="1274"/>
                    <a:pt x="597" y="1314"/>
                    <a:pt x="597" y="1314"/>
                  </a:cubicBezTo>
                  <a:cubicBezTo>
                    <a:pt x="617" y="1294"/>
                    <a:pt x="458" y="1214"/>
                    <a:pt x="319" y="995"/>
                  </a:cubicBezTo>
                  <a:cubicBezTo>
                    <a:pt x="259" y="896"/>
                    <a:pt x="200" y="737"/>
                    <a:pt x="180" y="578"/>
                  </a:cubicBezTo>
                  <a:lnTo>
                    <a:pt x="180" y="319"/>
                  </a:lnTo>
                  <a:cubicBezTo>
                    <a:pt x="180" y="220"/>
                    <a:pt x="239" y="140"/>
                    <a:pt x="259" y="140"/>
                  </a:cubicBezTo>
                  <a:cubicBezTo>
                    <a:pt x="299" y="140"/>
                    <a:pt x="379" y="220"/>
                    <a:pt x="399" y="299"/>
                  </a:cubicBezTo>
                  <a:cubicBezTo>
                    <a:pt x="458" y="379"/>
                    <a:pt x="478" y="438"/>
                    <a:pt x="518" y="538"/>
                  </a:cubicBezTo>
                  <a:cubicBezTo>
                    <a:pt x="578" y="697"/>
                    <a:pt x="617" y="876"/>
                    <a:pt x="617" y="995"/>
                  </a:cubicBezTo>
                  <a:cubicBezTo>
                    <a:pt x="657" y="1274"/>
                    <a:pt x="617" y="1413"/>
                    <a:pt x="657" y="1433"/>
                  </a:cubicBezTo>
                  <a:cubicBezTo>
                    <a:pt x="677" y="1433"/>
                    <a:pt x="757" y="1294"/>
                    <a:pt x="757" y="995"/>
                  </a:cubicBezTo>
                  <a:cubicBezTo>
                    <a:pt x="757" y="836"/>
                    <a:pt x="737" y="697"/>
                    <a:pt x="677" y="498"/>
                  </a:cubicBezTo>
                  <a:cubicBezTo>
                    <a:pt x="657" y="399"/>
                    <a:pt x="597" y="319"/>
                    <a:pt x="558" y="220"/>
                  </a:cubicBezTo>
                  <a:cubicBezTo>
                    <a:pt x="498" y="120"/>
                    <a:pt x="438" y="21"/>
                    <a:pt x="2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23"/>
            <p:cNvSpPr/>
            <p:nvPr/>
          </p:nvSpPr>
          <p:spPr>
            <a:xfrm>
              <a:off x="3155905" y="4414268"/>
              <a:ext cx="320428" cy="268425"/>
            </a:xfrm>
            <a:custGeom>
              <a:avLst/>
              <a:gdLst/>
              <a:ahLst/>
              <a:cxnLst/>
              <a:rect l="l" t="t" r="r" b="b"/>
              <a:pathLst>
                <a:path w="8953" h="7500" extrusionOk="0">
                  <a:moveTo>
                    <a:pt x="8216" y="0"/>
                  </a:moveTo>
                  <a:lnTo>
                    <a:pt x="4218" y="140"/>
                  </a:lnTo>
                  <a:lnTo>
                    <a:pt x="4576" y="4735"/>
                  </a:lnTo>
                  <a:cubicBezTo>
                    <a:pt x="4576" y="4735"/>
                    <a:pt x="20" y="6625"/>
                    <a:pt x="1" y="7500"/>
                  </a:cubicBezTo>
                  <a:lnTo>
                    <a:pt x="8952" y="7162"/>
                  </a:lnTo>
                  <a:lnTo>
                    <a:pt x="8216"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23"/>
            <p:cNvSpPr/>
            <p:nvPr/>
          </p:nvSpPr>
          <p:spPr>
            <a:xfrm>
              <a:off x="3402252" y="4565913"/>
              <a:ext cx="27093" cy="24337"/>
            </a:xfrm>
            <a:custGeom>
              <a:avLst/>
              <a:gdLst/>
              <a:ahLst/>
              <a:cxnLst/>
              <a:rect l="l" t="t" r="r" b="b"/>
              <a:pathLst>
                <a:path w="757" h="680" extrusionOk="0">
                  <a:moveTo>
                    <a:pt x="438" y="1"/>
                  </a:moveTo>
                  <a:lnTo>
                    <a:pt x="489" y="34"/>
                  </a:lnTo>
                  <a:lnTo>
                    <a:pt x="489" y="34"/>
                  </a:lnTo>
                  <a:cubicBezTo>
                    <a:pt x="459" y="16"/>
                    <a:pt x="424" y="7"/>
                    <a:pt x="387" y="7"/>
                  </a:cubicBezTo>
                  <a:cubicBezTo>
                    <a:pt x="251" y="7"/>
                    <a:pt x="91" y="121"/>
                    <a:pt x="60" y="259"/>
                  </a:cubicBezTo>
                  <a:cubicBezTo>
                    <a:pt x="0" y="438"/>
                    <a:pt x="140" y="657"/>
                    <a:pt x="319" y="677"/>
                  </a:cubicBezTo>
                  <a:cubicBezTo>
                    <a:pt x="332" y="678"/>
                    <a:pt x="345" y="679"/>
                    <a:pt x="358" y="679"/>
                  </a:cubicBezTo>
                  <a:cubicBezTo>
                    <a:pt x="526" y="679"/>
                    <a:pt x="698" y="564"/>
                    <a:pt x="717" y="398"/>
                  </a:cubicBezTo>
                  <a:cubicBezTo>
                    <a:pt x="756" y="239"/>
                    <a:pt x="617" y="60"/>
                    <a:pt x="43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23"/>
            <p:cNvSpPr/>
            <p:nvPr/>
          </p:nvSpPr>
          <p:spPr>
            <a:xfrm>
              <a:off x="3153758" y="4643507"/>
              <a:ext cx="322575" cy="39190"/>
            </a:xfrm>
            <a:custGeom>
              <a:avLst/>
              <a:gdLst/>
              <a:ahLst/>
              <a:cxnLst/>
              <a:rect l="l" t="t" r="r" b="b"/>
              <a:pathLst>
                <a:path w="9013" h="1095" extrusionOk="0">
                  <a:moveTo>
                    <a:pt x="8953" y="1"/>
                  </a:moveTo>
                  <a:lnTo>
                    <a:pt x="399" y="618"/>
                  </a:lnTo>
                  <a:cubicBezTo>
                    <a:pt x="399" y="618"/>
                    <a:pt x="1" y="816"/>
                    <a:pt x="80" y="1095"/>
                  </a:cubicBezTo>
                  <a:lnTo>
                    <a:pt x="9012" y="717"/>
                  </a:lnTo>
                  <a:lnTo>
                    <a:pt x="895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23"/>
            <p:cNvSpPr/>
            <p:nvPr/>
          </p:nvSpPr>
          <p:spPr>
            <a:xfrm>
              <a:off x="3314279" y="4580838"/>
              <a:ext cx="31746" cy="18575"/>
            </a:xfrm>
            <a:custGeom>
              <a:avLst/>
              <a:gdLst/>
              <a:ahLst/>
              <a:cxnLst/>
              <a:rect l="l" t="t" r="r" b="b"/>
              <a:pathLst>
                <a:path w="887" h="519" extrusionOk="0">
                  <a:moveTo>
                    <a:pt x="204" y="0"/>
                  </a:moveTo>
                  <a:cubicBezTo>
                    <a:pt x="82" y="0"/>
                    <a:pt x="1" y="30"/>
                    <a:pt x="12" y="41"/>
                  </a:cubicBezTo>
                  <a:cubicBezTo>
                    <a:pt x="12" y="81"/>
                    <a:pt x="250" y="81"/>
                    <a:pt x="469" y="220"/>
                  </a:cubicBezTo>
                  <a:cubicBezTo>
                    <a:pt x="688" y="339"/>
                    <a:pt x="807" y="518"/>
                    <a:pt x="847" y="518"/>
                  </a:cubicBezTo>
                  <a:cubicBezTo>
                    <a:pt x="887" y="518"/>
                    <a:pt x="807" y="240"/>
                    <a:pt x="549" y="81"/>
                  </a:cubicBezTo>
                  <a:cubicBezTo>
                    <a:pt x="425" y="19"/>
                    <a:pt x="302" y="0"/>
                    <a:pt x="20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23"/>
            <p:cNvSpPr/>
            <p:nvPr/>
          </p:nvSpPr>
          <p:spPr>
            <a:xfrm>
              <a:off x="3281745" y="4596944"/>
              <a:ext cx="23729" cy="24552"/>
            </a:xfrm>
            <a:custGeom>
              <a:avLst/>
              <a:gdLst/>
              <a:ahLst/>
              <a:cxnLst/>
              <a:rect l="l" t="t" r="r" b="b"/>
              <a:pathLst>
                <a:path w="663" h="686" extrusionOk="0">
                  <a:moveTo>
                    <a:pt x="35" y="1"/>
                  </a:moveTo>
                  <a:cubicBezTo>
                    <a:pt x="12" y="1"/>
                    <a:pt x="1" y="4"/>
                    <a:pt x="6" y="9"/>
                  </a:cubicBezTo>
                  <a:cubicBezTo>
                    <a:pt x="6" y="68"/>
                    <a:pt x="185" y="108"/>
                    <a:pt x="364" y="307"/>
                  </a:cubicBezTo>
                  <a:cubicBezTo>
                    <a:pt x="503" y="486"/>
                    <a:pt x="563" y="685"/>
                    <a:pt x="602" y="685"/>
                  </a:cubicBezTo>
                  <a:cubicBezTo>
                    <a:pt x="662" y="685"/>
                    <a:pt x="662" y="427"/>
                    <a:pt x="483" y="208"/>
                  </a:cubicBezTo>
                  <a:cubicBezTo>
                    <a:pt x="315" y="40"/>
                    <a:pt x="112" y="1"/>
                    <a:pt x="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23"/>
            <p:cNvSpPr/>
            <p:nvPr/>
          </p:nvSpPr>
          <p:spPr>
            <a:xfrm>
              <a:off x="3249891" y="4611868"/>
              <a:ext cx="17823" cy="26699"/>
            </a:xfrm>
            <a:custGeom>
              <a:avLst/>
              <a:gdLst/>
              <a:ahLst/>
              <a:cxnLst/>
              <a:rect l="l" t="t" r="r" b="b"/>
              <a:pathLst>
                <a:path w="498" h="746" extrusionOk="0">
                  <a:moveTo>
                    <a:pt x="59" y="1"/>
                  </a:moveTo>
                  <a:cubicBezTo>
                    <a:pt x="50" y="1"/>
                    <a:pt x="43" y="4"/>
                    <a:pt x="40" y="10"/>
                  </a:cubicBezTo>
                  <a:cubicBezTo>
                    <a:pt x="0" y="49"/>
                    <a:pt x="160" y="169"/>
                    <a:pt x="259" y="368"/>
                  </a:cubicBezTo>
                  <a:cubicBezTo>
                    <a:pt x="319" y="567"/>
                    <a:pt x="358" y="746"/>
                    <a:pt x="398" y="746"/>
                  </a:cubicBezTo>
                  <a:cubicBezTo>
                    <a:pt x="458" y="746"/>
                    <a:pt x="498" y="507"/>
                    <a:pt x="378" y="288"/>
                  </a:cubicBezTo>
                  <a:cubicBezTo>
                    <a:pt x="276" y="101"/>
                    <a:pt x="116" y="1"/>
                    <a:pt x="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23"/>
            <p:cNvSpPr/>
            <p:nvPr/>
          </p:nvSpPr>
          <p:spPr>
            <a:xfrm>
              <a:off x="3314851" y="4538641"/>
              <a:ext cx="36184" cy="7480"/>
            </a:xfrm>
            <a:custGeom>
              <a:avLst/>
              <a:gdLst/>
              <a:ahLst/>
              <a:cxnLst/>
              <a:rect l="l" t="t" r="r" b="b"/>
              <a:pathLst>
                <a:path w="1011" h="209" extrusionOk="0">
                  <a:moveTo>
                    <a:pt x="418" y="0"/>
                  </a:moveTo>
                  <a:cubicBezTo>
                    <a:pt x="170" y="0"/>
                    <a:pt x="0" y="130"/>
                    <a:pt x="35" y="166"/>
                  </a:cubicBezTo>
                  <a:cubicBezTo>
                    <a:pt x="41" y="182"/>
                    <a:pt x="60" y="188"/>
                    <a:pt x="89" y="188"/>
                  </a:cubicBezTo>
                  <a:cubicBezTo>
                    <a:pt x="168" y="188"/>
                    <a:pt x="325" y="146"/>
                    <a:pt x="513" y="146"/>
                  </a:cubicBezTo>
                  <a:cubicBezTo>
                    <a:pt x="725" y="146"/>
                    <a:pt x="906" y="209"/>
                    <a:pt x="957" y="209"/>
                  </a:cubicBezTo>
                  <a:cubicBezTo>
                    <a:pt x="964" y="209"/>
                    <a:pt x="968" y="208"/>
                    <a:pt x="970" y="206"/>
                  </a:cubicBezTo>
                  <a:cubicBezTo>
                    <a:pt x="1010" y="166"/>
                    <a:pt x="811" y="7"/>
                    <a:pt x="513" y="7"/>
                  </a:cubicBezTo>
                  <a:cubicBezTo>
                    <a:pt x="480" y="2"/>
                    <a:pt x="448" y="0"/>
                    <a:pt x="41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23"/>
            <p:cNvSpPr/>
            <p:nvPr/>
          </p:nvSpPr>
          <p:spPr>
            <a:xfrm>
              <a:off x="3313813" y="4483309"/>
              <a:ext cx="49319" cy="28596"/>
            </a:xfrm>
            <a:custGeom>
              <a:avLst/>
              <a:gdLst/>
              <a:ahLst/>
              <a:cxnLst/>
              <a:rect l="l" t="t" r="r" b="b"/>
              <a:pathLst>
                <a:path w="1378" h="799" extrusionOk="0">
                  <a:moveTo>
                    <a:pt x="1109" y="130"/>
                  </a:moveTo>
                  <a:cubicBezTo>
                    <a:pt x="1144" y="130"/>
                    <a:pt x="1168" y="140"/>
                    <a:pt x="1178" y="160"/>
                  </a:cubicBezTo>
                  <a:lnTo>
                    <a:pt x="1178" y="200"/>
                  </a:lnTo>
                  <a:cubicBezTo>
                    <a:pt x="1159" y="220"/>
                    <a:pt x="1119" y="260"/>
                    <a:pt x="1079" y="279"/>
                  </a:cubicBezTo>
                  <a:lnTo>
                    <a:pt x="860" y="419"/>
                  </a:lnTo>
                  <a:cubicBezTo>
                    <a:pt x="701" y="498"/>
                    <a:pt x="562" y="578"/>
                    <a:pt x="422" y="598"/>
                  </a:cubicBezTo>
                  <a:cubicBezTo>
                    <a:pt x="281" y="692"/>
                    <a:pt x="160" y="731"/>
                    <a:pt x="85" y="750"/>
                  </a:cubicBezTo>
                  <a:lnTo>
                    <a:pt x="85" y="750"/>
                  </a:lnTo>
                  <a:cubicBezTo>
                    <a:pt x="141" y="697"/>
                    <a:pt x="225" y="605"/>
                    <a:pt x="343" y="498"/>
                  </a:cubicBezTo>
                  <a:cubicBezTo>
                    <a:pt x="442" y="419"/>
                    <a:pt x="562" y="319"/>
                    <a:pt x="741" y="260"/>
                  </a:cubicBezTo>
                  <a:cubicBezTo>
                    <a:pt x="800" y="220"/>
                    <a:pt x="900" y="180"/>
                    <a:pt x="979" y="160"/>
                  </a:cubicBezTo>
                  <a:cubicBezTo>
                    <a:pt x="1029" y="140"/>
                    <a:pt x="1074" y="130"/>
                    <a:pt x="1109" y="130"/>
                  </a:cubicBezTo>
                  <a:close/>
                  <a:moveTo>
                    <a:pt x="1099" y="1"/>
                  </a:moveTo>
                  <a:cubicBezTo>
                    <a:pt x="1039" y="1"/>
                    <a:pt x="979" y="21"/>
                    <a:pt x="920" y="21"/>
                  </a:cubicBezTo>
                  <a:cubicBezTo>
                    <a:pt x="820" y="61"/>
                    <a:pt x="741" y="100"/>
                    <a:pt x="661" y="120"/>
                  </a:cubicBezTo>
                  <a:cubicBezTo>
                    <a:pt x="482" y="200"/>
                    <a:pt x="363" y="319"/>
                    <a:pt x="263" y="419"/>
                  </a:cubicBezTo>
                  <a:cubicBezTo>
                    <a:pt x="106" y="576"/>
                    <a:pt x="23" y="721"/>
                    <a:pt x="6" y="775"/>
                  </a:cubicBezTo>
                  <a:lnTo>
                    <a:pt x="6" y="775"/>
                  </a:lnTo>
                  <a:cubicBezTo>
                    <a:pt x="5" y="775"/>
                    <a:pt x="5" y="776"/>
                    <a:pt x="5" y="777"/>
                  </a:cubicBezTo>
                  <a:cubicBezTo>
                    <a:pt x="5" y="777"/>
                    <a:pt x="5" y="777"/>
                    <a:pt x="5" y="777"/>
                  </a:cubicBezTo>
                  <a:lnTo>
                    <a:pt x="5" y="777"/>
                  </a:lnTo>
                  <a:cubicBezTo>
                    <a:pt x="1" y="790"/>
                    <a:pt x="1" y="797"/>
                    <a:pt x="5" y="797"/>
                  </a:cubicBezTo>
                  <a:cubicBezTo>
                    <a:pt x="7" y="798"/>
                    <a:pt x="10" y="799"/>
                    <a:pt x="13" y="799"/>
                  </a:cubicBezTo>
                  <a:cubicBezTo>
                    <a:pt x="20" y="799"/>
                    <a:pt x="27" y="796"/>
                    <a:pt x="36" y="790"/>
                  </a:cubicBezTo>
                  <a:lnTo>
                    <a:pt x="36" y="790"/>
                  </a:lnTo>
                  <a:cubicBezTo>
                    <a:pt x="57" y="794"/>
                    <a:pt x="89" y="797"/>
                    <a:pt x="129" y="797"/>
                  </a:cubicBezTo>
                  <a:cubicBezTo>
                    <a:pt x="209" y="797"/>
                    <a:pt x="323" y="787"/>
                    <a:pt x="462" y="757"/>
                  </a:cubicBezTo>
                  <a:cubicBezTo>
                    <a:pt x="582" y="717"/>
                    <a:pt x="761" y="677"/>
                    <a:pt x="920" y="578"/>
                  </a:cubicBezTo>
                  <a:cubicBezTo>
                    <a:pt x="999" y="518"/>
                    <a:pt x="1099" y="478"/>
                    <a:pt x="1178" y="419"/>
                  </a:cubicBezTo>
                  <a:cubicBezTo>
                    <a:pt x="1238" y="399"/>
                    <a:pt x="1278" y="379"/>
                    <a:pt x="1298" y="319"/>
                  </a:cubicBezTo>
                  <a:cubicBezTo>
                    <a:pt x="1357" y="279"/>
                    <a:pt x="1377" y="140"/>
                    <a:pt x="1298" y="100"/>
                  </a:cubicBezTo>
                  <a:cubicBezTo>
                    <a:pt x="1258" y="21"/>
                    <a:pt x="1178" y="1"/>
                    <a:pt x="109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23"/>
            <p:cNvSpPr/>
            <p:nvPr/>
          </p:nvSpPr>
          <p:spPr>
            <a:xfrm>
              <a:off x="3293305" y="4461977"/>
              <a:ext cx="26377" cy="52003"/>
            </a:xfrm>
            <a:custGeom>
              <a:avLst/>
              <a:gdLst/>
              <a:ahLst/>
              <a:cxnLst/>
              <a:rect l="l" t="t" r="r" b="b"/>
              <a:pathLst>
                <a:path w="737" h="1453" extrusionOk="0">
                  <a:moveTo>
                    <a:pt x="240" y="0"/>
                  </a:moveTo>
                  <a:cubicBezTo>
                    <a:pt x="140" y="0"/>
                    <a:pt x="80" y="80"/>
                    <a:pt x="61" y="120"/>
                  </a:cubicBezTo>
                  <a:cubicBezTo>
                    <a:pt x="41" y="179"/>
                    <a:pt x="41" y="259"/>
                    <a:pt x="1" y="299"/>
                  </a:cubicBezTo>
                  <a:lnTo>
                    <a:pt x="1" y="597"/>
                  </a:lnTo>
                  <a:cubicBezTo>
                    <a:pt x="41" y="796"/>
                    <a:pt x="140" y="955"/>
                    <a:pt x="200" y="1055"/>
                  </a:cubicBezTo>
                  <a:cubicBezTo>
                    <a:pt x="353" y="1241"/>
                    <a:pt x="520" y="1298"/>
                    <a:pt x="566" y="1298"/>
                  </a:cubicBezTo>
                  <a:cubicBezTo>
                    <a:pt x="574" y="1298"/>
                    <a:pt x="578" y="1296"/>
                    <a:pt x="578" y="1293"/>
                  </a:cubicBezTo>
                  <a:cubicBezTo>
                    <a:pt x="598" y="1273"/>
                    <a:pt x="438" y="1194"/>
                    <a:pt x="319" y="975"/>
                  </a:cubicBezTo>
                  <a:cubicBezTo>
                    <a:pt x="240" y="875"/>
                    <a:pt x="180" y="716"/>
                    <a:pt x="160" y="557"/>
                  </a:cubicBezTo>
                  <a:cubicBezTo>
                    <a:pt x="160" y="478"/>
                    <a:pt x="140" y="378"/>
                    <a:pt x="160" y="299"/>
                  </a:cubicBezTo>
                  <a:cubicBezTo>
                    <a:pt x="160" y="199"/>
                    <a:pt x="220" y="120"/>
                    <a:pt x="240" y="120"/>
                  </a:cubicBezTo>
                  <a:cubicBezTo>
                    <a:pt x="279" y="120"/>
                    <a:pt x="359" y="199"/>
                    <a:pt x="419" y="279"/>
                  </a:cubicBezTo>
                  <a:cubicBezTo>
                    <a:pt x="458" y="358"/>
                    <a:pt x="518" y="418"/>
                    <a:pt x="538" y="517"/>
                  </a:cubicBezTo>
                  <a:cubicBezTo>
                    <a:pt x="618" y="677"/>
                    <a:pt x="637" y="856"/>
                    <a:pt x="637" y="975"/>
                  </a:cubicBezTo>
                  <a:cubicBezTo>
                    <a:pt x="657" y="1273"/>
                    <a:pt x="598" y="1413"/>
                    <a:pt x="637" y="1452"/>
                  </a:cubicBezTo>
                  <a:cubicBezTo>
                    <a:pt x="657" y="1452"/>
                    <a:pt x="737" y="1293"/>
                    <a:pt x="737" y="995"/>
                  </a:cubicBezTo>
                  <a:cubicBezTo>
                    <a:pt x="737" y="856"/>
                    <a:pt x="717" y="696"/>
                    <a:pt x="657" y="498"/>
                  </a:cubicBezTo>
                  <a:cubicBezTo>
                    <a:pt x="637" y="398"/>
                    <a:pt x="578" y="318"/>
                    <a:pt x="538" y="219"/>
                  </a:cubicBezTo>
                  <a:cubicBezTo>
                    <a:pt x="478" y="159"/>
                    <a:pt x="419" y="20"/>
                    <a:pt x="2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23"/>
            <p:cNvSpPr/>
            <p:nvPr/>
          </p:nvSpPr>
          <p:spPr>
            <a:xfrm>
              <a:off x="2752939" y="1476434"/>
              <a:ext cx="297630" cy="517846"/>
            </a:xfrm>
            <a:custGeom>
              <a:avLst/>
              <a:gdLst/>
              <a:ahLst/>
              <a:cxnLst/>
              <a:rect l="l" t="t" r="r" b="b"/>
              <a:pathLst>
                <a:path w="8316" h="14469" extrusionOk="0">
                  <a:moveTo>
                    <a:pt x="4250" y="1"/>
                  </a:moveTo>
                  <a:cubicBezTo>
                    <a:pt x="2201" y="1"/>
                    <a:pt x="491" y="1555"/>
                    <a:pt x="319" y="3627"/>
                  </a:cubicBezTo>
                  <a:cubicBezTo>
                    <a:pt x="140" y="5537"/>
                    <a:pt x="0" y="7666"/>
                    <a:pt x="20" y="8700"/>
                  </a:cubicBezTo>
                  <a:cubicBezTo>
                    <a:pt x="40" y="10829"/>
                    <a:pt x="2149" y="11147"/>
                    <a:pt x="2149" y="11147"/>
                  </a:cubicBezTo>
                  <a:cubicBezTo>
                    <a:pt x="2149" y="11147"/>
                    <a:pt x="2129" y="13474"/>
                    <a:pt x="2149" y="14071"/>
                  </a:cubicBezTo>
                  <a:lnTo>
                    <a:pt x="7241" y="14469"/>
                  </a:lnTo>
                  <a:lnTo>
                    <a:pt x="8117" y="4284"/>
                  </a:lnTo>
                  <a:cubicBezTo>
                    <a:pt x="8315" y="2076"/>
                    <a:pt x="6644" y="166"/>
                    <a:pt x="4476" y="7"/>
                  </a:cubicBezTo>
                  <a:cubicBezTo>
                    <a:pt x="4400" y="3"/>
                    <a:pt x="4325" y="1"/>
                    <a:pt x="425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23"/>
            <p:cNvSpPr/>
            <p:nvPr/>
          </p:nvSpPr>
          <p:spPr>
            <a:xfrm>
              <a:off x="2829817" y="1846187"/>
              <a:ext cx="98995" cy="48961"/>
            </a:xfrm>
            <a:custGeom>
              <a:avLst/>
              <a:gdLst/>
              <a:ahLst/>
              <a:cxnLst/>
              <a:rect l="l" t="t" r="r" b="b"/>
              <a:pathLst>
                <a:path w="2766" h="1368" extrusionOk="0">
                  <a:moveTo>
                    <a:pt x="2766" y="0"/>
                  </a:moveTo>
                  <a:lnTo>
                    <a:pt x="2766" y="0"/>
                  </a:lnTo>
                  <a:cubicBezTo>
                    <a:pt x="1610" y="733"/>
                    <a:pt x="495" y="799"/>
                    <a:pt x="127" y="799"/>
                  </a:cubicBezTo>
                  <a:cubicBezTo>
                    <a:pt x="45" y="799"/>
                    <a:pt x="1" y="796"/>
                    <a:pt x="1" y="796"/>
                  </a:cubicBezTo>
                  <a:lnTo>
                    <a:pt x="1" y="1353"/>
                  </a:lnTo>
                  <a:cubicBezTo>
                    <a:pt x="117" y="1363"/>
                    <a:pt x="229" y="1368"/>
                    <a:pt x="337" y="1368"/>
                  </a:cubicBezTo>
                  <a:cubicBezTo>
                    <a:pt x="2180" y="1368"/>
                    <a:pt x="2766" y="1"/>
                    <a:pt x="27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23"/>
            <p:cNvSpPr/>
            <p:nvPr/>
          </p:nvSpPr>
          <p:spPr>
            <a:xfrm>
              <a:off x="2780713" y="1658930"/>
              <a:ext cx="44881" cy="12526"/>
            </a:xfrm>
            <a:custGeom>
              <a:avLst/>
              <a:gdLst/>
              <a:ahLst/>
              <a:cxnLst/>
              <a:rect l="l" t="t" r="r" b="b"/>
              <a:pathLst>
                <a:path w="1254" h="350" extrusionOk="0">
                  <a:moveTo>
                    <a:pt x="637" y="1"/>
                  </a:moveTo>
                  <a:cubicBezTo>
                    <a:pt x="438" y="1"/>
                    <a:pt x="259" y="40"/>
                    <a:pt x="159" y="120"/>
                  </a:cubicBezTo>
                  <a:cubicBezTo>
                    <a:pt x="40" y="180"/>
                    <a:pt x="0" y="259"/>
                    <a:pt x="40" y="299"/>
                  </a:cubicBezTo>
                  <a:cubicBezTo>
                    <a:pt x="42" y="303"/>
                    <a:pt x="46" y="305"/>
                    <a:pt x="53" y="305"/>
                  </a:cubicBezTo>
                  <a:cubicBezTo>
                    <a:pt x="103" y="305"/>
                    <a:pt x="285" y="194"/>
                    <a:pt x="537" y="194"/>
                  </a:cubicBezTo>
                  <a:cubicBezTo>
                    <a:pt x="569" y="194"/>
                    <a:pt x="602" y="195"/>
                    <a:pt x="637" y="199"/>
                  </a:cubicBezTo>
                  <a:cubicBezTo>
                    <a:pt x="913" y="199"/>
                    <a:pt x="1115" y="350"/>
                    <a:pt x="1202" y="350"/>
                  </a:cubicBezTo>
                  <a:cubicBezTo>
                    <a:pt x="1215" y="350"/>
                    <a:pt x="1226" y="346"/>
                    <a:pt x="1233" y="339"/>
                  </a:cubicBezTo>
                  <a:cubicBezTo>
                    <a:pt x="1253" y="319"/>
                    <a:pt x="1214" y="239"/>
                    <a:pt x="1114" y="160"/>
                  </a:cubicBezTo>
                  <a:cubicBezTo>
                    <a:pt x="1015" y="100"/>
                    <a:pt x="836" y="1"/>
                    <a:pt x="63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23"/>
            <p:cNvSpPr/>
            <p:nvPr/>
          </p:nvSpPr>
          <p:spPr>
            <a:xfrm>
              <a:off x="2887512" y="1659252"/>
              <a:ext cx="44881" cy="12204"/>
            </a:xfrm>
            <a:custGeom>
              <a:avLst/>
              <a:gdLst/>
              <a:ahLst/>
              <a:cxnLst/>
              <a:rect l="l" t="t" r="r" b="b"/>
              <a:pathLst>
                <a:path w="1254" h="341" extrusionOk="0">
                  <a:moveTo>
                    <a:pt x="744" y="1"/>
                  </a:moveTo>
                  <a:cubicBezTo>
                    <a:pt x="709" y="1"/>
                    <a:pt x="673" y="4"/>
                    <a:pt x="637" y="11"/>
                  </a:cubicBezTo>
                  <a:cubicBezTo>
                    <a:pt x="438" y="11"/>
                    <a:pt x="259" y="71"/>
                    <a:pt x="159" y="171"/>
                  </a:cubicBezTo>
                  <a:cubicBezTo>
                    <a:pt x="40" y="230"/>
                    <a:pt x="0" y="310"/>
                    <a:pt x="40" y="330"/>
                  </a:cubicBezTo>
                  <a:cubicBezTo>
                    <a:pt x="45" y="337"/>
                    <a:pt x="52" y="340"/>
                    <a:pt x="62" y="340"/>
                  </a:cubicBezTo>
                  <a:cubicBezTo>
                    <a:pt x="134" y="340"/>
                    <a:pt x="339" y="171"/>
                    <a:pt x="637" y="171"/>
                  </a:cubicBezTo>
                  <a:cubicBezTo>
                    <a:pt x="653" y="170"/>
                    <a:pt x="670" y="169"/>
                    <a:pt x="687" y="169"/>
                  </a:cubicBezTo>
                  <a:cubicBezTo>
                    <a:pt x="937" y="169"/>
                    <a:pt x="1142" y="282"/>
                    <a:pt x="1210" y="282"/>
                  </a:cubicBezTo>
                  <a:cubicBezTo>
                    <a:pt x="1223" y="282"/>
                    <a:pt x="1231" y="279"/>
                    <a:pt x="1233" y="270"/>
                  </a:cubicBezTo>
                  <a:cubicBezTo>
                    <a:pt x="1253" y="250"/>
                    <a:pt x="1213" y="171"/>
                    <a:pt x="1114" y="131"/>
                  </a:cubicBezTo>
                  <a:cubicBezTo>
                    <a:pt x="1033" y="66"/>
                    <a:pt x="899" y="1"/>
                    <a:pt x="7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23"/>
            <p:cNvSpPr/>
            <p:nvPr/>
          </p:nvSpPr>
          <p:spPr>
            <a:xfrm>
              <a:off x="2821979" y="1644650"/>
              <a:ext cx="37794" cy="97599"/>
            </a:xfrm>
            <a:custGeom>
              <a:avLst/>
              <a:gdLst/>
              <a:ahLst/>
              <a:cxnLst/>
              <a:rect l="l" t="t" r="r" b="b"/>
              <a:pathLst>
                <a:path w="1056" h="2727" extrusionOk="0">
                  <a:moveTo>
                    <a:pt x="993" y="0"/>
                  </a:moveTo>
                  <a:cubicBezTo>
                    <a:pt x="958" y="0"/>
                    <a:pt x="628" y="703"/>
                    <a:pt x="299" y="1613"/>
                  </a:cubicBezTo>
                  <a:cubicBezTo>
                    <a:pt x="220" y="1832"/>
                    <a:pt x="160" y="2031"/>
                    <a:pt x="80" y="2250"/>
                  </a:cubicBezTo>
                  <a:cubicBezTo>
                    <a:pt x="61" y="2349"/>
                    <a:pt x="1" y="2448"/>
                    <a:pt x="21" y="2568"/>
                  </a:cubicBezTo>
                  <a:cubicBezTo>
                    <a:pt x="41" y="2647"/>
                    <a:pt x="100" y="2667"/>
                    <a:pt x="180" y="2707"/>
                  </a:cubicBezTo>
                  <a:cubicBezTo>
                    <a:pt x="220" y="2727"/>
                    <a:pt x="279" y="2727"/>
                    <a:pt x="319" y="2727"/>
                  </a:cubicBezTo>
                  <a:cubicBezTo>
                    <a:pt x="478" y="2717"/>
                    <a:pt x="608" y="2717"/>
                    <a:pt x="697" y="2717"/>
                  </a:cubicBezTo>
                  <a:cubicBezTo>
                    <a:pt x="787" y="2717"/>
                    <a:pt x="836" y="2717"/>
                    <a:pt x="836" y="2707"/>
                  </a:cubicBezTo>
                  <a:cubicBezTo>
                    <a:pt x="836" y="2667"/>
                    <a:pt x="637" y="2647"/>
                    <a:pt x="319" y="2608"/>
                  </a:cubicBezTo>
                  <a:cubicBezTo>
                    <a:pt x="240" y="2608"/>
                    <a:pt x="140" y="2568"/>
                    <a:pt x="140" y="2528"/>
                  </a:cubicBezTo>
                  <a:cubicBezTo>
                    <a:pt x="120" y="2488"/>
                    <a:pt x="180" y="2389"/>
                    <a:pt x="200" y="2289"/>
                  </a:cubicBezTo>
                  <a:cubicBezTo>
                    <a:pt x="279" y="2090"/>
                    <a:pt x="339" y="1852"/>
                    <a:pt x="439" y="1653"/>
                  </a:cubicBezTo>
                  <a:cubicBezTo>
                    <a:pt x="797" y="758"/>
                    <a:pt x="1055" y="22"/>
                    <a:pt x="996" y="2"/>
                  </a:cubicBezTo>
                  <a:cubicBezTo>
                    <a:pt x="995" y="1"/>
                    <a:pt x="994" y="0"/>
                    <a:pt x="99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23"/>
            <p:cNvSpPr/>
            <p:nvPr/>
          </p:nvSpPr>
          <p:spPr>
            <a:xfrm>
              <a:off x="2849753" y="1749337"/>
              <a:ext cx="39190" cy="34215"/>
            </a:xfrm>
            <a:custGeom>
              <a:avLst/>
              <a:gdLst/>
              <a:ahLst/>
              <a:cxnLst/>
              <a:rect l="l" t="t" r="r" b="b"/>
              <a:pathLst>
                <a:path w="1095" h="956" extrusionOk="0">
                  <a:moveTo>
                    <a:pt x="1015" y="1"/>
                  </a:moveTo>
                  <a:cubicBezTo>
                    <a:pt x="956" y="1"/>
                    <a:pt x="956" y="359"/>
                    <a:pt x="657" y="598"/>
                  </a:cubicBezTo>
                  <a:cubicBezTo>
                    <a:pt x="359" y="856"/>
                    <a:pt x="1" y="817"/>
                    <a:pt x="1" y="876"/>
                  </a:cubicBezTo>
                  <a:cubicBezTo>
                    <a:pt x="1" y="896"/>
                    <a:pt x="60" y="956"/>
                    <a:pt x="239" y="956"/>
                  </a:cubicBezTo>
                  <a:cubicBezTo>
                    <a:pt x="399" y="956"/>
                    <a:pt x="617" y="896"/>
                    <a:pt x="816" y="757"/>
                  </a:cubicBezTo>
                  <a:cubicBezTo>
                    <a:pt x="995" y="598"/>
                    <a:pt x="1095" y="399"/>
                    <a:pt x="1095" y="260"/>
                  </a:cubicBezTo>
                  <a:cubicBezTo>
                    <a:pt x="1095" y="80"/>
                    <a:pt x="1035" y="1"/>
                    <a:pt x="101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23"/>
            <p:cNvSpPr/>
            <p:nvPr/>
          </p:nvSpPr>
          <p:spPr>
            <a:xfrm>
              <a:off x="2891055" y="1608537"/>
              <a:ext cx="54866" cy="15175"/>
            </a:xfrm>
            <a:custGeom>
              <a:avLst/>
              <a:gdLst/>
              <a:ahLst/>
              <a:cxnLst/>
              <a:rect l="l" t="t" r="r" b="b"/>
              <a:pathLst>
                <a:path w="1533" h="424" extrusionOk="0">
                  <a:moveTo>
                    <a:pt x="615" y="0"/>
                  </a:moveTo>
                  <a:cubicBezTo>
                    <a:pt x="463" y="0"/>
                    <a:pt x="325" y="33"/>
                    <a:pt x="239" y="76"/>
                  </a:cubicBezTo>
                  <a:cubicBezTo>
                    <a:pt x="60" y="96"/>
                    <a:pt x="0" y="175"/>
                    <a:pt x="0" y="235"/>
                  </a:cubicBezTo>
                  <a:cubicBezTo>
                    <a:pt x="40" y="334"/>
                    <a:pt x="359" y="275"/>
                    <a:pt x="756" y="334"/>
                  </a:cubicBezTo>
                  <a:cubicBezTo>
                    <a:pt x="1032" y="363"/>
                    <a:pt x="1276" y="424"/>
                    <a:pt x="1403" y="424"/>
                  </a:cubicBezTo>
                  <a:cubicBezTo>
                    <a:pt x="1450" y="424"/>
                    <a:pt x="1482" y="416"/>
                    <a:pt x="1492" y="394"/>
                  </a:cubicBezTo>
                  <a:cubicBezTo>
                    <a:pt x="1532" y="354"/>
                    <a:pt x="1473" y="275"/>
                    <a:pt x="1353" y="195"/>
                  </a:cubicBezTo>
                  <a:cubicBezTo>
                    <a:pt x="1234" y="135"/>
                    <a:pt x="1035" y="36"/>
                    <a:pt x="796" y="16"/>
                  </a:cubicBezTo>
                  <a:cubicBezTo>
                    <a:pt x="735" y="5"/>
                    <a:pt x="674" y="0"/>
                    <a:pt x="6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23"/>
            <p:cNvSpPr/>
            <p:nvPr/>
          </p:nvSpPr>
          <p:spPr>
            <a:xfrm>
              <a:off x="2782824" y="1609110"/>
              <a:ext cx="47744" cy="14101"/>
            </a:xfrm>
            <a:custGeom>
              <a:avLst/>
              <a:gdLst/>
              <a:ahLst/>
              <a:cxnLst/>
              <a:rect l="l" t="t" r="r" b="b"/>
              <a:pathLst>
                <a:path w="1334" h="394" extrusionOk="0">
                  <a:moveTo>
                    <a:pt x="677" y="0"/>
                  </a:moveTo>
                  <a:cubicBezTo>
                    <a:pt x="438" y="0"/>
                    <a:pt x="279" y="60"/>
                    <a:pt x="180" y="159"/>
                  </a:cubicBezTo>
                  <a:cubicBezTo>
                    <a:pt x="41" y="239"/>
                    <a:pt x="1" y="318"/>
                    <a:pt x="41" y="358"/>
                  </a:cubicBezTo>
                  <a:cubicBezTo>
                    <a:pt x="67" y="385"/>
                    <a:pt x="114" y="393"/>
                    <a:pt x="175" y="393"/>
                  </a:cubicBezTo>
                  <a:cubicBezTo>
                    <a:pt x="299" y="393"/>
                    <a:pt x="485" y="358"/>
                    <a:pt x="697" y="358"/>
                  </a:cubicBezTo>
                  <a:cubicBezTo>
                    <a:pt x="732" y="356"/>
                    <a:pt x="767" y="355"/>
                    <a:pt x="802" y="355"/>
                  </a:cubicBezTo>
                  <a:cubicBezTo>
                    <a:pt x="957" y="355"/>
                    <a:pt x="1098" y="374"/>
                    <a:pt x="1194" y="374"/>
                  </a:cubicBezTo>
                  <a:cubicBezTo>
                    <a:pt x="1257" y="374"/>
                    <a:pt x="1300" y="366"/>
                    <a:pt x="1314" y="338"/>
                  </a:cubicBezTo>
                  <a:cubicBezTo>
                    <a:pt x="1334" y="279"/>
                    <a:pt x="1294" y="219"/>
                    <a:pt x="1194" y="139"/>
                  </a:cubicBezTo>
                  <a:cubicBezTo>
                    <a:pt x="1075" y="60"/>
                    <a:pt x="896" y="0"/>
                    <a:pt x="67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23"/>
            <p:cNvSpPr/>
            <p:nvPr/>
          </p:nvSpPr>
          <p:spPr>
            <a:xfrm>
              <a:off x="2960811" y="1501595"/>
              <a:ext cx="99711" cy="216601"/>
            </a:xfrm>
            <a:custGeom>
              <a:avLst/>
              <a:gdLst/>
              <a:ahLst/>
              <a:cxnLst/>
              <a:rect l="l" t="t" r="r" b="b"/>
              <a:pathLst>
                <a:path w="2786" h="6052" extrusionOk="0">
                  <a:moveTo>
                    <a:pt x="1421" y="0"/>
                  </a:moveTo>
                  <a:cubicBezTo>
                    <a:pt x="1337" y="0"/>
                    <a:pt x="1254" y="18"/>
                    <a:pt x="1175" y="60"/>
                  </a:cubicBezTo>
                  <a:cubicBezTo>
                    <a:pt x="817" y="239"/>
                    <a:pt x="339" y="895"/>
                    <a:pt x="81" y="1174"/>
                  </a:cubicBezTo>
                  <a:lnTo>
                    <a:pt x="1" y="1253"/>
                  </a:lnTo>
                  <a:cubicBezTo>
                    <a:pt x="339" y="1532"/>
                    <a:pt x="578" y="1930"/>
                    <a:pt x="618" y="2348"/>
                  </a:cubicBezTo>
                  <a:lnTo>
                    <a:pt x="618" y="2407"/>
                  </a:lnTo>
                  <a:cubicBezTo>
                    <a:pt x="697" y="3004"/>
                    <a:pt x="697" y="3621"/>
                    <a:pt x="777" y="4217"/>
                  </a:cubicBezTo>
                  <a:cubicBezTo>
                    <a:pt x="876" y="4814"/>
                    <a:pt x="1075" y="5431"/>
                    <a:pt x="1513" y="5849"/>
                  </a:cubicBezTo>
                  <a:cubicBezTo>
                    <a:pt x="1626" y="5962"/>
                    <a:pt x="1795" y="6051"/>
                    <a:pt x="1949" y="6051"/>
                  </a:cubicBezTo>
                  <a:cubicBezTo>
                    <a:pt x="2039" y="6051"/>
                    <a:pt x="2123" y="6021"/>
                    <a:pt x="2189" y="5948"/>
                  </a:cubicBezTo>
                  <a:cubicBezTo>
                    <a:pt x="2229" y="5888"/>
                    <a:pt x="2269" y="5769"/>
                    <a:pt x="2269" y="5670"/>
                  </a:cubicBezTo>
                  <a:cubicBezTo>
                    <a:pt x="2388" y="4217"/>
                    <a:pt x="2786" y="2924"/>
                    <a:pt x="2766" y="1393"/>
                  </a:cubicBezTo>
                  <a:cubicBezTo>
                    <a:pt x="2766" y="975"/>
                    <a:pt x="2567" y="597"/>
                    <a:pt x="2229" y="358"/>
                  </a:cubicBezTo>
                  <a:cubicBezTo>
                    <a:pt x="1985" y="191"/>
                    <a:pt x="1695" y="0"/>
                    <a:pt x="14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23"/>
            <p:cNvSpPr/>
            <p:nvPr/>
          </p:nvSpPr>
          <p:spPr>
            <a:xfrm>
              <a:off x="3014926" y="1661579"/>
              <a:ext cx="54794" cy="79024"/>
            </a:xfrm>
            <a:custGeom>
              <a:avLst/>
              <a:gdLst/>
              <a:ahLst/>
              <a:cxnLst/>
              <a:rect l="l" t="t" r="r" b="b"/>
              <a:pathLst>
                <a:path w="1531" h="2208" extrusionOk="0">
                  <a:moveTo>
                    <a:pt x="535" y="0"/>
                  </a:moveTo>
                  <a:cubicBezTo>
                    <a:pt x="288" y="0"/>
                    <a:pt x="88" y="58"/>
                    <a:pt x="80" y="66"/>
                  </a:cubicBezTo>
                  <a:cubicBezTo>
                    <a:pt x="80" y="66"/>
                    <a:pt x="1" y="2095"/>
                    <a:pt x="1" y="2155"/>
                  </a:cubicBezTo>
                  <a:cubicBezTo>
                    <a:pt x="1" y="2161"/>
                    <a:pt x="171" y="2208"/>
                    <a:pt x="396" y="2208"/>
                  </a:cubicBezTo>
                  <a:cubicBezTo>
                    <a:pt x="829" y="2208"/>
                    <a:pt x="1467" y="2036"/>
                    <a:pt x="1493" y="1080"/>
                  </a:cubicBezTo>
                  <a:cubicBezTo>
                    <a:pt x="1531" y="174"/>
                    <a:pt x="962" y="0"/>
                    <a:pt x="535"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23"/>
            <p:cNvSpPr/>
            <p:nvPr/>
          </p:nvSpPr>
          <p:spPr>
            <a:xfrm>
              <a:off x="3031318" y="1678579"/>
              <a:ext cx="24946" cy="45453"/>
            </a:xfrm>
            <a:custGeom>
              <a:avLst/>
              <a:gdLst/>
              <a:ahLst/>
              <a:cxnLst/>
              <a:rect l="l" t="t" r="r" b="b"/>
              <a:pathLst>
                <a:path w="697" h="1270" extrusionOk="0">
                  <a:moveTo>
                    <a:pt x="320" y="1"/>
                  </a:moveTo>
                  <a:cubicBezTo>
                    <a:pt x="280" y="1"/>
                    <a:pt x="234" y="19"/>
                    <a:pt x="219" y="48"/>
                  </a:cubicBezTo>
                  <a:cubicBezTo>
                    <a:pt x="199" y="68"/>
                    <a:pt x="179" y="108"/>
                    <a:pt x="179" y="128"/>
                  </a:cubicBezTo>
                  <a:cubicBezTo>
                    <a:pt x="179" y="188"/>
                    <a:pt x="199" y="207"/>
                    <a:pt x="199" y="207"/>
                  </a:cubicBezTo>
                  <a:cubicBezTo>
                    <a:pt x="199" y="207"/>
                    <a:pt x="199" y="188"/>
                    <a:pt x="219" y="128"/>
                  </a:cubicBezTo>
                  <a:cubicBezTo>
                    <a:pt x="235" y="95"/>
                    <a:pt x="278" y="63"/>
                    <a:pt x="326" y="63"/>
                  </a:cubicBezTo>
                  <a:cubicBezTo>
                    <a:pt x="337" y="63"/>
                    <a:pt x="347" y="65"/>
                    <a:pt x="358" y="68"/>
                  </a:cubicBezTo>
                  <a:cubicBezTo>
                    <a:pt x="438" y="88"/>
                    <a:pt x="498" y="168"/>
                    <a:pt x="537" y="267"/>
                  </a:cubicBezTo>
                  <a:cubicBezTo>
                    <a:pt x="557" y="386"/>
                    <a:pt x="597" y="506"/>
                    <a:pt x="597" y="625"/>
                  </a:cubicBezTo>
                  <a:cubicBezTo>
                    <a:pt x="597" y="884"/>
                    <a:pt x="438" y="1123"/>
                    <a:pt x="299" y="1182"/>
                  </a:cubicBezTo>
                  <a:cubicBezTo>
                    <a:pt x="259" y="1192"/>
                    <a:pt x="219" y="1197"/>
                    <a:pt x="184" y="1197"/>
                  </a:cubicBezTo>
                  <a:cubicBezTo>
                    <a:pt x="150" y="1197"/>
                    <a:pt x="120" y="1192"/>
                    <a:pt x="100" y="1182"/>
                  </a:cubicBezTo>
                  <a:cubicBezTo>
                    <a:pt x="40" y="1162"/>
                    <a:pt x="20" y="1123"/>
                    <a:pt x="20" y="1123"/>
                  </a:cubicBezTo>
                  <a:cubicBezTo>
                    <a:pt x="0" y="1123"/>
                    <a:pt x="20" y="1182"/>
                    <a:pt x="60" y="1202"/>
                  </a:cubicBezTo>
                  <a:cubicBezTo>
                    <a:pt x="90" y="1247"/>
                    <a:pt x="153" y="1269"/>
                    <a:pt x="225" y="1269"/>
                  </a:cubicBezTo>
                  <a:cubicBezTo>
                    <a:pt x="249" y="1269"/>
                    <a:pt x="274" y="1267"/>
                    <a:pt x="299" y="1262"/>
                  </a:cubicBezTo>
                  <a:cubicBezTo>
                    <a:pt x="518" y="1202"/>
                    <a:pt x="677" y="943"/>
                    <a:pt x="697" y="625"/>
                  </a:cubicBezTo>
                  <a:cubicBezTo>
                    <a:pt x="697" y="486"/>
                    <a:pt x="677" y="367"/>
                    <a:pt x="617" y="227"/>
                  </a:cubicBezTo>
                  <a:cubicBezTo>
                    <a:pt x="557" y="128"/>
                    <a:pt x="478" y="9"/>
                    <a:pt x="358" y="9"/>
                  </a:cubicBezTo>
                  <a:cubicBezTo>
                    <a:pt x="348" y="3"/>
                    <a:pt x="334" y="1"/>
                    <a:pt x="320"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23"/>
            <p:cNvSpPr/>
            <p:nvPr/>
          </p:nvSpPr>
          <p:spPr>
            <a:xfrm>
              <a:off x="2704264" y="1449305"/>
              <a:ext cx="313556" cy="142480"/>
            </a:xfrm>
            <a:custGeom>
              <a:avLst/>
              <a:gdLst/>
              <a:ahLst/>
              <a:cxnLst/>
              <a:rect l="l" t="t" r="r" b="b"/>
              <a:pathLst>
                <a:path w="8761" h="3981" extrusionOk="0">
                  <a:moveTo>
                    <a:pt x="6568" y="0"/>
                  </a:moveTo>
                  <a:cubicBezTo>
                    <a:pt x="5947" y="0"/>
                    <a:pt x="5246" y="256"/>
                    <a:pt x="4702" y="427"/>
                  </a:cubicBezTo>
                  <a:cubicBezTo>
                    <a:pt x="4265" y="566"/>
                    <a:pt x="3807" y="765"/>
                    <a:pt x="3330" y="765"/>
                  </a:cubicBezTo>
                  <a:cubicBezTo>
                    <a:pt x="3011" y="745"/>
                    <a:pt x="2713" y="646"/>
                    <a:pt x="2415" y="546"/>
                  </a:cubicBezTo>
                  <a:cubicBezTo>
                    <a:pt x="2142" y="455"/>
                    <a:pt x="1853" y="365"/>
                    <a:pt x="1578" y="365"/>
                  </a:cubicBezTo>
                  <a:cubicBezTo>
                    <a:pt x="1552" y="365"/>
                    <a:pt x="1526" y="365"/>
                    <a:pt x="1500" y="367"/>
                  </a:cubicBezTo>
                  <a:cubicBezTo>
                    <a:pt x="1181" y="407"/>
                    <a:pt x="843" y="566"/>
                    <a:pt x="724" y="845"/>
                  </a:cubicBezTo>
                  <a:cubicBezTo>
                    <a:pt x="626" y="1072"/>
                    <a:pt x="728" y="1392"/>
                    <a:pt x="941" y="1534"/>
                  </a:cubicBezTo>
                  <a:lnTo>
                    <a:pt x="941" y="1534"/>
                  </a:lnTo>
                  <a:cubicBezTo>
                    <a:pt x="892" y="1522"/>
                    <a:pt x="841" y="1516"/>
                    <a:pt x="790" y="1516"/>
                  </a:cubicBezTo>
                  <a:cubicBezTo>
                    <a:pt x="453" y="1516"/>
                    <a:pt x="108" y="1771"/>
                    <a:pt x="47" y="2118"/>
                  </a:cubicBezTo>
                  <a:cubicBezTo>
                    <a:pt x="0" y="2462"/>
                    <a:pt x="273" y="2818"/>
                    <a:pt x="614" y="2906"/>
                  </a:cubicBezTo>
                  <a:lnTo>
                    <a:pt x="614" y="2906"/>
                  </a:lnTo>
                  <a:cubicBezTo>
                    <a:pt x="491" y="2975"/>
                    <a:pt x="394" y="3116"/>
                    <a:pt x="405" y="3252"/>
                  </a:cubicBezTo>
                  <a:cubicBezTo>
                    <a:pt x="425" y="3510"/>
                    <a:pt x="644" y="3709"/>
                    <a:pt x="903" y="3809"/>
                  </a:cubicBezTo>
                  <a:cubicBezTo>
                    <a:pt x="1165" y="3931"/>
                    <a:pt x="1451" y="3980"/>
                    <a:pt x="1740" y="3980"/>
                  </a:cubicBezTo>
                  <a:cubicBezTo>
                    <a:pt x="2110" y="3980"/>
                    <a:pt x="2487" y="3900"/>
                    <a:pt x="2832" y="3789"/>
                  </a:cubicBezTo>
                  <a:cubicBezTo>
                    <a:pt x="3469" y="3590"/>
                    <a:pt x="4066" y="3232"/>
                    <a:pt x="4662" y="3013"/>
                  </a:cubicBezTo>
                  <a:cubicBezTo>
                    <a:pt x="5162" y="2836"/>
                    <a:pt x="5935" y="2541"/>
                    <a:pt x="6549" y="2541"/>
                  </a:cubicBezTo>
                  <a:cubicBezTo>
                    <a:pt x="6694" y="2541"/>
                    <a:pt x="6829" y="2557"/>
                    <a:pt x="6950" y="2595"/>
                  </a:cubicBezTo>
                  <a:cubicBezTo>
                    <a:pt x="7346" y="2739"/>
                    <a:pt x="7644" y="3209"/>
                    <a:pt x="7904" y="3209"/>
                  </a:cubicBezTo>
                  <a:cubicBezTo>
                    <a:pt x="7931" y="3209"/>
                    <a:pt x="7958" y="3203"/>
                    <a:pt x="7985" y="3192"/>
                  </a:cubicBezTo>
                  <a:cubicBezTo>
                    <a:pt x="8243" y="3053"/>
                    <a:pt x="8382" y="2814"/>
                    <a:pt x="8442" y="2535"/>
                  </a:cubicBezTo>
                  <a:cubicBezTo>
                    <a:pt x="8482" y="2277"/>
                    <a:pt x="8462" y="1998"/>
                    <a:pt x="8402" y="1720"/>
                  </a:cubicBezTo>
                  <a:cubicBezTo>
                    <a:pt x="8760" y="1143"/>
                    <a:pt x="7786" y="307"/>
                    <a:pt x="7070" y="69"/>
                  </a:cubicBezTo>
                  <a:cubicBezTo>
                    <a:pt x="6912" y="21"/>
                    <a:pt x="6744" y="0"/>
                    <a:pt x="656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23"/>
            <p:cNvSpPr/>
            <p:nvPr/>
          </p:nvSpPr>
          <p:spPr>
            <a:xfrm>
              <a:off x="2736547" y="1465088"/>
              <a:ext cx="257760" cy="77485"/>
            </a:xfrm>
            <a:custGeom>
              <a:avLst/>
              <a:gdLst/>
              <a:ahLst/>
              <a:cxnLst/>
              <a:rect l="l" t="t" r="r" b="b"/>
              <a:pathLst>
                <a:path w="7202" h="2165" extrusionOk="0">
                  <a:moveTo>
                    <a:pt x="5617" y="1"/>
                  </a:moveTo>
                  <a:cubicBezTo>
                    <a:pt x="5569" y="1"/>
                    <a:pt x="5520" y="2"/>
                    <a:pt x="5471" y="6"/>
                  </a:cubicBezTo>
                  <a:cubicBezTo>
                    <a:pt x="4894" y="65"/>
                    <a:pt x="4298" y="364"/>
                    <a:pt x="3820" y="782"/>
                  </a:cubicBezTo>
                  <a:cubicBezTo>
                    <a:pt x="3363" y="1179"/>
                    <a:pt x="2945" y="1637"/>
                    <a:pt x="2448" y="1856"/>
                  </a:cubicBezTo>
                  <a:cubicBezTo>
                    <a:pt x="2199" y="1965"/>
                    <a:pt x="1940" y="2010"/>
                    <a:pt x="1699" y="2010"/>
                  </a:cubicBezTo>
                  <a:cubicBezTo>
                    <a:pt x="1458" y="2010"/>
                    <a:pt x="1234" y="1965"/>
                    <a:pt x="1055" y="1896"/>
                  </a:cubicBezTo>
                  <a:cubicBezTo>
                    <a:pt x="677" y="1756"/>
                    <a:pt x="399" y="1557"/>
                    <a:pt x="259" y="1378"/>
                  </a:cubicBezTo>
                  <a:cubicBezTo>
                    <a:pt x="100" y="1199"/>
                    <a:pt x="21" y="1100"/>
                    <a:pt x="21" y="1100"/>
                  </a:cubicBezTo>
                  <a:cubicBezTo>
                    <a:pt x="1" y="1100"/>
                    <a:pt x="21" y="1120"/>
                    <a:pt x="41" y="1239"/>
                  </a:cubicBezTo>
                  <a:cubicBezTo>
                    <a:pt x="80" y="1279"/>
                    <a:pt x="120" y="1358"/>
                    <a:pt x="200" y="1458"/>
                  </a:cubicBezTo>
                  <a:cubicBezTo>
                    <a:pt x="339" y="1617"/>
                    <a:pt x="617" y="1876"/>
                    <a:pt x="1015" y="2035"/>
                  </a:cubicBezTo>
                  <a:cubicBezTo>
                    <a:pt x="1224" y="2108"/>
                    <a:pt x="1477" y="2164"/>
                    <a:pt x="1744" y="2164"/>
                  </a:cubicBezTo>
                  <a:cubicBezTo>
                    <a:pt x="1987" y="2164"/>
                    <a:pt x="2241" y="2118"/>
                    <a:pt x="2487" y="1995"/>
                  </a:cubicBezTo>
                  <a:cubicBezTo>
                    <a:pt x="3005" y="1776"/>
                    <a:pt x="3462" y="1299"/>
                    <a:pt x="3920" y="901"/>
                  </a:cubicBezTo>
                  <a:cubicBezTo>
                    <a:pt x="4397" y="483"/>
                    <a:pt x="4914" y="185"/>
                    <a:pt x="5471" y="125"/>
                  </a:cubicBezTo>
                  <a:cubicBezTo>
                    <a:pt x="5519" y="121"/>
                    <a:pt x="5567" y="120"/>
                    <a:pt x="5615" y="120"/>
                  </a:cubicBezTo>
                  <a:cubicBezTo>
                    <a:pt x="6079" y="120"/>
                    <a:pt x="6512" y="292"/>
                    <a:pt x="6764" y="563"/>
                  </a:cubicBezTo>
                  <a:cubicBezTo>
                    <a:pt x="7043" y="861"/>
                    <a:pt x="7102" y="1199"/>
                    <a:pt x="7102" y="1438"/>
                  </a:cubicBezTo>
                  <a:cubicBezTo>
                    <a:pt x="7102" y="1657"/>
                    <a:pt x="7043" y="1776"/>
                    <a:pt x="7063" y="1776"/>
                  </a:cubicBezTo>
                  <a:cubicBezTo>
                    <a:pt x="7063" y="1776"/>
                    <a:pt x="7083" y="1756"/>
                    <a:pt x="7102" y="1697"/>
                  </a:cubicBezTo>
                  <a:cubicBezTo>
                    <a:pt x="7142" y="1617"/>
                    <a:pt x="7182" y="1557"/>
                    <a:pt x="7182" y="1438"/>
                  </a:cubicBezTo>
                  <a:cubicBezTo>
                    <a:pt x="7202" y="1179"/>
                    <a:pt x="7162" y="801"/>
                    <a:pt x="6864" y="483"/>
                  </a:cubicBezTo>
                  <a:cubicBezTo>
                    <a:pt x="6591" y="192"/>
                    <a:pt x="6135" y="1"/>
                    <a:pt x="561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23"/>
            <p:cNvSpPr/>
            <p:nvPr/>
          </p:nvSpPr>
          <p:spPr>
            <a:xfrm>
              <a:off x="2993595" y="1525968"/>
              <a:ext cx="55546" cy="136539"/>
            </a:xfrm>
            <a:custGeom>
              <a:avLst/>
              <a:gdLst/>
              <a:ahLst/>
              <a:cxnLst/>
              <a:rect l="l" t="t" r="r" b="b"/>
              <a:pathLst>
                <a:path w="1552" h="3815" extrusionOk="0">
                  <a:moveTo>
                    <a:pt x="408" y="1"/>
                  </a:moveTo>
                  <a:cubicBezTo>
                    <a:pt x="318" y="1"/>
                    <a:pt x="239" y="15"/>
                    <a:pt x="179" y="35"/>
                  </a:cubicBezTo>
                  <a:cubicBezTo>
                    <a:pt x="60" y="75"/>
                    <a:pt x="0" y="135"/>
                    <a:pt x="0" y="135"/>
                  </a:cubicBezTo>
                  <a:cubicBezTo>
                    <a:pt x="0" y="140"/>
                    <a:pt x="4" y="143"/>
                    <a:pt x="13" y="143"/>
                  </a:cubicBezTo>
                  <a:cubicBezTo>
                    <a:pt x="36" y="143"/>
                    <a:pt x="92" y="124"/>
                    <a:pt x="179" y="95"/>
                  </a:cubicBezTo>
                  <a:cubicBezTo>
                    <a:pt x="279" y="95"/>
                    <a:pt x="458" y="95"/>
                    <a:pt x="656" y="175"/>
                  </a:cubicBezTo>
                  <a:cubicBezTo>
                    <a:pt x="855" y="254"/>
                    <a:pt x="1074" y="413"/>
                    <a:pt x="1194" y="652"/>
                  </a:cubicBezTo>
                  <a:cubicBezTo>
                    <a:pt x="1333" y="891"/>
                    <a:pt x="1373" y="1189"/>
                    <a:pt x="1353" y="1507"/>
                  </a:cubicBezTo>
                  <a:cubicBezTo>
                    <a:pt x="1293" y="2164"/>
                    <a:pt x="875" y="2661"/>
                    <a:pt x="855" y="3139"/>
                  </a:cubicBezTo>
                  <a:cubicBezTo>
                    <a:pt x="816" y="3357"/>
                    <a:pt x="875" y="3536"/>
                    <a:pt x="915" y="3656"/>
                  </a:cubicBezTo>
                  <a:cubicBezTo>
                    <a:pt x="975" y="3755"/>
                    <a:pt x="1054" y="3815"/>
                    <a:pt x="1054" y="3815"/>
                  </a:cubicBezTo>
                  <a:cubicBezTo>
                    <a:pt x="1074" y="3775"/>
                    <a:pt x="895" y="3556"/>
                    <a:pt x="995" y="3119"/>
                  </a:cubicBezTo>
                  <a:cubicBezTo>
                    <a:pt x="1015" y="2920"/>
                    <a:pt x="1114" y="2661"/>
                    <a:pt x="1253" y="2423"/>
                  </a:cubicBezTo>
                  <a:cubicBezTo>
                    <a:pt x="1373" y="2144"/>
                    <a:pt x="1492" y="1846"/>
                    <a:pt x="1512" y="1488"/>
                  </a:cubicBezTo>
                  <a:cubicBezTo>
                    <a:pt x="1552" y="1149"/>
                    <a:pt x="1472" y="791"/>
                    <a:pt x="1313" y="553"/>
                  </a:cubicBezTo>
                  <a:cubicBezTo>
                    <a:pt x="1154" y="274"/>
                    <a:pt x="915" y="135"/>
                    <a:pt x="696" y="55"/>
                  </a:cubicBezTo>
                  <a:cubicBezTo>
                    <a:pt x="597" y="15"/>
                    <a:pt x="497" y="1"/>
                    <a:pt x="408"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23"/>
            <p:cNvSpPr/>
            <p:nvPr/>
          </p:nvSpPr>
          <p:spPr>
            <a:xfrm>
              <a:off x="2630464" y="2791666"/>
              <a:ext cx="855095" cy="1779228"/>
            </a:xfrm>
            <a:custGeom>
              <a:avLst/>
              <a:gdLst/>
              <a:ahLst/>
              <a:cxnLst/>
              <a:rect l="l" t="t" r="r" b="b"/>
              <a:pathLst>
                <a:path w="23892" h="49713" extrusionOk="0">
                  <a:moveTo>
                    <a:pt x="1" y="1"/>
                  </a:moveTo>
                  <a:lnTo>
                    <a:pt x="2487" y="49076"/>
                  </a:lnTo>
                  <a:lnTo>
                    <a:pt x="8773" y="49076"/>
                  </a:lnTo>
                  <a:lnTo>
                    <a:pt x="8018" y="6446"/>
                  </a:lnTo>
                  <a:lnTo>
                    <a:pt x="17347" y="49713"/>
                  </a:lnTo>
                  <a:lnTo>
                    <a:pt x="23892" y="48917"/>
                  </a:lnTo>
                  <a:lnTo>
                    <a:pt x="15577" y="419"/>
                  </a:lnTo>
                  <a:lnTo>
                    <a:pt x="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23"/>
            <p:cNvSpPr/>
            <p:nvPr/>
          </p:nvSpPr>
          <p:spPr>
            <a:xfrm>
              <a:off x="2473844" y="1947975"/>
              <a:ext cx="875030" cy="901407"/>
            </a:xfrm>
            <a:custGeom>
              <a:avLst/>
              <a:gdLst/>
              <a:ahLst/>
              <a:cxnLst/>
              <a:rect l="l" t="t" r="r" b="b"/>
              <a:pathLst>
                <a:path w="24449" h="25186" extrusionOk="0">
                  <a:moveTo>
                    <a:pt x="9947" y="1"/>
                  </a:moveTo>
                  <a:cubicBezTo>
                    <a:pt x="9648" y="21"/>
                    <a:pt x="9171" y="81"/>
                    <a:pt x="8574" y="140"/>
                  </a:cubicBezTo>
                  <a:cubicBezTo>
                    <a:pt x="7639" y="260"/>
                    <a:pt x="7062" y="419"/>
                    <a:pt x="6625" y="618"/>
                  </a:cubicBezTo>
                  <a:cubicBezTo>
                    <a:pt x="6366" y="717"/>
                    <a:pt x="6127" y="856"/>
                    <a:pt x="5869" y="1016"/>
                  </a:cubicBezTo>
                  <a:cubicBezTo>
                    <a:pt x="4934" y="1632"/>
                    <a:pt x="1174" y="4059"/>
                    <a:pt x="0" y="4895"/>
                  </a:cubicBezTo>
                  <a:lnTo>
                    <a:pt x="2666" y="10027"/>
                  </a:lnTo>
                  <a:lnTo>
                    <a:pt x="4993" y="8555"/>
                  </a:lnTo>
                  <a:lnTo>
                    <a:pt x="4914" y="10286"/>
                  </a:lnTo>
                  <a:cubicBezTo>
                    <a:pt x="4914" y="10286"/>
                    <a:pt x="4675" y="16432"/>
                    <a:pt x="4476" y="20371"/>
                  </a:cubicBezTo>
                  <a:cubicBezTo>
                    <a:pt x="4337" y="23176"/>
                    <a:pt x="4357" y="25185"/>
                    <a:pt x="4357" y="25185"/>
                  </a:cubicBezTo>
                  <a:lnTo>
                    <a:pt x="20589" y="25185"/>
                  </a:lnTo>
                  <a:lnTo>
                    <a:pt x="19396" y="16631"/>
                  </a:lnTo>
                  <a:lnTo>
                    <a:pt x="19097" y="9768"/>
                  </a:lnTo>
                  <a:lnTo>
                    <a:pt x="20370" y="11260"/>
                  </a:lnTo>
                  <a:lnTo>
                    <a:pt x="24448" y="6387"/>
                  </a:lnTo>
                  <a:lnTo>
                    <a:pt x="20291" y="2667"/>
                  </a:lnTo>
                  <a:cubicBezTo>
                    <a:pt x="19256" y="1513"/>
                    <a:pt x="17566" y="299"/>
                    <a:pt x="15815" y="41"/>
                  </a:cubicBezTo>
                  <a:cubicBezTo>
                    <a:pt x="15616" y="21"/>
                    <a:pt x="15417" y="1"/>
                    <a:pt x="15218" y="1"/>
                  </a:cubicBezTo>
                  <a:cubicBezTo>
                    <a:pt x="14333" y="270"/>
                    <a:pt x="13458" y="404"/>
                    <a:pt x="12583" y="404"/>
                  </a:cubicBezTo>
                  <a:cubicBezTo>
                    <a:pt x="11707" y="404"/>
                    <a:pt x="10832" y="270"/>
                    <a:pt x="994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23"/>
            <p:cNvSpPr/>
            <p:nvPr/>
          </p:nvSpPr>
          <p:spPr>
            <a:xfrm>
              <a:off x="2645424" y="2133800"/>
              <a:ext cx="24230" cy="274867"/>
            </a:xfrm>
            <a:custGeom>
              <a:avLst/>
              <a:gdLst/>
              <a:ahLst/>
              <a:cxnLst/>
              <a:rect l="l" t="t" r="r" b="b"/>
              <a:pathLst>
                <a:path w="677" h="7680" extrusionOk="0">
                  <a:moveTo>
                    <a:pt x="657" y="1"/>
                  </a:moveTo>
                  <a:lnTo>
                    <a:pt x="657" y="1"/>
                  </a:lnTo>
                  <a:cubicBezTo>
                    <a:pt x="637" y="1"/>
                    <a:pt x="558" y="419"/>
                    <a:pt x="458" y="1115"/>
                  </a:cubicBezTo>
                  <a:cubicBezTo>
                    <a:pt x="359" y="1811"/>
                    <a:pt x="239" y="2786"/>
                    <a:pt x="160" y="3840"/>
                  </a:cubicBezTo>
                  <a:cubicBezTo>
                    <a:pt x="60" y="4895"/>
                    <a:pt x="40" y="5869"/>
                    <a:pt x="1" y="6566"/>
                  </a:cubicBezTo>
                  <a:cubicBezTo>
                    <a:pt x="1" y="7242"/>
                    <a:pt x="1" y="7680"/>
                    <a:pt x="40" y="7680"/>
                  </a:cubicBezTo>
                  <a:cubicBezTo>
                    <a:pt x="60" y="7680"/>
                    <a:pt x="80" y="7262"/>
                    <a:pt x="140" y="6566"/>
                  </a:cubicBezTo>
                  <a:cubicBezTo>
                    <a:pt x="180" y="5869"/>
                    <a:pt x="239" y="4895"/>
                    <a:pt x="339" y="3840"/>
                  </a:cubicBezTo>
                  <a:cubicBezTo>
                    <a:pt x="438" y="2766"/>
                    <a:pt x="498" y="1811"/>
                    <a:pt x="577" y="1115"/>
                  </a:cubicBezTo>
                  <a:cubicBezTo>
                    <a:pt x="657" y="419"/>
                    <a:pt x="677" y="1"/>
                    <a:pt x="6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23"/>
            <p:cNvSpPr/>
            <p:nvPr/>
          </p:nvSpPr>
          <p:spPr>
            <a:xfrm>
              <a:off x="3145240" y="2165868"/>
              <a:ext cx="15676" cy="188685"/>
            </a:xfrm>
            <a:custGeom>
              <a:avLst/>
              <a:gdLst/>
              <a:ahLst/>
              <a:cxnLst/>
              <a:rect l="l" t="t" r="r" b="b"/>
              <a:pathLst>
                <a:path w="438" h="5272" extrusionOk="0">
                  <a:moveTo>
                    <a:pt x="40" y="0"/>
                  </a:moveTo>
                  <a:cubicBezTo>
                    <a:pt x="20" y="0"/>
                    <a:pt x="0" y="299"/>
                    <a:pt x="0" y="776"/>
                  </a:cubicBezTo>
                  <a:cubicBezTo>
                    <a:pt x="0" y="1253"/>
                    <a:pt x="20" y="1910"/>
                    <a:pt x="60" y="2646"/>
                  </a:cubicBezTo>
                  <a:cubicBezTo>
                    <a:pt x="120" y="3362"/>
                    <a:pt x="199" y="4038"/>
                    <a:pt x="259" y="4496"/>
                  </a:cubicBezTo>
                  <a:cubicBezTo>
                    <a:pt x="338" y="4973"/>
                    <a:pt x="398" y="5272"/>
                    <a:pt x="418" y="5272"/>
                  </a:cubicBezTo>
                  <a:cubicBezTo>
                    <a:pt x="438" y="5272"/>
                    <a:pt x="418" y="4973"/>
                    <a:pt x="398" y="4496"/>
                  </a:cubicBezTo>
                  <a:cubicBezTo>
                    <a:pt x="338" y="3959"/>
                    <a:pt x="299" y="3342"/>
                    <a:pt x="239" y="2646"/>
                  </a:cubicBezTo>
                  <a:cubicBezTo>
                    <a:pt x="199" y="1950"/>
                    <a:pt x="139" y="1313"/>
                    <a:pt x="120" y="776"/>
                  </a:cubicBezTo>
                  <a:cubicBezTo>
                    <a:pt x="100" y="299"/>
                    <a:pt x="60" y="0"/>
                    <a:pt x="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23"/>
            <p:cNvSpPr/>
            <p:nvPr/>
          </p:nvSpPr>
          <p:spPr>
            <a:xfrm>
              <a:off x="3002113" y="2195037"/>
              <a:ext cx="96884" cy="24946"/>
            </a:xfrm>
            <a:custGeom>
              <a:avLst/>
              <a:gdLst/>
              <a:ahLst/>
              <a:cxnLst/>
              <a:rect l="l" t="t" r="r" b="b"/>
              <a:pathLst>
                <a:path w="2707" h="697" extrusionOk="0">
                  <a:moveTo>
                    <a:pt x="1" y="1"/>
                  </a:moveTo>
                  <a:lnTo>
                    <a:pt x="1" y="697"/>
                  </a:lnTo>
                  <a:lnTo>
                    <a:pt x="2706" y="697"/>
                  </a:lnTo>
                  <a:lnTo>
                    <a:pt x="270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23"/>
            <p:cNvSpPr/>
            <p:nvPr/>
          </p:nvSpPr>
          <p:spPr>
            <a:xfrm>
              <a:off x="2643277" y="2006135"/>
              <a:ext cx="546120" cy="118286"/>
            </a:xfrm>
            <a:custGeom>
              <a:avLst/>
              <a:gdLst/>
              <a:ahLst/>
              <a:cxnLst/>
              <a:rect l="l" t="t" r="r" b="b"/>
              <a:pathLst>
                <a:path w="15259" h="3305" extrusionOk="0">
                  <a:moveTo>
                    <a:pt x="755" y="0"/>
                  </a:moveTo>
                  <a:cubicBezTo>
                    <a:pt x="699" y="0"/>
                    <a:pt x="647" y="3"/>
                    <a:pt x="598" y="7"/>
                  </a:cubicBezTo>
                  <a:cubicBezTo>
                    <a:pt x="359" y="67"/>
                    <a:pt x="220" y="107"/>
                    <a:pt x="120" y="166"/>
                  </a:cubicBezTo>
                  <a:cubicBezTo>
                    <a:pt x="61" y="186"/>
                    <a:pt x="41" y="206"/>
                    <a:pt x="21" y="226"/>
                  </a:cubicBezTo>
                  <a:lnTo>
                    <a:pt x="1" y="266"/>
                  </a:lnTo>
                  <a:cubicBezTo>
                    <a:pt x="1" y="267"/>
                    <a:pt x="2" y="268"/>
                    <a:pt x="3" y="268"/>
                  </a:cubicBezTo>
                  <a:cubicBezTo>
                    <a:pt x="25" y="268"/>
                    <a:pt x="224" y="124"/>
                    <a:pt x="618" y="87"/>
                  </a:cubicBezTo>
                  <a:cubicBezTo>
                    <a:pt x="646" y="85"/>
                    <a:pt x="676" y="85"/>
                    <a:pt x="707" y="85"/>
                  </a:cubicBezTo>
                  <a:cubicBezTo>
                    <a:pt x="1125" y="85"/>
                    <a:pt x="1733" y="216"/>
                    <a:pt x="2288" y="624"/>
                  </a:cubicBezTo>
                  <a:cubicBezTo>
                    <a:pt x="2905" y="1061"/>
                    <a:pt x="3502" y="1778"/>
                    <a:pt x="4377" y="2295"/>
                  </a:cubicBezTo>
                  <a:cubicBezTo>
                    <a:pt x="4596" y="2454"/>
                    <a:pt x="4815" y="2553"/>
                    <a:pt x="5073" y="2673"/>
                  </a:cubicBezTo>
                  <a:cubicBezTo>
                    <a:pt x="5312" y="2792"/>
                    <a:pt x="5571" y="2892"/>
                    <a:pt x="5849" y="2971"/>
                  </a:cubicBezTo>
                  <a:cubicBezTo>
                    <a:pt x="6366" y="3150"/>
                    <a:pt x="6904" y="3270"/>
                    <a:pt x="7500" y="3289"/>
                  </a:cubicBezTo>
                  <a:cubicBezTo>
                    <a:pt x="7655" y="3300"/>
                    <a:pt x="7807" y="3305"/>
                    <a:pt x="7959" y="3305"/>
                  </a:cubicBezTo>
                  <a:cubicBezTo>
                    <a:pt x="8394" y="3305"/>
                    <a:pt x="8818" y="3264"/>
                    <a:pt x="9231" y="3190"/>
                  </a:cubicBezTo>
                  <a:cubicBezTo>
                    <a:pt x="9768" y="3091"/>
                    <a:pt x="10265" y="2951"/>
                    <a:pt x="10743" y="2752"/>
                  </a:cubicBezTo>
                  <a:cubicBezTo>
                    <a:pt x="11181" y="2534"/>
                    <a:pt x="11618" y="2295"/>
                    <a:pt x="11976" y="2036"/>
                  </a:cubicBezTo>
                  <a:cubicBezTo>
                    <a:pt x="12334" y="1758"/>
                    <a:pt x="12653" y="1479"/>
                    <a:pt x="12971" y="1280"/>
                  </a:cubicBezTo>
                  <a:cubicBezTo>
                    <a:pt x="13607" y="863"/>
                    <a:pt x="14184" y="684"/>
                    <a:pt x="14622" y="684"/>
                  </a:cubicBezTo>
                  <a:cubicBezTo>
                    <a:pt x="15008" y="684"/>
                    <a:pt x="15224" y="785"/>
                    <a:pt x="15255" y="785"/>
                  </a:cubicBezTo>
                  <a:cubicBezTo>
                    <a:pt x="15257" y="785"/>
                    <a:pt x="15259" y="785"/>
                    <a:pt x="15259" y="783"/>
                  </a:cubicBezTo>
                  <a:lnTo>
                    <a:pt x="15199" y="703"/>
                  </a:lnTo>
                  <a:cubicBezTo>
                    <a:pt x="15159" y="684"/>
                    <a:pt x="15119" y="684"/>
                    <a:pt x="15060" y="664"/>
                  </a:cubicBezTo>
                  <a:cubicBezTo>
                    <a:pt x="14940" y="644"/>
                    <a:pt x="14801" y="584"/>
                    <a:pt x="14562" y="584"/>
                  </a:cubicBezTo>
                  <a:cubicBezTo>
                    <a:pt x="14542" y="583"/>
                    <a:pt x="14520" y="583"/>
                    <a:pt x="14498" y="583"/>
                  </a:cubicBezTo>
                  <a:cubicBezTo>
                    <a:pt x="14083" y="583"/>
                    <a:pt x="13495" y="764"/>
                    <a:pt x="12871" y="1161"/>
                  </a:cubicBezTo>
                  <a:cubicBezTo>
                    <a:pt x="12553" y="1360"/>
                    <a:pt x="12235" y="1638"/>
                    <a:pt x="11857" y="1877"/>
                  </a:cubicBezTo>
                  <a:cubicBezTo>
                    <a:pt x="11479" y="2156"/>
                    <a:pt x="11061" y="2374"/>
                    <a:pt x="10624" y="2573"/>
                  </a:cubicBezTo>
                  <a:cubicBezTo>
                    <a:pt x="10166" y="2772"/>
                    <a:pt x="9649" y="2931"/>
                    <a:pt x="9132" y="3031"/>
                  </a:cubicBezTo>
                  <a:cubicBezTo>
                    <a:pt x="8744" y="3074"/>
                    <a:pt x="8347" y="3107"/>
                    <a:pt x="7939" y="3107"/>
                  </a:cubicBezTo>
                  <a:cubicBezTo>
                    <a:pt x="7781" y="3107"/>
                    <a:pt x="7622" y="3102"/>
                    <a:pt x="7461" y="3091"/>
                  </a:cubicBezTo>
                  <a:cubicBezTo>
                    <a:pt x="6884" y="3071"/>
                    <a:pt x="6347" y="2951"/>
                    <a:pt x="5810" y="2792"/>
                  </a:cubicBezTo>
                  <a:cubicBezTo>
                    <a:pt x="5571" y="2713"/>
                    <a:pt x="5312" y="2613"/>
                    <a:pt x="5073" y="2534"/>
                  </a:cubicBezTo>
                  <a:cubicBezTo>
                    <a:pt x="4855" y="2434"/>
                    <a:pt x="4596" y="2335"/>
                    <a:pt x="4397" y="2175"/>
                  </a:cubicBezTo>
                  <a:cubicBezTo>
                    <a:pt x="3562" y="1678"/>
                    <a:pt x="2965" y="962"/>
                    <a:pt x="2308" y="544"/>
                  </a:cubicBezTo>
                  <a:cubicBezTo>
                    <a:pt x="1764" y="140"/>
                    <a:pt x="1173" y="0"/>
                    <a:pt x="7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23"/>
            <p:cNvSpPr/>
            <p:nvPr/>
          </p:nvSpPr>
          <p:spPr>
            <a:xfrm>
              <a:off x="2497323" y="2164436"/>
              <a:ext cx="156689" cy="57013"/>
            </a:xfrm>
            <a:custGeom>
              <a:avLst/>
              <a:gdLst/>
              <a:ahLst/>
              <a:cxnLst/>
              <a:rect l="l" t="t" r="r" b="b"/>
              <a:pathLst>
                <a:path w="4378" h="1593" extrusionOk="0">
                  <a:moveTo>
                    <a:pt x="1493" y="0"/>
                  </a:moveTo>
                  <a:cubicBezTo>
                    <a:pt x="1194" y="0"/>
                    <a:pt x="916" y="0"/>
                    <a:pt x="697" y="40"/>
                  </a:cubicBezTo>
                  <a:cubicBezTo>
                    <a:pt x="458" y="60"/>
                    <a:pt x="299" y="120"/>
                    <a:pt x="160" y="160"/>
                  </a:cubicBezTo>
                  <a:cubicBezTo>
                    <a:pt x="41" y="219"/>
                    <a:pt x="1" y="239"/>
                    <a:pt x="1" y="239"/>
                  </a:cubicBezTo>
                  <a:cubicBezTo>
                    <a:pt x="1" y="241"/>
                    <a:pt x="3" y="242"/>
                    <a:pt x="7" y="242"/>
                  </a:cubicBezTo>
                  <a:cubicBezTo>
                    <a:pt x="45" y="242"/>
                    <a:pt x="280" y="156"/>
                    <a:pt x="697" y="120"/>
                  </a:cubicBezTo>
                  <a:cubicBezTo>
                    <a:pt x="818" y="87"/>
                    <a:pt x="944" y="72"/>
                    <a:pt x="1083" y="72"/>
                  </a:cubicBezTo>
                  <a:cubicBezTo>
                    <a:pt x="1197" y="72"/>
                    <a:pt x="1319" y="82"/>
                    <a:pt x="1453" y="100"/>
                  </a:cubicBezTo>
                  <a:cubicBezTo>
                    <a:pt x="1732" y="120"/>
                    <a:pt x="2050" y="160"/>
                    <a:pt x="2388" y="259"/>
                  </a:cubicBezTo>
                  <a:cubicBezTo>
                    <a:pt x="2706" y="358"/>
                    <a:pt x="3005" y="498"/>
                    <a:pt x="3243" y="637"/>
                  </a:cubicBezTo>
                  <a:cubicBezTo>
                    <a:pt x="3502" y="796"/>
                    <a:pt x="3701" y="935"/>
                    <a:pt x="3880" y="1094"/>
                  </a:cubicBezTo>
                  <a:cubicBezTo>
                    <a:pt x="4187" y="1344"/>
                    <a:pt x="4327" y="1593"/>
                    <a:pt x="4372" y="1593"/>
                  </a:cubicBezTo>
                  <a:cubicBezTo>
                    <a:pt x="4374" y="1593"/>
                    <a:pt x="4376" y="1593"/>
                    <a:pt x="4377" y="1592"/>
                  </a:cubicBezTo>
                  <a:cubicBezTo>
                    <a:pt x="4377" y="1592"/>
                    <a:pt x="4337" y="1532"/>
                    <a:pt x="4278" y="1453"/>
                  </a:cubicBezTo>
                  <a:cubicBezTo>
                    <a:pt x="4218" y="1413"/>
                    <a:pt x="4178" y="1353"/>
                    <a:pt x="4119" y="1293"/>
                  </a:cubicBezTo>
                  <a:cubicBezTo>
                    <a:pt x="4079" y="1214"/>
                    <a:pt x="3999" y="1134"/>
                    <a:pt x="3920" y="1055"/>
                  </a:cubicBezTo>
                  <a:cubicBezTo>
                    <a:pt x="3780" y="896"/>
                    <a:pt x="3542" y="717"/>
                    <a:pt x="3303" y="557"/>
                  </a:cubicBezTo>
                  <a:cubicBezTo>
                    <a:pt x="3044" y="418"/>
                    <a:pt x="2746" y="259"/>
                    <a:pt x="2428" y="160"/>
                  </a:cubicBezTo>
                  <a:cubicBezTo>
                    <a:pt x="2109" y="60"/>
                    <a:pt x="1791" y="20"/>
                    <a:pt x="14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23"/>
            <p:cNvSpPr/>
            <p:nvPr/>
          </p:nvSpPr>
          <p:spPr>
            <a:xfrm>
              <a:off x="2657521" y="2292603"/>
              <a:ext cx="487746" cy="73477"/>
            </a:xfrm>
            <a:custGeom>
              <a:avLst/>
              <a:gdLst/>
              <a:ahLst/>
              <a:cxnLst/>
              <a:rect l="l" t="t" r="r" b="b"/>
              <a:pathLst>
                <a:path w="13628" h="2053" extrusionOk="0">
                  <a:moveTo>
                    <a:pt x="13627" y="418"/>
                  </a:moveTo>
                  <a:cubicBezTo>
                    <a:pt x="13627" y="418"/>
                    <a:pt x="13587" y="418"/>
                    <a:pt x="13506" y="484"/>
                  </a:cubicBezTo>
                  <a:lnTo>
                    <a:pt x="13506" y="484"/>
                  </a:lnTo>
                  <a:cubicBezTo>
                    <a:pt x="13576" y="435"/>
                    <a:pt x="13627" y="418"/>
                    <a:pt x="13627" y="418"/>
                  </a:cubicBezTo>
                  <a:close/>
                  <a:moveTo>
                    <a:pt x="13506" y="484"/>
                  </a:moveTo>
                  <a:lnTo>
                    <a:pt x="13506" y="484"/>
                  </a:lnTo>
                  <a:cubicBezTo>
                    <a:pt x="13500" y="488"/>
                    <a:pt x="13494" y="493"/>
                    <a:pt x="13488" y="497"/>
                  </a:cubicBezTo>
                  <a:cubicBezTo>
                    <a:pt x="13388" y="537"/>
                    <a:pt x="13269" y="617"/>
                    <a:pt x="13130" y="676"/>
                  </a:cubicBezTo>
                  <a:cubicBezTo>
                    <a:pt x="13111" y="691"/>
                    <a:pt x="13091" y="704"/>
                    <a:pt x="13070" y="716"/>
                  </a:cubicBezTo>
                  <a:lnTo>
                    <a:pt x="13070" y="716"/>
                  </a:lnTo>
                  <a:cubicBezTo>
                    <a:pt x="13070" y="716"/>
                    <a:pt x="13070" y="716"/>
                    <a:pt x="13070" y="716"/>
                  </a:cubicBezTo>
                  <a:cubicBezTo>
                    <a:pt x="13229" y="637"/>
                    <a:pt x="13349" y="577"/>
                    <a:pt x="13448" y="537"/>
                  </a:cubicBezTo>
                  <a:cubicBezTo>
                    <a:pt x="13469" y="516"/>
                    <a:pt x="13489" y="498"/>
                    <a:pt x="13506" y="484"/>
                  </a:cubicBezTo>
                  <a:close/>
                  <a:moveTo>
                    <a:pt x="1" y="0"/>
                  </a:moveTo>
                  <a:cubicBezTo>
                    <a:pt x="80" y="40"/>
                    <a:pt x="200" y="119"/>
                    <a:pt x="339" y="219"/>
                  </a:cubicBezTo>
                  <a:cubicBezTo>
                    <a:pt x="418" y="259"/>
                    <a:pt x="498" y="318"/>
                    <a:pt x="597" y="358"/>
                  </a:cubicBezTo>
                  <a:cubicBezTo>
                    <a:pt x="697" y="418"/>
                    <a:pt x="796" y="497"/>
                    <a:pt x="916" y="537"/>
                  </a:cubicBezTo>
                  <a:cubicBezTo>
                    <a:pt x="1135" y="637"/>
                    <a:pt x="1413" y="796"/>
                    <a:pt x="1711" y="915"/>
                  </a:cubicBezTo>
                  <a:cubicBezTo>
                    <a:pt x="1871" y="955"/>
                    <a:pt x="2010" y="1034"/>
                    <a:pt x="2189" y="1114"/>
                  </a:cubicBezTo>
                  <a:cubicBezTo>
                    <a:pt x="2348" y="1194"/>
                    <a:pt x="2527" y="1233"/>
                    <a:pt x="2706" y="1313"/>
                  </a:cubicBezTo>
                  <a:cubicBezTo>
                    <a:pt x="3064" y="1432"/>
                    <a:pt x="3462" y="1532"/>
                    <a:pt x="3880" y="1651"/>
                  </a:cubicBezTo>
                  <a:cubicBezTo>
                    <a:pt x="4715" y="1850"/>
                    <a:pt x="5670" y="2009"/>
                    <a:pt x="6665" y="2049"/>
                  </a:cubicBezTo>
                  <a:cubicBezTo>
                    <a:pt x="6794" y="2052"/>
                    <a:pt x="6922" y="2053"/>
                    <a:pt x="7048" y="2053"/>
                  </a:cubicBezTo>
                  <a:cubicBezTo>
                    <a:pt x="7920" y="2053"/>
                    <a:pt x="8740" y="1994"/>
                    <a:pt x="9470" y="1890"/>
                  </a:cubicBezTo>
                  <a:cubicBezTo>
                    <a:pt x="9887" y="1810"/>
                    <a:pt x="10285" y="1731"/>
                    <a:pt x="10663" y="1631"/>
                  </a:cubicBezTo>
                  <a:cubicBezTo>
                    <a:pt x="10862" y="1572"/>
                    <a:pt x="11041" y="1532"/>
                    <a:pt x="11220" y="1492"/>
                  </a:cubicBezTo>
                  <a:cubicBezTo>
                    <a:pt x="11379" y="1412"/>
                    <a:pt x="11558" y="1353"/>
                    <a:pt x="11717" y="1313"/>
                  </a:cubicBezTo>
                  <a:cubicBezTo>
                    <a:pt x="12036" y="1214"/>
                    <a:pt x="12274" y="1074"/>
                    <a:pt x="12533" y="995"/>
                  </a:cubicBezTo>
                  <a:cubicBezTo>
                    <a:pt x="12633" y="935"/>
                    <a:pt x="12752" y="895"/>
                    <a:pt x="12851" y="836"/>
                  </a:cubicBezTo>
                  <a:cubicBezTo>
                    <a:pt x="12927" y="790"/>
                    <a:pt x="13003" y="756"/>
                    <a:pt x="13070" y="716"/>
                  </a:cubicBezTo>
                  <a:lnTo>
                    <a:pt x="13070" y="716"/>
                  </a:lnTo>
                  <a:cubicBezTo>
                    <a:pt x="12990" y="736"/>
                    <a:pt x="12891" y="776"/>
                    <a:pt x="12792" y="836"/>
                  </a:cubicBezTo>
                  <a:cubicBezTo>
                    <a:pt x="12692" y="855"/>
                    <a:pt x="12593" y="915"/>
                    <a:pt x="12473" y="955"/>
                  </a:cubicBezTo>
                  <a:cubicBezTo>
                    <a:pt x="12235" y="1054"/>
                    <a:pt x="11976" y="1154"/>
                    <a:pt x="11658" y="1253"/>
                  </a:cubicBezTo>
                  <a:cubicBezTo>
                    <a:pt x="11499" y="1313"/>
                    <a:pt x="11359" y="1353"/>
                    <a:pt x="11180" y="1412"/>
                  </a:cubicBezTo>
                  <a:cubicBezTo>
                    <a:pt x="11041" y="1492"/>
                    <a:pt x="10842" y="1512"/>
                    <a:pt x="10663" y="1552"/>
                  </a:cubicBezTo>
                  <a:cubicBezTo>
                    <a:pt x="10285" y="1651"/>
                    <a:pt x="9887" y="1731"/>
                    <a:pt x="9470" y="1810"/>
                  </a:cubicBezTo>
                  <a:cubicBezTo>
                    <a:pt x="8793" y="1905"/>
                    <a:pt x="8066" y="1962"/>
                    <a:pt x="7299" y="1962"/>
                  </a:cubicBezTo>
                  <a:cubicBezTo>
                    <a:pt x="7097" y="1962"/>
                    <a:pt x="6892" y="1958"/>
                    <a:pt x="6685" y="1950"/>
                  </a:cubicBezTo>
                  <a:cubicBezTo>
                    <a:pt x="5690" y="1930"/>
                    <a:pt x="4775" y="1790"/>
                    <a:pt x="3920" y="1591"/>
                  </a:cubicBezTo>
                  <a:cubicBezTo>
                    <a:pt x="3502" y="1452"/>
                    <a:pt x="3104" y="1353"/>
                    <a:pt x="2746" y="1233"/>
                  </a:cubicBezTo>
                  <a:cubicBezTo>
                    <a:pt x="2587" y="1194"/>
                    <a:pt x="2408" y="1134"/>
                    <a:pt x="2229" y="1054"/>
                  </a:cubicBezTo>
                  <a:cubicBezTo>
                    <a:pt x="2050" y="995"/>
                    <a:pt x="1910" y="915"/>
                    <a:pt x="1751" y="855"/>
                  </a:cubicBezTo>
                  <a:cubicBezTo>
                    <a:pt x="1453" y="736"/>
                    <a:pt x="1194" y="597"/>
                    <a:pt x="956" y="497"/>
                  </a:cubicBezTo>
                  <a:cubicBezTo>
                    <a:pt x="836" y="438"/>
                    <a:pt x="737" y="398"/>
                    <a:pt x="637" y="338"/>
                  </a:cubicBezTo>
                  <a:cubicBezTo>
                    <a:pt x="538" y="298"/>
                    <a:pt x="438" y="239"/>
                    <a:pt x="359" y="199"/>
                  </a:cubicBezTo>
                  <a:cubicBezTo>
                    <a:pt x="220" y="119"/>
                    <a:pt x="100" y="4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23"/>
            <p:cNvSpPr/>
            <p:nvPr/>
          </p:nvSpPr>
          <p:spPr>
            <a:xfrm>
              <a:off x="3142376" y="2152268"/>
              <a:ext cx="160948" cy="80563"/>
            </a:xfrm>
            <a:custGeom>
              <a:avLst/>
              <a:gdLst/>
              <a:ahLst/>
              <a:cxnLst/>
              <a:rect l="l" t="t" r="r" b="b"/>
              <a:pathLst>
                <a:path w="4497" h="2251" extrusionOk="0">
                  <a:moveTo>
                    <a:pt x="3679" y="1"/>
                  </a:moveTo>
                  <a:cubicBezTo>
                    <a:pt x="3208" y="1"/>
                    <a:pt x="2571" y="161"/>
                    <a:pt x="1970" y="500"/>
                  </a:cubicBezTo>
                  <a:cubicBezTo>
                    <a:pt x="1333" y="877"/>
                    <a:pt x="836" y="1335"/>
                    <a:pt x="518" y="1673"/>
                  </a:cubicBezTo>
                  <a:cubicBezTo>
                    <a:pt x="180" y="2031"/>
                    <a:pt x="1" y="2250"/>
                    <a:pt x="1" y="2250"/>
                  </a:cubicBezTo>
                  <a:cubicBezTo>
                    <a:pt x="1" y="2250"/>
                    <a:pt x="219" y="2051"/>
                    <a:pt x="577" y="1733"/>
                  </a:cubicBezTo>
                  <a:cubicBezTo>
                    <a:pt x="916" y="1395"/>
                    <a:pt x="1393" y="957"/>
                    <a:pt x="2010" y="599"/>
                  </a:cubicBezTo>
                  <a:cubicBezTo>
                    <a:pt x="2626" y="261"/>
                    <a:pt x="3283" y="82"/>
                    <a:pt x="3760" y="82"/>
                  </a:cubicBezTo>
                  <a:cubicBezTo>
                    <a:pt x="3800" y="80"/>
                    <a:pt x="3839" y="79"/>
                    <a:pt x="3877" y="79"/>
                  </a:cubicBezTo>
                  <a:cubicBezTo>
                    <a:pt x="4213" y="79"/>
                    <a:pt x="4445" y="144"/>
                    <a:pt x="4489" y="144"/>
                  </a:cubicBezTo>
                  <a:cubicBezTo>
                    <a:pt x="4494" y="144"/>
                    <a:pt x="4496" y="143"/>
                    <a:pt x="4496" y="141"/>
                  </a:cubicBezTo>
                  <a:cubicBezTo>
                    <a:pt x="4496" y="141"/>
                    <a:pt x="4457" y="102"/>
                    <a:pt x="4317" y="82"/>
                  </a:cubicBezTo>
                  <a:cubicBezTo>
                    <a:pt x="4178" y="62"/>
                    <a:pt x="3999" y="2"/>
                    <a:pt x="3760" y="2"/>
                  </a:cubicBezTo>
                  <a:cubicBezTo>
                    <a:pt x="3734" y="1"/>
                    <a:pt x="3707" y="1"/>
                    <a:pt x="367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23"/>
            <p:cNvSpPr/>
            <p:nvPr/>
          </p:nvSpPr>
          <p:spPr>
            <a:xfrm>
              <a:off x="2645424" y="2494068"/>
              <a:ext cx="511224" cy="57013"/>
            </a:xfrm>
            <a:custGeom>
              <a:avLst/>
              <a:gdLst/>
              <a:ahLst/>
              <a:cxnLst/>
              <a:rect l="l" t="t" r="r" b="b"/>
              <a:pathLst>
                <a:path w="14284" h="1593" extrusionOk="0">
                  <a:moveTo>
                    <a:pt x="14283" y="1"/>
                  </a:moveTo>
                  <a:cubicBezTo>
                    <a:pt x="14282" y="1"/>
                    <a:pt x="14223" y="40"/>
                    <a:pt x="14184" y="40"/>
                  </a:cubicBezTo>
                  <a:cubicBezTo>
                    <a:pt x="14085" y="60"/>
                    <a:pt x="13965" y="140"/>
                    <a:pt x="13786" y="180"/>
                  </a:cubicBezTo>
                  <a:cubicBezTo>
                    <a:pt x="13607" y="239"/>
                    <a:pt x="13388" y="339"/>
                    <a:pt x="13130" y="399"/>
                  </a:cubicBezTo>
                  <a:cubicBezTo>
                    <a:pt x="12891" y="478"/>
                    <a:pt x="12612" y="597"/>
                    <a:pt x="12294" y="677"/>
                  </a:cubicBezTo>
                  <a:cubicBezTo>
                    <a:pt x="12135" y="737"/>
                    <a:pt x="11976" y="777"/>
                    <a:pt x="11797" y="836"/>
                  </a:cubicBezTo>
                  <a:cubicBezTo>
                    <a:pt x="11618" y="876"/>
                    <a:pt x="11439" y="896"/>
                    <a:pt x="11240" y="956"/>
                  </a:cubicBezTo>
                  <a:cubicBezTo>
                    <a:pt x="10882" y="1055"/>
                    <a:pt x="10444" y="1135"/>
                    <a:pt x="10026" y="1194"/>
                  </a:cubicBezTo>
                  <a:cubicBezTo>
                    <a:pt x="9151" y="1353"/>
                    <a:pt x="8216" y="1433"/>
                    <a:pt x="7202" y="1453"/>
                  </a:cubicBezTo>
                  <a:cubicBezTo>
                    <a:pt x="6167" y="1453"/>
                    <a:pt x="5212" y="1373"/>
                    <a:pt x="4337" y="1254"/>
                  </a:cubicBezTo>
                  <a:cubicBezTo>
                    <a:pt x="3919" y="1174"/>
                    <a:pt x="3482" y="1135"/>
                    <a:pt x="3124" y="1035"/>
                  </a:cubicBezTo>
                  <a:cubicBezTo>
                    <a:pt x="2945" y="975"/>
                    <a:pt x="2746" y="956"/>
                    <a:pt x="2567" y="896"/>
                  </a:cubicBezTo>
                  <a:cubicBezTo>
                    <a:pt x="2388" y="876"/>
                    <a:pt x="2228" y="836"/>
                    <a:pt x="2069" y="777"/>
                  </a:cubicBezTo>
                  <a:cubicBezTo>
                    <a:pt x="1751" y="697"/>
                    <a:pt x="1453" y="597"/>
                    <a:pt x="1194" y="538"/>
                  </a:cubicBezTo>
                  <a:cubicBezTo>
                    <a:pt x="955" y="458"/>
                    <a:pt x="737" y="379"/>
                    <a:pt x="558" y="299"/>
                  </a:cubicBezTo>
                  <a:cubicBezTo>
                    <a:pt x="398" y="239"/>
                    <a:pt x="259" y="200"/>
                    <a:pt x="160" y="160"/>
                  </a:cubicBezTo>
                  <a:cubicBezTo>
                    <a:pt x="60" y="100"/>
                    <a:pt x="1" y="100"/>
                    <a:pt x="1" y="100"/>
                  </a:cubicBezTo>
                  <a:lnTo>
                    <a:pt x="1" y="100"/>
                  </a:lnTo>
                  <a:cubicBezTo>
                    <a:pt x="1" y="100"/>
                    <a:pt x="40" y="140"/>
                    <a:pt x="140" y="180"/>
                  </a:cubicBezTo>
                  <a:cubicBezTo>
                    <a:pt x="239" y="239"/>
                    <a:pt x="378" y="279"/>
                    <a:pt x="538" y="359"/>
                  </a:cubicBezTo>
                  <a:cubicBezTo>
                    <a:pt x="697" y="438"/>
                    <a:pt x="935" y="538"/>
                    <a:pt x="1174" y="597"/>
                  </a:cubicBezTo>
                  <a:cubicBezTo>
                    <a:pt x="1433" y="677"/>
                    <a:pt x="1691" y="796"/>
                    <a:pt x="2030" y="876"/>
                  </a:cubicBezTo>
                  <a:cubicBezTo>
                    <a:pt x="2169" y="936"/>
                    <a:pt x="2348" y="975"/>
                    <a:pt x="2527" y="1035"/>
                  </a:cubicBezTo>
                  <a:cubicBezTo>
                    <a:pt x="2686" y="1075"/>
                    <a:pt x="2865" y="1095"/>
                    <a:pt x="3064" y="1154"/>
                  </a:cubicBezTo>
                  <a:cubicBezTo>
                    <a:pt x="3462" y="1254"/>
                    <a:pt x="3860" y="1334"/>
                    <a:pt x="4317" y="1393"/>
                  </a:cubicBezTo>
                  <a:cubicBezTo>
                    <a:pt x="5173" y="1532"/>
                    <a:pt x="6147" y="1592"/>
                    <a:pt x="7162" y="1592"/>
                  </a:cubicBezTo>
                  <a:cubicBezTo>
                    <a:pt x="8196" y="1592"/>
                    <a:pt x="9151" y="1493"/>
                    <a:pt x="10026" y="1353"/>
                  </a:cubicBezTo>
                  <a:cubicBezTo>
                    <a:pt x="10444" y="1274"/>
                    <a:pt x="10882" y="1194"/>
                    <a:pt x="11240" y="1095"/>
                  </a:cubicBezTo>
                  <a:cubicBezTo>
                    <a:pt x="11419" y="1055"/>
                    <a:pt x="11618" y="995"/>
                    <a:pt x="11797" y="956"/>
                  </a:cubicBezTo>
                  <a:cubicBezTo>
                    <a:pt x="11976" y="896"/>
                    <a:pt x="12135" y="856"/>
                    <a:pt x="12294" y="796"/>
                  </a:cubicBezTo>
                  <a:cubicBezTo>
                    <a:pt x="12612" y="697"/>
                    <a:pt x="12891" y="597"/>
                    <a:pt x="13130" y="498"/>
                  </a:cubicBezTo>
                  <a:cubicBezTo>
                    <a:pt x="13388" y="438"/>
                    <a:pt x="13587" y="339"/>
                    <a:pt x="13766" y="259"/>
                  </a:cubicBezTo>
                  <a:cubicBezTo>
                    <a:pt x="13925" y="180"/>
                    <a:pt x="14065" y="140"/>
                    <a:pt x="14164" y="80"/>
                  </a:cubicBezTo>
                  <a:cubicBezTo>
                    <a:pt x="14223" y="41"/>
                    <a:pt x="14282" y="1"/>
                    <a:pt x="1428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23"/>
            <p:cNvSpPr/>
            <p:nvPr/>
          </p:nvSpPr>
          <p:spPr>
            <a:xfrm>
              <a:off x="2639018" y="2707415"/>
              <a:ext cx="550379" cy="34466"/>
            </a:xfrm>
            <a:custGeom>
              <a:avLst/>
              <a:gdLst/>
              <a:ahLst/>
              <a:cxnLst/>
              <a:rect l="l" t="t" r="r" b="b"/>
              <a:pathLst>
                <a:path w="15378" h="963" extrusionOk="0">
                  <a:moveTo>
                    <a:pt x="15330" y="576"/>
                  </a:moveTo>
                  <a:cubicBezTo>
                    <a:pt x="15316" y="576"/>
                    <a:pt x="15298" y="578"/>
                    <a:pt x="15278" y="584"/>
                  </a:cubicBezTo>
                  <a:lnTo>
                    <a:pt x="15378" y="584"/>
                  </a:lnTo>
                  <a:cubicBezTo>
                    <a:pt x="15378" y="584"/>
                    <a:pt x="15360" y="576"/>
                    <a:pt x="15330" y="576"/>
                  </a:cubicBezTo>
                  <a:close/>
                  <a:moveTo>
                    <a:pt x="8493" y="0"/>
                  </a:moveTo>
                  <a:cubicBezTo>
                    <a:pt x="8232" y="0"/>
                    <a:pt x="7968" y="3"/>
                    <a:pt x="7699" y="8"/>
                  </a:cubicBezTo>
                  <a:cubicBezTo>
                    <a:pt x="6625" y="47"/>
                    <a:pt x="5610" y="87"/>
                    <a:pt x="4695" y="187"/>
                  </a:cubicBezTo>
                  <a:cubicBezTo>
                    <a:pt x="3740" y="286"/>
                    <a:pt x="2925" y="385"/>
                    <a:pt x="2228" y="505"/>
                  </a:cubicBezTo>
                  <a:cubicBezTo>
                    <a:pt x="1532" y="604"/>
                    <a:pt x="955" y="744"/>
                    <a:pt x="597" y="803"/>
                  </a:cubicBezTo>
                  <a:cubicBezTo>
                    <a:pt x="398" y="863"/>
                    <a:pt x="259" y="883"/>
                    <a:pt x="140" y="903"/>
                  </a:cubicBezTo>
                  <a:cubicBezTo>
                    <a:pt x="40" y="942"/>
                    <a:pt x="0" y="962"/>
                    <a:pt x="0" y="962"/>
                  </a:cubicBezTo>
                  <a:cubicBezTo>
                    <a:pt x="0" y="962"/>
                    <a:pt x="40" y="962"/>
                    <a:pt x="140" y="942"/>
                  </a:cubicBezTo>
                  <a:cubicBezTo>
                    <a:pt x="259" y="903"/>
                    <a:pt x="418" y="883"/>
                    <a:pt x="597" y="863"/>
                  </a:cubicBezTo>
                  <a:cubicBezTo>
                    <a:pt x="995" y="783"/>
                    <a:pt x="1532" y="684"/>
                    <a:pt x="2228" y="584"/>
                  </a:cubicBezTo>
                  <a:cubicBezTo>
                    <a:pt x="2925" y="485"/>
                    <a:pt x="3740" y="385"/>
                    <a:pt x="4675" y="286"/>
                  </a:cubicBezTo>
                  <a:cubicBezTo>
                    <a:pt x="5590" y="206"/>
                    <a:pt x="6605" y="147"/>
                    <a:pt x="7679" y="107"/>
                  </a:cubicBezTo>
                  <a:cubicBezTo>
                    <a:pt x="8753" y="107"/>
                    <a:pt x="9768" y="107"/>
                    <a:pt x="10683" y="167"/>
                  </a:cubicBezTo>
                  <a:cubicBezTo>
                    <a:pt x="11598" y="187"/>
                    <a:pt x="12453" y="266"/>
                    <a:pt x="13150" y="346"/>
                  </a:cubicBezTo>
                  <a:cubicBezTo>
                    <a:pt x="13846" y="405"/>
                    <a:pt x="14383" y="485"/>
                    <a:pt x="14781" y="545"/>
                  </a:cubicBezTo>
                  <a:cubicBezTo>
                    <a:pt x="14960" y="565"/>
                    <a:pt x="15119" y="565"/>
                    <a:pt x="15238" y="584"/>
                  </a:cubicBezTo>
                  <a:lnTo>
                    <a:pt x="15278" y="584"/>
                  </a:lnTo>
                  <a:cubicBezTo>
                    <a:pt x="15159" y="565"/>
                    <a:pt x="15019" y="545"/>
                    <a:pt x="14840" y="505"/>
                  </a:cubicBezTo>
                  <a:cubicBezTo>
                    <a:pt x="14462" y="465"/>
                    <a:pt x="13886" y="366"/>
                    <a:pt x="13189" y="286"/>
                  </a:cubicBezTo>
                  <a:cubicBezTo>
                    <a:pt x="12493" y="187"/>
                    <a:pt x="11658" y="107"/>
                    <a:pt x="10743" y="67"/>
                  </a:cubicBezTo>
                  <a:cubicBezTo>
                    <a:pt x="10026" y="22"/>
                    <a:pt x="9277" y="0"/>
                    <a:pt x="84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23"/>
            <p:cNvSpPr/>
            <p:nvPr/>
          </p:nvSpPr>
          <p:spPr>
            <a:xfrm>
              <a:off x="3220686" y="2182224"/>
              <a:ext cx="170933" cy="323971"/>
            </a:xfrm>
            <a:custGeom>
              <a:avLst/>
              <a:gdLst/>
              <a:ahLst/>
              <a:cxnLst/>
              <a:rect l="l" t="t" r="r" b="b"/>
              <a:pathLst>
                <a:path w="4776" h="9052" extrusionOk="0">
                  <a:moveTo>
                    <a:pt x="3363" y="1"/>
                  </a:moveTo>
                  <a:lnTo>
                    <a:pt x="1" y="4019"/>
                  </a:lnTo>
                  <a:lnTo>
                    <a:pt x="4516" y="9052"/>
                  </a:lnTo>
                  <a:lnTo>
                    <a:pt x="4775" y="6764"/>
                  </a:lnTo>
                  <a:cubicBezTo>
                    <a:pt x="4775" y="6764"/>
                    <a:pt x="3263" y="4138"/>
                    <a:pt x="3959" y="538"/>
                  </a:cubicBezTo>
                  <a:lnTo>
                    <a:pt x="3363" y="1"/>
                  </a:ln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23"/>
            <p:cNvSpPr/>
            <p:nvPr/>
          </p:nvSpPr>
          <p:spPr>
            <a:xfrm>
              <a:off x="802853" y="1499447"/>
              <a:ext cx="500523" cy="725034"/>
            </a:xfrm>
            <a:custGeom>
              <a:avLst/>
              <a:gdLst/>
              <a:ahLst/>
              <a:cxnLst/>
              <a:rect l="l" t="t" r="r" b="b"/>
              <a:pathLst>
                <a:path w="13985" h="20258" extrusionOk="0">
                  <a:moveTo>
                    <a:pt x="11498" y="1"/>
                  </a:moveTo>
                  <a:lnTo>
                    <a:pt x="9569" y="339"/>
                  </a:lnTo>
                  <a:cubicBezTo>
                    <a:pt x="9544" y="338"/>
                    <a:pt x="9519" y="338"/>
                    <a:pt x="9494" y="338"/>
                  </a:cubicBezTo>
                  <a:cubicBezTo>
                    <a:pt x="7353" y="338"/>
                    <a:pt x="5327" y="2014"/>
                    <a:pt x="4973" y="4098"/>
                  </a:cubicBezTo>
                  <a:cubicBezTo>
                    <a:pt x="4775" y="5193"/>
                    <a:pt x="4993" y="6406"/>
                    <a:pt x="4476" y="7401"/>
                  </a:cubicBezTo>
                  <a:cubicBezTo>
                    <a:pt x="3800" y="8714"/>
                    <a:pt x="2029" y="9350"/>
                    <a:pt x="1631" y="10763"/>
                  </a:cubicBezTo>
                  <a:cubicBezTo>
                    <a:pt x="1313" y="11956"/>
                    <a:pt x="2089" y="13249"/>
                    <a:pt x="1751" y="14443"/>
                  </a:cubicBezTo>
                  <a:cubicBezTo>
                    <a:pt x="1512" y="15318"/>
                    <a:pt x="736" y="15915"/>
                    <a:pt x="358" y="16730"/>
                  </a:cubicBezTo>
                  <a:cubicBezTo>
                    <a:pt x="0" y="17526"/>
                    <a:pt x="60" y="18501"/>
                    <a:pt x="537" y="19217"/>
                  </a:cubicBezTo>
                  <a:cubicBezTo>
                    <a:pt x="955" y="19844"/>
                    <a:pt x="1708" y="20257"/>
                    <a:pt x="2463" y="20257"/>
                  </a:cubicBezTo>
                  <a:cubicBezTo>
                    <a:pt x="2571" y="20257"/>
                    <a:pt x="2679" y="20249"/>
                    <a:pt x="2785" y="20231"/>
                  </a:cubicBezTo>
                  <a:cubicBezTo>
                    <a:pt x="3322" y="20172"/>
                    <a:pt x="3820" y="19893"/>
                    <a:pt x="4337" y="19714"/>
                  </a:cubicBezTo>
                  <a:cubicBezTo>
                    <a:pt x="4871" y="19539"/>
                    <a:pt x="5418" y="19479"/>
                    <a:pt x="5968" y="19479"/>
                  </a:cubicBezTo>
                  <a:cubicBezTo>
                    <a:pt x="6606" y="19479"/>
                    <a:pt x="7248" y="19560"/>
                    <a:pt x="7878" y="19635"/>
                  </a:cubicBezTo>
                  <a:cubicBezTo>
                    <a:pt x="8612" y="19747"/>
                    <a:pt x="9362" y="19859"/>
                    <a:pt x="10108" y="19859"/>
                  </a:cubicBezTo>
                  <a:cubicBezTo>
                    <a:pt x="10554" y="19859"/>
                    <a:pt x="10999" y="19819"/>
                    <a:pt x="11439" y="19714"/>
                  </a:cubicBezTo>
                  <a:cubicBezTo>
                    <a:pt x="12592" y="19436"/>
                    <a:pt x="13686" y="18580"/>
                    <a:pt x="13865" y="17407"/>
                  </a:cubicBezTo>
                  <a:cubicBezTo>
                    <a:pt x="13985" y="16631"/>
                    <a:pt x="13686" y="15895"/>
                    <a:pt x="13448" y="15139"/>
                  </a:cubicBezTo>
                  <a:cubicBezTo>
                    <a:pt x="11896" y="10285"/>
                    <a:pt x="12632" y="4974"/>
                    <a:pt x="1149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23"/>
            <p:cNvSpPr/>
            <p:nvPr/>
          </p:nvSpPr>
          <p:spPr>
            <a:xfrm>
              <a:off x="857649" y="1622281"/>
              <a:ext cx="145987" cy="129309"/>
            </a:xfrm>
            <a:custGeom>
              <a:avLst/>
              <a:gdLst/>
              <a:ahLst/>
              <a:cxnLst/>
              <a:rect l="l" t="t" r="r" b="b"/>
              <a:pathLst>
                <a:path w="4079" h="3613" extrusionOk="0">
                  <a:moveTo>
                    <a:pt x="1587" y="0"/>
                  </a:moveTo>
                  <a:cubicBezTo>
                    <a:pt x="1489" y="0"/>
                    <a:pt x="1391" y="10"/>
                    <a:pt x="1294" y="30"/>
                  </a:cubicBezTo>
                  <a:cubicBezTo>
                    <a:pt x="817" y="129"/>
                    <a:pt x="379" y="468"/>
                    <a:pt x="279" y="945"/>
                  </a:cubicBezTo>
                  <a:cubicBezTo>
                    <a:pt x="198" y="1336"/>
                    <a:pt x="436" y="1766"/>
                    <a:pt x="776" y="1921"/>
                  </a:cubicBezTo>
                  <a:lnTo>
                    <a:pt x="776" y="1921"/>
                  </a:lnTo>
                  <a:cubicBezTo>
                    <a:pt x="467" y="1925"/>
                    <a:pt x="143" y="2202"/>
                    <a:pt x="81" y="2516"/>
                  </a:cubicBezTo>
                  <a:cubicBezTo>
                    <a:pt x="1" y="2934"/>
                    <a:pt x="279" y="3332"/>
                    <a:pt x="677" y="3511"/>
                  </a:cubicBezTo>
                  <a:cubicBezTo>
                    <a:pt x="843" y="3581"/>
                    <a:pt x="1020" y="3612"/>
                    <a:pt x="1201" y="3612"/>
                  </a:cubicBezTo>
                  <a:cubicBezTo>
                    <a:pt x="1431" y="3612"/>
                    <a:pt x="1667" y="3561"/>
                    <a:pt x="1891" y="3471"/>
                  </a:cubicBezTo>
                  <a:cubicBezTo>
                    <a:pt x="2289" y="3332"/>
                    <a:pt x="2627" y="3073"/>
                    <a:pt x="2965" y="2815"/>
                  </a:cubicBezTo>
                  <a:cubicBezTo>
                    <a:pt x="3343" y="2536"/>
                    <a:pt x="3721" y="2238"/>
                    <a:pt x="4079" y="1959"/>
                  </a:cubicBezTo>
                  <a:lnTo>
                    <a:pt x="3701" y="1383"/>
                  </a:lnTo>
                  <a:cubicBezTo>
                    <a:pt x="3403" y="1025"/>
                    <a:pt x="3064" y="647"/>
                    <a:pt x="2667" y="368"/>
                  </a:cubicBezTo>
                  <a:cubicBezTo>
                    <a:pt x="2350" y="146"/>
                    <a:pt x="1970" y="0"/>
                    <a:pt x="158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23"/>
            <p:cNvSpPr/>
            <p:nvPr/>
          </p:nvSpPr>
          <p:spPr>
            <a:xfrm>
              <a:off x="824900" y="1562832"/>
              <a:ext cx="288396" cy="614443"/>
            </a:xfrm>
            <a:custGeom>
              <a:avLst/>
              <a:gdLst/>
              <a:ahLst/>
              <a:cxnLst/>
              <a:rect l="l" t="t" r="r" b="b"/>
              <a:pathLst>
                <a:path w="8058" h="17168" extrusionOk="0">
                  <a:moveTo>
                    <a:pt x="7998" y="0"/>
                  </a:moveTo>
                  <a:cubicBezTo>
                    <a:pt x="7978" y="20"/>
                    <a:pt x="7938" y="20"/>
                    <a:pt x="7859" y="40"/>
                  </a:cubicBezTo>
                  <a:cubicBezTo>
                    <a:pt x="7739" y="99"/>
                    <a:pt x="7540" y="159"/>
                    <a:pt x="7302" y="318"/>
                  </a:cubicBezTo>
                  <a:cubicBezTo>
                    <a:pt x="6864" y="617"/>
                    <a:pt x="6287" y="1213"/>
                    <a:pt x="6009" y="2129"/>
                  </a:cubicBezTo>
                  <a:cubicBezTo>
                    <a:pt x="5869" y="2606"/>
                    <a:pt x="5770" y="3123"/>
                    <a:pt x="5750" y="3680"/>
                  </a:cubicBezTo>
                  <a:cubicBezTo>
                    <a:pt x="5690" y="4217"/>
                    <a:pt x="5730" y="4814"/>
                    <a:pt x="5611" y="5431"/>
                  </a:cubicBezTo>
                  <a:cubicBezTo>
                    <a:pt x="5551" y="5729"/>
                    <a:pt x="5471" y="6028"/>
                    <a:pt x="5292" y="6306"/>
                  </a:cubicBezTo>
                  <a:cubicBezTo>
                    <a:pt x="5153" y="6585"/>
                    <a:pt x="4895" y="6803"/>
                    <a:pt x="4616" y="7002"/>
                  </a:cubicBezTo>
                  <a:cubicBezTo>
                    <a:pt x="4079" y="7380"/>
                    <a:pt x="3383" y="7599"/>
                    <a:pt x="2766" y="7997"/>
                  </a:cubicBezTo>
                  <a:cubicBezTo>
                    <a:pt x="2468" y="8196"/>
                    <a:pt x="2169" y="8454"/>
                    <a:pt x="1970" y="8753"/>
                  </a:cubicBezTo>
                  <a:cubicBezTo>
                    <a:pt x="1771" y="9051"/>
                    <a:pt x="1672" y="9409"/>
                    <a:pt x="1672" y="9767"/>
                  </a:cubicBezTo>
                  <a:cubicBezTo>
                    <a:pt x="1672" y="10464"/>
                    <a:pt x="1891" y="11100"/>
                    <a:pt x="2010" y="11697"/>
                  </a:cubicBezTo>
                  <a:cubicBezTo>
                    <a:pt x="2129" y="12294"/>
                    <a:pt x="2110" y="12930"/>
                    <a:pt x="1811" y="13388"/>
                  </a:cubicBezTo>
                  <a:cubicBezTo>
                    <a:pt x="1553" y="13865"/>
                    <a:pt x="1135" y="14223"/>
                    <a:pt x="817" y="14561"/>
                  </a:cubicBezTo>
                  <a:cubicBezTo>
                    <a:pt x="498" y="14920"/>
                    <a:pt x="260" y="15258"/>
                    <a:pt x="120" y="15636"/>
                  </a:cubicBezTo>
                  <a:cubicBezTo>
                    <a:pt x="1" y="16014"/>
                    <a:pt x="41" y="16352"/>
                    <a:pt x="140" y="16610"/>
                  </a:cubicBezTo>
                  <a:cubicBezTo>
                    <a:pt x="260" y="16849"/>
                    <a:pt x="399" y="17008"/>
                    <a:pt x="518" y="17068"/>
                  </a:cubicBezTo>
                  <a:cubicBezTo>
                    <a:pt x="637" y="17148"/>
                    <a:pt x="717" y="17167"/>
                    <a:pt x="717" y="17167"/>
                  </a:cubicBezTo>
                  <a:cubicBezTo>
                    <a:pt x="717" y="17167"/>
                    <a:pt x="677" y="17148"/>
                    <a:pt x="598" y="17068"/>
                  </a:cubicBezTo>
                  <a:cubicBezTo>
                    <a:pt x="478" y="17008"/>
                    <a:pt x="359" y="16849"/>
                    <a:pt x="260" y="16610"/>
                  </a:cubicBezTo>
                  <a:cubicBezTo>
                    <a:pt x="180" y="16372"/>
                    <a:pt x="120" y="16034"/>
                    <a:pt x="260" y="15675"/>
                  </a:cubicBezTo>
                  <a:cubicBezTo>
                    <a:pt x="379" y="15337"/>
                    <a:pt x="618" y="14979"/>
                    <a:pt x="936" y="14641"/>
                  </a:cubicBezTo>
                  <a:cubicBezTo>
                    <a:pt x="1274" y="14283"/>
                    <a:pt x="1672" y="13945"/>
                    <a:pt x="1970" y="13447"/>
                  </a:cubicBezTo>
                  <a:cubicBezTo>
                    <a:pt x="2110" y="13189"/>
                    <a:pt x="2209" y="12891"/>
                    <a:pt x="2229" y="12592"/>
                  </a:cubicBezTo>
                  <a:cubicBezTo>
                    <a:pt x="2269" y="12294"/>
                    <a:pt x="2209" y="11975"/>
                    <a:pt x="2169" y="11677"/>
                  </a:cubicBezTo>
                  <a:cubicBezTo>
                    <a:pt x="2030" y="11060"/>
                    <a:pt x="1811" y="10444"/>
                    <a:pt x="1811" y="9767"/>
                  </a:cubicBezTo>
                  <a:cubicBezTo>
                    <a:pt x="1811" y="9449"/>
                    <a:pt x="1891" y="9091"/>
                    <a:pt x="2090" y="8812"/>
                  </a:cubicBezTo>
                  <a:cubicBezTo>
                    <a:pt x="2289" y="8554"/>
                    <a:pt x="2567" y="8315"/>
                    <a:pt x="2865" y="8116"/>
                  </a:cubicBezTo>
                  <a:cubicBezTo>
                    <a:pt x="3462" y="7758"/>
                    <a:pt x="4159" y="7519"/>
                    <a:pt x="4715" y="7122"/>
                  </a:cubicBezTo>
                  <a:cubicBezTo>
                    <a:pt x="5014" y="6923"/>
                    <a:pt x="5272" y="6684"/>
                    <a:pt x="5452" y="6386"/>
                  </a:cubicBezTo>
                  <a:cubicBezTo>
                    <a:pt x="5611" y="6087"/>
                    <a:pt x="5710" y="5789"/>
                    <a:pt x="5770" y="5471"/>
                  </a:cubicBezTo>
                  <a:cubicBezTo>
                    <a:pt x="5869" y="4814"/>
                    <a:pt x="5849" y="4217"/>
                    <a:pt x="5869" y="3680"/>
                  </a:cubicBezTo>
                  <a:cubicBezTo>
                    <a:pt x="5889" y="3123"/>
                    <a:pt x="5969" y="2606"/>
                    <a:pt x="6108" y="2148"/>
                  </a:cubicBezTo>
                  <a:cubicBezTo>
                    <a:pt x="6367" y="1253"/>
                    <a:pt x="6904" y="656"/>
                    <a:pt x="7341" y="358"/>
                  </a:cubicBezTo>
                  <a:cubicBezTo>
                    <a:pt x="7759" y="60"/>
                    <a:pt x="8057" y="20"/>
                    <a:pt x="8057"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23"/>
            <p:cNvSpPr/>
            <p:nvPr/>
          </p:nvSpPr>
          <p:spPr>
            <a:xfrm>
              <a:off x="975149" y="1657499"/>
              <a:ext cx="14960" cy="69826"/>
            </a:xfrm>
            <a:custGeom>
              <a:avLst/>
              <a:gdLst/>
              <a:ahLst/>
              <a:cxnLst/>
              <a:rect l="l" t="t" r="r" b="b"/>
              <a:pathLst>
                <a:path w="418" h="1951" extrusionOk="0">
                  <a:moveTo>
                    <a:pt x="123" y="0"/>
                  </a:moveTo>
                  <a:cubicBezTo>
                    <a:pt x="122" y="0"/>
                    <a:pt x="121" y="0"/>
                    <a:pt x="120" y="1"/>
                  </a:cubicBezTo>
                  <a:cubicBezTo>
                    <a:pt x="80" y="1"/>
                    <a:pt x="279" y="438"/>
                    <a:pt x="259" y="975"/>
                  </a:cubicBezTo>
                  <a:cubicBezTo>
                    <a:pt x="219" y="1532"/>
                    <a:pt x="0" y="1930"/>
                    <a:pt x="20" y="1950"/>
                  </a:cubicBezTo>
                  <a:cubicBezTo>
                    <a:pt x="20" y="1951"/>
                    <a:pt x="20" y="1951"/>
                    <a:pt x="21" y="1951"/>
                  </a:cubicBezTo>
                  <a:cubicBezTo>
                    <a:pt x="36" y="1951"/>
                    <a:pt x="359" y="1558"/>
                    <a:pt x="398" y="995"/>
                  </a:cubicBezTo>
                  <a:cubicBezTo>
                    <a:pt x="418" y="412"/>
                    <a:pt x="171" y="0"/>
                    <a:pt x="123"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23"/>
            <p:cNvSpPr/>
            <p:nvPr/>
          </p:nvSpPr>
          <p:spPr>
            <a:xfrm>
              <a:off x="1005750" y="1592718"/>
              <a:ext cx="118930" cy="422930"/>
            </a:xfrm>
            <a:custGeom>
              <a:avLst/>
              <a:gdLst/>
              <a:ahLst/>
              <a:cxnLst/>
              <a:rect l="l" t="t" r="r" b="b"/>
              <a:pathLst>
                <a:path w="3323" h="11817" extrusionOk="0">
                  <a:moveTo>
                    <a:pt x="3323" y="1"/>
                  </a:moveTo>
                  <a:cubicBezTo>
                    <a:pt x="3323" y="1"/>
                    <a:pt x="3283" y="20"/>
                    <a:pt x="3203" y="40"/>
                  </a:cubicBezTo>
                  <a:cubicBezTo>
                    <a:pt x="3124" y="100"/>
                    <a:pt x="3004" y="140"/>
                    <a:pt x="2885" y="239"/>
                  </a:cubicBezTo>
                  <a:cubicBezTo>
                    <a:pt x="2607" y="438"/>
                    <a:pt x="2288" y="816"/>
                    <a:pt x="2050" y="1373"/>
                  </a:cubicBezTo>
                  <a:cubicBezTo>
                    <a:pt x="1811" y="1910"/>
                    <a:pt x="1751" y="2626"/>
                    <a:pt x="1811" y="3402"/>
                  </a:cubicBezTo>
                  <a:cubicBezTo>
                    <a:pt x="1851" y="4198"/>
                    <a:pt x="2030" y="5013"/>
                    <a:pt x="2010" y="5929"/>
                  </a:cubicBezTo>
                  <a:cubicBezTo>
                    <a:pt x="2010" y="6366"/>
                    <a:pt x="1950" y="6784"/>
                    <a:pt x="1811" y="7182"/>
                  </a:cubicBezTo>
                  <a:cubicBezTo>
                    <a:pt x="1652" y="7560"/>
                    <a:pt x="1453" y="7918"/>
                    <a:pt x="1234" y="8236"/>
                  </a:cubicBezTo>
                  <a:cubicBezTo>
                    <a:pt x="816" y="8853"/>
                    <a:pt x="359" y="9430"/>
                    <a:pt x="200" y="10007"/>
                  </a:cubicBezTo>
                  <a:cubicBezTo>
                    <a:pt x="1" y="10564"/>
                    <a:pt x="40" y="11101"/>
                    <a:pt x="160" y="11399"/>
                  </a:cubicBezTo>
                  <a:cubicBezTo>
                    <a:pt x="239" y="11538"/>
                    <a:pt x="319" y="11638"/>
                    <a:pt x="359" y="11717"/>
                  </a:cubicBezTo>
                  <a:lnTo>
                    <a:pt x="458" y="11817"/>
                  </a:lnTo>
                  <a:cubicBezTo>
                    <a:pt x="458" y="11817"/>
                    <a:pt x="339" y="11697"/>
                    <a:pt x="219" y="11359"/>
                  </a:cubicBezTo>
                  <a:cubicBezTo>
                    <a:pt x="100" y="11061"/>
                    <a:pt x="60" y="10564"/>
                    <a:pt x="259" y="10026"/>
                  </a:cubicBezTo>
                  <a:cubicBezTo>
                    <a:pt x="438" y="9450"/>
                    <a:pt x="896" y="8912"/>
                    <a:pt x="1333" y="8276"/>
                  </a:cubicBezTo>
                  <a:cubicBezTo>
                    <a:pt x="1552" y="7977"/>
                    <a:pt x="1791" y="7619"/>
                    <a:pt x="1930" y="7222"/>
                  </a:cubicBezTo>
                  <a:cubicBezTo>
                    <a:pt x="2089" y="6824"/>
                    <a:pt x="2149" y="6366"/>
                    <a:pt x="2149" y="5929"/>
                  </a:cubicBezTo>
                  <a:cubicBezTo>
                    <a:pt x="2149" y="5013"/>
                    <a:pt x="1990" y="4178"/>
                    <a:pt x="1930" y="3402"/>
                  </a:cubicBezTo>
                  <a:cubicBezTo>
                    <a:pt x="1851" y="2626"/>
                    <a:pt x="1910" y="1950"/>
                    <a:pt x="2129" y="1393"/>
                  </a:cubicBezTo>
                  <a:cubicBezTo>
                    <a:pt x="2328" y="836"/>
                    <a:pt x="2646" y="478"/>
                    <a:pt x="2905" y="279"/>
                  </a:cubicBezTo>
                  <a:cubicBezTo>
                    <a:pt x="3144" y="80"/>
                    <a:pt x="3323" y="20"/>
                    <a:pt x="332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23"/>
            <p:cNvSpPr/>
            <p:nvPr/>
          </p:nvSpPr>
          <p:spPr>
            <a:xfrm>
              <a:off x="786461" y="1694542"/>
              <a:ext cx="203681" cy="359546"/>
            </a:xfrm>
            <a:custGeom>
              <a:avLst/>
              <a:gdLst/>
              <a:ahLst/>
              <a:cxnLst/>
              <a:rect l="l" t="t" r="r" b="b"/>
              <a:pathLst>
                <a:path w="5691" h="10046" extrusionOk="0">
                  <a:moveTo>
                    <a:pt x="5670" y="0"/>
                  </a:moveTo>
                  <a:lnTo>
                    <a:pt x="5670" y="0"/>
                  </a:lnTo>
                  <a:cubicBezTo>
                    <a:pt x="5650" y="0"/>
                    <a:pt x="5670" y="199"/>
                    <a:pt x="5571" y="517"/>
                  </a:cubicBezTo>
                  <a:cubicBezTo>
                    <a:pt x="5471" y="836"/>
                    <a:pt x="5233" y="1293"/>
                    <a:pt x="4795" y="1711"/>
                  </a:cubicBezTo>
                  <a:cubicBezTo>
                    <a:pt x="4596" y="1930"/>
                    <a:pt x="4357" y="2149"/>
                    <a:pt x="4059" y="2348"/>
                  </a:cubicBezTo>
                  <a:cubicBezTo>
                    <a:pt x="3760" y="2546"/>
                    <a:pt x="3442" y="2745"/>
                    <a:pt x="3104" y="3004"/>
                  </a:cubicBezTo>
                  <a:cubicBezTo>
                    <a:pt x="2786" y="3243"/>
                    <a:pt x="2448" y="3521"/>
                    <a:pt x="2149" y="3839"/>
                  </a:cubicBezTo>
                  <a:cubicBezTo>
                    <a:pt x="1851" y="4178"/>
                    <a:pt x="1592" y="4595"/>
                    <a:pt x="1493" y="5073"/>
                  </a:cubicBezTo>
                  <a:cubicBezTo>
                    <a:pt x="1393" y="5530"/>
                    <a:pt x="1493" y="6008"/>
                    <a:pt x="1592" y="6426"/>
                  </a:cubicBezTo>
                  <a:cubicBezTo>
                    <a:pt x="1692" y="6863"/>
                    <a:pt x="1851" y="7261"/>
                    <a:pt x="1950" y="7659"/>
                  </a:cubicBezTo>
                  <a:cubicBezTo>
                    <a:pt x="2050" y="8057"/>
                    <a:pt x="2089" y="8415"/>
                    <a:pt x="2050" y="8773"/>
                  </a:cubicBezTo>
                  <a:cubicBezTo>
                    <a:pt x="1990" y="9111"/>
                    <a:pt x="1851" y="9409"/>
                    <a:pt x="1652" y="9648"/>
                  </a:cubicBezTo>
                  <a:cubicBezTo>
                    <a:pt x="1453" y="9867"/>
                    <a:pt x="1174" y="9966"/>
                    <a:pt x="956" y="9986"/>
                  </a:cubicBezTo>
                  <a:cubicBezTo>
                    <a:pt x="924" y="9989"/>
                    <a:pt x="893" y="9990"/>
                    <a:pt x="864" y="9990"/>
                  </a:cubicBezTo>
                  <a:cubicBezTo>
                    <a:pt x="666" y="9990"/>
                    <a:pt x="500" y="9936"/>
                    <a:pt x="379" y="9867"/>
                  </a:cubicBezTo>
                  <a:cubicBezTo>
                    <a:pt x="220" y="9787"/>
                    <a:pt x="160" y="9688"/>
                    <a:pt x="100" y="9608"/>
                  </a:cubicBezTo>
                  <a:cubicBezTo>
                    <a:pt x="60" y="9549"/>
                    <a:pt x="21" y="9489"/>
                    <a:pt x="21" y="9489"/>
                  </a:cubicBezTo>
                  <a:cubicBezTo>
                    <a:pt x="1" y="9489"/>
                    <a:pt x="21" y="9489"/>
                    <a:pt x="21" y="9509"/>
                  </a:cubicBezTo>
                  <a:cubicBezTo>
                    <a:pt x="60" y="9549"/>
                    <a:pt x="60" y="9569"/>
                    <a:pt x="80" y="9608"/>
                  </a:cubicBezTo>
                  <a:cubicBezTo>
                    <a:pt x="100" y="9688"/>
                    <a:pt x="200" y="9787"/>
                    <a:pt x="359" y="9887"/>
                  </a:cubicBezTo>
                  <a:cubicBezTo>
                    <a:pt x="498" y="9986"/>
                    <a:pt x="717" y="10046"/>
                    <a:pt x="975" y="10046"/>
                  </a:cubicBezTo>
                  <a:cubicBezTo>
                    <a:pt x="1214" y="10046"/>
                    <a:pt x="1493" y="9907"/>
                    <a:pt x="1711" y="9688"/>
                  </a:cubicBezTo>
                  <a:cubicBezTo>
                    <a:pt x="1950" y="9469"/>
                    <a:pt x="2089" y="9151"/>
                    <a:pt x="2149" y="8773"/>
                  </a:cubicBezTo>
                  <a:cubicBezTo>
                    <a:pt x="2209" y="8395"/>
                    <a:pt x="2169" y="7997"/>
                    <a:pt x="2070" y="7599"/>
                  </a:cubicBezTo>
                  <a:cubicBezTo>
                    <a:pt x="1970" y="7201"/>
                    <a:pt x="1811" y="6803"/>
                    <a:pt x="1711" y="6386"/>
                  </a:cubicBezTo>
                  <a:cubicBezTo>
                    <a:pt x="1612" y="5968"/>
                    <a:pt x="1513" y="5510"/>
                    <a:pt x="1612" y="5073"/>
                  </a:cubicBezTo>
                  <a:cubicBezTo>
                    <a:pt x="1692" y="4615"/>
                    <a:pt x="1950" y="4217"/>
                    <a:pt x="2209" y="3899"/>
                  </a:cubicBezTo>
                  <a:cubicBezTo>
                    <a:pt x="2507" y="3581"/>
                    <a:pt x="2845" y="3322"/>
                    <a:pt x="3164" y="3084"/>
                  </a:cubicBezTo>
                  <a:cubicBezTo>
                    <a:pt x="3482" y="2825"/>
                    <a:pt x="3800" y="2626"/>
                    <a:pt x="4099" y="2407"/>
                  </a:cubicBezTo>
                  <a:cubicBezTo>
                    <a:pt x="4397" y="2208"/>
                    <a:pt x="4656" y="1989"/>
                    <a:pt x="4874" y="1751"/>
                  </a:cubicBezTo>
                  <a:cubicBezTo>
                    <a:pt x="5292" y="1313"/>
                    <a:pt x="5551" y="856"/>
                    <a:pt x="5630" y="517"/>
                  </a:cubicBezTo>
                  <a:cubicBezTo>
                    <a:pt x="5690" y="199"/>
                    <a:pt x="5670" y="0"/>
                    <a:pt x="567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23"/>
            <p:cNvSpPr/>
            <p:nvPr/>
          </p:nvSpPr>
          <p:spPr>
            <a:xfrm>
              <a:off x="1221496" y="1596261"/>
              <a:ext cx="277695" cy="480230"/>
            </a:xfrm>
            <a:custGeom>
              <a:avLst/>
              <a:gdLst/>
              <a:ahLst/>
              <a:cxnLst/>
              <a:rect l="l" t="t" r="r" b="b"/>
              <a:pathLst>
                <a:path w="7759" h="13418" extrusionOk="0">
                  <a:moveTo>
                    <a:pt x="3621" y="1"/>
                  </a:moveTo>
                  <a:lnTo>
                    <a:pt x="40" y="3602"/>
                  </a:lnTo>
                  <a:cubicBezTo>
                    <a:pt x="0" y="5869"/>
                    <a:pt x="0" y="8137"/>
                    <a:pt x="199" y="10365"/>
                  </a:cubicBezTo>
                  <a:cubicBezTo>
                    <a:pt x="279" y="11201"/>
                    <a:pt x="438" y="12116"/>
                    <a:pt x="995" y="12712"/>
                  </a:cubicBezTo>
                  <a:cubicBezTo>
                    <a:pt x="1493" y="13234"/>
                    <a:pt x="2186" y="13418"/>
                    <a:pt x="2914" y="13418"/>
                  </a:cubicBezTo>
                  <a:cubicBezTo>
                    <a:pt x="3437" y="13418"/>
                    <a:pt x="3977" y="13323"/>
                    <a:pt x="4476" y="13190"/>
                  </a:cubicBezTo>
                  <a:cubicBezTo>
                    <a:pt x="5312" y="12951"/>
                    <a:pt x="6147" y="12633"/>
                    <a:pt x="6764" y="12036"/>
                  </a:cubicBezTo>
                  <a:cubicBezTo>
                    <a:pt x="7400" y="11439"/>
                    <a:pt x="7758" y="10524"/>
                    <a:pt x="7500" y="9709"/>
                  </a:cubicBezTo>
                  <a:cubicBezTo>
                    <a:pt x="7162" y="8734"/>
                    <a:pt x="6028" y="8077"/>
                    <a:pt x="5928" y="7063"/>
                  </a:cubicBezTo>
                  <a:cubicBezTo>
                    <a:pt x="5888" y="6426"/>
                    <a:pt x="6246" y="5770"/>
                    <a:pt x="6147" y="5133"/>
                  </a:cubicBezTo>
                  <a:cubicBezTo>
                    <a:pt x="6028" y="4377"/>
                    <a:pt x="5152" y="3999"/>
                    <a:pt x="4715" y="3363"/>
                  </a:cubicBezTo>
                  <a:cubicBezTo>
                    <a:pt x="4158" y="2567"/>
                    <a:pt x="3820" y="1294"/>
                    <a:pt x="362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23"/>
            <p:cNvSpPr/>
            <p:nvPr/>
          </p:nvSpPr>
          <p:spPr>
            <a:xfrm>
              <a:off x="1063409" y="1518058"/>
              <a:ext cx="302640" cy="577579"/>
            </a:xfrm>
            <a:custGeom>
              <a:avLst/>
              <a:gdLst/>
              <a:ahLst/>
              <a:cxnLst/>
              <a:rect l="l" t="t" r="r" b="b"/>
              <a:pathLst>
                <a:path w="8456" h="16138" extrusionOk="0">
                  <a:moveTo>
                    <a:pt x="4115" y="0"/>
                  </a:moveTo>
                  <a:cubicBezTo>
                    <a:pt x="3998" y="0"/>
                    <a:pt x="3880" y="6"/>
                    <a:pt x="3761" y="18"/>
                  </a:cubicBezTo>
                  <a:cubicBezTo>
                    <a:pt x="1573" y="217"/>
                    <a:pt x="1" y="2186"/>
                    <a:pt x="279" y="4354"/>
                  </a:cubicBezTo>
                  <a:lnTo>
                    <a:pt x="1712" y="13704"/>
                  </a:lnTo>
                  <a:cubicBezTo>
                    <a:pt x="1912" y="15071"/>
                    <a:pt x="2915" y="16138"/>
                    <a:pt x="4230" y="16138"/>
                  </a:cubicBezTo>
                  <a:cubicBezTo>
                    <a:pt x="4349" y="16138"/>
                    <a:pt x="4472" y="16129"/>
                    <a:pt x="4596" y="16111"/>
                  </a:cubicBezTo>
                  <a:cubicBezTo>
                    <a:pt x="6088" y="15892"/>
                    <a:pt x="6904" y="14579"/>
                    <a:pt x="6705" y="13087"/>
                  </a:cubicBezTo>
                  <a:lnTo>
                    <a:pt x="6267" y="10800"/>
                  </a:lnTo>
                  <a:lnTo>
                    <a:pt x="6267" y="10760"/>
                  </a:lnTo>
                  <a:cubicBezTo>
                    <a:pt x="6387" y="10760"/>
                    <a:pt x="6685" y="10700"/>
                    <a:pt x="6784" y="10640"/>
                  </a:cubicBezTo>
                  <a:cubicBezTo>
                    <a:pt x="7262" y="10422"/>
                    <a:pt x="8435" y="9646"/>
                    <a:pt x="8455" y="7656"/>
                  </a:cubicBezTo>
                  <a:cubicBezTo>
                    <a:pt x="8455" y="7020"/>
                    <a:pt x="8237" y="5190"/>
                    <a:pt x="7958" y="3399"/>
                  </a:cubicBezTo>
                  <a:cubicBezTo>
                    <a:pt x="7658" y="1488"/>
                    <a:pt x="6017" y="0"/>
                    <a:pt x="4115"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23"/>
            <p:cNvSpPr/>
            <p:nvPr/>
          </p:nvSpPr>
          <p:spPr>
            <a:xfrm>
              <a:off x="1289104" y="1662008"/>
              <a:ext cx="44916" cy="15533"/>
            </a:xfrm>
            <a:custGeom>
              <a:avLst/>
              <a:gdLst/>
              <a:ahLst/>
              <a:cxnLst/>
              <a:rect l="l" t="t" r="r" b="b"/>
              <a:pathLst>
                <a:path w="1255" h="434" extrusionOk="0">
                  <a:moveTo>
                    <a:pt x="735" y="1"/>
                  </a:moveTo>
                  <a:cubicBezTo>
                    <a:pt x="690" y="1"/>
                    <a:pt x="644" y="5"/>
                    <a:pt x="598" y="14"/>
                  </a:cubicBezTo>
                  <a:cubicBezTo>
                    <a:pt x="399" y="34"/>
                    <a:pt x="240" y="133"/>
                    <a:pt x="140" y="233"/>
                  </a:cubicBezTo>
                  <a:cubicBezTo>
                    <a:pt x="41" y="332"/>
                    <a:pt x="1" y="392"/>
                    <a:pt x="41" y="432"/>
                  </a:cubicBezTo>
                  <a:cubicBezTo>
                    <a:pt x="43" y="433"/>
                    <a:pt x="45" y="433"/>
                    <a:pt x="48" y="433"/>
                  </a:cubicBezTo>
                  <a:cubicBezTo>
                    <a:pt x="101" y="433"/>
                    <a:pt x="315" y="250"/>
                    <a:pt x="638" y="193"/>
                  </a:cubicBezTo>
                  <a:cubicBezTo>
                    <a:pt x="674" y="189"/>
                    <a:pt x="709" y="187"/>
                    <a:pt x="744" y="187"/>
                  </a:cubicBezTo>
                  <a:cubicBezTo>
                    <a:pt x="966" y="187"/>
                    <a:pt x="1155" y="266"/>
                    <a:pt x="1225" y="266"/>
                  </a:cubicBezTo>
                  <a:cubicBezTo>
                    <a:pt x="1241" y="266"/>
                    <a:pt x="1251" y="262"/>
                    <a:pt x="1254" y="253"/>
                  </a:cubicBezTo>
                  <a:cubicBezTo>
                    <a:pt x="1254" y="233"/>
                    <a:pt x="1195" y="153"/>
                    <a:pt x="1095" y="74"/>
                  </a:cubicBezTo>
                  <a:cubicBezTo>
                    <a:pt x="1019" y="43"/>
                    <a:pt x="884" y="1"/>
                    <a:pt x="7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23"/>
            <p:cNvSpPr/>
            <p:nvPr/>
          </p:nvSpPr>
          <p:spPr>
            <a:xfrm>
              <a:off x="1180909" y="1682981"/>
              <a:ext cx="45596" cy="15891"/>
            </a:xfrm>
            <a:custGeom>
              <a:avLst/>
              <a:gdLst/>
              <a:ahLst/>
              <a:cxnLst/>
              <a:rect l="l" t="t" r="r" b="b"/>
              <a:pathLst>
                <a:path w="1274" h="444" extrusionOk="0">
                  <a:moveTo>
                    <a:pt x="678" y="1"/>
                  </a:moveTo>
                  <a:cubicBezTo>
                    <a:pt x="651" y="1"/>
                    <a:pt x="624" y="2"/>
                    <a:pt x="597" y="5"/>
                  </a:cubicBezTo>
                  <a:cubicBezTo>
                    <a:pt x="398" y="45"/>
                    <a:pt x="219" y="144"/>
                    <a:pt x="120" y="244"/>
                  </a:cubicBezTo>
                  <a:cubicBezTo>
                    <a:pt x="20" y="343"/>
                    <a:pt x="0" y="403"/>
                    <a:pt x="20" y="443"/>
                  </a:cubicBezTo>
                  <a:cubicBezTo>
                    <a:pt x="23" y="443"/>
                    <a:pt x="26" y="444"/>
                    <a:pt x="30" y="444"/>
                  </a:cubicBezTo>
                  <a:cubicBezTo>
                    <a:pt x="101" y="444"/>
                    <a:pt x="314" y="261"/>
                    <a:pt x="617" y="204"/>
                  </a:cubicBezTo>
                  <a:cubicBezTo>
                    <a:pt x="653" y="199"/>
                    <a:pt x="689" y="197"/>
                    <a:pt x="723" y="197"/>
                  </a:cubicBezTo>
                  <a:cubicBezTo>
                    <a:pt x="946" y="197"/>
                    <a:pt x="1134" y="277"/>
                    <a:pt x="1205" y="277"/>
                  </a:cubicBezTo>
                  <a:cubicBezTo>
                    <a:pt x="1220" y="277"/>
                    <a:pt x="1230" y="273"/>
                    <a:pt x="1234" y="263"/>
                  </a:cubicBezTo>
                  <a:cubicBezTo>
                    <a:pt x="1273" y="244"/>
                    <a:pt x="1214" y="164"/>
                    <a:pt x="1094" y="84"/>
                  </a:cubicBezTo>
                  <a:cubicBezTo>
                    <a:pt x="1009" y="50"/>
                    <a:pt x="848" y="1"/>
                    <a:pt x="67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23"/>
            <p:cNvSpPr/>
            <p:nvPr/>
          </p:nvSpPr>
          <p:spPr>
            <a:xfrm>
              <a:off x="1248553" y="1662438"/>
              <a:ext cx="51287" cy="98924"/>
            </a:xfrm>
            <a:custGeom>
              <a:avLst/>
              <a:gdLst/>
              <a:ahLst/>
              <a:cxnLst/>
              <a:rect l="l" t="t" r="r" b="b"/>
              <a:pathLst>
                <a:path w="1433" h="2764" extrusionOk="0">
                  <a:moveTo>
                    <a:pt x="23" y="0"/>
                  </a:moveTo>
                  <a:cubicBezTo>
                    <a:pt x="21" y="0"/>
                    <a:pt x="21" y="1"/>
                    <a:pt x="20" y="2"/>
                  </a:cubicBezTo>
                  <a:cubicBezTo>
                    <a:pt x="0" y="2"/>
                    <a:pt x="338" y="738"/>
                    <a:pt x="836" y="1613"/>
                  </a:cubicBezTo>
                  <a:cubicBezTo>
                    <a:pt x="975" y="1832"/>
                    <a:pt x="1094" y="2031"/>
                    <a:pt x="1194" y="2230"/>
                  </a:cubicBezTo>
                  <a:cubicBezTo>
                    <a:pt x="1233" y="2329"/>
                    <a:pt x="1293" y="2409"/>
                    <a:pt x="1293" y="2489"/>
                  </a:cubicBezTo>
                  <a:cubicBezTo>
                    <a:pt x="1293" y="2528"/>
                    <a:pt x="1194" y="2548"/>
                    <a:pt x="1114" y="2568"/>
                  </a:cubicBezTo>
                  <a:cubicBezTo>
                    <a:pt x="796" y="2688"/>
                    <a:pt x="597" y="2727"/>
                    <a:pt x="597" y="2747"/>
                  </a:cubicBezTo>
                  <a:cubicBezTo>
                    <a:pt x="602" y="2758"/>
                    <a:pt x="622" y="2763"/>
                    <a:pt x="654" y="2763"/>
                  </a:cubicBezTo>
                  <a:cubicBezTo>
                    <a:pt x="737" y="2763"/>
                    <a:pt x="905" y="2731"/>
                    <a:pt x="1134" y="2688"/>
                  </a:cubicBezTo>
                  <a:cubicBezTo>
                    <a:pt x="1194" y="2648"/>
                    <a:pt x="1233" y="2648"/>
                    <a:pt x="1293" y="2628"/>
                  </a:cubicBezTo>
                  <a:cubicBezTo>
                    <a:pt x="1333" y="2608"/>
                    <a:pt x="1393" y="2548"/>
                    <a:pt x="1412" y="2489"/>
                  </a:cubicBezTo>
                  <a:cubicBezTo>
                    <a:pt x="1432" y="2349"/>
                    <a:pt x="1373" y="2250"/>
                    <a:pt x="1313" y="2150"/>
                  </a:cubicBezTo>
                  <a:cubicBezTo>
                    <a:pt x="1194" y="1951"/>
                    <a:pt x="1094" y="1753"/>
                    <a:pt x="975" y="1534"/>
                  </a:cubicBezTo>
                  <a:cubicBezTo>
                    <a:pt x="491" y="682"/>
                    <a:pt x="64" y="0"/>
                    <a:pt x="2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23"/>
            <p:cNvSpPr/>
            <p:nvPr/>
          </p:nvSpPr>
          <p:spPr>
            <a:xfrm>
              <a:off x="1178046" y="1888169"/>
              <a:ext cx="113240" cy="42447"/>
            </a:xfrm>
            <a:custGeom>
              <a:avLst/>
              <a:gdLst/>
              <a:ahLst/>
              <a:cxnLst/>
              <a:rect l="l" t="t" r="r" b="b"/>
              <a:pathLst>
                <a:path w="3164" h="1186" extrusionOk="0">
                  <a:moveTo>
                    <a:pt x="1" y="1"/>
                  </a:moveTo>
                  <a:cubicBezTo>
                    <a:pt x="1" y="1"/>
                    <a:pt x="557" y="1185"/>
                    <a:pt x="2178" y="1185"/>
                  </a:cubicBezTo>
                  <a:cubicBezTo>
                    <a:pt x="2471" y="1185"/>
                    <a:pt x="2798" y="1147"/>
                    <a:pt x="3164" y="1055"/>
                  </a:cubicBezTo>
                  <a:lnTo>
                    <a:pt x="3044" y="459"/>
                  </a:lnTo>
                  <a:cubicBezTo>
                    <a:pt x="3044" y="459"/>
                    <a:pt x="2796" y="517"/>
                    <a:pt x="2368" y="517"/>
                  </a:cubicBezTo>
                  <a:cubicBezTo>
                    <a:pt x="1824" y="517"/>
                    <a:pt x="990" y="423"/>
                    <a:pt x="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23"/>
            <p:cNvSpPr/>
            <p:nvPr/>
          </p:nvSpPr>
          <p:spPr>
            <a:xfrm>
              <a:off x="1233593" y="1785164"/>
              <a:ext cx="37758" cy="27451"/>
            </a:xfrm>
            <a:custGeom>
              <a:avLst/>
              <a:gdLst/>
              <a:ahLst/>
              <a:cxnLst/>
              <a:rect l="l" t="t" r="r" b="b"/>
              <a:pathLst>
                <a:path w="1055" h="767" extrusionOk="0">
                  <a:moveTo>
                    <a:pt x="561" y="0"/>
                  </a:moveTo>
                  <a:cubicBezTo>
                    <a:pt x="513" y="0"/>
                    <a:pt x="465" y="5"/>
                    <a:pt x="418" y="14"/>
                  </a:cubicBezTo>
                  <a:cubicBezTo>
                    <a:pt x="279" y="54"/>
                    <a:pt x="140" y="134"/>
                    <a:pt x="60" y="273"/>
                  </a:cubicBezTo>
                  <a:cubicBezTo>
                    <a:pt x="0" y="392"/>
                    <a:pt x="0" y="571"/>
                    <a:pt x="100" y="671"/>
                  </a:cubicBezTo>
                  <a:cubicBezTo>
                    <a:pt x="155" y="737"/>
                    <a:pt x="239" y="766"/>
                    <a:pt x="328" y="766"/>
                  </a:cubicBezTo>
                  <a:cubicBezTo>
                    <a:pt x="400" y="766"/>
                    <a:pt x="475" y="746"/>
                    <a:pt x="537" y="711"/>
                  </a:cubicBezTo>
                  <a:cubicBezTo>
                    <a:pt x="697" y="651"/>
                    <a:pt x="816" y="512"/>
                    <a:pt x="935" y="392"/>
                  </a:cubicBezTo>
                  <a:cubicBezTo>
                    <a:pt x="955" y="373"/>
                    <a:pt x="1015" y="313"/>
                    <a:pt x="1015" y="273"/>
                  </a:cubicBezTo>
                  <a:cubicBezTo>
                    <a:pt x="1055" y="253"/>
                    <a:pt x="1035" y="193"/>
                    <a:pt x="995" y="174"/>
                  </a:cubicBezTo>
                  <a:cubicBezTo>
                    <a:pt x="873" y="52"/>
                    <a:pt x="717" y="0"/>
                    <a:pt x="561"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23"/>
            <p:cNvSpPr/>
            <p:nvPr/>
          </p:nvSpPr>
          <p:spPr>
            <a:xfrm>
              <a:off x="1234309" y="1774283"/>
              <a:ext cx="44165" cy="30887"/>
            </a:xfrm>
            <a:custGeom>
              <a:avLst/>
              <a:gdLst/>
              <a:ahLst/>
              <a:cxnLst/>
              <a:rect l="l" t="t" r="r" b="b"/>
              <a:pathLst>
                <a:path w="1234" h="863" extrusionOk="0">
                  <a:moveTo>
                    <a:pt x="40" y="0"/>
                  </a:moveTo>
                  <a:cubicBezTo>
                    <a:pt x="20" y="20"/>
                    <a:pt x="0" y="100"/>
                    <a:pt x="20" y="259"/>
                  </a:cubicBezTo>
                  <a:cubicBezTo>
                    <a:pt x="40" y="398"/>
                    <a:pt x="139" y="597"/>
                    <a:pt x="378" y="716"/>
                  </a:cubicBezTo>
                  <a:cubicBezTo>
                    <a:pt x="552" y="827"/>
                    <a:pt x="738" y="862"/>
                    <a:pt x="887" y="862"/>
                  </a:cubicBezTo>
                  <a:cubicBezTo>
                    <a:pt x="926" y="862"/>
                    <a:pt x="962" y="860"/>
                    <a:pt x="995" y="856"/>
                  </a:cubicBezTo>
                  <a:cubicBezTo>
                    <a:pt x="1174" y="816"/>
                    <a:pt x="1234" y="776"/>
                    <a:pt x="1234" y="756"/>
                  </a:cubicBezTo>
                  <a:cubicBezTo>
                    <a:pt x="1214" y="696"/>
                    <a:pt x="836" y="796"/>
                    <a:pt x="498" y="577"/>
                  </a:cubicBezTo>
                  <a:cubicBezTo>
                    <a:pt x="139" y="358"/>
                    <a:pt x="100" y="0"/>
                    <a:pt x="4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23"/>
            <p:cNvSpPr/>
            <p:nvPr/>
          </p:nvSpPr>
          <p:spPr>
            <a:xfrm>
              <a:off x="1164517" y="1650663"/>
              <a:ext cx="54866" cy="21188"/>
            </a:xfrm>
            <a:custGeom>
              <a:avLst/>
              <a:gdLst/>
              <a:ahLst/>
              <a:cxnLst/>
              <a:rect l="l" t="t" r="r" b="b"/>
              <a:pathLst>
                <a:path w="1533" h="592" extrusionOk="0">
                  <a:moveTo>
                    <a:pt x="1112" y="1"/>
                  </a:moveTo>
                  <a:cubicBezTo>
                    <a:pt x="992" y="1"/>
                    <a:pt x="848" y="15"/>
                    <a:pt x="697" y="52"/>
                  </a:cubicBezTo>
                  <a:cubicBezTo>
                    <a:pt x="458" y="92"/>
                    <a:pt x="279" y="232"/>
                    <a:pt x="160" y="331"/>
                  </a:cubicBezTo>
                  <a:cubicBezTo>
                    <a:pt x="60" y="450"/>
                    <a:pt x="1" y="550"/>
                    <a:pt x="41" y="570"/>
                  </a:cubicBezTo>
                  <a:cubicBezTo>
                    <a:pt x="48" y="585"/>
                    <a:pt x="65" y="591"/>
                    <a:pt x="90" y="591"/>
                  </a:cubicBezTo>
                  <a:cubicBezTo>
                    <a:pt x="197" y="591"/>
                    <a:pt x="454" y="471"/>
                    <a:pt x="777" y="391"/>
                  </a:cubicBezTo>
                  <a:cubicBezTo>
                    <a:pt x="1155" y="291"/>
                    <a:pt x="1493" y="291"/>
                    <a:pt x="1532" y="192"/>
                  </a:cubicBezTo>
                  <a:cubicBezTo>
                    <a:pt x="1532" y="152"/>
                    <a:pt x="1453" y="92"/>
                    <a:pt x="1294" y="13"/>
                  </a:cubicBezTo>
                  <a:cubicBezTo>
                    <a:pt x="1243" y="5"/>
                    <a:pt x="1181" y="1"/>
                    <a:pt x="111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23"/>
            <p:cNvSpPr/>
            <p:nvPr/>
          </p:nvSpPr>
          <p:spPr>
            <a:xfrm>
              <a:off x="1281302" y="1628150"/>
              <a:ext cx="42733" cy="15533"/>
            </a:xfrm>
            <a:custGeom>
              <a:avLst/>
              <a:gdLst/>
              <a:ahLst/>
              <a:cxnLst/>
              <a:rect l="l" t="t" r="r" b="b"/>
              <a:pathLst>
                <a:path w="1194" h="434" extrusionOk="0">
                  <a:moveTo>
                    <a:pt x="677" y="0"/>
                  </a:moveTo>
                  <a:cubicBezTo>
                    <a:pt x="645" y="0"/>
                    <a:pt x="611" y="2"/>
                    <a:pt x="577" y="5"/>
                  </a:cubicBezTo>
                  <a:cubicBezTo>
                    <a:pt x="378" y="25"/>
                    <a:pt x="239" y="124"/>
                    <a:pt x="119" y="204"/>
                  </a:cubicBezTo>
                  <a:cubicBezTo>
                    <a:pt x="20" y="284"/>
                    <a:pt x="0" y="383"/>
                    <a:pt x="20" y="403"/>
                  </a:cubicBezTo>
                  <a:cubicBezTo>
                    <a:pt x="42" y="425"/>
                    <a:pt x="75" y="433"/>
                    <a:pt x="117" y="433"/>
                  </a:cubicBezTo>
                  <a:cubicBezTo>
                    <a:pt x="226" y="433"/>
                    <a:pt x="396" y="378"/>
                    <a:pt x="597" y="363"/>
                  </a:cubicBezTo>
                  <a:cubicBezTo>
                    <a:pt x="875" y="323"/>
                    <a:pt x="1114" y="363"/>
                    <a:pt x="1174" y="284"/>
                  </a:cubicBezTo>
                  <a:cubicBezTo>
                    <a:pt x="1194" y="224"/>
                    <a:pt x="1154" y="164"/>
                    <a:pt x="1054" y="105"/>
                  </a:cubicBezTo>
                  <a:cubicBezTo>
                    <a:pt x="972" y="39"/>
                    <a:pt x="835" y="0"/>
                    <a:pt x="67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23"/>
            <p:cNvSpPr/>
            <p:nvPr/>
          </p:nvSpPr>
          <p:spPr>
            <a:xfrm>
              <a:off x="1311903" y="1672602"/>
              <a:ext cx="22834" cy="20866"/>
            </a:xfrm>
            <a:custGeom>
              <a:avLst/>
              <a:gdLst/>
              <a:ahLst/>
              <a:cxnLst/>
              <a:rect l="l" t="t" r="r" b="b"/>
              <a:pathLst>
                <a:path w="638" h="583" extrusionOk="0">
                  <a:moveTo>
                    <a:pt x="281" y="1"/>
                  </a:moveTo>
                  <a:cubicBezTo>
                    <a:pt x="160" y="1"/>
                    <a:pt x="37" y="105"/>
                    <a:pt x="20" y="235"/>
                  </a:cubicBezTo>
                  <a:cubicBezTo>
                    <a:pt x="1" y="414"/>
                    <a:pt x="100" y="553"/>
                    <a:pt x="259" y="573"/>
                  </a:cubicBezTo>
                  <a:cubicBezTo>
                    <a:pt x="286" y="579"/>
                    <a:pt x="312" y="582"/>
                    <a:pt x="338" y="582"/>
                  </a:cubicBezTo>
                  <a:cubicBezTo>
                    <a:pt x="483" y="582"/>
                    <a:pt x="600" y="490"/>
                    <a:pt x="617" y="355"/>
                  </a:cubicBezTo>
                  <a:cubicBezTo>
                    <a:pt x="637" y="176"/>
                    <a:pt x="538" y="36"/>
                    <a:pt x="359" y="16"/>
                  </a:cubicBezTo>
                  <a:cubicBezTo>
                    <a:pt x="334" y="6"/>
                    <a:pt x="307" y="1"/>
                    <a:pt x="28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23"/>
            <p:cNvSpPr/>
            <p:nvPr/>
          </p:nvSpPr>
          <p:spPr>
            <a:xfrm>
              <a:off x="1202276" y="1692824"/>
              <a:ext cx="22798" cy="21045"/>
            </a:xfrm>
            <a:custGeom>
              <a:avLst/>
              <a:gdLst/>
              <a:ahLst/>
              <a:cxnLst/>
              <a:rect l="l" t="t" r="r" b="b"/>
              <a:pathLst>
                <a:path w="637" h="588" extrusionOk="0">
                  <a:moveTo>
                    <a:pt x="308" y="1"/>
                  </a:moveTo>
                  <a:cubicBezTo>
                    <a:pt x="159" y="1"/>
                    <a:pt x="37" y="106"/>
                    <a:pt x="20" y="227"/>
                  </a:cubicBezTo>
                  <a:cubicBezTo>
                    <a:pt x="0" y="406"/>
                    <a:pt x="100" y="565"/>
                    <a:pt x="279" y="585"/>
                  </a:cubicBezTo>
                  <a:cubicBezTo>
                    <a:pt x="292" y="587"/>
                    <a:pt x="306" y="588"/>
                    <a:pt x="319" y="588"/>
                  </a:cubicBezTo>
                  <a:cubicBezTo>
                    <a:pt x="464" y="588"/>
                    <a:pt x="599" y="494"/>
                    <a:pt x="617" y="366"/>
                  </a:cubicBezTo>
                  <a:cubicBezTo>
                    <a:pt x="637" y="187"/>
                    <a:pt x="537" y="48"/>
                    <a:pt x="378" y="8"/>
                  </a:cubicBezTo>
                  <a:cubicBezTo>
                    <a:pt x="354" y="3"/>
                    <a:pt x="331" y="1"/>
                    <a:pt x="3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23"/>
            <p:cNvSpPr/>
            <p:nvPr/>
          </p:nvSpPr>
          <p:spPr>
            <a:xfrm>
              <a:off x="1081232" y="1957961"/>
              <a:ext cx="269857" cy="190689"/>
            </a:xfrm>
            <a:custGeom>
              <a:avLst/>
              <a:gdLst/>
              <a:ahLst/>
              <a:cxnLst/>
              <a:rect l="l" t="t" r="r" b="b"/>
              <a:pathLst>
                <a:path w="7540" h="5328" extrusionOk="0">
                  <a:moveTo>
                    <a:pt x="7540" y="0"/>
                  </a:moveTo>
                  <a:lnTo>
                    <a:pt x="0" y="1453"/>
                  </a:lnTo>
                  <a:lnTo>
                    <a:pt x="1512" y="5292"/>
                  </a:lnTo>
                  <a:cubicBezTo>
                    <a:pt x="1512" y="5292"/>
                    <a:pt x="2485" y="5327"/>
                    <a:pt x="3168" y="5327"/>
                  </a:cubicBezTo>
                  <a:cubicBezTo>
                    <a:pt x="3510" y="5327"/>
                    <a:pt x="3780" y="5318"/>
                    <a:pt x="3820" y="5292"/>
                  </a:cubicBezTo>
                  <a:cubicBezTo>
                    <a:pt x="3959" y="5232"/>
                    <a:pt x="7301" y="4198"/>
                    <a:pt x="7301" y="4198"/>
                  </a:cubicBezTo>
                  <a:lnTo>
                    <a:pt x="7540"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23"/>
            <p:cNvSpPr/>
            <p:nvPr/>
          </p:nvSpPr>
          <p:spPr>
            <a:xfrm>
              <a:off x="567888" y="2518978"/>
              <a:ext cx="402315" cy="626576"/>
            </a:xfrm>
            <a:custGeom>
              <a:avLst/>
              <a:gdLst/>
              <a:ahLst/>
              <a:cxnLst/>
              <a:rect l="l" t="t" r="r" b="b"/>
              <a:pathLst>
                <a:path w="11241" h="17507" extrusionOk="0">
                  <a:moveTo>
                    <a:pt x="6665" y="1"/>
                  </a:moveTo>
                  <a:lnTo>
                    <a:pt x="3183" y="12155"/>
                  </a:lnTo>
                  <a:cubicBezTo>
                    <a:pt x="3183" y="12155"/>
                    <a:pt x="1473" y="13508"/>
                    <a:pt x="1015" y="13946"/>
                  </a:cubicBezTo>
                  <a:cubicBezTo>
                    <a:pt x="100" y="14881"/>
                    <a:pt x="160" y="14940"/>
                    <a:pt x="299" y="15040"/>
                  </a:cubicBezTo>
                  <a:cubicBezTo>
                    <a:pt x="322" y="15057"/>
                    <a:pt x="350" y="15066"/>
                    <a:pt x="381" y="15066"/>
                  </a:cubicBezTo>
                  <a:cubicBezTo>
                    <a:pt x="753" y="15066"/>
                    <a:pt x="1669" y="13944"/>
                    <a:pt x="1873" y="13944"/>
                  </a:cubicBezTo>
                  <a:cubicBezTo>
                    <a:pt x="1906" y="13944"/>
                    <a:pt x="1921" y="13974"/>
                    <a:pt x="1910" y="14045"/>
                  </a:cubicBezTo>
                  <a:cubicBezTo>
                    <a:pt x="1831" y="14602"/>
                    <a:pt x="1" y="16074"/>
                    <a:pt x="359" y="16293"/>
                  </a:cubicBezTo>
                  <a:cubicBezTo>
                    <a:pt x="395" y="16317"/>
                    <a:pt x="437" y="16329"/>
                    <a:pt x="483" y="16329"/>
                  </a:cubicBezTo>
                  <a:cubicBezTo>
                    <a:pt x="1039" y="16329"/>
                    <a:pt x="2218" y="14689"/>
                    <a:pt x="2328" y="14543"/>
                  </a:cubicBezTo>
                  <a:cubicBezTo>
                    <a:pt x="2364" y="14507"/>
                    <a:pt x="2405" y="14492"/>
                    <a:pt x="2445" y="14492"/>
                  </a:cubicBezTo>
                  <a:cubicBezTo>
                    <a:pt x="2558" y="14492"/>
                    <a:pt x="2655" y="14613"/>
                    <a:pt x="2567" y="14702"/>
                  </a:cubicBezTo>
                  <a:cubicBezTo>
                    <a:pt x="2388" y="14901"/>
                    <a:pt x="578" y="16930"/>
                    <a:pt x="1035" y="17228"/>
                  </a:cubicBezTo>
                  <a:cubicBezTo>
                    <a:pt x="1078" y="17255"/>
                    <a:pt x="1120" y="17267"/>
                    <a:pt x="1160" y="17267"/>
                  </a:cubicBezTo>
                  <a:cubicBezTo>
                    <a:pt x="1386" y="17267"/>
                    <a:pt x="1572" y="16910"/>
                    <a:pt x="1572" y="16910"/>
                  </a:cubicBezTo>
                  <a:cubicBezTo>
                    <a:pt x="1572" y="16910"/>
                    <a:pt x="3003" y="15033"/>
                    <a:pt x="3296" y="15033"/>
                  </a:cubicBezTo>
                  <a:cubicBezTo>
                    <a:pt x="3307" y="15033"/>
                    <a:pt x="3315" y="15035"/>
                    <a:pt x="3323" y="15040"/>
                  </a:cubicBezTo>
                  <a:cubicBezTo>
                    <a:pt x="3542" y="15199"/>
                    <a:pt x="2686" y="16412"/>
                    <a:pt x="2348" y="16810"/>
                  </a:cubicBezTo>
                  <a:cubicBezTo>
                    <a:pt x="2030" y="17208"/>
                    <a:pt x="2089" y="17507"/>
                    <a:pt x="2388" y="17507"/>
                  </a:cubicBezTo>
                  <a:cubicBezTo>
                    <a:pt x="2587" y="17507"/>
                    <a:pt x="3601" y="16333"/>
                    <a:pt x="3900" y="15935"/>
                  </a:cubicBezTo>
                  <a:cubicBezTo>
                    <a:pt x="4117" y="15646"/>
                    <a:pt x="4618" y="14988"/>
                    <a:pt x="4891" y="14988"/>
                  </a:cubicBezTo>
                  <a:cubicBezTo>
                    <a:pt x="4993" y="14988"/>
                    <a:pt x="5062" y="15080"/>
                    <a:pt x="5073" y="15318"/>
                  </a:cubicBezTo>
                  <a:cubicBezTo>
                    <a:pt x="5093" y="16194"/>
                    <a:pt x="5431" y="16830"/>
                    <a:pt x="5670" y="16969"/>
                  </a:cubicBezTo>
                  <a:cubicBezTo>
                    <a:pt x="5700" y="16984"/>
                    <a:pt x="5731" y="16991"/>
                    <a:pt x="5761" y="16991"/>
                  </a:cubicBezTo>
                  <a:cubicBezTo>
                    <a:pt x="5933" y="16991"/>
                    <a:pt x="6090" y="16774"/>
                    <a:pt x="5988" y="16572"/>
                  </a:cubicBezTo>
                  <a:cubicBezTo>
                    <a:pt x="5889" y="16393"/>
                    <a:pt x="5809" y="15995"/>
                    <a:pt x="5789" y="15716"/>
                  </a:cubicBezTo>
                  <a:cubicBezTo>
                    <a:pt x="5770" y="15497"/>
                    <a:pt x="5770" y="15239"/>
                    <a:pt x="5809" y="15020"/>
                  </a:cubicBezTo>
                  <a:cubicBezTo>
                    <a:pt x="5869" y="14761"/>
                    <a:pt x="5929" y="14523"/>
                    <a:pt x="5988" y="14324"/>
                  </a:cubicBezTo>
                  <a:lnTo>
                    <a:pt x="11240"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23"/>
            <p:cNvSpPr/>
            <p:nvPr/>
          </p:nvSpPr>
          <p:spPr>
            <a:xfrm>
              <a:off x="1576037" y="1419706"/>
              <a:ext cx="791031" cy="633698"/>
            </a:xfrm>
            <a:custGeom>
              <a:avLst/>
              <a:gdLst/>
              <a:ahLst/>
              <a:cxnLst/>
              <a:rect l="l" t="t" r="r" b="b"/>
              <a:pathLst>
                <a:path w="22102" h="17706" extrusionOk="0">
                  <a:moveTo>
                    <a:pt x="16814" y="1"/>
                  </a:moveTo>
                  <a:cubicBezTo>
                    <a:pt x="16658" y="1"/>
                    <a:pt x="16502" y="152"/>
                    <a:pt x="16532" y="359"/>
                  </a:cubicBezTo>
                  <a:cubicBezTo>
                    <a:pt x="16571" y="558"/>
                    <a:pt x="16532" y="955"/>
                    <a:pt x="16492" y="1234"/>
                  </a:cubicBezTo>
                  <a:cubicBezTo>
                    <a:pt x="16432" y="1453"/>
                    <a:pt x="16392" y="1711"/>
                    <a:pt x="16253" y="1890"/>
                  </a:cubicBezTo>
                  <a:cubicBezTo>
                    <a:pt x="16134" y="2149"/>
                    <a:pt x="16014" y="2348"/>
                    <a:pt x="15915" y="2527"/>
                  </a:cubicBezTo>
                  <a:lnTo>
                    <a:pt x="15040" y="3243"/>
                  </a:lnTo>
                  <a:cubicBezTo>
                    <a:pt x="15040" y="3243"/>
                    <a:pt x="8574" y="9092"/>
                    <a:pt x="7540" y="9887"/>
                  </a:cubicBezTo>
                  <a:cubicBezTo>
                    <a:pt x="6506" y="10683"/>
                    <a:pt x="1" y="13269"/>
                    <a:pt x="1" y="13269"/>
                  </a:cubicBezTo>
                  <a:lnTo>
                    <a:pt x="1194" y="17705"/>
                  </a:lnTo>
                  <a:lnTo>
                    <a:pt x="9131" y="14522"/>
                  </a:lnTo>
                  <a:lnTo>
                    <a:pt x="17785" y="5551"/>
                  </a:lnTo>
                  <a:lnTo>
                    <a:pt x="18004" y="5332"/>
                  </a:lnTo>
                  <a:cubicBezTo>
                    <a:pt x="18004" y="5332"/>
                    <a:pt x="20013" y="4476"/>
                    <a:pt x="20570" y="4178"/>
                  </a:cubicBezTo>
                  <a:cubicBezTo>
                    <a:pt x="21704" y="3561"/>
                    <a:pt x="21664" y="3462"/>
                    <a:pt x="21564" y="3343"/>
                  </a:cubicBezTo>
                  <a:cubicBezTo>
                    <a:pt x="21537" y="3308"/>
                    <a:pt x="21491" y="3293"/>
                    <a:pt x="21432" y="3293"/>
                  </a:cubicBezTo>
                  <a:cubicBezTo>
                    <a:pt x="21034" y="3293"/>
                    <a:pt x="20023" y="3979"/>
                    <a:pt x="19773" y="3979"/>
                  </a:cubicBezTo>
                  <a:cubicBezTo>
                    <a:pt x="19716" y="3979"/>
                    <a:pt x="19698" y="3944"/>
                    <a:pt x="19734" y="3860"/>
                  </a:cubicBezTo>
                  <a:cubicBezTo>
                    <a:pt x="19973" y="3343"/>
                    <a:pt x="22101" y="2447"/>
                    <a:pt x="21843" y="2129"/>
                  </a:cubicBezTo>
                  <a:cubicBezTo>
                    <a:pt x="21798" y="2077"/>
                    <a:pt x="21730" y="2054"/>
                    <a:pt x="21645" y="2054"/>
                  </a:cubicBezTo>
                  <a:cubicBezTo>
                    <a:pt x="21052" y="2054"/>
                    <a:pt x="19632" y="3176"/>
                    <a:pt x="19476" y="3263"/>
                  </a:cubicBezTo>
                  <a:cubicBezTo>
                    <a:pt x="19447" y="3281"/>
                    <a:pt x="19419" y="3288"/>
                    <a:pt x="19392" y="3288"/>
                  </a:cubicBezTo>
                  <a:cubicBezTo>
                    <a:pt x="19269" y="3288"/>
                    <a:pt x="19182" y="3126"/>
                    <a:pt x="19297" y="3044"/>
                  </a:cubicBezTo>
                  <a:cubicBezTo>
                    <a:pt x="19515" y="2925"/>
                    <a:pt x="21803" y="1453"/>
                    <a:pt x="21465" y="1035"/>
                  </a:cubicBezTo>
                  <a:cubicBezTo>
                    <a:pt x="21422" y="988"/>
                    <a:pt x="21371" y="969"/>
                    <a:pt x="21317" y="969"/>
                  </a:cubicBezTo>
                  <a:cubicBezTo>
                    <a:pt x="21121" y="969"/>
                    <a:pt x="20888" y="1214"/>
                    <a:pt x="20888" y="1214"/>
                  </a:cubicBezTo>
                  <a:cubicBezTo>
                    <a:pt x="20888" y="1214"/>
                    <a:pt x="19102" y="2545"/>
                    <a:pt x="18733" y="2545"/>
                  </a:cubicBezTo>
                  <a:cubicBezTo>
                    <a:pt x="18709" y="2545"/>
                    <a:pt x="18691" y="2539"/>
                    <a:pt x="18680" y="2527"/>
                  </a:cubicBezTo>
                  <a:cubicBezTo>
                    <a:pt x="18501" y="2328"/>
                    <a:pt x="19675" y="1393"/>
                    <a:pt x="20092" y="1095"/>
                  </a:cubicBezTo>
                  <a:cubicBezTo>
                    <a:pt x="20510" y="836"/>
                    <a:pt x="20550" y="498"/>
                    <a:pt x="20271" y="438"/>
                  </a:cubicBezTo>
                  <a:cubicBezTo>
                    <a:pt x="20265" y="436"/>
                    <a:pt x="20257" y="435"/>
                    <a:pt x="20248" y="435"/>
                  </a:cubicBezTo>
                  <a:cubicBezTo>
                    <a:pt x="19987" y="435"/>
                    <a:pt x="18766" y="1244"/>
                    <a:pt x="18382" y="1532"/>
                  </a:cubicBezTo>
                  <a:cubicBezTo>
                    <a:pt x="18113" y="1734"/>
                    <a:pt x="17528" y="2171"/>
                    <a:pt x="17236" y="2171"/>
                  </a:cubicBezTo>
                  <a:cubicBezTo>
                    <a:pt x="17096" y="2171"/>
                    <a:pt x="17024" y="2069"/>
                    <a:pt x="17089" y="1791"/>
                  </a:cubicBezTo>
                  <a:cubicBezTo>
                    <a:pt x="17307" y="955"/>
                    <a:pt x="17128" y="239"/>
                    <a:pt x="16969" y="60"/>
                  </a:cubicBezTo>
                  <a:cubicBezTo>
                    <a:pt x="16923" y="19"/>
                    <a:pt x="16868" y="1"/>
                    <a:pt x="1681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23"/>
            <p:cNvSpPr/>
            <p:nvPr/>
          </p:nvSpPr>
          <p:spPr>
            <a:xfrm>
              <a:off x="571467" y="4335959"/>
              <a:ext cx="280522" cy="390827"/>
            </a:xfrm>
            <a:custGeom>
              <a:avLst/>
              <a:gdLst/>
              <a:ahLst/>
              <a:cxnLst/>
              <a:rect l="l" t="t" r="r" b="b"/>
              <a:pathLst>
                <a:path w="7838" h="10920" extrusionOk="0">
                  <a:moveTo>
                    <a:pt x="3740" y="0"/>
                  </a:moveTo>
                  <a:lnTo>
                    <a:pt x="2487" y="5769"/>
                  </a:lnTo>
                  <a:lnTo>
                    <a:pt x="179" y="10006"/>
                  </a:lnTo>
                  <a:cubicBezTo>
                    <a:pt x="0" y="10305"/>
                    <a:pt x="119" y="10702"/>
                    <a:pt x="438" y="10862"/>
                  </a:cubicBezTo>
                  <a:cubicBezTo>
                    <a:pt x="522" y="10899"/>
                    <a:pt x="611" y="10919"/>
                    <a:pt x="700" y="10919"/>
                  </a:cubicBezTo>
                  <a:cubicBezTo>
                    <a:pt x="800" y="10919"/>
                    <a:pt x="900" y="10894"/>
                    <a:pt x="995" y="10842"/>
                  </a:cubicBezTo>
                  <a:cubicBezTo>
                    <a:pt x="2049" y="10205"/>
                    <a:pt x="6028" y="7898"/>
                    <a:pt x="6087" y="7480"/>
                  </a:cubicBezTo>
                  <a:cubicBezTo>
                    <a:pt x="6167" y="6983"/>
                    <a:pt x="7838" y="1492"/>
                    <a:pt x="7838" y="1492"/>
                  </a:cubicBezTo>
                  <a:lnTo>
                    <a:pt x="3740"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4" name="Google Shape;1284;p23"/>
            <p:cNvSpPr/>
            <p:nvPr/>
          </p:nvSpPr>
          <p:spPr>
            <a:xfrm>
              <a:off x="586392" y="4589428"/>
              <a:ext cx="205793" cy="137613"/>
            </a:xfrm>
            <a:custGeom>
              <a:avLst/>
              <a:gdLst/>
              <a:ahLst/>
              <a:cxnLst/>
              <a:rect l="l" t="t" r="r" b="b"/>
              <a:pathLst>
                <a:path w="5750" h="3845" extrusionOk="0">
                  <a:moveTo>
                    <a:pt x="5750" y="0"/>
                  </a:moveTo>
                  <a:lnTo>
                    <a:pt x="1" y="3780"/>
                  </a:lnTo>
                  <a:cubicBezTo>
                    <a:pt x="90" y="3824"/>
                    <a:pt x="180" y="3845"/>
                    <a:pt x="268" y="3845"/>
                  </a:cubicBezTo>
                  <a:cubicBezTo>
                    <a:pt x="375" y="3845"/>
                    <a:pt x="479" y="3814"/>
                    <a:pt x="578" y="3760"/>
                  </a:cubicBezTo>
                  <a:cubicBezTo>
                    <a:pt x="3562" y="2009"/>
                    <a:pt x="4875" y="1114"/>
                    <a:pt x="5352" y="776"/>
                  </a:cubicBezTo>
                  <a:cubicBezTo>
                    <a:pt x="5511" y="637"/>
                    <a:pt x="5650" y="438"/>
                    <a:pt x="5690" y="239"/>
                  </a:cubicBezTo>
                  <a:lnTo>
                    <a:pt x="575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285;p23"/>
            <p:cNvSpPr/>
            <p:nvPr/>
          </p:nvSpPr>
          <p:spPr>
            <a:xfrm>
              <a:off x="757292" y="4512514"/>
              <a:ext cx="28489" cy="24874"/>
            </a:xfrm>
            <a:custGeom>
              <a:avLst/>
              <a:gdLst/>
              <a:ahLst/>
              <a:cxnLst/>
              <a:rect l="l" t="t" r="r" b="b"/>
              <a:pathLst>
                <a:path w="796" h="695" extrusionOk="0">
                  <a:moveTo>
                    <a:pt x="388" y="1"/>
                  </a:moveTo>
                  <a:cubicBezTo>
                    <a:pt x="335" y="1"/>
                    <a:pt x="283" y="13"/>
                    <a:pt x="239" y="40"/>
                  </a:cubicBezTo>
                  <a:lnTo>
                    <a:pt x="279" y="1"/>
                  </a:lnTo>
                  <a:lnTo>
                    <a:pt x="279" y="1"/>
                  </a:lnTo>
                  <a:cubicBezTo>
                    <a:pt x="100" y="80"/>
                    <a:pt x="0" y="279"/>
                    <a:pt x="80" y="458"/>
                  </a:cubicBezTo>
                  <a:cubicBezTo>
                    <a:pt x="112" y="602"/>
                    <a:pt x="259" y="694"/>
                    <a:pt x="398" y="694"/>
                  </a:cubicBezTo>
                  <a:cubicBezTo>
                    <a:pt x="432" y="694"/>
                    <a:pt x="466" y="689"/>
                    <a:pt x="497" y="677"/>
                  </a:cubicBezTo>
                  <a:cubicBezTo>
                    <a:pt x="676" y="637"/>
                    <a:pt x="796" y="379"/>
                    <a:pt x="716" y="200"/>
                  </a:cubicBezTo>
                  <a:cubicBezTo>
                    <a:pt x="673" y="84"/>
                    <a:pt x="526" y="1"/>
                    <a:pt x="3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286;p23"/>
            <p:cNvSpPr/>
            <p:nvPr/>
          </p:nvSpPr>
          <p:spPr>
            <a:xfrm>
              <a:off x="619140" y="4614052"/>
              <a:ext cx="37794" cy="32354"/>
            </a:xfrm>
            <a:custGeom>
              <a:avLst/>
              <a:gdLst/>
              <a:ahLst/>
              <a:cxnLst/>
              <a:rect l="l" t="t" r="r" b="b"/>
              <a:pathLst>
                <a:path w="1056" h="904" extrusionOk="0">
                  <a:moveTo>
                    <a:pt x="113" y="0"/>
                  </a:moveTo>
                  <a:cubicBezTo>
                    <a:pt x="41" y="0"/>
                    <a:pt x="1" y="14"/>
                    <a:pt x="1" y="28"/>
                  </a:cubicBezTo>
                  <a:cubicBezTo>
                    <a:pt x="1" y="88"/>
                    <a:pt x="319" y="88"/>
                    <a:pt x="618" y="327"/>
                  </a:cubicBezTo>
                  <a:cubicBezTo>
                    <a:pt x="916" y="585"/>
                    <a:pt x="996" y="903"/>
                    <a:pt x="1015" y="903"/>
                  </a:cubicBezTo>
                  <a:cubicBezTo>
                    <a:pt x="1015" y="903"/>
                    <a:pt x="1055" y="824"/>
                    <a:pt x="1035" y="685"/>
                  </a:cubicBezTo>
                  <a:cubicBezTo>
                    <a:pt x="996" y="545"/>
                    <a:pt x="896" y="386"/>
                    <a:pt x="717" y="227"/>
                  </a:cubicBezTo>
                  <a:cubicBezTo>
                    <a:pt x="558" y="88"/>
                    <a:pt x="379" y="28"/>
                    <a:pt x="220" y="8"/>
                  </a:cubicBezTo>
                  <a:cubicBezTo>
                    <a:pt x="179" y="2"/>
                    <a:pt x="143" y="0"/>
                    <a:pt x="11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23"/>
            <p:cNvSpPr/>
            <p:nvPr/>
          </p:nvSpPr>
          <p:spPr>
            <a:xfrm>
              <a:off x="598525" y="4648768"/>
              <a:ext cx="37043" cy="21868"/>
            </a:xfrm>
            <a:custGeom>
              <a:avLst/>
              <a:gdLst/>
              <a:ahLst/>
              <a:cxnLst/>
              <a:rect l="l" t="t" r="r" b="b"/>
              <a:pathLst>
                <a:path w="1035" h="611" extrusionOk="0">
                  <a:moveTo>
                    <a:pt x="173" y="0"/>
                  </a:moveTo>
                  <a:cubicBezTo>
                    <a:pt x="68" y="0"/>
                    <a:pt x="0" y="23"/>
                    <a:pt x="0" y="33"/>
                  </a:cubicBezTo>
                  <a:cubicBezTo>
                    <a:pt x="0" y="53"/>
                    <a:pt x="279" y="53"/>
                    <a:pt x="557" y="232"/>
                  </a:cubicBezTo>
                  <a:cubicBezTo>
                    <a:pt x="825" y="366"/>
                    <a:pt x="964" y="611"/>
                    <a:pt x="992" y="611"/>
                  </a:cubicBezTo>
                  <a:cubicBezTo>
                    <a:pt x="993" y="611"/>
                    <a:pt x="994" y="611"/>
                    <a:pt x="995" y="610"/>
                  </a:cubicBezTo>
                  <a:cubicBezTo>
                    <a:pt x="1034" y="610"/>
                    <a:pt x="935" y="311"/>
                    <a:pt x="617" y="132"/>
                  </a:cubicBezTo>
                  <a:cubicBezTo>
                    <a:pt x="450" y="28"/>
                    <a:pt x="289" y="0"/>
                    <a:pt x="17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23"/>
            <p:cNvSpPr/>
            <p:nvPr/>
          </p:nvSpPr>
          <p:spPr>
            <a:xfrm>
              <a:off x="639075" y="4581124"/>
              <a:ext cx="53434" cy="36828"/>
            </a:xfrm>
            <a:custGeom>
              <a:avLst/>
              <a:gdLst/>
              <a:ahLst/>
              <a:cxnLst/>
              <a:rect l="l" t="t" r="r" b="b"/>
              <a:pathLst>
                <a:path w="1493" h="1029" extrusionOk="0">
                  <a:moveTo>
                    <a:pt x="71" y="0"/>
                  </a:moveTo>
                  <a:cubicBezTo>
                    <a:pt x="39" y="0"/>
                    <a:pt x="21" y="5"/>
                    <a:pt x="21" y="13"/>
                  </a:cubicBezTo>
                  <a:cubicBezTo>
                    <a:pt x="1" y="33"/>
                    <a:pt x="419" y="113"/>
                    <a:pt x="817" y="411"/>
                  </a:cubicBezTo>
                  <a:cubicBezTo>
                    <a:pt x="1204" y="663"/>
                    <a:pt x="1422" y="1028"/>
                    <a:pt x="1451" y="1028"/>
                  </a:cubicBezTo>
                  <a:cubicBezTo>
                    <a:pt x="1452" y="1028"/>
                    <a:pt x="1453" y="1028"/>
                    <a:pt x="1453" y="1028"/>
                  </a:cubicBezTo>
                  <a:cubicBezTo>
                    <a:pt x="1493" y="1028"/>
                    <a:pt x="1314" y="610"/>
                    <a:pt x="896" y="312"/>
                  </a:cubicBezTo>
                  <a:cubicBezTo>
                    <a:pt x="548" y="74"/>
                    <a:pt x="199" y="0"/>
                    <a:pt x="7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23"/>
            <p:cNvSpPr/>
            <p:nvPr/>
          </p:nvSpPr>
          <p:spPr>
            <a:xfrm>
              <a:off x="656899" y="4538927"/>
              <a:ext cx="54150" cy="17823"/>
            </a:xfrm>
            <a:custGeom>
              <a:avLst/>
              <a:gdLst/>
              <a:ahLst/>
              <a:cxnLst/>
              <a:rect l="l" t="t" r="r" b="b"/>
              <a:pathLst>
                <a:path w="1513" h="498" extrusionOk="0">
                  <a:moveTo>
                    <a:pt x="365" y="1"/>
                  </a:moveTo>
                  <a:cubicBezTo>
                    <a:pt x="146" y="1"/>
                    <a:pt x="0" y="46"/>
                    <a:pt x="0" y="58"/>
                  </a:cubicBezTo>
                  <a:cubicBezTo>
                    <a:pt x="0" y="98"/>
                    <a:pt x="358" y="58"/>
                    <a:pt x="756" y="198"/>
                  </a:cubicBezTo>
                  <a:cubicBezTo>
                    <a:pt x="1173" y="311"/>
                    <a:pt x="1446" y="497"/>
                    <a:pt x="1488" y="497"/>
                  </a:cubicBezTo>
                  <a:cubicBezTo>
                    <a:pt x="1490" y="497"/>
                    <a:pt x="1491" y="497"/>
                    <a:pt x="1492" y="496"/>
                  </a:cubicBezTo>
                  <a:cubicBezTo>
                    <a:pt x="1512" y="456"/>
                    <a:pt x="1253" y="198"/>
                    <a:pt x="796" y="58"/>
                  </a:cubicBezTo>
                  <a:cubicBezTo>
                    <a:pt x="637" y="15"/>
                    <a:pt x="489" y="1"/>
                    <a:pt x="36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23"/>
            <p:cNvSpPr/>
            <p:nvPr/>
          </p:nvSpPr>
          <p:spPr>
            <a:xfrm>
              <a:off x="669712" y="4478978"/>
              <a:ext cx="56262" cy="17931"/>
            </a:xfrm>
            <a:custGeom>
              <a:avLst/>
              <a:gdLst/>
              <a:ahLst/>
              <a:cxnLst/>
              <a:rect l="l" t="t" r="r" b="b"/>
              <a:pathLst>
                <a:path w="1572" h="501" extrusionOk="0">
                  <a:moveTo>
                    <a:pt x="574" y="1"/>
                  </a:moveTo>
                  <a:cubicBezTo>
                    <a:pt x="442" y="1"/>
                    <a:pt x="325" y="18"/>
                    <a:pt x="239" y="42"/>
                  </a:cubicBezTo>
                  <a:cubicBezTo>
                    <a:pt x="80" y="102"/>
                    <a:pt x="0" y="142"/>
                    <a:pt x="0" y="182"/>
                  </a:cubicBezTo>
                  <a:cubicBezTo>
                    <a:pt x="0" y="187"/>
                    <a:pt x="6" y="189"/>
                    <a:pt x="18" y="189"/>
                  </a:cubicBezTo>
                  <a:cubicBezTo>
                    <a:pt x="71" y="189"/>
                    <a:pt x="238" y="145"/>
                    <a:pt x="460" y="145"/>
                  </a:cubicBezTo>
                  <a:cubicBezTo>
                    <a:pt x="562" y="145"/>
                    <a:pt x="676" y="154"/>
                    <a:pt x="796" y="182"/>
                  </a:cubicBezTo>
                  <a:cubicBezTo>
                    <a:pt x="1238" y="239"/>
                    <a:pt x="1513" y="501"/>
                    <a:pt x="1549" y="501"/>
                  </a:cubicBezTo>
                  <a:cubicBezTo>
                    <a:pt x="1550" y="501"/>
                    <a:pt x="1551" y="501"/>
                    <a:pt x="1552" y="500"/>
                  </a:cubicBezTo>
                  <a:cubicBezTo>
                    <a:pt x="1572" y="480"/>
                    <a:pt x="1532" y="400"/>
                    <a:pt x="1373" y="281"/>
                  </a:cubicBezTo>
                  <a:cubicBezTo>
                    <a:pt x="1254" y="182"/>
                    <a:pt x="1055" y="82"/>
                    <a:pt x="836" y="23"/>
                  </a:cubicBezTo>
                  <a:cubicBezTo>
                    <a:pt x="745" y="7"/>
                    <a:pt x="656" y="1"/>
                    <a:pt x="57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23"/>
            <p:cNvSpPr/>
            <p:nvPr/>
          </p:nvSpPr>
          <p:spPr>
            <a:xfrm>
              <a:off x="675403" y="4433953"/>
              <a:ext cx="64100" cy="39727"/>
            </a:xfrm>
            <a:custGeom>
              <a:avLst/>
              <a:gdLst/>
              <a:ahLst/>
              <a:cxnLst/>
              <a:rect l="l" t="t" r="r" b="b"/>
              <a:pathLst>
                <a:path w="1791" h="1110" extrusionOk="0">
                  <a:moveTo>
                    <a:pt x="244" y="130"/>
                  </a:moveTo>
                  <a:cubicBezTo>
                    <a:pt x="262" y="130"/>
                    <a:pt x="280" y="134"/>
                    <a:pt x="299" y="147"/>
                  </a:cubicBezTo>
                  <a:cubicBezTo>
                    <a:pt x="418" y="186"/>
                    <a:pt x="518" y="286"/>
                    <a:pt x="597" y="385"/>
                  </a:cubicBezTo>
                  <a:cubicBezTo>
                    <a:pt x="711" y="520"/>
                    <a:pt x="791" y="647"/>
                    <a:pt x="849" y="755"/>
                  </a:cubicBezTo>
                  <a:lnTo>
                    <a:pt x="849" y="755"/>
                  </a:lnTo>
                  <a:cubicBezTo>
                    <a:pt x="826" y="803"/>
                    <a:pt x="808" y="847"/>
                    <a:pt x="796" y="883"/>
                  </a:cubicBezTo>
                  <a:cubicBezTo>
                    <a:pt x="783" y="918"/>
                    <a:pt x="773" y="948"/>
                    <a:pt x="765" y="974"/>
                  </a:cubicBezTo>
                  <a:lnTo>
                    <a:pt x="765" y="974"/>
                  </a:lnTo>
                  <a:cubicBezTo>
                    <a:pt x="457" y="920"/>
                    <a:pt x="194" y="643"/>
                    <a:pt x="120" y="365"/>
                  </a:cubicBezTo>
                  <a:cubicBezTo>
                    <a:pt x="100" y="286"/>
                    <a:pt x="120" y="206"/>
                    <a:pt x="140" y="167"/>
                  </a:cubicBezTo>
                  <a:cubicBezTo>
                    <a:pt x="167" y="153"/>
                    <a:pt x="204" y="130"/>
                    <a:pt x="244" y="130"/>
                  </a:cubicBezTo>
                  <a:close/>
                  <a:moveTo>
                    <a:pt x="1492" y="206"/>
                  </a:moveTo>
                  <a:cubicBezTo>
                    <a:pt x="1572" y="206"/>
                    <a:pt x="1612" y="246"/>
                    <a:pt x="1632" y="286"/>
                  </a:cubicBezTo>
                  <a:cubicBezTo>
                    <a:pt x="1671" y="346"/>
                    <a:pt x="1671" y="405"/>
                    <a:pt x="1632" y="485"/>
                  </a:cubicBezTo>
                  <a:cubicBezTo>
                    <a:pt x="1546" y="743"/>
                    <a:pt x="1281" y="971"/>
                    <a:pt x="980" y="990"/>
                  </a:cubicBezTo>
                  <a:lnTo>
                    <a:pt x="980" y="990"/>
                  </a:lnTo>
                  <a:cubicBezTo>
                    <a:pt x="971" y="956"/>
                    <a:pt x="957" y="913"/>
                    <a:pt x="935" y="863"/>
                  </a:cubicBezTo>
                  <a:cubicBezTo>
                    <a:pt x="931" y="828"/>
                    <a:pt x="923" y="791"/>
                    <a:pt x="911" y="752"/>
                  </a:cubicBezTo>
                  <a:lnTo>
                    <a:pt x="911" y="752"/>
                  </a:lnTo>
                  <a:cubicBezTo>
                    <a:pt x="972" y="650"/>
                    <a:pt x="1055" y="531"/>
                    <a:pt x="1174" y="405"/>
                  </a:cubicBezTo>
                  <a:cubicBezTo>
                    <a:pt x="1274" y="346"/>
                    <a:pt x="1373" y="246"/>
                    <a:pt x="1492" y="206"/>
                  </a:cubicBezTo>
                  <a:close/>
                  <a:moveTo>
                    <a:pt x="878" y="812"/>
                  </a:moveTo>
                  <a:cubicBezTo>
                    <a:pt x="914" y="884"/>
                    <a:pt x="938" y="945"/>
                    <a:pt x="956" y="991"/>
                  </a:cubicBezTo>
                  <a:lnTo>
                    <a:pt x="956" y="991"/>
                  </a:lnTo>
                  <a:cubicBezTo>
                    <a:pt x="951" y="991"/>
                    <a:pt x="946" y="991"/>
                    <a:pt x="940" y="991"/>
                  </a:cubicBezTo>
                  <a:cubicBezTo>
                    <a:pt x="906" y="991"/>
                    <a:pt x="871" y="988"/>
                    <a:pt x="836" y="982"/>
                  </a:cubicBezTo>
                  <a:cubicBezTo>
                    <a:pt x="824" y="981"/>
                    <a:pt x="811" y="980"/>
                    <a:pt x="799" y="979"/>
                  </a:cubicBezTo>
                  <a:lnTo>
                    <a:pt x="799" y="979"/>
                  </a:lnTo>
                  <a:cubicBezTo>
                    <a:pt x="818" y="933"/>
                    <a:pt x="843" y="876"/>
                    <a:pt x="878" y="812"/>
                  </a:cubicBezTo>
                  <a:close/>
                  <a:moveTo>
                    <a:pt x="285" y="0"/>
                  </a:moveTo>
                  <a:cubicBezTo>
                    <a:pt x="218" y="0"/>
                    <a:pt x="126" y="26"/>
                    <a:pt x="80" y="87"/>
                  </a:cubicBezTo>
                  <a:cubicBezTo>
                    <a:pt x="0" y="167"/>
                    <a:pt x="0" y="266"/>
                    <a:pt x="20" y="365"/>
                  </a:cubicBezTo>
                  <a:cubicBezTo>
                    <a:pt x="94" y="713"/>
                    <a:pt x="369" y="1010"/>
                    <a:pt x="738" y="1087"/>
                  </a:cubicBezTo>
                  <a:lnTo>
                    <a:pt x="738" y="1087"/>
                  </a:lnTo>
                  <a:cubicBezTo>
                    <a:pt x="736" y="1097"/>
                    <a:pt x="736" y="1101"/>
                    <a:pt x="736" y="1101"/>
                  </a:cubicBezTo>
                  <a:cubicBezTo>
                    <a:pt x="741" y="1101"/>
                    <a:pt x="746" y="1097"/>
                    <a:pt x="751" y="1089"/>
                  </a:cubicBezTo>
                  <a:lnTo>
                    <a:pt x="751" y="1089"/>
                  </a:lnTo>
                  <a:cubicBezTo>
                    <a:pt x="779" y="1095"/>
                    <a:pt x="807" y="1099"/>
                    <a:pt x="836" y="1101"/>
                  </a:cubicBezTo>
                  <a:cubicBezTo>
                    <a:pt x="876" y="1107"/>
                    <a:pt x="915" y="1110"/>
                    <a:pt x="954" y="1110"/>
                  </a:cubicBezTo>
                  <a:cubicBezTo>
                    <a:pt x="1344" y="1110"/>
                    <a:pt x="1681" y="848"/>
                    <a:pt x="1771" y="505"/>
                  </a:cubicBezTo>
                  <a:cubicBezTo>
                    <a:pt x="1791" y="425"/>
                    <a:pt x="1791" y="346"/>
                    <a:pt x="1731" y="246"/>
                  </a:cubicBezTo>
                  <a:cubicBezTo>
                    <a:pt x="1696" y="159"/>
                    <a:pt x="1617" y="103"/>
                    <a:pt x="1531" y="103"/>
                  </a:cubicBezTo>
                  <a:cubicBezTo>
                    <a:pt x="1518" y="103"/>
                    <a:pt x="1505" y="104"/>
                    <a:pt x="1492" y="107"/>
                  </a:cubicBezTo>
                  <a:cubicBezTo>
                    <a:pt x="1293" y="147"/>
                    <a:pt x="1214" y="266"/>
                    <a:pt x="1114" y="365"/>
                  </a:cubicBezTo>
                  <a:cubicBezTo>
                    <a:pt x="1015" y="476"/>
                    <a:pt x="941" y="586"/>
                    <a:pt x="887" y="682"/>
                  </a:cubicBezTo>
                  <a:lnTo>
                    <a:pt x="887" y="682"/>
                  </a:lnTo>
                  <a:cubicBezTo>
                    <a:pt x="841" y="564"/>
                    <a:pt x="767" y="435"/>
                    <a:pt x="677" y="306"/>
                  </a:cubicBezTo>
                  <a:cubicBezTo>
                    <a:pt x="597" y="206"/>
                    <a:pt x="518" y="87"/>
                    <a:pt x="339" y="7"/>
                  </a:cubicBezTo>
                  <a:cubicBezTo>
                    <a:pt x="325" y="3"/>
                    <a:pt x="306" y="0"/>
                    <a:pt x="28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23"/>
            <p:cNvSpPr/>
            <p:nvPr/>
          </p:nvSpPr>
          <p:spPr>
            <a:xfrm>
              <a:off x="1188031" y="4411405"/>
              <a:ext cx="321108" cy="257760"/>
            </a:xfrm>
            <a:custGeom>
              <a:avLst/>
              <a:gdLst/>
              <a:ahLst/>
              <a:cxnLst/>
              <a:rect l="l" t="t" r="r" b="b"/>
              <a:pathLst>
                <a:path w="8972" h="7202" extrusionOk="0">
                  <a:moveTo>
                    <a:pt x="0" y="1"/>
                  </a:moveTo>
                  <a:lnTo>
                    <a:pt x="20" y="7182"/>
                  </a:lnTo>
                  <a:lnTo>
                    <a:pt x="8972" y="7202"/>
                  </a:lnTo>
                  <a:cubicBezTo>
                    <a:pt x="8932" y="6347"/>
                    <a:pt x="4297" y="4616"/>
                    <a:pt x="4297" y="4616"/>
                  </a:cubicBezTo>
                  <a:lnTo>
                    <a:pt x="4476" y="21"/>
                  </a:lnTo>
                  <a:lnTo>
                    <a:pt x="0"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23"/>
            <p:cNvSpPr/>
            <p:nvPr/>
          </p:nvSpPr>
          <p:spPr>
            <a:xfrm>
              <a:off x="1231445" y="4561797"/>
              <a:ext cx="28525" cy="25304"/>
            </a:xfrm>
            <a:custGeom>
              <a:avLst/>
              <a:gdLst/>
              <a:ahLst/>
              <a:cxnLst/>
              <a:rect l="l" t="t" r="r" b="b"/>
              <a:pathLst>
                <a:path w="797" h="707" extrusionOk="0">
                  <a:moveTo>
                    <a:pt x="390" y="1"/>
                  </a:moveTo>
                  <a:cubicBezTo>
                    <a:pt x="358" y="1"/>
                    <a:pt x="327" y="6"/>
                    <a:pt x="299" y="16"/>
                  </a:cubicBezTo>
                  <a:cubicBezTo>
                    <a:pt x="120" y="76"/>
                    <a:pt x="1" y="275"/>
                    <a:pt x="60" y="454"/>
                  </a:cubicBezTo>
                  <a:cubicBezTo>
                    <a:pt x="94" y="587"/>
                    <a:pt x="239" y="707"/>
                    <a:pt x="390" y="707"/>
                  </a:cubicBezTo>
                  <a:cubicBezTo>
                    <a:pt x="420" y="707"/>
                    <a:pt x="449" y="702"/>
                    <a:pt x="478" y="692"/>
                  </a:cubicBezTo>
                  <a:cubicBezTo>
                    <a:pt x="657" y="653"/>
                    <a:pt x="796" y="414"/>
                    <a:pt x="757" y="255"/>
                  </a:cubicBezTo>
                  <a:cubicBezTo>
                    <a:pt x="707" y="107"/>
                    <a:pt x="537" y="1"/>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23"/>
            <p:cNvSpPr/>
            <p:nvPr/>
          </p:nvSpPr>
          <p:spPr>
            <a:xfrm>
              <a:off x="1188747" y="4642791"/>
              <a:ext cx="322539" cy="26377"/>
            </a:xfrm>
            <a:custGeom>
              <a:avLst/>
              <a:gdLst/>
              <a:ahLst/>
              <a:cxnLst/>
              <a:rect l="l" t="t" r="r" b="b"/>
              <a:pathLst>
                <a:path w="9012" h="737" extrusionOk="0">
                  <a:moveTo>
                    <a:pt x="20" y="1"/>
                  </a:moveTo>
                  <a:lnTo>
                    <a:pt x="0" y="717"/>
                  </a:lnTo>
                  <a:lnTo>
                    <a:pt x="8952" y="737"/>
                  </a:lnTo>
                  <a:cubicBezTo>
                    <a:pt x="9011" y="478"/>
                    <a:pt x="8614" y="299"/>
                    <a:pt x="8614" y="299"/>
                  </a:cubicBezTo>
                  <a:lnTo>
                    <a:pt x="2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295;p23"/>
            <p:cNvSpPr/>
            <p:nvPr/>
          </p:nvSpPr>
          <p:spPr>
            <a:xfrm>
              <a:off x="1315446" y="4574181"/>
              <a:ext cx="31352" cy="18861"/>
            </a:xfrm>
            <a:custGeom>
              <a:avLst/>
              <a:gdLst/>
              <a:ahLst/>
              <a:cxnLst/>
              <a:rect l="l" t="t" r="r" b="b"/>
              <a:pathLst>
                <a:path w="876" h="527" extrusionOk="0">
                  <a:moveTo>
                    <a:pt x="734" y="1"/>
                  </a:moveTo>
                  <a:cubicBezTo>
                    <a:pt x="634" y="1"/>
                    <a:pt x="486" y="24"/>
                    <a:pt x="339" y="108"/>
                  </a:cubicBezTo>
                  <a:cubicBezTo>
                    <a:pt x="61" y="247"/>
                    <a:pt x="1" y="525"/>
                    <a:pt x="41" y="525"/>
                  </a:cubicBezTo>
                  <a:cubicBezTo>
                    <a:pt x="44" y="526"/>
                    <a:pt x="46" y="527"/>
                    <a:pt x="49" y="527"/>
                  </a:cubicBezTo>
                  <a:cubicBezTo>
                    <a:pt x="110" y="527"/>
                    <a:pt x="210" y="341"/>
                    <a:pt x="419" y="227"/>
                  </a:cubicBezTo>
                  <a:cubicBezTo>
                    <a:pt x="638" y="108"/>
                    <a:pt x="856" y="68"/>
                    <a:pt x="856" y="28"/>
                  </a:cubicBezTo>
                  <a:cubicBezTo>
                    <a:pt x="875" y="19"/>
                    <a:pt x="823" y="1"/>
                    <a:pt x="7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6" name="Google Shape;1296;p23"/>
            <p:cNvSpPr/>
            <p:nvPr/>
          </p:nvSpPr>
          <p:spPr>
            <a:xfrm>
              <a:off x="1358180" y="4588497"/>
              <a:ext cx="22118" cy="25160"/>
            </a:xfrm>
            <a:custGeom>
              <a:avLst/>
              <a:gdLst/>
              <a:ahLst/>
              <a:cxnLst/>
              <a:rect l="l" t="t" r="r" b="b"/>
              <a:pathLst>
                <a:path w="618" h="703" extrusionOk="0">
                  <a:moveTo>
                    <a:pt x="567" y="1"/>
                  </a:moveTo>
                  <a:cubicBezTo>
                    <a:pt x="485" y="1"/>
                    <a:pt x="316" y="65"/>
                    <a:pt x="199" y="225"/>
                  </a:cubicBezTo>
                  <a:cubicBezTo>
                    <a:pt x="1" y="444"/>
                    <a:pt x="20" y="702"/>
                    <a:pt x="60" y="702"/>
                  </a:cubicBezTo>
                  <a:cubicBezTo>
                    <a:pt x="100" y="702"/>
                    <a:pt x="140" y="503"/>
                    <a:pt x="299" y="324"/>
                  </a:cubicBezTo>
                  <a:cubicBezTo>
                    <a:pt x="438" y="145"/>
                    <a:pt x="617" y="66"/>
                    <a:pt x="617" y="26"/>
                  </a:cubicBezTo>
                  <a:cubicBezTo>
                    <a:pt x="617" y="10"/>
                    <a:pt x="598" y="1"/>
                    <a:pt x="56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7" name="Google Shape;1297;p23"/>
            <p:cNvSpPr/>
            <p:nvPr/>
          </p:nvSpPr>
          <p:spPr>
            <a:xfrm>
              <a:off x="1395903" y="4602599"/>
              <a:ext cx="17859" cy="26699"/>
            </a:xfrm>
            <a:custGeom>
              <a:avLst/>
              <a:gdLst/>
              <a:ahLst/>
              <a:cxnLst/>
              <a:rect l="l" t="t" r="r" b="b"/>
              <a:pathLst>
                <a:path w="499" h="746" extrusionOk="0">
                  <a:moveTo>
                    <a:pt x="455" y="0"/>
                  </a:moveTo>
                  <a:cubicBezTo>
                    <a:pt x="391" y="0"/>
                    <a:pt x="224" y="91"/>
                    <a:pt x="140" y="308"/>
                  </a:cubicBezTo>
                  <a:cubicBezTo>
                    <a:pt x="1" y="547"/>
                    <a:pt x="61" y="746"/>
                    <a:pt x="100" y="746"/>
                  </a:cubicBezTo>
                  <a:cubicBezTo>
                    <a:pt x="140" y="746"/>
                    <a:pt x="160" y="567"/>
                    <a:pt x="279" y="368"/>
                  </a:cubicBezTo>
                  <a:cubicBezTo>
                    <a:pt x="379" y="169"/>
                    <a:pt x="498" y="30"/>
                    <a:pt x="478" y="10"/>
                  </a:cubicBezTo>
                  <a:cubicBezTo>
                    <a:pt x="475" y="4"/>
                    <a:pt x="467" y="0"/>
                    <a:pt x="4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23"/>
            <p:cNvSpPr/>
            <p:nvPr/>
          </p:nvSpPr>
          <p:spPr>
            <a:xfrm>
              <a:off x="1309039" y="4532377"/>
              <a:ext cx="35611" cy="7552"/>
            </a:xfrm>
            <a:custGeom>
              <a:avLst/>
              <a:gdLst/>
              <a:ahLst/>
              <a:cxnLst/>
              <a:rect l="l" t="t" r="r" b="b"/>
              <a:pathLst>
                <a:path w="995" h="211" extrusionOk="0">
                  <a:moveTo>
                    <a:pt x="549" y="0"/>
                  </a:moveTo>
                  <a:cubicBezTo>
                    <a:pt x="526" y="0"/>
                    <a:pt x="503" y="1"/>
                    <a:pt x="478" y="3"/>
                  </a:cubicBezTo>
                  <a:cubicBezTo>
                    <a:pt x="200" y="3"/>
                    <a:pt x="1" y="182"/>
                    <a:pt x="21" y="202"/>
                  </a:cubicBezTo>
                  <a:cubicBezTo>
                    <a:pt x="24" y="208"/>
                    <a:pt x="32" y="211"/>
                    <a:pt x="45" y="211"/>
                  </a:cubicBezTo>
                  <a:cubicBezTo>
                    <a:pt x="109" y="211"/>
                    <a:pt x="283" y="142"/>
                    <a:pt x="498" y="142"/>
                  </a:cubicBezTo>
                  <a:cubicBezTo>
                    <a:pt x="526" y="140"/>
                    <a:pt x="553" y="139"/>
                    <a:pt x="580" y="139"/>
                  </a:cubicBezTo>
                  <a:cubicBezTo>
                    <a:pt x="717" y="139"/>
                    <a:pt x="834" y="164"/>
                    <a:pt x="906" y="164"/>
                  </a:cubicBezTo>
                  <a:cubicBezTo>
                    <a:pt x="940" y="164"/>
                    <a:pt x="964" y="159"/>
                    <a:pt x="976" y="142"/>
                  </a:cubicBezTo>
                  <a:cubicBezTo>
                    <a:pt x="994" y="105"/>
                    <a:pt x="826" y="0"/>
                    <a:pt x="5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23"/>
            <p:cNvSpPr/>
            <p:nvPr/>
          </p:nvSpPr>
          <p:spPr>
            <a:xfrm>
              <a:off x="1188031" y="4444154"/>
              <a:ext cx="158084" cy="29240"/>
            </a:xfrm>
            <a:custGeom>
              <a:avLst/>
              <a:gdLst/>
              <a:ahLst/>
              <a:cxnLst/>
              <a:rect l="l" t="t" r="r" b="b"/>
              <a:pathLst>
                <a:path w="4417" h="817" extrusionOk="0">
                  <a:moveTo>
                    <a:pt x="4416" y="1"/>
                  </a:moveTo>
                  <a:lnTo>
                    <a:pt x="0" y="61"/>
                  </a:lnTo>
                  <a:lnTo>
                    <a:pt x="0" y="797"/>
                  </a:lnTo>
                  <a:lnTo>
                    <a:pt x="4396" y="816"/>
                  </a:lnTo>
                  <a:lnTo>
                    <a:pt x="4416"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23"/>
            <p:cNvSpPr/>
            <p:nvPr/>
          </p:nvSpPr>
          <p:spPr>
            <a:xfrm>
              <a:off x="1295511" y="4478334"/>
              <a:ext cx="49891" cy="27308"/>
            </a:xfrm>
            <a:custGeom>
              <a:avLst/>
              <a:gdLst/>
              <a:ahLst/>
              <a:cxnLst/>
              <a:rect l="l" t="t" r="r" b="b"/>
              <a:pathLst>
                <a:path w="1394" h="763" extrusionOk="0">
                  <a:moveTo>
                    <a:pt x="307" y="172"/>
                  </a:moveTo>
                  <a:cubicBezTo>
                    <a:pt x="337" y="172"/>
                    <a:pt x="374" y="182"/>
                    <a:pt x="419" y="200"/>
                  </a:cubicBezTo>
                  <a:cubicBezTo>
                    <a:pt x="498" y="220"/>
                    <a:pt x="598" y="239"/>
                    <a:pt x="677" y="259"/>
                  </a:cubicBezTo>
                  <a:cubicBezTo>
                    <a:pt x="817" y="339"/>
                    <a:pt x="976" y="418"/>
                    <a:pt x="1075" y="498"/>
                  </a:cubicBezTo>
                  <a:cubicBezTo>
                    <a:pt x="1177" y="570"/>
                    <a:pt x="1253" y="646"/>
                    <a:pt x="1306" y="699"/>
                  </a:cubicBezTo>
                  <a:lnTo>
                    <a:pt x="1306" y="699"/>
                  </a:lnTo>
                  <a:cubicBezTo>
                    <a:pt x="1236" y="688"/>
                    <a:pt x="1119" y="674"/>
                    <a:pt x="996" y="637"/>
                  </a:cubicBezTo>
                  <a:cubicBezTo>
                    <a:pt x="876" y="598"/>
                    <a:pt x="717" y="538"/>
                    <a:pt x="578" y="458"/>
                  </a:cubicBezTo>
                  <a:cubicBezTo>
                    <a:pt x="478" y="438"/>
                    <a:pt x="399" y="399"/>
                    <a:pt x="339" y="339"/>
                  </a:cubicBezTo>
                  <a:cubicBezTo>
                    <a:pt x="279" y="319"/>
                    <a:pt x="260" y="299"/>
                    <a:pt x="220" y="259"/>
                  </a:cubicBezTo>
                  <a:lnTo>
                    <a:pt x="220" y="220"/>
                  </a:lnTo>
                  <a:cubicBezTo>
                    <a:pt x="242" y="187"/>
                    <a:pt x="270" y="172"/>
                    <a:pt x="307" y="172"/>
                  </a:cubicBezTo>
                  <a:close/>
                  <a:moveTo>
                    <a:pt x="260" y="1"/>
                  </a:moveTo>
                  <a:cubicBezTo>
                    <a:pt x="180" y="1"/>
                    <a:pt x="100" y="21"/>
                    <a:pt x="61" y="100"/>
                  </a:cubicBezTo>
                  <a:cubicBezTo>
                    <a:pt x="1" y="140"/>
                    <a:pt x="21" y="259"/>
                    <a:pt x="81" y="319"/>
                  </a:cubicBezTo>
                  <a:cubicBezTo>
                    <a:pt x="100" y="359"/>
                    <a:pt x="160" y="399"/>
                    <a:pt x="200" y="418"/>
                  </a:cubicBezTo>
                  <a:cubicBezTo>
                    <a:pt x="279" y="498"/>
                    <a:pt x="379" y="518"/>
                    <a:pt x="459" y="558"/>
                  </a:cubicBezTo>
                  <a:cubicBezTo>
                    <a:pt x="618" y="637"/>
                    <a:pt x="777" y="697"/>
                    <a:pt x="916" y="717"/>
                  </a:cubicBezTo>
                  <a:cubicBezTo>
                    <a:pt x="1034" y="734"/>
                    <a:pt x="1134" y="740"/>
                    <a:pt x="1210" y="740"/>
                  </a:cubicBezTo>
                  <a:cubicBezTo>
                    <a:pt x="1267" y="740"/>
                    <a:pt x="1311" y="736"/>
                    <a:pt x="1339" y="731"/>
                  </a:cubicBezTo>
                  <a:lnTo>
                    <a:pt x="1339" y="731"/>
                  </a:lnTo>
                  <a:cubicBezTo>
                    <a:pt x="1360" y="751"/>
                    <a:pt x="1375" y="763"/>
                    <a:pt x="1384" y="763"/>
                  </a:cubicBezTo>
                  <a:cubicBezTo>
                    <a:pt x="1388" y="763"/>
                    <a:pt x="1391" y="761"/>
                    <a:pt x="1393" y="757"/>
                  </a:cubicBezTo>
                  <a:cubicBezTo>
                    <a:pt x="1393" y="737"/>
                    <a:pt x="1314" y="598"/>
                    <a:pt x="1115" y="399"/>
                  </a:cubicBezTo>
                  <a:cubicBezTo>
                    <a:pt x="996" y="299"/>
                    <a:pt x="876" y="200"/>
                    <a:pt x="697" y="120"/>
                  </a:cubicBezTo>
                  <a:cubicBezTo>
                    <a:pt x="618" y="60"/>
                    <a:pt x="538" y="41"/>
                    <a:pt x="419" y="21"/>
                  </a:cubicBezTo>
                  <a:cubicBezTo>
                    <a:pt x="379" y="1"/>
                    <a:pt x="319" y="1"/>
                    <a:pt x="26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23"/>
            <p:cNvSpPr/>
            <p:nvPr/>
          </p:nvSpPr>
          <p:spPr>
            <a:xfrm>
              <a:off x="1338245" y="4455571"/>
              <a:ext cx="27093" cy="51287"/>
            </a:xfrm>
            <a:custGeom>
              <a:avLst/>
              <a:gdLst/>
              <a:ahLst/>
              <a:cxnLst/>
              <a:rect l="l" t="t" r="r" b="b"/>
              <a:pathLst>
                <a:path w="757" h="1433" extrusionOk="0">
                  <a:moveTo>
                    <a:pt x="478" y="0"/>
                  </a:moveTo>
                  <a:cubicBezTo>
                    <a:pt x="299" y="40"/>
                    <a:pt x="219" y="139"/>
                    <a:pt x="180" y="239"/>
                  </a:cubicBezTo>
                  <a:cubicBezTo>
                    <a:pt x="120" y="318"/>
                    <a:pt x="80" y="398"/>
                    <a:pt x="60" y="497"/>
                  </a:cubicBezTo>
                  <a:cubicBezTo>
                    <a:pt x="1" y="696"/>
                    <a:pt x="1" y="856"/>
                    <a:pt x="1" y="995"/>
                  </a:cubicBezTo>
                  <a:cubicBezTo>
                    <a:pt x="20" y="1273"/>
                    <a:pt x="100" y="1432"/>
                    <a:pt x="120" y="1432"/>
                  </a:cubicBezTo>
                  <a:cubicBezTo>
                    <a:pt x="160" y="1432"/>
                    <a:pt x="100" y="1253"/>
                    <a:pt x="160" y="1035"/>
                  </a:cubicBezTo>
                  <a:cubicBezTo>
                    <a:pt x="180" y="895"/>
                    <a:pt x="199" y="756"/>
                    <a:pt x="259" y="577"/>
                  </a:cubicBezTo>
                  <a:cubicBezTo>
                    <a:pt x="279" y="497"/>
                    <a:pt x="299" y="398"/>
                    <a:pt x="359" y="338"/>
                  </a:cubicBezTo>
                  <a:cubicBezTo>
                    <a:pt x="379" y="259"/>
                    <a:pt x="458" y="179"/>
                    <a:pt x="498" y="179"/>
                  </a:cubicBezTo>
                  <a:cubicBezTo>
                    <a:pt x="518" y="179"/>
                    <a:pt x="558" y="259"/>
                    <a:pt x="577" y="358"/>
                  </a:cubicBezTo>
                  <a:lnTo>
                    <a:pt x="577" y="597"/>
                  </a:lnTo>
                  <a:cubicBezTo>
                    <a:pt x="558" y="776"/>
                    <a:pt x="498" y="935"/>
                    <a:pt x="418" y="1035"/>
                  </a:cubicBezTo>
                  <a:cubicBezTo>
                    <a:pt x="299" y="1253"/>
                    <a:pt x="140" y="1333"/>
                    <a:pt x="160" y="1353"/>
                  </a:cubicBezTo>
                  <a:cubicBezTo>
                    <a:pt x="180" y="1353"/>
                    <a:pt x="359" y="1293"/>
                    <a:pt x="518" y="1074"/>
                  </a:cubicBezTo>
                  <a:cubicBezTo>
                    <a:pt x="617" y="955"/>
                    <a:pt x="697" y="796"/>
                    <a:pt x="717" y="597"/>
                  </a:cubicBezTo>
                  <a:cubicBezTo>
                    <a:pt x="756" y="497"/>
                    <a:pt x="756" y="398"/>
                    <a:pt x="717" y="299"/>
                  </a:cubicBezTo>
                  <a:cubicBezTo>
                    <a:pt x="697" y="259"/>
                    <a:pt x="697" y="179"/>
                    <a:pt x="677" y="139"/>
                  </a:cubicBezTo>
                  <a:cubicBezTo>
                    <a:pt x="657" y="80"/>
                    <a:pt x="577" y="0"/>
                    <a:pt x="47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23"/>
            <p:cNvSpPr/>
            <p:nvPr/>
          </p:nvSpPr>
          <p:spPr>
            <a:xfrm>
              <a:off x="634101" y="2600151"/>
              <a:ext cx="887843" cy="1848339"/>
            </a:xfrm>
            <a:custGeom>
              <a:avLst/>
              <a:gdLst/>
              <a:ahLst/>
              <a:cxnLst/>
              <a:rect l="l" t="t" r="r" b="b"/>
              <a:pathLst>
                <a:path w="24807" h="51644" extrusionOk="0">
                  <a:moveTo>
                    <a:pt x="11200" y="1"/>
                  </a:moveTo>
                  <a:cubicBezTo>
                    <a:pt x="11200" y="1"/>
                    <a:pt x="8356" y="4477"/>
                    <a:pt x="7958" y="6187"/>
                  </a:cubicBezTo>
                  <a:cubicBezTo>
                    <a:pt x="7600" y="7739"/>
                    <a:pt x="1393" y="41059"/>
                    <a:pt x="140" y="47962"/>
                  </a:cubicBezTo>
                  <a:cubicBezTo>
                    <a:pt x="1" y="48678"/>
                    <a:pt x="438" y="49355"/>
                    <a:pt x="1135" y="49593"/>
                  </a:cubicBezTo>
                  <a:lnTo>
                    <a:pt x="6724" y="51264"/>
                  </a:lnTo>
                  <a:cubicBezTo>
                    <a:pt x="6868" y="51311"/>
                    <a:pt x="7012" y="51333"/>
                    <a:pt x="7153" y="51333"/>
                  </a:cubicBezTo>
                  <a:cubicBezTo>
                    <a:pt x="7794" y="51333"/>
                    <a:pt x="8368" y="50878"/>
                    <a:pt x="8515" y="50210"/>
                  </a:cubicBezTo>
                  <a:lnTo>
                    <a:pt x="15418" y="17904"/>
                  </a:lnTo>
                  <a:lnTo>
                    <a:pt x="13408" y="49912"/>
                  </a:lnTo>
                  <a:cubicBezTo>
                    <a:pt x="13370" y="50863"/>
                    <a:pt x="14108" y="51644"/>
                    <a:pt x="15031" y="51644"/>
                  </a:cubicBezTo>
                  <a:cubicBezTo>
                    <a:pt x="15053" y="51644"/>
                    <a:pt x="15076" y="51643"/>
                    <a:pt x="15099" y="51642"/>
                  </a:cubicBezTo>
                  <a:lnTo>
                    <a:pt x="20590" y="51483"/>
                  </a:lnTo>
                  <a:cubicBezTo>
                    <a:pt x="21445" y="51443"/>
                    <a:pt x="22141" y="50787"/>
                    <a:pt x="22181" y="49931"/>
                  </a:cubicBezTo>
                  <a:cubicBezTo>
                    <a:pt x="22658" y="42213"/>
                    <a:pt x="24807" y="7162"/>
                    <a:pt x="24369" y="6068"/>
                  </a:cubicBezTo>
                  <a:cubicBezTo>
                    <a:pt x="23912" y="4835"/>
                    <a:pt x="22619" y="518"/>
                    <a:pt x="22619" y="518"/>
                  </a:cubicBezTo>
                  <a:lnTo>
                    <a:pt x="1120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23"/>
            <p:cNvSpPr/>
            <p:nvPr/>
          </p:nvSpPr>
          <p:spPr>
            <a:xfrm>
              <a:off x="654036" y="4251922"/>
              <a:ext cx="300493" cy="88330"/>
            </a:xfrm>
            <a:custGeom>
              <a:avLst/>
              <a:gdLst/>
              <a:ahLst/>
              <a:cxnLst/>
              <a:rect l="l" t="t" r="r" b="b"/>
              <a:pathLst>
                <a:path w="8396" h="2468" extrusionOk="0">
                  <a:moveTo>
                    <a:pt x="1" y="1"/>
                  </a:moveTo>
                  <a:cubicBezTo>
                    <a:pt x="1" y="1"/>
                    <a:pt x="120" y="41"/>
                    <a:pt x="319" y="140"/>
                  </a:cubicBezTo>
                  <a:cubicBezTo>
                    <a:pt x="518" y="220"/>
                    <a:pt x="816" y="339"/>
                    <a:pt x="1194" y="498"/>
                  </a:cubicBezTo>
                  <a:cubicBezTo>
                    <a:pt x="1910" y="797"/>
                    <a:pt x="2965" y="1135"/>
                    <a:pt x="4118" y="1493"/>
                  </a:cubicBezTo>
                  <a:cubicBezTo>
                    <a:pt x="5292" y="1811"/>
                    <a:pt x="6366" y="2090"/>
                    <a:pt x="7142" y="2229"/>
                  </a:cubicBezTo>
                  <a:cubicBezTo>
                    <a:pt x="7500" y="2308"/>
                    <a:pt x="7838" y="2388"/>
                    <a:pt x="8057" y="2408"/>
                  </a:cubicBezTo>
                  <a:cubicBezTo>
                    <a:pt x="8276" y="2468"/>
                    <a:pt x="8395" y="2468"/>
                    <a:pt x="8395" y="2468"/>
                  </a:cubicBezTo>
                  <a:cubicBezTo>
                    <a:pt x="8395" y="2468"/>
                    <a:pt x="8296" y="2448"/>
                    <a:pt x="8077" y="2368"/>
                  </a:cubicBezTo>
                  <a:cubicBezTo>
                    <a:pt x="7838" y="2289"/>
                    <a:pt x="7540" y="2209"/>
                    <a:pt x="7162" y="2129"/>
                  </a:cubicBezTo>
                  <a:cubicBezTo>
                    <a:pt x="6386" y="1930"/>
                    <a:pt x="5352" y="1692"/>
                    <a:pt x="4178" y="1334"/>
                  </a:cubicBezTo>
                  <a:cubicBezTo>
                    <a:pt x="3004" y="995"/>
                    <a:pt x="1970" y="637"/>
                    <a:pt x="1214" y="399"/>
                  </a:cubicBezTo>
                  <a:lnTo>
                    <a:pt x="319" y="100"/>
                  </a:lnTo>
                  <a:cubicBezTo>
                    <a:pt x="120" y="21"/>
                    <a:pt x="1" y="1"/>
                    <a:pt x="1"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23"/>
            <p:cNvSpPr/>
            <p:nvPr/>
          </p:nvSpPr>
          <p:spPr>
            <a:xfrm>
              <a:off x="690471" y="4219854"/>
              <a:ext cx="17000" cy="47207"/>
            </a:xfrm>
            <a:custGeom>
              <a:avLst/>
              <a:gdLst/>
              <a:ahLst/>
              <a:cxnLst/>
              <a:rect l="l" t="t" r="r" b="b"/>
              <a:pathLst>
                <a:path w="475" h="1319" extrusionOk="0">
                  <a:moveTo>
                    <a:pt x="153" y="1"/>
                  </a:moveTo>
                  <a:cubicBezTo>
                    <a:pt x="110" y="1"/>
                    <a:pt x="0" y="312"/>
                    <a:pt x="97" y="698"/>
                  </a:cubicBezTo>
                  <a:cubicBezTo>
                    <a:pt x="171" y="1069"/>
                    <a:pt x="383" y="1319"/>
                    <a:pt x="444" y="1319"/>
                  </a:cubicBezTo>
                  <a:cubicBezTo>
                    <a:pt x="448" y="1319"/>
                    <a:pt x="452" y="1317"/>
                    <a:pt x="455" y="1315"/>
                  </a:cubicBezTo>
                  <a:cubicBezTo>
                    <a:pt x="475" y="1295"/>
                    <a:pt x="296" y="1056"/>
                    <a:pt x="216" y="678"/>
                  </a:cubicBezTo>
                  <a:cubicBezTo>
                    <a:pt x="156" y="320"/>
                    <a:pt x="196" y="2"/>
                    <a:pt x="156" y="2"/>
                  </a:cubicBezTo>
                  <a:cubicBezTo>
                    <a:pt x="155" y="1"/>
                    <a:pt x="154" y="1"/>
                    <a:pt x="15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23"/>
            <p:cNvSpPr/>
            <p:nvPr/>
          </p:nvSpPr>
          <p:spPr>
            <a:xfrm>
              <a:off x="717421" y="4224185"/>
              <a:ext cx="15676" cy="45596"/>
            </a:xfrm>
            <a:custGeom>
              <a:avLst/>
              <a:gdLst/>
              <a:ahLst/>
              <a:cxnLst/>
              <a:rect l="l" t="t" r="r" b="b"/>
              <a:pathLst>
                <a:path w="438" h="1274" extrusionOk="0">
                  <a:moveTo>
                    <a:pt x="398" y="0"/>
                  </a:moveTo>
                  <a:cubicBezTo>
                    <a:pt x="338" y="0"/>
                    <a:pt x="299" y="298"/>
                    <a:pt x="199" y="656"/>
                  </a:cubicBezTo>
                  <a:cubicBezTo>
                    <a:pt x="100" y="995"/>
                    <a:pt x="0" y="1253"/>
                    <a:pt x="20" y="1273"/>
                  </a:cubicBezTo>
                  <a:cubicBezTo>
                    <a:pt x="40" y="1273"/>
                    <a:pt x="219" y="1034"/>
                    <a:pt x="318" y="676"/>
                  </a:cubicBezTo>
                  <a:cubicBezTo>
                    <a:pt x="438" y="298"/>
                    <a:pt x="418" y="0"/>
                    <a:pt x="398"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6" name="Google Shape;1306;p23"/>
            <p:cNvSpPr/>
            <p:nvPr/>
          </p:nvSpPr>
          <p:spPr>
            <a:xfrm>
              <a:off x="1358896" y="4284671"/>
              <a:ext cx="8590" cy="42053"/>
            </a:xfrm>
            <a:custGeom>
              <a:avLst/>
              <a:gdLst/>
              <a:ahLst/>
              <a:cxnLst/>
              <a:rect l="l" t="t" r="r" b="b"/>
              <a:pathLst>
                <a:path w="240" h="1175" extrusionOk="0">
                  <a:moveTo>
                    <a:pt x="20" y="1"/>
                  </a:moveTo>
                  <a:lnTo>
                    <a:pt x="20" y="1"/>
                  </a:lnTo>
                  <a:cubicBezTo>
                    <a:pt x="0" y="1"/>
                    <a:pt x="20" y="279"/>
                    <a:pt x="40" y="598"/>
                  </a:cubicBezTo>
                  <a:cubicBezTo>
                    <a:pt x="100" y="936"/>
                    <a:pt x="179" y="1175"/>
                    <a:pt x="199" y="1175"/>
                  </a:cubicBezTo>
                  <a:cubicBezTo>
                    <a:pt x="239" y="1175"/>
                    <a:pt x="219" y="896"/>
                    <a:pt x="179" y="578"/>
                  </a:cubicBezTo>
                  <a:cubicBezTo>
                    <a:pt x="120" y="260"/>
                    <a:pt x="40" y="1"/>
                    <a:pt x="20"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7" name="Google Shape;1307;p23"/>
            <p:cNvSpPr/>
            <p:nvPr/>
          </p:nvSpPr>
          <p:spPr>
            <a:xfrm>
              <a:off x="1380979" y="4273289"/>
              <a:ext cx="4295" cy="44881"/>
            </a:xfrm>
            <a:custGeom>
              <a:avLst/>
              <a:gdLst/>
              <a:ahLst/>
              <a:cxnLst/>
              <a:rect l="l" t="t" r="r" b="b"/>
              <a:pathLst>
                <a:path w="120" h="1254" extrusionOk="0">
                  <a:moveTo>
                    <a:pt x="80" y="1"/>
                  </a:moveTo>
                  <a:cubicBezTo>
                    <a:pt x="60" y="1"/>
                    <a:pt x="20" y="299"/>
                    <a:pt x="0" y="617"/>
                  </a:cubicBezTo>
                  <a:cubicBezTo>
                    <a:pt x="0" y="975"/>
                    <a:pt x="20" y="1254"/>
                    <a:pt x="60" y="1254"/>
                  </a:cubicBezTo>
                  <a:cubicBezTo>
                    <a:pt x="80" y="1254"/>
                    <a:pt x="119" y="975"/>
                    <a:pt x="119" y="617"/>
                  </a:cubicBezTo>
                  <a:cubicBezTo>
                    <a:pt x="119" y="279"/>
                    <a:pt x="100" y="1"/>
                    <a:pt x="80"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8" name="Google Shape;1308;p23"/>
            <p:cNvSpPr/>
            <p:nvPr/>
          </p:nvSpPr>
          <p:spPr>
            <a:xfrm>
              <a:off x="1185168" y="2656414"/>
              <a:ext cx="88330" cy="611615"/>
            </a:xfrm>
            <a:custGeom>
              <a:avLst/>
              <a:gdLst/>
              <a:ahLst/>
              <a:cxnLst/>
              <a:rect l="l" t="t" r="r" b="b"/>
              <a:pathLst>
                <a:path w="2468" h="17089" extrusionOk="0">
                  <a:moveTo>
                    <a:pt x="2467" y="0"/>
                  </a:moveTo>
                  <a:cubicBezTo>
                    <a:pt x="2467" y="0"/>
                    <a:pt x="2467" y="40"/>
                    <a:pt x="2447" y="179"/>
                  </a:cubicBezTo>
                  <a:cubicBezTo>
                    <a:pt x="2428" y="299"/>
                    <a:pt x="2428" y="478"/>
                    <a:pt x="2388" y="677"/>
                  </a:cubicBezTo>
                  <a:cubicBezTo>
                    <a:pt x="2368" y="1114"/>
                    <a:pt x="2328" y="1731"/>
                    <a:pt x="2249" y="2507"/>
                  </a:cubicBezTo>
                  <a:cubicBezTo>
                    <a:pt x="2089" y="4078"/>
                    <a:pt x="1871" y="6207"/>
                    <a:pt x="1532" y="8574"/>
                  </a:cubicBezTo>
                  <a:cubicBezTo>
                    <a:pt x="1174" y="10941"/>
                    <a:pt x="776" y="13050"/>
                    <a:pt x="478" y="14602"/>
                  </a:cubicBezTo>
                  <a:cubicBezTo>
                    <a:pt x="319" y="15338"/>
                    <a:pt x="200" y="15954"/>
                    <a:pt x="140" y="16412"/>
                  </a:cubicBezTo>
                  <a:cubicBezTo>
                    <a:pt x="80" y="16611"/>
                    <a:pt x="60" y="16790"/>
                    <a:pt x="21" y="16909"/>
                  </a:cubicBezTo>
                  <a:cubicBezTo>
                    <a:pt x="1" y="17028"/>
                    <a:pt x="1" y="17088"/>
                    <a:pt x="1" y="17088"/>
                  </a:cubicBezTo>
                  <a:cubicBezTo>
                    <a:pt x="1" y="17088"/>
                    <a:pt x="40" y="17009"/>
                    <a:pt x="60" y="16909"/>
                  </a:cubicBezTo>
                  <a:cubicBezTo>
                    <a:pt x="100" y="16790"/>
                    <a:pt x="140" y="16611"/>
                    <a:pt x="180" y="16412"/>
                  </a:cubicBezTo>
                  <a:cubicBezTo>
                    <a:pt x="279" y="15994"/>
                    <a:pt x="438" y="15357"/>
                    <a:pt x="578" y="14602"/>
                  </a:cubicBezTo>
                  <a:cubicBezTo>
                    <a:pt x="896" y="13070"/>
                    <a:pt x="1294" y="10941"/>
                    <a:pt x="1652" y="8574"/>
                  </a:cubicBezTo>
                  <a:cubicBezTo>
                    <a:pt x="1990" y="6207"/>
                    <a:pt x="2189" y="4078"/>
                    <a:pt x="2308" y="2507"/>
                  </a:cubicBezTo>
                  <a:cubicBezTo>
                    <a:pt x="2388" y="1731"/>
                    <a:pt x="2428" y="1114"/>
                    <a:pt x="2447" y="677"/>
                  </a:cubicBezTo>
                  <a:cubicBezTo>
                    <a:pt x="2467" y="478"/>
                    <a:pt x="2467" y="299"/>
                    <a:pt x="2467" y="179"/>
                  </a:cubicBezTo>
                  <a:lnTo>
                    <a:pt x="2467"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9" name="Google Shape;1309;p23"/>
            <p:cNvSpPr/>
            <p:nvPr/>
          </p:nvSpPr>
          <p:spPr>
            <a:xfrm>
              <a:off x="1011441" y="2643601"/>
              <a:ext cx="440754" cy="16106"/>
            </a:xfrm>
            <a:custGeom>
              <a:avLst/>
              <a:gdLst/>
              <a:ahLst/>
              <a:cxnLst/>
              <a:rect l="l" t="t" r="r" b="b"/>
              <a:pathLst>
                <a:path w="12315" h="450" extrusionOk="0">
                  <a:moveTo>
                    <a:pt x="1" y="0"/>
                  </a:moveTo>
                  <a:cubicBezTo>
                    <a:pt x="1" y="0"/>
                    <a:pt x="60" y="40"/>
                    <a:pt x="140" y="40"/>
                  </a:cubicBezTo>
                  <a:cubicBezTo>
                    <a:pt x="200" y="60"/>
                    <a:pt x="339" y="60"/>
                    <a:pt x="478" y="80"/>
                  </a:cubicBezTo>
                  <a:cubicBezTo>
                    <a:pt x="777" y="100"/>
                    <a:pt x="1254" y="139"/>
                    <a:pt x="1791" y="179"/>
                  </a:cubicBezTo>
                  <a:cubicBezTo>
                    <a:pt x="2885" y="279"/>
                    <a:pt x="4437" y="358"/>
                    <a:pt x="6148" y="398"/>
                  </a:cubicBezTo>
                  <a:cubicBezTo>
                    <a:pt x="7232" y="436"/>
                    <a:pt x="8253" y="450"/>
                    <a:pt x="9139" y="450"/>
                  </a:cubicBezTo>
                  <a:cubicBezTo>
                    <a:pt x="9650" y="450"/>
                    <a:pt x="10116" y="445"/>
                    <a:pt x="10524" y="438"/>
                  </a:cubicBezTo>
                  <a:cubicBezTo>
                    <a:pt x="11081" y="438"/>
                    <a:pt x="11519" y="438"/>
                    <a:pt x="11837" y="398"/>
                  </a:cubicBezTo>
                  <a:cubicBezTo>
                    <a:pt x="11976" y="378"/>
                    <a:pt x="12096" y="378"/>
                    <a:pt x="12195" y="378"/>
                  </a:cubicBezTo>
                  <a:cubicBezTo>
                    <a:pt x="12275" y="358"/>
                    <a:pt x="12314" y="358"/>
                    <a:pt x="12314" y="358"/>
                  </a:cubicBezTo>
                  <a:cubicBezTo>
                    <a:pt x="12314" y="348"/>
                    <a:pt x="12304" y="343"/>
                    <a:pt x="12282" y="343"/>
                  </a:cubicBezTo>
                  <a:cubicBezTo>
                    <a:pt x="12260" y="343"/>
                    <a:pt x="12225" y="348"/>
                    <a:pt x="12175" y="358"/>
                  </a:cubicBezTo>
                  <a:lnTo>
                    <a:pt x="10504" y="358"/>
                  </a:lnTo>
                  <a:cubicBezTo>
                    <a:pt x="9410" y="358"/>
                    <a:pt x="7839" y="338"/>
                    <a:pt x="6148" y="279"/>
                  </a:cubicBezTo>
                  <a:cubicBezTo>
                    <a:pt x="4457" y="239"/>
                    <a:pt x="2925" y="159"/>
                    <a:pt x="1791" y="100"/>
                  </a:cubicBezTo>
                  <a:cubicBezTo>
                    <a:pt x="1254" y="80"/>
                    <a:pt x="797" y="60"/>
                    <a:pt x="478" y="40"/>
                  </a:cubicBezTo>
                  <a:cubicBezTo>
                    <a:pt x="359" y="0"/>
                    <a:pt x="240" y="0"/>
                    <a:pt x="140"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0" name="Google Shape;1310;p23"/>
            <p:cNvSpPr/>
            <p:nvPr/>
          </p:nvSpPr>
          <p:spPr>
            <a:xfrm>
              <a:off x="1237136" y="2653551"/>
              <a:ext cx="69826" cy="362445"/>
            </a:xfrm>
            <a:custGeom>
              <a:avLst/>
              <a:gdLst/>
              <a:ahLst/>
              <a:cxnLst/>
              <a:rect l="l" t="t" r="r" b="b"/>
              <a:pathLst>
                <a:path w="1951" h="10127" extrusionOk="0">
                  <a:moveTo>
                    <a:pt x="1950" y="1"/>
                  </a:moveTo>
                  <a:cubicBezTo>
                    <a:pt x="1950" y="1"/>
                    <a:pt x="1930" y="160"/>
                    <a:pt x="1891" y="418"/>
                  </a:cubicBezTo>
                  <a:cubicBezTo>
                    <a:pt x="1851" y="717"/>
                    <a:pt x="1831" y="1095"/>
                    <a:pt x="1811" y="1572"/>
                  </a:cubicBezTo>
                  <a:cubicBezTo>
                    <a:pt x="1751" y="2547"/>
                    <a:pt x="1692" y="3880"/>
                    <a:pt x="1612" y="5372"/>
                  </a:cubicBezTo>
                  <a:cubicBezTo>
                    <a:pt x="1592" y="6128"/>
                    <a:pt x="1552" y="6824"/>
                    <a:pt x="1513" y="7460"/>
                  </a:cubicBezTo>
                  <a:cubicBezTo>
                    <a:pt x="1453" y="8077"/>
                    <a:pt x="1334" y="8654"/>
                    <a:pt x="1115" y="9072"/>
                  </a:cubicBezTo>
                  <a:cubicBezTo>
                    <a:pt x="896" y="9509"/>
                    <a:pt x="598" y="9768"/>
                    <a:pt x="359" y="9927"/>
                  </a:cubicBezTo>
                  <a:cubicBezTo>
                    <a:pt x="140" y="10066"/>
                    <a:pt x="1" y="10106"/>
                    <a:pt x="1" y="10126"/>
                  </a:cubicBezTo>
                  <a:cubicBezTo>
                    <a:pt x="1" y="10126"/>
                    <a:pt x="21" y="10126"/>
                    <a:pt x="100" y="10106"/>
                  </a:cubicBezTo>
                  <a:cubicBezTo>
                    <a:pt x="160" y="10066"/>
                    <a:pt x="259" y="10046"/>
                    <a:pt x="399" y="9967"/>
                  </a:cubicBezTo>
                  <a:cubicBezTo>
                    <a:pt x="637" y="9828"/>
                    <a:pt x="936" y="9549"/>
                    <a:pt x="1194" y="9131"/>
                  </a:cubicBezTo>
                  <a:cubicBezTo>
                    <a:pt x="1413" y="8674"/>
                    <a:pt x="1552" y="8117"/>
                    <a:pt x="1612" y="7460"/>
                  </a:cubicBezTo>
                  <a:cubicBezTo>
                    <a:pt x="1652" y="6824"/>
                    <a:pt x="1692" y="6128"/>
                    <a:pt x="1731" y="5372"/>
                  </a:cubicBezTo>
                  <a:cubicBezTo>
                    <a:pt x="1811" y="3880"/>
                    <a:pt x="1851" y="2547"/>
                    <a:pt x="1910" y="1572"/>
                  </a:cubicBezTo>
                  <a:cubicBezTo>
                    <a:pt x="1930" y="1095"/>
                    <a:pt x="1950" y="717"/>
                    <a:pt x="1950" y="418"/>
                  </a:cubicBezTo>
                  <a:lnTo>
                    <a:pt x="1950"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1" name="Google Shape;1311;p23"/>
            <p:cNvSpPr/>
            <p:nvPr/>
          </p:nvSpPr>
          <p:spPr>
            <a:xfrm>
              <a:off x="906073" y="2752512"/>
              <a:ext cx="172329" cy="161663"/>
            </a:xfrm>
            <a:custGeom>
              <a:avLst/>
              <a:gdLst/>
              <a:ahLst/>
              <a:cxnLst/>
              <a:rect l="l" t="t" r="r" b="b"/>
              <a:pathLst>
                <a:path w="4815" h="4517" extrusionOk="0">
                  <a:moveTo>
                    <a:pt x="4815" y="1"/>
                  </a:moveTo>
                  <a:cubicBezTo>
                    <a:pt x="4795" y="1"/>
                    <a:pt x="4795" y="419"/>
                    <a:pt x="4576" y="1035"/>
                  </a:cubicBezTo>
                  <a:cubicBezTo>
                    <a:pt x="4397" y="1652"/>
                    <a:pt x="3979" y="2507"/>
                    <a:pt x="3263" y="3184"/>
                  </a:cubicBezTo>
                  <a:cubicBezTo>
                    <a:pt x="2527" y="3860"/>
                    <a:pt x="1652" y="4198"/>
                    <a:pt x="1035" y="4357"/>
                  </a:cubicBezTo>
                  <a:cubicBezTo>
                    <a:pt x="418" y="4497"/>
                    <a:pt x="1" y="4477"/>
                    <a:pt x="1" y="4497"/>
                  </a:cubicBezTo>
                  <a:cubicBezTo>
                    <a:pt x="1" y="4516"/>
                    <a:pt x="120" y="4516"/>
                    <a:pt x="299" y="4516"/>
                  </a:cubicBezTo>
                  <a:cubicBezTo>
                    <a:pt x="458" y="4516"/>
                    <a:pt x="737" y="4516"/>
                    <a:pt x="1055" y="4457"/>
                  </a:cubicBezTo>
                  <a:cubicBezTo>
                    <a:pt x="1711" y="4317"/>
                    <a:pt x="2607" y="3979"/>
                    <a:pt x="3343" y="3283"/>
                  </a:cubicBezTo>
                  <a:cubicBezTo>
                    <a:pt x="4099" y="2587"/>
                    <a:pt x="4496" y="1712"/>
                    <a:pt x="4675" y="1075"/>
                  </a:cubicBezTo>
                  <a:cubicBezTo>
                    <a:pt x="4775" y="737"/>
                    <a:pt x="4795" y="478"/>
                    <a:pt x="4815" y="299"/>
                  </a:cubicBezTo>
                  <a:lnTo>
                    <a:pt x="4815"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2" name="Google Shape;1312;p23"/>
            <p:cNvSpPr/>
            <p:nvPr/>
          </p:nvSpPr>
          <p:spPr>
            <a:xfrm>
              <a:off x="1398766" y="2783864"/>
              <a:ext cx="105402" cy="136718"/>
            </a:xfrm>
            <a:custGeom>
              <a:avLst/>
              <a:gdLst/>
              <a:ahLst/>
              <a:cxnLst/>
              <a:rect l="l" t="t" r="r" b="b"/>
              <a:pathLst>
                <a:path w="2945" h="3820" extrusionOk="0">
                  <a:moveTo>
                    <a:pt x="0" y="0"/>
                  </a:moveTo>
                  <a:lnTo>
                    <a:pt x="0" y="199"/>
                  </a:lnTo>
                  <a:cubicBezTo>
                    <a:pt x="0" y="318"/>
                    <a:pt x="20" y="517"/>
                    <a:pt x="80" y="736"/>
                  </a:cubicBezTo>
                  <a:cubicBezTo>
                    <a:pt x="120" y="955"/>
                    <a:pt x="219" y="1233"/>
                    <a:pt x="359" y="1512"/>
                  </a:cubicBezTo>
                  <a:cubicBezTo>
                    <a:pt x="478" y="1810"/>
                    <a:pt x="657" y="2109"/>
                    <a:pt x="876" y="2387"/>
                  </a:cubicBezTo>
                  <a:cubicBezTo>
                    <a:pt x="1095" y="2646"/>
                    <a:pt x="1313" y="2904"/>
                    <a:pt x="1572" y="3103"/>
                  </a:cubicBezTo>
                  <a:cubicBezTo>
                    <a:pt x="1791" y="3302"/>
                    <a:pt x="2049" y="3441"/>
                    <a:pt x="2248" y="3541"/>
                  </a:cubicBezTo>
                  <a:cubicBezTo>
                    <a:pt x="2447" y="3680"/>
                    <a:pt x="2606" y="3720"/>
                    <a:pt x="2746" y="3760"/>
                  </a:cubicBezTo>
                  <a:cubicBezTo>
                    <a:pt x="2865" y="3819"/>
                    <a:pt x="2945" y="3819"/>
                    <a:pt x="2945" y="3819"/>
                  </a:cubicBezTo>
                  <a:cubicBezTo>
                    <a:pt x="2945" y="3800"/>
                    <a:pt x="2666" y="3700"/>
                    <a:pt x="2288" y="3441"/>
                  </a:cubicBezTo>
                  <a:cubicBezTo>
                    <a:pt x="2089" y="3322"/>
                    <a:pt x="1870" y="3163"/>
                    <a:pt x="1652" y="2964"/>
                  </a:cubicBezTo>
                  <a:cubicBezTo>
                    <a:pt x="1413" y="2765"/>
                    <a:pt x="1194" y="2546"/>
                    <a:pt x="975" y="2268"/>
                  </a:cubicBezTo>
                  <a:cubicBezTo>
                    <a:pt x="756" y="2009"/>
                    <a:pt x="577" y="1731"/>
                    <a:pt x="458" y="1452"/>
                  </a:cubicBezTo>
                  <a:cubicBezTo>
                    <a:pt x="319" y="1194"/>
                    <a:pt x="239" y="935"/>
                    <a:pt x="179" y="716"/>
                  </a:cubicBezTo>
                  <a:cubicBezTo>
                    <a:pt x="60" y="259"/>
                    <a:pt x="20" y="0"/>
                    <a:pt x="0"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3" name="Google Shape;1313;p23"/>
            <p:cNvSpPr/>
            <p:nvPr/>
          </p:nvSpPr>
          <p:spPr>
            <a:xfrm>
              <a:off x="832738" y="2781717"/>
              <a:ext cx="314021" cy="1519357"/>
            </a:xfrm>
            <a:custGeom>
              <a:avLst/>
              <a:gdLst/>
              <a:ahLst/>
              <a:cxnLst/>
              <a:rect l="l" t="t" r="r" b="b"/>
              <a:pathLst>
                <a:path w="8774" h="42452" extrusionOk="0">
                  <a:moveTo>
                    <a:pt x="8773" y="0"/>
                  </a:moveTo>
                  <a:cubicBezTo>
                    <a:pt x="8773" y="0"/>
                    <a:pt x="8773" y="60"/>
                    <a:pt x="8734" y="120"/>
                  </a:cubicBezTo>
                  <a:cubicBezTo>
                    <a:pt x="8734" y="199"/>
                    <a:pt x="8714" y="299"/>
                    <a:pt x="8674" y="458"/>
                  </a:cubicBezTo>
                  <a:cubicBezTo>
                    <a:pt x="8634" y="756"/>
                    <a:pt x="8555" y="1154"/>
                    <a:pt x="8475" y="1691"/>
                  </a:cubicBezTo>
                  <a:cubicBezTo>
                    <a:pt x="8336" y="2785"/>
                    <a:pt x="8077" y="4357"/>
                    <a:pt x="7759" y="6286"/>
                  </a:cubicBezTo>
                  <a:cubicBezTo>
                    <a:pt x="7142" y="10146"/>
                    <a:pt x="6187" y="15497"/>
                    <a:pt x="4974" y="21365"/>
                  </a:cubicBezTo>
                  <a:cubicBezTo>
                    <a:pt x="3760" y="27234"/>
                    <a:pt x="2507" y="32505"/>
                    <a:pt x="1572" y="36305"/>
                  </a:cubicBezTo>
                  <a:cubicBezTo>
                    <a:pt x="1095" y="38194"/>
                    <a:pt x="697" y="39746"/>
                    <a:pt x="418" y="40800"/>
                  </a:cubicBezTo>
                  <a:cubicBezTo>
                    <a:pt x="279" y="41337"/>
                    <a:pt x="180" y="41735"/>
                    <a:pt x="100" y="42034"/>
                  </a:cubicBezTo>
                  <a:cubicBezTo>
                    <a:pt x="89" y="42109"/>
                    <a:pt x="79" y="42173"/>
                    <a:pt x="65" y="42229"/>
                  </a:cubicBezTo>
                  <a:lnTo>
                    <a:pt x="65" y="42229"/>
                  </a:lnTo>
                  <a:cubicBezTo>
                    <a:pt x="82" y="42169"/>
                    <a:pt x="98" y="42101"/>
                    <a:pt x="120" y="42034"/>
                  </a:cubicBezTo>
                  <a:cubicBezTo>
                    <a:pt x="220" y="41755"/>
                    <a:pt x="339" y="41337"/>
                    <a:pt x="478" y="40800"/>
                  </a:cubicBezTo>
                  <a:cubicBezTo>
                    <a:pt x="777" y="39746"/>
                    <a:pt x="1174" y="38194"/>
                    <a:pt x="1672" y="36305"/>
                  </a:cubicBezTo>
                  <a:cubicBezTo>
                    <a:pt x="2646" y="32505"/>
                    <a:pt x="3880" y="27234"/>
                    <a:pt x="5093" y="21365"/>
                  </a:cubicBezTo>
                  <a:cubicBezTo>
                    <a:pt x="6327" y="15497"/>
                    <a:pt x="7242" y="10146"/>
                    <a:pt x="7858" y="6267"/>
                  </a:cubicBezTo>
                  <a:cubicBezTo>
                    <a:pt x="8177" y="4337"/>
                    <a:pt x="8415" y="2765"/>
                    <a:pt x="8555" y="1671"/>
                  </a:cubicBezTo>
                  <a:cubicBezTo>
                    <a:pt x="8634" y="1154"/>
                    <a:pt x="8674" y="717"/>
                    <a:pt x="8734" y="418"/>
                  </a:cubicBezTo>
                  <a:cubicBezTo>
                    <a:pt x="8754" y="299"/>
                    <a:pt x="8773" y="179"/>
                    <a:pt x="8773" y="100"/>
                  </a:cubicBezTo>
                  <a:lnTo>
                    <a:pt x="8773" y="0"/>
                  </a:lnTo>
                  <a:close/>
                  <a:moveTo>
                    <a:pt x="65" y="42229"/>
                  </a:moveTo>
                  <a:lnTo>
                    <a:pt x="65" y="42229"/>
                  </a:lnTo>
                  <a:cubicBezTo>
                    <a:pt x="52" y="42275"/>
                    <a:pt x="38" y="42317"/>
                    <a:pt x="21" y="42352"/>
                  </a:cubicBezTo>
                  <a:cubicBezTo>
                    <a:pt x="39" y="42316"/>
                    <a:pt x="53" y="42275"/>
                    <a:pt x="65" y="42229"/>
                  </a:cubicBezTo>
                  <a:close/>
                  <a:moveTo>
                    <a:pt x="21" y="42352"/>
                  </a:moveTo>
                  <a:cubicBezTo>
                    <a:pt x="1" y="42392"/>
                    <a:pt x="1" y="42451"/>
                    <a:pt x="1" y="42451"/>
                  </a:cubicBezTo>
                  <a:cubicBezTo>
                    <a:pt x="1" y="42451"/>
                    <a:pt x="1" y="42432"/>
                    <a:pt x="21" y="42352"/>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4" name="Google Shape;1314;p23"/>
            <p:cNvSpPr/>
            <p:nvPr/>
          </p:nvSpPr>
          <p:spPr>
            <a:xfrm>
              <a:off x="1309755" y="2881393"/>
              <a:ext cx="81208" cy="1455293"/>
            </a:xfrm>
            <a:custGeom>
              <a:avLst/>
              <a:gdLst/>
              <a:ahLst/>
              <a:cxnLst/>
              <a:rect l="l" t="t" r="r" b="b"/>
              <a:pathLst>
                <a:path w="2269" h="40662" extrusionOk="0">
                  <a:moveTo>
                    <a:pt x="1791" y="0"/>
                  </a:moveTo>
                  <a:lnTo>
                    <a:pt x="1791" y="100"/>
                  </a:lnTo>
                  <a:cubicBezTo>
                    <a:pt x="1791" y="179"/>
                    <a:pt x="1811" y="279"/>
                    <a:pt x="1811" y="398"/>
                  </a:cubicBezTo>
                  <a:cubicBezTo>
                    <a:pt x="1811" y="677"/>
                    <a:pt x="1871" y="1075"/>
                    <a:pt x="1891" y="1592"/>
                  </a:cubicBezTo>
                  <a:cubicBezTo>
                    <a:pt x="1970" y="2646"/>
                    <a:pt x="2070" y="4138"/>
                    <a:pt x="2109" y="5968"/>
                  </a:cubicBezTo>
                  <a:cubicBezTo>
                    <a:pt x="2169" y="7818"/>
                    <a:pt x="2169" y="10026"/>
                    <a:pt x="2109" y="12453"/>
                  </a:cubicBezTo>
                  <a:cubicBezTo>
                    <a:pt x="2070" y="14900"/>
                    <a:pt x="1950" y="17586"/>
                    <a:pt x="1751" y="20390"/>
                  </a:cubicBezTo>
                  <a:cubicBezTo>
                    <a:pt x="1373" y="26040"/>
                    <a:pt x="856" y="31113"/>
                    <a:pt x="518" y="34793"/>
                  </a:cubicBezTo>
                  <a:cubicBezTo>
                    <a:pt x="359" y="36603"/>
                    <a:pt x="220" y="38095"/>
                    <a:pt x="120" y="39149"/>
                  </a:cubicBezTo>
                  <a:cubicBezTo>
                    <a:pt x="80" y="39666"/>
                    <a:pt x="61" y="40064"/>
                    <a:pt x="21" y="40343"/>
                  </a:cubicBezTo>
                  <a:cubicBezTo>
                    <a:pt x="21" y="40350"/>
                    <a:pt x="21" y="40357"/>
                    <a:pt x="21" y="40364"/>
                  </a:cubicBezTo>
                  <a:lnTo>
                    <a:pt x="21" y="40364"/>
                  </a:lnTo>
                  <a:cubicBezTo>
                    <a:pt x="21" y="40364"/>
                    <a:pt x="21" y="40363"/>
                    <a:pt x="21" y="40363"/>
                  </a:cubicBezTo>
                  <a:cubicBezTo>
                    <a:pt x="61" y="40064"/>
                    <a:pt x="100" y="39666"/>
                    <a:pt x="160" y="39169"/>
                  </a:cubicBezTo>
                  <a:cubicBezTo>
                    <a:pt x="259" y="38155"/>
                    <a:pt x="399" y="36663"/>
                    <a:pt x="578" y="34813"/>
                  </a:cubicBezTo>
                  <a:cubicBezTo>
                    <a:pt x="916" y="31132"/>
                    <a:pt x="1453" y="26040"/>
                    <a:pt x="1851" y="20410"/>
                  </a:cubicBezTo>
                  <a:cubicBezTo>
                    <a:pt x="2050" y="17586"/>
                    <a:pt x="2169" y="14900"/>
                    <a:pt x="2209" y="12453"/>
                  </a:cubicBezTo>
                  <a:cubicBezTo>
                    <a:pt x="2269" y="10026"/>
                    <a:pt x="2249" y="7818"/>
                    <a:pt x="2189" y="5968"/>
                  </a:cubicBezTo>
                  <a:cubicBezTo>
                    <a:pt x="2109" y="4098"/>
                    <a:pt x="2050" y="2606"/>
                    <a:pt x="1950" y="1592"/>
                  </a:cubicBezTo>
                  <a:cubicBezTo>
                    <a:pt x="1911" y="1075"/>
                    <a:pt x="1871" y="677"/>
                    <a:pt x="1851" y="398"/>
                  </a:cubicBezTo>
                  <a:cubicBezTo>
                    <a:pt x="1851" y="279"/>
                    <a:pt x="1811" y="179"/>
                    <a:pt x="1811" y="100"/>
                  </a:cubicBezTo>
                  <a:cubicBezTo>
                    <a:pt x="1791" y="20"/>
                    <a:pt x="1791" y="0"/>
                    <a:pt x="1791" y="0"/>
                  </a:cubicBezTo>
                  <a:close/>
                  <a:moveTo>
                    <a:pt x="21" y="40364"/>
                  </a:moveTo>
                  <a:cubicBezTo>
                    <a:pt x="3" y="40471"/>
                    <a:pt x="1" y="40562"/>
                    <a:pt x="1" y="40637"/>
                  </a:cubicBezTo>
                  <a:lnTo>
                    <a:pt x="1" y="40637"/>
                  </a:lnTo>
                  <a:cubicBezTo>
                    <a:pt x="2" y="40563"/>
                    <a:pt x="18" y="40472"/>
                    <a:pt x="21" y="40364"/>
                  </a:cubicBezTo>
                  <a:close/>
                  <a:moveTo>
                    <a:pt x="1" y="40637"/>
                  </a:moveTo>
                  <a:lnTo>
                    <a:pt x="1" y="40637"/>
                  </a:lnTo>
                  <a:cubicBezTo>
                    <a:pt x="1" y="40638"/>
                    <a:pt x="1" y="40640"/>
                    <a:pt x="1" y="40641"/>
                  </a:cubicBezTo>
                  <a:lnTo>
                    <a:pt x="1" y="40661"/>
                  </a:lnTo>
                  <a:cubicBezTo>
                    <a:pt x="1" y="40653"/>
                    <a:pt x="1" y="40645"/>
                    <a:pt x="1" y="40637"/>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5" name="Google Shape;1315;p23"/>
            <p:cNvSpPr/>
            <p:nvPr/>
          </p:nvSpPr>
          <p:spPr>
            <a:xfrm>
              <a:off x="1116128" y="4318493"/>
              <a:ext cx="315417" cy="35325"/>
            </a:xfrm>
            <a:custGeom>
              <a:avLst/>
              <a:gdLst/>
              <a:ahLst/>
              <a:cxnLst/>
              <a:rect l="l" t="t" r="r" b="b"/>
              <a:pathLst>
                <a:path w="8813" h="987" extrusionOk="0">
                  <a:moveTo>
                    <a:pt x="8729" y="0"/>
                  </a:moveTo>
                  <a:cubicBezTo>
                    <a:pt x="8327" y="0"/>
                    <a:pt x="6531" y="184"/>
                    <a:pt x="4396" y="429"/>
                  </a:cubicBezTo>
                  <a:cubicBezTo>
                    <a:pt x="1950" y="707"/>
                    <a:pt x="0" y="946"/>
                    <a:pt x="0" y="986"/>
                  </a:cubicBezTo>
                  <a:cubicBezTo>
                    <a:pt x="1" y="987"/>
                    <a:pt x="7" y="987"/>
                    <a:pt x="18" y="987"/>
                  </a:cubicBezTo>
                  <a:cubicBezTo>
                    <a:pt x="221" y="987"/>
                    <a:pt x="2112" y="812"/>
                    <a:pt x="4416" y="548"/>
                  </a:cubicBezTo>
                  <a:cubicBezTo>
                    <a:pt x="6863" y="289"/>
                    <a:pt x="8812" y="31"/>
                    <a:pt x="8812" y="11"/>
                  </a:cubicBezTo>
                  <a:cubicBezTo>
                    <a:pt x="8812" y="4"/>
                    <a:pt x="8784" y="0"/>
                    <a:pt x="8729"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6" name="Google Shape;1316;p23"/>
            <p:cNvSpPr/>
            <p:nvPr/>
          </p:nvSpPr>
          <p:spPr>
            <a:xfrm>
              <a:off x="1034955" y="1530764"/>
              <a:ext cx="157369" cy="472679"/>
            </a:xfrm>
            <a:custGeom>
              <a:avLst/>
              <a:gdLst/>
              <a:ahLst/>
              <a:cxnLst/>
              <a:rect l="l" t="t" r="r" b="b"/>
              <a:pathLst>
                <a:path w="4397" h="13207" extrusionOk="0">
                  <a:moveTo>
                    <a:pt x="3621" y="1"/>
                  </a:moveTo>
                  <a:cubicBezTo>
                    <a:pt x="2507" y="200"/>
                    <a:pt x="1492" y="916"/>
                    <a:pt x="895" y="1891"/>
                  </a:cubicBezTo>
                  <a:cubicBezTo>
                    <a:pt x="319" y="2826"/>
                    <a:pt x="140" y="3979"/>
                    <a:pt x="80" y="5093"/>
                  </a:cubicBezTo>
                  <a:cubicBezTo>
                    <a:pt x="0" y="6466"/>
                    <a:pt x="0" y="7858"/>
                    <a:pt x="140" y="9211"/>
                  </a:cubicBezTo>
                  <a:cubicBezTo>
                    <a:pt x="219" y="10047"/>
                    <a:pt x="378" y="10882"/>
                    <a:pt x="776" y="11598"/>
                  </a:cubicBezTo>
                  <a:cubicBezTo>
                    <a:pt x="1164" y="12282"/>
                    <a:pt x="1570" y="13206"/>
                    <a:pt x="2295" y="13206"/>
                  </a:cubicBezTo>
                  <a:cubicBezTo>
                    <a:pt x="2350" y="13206"/>
                    <a:pt x="2408" y="13201"/>
                    <a:pt x="2467" y="13190"/>
                  </a:cubicBezTo>
                  <a:cubicBezTo>
                    <a:pt x="3720" y="12971"/>
                    <a:pt x="4397" y="12553"/>
                    <a:pt x="4397" y="11459"/>
                  </a:cubicBezTo>
                  <a:cubicBezTo>
                    <a:pt x="4397" y="10365"/>
                    <a:pt x="3004" y="9689"/>
                    <a:pt x="2964" y="8614"/>
                  </a:cubicBezTo>
                  <a:cubicBezTo>
                    <a:pt x="2905" y="7660"/>
                    <a:pt x="3879" y="6904"/>
                    <a:pt x="3919" y="5969"/>
                  </a:cubicBezTo>
                  <a:cubicBezTo>
                    <a:pt x="3959" y="5193"/>
                    <a:pt x="3402" y="4536"/>
                    <a:pt x="3123" y="3820"/>
                  </a:cubicBezTo>
                  <a:cubicBezTo>
                    <a:pt x="2726" y="2746"/>
                    <a:pt x="2924" y="1493"/>
                    <a:pt x="3680" y="618"/>
                  </a:cubicBezTo>
                  <a:lnTo>
                    <a:pt x="3621"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17;p23"/>
            <p:cNvSpPr/>
            <p:nvPr/>
          </p:nvSpPr>
          <p:spPr>
            <a:xfrm>
              <a:off x="1109006" y="1476183"/>
              <a:ext cx="261303" cy="159480"/>
            </a:xfrm>
            <a:custGeom>
              <a:avLst/>
              <a:gdLst/>
              <a:ahLst/>
              <a:cxnLst/>
              <a:rect l="l" t="t" r="r" b="b"/>
              <a:pathLst>
                <a:path w="7301" h="4456" extrusionOk="0">
                  <a:moveTo>
                    <a:pt x="3210" y="0"/>
                  </a:moveTo>
                  <a:cubicBezTo>
                    <a:pt x="2948" y="0"/>
                    <a:pt x="2686" y="25"/>
                    <a:pt x="2427" y="74"/>
                  </a:cubicBezTo>
                  <a:cubicBezTo>
                    <a:pt x="1751" y="193"/>
                    <a:pt x="1094" y="472"/>
                    <a:pt x="637" y="1048"/>
                  </a:cubicBezTo>
                  <a:cubicBezTo>
                    <a:pt x="159" y="1586"/>
                    <a:pt x="0" y="2481"/>
                    <a:pt x="318" y="3137"/>
                  </a:cubicBezTo>
                  <a:cubicBezTo>
                    <a:pt x="509" y="3517"/>
                    <a:pt x="912" y="3742"/>
                    <a:pt x="1303" y="3742"/>
                  </a:cubicBezTo>
                  <a:cubicBezTo>
                    <a:pt x="1567" y="3742"/>
                    <a:pt x="1825" y="3640"/>
                    <a:pt x="2009" y="3416"/>
                  </a:cubicBezTo>
                  <a:cubicBezTo>
                    <a:pt x="2377" y="3935"/>
                    <a:pt x="2978" y="4221"/>
                    <a:pt x="3582" y="4221"/>
                  </a:cubicBezTo>
                  <a:cubicBezTo>
                    <a:pt x="3927" y="4221"/>
                    <a:pt x="4272" y="4128"/>
                    <a:pt x="4575" y="3933"/>
                  </a:cubicBezTo>
                  <a:cubicBezTo>
                    <a:pt x="5047" y="4206"/>
                    <a:pt x="5742" y="4455"/>
                    <a:pt x="6295" y="4455"/>
                  </a:cubicBezTo>
                  <a:cubicBezTo>
                    <a:pt x="6630" y="4455"/>
                    <a:pt x="6912" y="4364"/>
                    <a:pt x="7062" y="4132"/>
                  </a:cubicBezTo>
                  <a:cubicBezTo>
                    <a:pt x="7301" y="3356"/>
                    <a:pt x="7062" y="2461"/>
                    <a:pt x="6624" y="1824"/>
                  </a:cubicBezTo>
                  <a:cubicBezTo>
                    <a:pt x="5860" y="628"/>
                    <a:pt x="4540" y="0"/>
                    <a:pt x="321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18;p23"/>
            <p:cNvSpPr/>
            <p:nvPr/>
          </p:nvSpPr>
          <p:spPr>
            <a:xfrm>
              <a:off x="1118240" y="1521351"/>
              <a:ext cx="244231" cy="98494"/>
            </a:xfrm>
            <a:custGeom>
              <a:avLst/>
              <a:gdLst/>
              <a:ahLst/>
              <a:cxnLst/>
              <a:rect l="l" t="t" r="r" b="b"/>
              <a:pathLst>
                <a:path w="6824" h="2752" extrusionOk="0">
                  <a:moveTo>
                    <a:pt x="2643" y="1"/>
                  </a:moveTo>
                  <a:cubicBezTo>
                    <a:pt x="1951" y="1"/>
                    <a:pt x="1328" y="180"/>
                    <a:pt x="896" y="403"/>
                  </a:cubicBezTo>
                  <a:cubicBezTo>
                    <a:pt x="578" y="582"/>
                    <a:pt x="359" y="781"/>
                    <a:pt x="200" y="920"/>
                  </a:cubicBezTo>
                  <a:cubicBezTo>
                    <a:pt x="140" y="1000"/>
                    <a:pt x="80" y="1079"/>
                    <a:pt x="60" y="1119"/>
                  </a:cubicBezTo>
                  <a:cubicBezTo>
                    <a:pt x="1" y="1179"/>
                    <a:pt x="1" y="1199"/>
                    <a:pt x="1" y="1199"/>
                  </a:cubicBezTo>
                  <a:cubicBezTo>
                    <a:pt x="2" y="1199"/>
                    <a:pt x="3" y="1199"/>
                    <a:pt x="4" y="1199"/>
                  </a:cubicBezTo>
                  <a:cubicBezTo>
                    <a:pt x="52" y="1199"/>
                    <a:pt x="295" y="794"/>
                    <a:pt x="956" y="483"/>
                  </a:cubicBezTo>
                  <a:cubicBezTo>
                    <a:pt x="1372" y="274"/>
                    <a:pt x="1977" y="117"/>
                    <a:pt x="2646" y="117"/>
                  </a:cubicBezTo>
                  <a:cubicBezTo>
                    <a:pt x="2999" y="117"/>
                    <a:pt x="3370" y="161"/>
                    <a:pt x="3741" y="264"/>
                  </a:cubicBezTo>
                  <a:cubicBezTo>
                    <a:pt x="4835" y="562"/>
                    <a:pt x="5630" y="1258"/>
                    <a:pt x="6108" y="1796"/>
                  </a:cubicBezTo>
                  <a:cubicBezTo>
                    <a:pt x="6555" y="2340"/>
                    <a:pt x="6793" y="2751"/>
                    <a:pt x="6822" y="2751"/>
                  </a:cubicBezTo>
                  <a:cubicBezTo>
                    <a:pt x="6823" y="2751"/>
                    <a:pt x="6823" y="2751"/>
                    <a:pt x="6824" y="2750"/>
                  </a:cubicBezTo>
                  <a:cubicBezTo>
                    <a:pt x="6824" y="2750"/>
                    <a:pt x="6764" y="2651"/>
                    <a:pt x="6665" y="2492"/>
                  </a:cubicBezTo>
                  <a:cubicBezTo>
                    <a:pt x="6545" y="2313"/>
                    <a:pt x="6406" y="2074"/>
                    <a:pt x="6148" y="1776"/>
                  </a:cubicBezTo>
                  <a:cubicBezTo>
                    <a:pt x="5929" y="1497"/>
                    <a:pt x="5610" y="1179"/>
                    <a:pt x="5213" y="881"/>
                  </a:cubicBezTo>
                  <a:cubicBezTo>
                    <a:pt x="4815" y="582"/>
                    <a:pt x="4317" y="304"/>
                    <a:pt x="3760" y="164"/>
                  </a:cubicBezTo>
                  <a:cubicBezTo>
                    <a:pt x="3380" y="49"/>
                    <a:pt x="3002" y="1"/>
                    <a:pt x="2643"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19;p23"/>
            <p:cNvSpPr/>
            <p:nvPr/>
          </p:nvSpPr>
          <p:spPr>
            <a:xfrm>
              <a:off x="1114697" y="1554457"/>
              <a:ext cx="109661" cy="73906"/>
            </a:xfrm>
            <a:custGeom>
              <a:avLst/>
              <a:gdLst/>
              <a:ahLst/>
              <a:cxnLst/>
              <a:rect l="l" t="t" r="r" b="b"/>
              <a:pathLst>
                <a:path w="3064" h="2065" extrusionOk="0">
                  <a:moveTo>
                    <a:pt x="906" y="0"/>
                  </a:moveTo>
                  <a:cubicBezTo>
                    <a:pt x="780" y="0"/>
                    <a:pt x="662" y="13"/>
                    <a:pt x="557" y="35"/>
                  </a:cubicBezTo>
                  <a:cubicBezTo>
                    <a:pt x="358" y="55"/>
                    <a:pt x="239" y="135"/>
                    <a:pt x="140" y="174"/>
                  </a:cubicBezTo>
                  <a:cubicBezTo>
                    <a:pt x="60" y="234"/>
                    <a:pt x="0" y="274"/>
                    <a:pt x="0" y="274"/>
                  </a:cubicBezTo>
                  <a:cubicBezTo>
                    <a:pt x="3" y="275"/>
                    <a:pt x="7" y="276"/>
                    <a:pt x="11" y="276"/>
                  </a:cubicBezTo>
                  <a:cubicBezTo>
                    <a:pt x="65" y="276"/>
                    <a:pt x="228" y="171"/>
                    <a:pt x="577" y="135"/>
                  </a:cubicBezTo>
                  <a:cubicBezTo>
                    <a:pt x="650" y="122"/>
                    <a:pt x="729" y="116"/>
                    <a:pt x="813" y="116"/>
                  </a:cubicBezTo>
                  <a:cubicBezTo>
                    <a:pt x="1143" y="116"/>
                    <a:pt x="1549" y="215"/>
                    <a:pt x="1930" y="453"/>
                  </a:cubicBezTo>
                  <a:cubicBezTo>
                    <a:pt x="2387" y="751"/>
                    <a:pt x="2666" y="1189"/>
                    <a:pt x="2825" y="1527"/>
                  </a:cubicBezTo>
                  <a:cubicBezTo>
                    <a:pt x="2964" y="1845"/>
                    <a:pt x="3024" y="2064"/>
                    <a:pt x="3044" y="2064"/>
                  </a:cubicBezTo>
                  <a:cubicBezTo>
                    <a:pt x="3064" y="2064"/>
                    <a:pt x="3044" y="1845"/>
                    <a:pt x="2865" y="1467"/>
                  </a:cubicBezTo>
                  <a:cubicBezTo>
                    <a:pt x="2745" y="1129"/>
                    <a:pt x="2467" y="652"/>
                    <a:pt x="1970" y="333"/>
                  </a:cubicBezTo>
                  <a:cubicBezTo>
                    <a:pt x="1624" y="89"/>
                    <a:pt x="1237" y="0"/>
                    <a:pt x="906"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20;p23"/>
            <p:cNvSpPr/>
            <p:nvPr/>
          </p:nvSpPr>
          <p:spPr>
            <a:xfrm>
              <a:off x="733062" y="1756460"/>
              <a:ext cx="1223911" cy="975421"/>
            </a:xfrm>
            <a:custGeom>
              <a:avLst/>
              <a:gdLst/>
              <a:ahLst/>
              <a:cxnLst/>
              <a:rect l="l" t="t" r="r" b="b"/>
              <a:pathLst>
                <a:path w="34197" h="27254" extrusionOk="0">
                  <a:moveTo>
                    <a:pt x="30675" y="1"/>
                  </a:moveTo>
                  <a:lnTo>
                    <a:pt x="29323" y="1274"/>
                  </a:lnTo>
                  <a:lnTo>
                    <a:pt x="17148" y="5750"/>
                  </a:lnTo>
                  <a:cubicBezTo>
                    <a:pt x="17148" y="5750"/>
                    <a:pt x="17586" y="9350"/>
                    <a:pt x="14304" y="9868"/>
                  </a:cubicBezTo>
                  <a:cubicBezTo>
                    <a:pt x="14065" y="9903"/>
                    <a:pt x="13838" y="9919"/>
                    <a:pt x="13621" y="9919"/>
                  </a:cubicBezTo>
                  <a:cubicBezTo>
                    <a:pt x="10760" y="9919"/>
                    <a:pt x="9728" y="7083"/>
                    <a:pt x="9728" y="7083"/>
                  </a:cubicBezTo>
                  <a:cubicBezTo>
                    <a:pt x="9728" y="7083"/>
                    <a:pt x="6366" y="8037"/>
                    <a:pt x="5133" y="10126"/>
                  </a:cubicBezTo>
                  <a:cubicBezTo>
                    <a:pt x="3860" y="12195"/>
                    <a:pt x="1" y="26757"/>
                    <a:pt x="1" y="26757"/>
                  </a:cubicBezTo>
                  <a:lnTo>
                    <a:pt x="4457" y="27254"/>
                  </a:lnTo>
                  <a:lnTo>
                    <a:pt x="8157" y="17566"/>
                  </a:lnTo>
                  <a:lnTo>
                    <a:pt x="9092" y="20590"/>
                  </a:lnTo>
                  <a:lnTo>
                    <a:pt x="8515" y="23574"/>
                  </a:lnTo>
                  <a:lnTo>
                    <a:pt x="19874" y="24091"/>
                  </a:lnTo>
                  <a:lnTo>
                    <a:pt x="20669" y="11041"/>
                  </a:lnTo>
                  <a:lnTo>
                    <a:pt x="32824" y="5153"/>
                  </a:lnTo>
                  <a:lnTo>
                    <a:pt x="34196" y="3741"/>
                  </a:lnTo>
                  <a:lnTo>
                    <a:pt x="3067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21;p23"/>
            <p:cNvSpPr/>
            <p:nvPr/>
          </p:nvSpPr>
          <p:spPr>
            <a:xfrm>
              <a:off x="1313334" y="2185803"/>
              <a:ext cx="96848" cy="24946"/>
            </a:xfrm>
            <a:custGeom>
              <a:avLst/>
              <a:gdLst/>
              <a:ahLst/>
              <a:cxnLst/>
              <a:rect l="l" t="t" r="r" b="b"/>
              <a:pathLst>
                <a:path w="2706" h="697" extrusionOk="0">
                  <a:moveTo>
                    <a:pt x="0" y="0"/>
                  </a:moveTo>
                  <a:lnTo>
                    <a:pt x="0" y="696"/>
                  </a:lnTo>
                  <a:lnTo>
                    <a:pt x="2706" y="696"/>
                  </a:lnTo>
                  <a:lnTo>
                    <a:pt x="27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22;p23"/>
            <p:cNvSpPr/>
            <p:nvPr/>
          </p:nvSpPr>
          <p:spPr>
            <a:xfrm>
              <a:off x="977261" y="2230649"/>
              <a:ext cx="79096" cy="256328"/>
            </a:xfrm>
            <a:custGeom>
              <a:avLst/>
              <a:gdLst/>
              <a:ahLst/>
              <a:cxnLst/>
              <a:rect l="l" t="t" r="r" b="b"/>
              <a:pathLst>
                <a:path w="2210" h="7162" extrusionOk="0">
                  <a:moveTo>
                    <a:pt x="21" y="0"/>
                  </a:moveTo>
                  <a:lnTo>
                    <a:pt x="21" y="0"/>
                  </a:lnTo>
                  <a:cubicBezTo>
                    <a:pt x="1" y="40"/>
                    <a:pt x="439" y="1651"/>
                    <a:pt x="1035" y="3581"/>
                  </a:cubicBezTo>
                  <a:cubicBezTo>
                    <a:pt x="1632" y="5570"/>
                    <a:pt x="2149" y="7162"/>
                    <a:pt x="2189" y="7162"/>
                  </a:cubicBezTo>
                  <a:cubicBezTo>
                    <a:pt x="2209" y="7162"/>
                    <a:pt x="1752" y="5550"/>
                    <a:pt x="1155" y="3561"/>
                  </a:cubicBezTo>
                  <a:cubicBezTo>
                    <a:pt x="558" y="1592"/>
                    <a:pt x="41" y="0"/>
                    <a:pt x="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23;p23"/>
            <p:cNvSpPr/>
            <p:nvPr/>
          </p:nvSpPr>
          <p:spPr>
            <a:xfrm>
              <a:off x="1465695" y="2049083"/>
              <a:ext cx="83319" cy="108981"/>
            </a:xfrm>
            <a:custGeom>
              <a:avLst/>
              <a:gdLst/>
              <a:ahLst/>
              <a:cxnLst/>
              <a:rect l="l" t="t" r="r" b="b"/>
              <a:pathLst>
                <a:path w="2328" h="3045" extrusionOk="0">
                  <a:moveTo>
                    <a:pt x="2308" y="1"/>
                  </a:moveTo>
                  <a:cubicBezTo>
                    <a:pt x="2308" y="1"/>
                    <a:pt x="2109" y="80"/>
                    <a:pt x="1811" y="299"/>
                  </a:cubicBezTo>
                  <a:cubicBezTo>
                    <a:pt x="1532" y="498"/>
                    <a:pt x="1174" y="856"/>
                    <a:pt x="836" y="1274"/>
                  </a:cubicBezTo>
                  <a:cubicBezTo>
                    <a:pt x="518" y="1712"/>
                    <a:pt x="299" y="2169"/>
                    <a:pt x="179" y="2487"/>
                  </a:cubicBezTo>
                  <a:cubicBezTo>
                    <a:pt x="40" y="2826"/>
                    <a:pt x="0" y="3044"/>
                    <a:pt x="20" y="3044"/>
                  </a:cubicBezTo>
                  <a:cubicBezTo>
                    <a:pt x="80" y="3044"/>
                    <a:pt x="299" y="2189"/>
                    <a:pt x="935" y="1353"/>
                  </a:cubicBezTo>
                  <a:cubicBezTo>
                    <a:pt x="1592" y="478"/>
                    <a:pt x="2328" y="41"/>
                    <a:pt x="23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24;p23"/>
            <p:cNvSpPr/>
            <p:nvPr/>
          </p:nvSpPr>
          <p:spPr>
            <a:xfrm>
              <a:off x="971570" y="2250584"/>
              <a:ext cx="52003" cy="197239"/>
            </a:xfrm>
            <a:custGeom>
              <a:avLst/>
              <a:gdLst/>
              <a:ahLst/>
              <a:cxnLst/>
              <a:rect l="l" t="t" r="r" b="b"/>
              <a:pathLst>
                <a:path w="1453" h="5511" extrusionOk="0">
                  <a:moveTo>
                    <a:pt x="458" y="0"/>
                  </a:moveTo>
                  <a:lnTo>
                    <a:pt x="399" y="140"/>
                  </a:lnTo>
                  <a:cubicBezTo>
                    <a:pt x="140" y="1373"/>
                    <a:pt x="1" y="2626"/>
                    <a:pt x="21" y="3879"/>
                  </a:cubicBezTo>
                  <a:cubicBezTo>
                    <a:pt x="21" y="4178"/>
                    <a:pt x="21" y="4496"/>
                    <a:pt x="140" y="4795"/>
                  </a:cubicBezTo>
                  <a:cubicBezTo>
                    <a:pt x="240" y="5093"/>
                    <a:pt x="399" y="5371"/>
                    <a:pt x="677" y="5511"/>
                  </a:cubicBezTo>
                  <a:cubicBezTo>
                    <a:pt x="1035" y="5053"/>
                    <a:pt x="1354" y="4516"/>
                    <a:pt x="1433" y="3919"/>
                  </a:cubicBezTo>
                  <a:cubicBezTo>
                    <a:pt x="1453" y="3521"/>
                    <a:pt x="1354" y="3104"/>
                    <a:pt x="1234" y="2706"/>
                  </a:cubicBezTo>
                  <a:cubicBezTo>
                    <a:pt x="976" y="1811"/>
                    <a:pt x="697" y="915"/>
                    <a:pt x="45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5" name="Google Shape;1325;p23"/>
            <p:cNvSpPr/>
            <p:nvPr/>
          </p:nvSpPr>
          <p:spPr>
            <a:xfrm>
              <a:off x="1092614" y="1899586"/>
              <a:ext cx="148135" cy="304752"/>
            </a:xfrm>
            <a:custGeom>
              <a:avLst/>
              <a:gdLst/>
              <a:ahLst/>
              <a:cxnLst/>
              <a:rect l="l" t="t" r="r" b="b"/>
              <a:pathLst>
                <a:path w="4139" h="8515" extrusionOk="0">
                  <a:moveTo>
                    <a:pt x="2288" y="0"/>
                  </a:moveTo>
                  <a:lnTo>
                    <a:pt x="1" y="2387"/>
                  </a:lnTo>
                  <a:cubicBezTo>
                    <a:pt x="597" y="2825"/>
                    <a:pt x="796" y="3621"/>
                    <a:pt x="776" y="4357"/>
                  </a:cubicBezTo>
                  <a:cubicBezTo>
                    <a:pt x="757" y="5113"/>
                    <a:pt x="518" y="5809"/>
                    <a:pt x="498" y="6545"/>
                  </a:cubicBezTo>
                  <a:cubicBezTo>
                    <a:pt x="478" y="7261"/>
                    <a:pt x="657" y="8097"/>
                    <a:pt x="1254" y="8514"/>
                  </a:cubicBezTo>
                  <a:cubicBezTo>
                    <a:pt x="2229" y="8196"/>
                    <a:pt x="3164" y="7858"/>
                    <a:pt x="4138" y="7540"/>
                  </a:cubicBezTo>
                  <a:cubicBezTo>
                    <a:pt x="3561" y="7221"/>
                    <a:pt x="3442" y="6446"/>
                    <a:pt x="3561" y="5809"/>
                  </a:cubicBezTo>
                  <a:cubicBezTo>
                    <a:pt x="3681" y="5152"/>
                    <a:pt x="3979" y="4556"/>
                    <a:pt x="3999" y="3879"/>
                  </a:cubicBezTo>
                  <a:cubicBezTo>
                    <a:pt x="4098" y="2169"/>
                    <a:pt x="2865" y="697"/>
                    <a:pt x="228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6" name="Google Shape;1326;p23"/>
            <p:cNvSpPr/>
            <p:nvPr/>
          </p:nvSpPr>
          <p:spPr>
            <a:xfrm>
              <a:off x="1477076" y="4444154"/>
              <a:ext cx="220037" cy="228591"/>
            </a:xfrm>
            <a:custGeom>
              <a:avLst/>
              <a:gdLst/>
              <a:ahLst/>
              <a:cxnLst/>
              <a:rect l="l" t="t" r="r" b="b"/>
              <a:pathLst>
                <a:path w="6148" h="6387" extrusionOk="0">
                  <a:moveTo>
                    <a:pt x="1115" y="1"/>
                  </a:moveTo>
                  <a:lnTo>
                    <a:pt x="1" y="6386"/>
                  </a:lnTo>
                  <a:lnTo>
                    <a:pt x="5531" y="6386"/>
                  </a:lnTo>
                  <a:lnTo>
                    <a:pt x="6147" y="359"/>
                  </a:lnTo>
                  <a:lnTo>
                    <a:pt x="111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23"/>
            <p:cNvSpPr/>
            <p:nvPr/>
          </p:nvSpPr>
          <p:spPr>
            <a:xfrm>
              <a:off x="1483483" y="4647802"/>
              <a:ext cx="195843" cy="8554"/>
            </a:xfrm>
            <a:custGeom>
              <a:avLst/>
              <a:gdLst/>
              <a:ahLst/>
              <a:cxnLst/>
              <a:rect l="l" t="t" r="r" b="b"/>
              <a:pathLst>
                <a:path w="5472" h="239" extrusionOk="0">
                  <a:moveTo>
                    <a:pt x="796" y="0"/>
                  </a:moveTo>
                  <a:cubicBezTo>
                    <a:pt x="299" y="0"/>
                    <a:pt x="1" y="40"/>
                    <a:pt x="1" y="60"/>
                  </a:cubicBezTo>
                  <a:cubicBezTo>
                    <a:pt x="1" y="80"/>
                    <a:pt x="299" y="100"/>
                    <a:pt x="796" y="139"/>
                  </a:cubicBezTo>
                  <a:cubicBezTo>
                    <a:pt x="1333" y="159"/>
                    <a:pt x="2010" y="179"/>
                    <a:pt x="2726" y="199"/>
                  </a:cubicBezTo>
                  <a:cubicBezTo>
                    <a:pt x="3482" y="239"/>
                    <a:pt x="4178" y="239"/>
                    <a:pt x="4675" y="239"/>
                  </a:cubicBezTo>
                  <a:cubicBezTo>
                    <a:pt x="5173" y="239"/>
                    <a:pt x="5471" y="199"/>
                    <a:pt x="5471" y="179"/>
                  </a:cubicBezTo>
                  <a:cubicBezTo>
                    <a:pt x="5471" y="159"/>
                    <a:pt x="5153" y="139"/>
                    <a:pt x="4675" y="139"/>
                  </a:cubicBezTo>
                  <a:cubicBezTo>
                    <a:pt x="4118" y="100"/>
                    <a:pt x="3462" y="80"/>
                    <a:pt x="2726" y="60"/>
                  </a:cubicBezTo>
                  <a:cubicBezTo>
                    <a:pt x="1990" y="0"/>
                    <a:pt x="1294" y="0"/>
                    <a:pt x="79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23"/>
            <p:cNvSpPr/>
            <p:nvPr/>
          </p:nvSpPr>
          <p:spPr>
            <a:xfrm>
              <a:off x="1477076" y="4649198"/>
              <a:ext cx="199386" cy="23550"/>
            </a:xfrm>
            <a:custGeom>
              <a:avLst/>
              <a:gdLst/>
              <a:ahLst/>
              <a:cxnLst/>
              <a:rect l="l" t="t" r="r" b="b"/>
              <a:pathLst>
                <a:path w="5571" h="658" extrusionOk="0">
                  <a:moveTo>
                    <a:pt x="100" y="1"/>
                  </a:moveTo>
                  <a:lnTo>
                    <a:pt x="1" y="598"/>
                  </a:lnTo>
                  <a:lnTo>
                    <a:pt x="1" y="657"/>
                  </a:lnTo>
                  <a:lnTo>
                    <a:pt x="5531" y="657"/>
                  </a:lnTo>
                  <a:lnTo>
                    <a:pt x="5571" y="140"/>
                  </a:lnTo>
                  <a:lnTo>
                    <a:pt x="10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23"/>
            <p:cNvSpPr/>
            <p:nvPr/>
          </p:nvSpPr>
          <p:spPr>
            <a:xfrm>
              <a:off x="1572494" y="4480481"/>
              <a:ext cx="27809" cy="173760"/>
            </a:xfrm>
            <a:custGeom>
              <a:avLst/>
              <a:gdLst/>
              <a:ahLst/>
              <a:cxnLst/>
              <a:rect l="l" t="t" r="r" b="b"/>
              <a:pathLst>
                <a:path w="777" h="4855" extrusionOk="0">
                  <a:moveTo>
                    <a:pt x="755" y="0"/>
                  </a:moveTo>
                  <a:cubicBezTo>
                    <a:pt x="713" y="0"/>
                    <a:pt x="516" y="1087"/>
                    <a:pt x="319" y="2427"/>
                  </a:cubicBezTo>
                  <a:cubicBezTo>
                    <a:pt x="120" y="3760"/>
                    <a:pt x="0" y="4854"/>
                    <a:pt x="20" y="4854"/>
                  </a:cubicBezTo>
                  <a:cubicBezTo>
                    <a:pt x="80" y="4854"/>
                    <a:pt x="279" y="3760"/>
                    <a:pt x="438" y="2447"/>
                  </a:cubicBezTo>
                  <a:cubicBezTo>
                    <a:pt x="637" y="1095"/>
                    <a:pt x="776" y="0"/>
                    <a:pt x="756" y="0"/>
                  </a:cubicBezTo>
                  <a:cubicBezTo>
                    <a:pt x="756" y="0"/>
                    <a:pt x="755" y="0"/>
                    <a:pt x="7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23"/>
            <p:cNvSpPr/>
            <p:nvPr/>
          </p:nvSpPr>
          <p:spPr>
            <a:xfrm>
              <a:off x="1499159" y="4551669"/>
              <a:ext cx="173760" cy="101858"/>
            </a:xfrm>
            <a:custGeom>
              <a:avLst/>
              <a:gdLst/>
              <a:ahLst/>
              <a:cxnLst/>
              <a:rect l="l" t="t" r="r" b="b"/>
              <a:pathLst>
                <a:path w="4855" h="2846" extrusionOk="0">
                  <a:moveTo>
                    <a:pt x="2527" y="1"/>
                  </a:moveTo>
                  <a:cubicBezTo>
                    <a:pt x="1950" y="1"/>
                    <a:pt x="1393" y="180"/>
                    <a:pt x="995" y="498"/>
                  </a:cubicBezTo>
                  <a:cubicBezTo>
                    <a:pt x="597" y="796"/>
                    <a:pt x="358" y="1194"/>
                    <a:pt x="199" y="1552"/>
                  </a:cubicBezTo>
                  <a:cubicBezTo>
                    <a:pt x="80" y="1890"/>
                    <a:pt x="40" y="2229"/>
                    <a:pt x="40" y="2428"/>
                  </a:cubicBezTo>
                  <a:lnTo>
                    <a:pt x="40" y="2666"/>
                  </a:lnTo>
                  <a:cubicBezTo>
                    <a:pt x="60" y="2706"/>
                    <a:pt x="60" y="2746"/>
                    <a:pt x="60" y="2746"/>
                  </a:cubicBezTo>
                  <a:cubicBezTo>
                    <a:pt x="80" y="2746"/>
                    <a:pt x="0" y="2268"/>
                    <a:pt x="299" y="1592"/>
                  </a:cubicBezTo>
                  <a:cubicBezTo>
                    <a:pt x="458" y="1254"/>
                    <a:pt x="697" y="896"/>
                    <a:pt x="1075" y="597"/>
                  </a:cubicBezTo>
                  <a:cubicBezTo>
                    <a:pt x="1452" y="299"/>
                    <a:pt x="1970" y="120"/>
                    <a:pt x="2527" y="120"/>
                  </a:cubicBezTo>
                  <a:cubicBezTo>
                    <a:pt x="3064" y="120"/>
                    <a:pt x="3581" y="319"/>
                    <a:pt x="3939" y="617"/>
                  </a:cubicBezTo>
                  <a:cubicBezTo>
                    <a:pt x="4317" y="956"/>
                    <a:pt x="4516" y="1333"/>
                    <a:pt x="4635" y="1672"/>
                  </a:cubicBezTo>
                  <a:cubicBezTo>
                    <a:pt x="4854" y="2368"/>
                    <a:pt x="4715" y="2845"/>
                    <a:pt x="4735" y="2845"/>
                  </a:cubicBezTo>
                  <a:cubicBezTo>
                    <a:pt x="4735" y="2845"/>
                    <a:pt x="4735" y="2825"/>
                    <a:pt x="4755" y="2746"/>
                  </a:cubicBezTo>
                  <a:cubicBezTo>
                    <a:pt x="4794" y="2686"/>
                    <a:pt x="4794" y="2607"/>
                    <a:pt x="4814" y="2527"/>
                  </a:cubicBezTo>
                  <a:cubicBezTo>
                    <a:pt x="4834" y="2328"/>
                    <a:pt x="4834" y="2030"/>
                    <a:pt x="4735" y="1652"/>
                  </a:cubicBezTo>
                  <a:cubicBezTo>
                    <a:pt x="4615" y="1294"/>
                    <a:pt x="4377" y="876"/>
                    <a:pt x="4019" y="558"/>
                  </a:cubicBezTo>
                  <a:cubicBezTo>
                    <a:pt x="3641" y="200"/>
                    <a:pt x="3084" y="1"/>
                    <a:pt x="252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23"/>
            <p:cNvSpPr/>
            <p:nvPr/>
          </p:nvSpPr>
          <p:spPr>
            <a:xfrm>
              <a:off x="2217548" y="4380088"/>
              <a:ext cx="388035" cy="294086"/>
            </a:xfrm>
            <a:custGeom>
              <a:avLst/>
              <a:gdLst/>
              <a:ahLst/>
              <a:cxnLst/>
              <a:rect l="l" t="t" r="r" b="b"/>
              <a:pathLst>
                <a:path w="10842" h="8217" extrusionOk="0">
                  <a:moveTo>
                    <a:pt x="4237" y="1"/>
                  </a:moveTo>
                  <a:lnTo>
                    <a:pt x="0" y="1413"/>
                  </a:lnTo>
                  <a:lnTo>
                    <a:pt x="2387" y="8216"/>
                  </a:lnTo>
                  <a:lnTo>
                    <a:pt x="10842" y="5292"/>
                  </a:lnTo>
                  <a:cubicBezTo>
                    <a:pt x="10523" y="4536"/>
                    <a:pt x="5570" y="4397"/>
                    <a:pt x="5570" y="4397"/>
                  </a:cubicBezTo>
                  <a:lnTo>
                    <a:pt x="4237"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23"/>
            <p:cNvSpPr/>
            <p:nvPr/>
          </p:nvSpPr>
          <p:spPr>
            <a:xfrm>
              <a:off x="2312214" y="4555033"/>
              <a:ext cx="28525" cy="24802"/>
            </a:xfrm>
            <a:custGeom>
              <a:avLst/>
              <a:gdLst/>
              <a:ahLst/>
              <a:cxnLst/>
              <a:rect l="l" t="t" r="r" b="b"/>
              <a:pathLst>
                <a:path w="797" h="693" extrusionOk="0">
                  <a:moveTo>
                    <a:pt x="377" y="1"/>
                  </a:moveTo>
                  <a:cubicBezTo>
                    <a:pt x="297" y="1"/>
                    <a:pt x="218" y="28"/>
                    <a:pt x="160" y="86"/>
                  </a:cubicBezTo>
                  <a:lnTo>
                    <a:pt x="200" y="66"/>
                  </a:lnTo>
                  <a:lnTo>
                    <a:pt x="200" y="66"/>
                  </a:lnTo>
                  <a:cubicBezTo>
                    <a:pt x="41" y="165"/>
                    <a:pt x="1" y="384"/>
                    <a:pt x="100" y="543"/>
                  </a:cubicBezTo>
                  <a:cubicBezTo>
                    <a:pt x="166" y="635"/>
                    <a:pt x="283" y="692"/>
                    <a:pt x="395" y="692"/>
                  </a:cubicBezTo>
                  <a:cubicBezTo>
                    <a:pt x="453" y="692"/>
                    <a:pt x="510" y="677"/>
                    <a:pt x="558" y="643"/>
                  </a:cubicBezTo>
                  <a:cubicBezTo>
                    <a:pt x="717" y="543"/>
                    <a:pt x="796" y="265"/>
                    <a:pt x="657" y="145"/>
                  </a:cubicBezTo>
                  <a:cubicBezTo>
                    <a:pt x="599" y="53"/>
                    <a:pt x="488" y="1"/>
                    <a:pt x="3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23"/>
            <p:cNvSpPr/>
            <p:nvPr/>
          </p:nvSpPr>
          <p:spPr>
            <a:xfrm>
              <a:off x="2295142" y="4558791"/>
              <a:ext cx="309727" cy="116103"/>
            </a:xfrm>
            <a:custGeom>
              <a:avLst/>
              <a:gdLst/>
              <a:ahLst/>
              <a:cxnLst/>
              <a:rect l="l" t="t" r="r" b="b"/>
              <a:pathLst>
                <a:path w="8654" h="3244" extrusionOk="0">
                  <a:moveTo>
                    <a:pt x="8176" y="1"/>
                  </a:moveTo>
                  <a:lnTo>
                    <a:pt x="0" y="2547"/>
                  </a:lnTo>
                  <a:lnTo>
                    <a:pt x="219" y="3243"/>
                  </a:lnTo>
                  <a:lnTo>
                    <a:pt x="8654" y="339"/>
                  </a:lnTo>
                  <a:cubicBezTo>
                    <a:pt x="8594" y="40"/>
                    <a:pt x="8176" y="1"/>
                    <a:pt x="81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23"/>
            <p:cNvSpPr/>
            <p:nvPr/>
          </p:nvSpPr>
          <p:spPr>
            <a:xfrm>
              <a:off x="2397646" y="4533666"/>
              <a:ext cx="24981" cy="27308"/>
            </a:xfrm>
            <a:custGeom>
              <a:avLst/>
              <a:gdLst/>
              <a:ahLst/>
              <a:cxnLst/>
              <a:rect l="l" t="t" r="r" b="b"/>
              <a:pathLst>
                <a:path w="698" h="763" extrusionOk="0">
                  <a:moveTo>
                    <a:pt x="635" y="1"/>
                  </a:moveTo>
                  <a:cubicBezTo>
                    <a:pt x="569" y="1"/>
                    <a:pt x="364" y="51"/>
                    <a:pt x="200" y="265"/>
                  </a:cubicBezTo>
                  <a:cubicBezTo>
                    <a:pt x="1" y="484"/>
                    <a:pt x="21" y="762"/>
                    <a:pt x="61" y="762"/>
                  </a:cubicBezTo>
                  <a:cubicBezTo>
                    <a:pt x="120" y="762"/>
                    <a:pt x="140" y="543"/>
                    <a:pt x="319" y="345"/>
                  </a:cubicBezTo>
                  <a:cubicBezTo>
                    <a:pt x="458" y="146"/>
                    <a:pt x="697" y="66"/>
                    <a:pt x="657" y="6"/>
                  </a:cubicBezTo>
                  <a:cubicBezTo>
                    <a:pt x="657" y="3"/>
                    <a:pt x="649" y="1"/>
                    <a:pt x="6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5" name="Google Shape;1335;p23"/>
            <p:cNvSpPr/>
            <p:nvPr/>
          </p:nvSpPr>
          <p:spPr>
            <a:xfrm>
              <a:off x="2441346" y="4536422"/>
              <a:ext cx="17573" cy="29670"/>
            </a:xfrm>
            <a:custGeom>
              <a:avLst/>
              <a:gdLst/>
              <a:ahLst/>
              <a:cxnLst/>
              <a:rect l="l" t="t" r="r" b="b"/>
              <a:pathLst>
                <a:path w="491" h="829" extrusionOk="0">
                  <a:moveTo>
                    <a:pt x="444" y="0"/>
                  </a:moveTo>
                  <a:cubicBezTo>
                    <a:pt x="371" y="0"/>
                    <a:pt x="195" y="105"/>
                    <a:pt x="93" y="327"/>
                  </a:cubicBezTo>
                  <a:cubicBezTo>
                    <a:pt x="0" y="587"/>
                    <a:pt x="97" y="829"/>
                    <a:pt x="127" y="829"/>
                  </a:cubicBezTo>
                  <a:cubicBezTo>
                    <a:pt x="129" y="829"/>
                    <a:pt x="131" y="827"/>
                    <a:pt x="133" y="825"/>
                  </a:cubicBezTo>
                  <a:cubicBezTo>
                    <a:pt x="192" y="825"/>
                    <a:pt x="172" y="626"/>
                    <a:pt x="232" y="407"/>
                  </a:cubicBezTo>
                  <a:cubicBezTo>
                    <a:pt x="331" y="188"/>
                    <a:pt x="491" y="29"/>
                    <a:pt x="471" y="9"/>
                  </a:cubicBezTo>
                  <a:cubicBezTo>
                    <a:pt x="465" y="3"/>
                    <a:pt x="456" y="0"/>
                    <a:pt x="44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336;p23"/>
            <p:cNvSpPr/>
            <p:nvPr/>
          </p:nvSpPr>
          <p:spPr>
            <a:xfrm>
              <a:off x="2483150" y="4539357"/>
              <a:ext cx="10665" cy="29491"/>
            </a:xfrm>
            <a:custGeom>
              <a:avLst/>
              <a:gdLst/>
              <a:ahLst/>
              <a:cxnLst/>
              <a:rect l="l" t="t" r="r" b="b"/>
              <a:pathLst>
                <a:path w="298" h="824" extrusionOk="0">
                  <a:moveTo>
                    <a:pt x="247" y="0"/>
                  </a:moveTo>
                  <a:cubicBezTo>
                    <a:pt x="203" y="0"/>
                    <a:pt x="57" y="154"/>
                    <a:pt x="39" y="404"/>
                  </a:cubicBezTo>
                  <a:cubicBezTo>
                    <a:pt x="1" y="632"/>
                    <a:pt x="126" y="823"/>
                    <a:pt x="155" y="823"/>
                  </a:cubicBezTo>
                  <a:cubicBezTo>
                    <a:pt x="156" y="823"/>
                    <a:pt x="157" y="823"/>
                    <a:pt x="158" y="822"/>
                  </a:cubicBezTo>
                  <a:cubicBezTo>
                    <a:pt x="198" y="802"/>
                    <a:pt x="158" y="623"/>
                    <a:pt x="198" y="404"/>
                  </a:cubicBezTo>
                  <a:cubicBezTo>
                    <a:pt x="218" y="205"/>
                    <a:pt x="297" y="26"/>
                    <a:pt x="258" y="7"/>
                  </a:cubicBezTo>
                  <a:cubicBezTo>
                    <a:pt x="256" y="2"/>
                    <a:pt x="252" y="0"/>
                    <a:pt x="24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337;p23"/>
            <p:cNvSpPr/>
            <p:nvPr/>
          </p:nvSpPr>
          <p:spPr>
            <a:xfrm>
              <a:off x="2374167" y="4497768"/>
              <a:ext cx="32497" cy="14137"/>
            </a:xfrm>
            <a:custGeom>
              <a:avLst/>
              <a:gdLst/>
              <a:ahLst/>
              <a:cxnLst/>
              <a:rect l="l" t="t" r="r" b="b"/>
              <a:pathLst>
                <a:path w="908" h="395" extrusionOk="0">
                  <a:moveTo>
                    <a:pt x="702" y="0"/>
                  </a:moveTo>
                  <a:cubicBezTo>
                    <a:pt x="617" y="0"/>
                    <a:pt x="511" y="14"/>
                    <a:pt x="398" y="55"/>
                  </a:cubicBezTo>
                  <a:cubicBezTo>
                    <a:pt x="120" y="174"/>
                    <a:pt x="0" y="373"/>
                    <a:pt x="20" y="393"/>
                  </a:cubicBezTo>
                  <a:cubicBezTo>
                    <a:pt x="25" y="394"/>
                    <a:pt x="30" y="395"/>
                    <a:pt x="35" y="395"/>
                  </a:cubicBezTo>
                  <a:cubicBezTo>
                    <a:pt x="101" y="395"/>
                    <a:pt x="237" y="286"/>
                    <a:pt x="458" y="194"/>
                  </a:cubicBezTo>
                  <a:cubicBezTo>
                    <a:pt x="677" y="94"/>
                    <a:pt x="896" y="94"/>
                    <a:pt x="896" y="55"/>
                  </a:cubicBezTo>
                  <a:cubicBezTo>
                    <a:pt x="907" y="31"/>
                    <a:pt x="828" y="0"/>
                    <a:pt x="70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338;p23"/>
            <p:cNvSpPr/>
            <p:nvPr/>
          </p:nvSpPr>
          <p:spPr>
            <a:xfrm>
              <a:off x="2228929" y="4411405"/>
              <a:ext cx="158084" cy="77664"/>
            </a:xfrm>
            <a:custGeom>
              <a:avLst/>
              <a:gdLst/>
              <a:ahLst/>
              <a:cxnLst/>
              <a:rect l="l" t="t" r="r" b="b"/>
              <a:pathLst>
                <a:path w="4417" h="2170" extrusionOk="0">
                  <a:moveTo>
                    <a:pt x="4178" y="1"/>
                  </a:moveTo>
                  <a:lnTo>
                    <a:pt x="0" y="1473"/>
                  </a:lnTo>
                  <a:lnTo>
                    <a:pt x="259" y="2169"/>
                  </a:lnTo>
                  <a:lnTo>
                    <a:pt x="4416" y="777"/>
                  </a:lnTo>
                  <a:lnTo>
                    <a:pt x="417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339;p23"/>
            <p:cNvSpPr/>
            <p:nvPr/>
          </p:nvSpPr>
          <p:spPr>
            <a:xfrm>
              <a:off x="2342135" y="4456967"/>
              <a:ext cx="54150" cy="17859"/>
            </a:xfrm>
            <a:custGeom>
              <a:avLst/>
              <a:gdLst/>
              <a:ahLst/>
              <a:cxnLst/>
              <a:rect l="l" t="t" r="r" b="b"/>
              <a:pathLst>
                <a:path w="1513" h="499" extrusionOk="0">
                  <a:moveTo>
                    <a:pt x="657" y="140"/>
                  </a:moveTo>
                  <a:cubicBezTo>
                    <a:pt x="816" y="140"/>
                    <a:pt x="975" y="160"/>
                    <a:pt x="1094" y="220"/>
                  </a:cubicBezTo>
                  <a:cubicBezTo>
                    <a:pt x="1221" y="259"/>
                    <a:pt x="1314" y="302"/>
                    <a:pt x="1379" y="332"/>
                  </a:cubicBezTo>
                  <a:lnTo>
                    <a:pt x="1379" y="332"/>
                  </a:lnTo>
                  <a:cubicBezTo>
                    <a:pt x="1310" y="347"/>
                    <a:pt x="1215" y="371"/>
                    <a:pt x="1094" y="399"/>
                  </a:cubicBezTo>
                  <a:cubicBezTo>
                    <a:pt x="955" y="399"/>
                    <a:pt x="796" y="399"/>
                    <a:pt x="617" y="359"/>
                  </a:cubicBezTo>
                  <a:cubicBezTo>
                    <a:pt x="517" y="359"/>
                    <a:pt x="458" y="339"/>
                    <a:pt x="358" y="319"/>
                  </a:cubicBezTo>
                  <a:cubicBezTo>
                    <a:pt x="299" y="299"/>
                    <a:pt x="259" y="299"/>
                    <a:pt x="219" y="260"/>
                  </a:cubicBezTo>
                  <a:cubicBezTo>
                    <a:pt x="199" y="240"/>
                    <a:pt x="199" y="240"/>
                    <a:pt x="199" y="220"/>
                  </a:cubicBezTo>
                  <a:cubicBezTo>
                    <a:pt x="199" y="160"/>
                    <a:pt x="279" y="140"/>
                    <a:pt x="378" y="140"/>
                  </a:cubicBezTo>
                  <a:close/>
                  <a:moveTo>
                    <a:pt x="358" y="1"/>
                  </a:moveTo>
                  <a:cubicBezTo>
                    <a:pt x="299" y="1"/>
                    <a:pt x="219" y="1"/>
                    <a:pt x="179" y="21"/>
                  </a:cubicBezTo>
                  <a:cubicBezTo>
                    <a:pt x="120" y="41"/>
                    <a:pt x="60" y="100"/>
                    <a:pt x="20" y="160"/>
                  </a:cubicBezTo>
                  <a:cubicBezTo>
                    <a:pt x="0" y="260"/>
                    <a:pt x="80" y="359"/>
                    <a:pt x="120" y="399"/>
                  </a:cubicBezTo>
                  <a:cubicBezTo>
                    <a:pt x="199" y="419"/>
                    <a:pt x="259" y="439"/>
                    <a:pt x="299" y="439"/>
                  </a:cubicBezTo>
                  <a:cubicBezTo>
                    <a:pt x="398" y="458"/>
                    <a:pt x="498" y="498"/>
                    <a:pt x="597" y="498"/>
                  </a:cubicBezTo>
                  <a:cubicBezTo>
                    <a:pt x="796" y="498"/>
                    <a:pt x="955" y="498"/>
                    <a:pt x="1094" y="458"/>
                  </a:cubicBezTo>
                  <a:cubicBezTo>
                    <a:pt x="1266" y="434"/>
                    <a:pt x="1385" y="394"/>
                    <a:pt x="1450" y="363"/>
                  </a:cubicBezTo>
                  <a:lnTo>
                    <a:pt x="1450" y="363"/>
                  </a:lnTo>
                  <a:cubicBezTo>
                    <a:pt x="1460" y="366"/>
                    <a:pt x="1469" y="368"/>
                    <a:pt x="1475" y="368"/>
                  </a:cubicBezTo>
                  <a:cubicBezTo>
                    <a:pt x="1483" y="368"/>
                    <a:pt x="1489" y="365"/>
                    <a:pt x="1492" y="359"/>
                  </a:cubicBezTo>
                  <a:cubicBezTo>
                    <a:pt x="1492" y="359"/>
                    <a:pt x="1488" y="355"/>
                    <a:pt x="1480" y="348"/>
                  </a:cubicBezTo>
                  <a:lnTo>
                    <a:pt x="1480" y="348"/>
                  </a:lnTo>
                  <a:cubicBezTo>
                    <a:pt x="1501" y="335"/>
                    <a:pt x="1512" y="325"/>
                    <a:pt x="1512" y="319"/>
                  </a:cubicBezTo>
                  <a:cubicBezTo>
                    <a:pt x="1509" y="316"/>
                    <a:pt x="1501" y="314"/>
                    <a:pt x="1490" y="314"/>
                  </a:cubicBezTo>
                  <a:cubicBezTo>
                    <a:pt x="1479" y="314"/>
                    <a:pt x="1464" y="316"/>
                    <a:pt x="1446" y="319"/>
                  </a:cubicBezTo>
                  <a:lnTo>
                    <a:pt x="1446" y="319"/>
                  </a:lnTo>
                  <a:cubicBezTo>
                    <a:pt x="1389" y="274"/>
                    <a:pt x="1281" y="197"/>
                    <a:pt x="1114" y="120"/>
                  </a:cubicBezTo>
                  <a:cubicBezTo>
                    <a:pt x="995" y="61"/>
                    <a:pt x="856" y="21"/>
                    <a:pt x="6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340;p23"/>
            <p:cNvSpPr/>
            <p:nvPr/>
          </p:nvSpPr>
          <p:spPr>
            <a:xfrm>
              <a:off x="2382005" y="4418993"/>
              <a:ext cx="24230" cy="52253"/>
            </a:xfrm>
            <a:custGeom>
              <a:avLst/>
              <a:gdLst/>
              <a:ahLst/>
              <a:cxnLst/>
              <a:rect l="l" t="t" r="r" b="b"/>
              <a:pathLst>
                <a:path w="677" h="1460" extrusionOk="0">
                  <a:moveTo>
                    <a:pt x="290" y="0"/>
                  </a:moveTo>
                  <a:cubicBezTo>
                    <a:pt x="271" y="0"/>
                    <a:pt x="254" y="3"/>
                    <a:pt x="239" y="8"/>
                  </a:cubicBezTo>
                  <a:cubicBezTo>
                    <a:pt x="80" y="87"/>
                    <a:pt x="60" y="207"/>
                    <a:pt x="40" y="306"/>
                  </a:cubicBezTo>
                  <a:cubicBezTo>
                    <a:pt x="0" y="405"/>
                    <a:pt x="0" y="505"/>
                    <a:pt x="0" y="604"/>
                  </a:cubicBezTo>
                  <a:cubicBezTo>
                    <a:pt x="0" y="783"/>
                    <a:pt x="60" y="962"/>
                    <a:pt x="100" y="1082"/>
                  </a:cubicBezTo>
                  <a:cubicBezTo>
                    <a:pt x="199" y="1360"/>
                    <a:pt x="338" y="1460"/>
                    <a:pt x="358" y="1460"/>
                  </a:cubicBezTo>
                  <a:cubicBezTo>
                    <a:pt x="378" y="1420"/>
                    <a:pt x="279" y="1301"/>
                    <a:pt x="259" y="1062"/>
                  </a:cubicBezTo>
                  <a:cubicBezTo>
                    <a:pt x="199" y="923"/>
                    <a:pt x="179" y="783"/>
                    <a:pt x="179" y="604"/>
                  </a:cubicBezTo>
                  <a:cubicBezTo>
                    <a:pt x="179" y="505"/>
                    <a:pt x="179" y="425"/>
                    <a:pt x="199" y="326"/>
                  </a:cubicBezTo>
                  <a:cubicBezTo>
                    <a:pt x="199" y="226"/>
                    <a:pt x="259" y="167"/>
                    <a:pt x="299" y="127"/>
                  </a:cubicBezTo>
                  <a:cubicBezTo>
                    <a:pt x="303" y="125"/>
                    <a:pt x="307" y="124"/>
                    <a:pt x="311" y="124"/>
                  </a:cubicBezTo>
                  <a:cubicBezTo>
                    <a:pt x="347" y="124"/>
                    <a:pt x="384" y="195"/>
                    <a:pt x="438" y="266"/>
                  </a:cubicBezTo>
                  <a:cubicBezTo>
                    <a:pt x="478" y="326"/>
                    <a:pt x="517" y="425"/>
                    <a:pt x="537" y="505"/>
                  </a:cubicBezTo>
                  <a:cubicBezTo>
                    <a:pt x="557" y="684"/>
                    <a:pt x="557" y="823"/>
                    <a:pt x="537" y="962"/>
                  </a:cubicBezTo>
                  <a:cubicBezTo>
                    <a:pt x="478" y="1201"/>
                    <a:pt x="358" y="1321"/>
                    <a:pt x="378" y="1360"/>
                  </a:cubicBezTo>
                  <a:cubicBezTo>
                    <a:pt x="378" y="1360"/>
                    <a:pt x="537" y="1261"/>
                    <a:pt x="637" y="982"/>
                  </a:cubicBezTo>
                  <a:cubicBezTo>
                    <a:pt x="677" y="863"/>
                    <a:pt x="677" y="684"/>
                    <a:pt x="657" y="485"/>
                  </a:cubicBezTo>
                  <a:cubicBezTo>
                    <a:pt x="637" y="405"/>
                    <a:pt x="597" y="306"/>
                    <a:pt x="557" y="207"/>
                  </a:cubicBezTo>
                  <a:cubicBezTo>
                    <a:pt x="537" y="167"/>
                    <a:pt x="498" y="107"/>
                    <a:pt x="458" y="67"/>
                  </a:cubicBezTo>
                  <a:cubicBezTo>
                    <a:pt x="413" y="23"/>
                    <a:pt x="346" y="0"/>
                    <a:pt x="2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41;p23"/>
            <p:cNvSpPr/>
            <p:nvPr/>
          </p:nvSpPr>
          <p:spPr>
            <a:xfrm>
              <a:off x="1398051" y="2383010"/>
              <a:ext cx="392330" cy="324150"/>
            </a:xfrm>
            <a:custGeom>
              <a:avLst/>
              <a:gdLst/>
              <a:ahLst/>
              <a:cxnLst/>
              <a:rect l="l" t="t" r="r" b="b"/>
              <a:pathLst>
                <a:path w="10962" h="9057" extrusionOk="0">
                  <a:moveTo>
                    <a:pt x="2308" y="0"/>
                  </a:moveTo>
                  <a:lnTo>
                    <a:pt x="717" y="3283"/>
                  </a:lnTo>
                  <a:cubicBezTo>
                    <a:pt x="1" y="4775"/>
                    <a:pt x="239" y="6545"/>
                    <a:pt x="1373" y="7759"/>
                  </a:cubicBezTo>
                  <a:cubicBezTo>
                    <a:pt x="2128" y="8601"/>
                    <a:pt x="3207" y="9056"/>
                    <a:pt x="4325" y="9056"/>
                  </a:cubicBezTo>
                  <a:cubicBezTo>
                    <a:pt x="4475" y="9056"/>
                    <a:pt x="4625" y="9048"/>
                    <a:pt x="4775" y="9032"/>
                  </a:cubicBezTo>
                  <a:lnTo>
                    <a:pt x="10961" y="8335"/>
                  </a:lnTo>
                  <a:lnTo>
                    <a:pt x="10961" y="4655"/>
                  </a:lnTo>
                  <a:lnTo>
                    <a:pt x="4874" y="4834"/>
                  </a:lnTo>
                  <a:lnTo>
                    <a:pt x="6386" y="2149"/>
                  </a:lnTo>
                  <a:lnTo>
                    <a:pt x="230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42;p23"/>
            <p:cNvSpPr/>
            <p:nvPr/>
          </p:nvSpPr>
          <p:spPr>
            <a:xfrm>
              <a:off x="1694218" y="1559969"/>
              <a:ext cx="176624" cy="405859"/>
            </a:xfrm>
            <a:custGeom>
              <a:avLst/>
              <a:gdLst/>
              <a:ahLst/>
              <a:cxnLst/>
              <a:rect l="l" t="t" r="r" b="b"/>
              <a:pathLst>
                <a:path w="4935" h="11340" extrusionOk="0">
                  <a:moveTo>
                    <a:pt x="3634" y="0"/>
                  </a:moveTo>
                  <a:cubicBezTo>
                    <a:pt x="3152" y="0"/>
                    <a:pt x="2664" y="135"/>
                    <a:pt x="2249" y="378"/>
                  </a:cubicBezTo>
                  <a:cubicBezTo>
                    <a:pt x="1413" y="876"/>
                    <a:pt x="1354" y="1831"/>
                    <a:pt x="657" y="2447"/>
                  </a:cubicBezTo>
                  <a:cubicBezTo>
                    <a:pt x="1" y="3044"/>
                    <a:pt x="200" y="4377"/>
                    <a:pt x="319" y="5312"/>
                  </a:cubicBezTo>
                  <a:cubicBezTo>
                    <a:pt x="578" y="7301"/>
                    <a:pt x="876" y="9629"/>
                    <a:pt x="1891" y="11339"/>
                  </a:cubicBezTo>
                  <a:lnTo>
                    <a:pt x="4934" y="398"/>
                  </a:lnTo>
                  <a:cubicBezTo>
                    <a:pt x="4554" y="125"/>
                    <a:pt x="4097" y="0"/>
                    <a:pt x="363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43;p23"/>
            <p:cNvSpPr/>
            <p:nvPr/>
          </p:nvSpPr>
          <p:spPr>
            <a:xfrm>
              <a:off x="1782513" y="1595080"/>
              <a:ext cx="286248" cy="589712"/>
            </a:xfrm>
            <a:custGeom>
              <a:avLst/>
              <a:gdLst/>
              <a:ahLst/>
              <a:cxnLst/>
              <a:rect l="l" t="t" r="r" b="b"/>
              <a:pathLst>
                <a:path w="7998" h="16477" extrusionOk="0">
                  <a:moveTo>
                    <a:pt x="4410" y="1"/>
                  </a:moveTo>
                  <a:cubicBezTo>
                    <a:pt x="2865" y="1"/>
                    <a:pt x="1327" y="455"/>
                    <a:pt x="1" y="1347"/>
                  </a:cubicBezTo>
                  <a:lnTo>
                    <a:pt x="120" y="9304"/>
                  </a:lnTo>
                  <a:lnTo>
                    <a:pt x="100" y="13581"/>
                  </a:lnTo>
                  <a:cubicBezTo>
                    <a:pt x="80" y="15013"/>
                    <a:pt x="816" y="16366"/>
                    <a:pt x="2268" y="16465"/>
                  </a:cubicBezTo>
                  <a:cubicBezTo>
                    <a:pt x="2351" y="16473"/>
                    <a:pt x="2433" y="16476"/>
                    <a:pt x="2515" y="16476"/>
                  </a:cubicBezTo>
                  <a:cubicBezTo>
                    <a:pt x="3962" y="16476"/>
                    <a:pt x="5196" y="15327"/>
                    <a:pt x="5252" y="13840"/>
                  </a:cubicBezTo>
                  <a:cubicBezTo>
                    <a:pt x="5312" y="12328"/>
                    <a:pt x="5372" y="10796"/>
                    <a:pt x="5372" y="10796"/>
                  </a:cubicBezTo>
                  <a:cubicBezTo>
                    <a:pt x="5372" y="10796"/>
                    <a:pt x="7659" y="10597"/>
                    <a:pt x="7838" y="8349"/>
                  </a:cubicBezTo>
                  <a:cubicBezTo>
                    <a:pt x="7997" y="6081"/>
                    <a:pt x="7958" y="850"/>
                    <a:pt x="7958" y="850"/>
                  </a:cubicBezTo>
                  <a:cubicBezTo>
                    <a:pt x="6838" y="281"/>
                    <a:pt x="5622" y="1"/>
                    <a:pt x="441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344;p23"/>
            <p:cNvSpPr/>
            <p:nvPr/>
          </p:nvSpPr>
          <p:spPr>
            <a:xfrm>
              <a:off x="1736952" y="1526362"/>
              <a:ext cx="398021" cy="465413"/>
            </a:xfrm>
            <a:custGeom>
              <a:avLst/>
              <a:gdLst/>
              <a:ahLst/>
              <a:cxnLst/>
              <a:rect l="l" t="t" r="r" b="b"/>
              <a:pathLst>
                <a:path w="11121" h="13004" extrusionOk="0">
                  <a:moveTo>
                    <a:pt x="6680" y="1"/>
                  </a:moveTo>
                  <a:cubicBezTo>
                    <a:pt x="6161" y="1"/>
                    <a:pt x="5624" y="173"/>
                    <a:pt x="5153" y="402"/>
                  </a:cubicBezTo>
                  <a:cubicBezTo>
                    <a:pt x="4397" y="780"/>
                    <a:pt x="3760" y="1317"/>
                    <a:pt x="2964" y="1556"/>
                  </a:cubicBezTo>
                  <a:cubicBezTo>
                    <a:pt x="2348" y="1755"/>
                    <a:pt x="1652" y="1815"/>
                    <a:pt x="1095" y="2153"/>
                  </a:cubicBezTo>
                  <a:cubicBezTo>
                    <a:pt x="597" y="2491"/>
                    <a:pt x="299" y="3048"/>
                    <a:pt x="160" y="3645"/>
                  </a:cubicBezTo>
                  <a:cubicBezTo>
                    <a:pt x="0" y="4222"/>
                    <a:pt x="20" y="4838"/>
                    <a:pt x="20" y="5435"/>
                  </a:cubicBezTo>
                  <a:cubicBezTo>
                    <a:pt x="80" y="7106"/>
                    <a:pt x="100" y="8777"/>
                    <a:pt x="120" y="10428"/>
                  </a:cubicBezTo>
                  <a:cubicBezTo>
                    <a:pt x="160" y="11125"/>
                    <a:pt x="279" y="11701"/>
                    <a:pt x="677" y="12278"/>
                  </a:cubicBezTo>
                  <a:cubicBezTo>
                    <a:pt x="1095" y="12855"/>
                    <a:pt x="1137" y="13003"/>
                    <a:pt x="1500" y="13003"/>
                  </a:cubicBezTo>
                  <a:cubicBezTo>
                    <a:pt x="1637" y="13003"/>
                    <a:pt x="1821" y="12982"/>
                    <a:pt x="2089" y="12955"/>
                  </a:cubicBezTo>
                  <a:cubicBezTo>
                    <a:pt x="3084" y="12855"/>
                    <a:pt x="4536" y="12517"/>
                    <a:pt x="5192" y="11801"/>
                  </a:cubicBezTo>
                  <a:cubicBezTo>
                    <a:pt x="5630" y="11323"/>
                    <a:pt x="6565" y="11125"/>
                    <a:pt x="6645" y="10568"/>
                  </a:cubicBezTo>
                  <a:cubicBezTo>
                    <a:pt x="6684" y="10110"/>
                    <a:pt x="6386" y="9712"/>
                    <a:pt x="5968" y="9613"/>
                  </a:cubicBezTo>
                  <a:cubicBezTo>
                    <a:pt x="5491" y="9513"/>
                    <a:pt x="5053" y="9175"/>
                    <a:pt x="4854" y="8777"/>
                  </a:cubicBezTo>
                  <a:cubicBezTo>
                    <a:pt x="4576" y="8220"/>
                    <a:pt x="4775" y="7484"/>
                    <a:pt x="5292" y="7126"/>
                  </a:cubicBezTo>
                  <a:cubicBezTo>
                    <a:pt x="5471" y="7020"/>
                    <a:pt x="5659" y="6971"/>
                    <a:pt x="5844" y="6971"/>
                  </a:cubicBezTo>
                  <a:cubicBezTo>
                    <a:pt x="6216" y="6971"/>
                    <a:pt x="6578" y="7166"/>
                    <a:pt x="6844" y="7484"/>
                  </a:cubicBezTo>
                  <a:cubicBezTo>
                    <a:pt x="7241" y="7484"/>
                    <a:pt x="7261" y="7106"/>
                    <a:pt x="7321" y="6828"/>
                  </a:cubicBezTo>
                  <a:cubicBezTo>
                    <a:pt x="7580" y="6032"/>
                    <a:pt x="7341" y="5495"/>
                    <a:pt x="7361" y="5236"/>
                  </a:cubicBezTo>
                  <a:lnTo>
                    <a:pt x="7361" y="5236"/>
                  </a:lnTo>
                  <a:cubicBezTo>
                    <a:pt x="7711" y="5403"/>
                    <a:pt x="8099" y="5484"/>
                    <a:pt x="8489" y="5484"/>
                  </a:cubicBezTo>
                  <a:cubicBezTo>
                    <a:pt x="9538" y="5484"/>
                    <a:pt x="10599" y="4897"/>
                    <a:pt x="10961" y="3824"/>
                  </a:cubicBezTo>
                  <a:cubicBezTo>
                    <a:pt x="11101" y="3446"/>
                    <a:pt x="11120" y="3048"/>
                    <a:pt x="11001" y="2670"/>
                  </a:cubicBezTo>
                  <a:cubicBezTo>
                    <a:pt x="10623" y="1596"/>
                    <a:pt x="9629" y="1715"/>
                    <a:pt x="8912" y="1278"/>
                  </a:cubicBezTo>
                  <a:cubicBezTo>
                    <a:pt x="8375" y="979"/>
                    <a:pt x="8037" y="462"/>
                    <a:pt x="7520" y="184"/>
                  </a:cubicBezTo>
                  <a:cubicBezTo>
                    <a:pt x="7255" y="55"/>
                    <a:pt x="6970" y="1"/>
                    <a:pt x="668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345;p23"/>
            <p:cNvSpPr/>
            <p:nvPr/>
          </p:nvSpPr>
          <p:spPr>
            <a:xfrm>
              <a:off x="1936305" y="1805958"/>
              <a:ext cx="31960" cy="46706"/>
            </a:xfrm>
            <a:custGeom>
              <a:avLst/>
              <a:gdLst/>
              <a:ahLst/>
              <a:cxnLst/>
              <a:rect l="l" t="t" r="r" b="b"/>
              <a:pathLst>
                <a:path w="893" h="1305" extrusionOk="0">
                  <a:moveTo>
                    <a:pt x="640" y="1"/>
                  </a:moveTo>
                  <a:cubicBezTo>
                    <a:pt x="608" y="1"/>
                    <a:pt x="574" y="4"/>
                    <a:pt x="538" y="10"/>
                  </a:cubicBezTo>
                  <a:cubicBezTo>
                    <a:pt x="418" y="30"/>
                    <a:pt x="279" y="90"/>
                    <a:pt x="179" y="209"/>
                  </a:cubicBezTo>
                  <a:cubicBezTo>
                    <a:pt x="60" y="309"/>
                    <a:pt x="0" y="508"/>
                    <a:pt x="0" y="687"/>
                  </a:cubicBezTo>
                  <a:cubicBezTo>
                    <a:pt x="39" y="1033"/>
                    <a:pt x="337" y="1304"/>
                    <a:pt x="573" y="1304"/>
                  </a:cubicBezTo>
                  <a:cubicBezTo>
                    <a:pt x="581" y="1304"/>
                    <a:pt x="589" y="1304"/>
                    <a:pt x="597" y="1303"/>
                  </a:cubicBezTo>
                  <a:cubicBezTo>
                    <a:pt x="717" y="1303"/>
                    <a:pt x="796" y="1224"/>
                    <a:pt x="856" y="1184"/>
                  </a:cubicBezTo>
                  <a:cubicBezTo>
                    <a:pt x="876" y="1124"/>
                    <a:pt x="876" y="1085"/>
                    <a:pt x="876" y="1085"/>
                  </a:cubicBezTo>
                  <a:cubicBezTo>
                    <a:pt x="873" y="1080"/>
                    <a:pt x="871" y="1078"/>
                    <a:pt x="867" y="1078"/>
                  </a:cubicBezTo>
                  <a:cubicBezTo>
                    <a:pt x="837" y="1078"/>
                    <a:pt x="754" y="1204"/>
                    <a:pt x="577" y="1204"/>
                  </a:cubicBezTo>
                  <a:cubicBezTo>
                    <a:pt x="398" y="1204"/>
                    <a:pt x="160" y="985"/>
                    <a:pt x="160" y="687"/>
                  </a:cubicBezTo>
                  <a:cubicBezTo>
                    <a:pt x="140" y="388"/>
                    <a:pt x="378" y="169"/>
                    <a:pt x="557" y="110"/>
                  </a:cubicBezTo>
                  <a:cubicBezTo>
                    <a:pt x="736" y="70"/>
                    <a:pt x="876" y="90"/>
                    <a:pt x="876" y="70"/>
                  </a:cubicBezTo>
                  <a:cubicBezTo>
                    <a:pt x="892" y="70"/>
                    <a:pt x="798" y="1"/>
                    <a:pt x="64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346;p23"/>
            <p:cNvSpPr/>
            <p:nvPr/>
          </p:nvSpPr>
          <p:spPr>
            <a:xfrm>
              <a:off x="1594541" y="1477901"/>
              <a:ext cx="241404" cy="264023"/>
            </a:xfrm>
            <a:custGeom>
              <a:avLst/>
              <a:gdLst/>
              <a:ahLst/>
              <a:cxnLst/>
              <a:rect l="l" t="t" r="r" b="b"/>
              <a:pathLst>
                <a:path w="6745" h="7377" extrusionOk="0">
                  <a:moveTo>
                    <a:pt x="3705" y="0"/>
                  </a:moveTo>
                  <a:cubicBezTo>
                    <a:pt x="3469" y="0"/>
                    <a:pt x="3233" y="34"/>
                    <a:pt x="3005" y="105"/>
                  </a:cubicBezTo>
                  <a:cubicBezTo>
                    <a:pt x="1751" y="503"/>
                    <a:pt x="896" y="1975"/>
                    <a:pt x="1214" y="3268"/>
                  </a:cubicBezTo>
                  <a:cubicBezTo>
                    <a:pt x="1274" y="3407"/>
                    <a:pt x="1314" y="3586"/>
                    <a:pt x="1214" y="3726"/>
                  </a:cubicBezTo>
                  <a:cubicBezTo>
                    <a:pt x="1115" y="3905"/>
                    <a:pt x="896" y="3925"/>
                    <a:pt x="717" y="3984"/>
                  </a:cubicBezTo>
                  <a:cubicBezTo>
                    <a:pt x="80" y="4223"/>
                    <a:pt x="1" y="5198"/>
                    <a:pt x="478" y="5695"/>
                  </a:cubicBezTo>
                  <a:cubicBezTo>
                    <a:pt x="805" y="6036"/>
                    <a:pt x="1262" y="6180"/>
                    <a:pt x="1735" y="6180"/>
                  </a:cubicBezTo>
                  <a:cubicBezTo>
                    <a:pt x="1953" y="6180"/>
                    <a:pt x="2175" y="6149"/>
                    <a:pt x="2388" y="6093"/>
                  </a:cubicBezTo>
                  <a:lnTo>
                    <a:pt x="2388" y="6093"/>
                  </a:lnTo>
                  <a:cubicBezTo>
                    <a:pt x="2209" y="6670"/>
                    <a:pt x="2746" y="7287"/>
                    <a:pt x="3363" y="7366"/>
                  </a:cubicBezTo>
                  <a:cubicBezTo>
                    <a:pt x="3416" y="7373"/>
                    <a:pt x="3470" y="7377"/>
                    <a:pt x="3524" y="7377"/>
                  </a:cubicBezTo>
                  <a:cubicBezTo>
                    <a:pt x="4065" y="7377"/>
                    <a:pt x="4585" y="7023"/>
                    <a:pt x="4875" y="6570"/>
                  </a:cubicBezTo>
                  <a:cubicBezTo>
                    <a:pt x="5193" y="6073"/>
                    <a:pt x="5332" y="5456"/>
                    <a:pt x="5392" y="4860"/>
                  </a:cubicBezTo>
                  <a:lnTo>
                    <a:pt x="5392" y="4860"/>
                  </a:lnTo>
                  <a:lnTo>
                    <a:pt x="4855" y="5078"/>
                  </a:lnTo>
                  <a:cubicBezTo>
                    <a:pt x="6068" y="4561"/>
                    <a:pt x="6745" y="2990"/>
                    <a:pt x="6267" y="1717"/>
                  </a:cubicBezTo>
                  <a:cubicBezTo>
                    <a:pt x="5875" y="704"/>
                    <a:pt x="4787" y="0"/>
                    <a:pt x="370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347;p23"/>
            <p:cNvSpPr/>
            <p:nvPr/>
          </p:nvSpPr>
          <p:spPr>
            <a:xfrm>
              <a:off x="1687811" y="1560685"/>
              <a:ext cx="135322" cy="135286"/>
            </a:xfrm>
            <a:custGeom>
              <a:avLst/>
              <a:gdLst/>
              <a:ahLst/>
              <a:cxnLst/>
              <a:rect l="l" t="t" r="r" b="b"/>
              <a:pathLst>
                <a:path w="3781" h="3780" extrusionOk="0">
                  <a:moveTo>
                    <a:pt x="3761" y="0"/>
                  </a:moveTo>
                  <a:cubicBezTo>
                    <a:pt x="3741" y="0"/>
                    <a:pt x="3741" y="319"/>
                    <a:pt x="3582" y="836"/>
                  </a:cubicBezTo>
                  <a:cubicBezTo>
                    <a:pt x="3442" y="1333"/>
                    <a:pt x="3144" y="2009"/>
                    <a:pt x="2567" y="2586"/>
                  </a:cubicBezTo>
                  <a:cubicBezTo>
                    <a:pt x="1990" y="3163"/>
                    <a:pt x="1334" y="3462"/>
                    <a:pt x="836" y="3601"/>
                  </a:cubicBezTo>
                  <a:cubicBezTo>
                    <a:pt x="339" y="3760"/>
                    <a:pt x="1" y="3760"/>
                    <a:pt x="1" y="3780"/>
                  </a:cubicBezTo>
                  <a:lnTo>
                    <a:pt x="240" y="3780"/>
                  </a:lnTo>
                  <a:cubicBezTo>
                    <a:pt x="379" y="3760"/>
                    <a:pt x="598" y="3740"/>
                    <a:pt x="856" y="3680"/>
                  </a:cubicBezTo>
                  <a:cubicBezTo>
                    <a:pt x="1373" y="3561"/>
                    <a:pt x="2090" y="3223"/>
                    <a:pt x="2666" y="2666"/>
                  </a:cubicBezTo>
                  <a:cubicBezTo>
                    <a:pt x="3243" y="2069"/>
                    <a:pt x="3542" y="1373"/>
                    <a:pt x="3661" y="856"/>
                  </a:cubicBezTo>
                  <a:cubicBezTo>
                    <a:pt x="3741" y="597"/>
                    <a:pt x="3761" y="378"/>
                    <a:pt x="3761" y="219"/>
                  </a:cubicBezTo>
                  <a:cubicBezTo>
                    <a:pt x="3780" y="80"/>
                    <a:pt x="3761" y="0"/>
                    <a:pt x="37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348;p23"/>
            <p:cNvSpPr/>
            <p:nvPr/>
          </p:nvSpPr>
          <p:spPr>
            <a:xfrm>
              <a:off x="1721991" y="1484487"/>
              <a:ext cx="71222" cy="200102"/>
            </a:xfrm>
            <a:custGeom>
              <a:avLst/>
              <a:gdLst/>
              <a:ahLst/>
              <a:cxnLst/>
              <a:rect l="l" t="t" r="r" b="b"/>
              <a:pathLst>
                <a:path w="1990" h="5591" extrusionOk="0">
                  <a:moveTo>
                    <a:pt x="597" y="1"/>
                  </a:moveTo>
                  <a:cubicBezTo>
                    <a:pt x="518" y="1"/>
                    <a:pt x="438" y="21"/>
                    <a:pt x="399" y="21"/>
                  </a:cubicBezTo>
                  <a:cubicBezTo>
                    <a:pt x="339" y="21"/>
                    <a:pt x="319" y="41"/>
                    <a:pt x="319" y="41"/>
                  </a:cubicBezTo>
                  <a:cubicBezTo>
                    <a:pt x="319" y="41"/>
                    <a:pt x="363" y="32"/>
                    <a:pt x="446" y="32"/>
                  </a:cubicBezTo>
                  <a:cubicBezTo>
                    <a:pt x="487" y="32"/>
                    <a:pt x="538" y="34"/>
                    <a:pt x="597" y="41"/>
                  </a:cubicBezTo>
                  <a:cubicBezTo>
                    <a:pt x="737" y="60"/>
                    <a:pt x="995" y="140"/>
                    <a:pt x="1234" y="339"/>
                  </a:cubicBezTo>
                  <a:cubicBezTo>
                    <a:pt x="1373" y="438"/>
                    <a:pt x="1473" y="558"/>
                    <a:pt x="1572" y="717"/>
                  </a:cubicBezTo>
                  <a:cubicBezTo>
                    <a:pt x="1672" y="896"/>
                    <a:pt x="1711" y="1055"/>
                    <a:pt x="1771" y="1254"/>
                  </a:cubicBezTo>
                  <a:cubicBezTo>
                    <a:pt x="1831" y="1652"/>
                    <a:pt x="1791" y="2109"/>
                    <a:pt x="1692" y="2587"/>
                  </a:cubicBezTo>
                  <a:cubicBezTo>
                    <a:pt x="1473" y="3502"/>
                    <a:pt x="1055" y="4298"/>
                    <a:pt x="677" y="4795"/>
                  </a:cubicBezTo>
                  <a:cubicBezTo>
                    <a:pt x="299" y="5312"/>
                    <a:pt x="1" y="5571"/>
                    <a:pt x="21" y="5591"/>
                  </a:cubicBezTo>
                  <a:cubicBezTo>
                    <a:pt x="60" y="5591"/>
                    <a:pt x="120" y="5531"/>
                    <a:pt x="259" y="5412"/>
                  </a:cubicBezTo>
                  <a:cubicBezTo>
                    <a:pt x="399" y="5312"/>
                    <a:pt x="578" y="5113"/>
                    <a:pt x="777" y="4875"/>
                  </a:cubicBezTo>
                  <a:cubicBezTo>
                    <a:pt x="1174" y="4377"/>
                    <a:pt x="1652" y="3601"/>
                    <a:pt x="1851" y="2627"/>
                  </a:cubicBezTo>
                  <a:cubicBezTo>
                    <a:pt x="1950" y="2129"/>
                    <a:pt x="1990" y="1652"/>
                    <a:pt x="1891" y="1234"/>
                  </a:cubicBezTo>
                  <a:cubicBezTo>
                    <a:pt x="1851" y="1015"/>
                    <a:pt x="1771" y="836"/>
                    <a:pt x="1672" y="657"/>
                  </a:cubicBezTo>
                  <a:cubicBezTo>
                    <a:pt x="1572" y="498"/>
                    <a:pt x="1433" y="359"/>
                    <a:pt x="1314" y="259"/>
                  </a:cubicBezTo>
                  <a:cubicBezTo>
                    <a:pt x="1035" y="60"/>
                    <a:pt x="777" y="1"/>
                    <a:pt x="59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349;p23"/>
            <p:cNvSpPr/>
            <p:nvPr/>
          </p:nvSpPr>
          <p:spPr>
            <a:xfrm>
              <a:off x="1634412" y="1565982"/>
              <a:ext cx="145272" cy="48853"/>
            </a:xfrm>
            <a:custGeom>
              <a:avLst/>
              <a:gdLst/>
              <a:ahLst/>
              <a:cxnLst/>
              <a:rect l="l" t="t" r="r" b="b"/>
              <a:pathLst>
                <a:path w="4059" h="1365" extrusionOk="0">
                  <a:moveTo>
                    <a:pt x="2287" y="1"/>
                  </a:moveTo>
                  <a:cubicBezTo>
                    <a:pt x="2153" y="1"/>
                    <a:pt x="2014" y="10"/>
                    <a:pt x="1871" y="31"/>
                  </a:cubicBezTo>
                  <a:cubicBezTo>
                    <a:pt x="1234" y="131"/>
                    <a:pt x="697" y="489"/>
                    <a:pt x="399" y="787"/>
                  </a:cubicBezTo>
                  <a:cubicBezTo>
                    <a:pt x="260" y="946"/>
                    <a:pt x="140" y="1106"/>
                    <a:pt x="80" y="1205"/>
                  </a:cubicBezTo>
                  <a:cubicBezTo>
                    <a:pt x="41" y="1305"/>
                    <a:pt x="1" y="1364"/>
                    <a:pt x="1" y="1364"/>
                  </a:cubicBezTo>
                  <a:cubicBezTo>
                    <a:pt x="41" y="1364"/>
                    <a:pt x="160" y="1145"/>
                    <a:pt x="439" y="847"/>
                  </a:cubicBezTo>
                  <a:cubicBezTo>
                    <a:pt x="737" y="568"/>
                    <a:pt x="1254" y="250"/>
                    <a:pt x="1871" y="151"/>
                  </a:cubicBezTo>
                  <a:cubicBezTo>
                    <a:pt x="2004" y="129"/>
                    <a:pt x="2136" y="120"/>
                    <a:pt x="2265" y="120"/>
                  </a:cubicBezTo>
                  <a:cubicBezTo>
                    <a:pt x="2735" y="120"/>
                    <a:pt x="3166" y="245"/>
                    <a:pt x="3462" y="370"/>
                  </a:cubicBezTo>
                  <a:cubicBezTo>
                    <a:pt x="3821" y="539"/>
                    <a:pt x="4018" y="709"/>
                    <a:pt x="4055" y="709"/>
                  </a:cubicBezTo>
                  <a:cubicBezTo>
                    <a:pt x="4057" y="709"/>
                    <a:pt x="4058" y="709"/>
                    <a:pt x="4059" y="708"/>
                  </a:cubicBezTo>
                  <a:cubicBezTo>
                    <a:pt x="4059" y="708"/>
                    <a:pt x="4039" y="648"/>
                    <a:pt x="3940" y="568"/>
                  </a:cubicBezTo>
                  <a:cubicBezTo>
                    <a:pt x="3840" y="489"/>
                    <a:pt x="3721" y="389"/>
                    <a:pt x="3522" y="290"/>
                  </a:cubicBezTo>
                  <a:cubicBezTo>
                    <a:pt x="3224" y="133"/>
                    <a:pt x="2789" y="1"/>
                    <a:pt x="228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23"/>
            <p:cNvSpPr/>
            <p:nvPr/>
          </p:nvSpPr>
          <p:spPr>
            <a:xfrm>
              <a:off x="1793895" y="1646081"/>
              <a:ext cx="209372" cy="86934"/>
            </a:xfrm>
            <a:custGeom>
              <a:avLst/>
              <a:gdLst/>
              <a:ahLst/>
              <a:cxnLst/>
              <a:rect l="l" t="t" r="r" b="b"/>
              <a:pathLst>
                <a:path w="5850" h="2429" extrusionOk="0">
                  <a:moveTo>
                    <a:pt x="4" y="0"/>
                  </a:moveTo>
                  <a:cubicBezTo>
                    <a:pt x="3" y="0"/>
                    <a:pt x="2" y="1"/>
                    <a:pt x="1" y="1"/>
                  </a:cubicBezTo>
                  <a:cubicBezTo>
                    <a:pt x="1" y="1"/>
                    <a:pt x="61" y="81"/>
                    <a:pt x="160" y="200"/>
                  </a:cubicBezTo>
                  <a:cubicBezTo>
                    <a:pt x="279" y="320"/>
                    <a:pt x="458" y="479"/>
                    <a:pt x="697" y="638"/>
                  </a:cubicBezTo>
                  <a:cubicBezTo>
                    <a:pt x="1194" y="996"/>
                    <a:pt x="1891" y="1414"/>
                    <a:pt x="2746" y="1792"/>
                  </a:cubicBezTo>
                  <a:cubicBezTo>
                    <a:pt x="3164" y="1991"/>
                    <a:pt x="3582" y="2110"/>
                    <a:pt x="3960" y="2229"/>
                  </a:cubicBezTo>
                  <a:cubicBezTo>
                    <a:pt x="4337" y="2369"/>
                    <a:pt x="4696" y="2428"/>
                    <a:pt x="4994" y="2428"/>
                  </a:cubicBezTo>
                  <a:cubicBezTo>
                    <a:pt x="5292" y="2408"/>
                    <a:pt x="5551" y="2309"/>
                    <a:pt x="5670" y="2210"/>
                  </a:cubicBezTo>
                  <a:cubicBezTo>
                    <a:pt x="5829" y="2110"/>
                    <a:pt x="5849" y="2011"/>
                    <a:pt x="5849" y="2011"/>
                  </a:cubicBezTo>
                  <a:cubicBezTo>
                    <a:pt x="5849" y="2009"/>
                    <a:pt x="5849" y="2008"/>
                    <a:pt x="5848" y="2008"/>
                  </a:cubicBezTo>
                  <a:cubicBezTo>
                    <a:pt x="5838" y="2008"/>
                    <a:pt x="5777" y="2097"/>
                    <a:pt x="5650" y="2170"/>
                  </a:cubicBezTo>
                  <a:cubicBezTo>
                    <a:pt x="5531" y="2269"/>
                    <a:pt x="5292" y="2349"/>
                    <a:pt x="4994" y="2349"/>
                  </a:cubicBezTo>
                  <a:cubicBezTo>
                    <a:pt x="4735" y="2349"/>
                    <a:pt x="4377" y="2249"/>
                    <a:pt x="3999" y="2110"/>
                  </a:cubicBezTo>
                  <a:cubicBezTo>
                    <a:pt x="3641" y="1991"/>
                    <a:pt x="3243" y="1851"/>
                    <a:pt x="2806" y="1672"/>
                  </a:cubicBezTo>
                  <a:cubicBezTo>
                    <a:pt x="1990" y="1294"/>
                    <a:pt x="1294" y="877"/>
                    <a:pt x="797" y="558"/>
                  </a:cubicBezTo>
                  <a:cubicBezTo>
                    <a:pt x="319" y="233"/>
                    <a:pt x="43" y="0"/>
                    <a:pt x="4"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23"/>
            <p:cNvSpPr/>
            <p:nvPr/>
          </p:nvSpPr>
          <p:spPr>
            <a:xfrm>
              <a:off x="1768268" y="1462762"/>
              <a:ext cx="107549" cy="144234"/>
            </a:xfrm>
            <a:custGeom>
              <a:avLst/>
              <a:gdLst/>
              <a:ahLst/>
              <a:cxnLst/>
              <a:rect l="l" t="t" r="r" b="b"/>
              <a:pathLst>
                <a:path w="3005" h="4030" extrusionOk="0">
                  <a:moveTo>
                    <a:pt x="1621" y="1"/>
                  </a:moveTo>
                  <a:cubicBezTo>
                    <a:pt x="1394" y="1"/>
                    <a:pt x="1175" y="69"/>
                    <a:pt x="995" y="150"/>
                  </a:cubicBezTo>
                  <a:cubicBezTo>
                    <a:pt x="538" y="349"/>
                    <a:pt x="279" y="747"/>
                    <a:pt x="140" y="1105"/>
                  </a:cubicBezTo>
                  <a:cubicBezTo>
                    <a:pt x="21" y="1443"/>
                    <a:pt x="1" y="1742"/>
                    <a:pt x="1" y="1941"/>
                  </a:cubicBezTo>
                  <a:cubicBezTo>
                    <a:pt x="1" y="2159"/>
                    <a:pt x="21" y="2259"/>
                    <a:pt x="21" y="2259"/>
                  </a:cubicBezTo>
                  <a:cubicBezTo>
                    <a:pt x="41" y="2259"/>
                    <a:pt x="41" y="2159"/>
                    <a:pt x="60" y="1961"/>
                  </a:cubicBezTo>
                  <a:cubicBezTo>
                    <a:pt x="80" y="1762"/>
                    <a:pt x="100" y="1463"/>
                    <a:pt x="259" y="1145"/>
                  </a:cubicBezTo>
                  <a:cubicBezTo>
                    <a:pt x="379" y="827"/>
                    <a:pt x="637" y="469"/>
                    <a:pt x="1075" y="270"/>
                  </a:cubicBezTo>
                  <a:cubicBezTo>
                    <a:pt x="1241" y="187"/>
                    <a:pt x="1434" y="145"/>
                    <a:pt x="1644" y="145"/>
                  </a:cubicBezTo>
                  <a:cubicBezTo>
                    <a:pt x="1686" y="145"/>
                    <a:pt x="1728" y="147"/>
                    <a:pt x="1771" y="150"/>
                  </a:cubicBezTo>
                  <a:cubicBezTo>
                    <a:pt x="2010" y="190"/>
                    <a:pt x="2249" y="329"/>
                    <a:pt x="2428" y="508"/>
                  </a:cubicBezTo>
                  <a:cubicBezTo>
                    <a:pt x="2627" y="667"/>
                    <a:pt x="2766" y="906"/>
                    <a:pt x="2825" y="1145"/>
                  </a:cubicBezTo>
                  <a:cubicBezTo>
                    <a:pt x="2885" y="1404"/>
                    <a:pt x="2905" y="1642"/>
                    <a:pt x="2885" y="1861"/>
                  </a:cubicBezTo>
                  <a:cubicBezTo>
                    <a:pt x="2845" y="2338"/>
                    <a:pt x="2666" y="2716"/>
                    <a:pt x="2487" y="3035"/>
                  </a:cubicBezTo>
                  <a:cubicBezTo>
                    <a:pt x="2308" y="3353"/>
                    <a:pt x="2169" y="3592"/>
                    <a:pt x="2050" y="3751"/>
                  </a:cubicBezTo>
                  <a:cubicBezTo>
                    <a:pt x="1910" y="3930"/>
                    <a:pt x="1871" y="4029"/>
                    <a:pt x="1871" y="4029"/>
                  </a:cubicBezTo>
                  <a:cubicBezTo>
                    <a:pt x="1871" y="4029"/>
                    <a:pt x="1930" y="3930"/>
                    <a:pt x="2070" y="3791"/>
                  </a:cubicBezTo>
                  <a:cubicBezTo>
                    <a:pt x="2189" y="3632"/>
                    <a:pt x="2368" y="3413"/>
                    <a:pt x="2567" y="3094"/>
                  </a:cubicBezTo>
                  <a:cubicBezTo>
                    <a:pt x="2746" y="2756"/>
                    <a:pt x="2925" y="2358"/>
                    <a:pt x="2985" y="1861"/>
                  </a:cubicBezTo>
                  <a:cubicBezTo>
                    <a:pt x="3005" y="1622"/>
                    <a:pt x="3005" y="1344"/>
                    <a:pt x="2925" y="1105"/>
                  </a:cubicBezTo>
                  <a:cubicBezTo>
                    <a:pt x="2865" y="827"/>
                    <a:pt x="2706" y="568"/>
                    <a:pt x="2507" y="369"/>
                  </a:cubicBezTo>
                  <a:cubicBezTo>
                    <a:pt x="2308" y="170"/>
                    <a:pt x="2030" y="31"/>
                    <a:pt x="1771" y="11"/>
                  </a:cubicBezTo>
                  <a:cubicBezTo>
                    <a:pt x="1721" y="4"/>
                    <a:pt x="1671" y="1"/>
                    <a:pt x="162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23"/>
            <p:cNvSpPr/>
            <p:nvPr/>
          </p:nvSpPr>
          <p:spPr>
            <a:xfrm>
              <a:off x="2132796" y="1282020"/>
              <a:ext cx="568202" cy="927283"/>
            </a:xfrm>
            <a:custGeom>
              <a:avLst/>
              <a:gdLst/>
              <a:ahLst/>
              <a:cxnLst/>
              <a:rect l="l" t="t" r="r" b="b"/>
              <a:pathLst>
                <a:path w="15876" h="25909" extrusionOk="0">
                  <a:moveTo>
                    <a:pt x="13277" y="1"/>
                  </a:moveTo>
                  <a:cubicBezTo>
                    <a:pt x="13256" y="1"/>
                    <a:pt x="13233" y="3"/>
                    <a:pt x="13210" y="8"/>
                  </a:cubicBezTo>
                  <a:cubicBezTo>
                    <a:pt x="13011" y="28"/>
                    <a:pt x="12195" y="1341"/>
                    <a:pt x="11936" y="1779"/>
                  </a:cubicBezTo>
                  <a:cubicBezTo>
                    <a:pt x="11758" y="2090"/>
                    <a:pt x="11348" y="2845"/>
                    <a:pt x="11085" y="2845"/>
                  </a:cubicBezTo>
                  <a:cubicBezTo>
                    <a:pt x="10995" y="2845"/>
                    <a:pt x="10923" y="2757"/>
                    <a:pt x="10882" y="2535"/>
                  </a:cubicBezTo>
                  <a:cubicBezTo>
                    <a:pt x="10723" y="1679"/>
                    <a:pt x="10285" y="1082"/>
                    <a:pt x="10027" y="1003"/>
                  </a:cubicBezTo>
                  <a:cubicBezTo>
                    <a:pt x="10002" y="994"/>
                    <a:pt x="9978" y="990"/>
                    <a:pt x="9954" y="990"/>
                  </a:cubicBezTo>
                  <a:cubicBezTo>
                    <a:pt x="9767" y="990"/>
                    <a:pt x="9625" y="1246"/>
                    <a:pt x="9748" y="1441"/>
                  </a:cubicBezTo>
                  <a:cubicBezTo>
                    <a:pt x="9887" y="1620"/>
                    <a:pt x="10007" y="1998"/>
                    <a:pt x="10086" y="2256"/>
                  </a:cubicBezTo>
                  <a:cubicBezTo>
                    <a:pt x="10146" y="2495"/>
                    <a:pt x="10186" y="2734"/>
                    <a:pt x="10146" y="2952"/>
                  </a:cubicBezTo>
                  <a:cubicBezTo>
                    <a:pt x="10126" y="3231"/>
                    <a:pt x="10106" y="3450"/>
                    <a:pt x="10086" y="3649"/>
                  </a:cubicBezTo>
                  <a:lnTo>
                    <a:pt x="9589" y="4683"/>
                  </a:lnTo>
                  <a:cubicBezTo>
                    <a:pt x="9589" y="4683"/>
                    <a:pt x="6068" y="12680"/>
                    <a:pt x="5471" y="13834"/>
                  </a:cubicBezTo>
                  <a:cubicBezTo>
                    <a:pt x="4855" y="14968"/>
                    <a:pt x="1" y="20020"/>
                    <a:pt x="1" y="20020"/>
                  </a:cubicBezTo>
                  <a:lnTo>
                    <a:pt x="1035" y="25909"/>
                  </a:lnTo>
                  <a:lnTo>
                    <a:pt x="8913" y="17375"/>
                  </a:lnTo>
                  <a:lnTo>
                    <a:pt x="13090" y="5638"/>
                  </a:lnTo>
                  <a:lnTo>
                    <a:pt x="13190" y="5340"/>
                  </a:lnTo>
                  <a:cubicBezTo>
                    <a:pt x="13190" y="5340"/>
                    <a:pt x="14682" y="3748"/>
                    <a:pt x="15060" y="3251"/>
                  </a:cubicBezTo>
                  <a:cubicBezTo>
                    <a:pt x="15875" y="2216"/>
                    <a:pt x="15796" y="2177"/>
                    <a:pt x="15656" y="2097"/>
                  </a:cubicBezTo>
                  <a:cubicBezTo>
                    <a:pt x="15640" y="2089"/>
                    <a:pt x="15622" y="2085"/>
                    <a:pt x="15603" y="2085"/>
                  </a:cubicBezTo>
                  <a:cubicBezTo>
                    <a:pt x="15244" y="2085"/>
                    <a:pt x="14473" y="3417"/>
                    <a:pt x="14259" y="3417"/>
                  </a:cubicBezTo>
                  <a:cubicBezTo>
                    <a:pt x="14226" y="3417"/>
                    <a:pt x="14207" y="3385"/>
                    <a:pt x="14204" y="3310"/>
                  </a:cubicBezTo>
                  <a:cubicBezTo>
                    <a:pt x="14184" y="2753"/>
                    <a:pt x="15776" y="1043"/>
                    <a:pt x="15398" y="884"/>
                  </a:cubicBezTo>
                  <a:cubicBezTo>
                    <a:pt x="15370" y="871"/>
                    <a:pt x="15340" y="865"/>
                    <a:pt x="15309" y="865"/>
                  </a:cubicBezTo>
                  <a:cubicBezTo>
                    <a:pt x="14767" y="865"/>
                    <a:pt x="13801" y="2742"/>
                    <a:pt x="13707" y="2893"/>
                  </a:cubicBezTo>
                  <a:cubicBezTo>
                    <a:pt x="13675" y="2950"/>
                    <a:pt x="13629" y="2972"/>
                    <a:pt x="13585" y="2972"/>
                  </a:cubicBezTo>
                  <a:cubicBezTo>
                    <a:pt x="13490" y="2972"/>
                    <a:pt x="13400" y="2868"/>
                    <a:pt x="13468" y="2773"/>
                  </a:cubicBezTo>
                  <a:cubicBezTo>
                    <a:pt x="13607" y="2535"/>
                    <a:pt x="15099" y="287"/>
                    <a:pt x="14582" y="48"/>
                  </a:cubicBezTo>
                  <a:cubicBezTo>
                    <a:pt x="14553" y="36"/>
                    <a:pt x="14525" y="30"/>
                    <a:pt x="14498" y="30"/>
                  </a:cubicBezTo>
                  <a:cubicBezTo>
                    <a:pt x="14265" y="30"/>
                    <a:pt x="14105" y="446"/>
                    <a:pt x="14105" y="446"/>
                  </a:cubicBezTo>
                  <a:cubicBezTo>
                    <a:pt x="14105" y="446"/>
                    <a:pt x="12953" y="2579"/>
                    <a:pt x="12655" y="2579"/>
                  </a:cubicBezTo>
                  <a:cubicBezTo>
                    <a:pt x="12647" y="2579"/>
                    <a:pt x="12639" y="2578"/>
                    <a:pt x="12633" y="2574"/>
                  </a:cubicBezTo>
                  <a:cubicBezTo>
                    <a:pt x="12414" y="2435"/>
                    <a:pt x="13090" y="1122"/>
                    <a:pt x="13329" y="685"/>
                  </a:cubicBezTo>
                  <a:cubicBezTo>
                    <a:pt x="13565" y="284"/>
                    <a:pt x="13502" y="1"/>
                    <a:pt x="1327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23"/>
            <p:cNvSpPr/>
            <p:nvPr/>
          </p:nvSpPr>
          <p:spPr>
            <a:xfrm>
              <a:off x="1447907" y="2773879"/>
              <a:ext cx="958313" cy="1724398"/>
            </a:xfrm>
            <a:custGeom>
              <a:avLst/>
              <a:gdLst/>
              <a:ahLst/>
              <a:cxnLst/>
              <a:rect l="l" t="t" r="r" b="b"/>
              <a:pathLst>
                <a:path w="26776" h="48181" extrusionOk="0">
                  <a:moveTo>
                    <a:pt x="5650" y="1"/>
                  </a:moveTo>
                  <a:cubicBezTo>
                    <a:pt x="5650" y="1"/>
                    <a:pt x="3163" y="5610"/>
                    <a:pt x="2626" y="11180"/>
                  </a:cubicBezTo>
                  <a:lnTo>
                    <a:pt x="0" y="46927"/>
                  </a:lnTo>
                  <a:lnTo>
                    <a:pt x="8773" y="47843"/>
                  </a:lnTo>
                  <a:lnTo>
                    <a:pt x="11359" y="10822"/>
                  </a:lnTo>
                  <a:cubicBezTo>
                    <a:pt x="11359" y="10822"/>
                    <a:pt x="19415" y="48181"/>
                    <a:pt x="19714" y="48181"/>
                  </a:cubicBezTo>
                  <a:cubicBezTo>
                    <a:pt x="20012" y="48181"/>
                    <a:pt x="26776" y="45674"/>
                    <a:pt x="26776" y="45674"/>
                  </a:cubicBezTo>
                  <a:lnTo>
                    <a:pt x="18838" y="199"/>
                  </a:lnTo>
                  <a:lnTo>
                    <a:pt x="565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23"/>
            <p:cNvSpPr/>
            <p:nvPr/>
          </p:nvSpPr>
          <p:spPr>
            <a:xfrm>
              <a:off x="1703487" y="3123230"/>
              <a:ext cx="283385" cy="70148"/>
            </a:xfrm>
            <a:custGeom>
              <a:avLst/>
              <a:gdLst/>
              <a:ahLst/>
              <a:cxnLst/>
              <a:rect l="l" t="t" r="r" b="b"/>
              <a:pathLst>
                <a:path w="7918" h="1960" extrusionOk="0">
                  <a:moveTo>
                    <a:pt x="44" y="1"/>
                  </a:moveTo>
                  <a:cubicBezTo>
                    <a:pt x="28" y="1"/>
                    <a:pt x="20" y="3"/>
                    <a:pt x="20" y="7"/>
                  </a:cubicBezTo>
                  <a:cubicBezTo>
                    <a:pt x="1" y="67"/>
                    <a:pt x="1751" y="524"/>
                    <a:pt x="3939" y="1061"/>
                  </a:cubicBezTo>
                  <a:cubicBezTo>
                    <a:pt x="6026" y="1573"/>
                    <a:pt x="7752" y="1959"/>
                    <a:pt x="7906" y="1959"/>
                  </a:cubicBezTo>
                  <a:cubicBezTo>
                    <a:pt x="7914" y="1959"/>
                    <a:pt x="7918" y="1958"/>
                    <a:pt x="7918" y="1956"/>
                  </a:cubicBezTo>
                  <a:cubicBezTo>
                    <a:pt x="7918" y="1897"/>
                    <a:pt x="6167" y="1419"/>
                    <a:pt x="3999" y="902"/>
                  </a:cubicBezTo>
                  <a:cubicBezTo>
                    <a:pt x="1957" y="382"/>
                    <a:pt x="261" y="1"/>
                    <a:pt x="4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23"/>
            <p:cNvSpPr/>
            <p:nvPr/>
          </p:nvSpPr>
          <p:spPr>
            <a:xfrm>
              <a:off x="1462116" y="4155610"/>
              <a:ext cx="317565" cy="54938"/>
            </a:xfrm>
            <a:custGeom>
              <a:avLst/>
              <a:gdLst/>
              <a:ahLst/>
              <a:cxnLst/>
              <a:rect l="l" t="t" r="r" b="b"/>
              <a:pathLst>
                <a:path w="8873" h="1535" extrusionOk="0">
                  <a:moveTo>
                    <a:pt x="2061" y="0"/>
                  </a:moveTo>
                  <a:cubicBezTo>
                    <a:pt x="1767" y="0"/>
                    <a:pt x="1491" y="19"/>
                    <a:pt x="1234" y="66"/>
                  </a:cubicBezTo>
                  <a:cubicBezTo>
                    <a:pt x="816" y="126"/>
                    <a:pt x="498" y="265"/>
                    <a:pt x="299" y="364"/>
                  </a:cubicBezTo>
                  <a:cubicBezTo>
                    <a:pt x="200" y="404"/>
                    <a:pt x="120" y="464"/>
                    <a:pt x="80" y="484"/>
                  </a:cubicBezTo>
                  <a:cubicBezTo>
                    <a:pt x="21" y="504"/>
                    <a:pt x="1" y="524"/>
                    <a:pt x="1" y="524"/>
                  </a:cubicBezTo>
                  <a:cubicBezTo>
                    <a:pt x="2" y="526"/>
                    <a:pt x="5" y="527"/>
                    <a:pt x="9" y="527"/>
                  </a:cubicBezTo>
                  <a:cubicBezTo>
                    <a:pt x="74" y="527"/>
                    <a:pt x="490" y="256"/>
                    <a:pt x="1274" y="126"/>
                  </a:cubicBezTo>
                  <a:cubicBezTo>
                    <a:pt x="1483" y="96"/>
                    <a:pt x="1707" y="81"/>
                    <a:pt x="1945" y="81"/>
                  </a:cubicBezTo>
                  <a:cubicBezTo>
                    <a:pt x="2184" y="81"/>
                    <a:pt x="2438" y="96"/>
                    <a:pt x="2706" y="126"/>
                  </a:cubicBezTo>
                  <a:cubicBezTo>
                    <a:pt x="3263" y="205"/>
                    <a:pt x="3820" y="364"/>
                    <a:pt x="4417" y="563"/>
                  </a:cubicBezTo>
                  <a:cubicBezTo>
                    <a:pt x="5014" y="762"/>
                    <a:pt x="5591" y="961"/>
                    <a:pt x="6108" y="1120"/>
                  </a:cubicBezTo>
                  <a:cubicBezTo>
                    <a:pt x="6645" y="1299"/>
                    <a:pt x="7103" y="1419"/>
                    <a:pt x="7540" y="1478"/>
                  </a:cubicBezTo>
                  <a:cubicBezTo>
                    <a:pt x="7822" y="1507"/>
                    <a:pt x="8073" y="1535"/>
                    <a:pt x="8274" y="1535"/>
                  </a:cubicBezTo>
                  <a:cubicBezTo>
                    <a:pt x="8357" y="1535"/>
                    <a:pt x="8431" y="1530"/>
                    <a:pt x="8495" y="1518"/>
                  </a:cubicBezTo>
                  <a:cubicBezTo>
                    <a:pt x="8634" y="1518"/>
                    <a:pt x="8734" y="1498"/>
                    <a:pt x="8774" y="1498"/>
                  </a:cubicBezTo>
                  <a:cubicBezTo>
                    <a:pt x="8853" y="1478"/>
                    <a:pt x="8873" y="1478"/>
                    <a:pt x="8873" y="1478"/>
                  </a:cubicBezTo>
                  <a:cubicBezTo>
                    <a:pt x="8873" y="1475"/>
                    <a:pt x="8855" y="1474"/>
                    <a:pt x="8821" y="1474"/>
                  </a:cubicBezTo>
                  <a:cubicBezTo>
                    <a:pt x="8784" y="1474"/>
                    <a:pt x="8728" y="1475"/>
                    <a:pt x="8654" y="1475"/>
                  </a:cubicBezTo>
                  <a:cubicBezTo>
                    <a:pt x="8428" y="1475"/>
                    <a:pt x="8040" y="1464"/>
                    <a:pt x="7540" y="1379"/>
                  </a:cubicBezTo>
                  <a:cubicBezTo>
                    <a:pt x="7142" y="1299"/>
                    <a:pt x="6665" y="1180"/>
                    <a:pt x="6148" y="1001"/>
                  </a:cubicBezTo>
                  <a:cubicBezTo>
                    <a:pt x="5611" y="822"/>
                    <a:pt x="5054" y="623"/>
                    <a:pt x="4457" y="424"/>
                  </a:cubicBezTo>
                  <a:cubicBezTo>
                    <a:pt x="3860" y="225"/>
                    <a:pt x="3263" y="106"/>
                    <a:pt x="2706" y="26"/>
                  </a:cubicBezTo>
                  <a:cubicBezTo>
                    <a:pt x="2484" y="10"/>
                    <a:pt x="2268" y="0"/>
                    <a:pt x="20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23"/>
            <p:cNvSpPr/>
            <p:nvPr/>
          </p:nvSpPr>
          <p:spPr>
            <a:xfrm>
              <a:off x="1459288" y="4096448"/>
              <a:ext cx="321108" cy="33929"/>
            </a:xfrm>
            <a:custGeom>
              <a:avLst/>
              <a:gdLst/>
              <a:ahLst/>
              <a:cxnLst/>
              <a:rect l="l" t="t" r="r" b="b"/>
              <a:pathLst>
                <a:path w="8972" h="948" extrusionOk="0">
                  <a:moveTo>
                    <a:pt x="7954" y="0"/>
                  </a:moveTo>
                  <a:cubicBezTo>
                    <a:pt x="7856" y="0"/>
                    <a:pt x="7751" y="3"/>
                    <a:pt x="7639" y="8"/>
                  </a:cubicBezTo>
                  <a:cubicBezTo>
                    <a:pt x="6824" y="68"/>
                    <a:pt x="5670" y="307"/>
                    <a:pt x="4456" y="565"/>
                  </a:cubicBezTo>
                  <a:cubicBezTo>
                    <a:pt x="3688" y="742"/>
                    <a:pt x="2935" y="822"/>
                    <a:pt x="2284" y="822"/>
                  </a:cubicBezTo>
                  <a:cubicBezTo>
                    <a:pt x="1907" y="822"/>
                    <a:pt x="1565" y="795"/>
                    <a:pt x="1273" y="744"/>
                  </a:cubicBezTo>
                  <a:cubicBezTo>
                    <a:pt x="488" y="610"/>
                    <a:pt x="34" y="365"/>
                    <a:pt x="2" y="365"/>
                  </a:cubicBezTo>
                  <a:cubicBezTo>
                    <a:pt x="1" y="365"/>
                    <a:pt x="0" y="366"/>
                    <a:pt x="0" y="366"/>
                  </a:cubicBezTo>
                  <a:cubicBezTo>
                    <a:pt x="0" y="366"/>
                    <a:pt x="20" y="386"/>
                    <a:pt x="80" y="406"/>
                  </a:cubicBezTo>
                  <a:cubicBezTo>
                    <a:pt x="159" y="446"/>
                    <a:pt x="219" y="486"/>
                    <a:pt x="319" y="545"/>
                  </a:cubicBezTo>
                  <a:cubicBezTo>
                    <a:pt x="557" y="645"/>
                    <a:pt x="876" y="764"/>
                    <a:pt x="1273" y="844"/>
                  </a:cubicBezTo>
                  <a:cubicBezTo>
                    <a:pt x="1635" y="895"/>
                    <a:pt x="2057" y="947"/>
                    <a:pt x="2525" y="947"/>
                  </a:cubicBezTo>
                  <a:cubicBezTo>
                    <a:pt x="2597" y="947"/>
                    <a:pt x="2671" y="946"/>
                    <a:pt x="2746" y="943"/>
                  </a:cubicBezTo>
                  <a:cubicBezTo>
                    <a:pt x="3283" y="903"/>
                    <a:pt x="3879" y="844"/>
                    <a:pt x="4496" y="724"/>
                  </a:cubicBezTo>
                  <a:cubicBezTo>
                    <a:pt x="5729" y="466"/>
                    <a:pt x="6843" y="187"/>
                    <a:pt x="7659" y="147"/>
                  </a:cubicBezTo>
                  <a:cubicBezTo>
                    <a:pt x="8057" y="128"/>
                    <a:pt x="8415" y="128"/>
                    <a:pt x="8634" y="128"/>
                  </a:cubicBezTo>
                  <a:lnTo>
                    <a:pt x="8972" y="128"/>
                  </a:lnTo>
                  <a:lnTo>
                    <a:pt x="8614" y="48"/>
                  </a:lnTo>
                  <a:cubicBezTo>
                    <a:pt x="8439" y="19"/>
                    <a:pt x="8222" y="0"/>
                    <a:pt x="795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23"/>
            <p:cNvSpPr/>
            <p:nvPr/>
          </p:nvSpPr>
          <p:spPr>
            <a:xfrm>
              <a:off x="2035266" y="3976406"/>
              <a:ext cx="305468" cy="56369"/>
            </a:xfrm>
            <a:custGeom>
              <a:avLst/>
              <a:gdLst/>
              <a:ahLst/>
              <a:cxnLst/>
              <a:rect l="l" t="t" r="r" b="b"/>
              <a:pathLst>
                <a:path w="8535" h="1575" extrusionOk="0">
                  <a:moveTo>
                    <a:pt x="8534" y="0"/>
                  </a:moveTo>
                  <a:cubicBezTo>
                    <a:pt x="8534" y="0"/>
                    <a:pt x="8495" y="20"/>
                    <a:pt x="8475" y="60"/>
                  </a:cubicBezTo>
                  <a:cubicBezTo>
                    <a:pt x="8474" y="63"/>
                    <a:pt x="8473" y="65"/>
                    <a:pt x="8472" y="68"/>
                  </a:cubicBezTo>
                  <a:lnTo>
                    <a:pt x="8472" y="68"/>
                  </a:lnTo>
                  <a:cubicBezTo>
                    <a:pt x="8514" y="25"/>
                    <a:pt x="8534" y="0"/>
                    <a:pt x="8534" y="0"/>
                  </a:cubicBezTo>
                  <a:close/>
                  <a:moveTo>
                    <a:pt x="8472" y="68"/>
                  </a:moveTo>
                  <a:cubicBezTo>
                    <a:pt x="8430" y="110"/>
                    <a:pt x="8365" y="170"/>
                    <a:pt x="8276" y="239"/>
                  </a:cubicBezTo>
                  <a:cubicBezTo>
                    <a:pt x="8097" y="378"/>
                    <a:pt x="7838" y="557"/>
                    <a:pt x="7440" y="697"/>
                  </a:cubicBezTo>
                  <a:cubicBezTo>
                    <a:pt x="7142" y="786"/>
                    <a:pt x="6788" y="831"/>
                    <a:pt x="6403" y="831"/>
                  </a:cubicBezTo>
                  <a:cubicBezTo>
                    <a:pt x="6274" y="831"/>
                    <a:pt x="6142" y="826"/>
                    <a:pt x="6008" y="816"/>
                  </a:cubicBezTo>
                  <a:cubicBezTo>
                    <a:pt x="5471" y="756"/>
                    <a:pt x="4894" y="637"/>
                    <a:pt x="4277" y="537"/>
                  </a:cubicBezTo>
                  <a:cubicBezTo>
                    <a:pt x="3916" y="468"/>
                    <a:pt x="3562" y="439"/>
                    <a:pt x="3218" y="439"/>
                  </a:cubicBezTo>
                  <a:cubicBezTo>
                    <a:pt x="2975" y="439"/>
                    <a:pt x="2738" y="453"/>
                    <a:pt x="2507" y="478"/>
                  </a:cubicBezTo>
                  <a:cubicBezTo>
                    <a:pt x="1970" y="557"/>
                    <a:pt x="1492" y="716"/>
                    <a:pt x="1114" y="876"/>
                  </a:cubicBezTo>
                  <a:cubicBezTo>
                    <a:pt x="737" y="1035"/>
                    <a:pt x="478" y="1234"/>
                    <a:pt x="279" y="1353"/>
                  </a:cubicBezTo>
                  <a:cubicBezTo>
                    <a:pt x="199" y="1413"/>
                    <a:pt x="120" y="1453"/>
                    <a:pt x="80" y="1512"/>
                  </a:cubicBezTo>
                  <a:lnTo>
                    <a:pt x="0" y="1572"/>
                  </a:lnTo>
                  <a:cubicBezTo>
                    <a:pt x="2" y="1574"/>
                    <a:pt x="4" y="1575"/>
                    <a:pt x="7" y="1575"/>
                  </a:cubicBezTo>
                  <a:cubicBezTo>
                    <a:pt x="62" y="1575"/>
                    <a:pt x="457" y="1238"/>
                    <a:pt x="1174" y="955"/>
                  </a:cubicBezTo>
                  <a:cubicBezTo>
                    <a:pt x="1532" y="776"/>
                    <a:pt x="2010" y="657"/>
                    <a:pt x="2527" y="577"/>
                  </a:cubicBezTo>
                  <a:cubicBezTo>
                    <a:pt x="2728" y="555"/>
                    <a:pt x="2938" y="544"/>
                    <a:pt x="3154" y="544"/>
                  </a:cubicBezTo>
                  <a:cubicBezTo>
                    <a:pt x="3514" y="544"/>
                    <a:pt x="3892" y="575"/>
                    <a:pt x="4277" y="637"/>
                  </a:cubicBezTo>
                  <a:cubicBezTo>
                    <a:pt x="4874" y="736"/>
                    <a:pt x="5471" y="856"/>
                    <a:pt x="6008" y="915"/>
                  </a:cubicBezTo>
                  <a:cubicBezTo>
                    <a:pt x="6107" y="922"/>
                    <a:pt x="6204" y="926"/>
                    <a:pt x="6298" y="926"/>
                  </a:cubicBezTo>
                  <a:cubicBezTo>
                    <a:pt x="6738" y="926"/>
                    <a:pt x="7133" y="855"/>
                    <a:pt x="7460" y="756"/>
                  </a:cubicBezTo>
                  <a:cubicBezTo>
                    <a:pt x="7858" y="637"/>
                    <a:pt x="8137" y="438"/>
                    <a:pt x="8296" y="259"/>
                  </a:cubicBezTo>
                  <a:cubicBezTo>
                    <a:pt x="8372" y="202"/>
                    <a:pt x="8448" y="127"/>
                    <a:pt x="8472" y="6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23"/>
            <p:cNvSpPr/>
            <p:nvPr/>
          </p:nvSpPr>
          <p:spPr>
            <a:xfrm>
              <a:off x="2089382" y="4212052"/>
              <a:ext cx="298345" cy="82961"/>
            </a:xfrm>
            <a:custGeom>
              <a:avLst/>
              <a:gdLst/>
              <a:ahLst/>
              <a:cxnLst/>
              <a:rect l="l" t="t" r="r" b="b"/>
              <a:pathLst>
                <a:path w="8336" h="2318" extrusionOk="0">
                  <a:moveTo>
                    <a:pt x="8335" y="0"/>
                  </a:moveTo>
                  <a:cubicBezTo>
                    <a:pt x="8318" y="0"/>
                    <a:pt x="7962" y="390"/>
                    <a:pt x="7321" y="836"/>
                  </a:cubicBezTo>
                  <a:cubicBezTo>
                    <a:pt x="6664" y="1314"/>
                    <a:pt x="5630" y="1831"/>
                    <a:pt x="4397" y="2070"/>
                  </a:cubicBezTo>
                  <a:cubicBezTo>
                    <a:pt x="3951" y="2150"/>
                    <a:pt x="3516" y="2185"/>
                    <a:pt x="3105" y="2185"/>
                  </a:cubicBezTo>
                  <a:cubicBezTo>
                    <a:pt x="2396" y="2185"/>
                    <a:pt x="1757" y="2082"/>
                    <a:pt x="1254" y="1930"/>
                  </a:cubicBezTo>
                  <a:cubicBezTo>
                    <a:pt x="856" y="1831"/>
                    <a:pt x="557" y="1712"/>
                    <a:pt x="319" y="1632"/>
                  </a:cubicBezTo>
                  <a:cubicBezTo>
                    <a:pt x="120" y="1572"/>
                    <a:pt x="0" y="1513"/>
                    <a:pt x="0" y="1513"/>
                  </a:cubicBezTo>
                  <a:lnTo>
                    <a:pt x="0" y="1513"/>
                  </a:lnTo>
                  <a:cubicBezTo>
                    <a:pt x="0" y="1513"/>
                    <a:pt x="120" y="1592"/>
                    <a:pt x="319" y="1692"/>
                  </a:cubicBezTo>
                  <a:cubicBezTo>
                    <a:pt x="557" y="1791"/>
                    <a:pt x="856" y="1911"/>
                    <a:pt x="1254" y="2030"/>
                  </a:cubicBezTo>
                  <a:cubicBezTo>
                    <a:pt x="1775" y="2199"/>
                    <a:pt x="2449" y="2317"/>
                    <a:pt x="3204" y="2317"/>
                  </a:cubicBezTo>
                  <a:cubicBezTo>
                    <a:pt x="3603" y="2317"/>
                    <a:pt x="4024" y="2285"/>
                    <a:pt x="4456" y="2209"/>
                  </a:cubicBezTo>
                  <a:cubicBezTo>
                    <a:pt x="5690" y="1990"/>
                    <a:pt x="6744" y="1413"/>
                    <a:pt x="7381" y="916"/>
                  </a:cubicBezTo>
                  <a:cubicBezTo>
                    <a:pt x="7719" y="677"/>
                    <a:pt x="7957" y="438"/>
                    <a:pt x="8117" y="279"/>
                  </a:cubicBezTo>
                  <a:cubicBezTo>
                    <a:pt x="8256" y="100"/>
                    <a:pt x="8335" y="1"/>
                    <a:pt x="8335" y="1"/>
                  </a:cubicBezTo>
                  <a:cubicBezTo>
                    <a:pt x="8335" y="0"/>
                    <a:pt x="8335" y="0"/>
                    <a:pt x="83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359;p23"/>
            <p:cNvSpPr/>
            <p:nvPr/>
          </p:nvSpPr>
          <p:spPr>
            <a:xfrm>
              <a:off x="2018874" y="3877445"/>
              <a:ext cx="291259" cy="99460"/>
            </a:xfrm>
            <a:custGeom>
              <a:avLst/>
              <a:gdLst/>
              <a:ahLst/>
              <a:cxnLst/>
              <a:rect l="l" t="t" r="r" b="b"/>
              <a:pathLst>
                <a:path w="8138" h="2779" extrusionOk="0">
                  <a:moveTo>
                    <a:pt x="7739" y="0"/>
                  </a:moveTo>
                  <a:cubicBezTo>
                    <a:pt x="7520" y="0"/>
                    <a:pt x="7162" y="20"/>
                    <a:pt x="6804" y="179"/>
                  </a:cubicBezTo>
                  <a:cubicBezTo>
                    <a:pt x="6426" y="319"/>
                    <a:pt x="6009" y="577"/>
                    <a:pt x="5571" y="895"/>
                  </a:cubicBezTo>
                  <a:cubicBezTo>
                    <a:pt x="5153" y="1214"/>
                    <a:pt x="4735" y="1612"/>
                    <a:pt x="4238" y="1970"/>
                  </a:cubicBezTo>
                  <a:cubicBezTo>
                    <a:pt x="3761" y="2308"/>
                    <a:pt x="3224" y="2527"/>
                    <a:pt x="2686" y="2606"/>
                  </a:cubicBezTo>
                  <a:cubicBezTo>
                    <a:pt x="2428" y="2646"/>
                    <a:pt x="2179" y="2661"/>
                    <a:pt x="1945" y="2661"/>
                  </a:cubicBezTo>
                  <a:cubicBezTo>
                    <a:pt x="1712" y="2661"/>
                    <a:pt x="1493" y="2646"/>
                    <a:pt x="1294" y="2626"/>
                  </a:cubicBezTo>
                  <a:cubicBezTo>
                    <a:pt x="896" y="2586"/>
                    <a:pt x="578" y="2527"/>
                    <a:pt x="359" y="2507"/>
                  </a:cubicBezTo>
                  <a:cubicBezTo>
                    <a:pt x="140" y="2467"/>
                    <a:pt x="1" y="2467"/>
                    <a:pt x="1" y="2467"/>
                  </a:cubicBezTo>
                  <a:lnTo>
                    <a:pt x="1" y="2467"/>
                  </a:lnTo>
                  <a:cubicBezTo>
                    <a:pt x="1" y="2487"/>
                    <a:pt x="140" y="2507"/>
                    <a:pt x="359" y="2547"/>
                  </a:cubicBezTo>
                  <a:cubicBezTo>
                    <a:pt x="578" y="2606"/>
                    <a:pt x="896" y="2686"/>
                    <a:pt x="1294" y="2726"/>
                  </a:cubicBezTo>
                  <a:cubicBezTo>
                    <a:pt x="1507" y="2758"/>
                    <a:pt x="1743" y="2778"/>
                    <a:pt x="2001" y="2778"/>
                  </a:cubicBezTo>
                  <a:cubicBezTo>
                    <a:pt x="2226" y="2778"/>
                    <a:pt x="2467" y="2763"/>
                    <a:pt x="2726" y="2726"/>
                  </a:cubicBezTo>
                  <a:cubicBezTo>
                    <a:pt x="3263" y="2646"/>
                    <a:pt x="3840" y="2427"/>
                    <a:pt x="4338" y="2049"/>
                  </a:cubicBezTo>
                  <a:cubicBezTo>
                    <a:pt x="4835" y="1691"/>
                    <a:pt x="5253" y="1293"/>
                    <a:pt x="5670" y="975"/>
                  </a:cubicBezTo>
                  <a:cubicBezTo>
                    <a:pt x="6108" y="617"/>
                    <a:pt x="6506" y="378"/>
                    <a:pt x="6864" y="219"/>
                  </a:cubicBezTo>
                  <a:cubicBezTo>
                    <a:pt x="7242" y="80"/>
                    <a:pt x="7560" y="20"/>
                    <a:pt x="7799" y="20"/>
                  </a:cubicBezTo>
                  <a:cubicBezTo>
                    <a:pt x="7945" y="20"/>
                    <a:pt x="8046" y="29"/>
                    <a:pt x="8098" y="29"/>
                  </a:cubicBezTo>
                  <a:cubicBezTo>
                    <a:pt x="8124" y="29"/>
                    <a:pt x="8137" y="27"/>
                    <a:pt x="8137" y="20"/>
                  </a:cubicBezTo>
                  <a:cubicBezTo>
                    <a:pt x="8137" y="10"/>
                    <a:pt x="8132" y="5"/>
                    <a:pt x="8112" y="5"/>
                  </a:cubicBezTo>
                  <a:cubicBezTo>
                    <a:pt x="8092" y="5"/>
                    <a:pt x="8057" y="10"/>
                    <a:pt x="7998" y="20"/>
                  </a:cubicBezTo>
                  <a:cubicBezTo>
                    <a:pt x="7938" y="20"/>
                    <a:pt x="7859" y="0"/>
                    <a:pt x="77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23"/>
            <p:cNvSpPr/>
            <p:nvPr/>
          </p:nvSpPr>
          <p:spPr>
            <a:xfrm>
              <a:off x="1481335" y="3799851"/>
              <a:ext cx="326118" cy="43735"/>
            </a:xfrm>
            <a:custGeom>
              <a:avLst/>
              <a:gdLst/>
              <a:ahLst/>
              <a:cxnLst/>
              <a:rect l="l" t="t" r="r" b="b"/>
              <a:pathLst>
                <a:path w="9112" h="1222" extrusionOk="0">
                  <a:moveTo>
                    <a:pt x="1739" y="1"/>
                  </a:moveTo>
                  <a:cubicBezTo>
                    <a:pt x="1588" y="1"/>
                    <a:pt x="1446" y="7"/>
                    <a:pt x="1314" y="20"/>
                  </a:cubicBezTo>
                  <a:cubicBezTo>
                    <a:pt x="876" y="80"/>
                    <a:pt x="558" y="179"/>
                    <a:pt x="339" y="278"/>
                  </a:cubicBezTo>
                  <a:cubicBezTo>
                    <a:pt x="200" y="318"/>
                    <a:pt x="140" y="378"/>
                    <a:pt x="81" y="398"/>
                  </a:cubicBezTo>
                  <a:cubicBezTo>
                    <a:pt x="41" y="418"/>
                    <a:pt x="1" y="457"/>
                    <a:pt x="1" y="457"/>
                  </a:cubicBezTo>
                  <a:cubicBezTo>
                    <a:pt x="3" y="460"/>
                    <a:pt x="7" y="461"/>
                    <a:pt x="13" y="461"/>
                  </a:cubicBezTo>
                  <a:cubicBezTo>
                    <a:pt x="97" y="461"/>
                    <a:pt x="531" y="194"/>
                    <a:pt x="1334" y="119"/>
                  </a:cubicBezTo>
                  <a:cubicBezTo>
                    <a:pt x="1442" y="109"/>
                    <a:pt x="1555" y="104"/>
                    <a:pt x="1673" y="104"/>
                  </a:cubicBezTo>
                  <a:cubicBezTo>
                    <a:pt x="2012" y="104"/>
                    <a:pt x="2393" y="145"/>
                    <a:pt x="2806" y="219"/>
                  </a:cubicBezTo>
                  <a:cubicBezTo>
                    <a:pt x="3343" y="318"/>
                    <a:pt x="3940" y="477"/>
                    <a:pt x="4556" y="676"/>
                  </a:cubicBezTo>
                  <a:cubicBezTo>
                    <a:pt x="5173" y="875"/>
                    <a:pt x="5770" y="1014"/>
                    <a:pt x="6327" y="1114"/>
                  </a:cubicBezTo>
                  <a:cubicBezTo>
                    <a:pt x="6692" y="1182"/>
                    <a:pt x="7057" y="1222"/>
                    <a:pt x="7384" y="1222"/>
                  </a:cubicBezTo>
                  <a:cubicBezTo>
                    <a:pt x="7539" y="1222"/>
                    <a:pt x="7685" y="1213"/>
                    <a:pt x="7819" y="1194"/>
                  </a:cubicBezTo>
                  <a:cubicBezTo>
                    <a:pt x="8237" y="1154"/>
                    <a:pt x="8555" y="1054"/>
                    <a:pt x="8794" y="955"/>
                  </a:cubicBezTo>
                  <a:cubicBezTo>
                    <a:pt x="8913" y="895"/>
                    <a:pt x="8992" y="855"/>
                    <a:pt x="9032" y="816"/>
                  </a:cubicBezTo>
                  <a:cubicBezTo>
                    <a:pt x="9092" y="796"/>
                    <a:pt x="9112" y="776"/>
                    <a:pt x="9112" y="776"/>
                  </a:cubicBezTo>
                  <a:cubicBezTo>
                    <a:pt x="9112" y="770"/>
                    <a:pt x="9108" y="768"/>
                    <a:pt x="9100" y="768"/>
                  </a:cubicBezTo>
                  <a:cubicBezTo>
                    <a:pt x="9023" y="768"/>
                    <a:pt x="8559" y="1022"/>
                    <a:pt x="7799" y="1094"/>
                  </a:cubicBezTo>
                  <a:cubicBezTo>
                    <a:pt x="7701" y="1099"/>
                    <a:pt x="7599" y="1101"/>
                    <a:pt x="7495" y="1101"/>
                  </a:cubicBezTo>
                  <a:cubicBezTo>
                    <a:pt x="7136" y="1101"/>
                    <a:pt x="6743" y="1072"/>
                    <a:pt x="6327" y="995"/>
                  </a:cubicBezTo>
                  <a:cubicBezTo>
                    <a:pt x="5790" y="895"/>
                    <a:pt x="5173" y="756"/>
                    <a:pt x="4556" y="557"/>
                  </a:cubicBezTo>
                  <a:cubicBezTo>
                    <a:pt x="3940" y="378"/>
                    <a:pt x="3343" y="199"/>
                    <a:pt x="2806" y="99"/>
                  </a:cubicBezTo>
                  <a:cubicBezTo>
                    <a:pt x="2425" y="31"/>
                    <a:pt x="2063" y="1"/>
                    <a:pt x="17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361;p23"/>
            <p:cNvSpPr/>
            <p:nvPr/>
          </p:nvSpPr>
          <p:spPr>
            <a:xfrm>
              <a:off x="1972597" y="3607584"/>
              <a:ext cx="295518" cy="125372"/>
            </a:xfrm>
            <a:custGeom>
              <a:avLst/>
              <a:gdLst/>
              <a:ahLst/>
              <a:cxnLst/>
              <a:rect l="l" t="t" r="r" b="b"/>
              <a:pathLst>
                <a:path w="8257" h="3503" extrusionOk="0">
                  <a:moveTo>
                    <a:pt x="8256" y="1"/>
                  </a:moveTo>
                  <a:cubicBezTo>
                    <a:pt x="8237" y="1"/>
                    <a:pt x="8097" y="558"/>
                    <a:pt x="7441" y="1075"/>
                  </a:cubicBezTo>
                  <a:cubicBezTo>
                    <a:pt x="7123" y="1354"/>
                    <a:pt x="6705" y="1612"/>
                    <a:pt x="6168" y="1811"/>
                  </a:cubicBezTo>
                  <a:cubicBezTo>
                    <a:pt x="5650" y="2010"/>
                    <a:pt x="5054" y="2149"/>
                    <a:pt x="4417" y="2209"/>
                  </a:cubicBezTo>
                  <a:cubicBezTo>
                    <a:pt x="3761" y="2289"/>
                    <a:pt x="3144" y="2348"/>
                    <a:pt x="2587" y="2448"/>
                  </a:cubicBezTo>
                  <a:cubicBezTo>
                    <a:pt x="2050" y="2547"/>
                    <a:pt x="1553" y="2587"/>
                    <a:pt x="1135" y="2746"/>
                  </a:cubicBezTo>
                  <a:cubicBezTo>
                    <a:pt x="737" y="2865"/>
                    <a:pt x="439" y="3064"/>
                    <a:pt x="260" y="3243"/>
                  </a:cubicBezTo>
                  <a:cubicBezTo>
                    <a:pt x="160" y="3303"/>
                    <a:pt x="100" y="3383"/>
                    <a:pt x="61" y="3442"/>
                  </a:cubicBezTo>
                  <a:cubicBezTo>
                    <a:pt x="59" y="3445"/>
                    <a:pt x="58" y="3447"/>
                    <a:pt x="57" y="3450"/>
                  </a:cubicBezTo>
                  <a:lnTo>
                    <a:pt x="57" y="3450"/>
                  </a:lnTo>
                  <a:cubicBezTo>
                    <a:pt x="103" y="3407"/>
                    <a:pt x="179" y="3342"/>
                    <a:pt x="279" y="3263"/>
                  </a:cubicBezTo>
                  <a:cubicBezTo>
                    <a:pt x="458" y="3104"/>
                    <a:pt x="757" y="2945"/>
                    <a:pt x="1155" y="2806"/>
                  </a:cubicBezTo>
                  <a:cubicBezTo>
                    <a:pt x="1553" y="2706"/>
                    <a:pt x="2070" y="2647"/>
                    <a:pt x="2627" y="2567"/>
                  </a:cubicBezTo>
                  <a:cubicBezTo>
                    <a:pt x="3164" y="2488"/>
                    <a:pt x="3781" y="2408"/>
                    <a:pt x="4437" y="2348"/>
                  </a:cubicBezTo>
                  <a:cubicBezTo>
                    <a:pt x="5074" y="2249"/>
                    <a:pt x="5710" y="2110"/>
                    <a:pt x="6227" y="1911"/>
                  </a:cubicBezTo>
                  <a:cubicBezTo>
                    <a:pt x="6764" y="1712"/>
                    <a:pt x="7202" y="1453"/>
                    <a:pt x="7520" y="1155"/>
                  </a:cubicBezTo>
                  <a:cubicBezTo>
                    <a:pt x="7839" y="876"/>
                    <a:pt x="8038" y="578"/>
                    <a:pt x="8137" y="359"/>
                  </a:cubicBezTo>
                  <a:cubicBezTo>
                    <a:pt x="8197" y="260"/>
                    <a:pt x="8217" y="160"/>
                    <a:pt x="8237" y="100"/>
                  </a:cubicBezTo>
                  <a:cubicBezTo>
                    <a:pt x="8256" y="21"/>
                    <a:pt x="8256" y="1"/>
                    <a:pt x="8256" y="1"/>
                  </a:cubicBezTo>
                  <a:close/>
                  <a:moveTo>
                    <a:pt x="57" y="3450"/>
                  </a:moveTo>
                  <a:cubicBezTo>
                    <a:pt x="20" y="3483"/>
                    <a:pt x="1" y="3502"/>
                    <a:pt x="1" y="3502"/>
                  </a:cubicBezTo>
                  <a:cubicBezTo>
                    <a:pt x="1" y="3502"/>
                    <a:pt x="36" y="3485"/>
                    <a:pt x="57" y="345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23"/>
            <p:cNvSpPr/>
            <p:nvPr/>
          </p:nvSpPr>
          <p:spPr>
            <a:xfrm>
              <a:off x="1501271" y="3540584"/>
              <a:ext cx="317600" cy="72045"/>
            </a:xfrm>
            <a:custGeom>
              <a:avLst/>
              <a:gdLst/>
              <a:ahLst/>
              <a:cxnLst/>
              <a:rect l="l" t="t" r="r" b="b"/>
              <a:pathLst>
                <a:path w="8874" h="2013" extrusionOk="0">
                  <a:moveTo>
                    <a:pt x="8789" y="335"/>
                  </a:moveTo>
                  <a:cubicBezTo>
                    <a:pt x="8791" y="337"/>
                    <a:pt x="8792" y="339"/>
                    <a:pt x="8794" y="341"/>
                  </a:cubicBezTo>
                  <a:cubicBezTo>
                    <a:pt x="8805" y="345"/>
                    <a:pt x="8815" y="349"/>
                    <a:pt x="8823" y="352"/>
                  </a:cubicBezTo>
                  <a:lnTo>
                    <a:pt x="8823" y="352"/>
                  </a:lnTo>
                  <a:cubicBezTo>
                    <a:pt x="8813" y="347"/>
                    <a:pt x="8802" y="341"/>
                    <a:pt x="8789" y="335"/>
                  </a:cubicBezTo>
                  <a:close/>
                  <a:moveTo>
                    <a:pt x="8823" y="352"/>
                  </a:moveTo>
                  <a:lnTo>
                    <a:pt x="8823" y="352"/>
                  </a:lnTo>
                  <a:cubicBezTo>
                    <a:pt x="8856" y="370"/>
                    <a:pt x="8873" y="381"/>
                    <a:pt x="8873" y="381"/>
                  </a:cubicBezTo>
                  <a:cubicBezTo>
                    <a:pt x="8873" y="381"/>
                    <a:pt x="8860" y="368"/>
                    <a:pt x="8823" y="352"/>
                  </a:cubicBezTo>
                  <a:close/>
                  <a:moveTo>
                    <a:pt x="7653" y="0"/>
                  </a:moveTo>
                  <a:cubicBezTo>
                    <a:pt x="7616" y="0"/>
                    <a:pt x="7578" y="1"/>
                    <a:pt x="7540" y="3"/>
                  </a:cubicBezTo>
                  <a:cubicBezTo>
                    <a:pt x="7103" y="43"/>
                    <a:pt x="6585" y="162"/>
                    <a:pt x="6068" y="381"/>
                  </a:cubicBezTo>
                  <a:cubicBezTo>
                    <a:pt x="5531" y="600"/>
                    <a:pt x="4994" y="958"/>
                    <a:pt x="4417" y="1256"/>
                  </a:cubicBezTo>
                  <a:cubicBezTo>
                    <a:pt x="3860" y="1575"/>
                    <a:pt x="3263" y="1793"/>
                    <a:pt x="2706" y="1853"/>
                  </a:cubicBezTo>
                  <a:cubicBezTo>
                    <a:pt x="2572" y="1863"/>
                    <a:pt x="2438" y="1868"/>
                    <a:pt x="2306" y="1868"/>
                  </a:cubicBezTo>
                  <a:cubicBezTo>
                    <a:pt x="1909" y="1868"/>
                    <a:pt x="1533" y="1823"/>
                    <a:pt x="1234" y="1734"/>
                  </a:cubicBezTo>
                  <a:cubicBezTo>
                    <a:pt x="441" y="1501"/>
                    <a:pt x="42" y="1156"/>
                    <a:pt x="3" y="1156"/>
                  </a:cubicBezTo>
                  <a:cubicBezTo>
                    <a:pt x="2" y="1156"/>
                    <a:pt x="2" y="1156"/>
                    <a:pt x="1" y="1157"/>
                  </a:cubicBezTo>
                  <a:cubicBezTo>
                    <a:pt x="1" y="1177"/>
                    <a:pt x="21" y="1197"/>
                    <a:pt x="41" y="1236"/>
                  </a:cubicBezTo>
                  <a:cubicBezTo>
                    <a:pt x="100" y="1276"/>
                    <a:pt x="180" y="1336"/>
                    <a:pt x="279" y="1396"/>
                  </a:cubicBezTo>
                  <a:cubicBezTo>
                    <a:pt x="478" y="1555"/>
                    <a:pt x="777" y="1734"/>
                    <a:pt x="1195" y="1853"/>
                  </a:cubicBezTo>
                  <a:cubicBezTo>
                    <a:pt x="1515" y="1944"/>
                    <a:pt x="1893" y="2013"/>
                    <a:pt x="2312" y="2013"/>
                  </a:cubicBezTo>
                  <a:cubicBezTo>
                    <a:pt x="2440" y="2013"/>
                    <a:pt x="2572" y="2006"/>
                    <a:pt x="2706" y="1992"/>
                  </a:cubicBezTo>
                  <a:cubicBezTo>
                    <a:pt x="3283" y="1952"/>
                    <a:pt x="3900" y="1734"/>
                    <a:pt x="4477" y="1396"/>
                  </a:cubicBezTo>
                  <a:cubicBezTo>
                    <a:pt x="5054" y="1077"/>
                    <a:pt x="5571" y="739"/>
                    <a:pt x="6088" y="500"/>
                  </a:cubicBezTo>
                  <a:cubicBezTo>
                    <a:pt x="6605" y="262"/>
                    <a:pt x="7103" y="142"/>
                    <a:pt x="7540" y="102"/>
                  </a:cubicBezTo>
                  <a:cubicBezTo>
                    <a:pt x="7606" y="96"/>
                    <a:pt x="7669" y="93"/>
                    <a:pt x="7731" y="93"/>
                  </a:cubicBezTo>
                  <a:cubicBezTo>
                    <a:pt x="8062" y="93"/>
                    <a:pt x="8334" y="175"/>
                    <a:pt x="8535" y="242"/>
                  </a:cubicBezTo>
                  <a:cubicBezTo>
                    <a:pt x="8646" y="272"/>
                    <a:pt x="8732" y="308"/>
                    <a:pt x="8789" y="335"/>
                  </a:cubicBezTo>
                  <a:lnTo>
                    <a:pt x="8789" y="335"/>
                  </a:lnTo>
                  <a:cubicBezTo>
                    <a:pt x="8747" y="279"/>
                    <a:pt x="8651" y="240"/>
                    <a:pt x="8555" y="182"/>
                  </a:cubicBezTo>
                  <a:cubicBezTo>
                    <a:pt x="8355" y="91"/>
                    <a:pt x="8039" y="0"/>
                    <a:pt x="76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23"/>
            <p:cNvSpPr/>
            <p:nvPr/>
          </p:nvSpPr>
          <p:spPr>
            <a:xfrm>
              <a:off x="1919197" y="3348425"/>
              <a:ext cx="298345" cy="109088"/>
            </a:xfrm>
            <a:custGeom>
              <a:avLst/>
              <a:gdLst/>
              <a:ahLst/>
              <a:cxnLst/>
              <a:rect l="l" t="t" r="r" b="b"/>
              <a:pathLst>
                <a:path w="8336" h="3048" extrusionOk="0">
                  <a:moveTo>
                    <a:pt x="8334" y="0"/>
                  </a:moveTo>
                  <a:cubicBezTo>
                    <a:pt x="8304" y="0"/>
                    <a:pt x="8024" y="450"/>
                    <a:pt x="7401" y="976"/>
                  </a:cubicBezTo>
                  <a:cubicBezTo>
                    <a:pt x="6764" y="1513"/>
                    <a:pt x="5750" y="2149"/>
                    <a:pt x="4477" y="2348"/>
                  </a:cubicBezTo>
                  <a:cubicBezTo>
                    <a:pt x="4190" y="2395"/>
                    <a:pt x="3903" y="2411"/>
                    <a:pt x="3622" y="2411"/>
                  </a:cubicBezTo>
                  <a:cubicBezTo>
                    <a:pt x="3299" y="2411"/>
                    <a:pt x="2984" y="2389"/>
                    <a:pt x="2686" y="2368"/>
                  </a:cubicBezTo>
                  <a:cubicBezTo>
                    <a:pt x="2446" y="2359"/>
                    <a:pt x="2210" y="2350"/>
                    <a:pt x="1983" y="2350"/>
                  </a:cubicBezTo>
                  <a:cubicBezTo>
                    <a:pt x="1703" y="2350"/>
                    <a:pt x="1436" y="2364"/>
                    <a:pt x="1195" y="2408"/>
                  </a:cubicBezTo>
                  <a:cubicBezTo>
                    <a:pt x="777" y="2488"/>
                    <a:pt x="459" y="2647"/>
                    <a:pt x="260" y="2786"/>
                  </a:cubicBezTo>
                  <a:cubicBezTo>
                    <a:pt x="180" y="2866"/>
                    <a:pt x="100" y="2905"/>
                    <a:pt x="61" y="2965"/>
                  </a:cubicBezTo>
                  <a:cubicBezTo>
                    <a:pt x="41" y="3005"/>
                    <a:pt x="1" y="3045"/>
                    <a:pt x="1" y="3045"/>
                  </a:cubicBezTo>
                  <a:cubicBezTo>
                    <a:pt x="1" y="3046"/>
                    <a:pt x="2" y="3047"/>
                    <a:pt x="3" y="3047"/>
                  </a:cubicBezTo>
                  <a:cubicBezTo>
                    <a:pt x="19" y="3047"/>
                    <a:pt x="118" y="2955"/>
                    <a:pt x="299" y="2846"/>
                  </a:cubicBezTo>
                  <a:cubicBezTo>
                    <a:pt x="498" y="2726"/>
                    <a:pt x="797" y="2587"/>
                    <a:pt x="1234" y="2527"/>
                  </a:cubicBezTo>
                  <a:cubicBezTo>
                    <a:pt x="1479" y="2481"/>
                    <a:pt x="1751" y="2461"/>
                    <a:pt x="2042" y="2461"/>
                  </a:cubicBezTo>
                  <a:cubicBezTo>
                    <a:pt x="2248" y="2461"/>
                    <a:pt x="2464" y="2471"/>
                    <a:pt x="2686" y="2488"/>
                  </a:cubicBezTo>
                  <a:cubicBezTo>
                    <a:pt x="2998" y="2521"/>
                    <a:pt x="3329" y="2548"/>
                    <a:pt x="3675" y="2548"/>
                  </a:cubicBezTo>
                  <a:cubicBezTo>
                    <a:pt x="3946" y="2548"/>
                    <a:pt x="4228" y="2531"/>
                    <a:pt x="4517" y="2488"/>
                  </a:cubicBezTo>
                  <a:cubicBezTo>
                    <a:pt x="5810" y="2289"/>
                    <a:pt x="6844" y="1652"/>
                    <a:pt x="7461" y="1075"/>
                  </a:cubicBezTo>
                  <a:cubicBezTo>
                    <a:pt x="7799" y="797"/>
                    <a:pt x="7998" y="518"/>
                    <a:pt x="8137" y="339"/>
                  </a:cubicBezTo>
                  <a:cubicBezTo>
                    <a:pt x="8296" y="140"/>
                    <a:pt x="8336" y="1"/>
                    <a:pt x="8336" y="1"/>
                  </a:cubicBezTo>
                  <a:cubicBezTo>
                    <a:pt x="8336" y="1"/>
                    <a:pt x="8335" y="0"/>
                    <a:pt x="8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23"/>
            <p:cNvSpPr/>
            <p:nvPr/>
          </p:nvSpPr>
          <p:spPr>
            <a:xfrm>
              <a:off x="1516947" y="3303078"/>
              <a:ext cx="304036" cy="40693"/>
            </a:xfrm>
            <a:custGeom>
              <a:avLst/>
              <a:gdLst/>
              <a:ahLst/>
              <a:cxnLst/>
              <a:rect l="l" t="t" r="r" b="b"/>
              <a:pathLst>
                <a:path w="8495" h="1137" extrusionOk="0">
                  <a:moveTo>
                    <a:pt x="8172" y="561"/>
                  </a:moveTo>
                  <a:cubicBezTo>
                    <a:pt x="8266" y="614"/>
                    <a:pt x="8359" y="632"/>
                    <a:pt x="8415" y="651"/>
                  </a:cubicBezTo>
                  <a:cubicBezTo>
                    <a:pt x="8425" y="646"/>
                    <a:pt x="8435" y="642"/>
                    <a:pt x="8445" y="640"/>
                  </a:cubicBezTo>
                  <a:lnTo>
                    <a:pt x="8445" y="640"/>
                  </a:lnTo>
                  <a:cubicBezTo>
                    <a:pt x="8470" y="648"/>
                    <a:pt x="8486" y="653"/>
                    <a:pt x="8492" y="653"/>
                  </a:cubicBezTo>
                  <a:cubicBezTo>
                    <a:pt x="8494" y="653"/>
                    <a:pt x="8495" y="652"/>
                    <a:pt x="8495" y="651"/>
                  </a:cubicBezTo>
                  <a:cubicBezTo>
                    <a:pt x="8495" y="641"/>
                    <a:pt x="8485" y="636"/>
                    <a:pt x="8470" y="636"/>
                  </a:cubicBezTo>
                  <a:cubicBezTo>
                    <a:pt x="8463" y="636"/>
                    <a:pt x="8454" y="638"/>
                    <a:pt x="8445" y="640"/>
                  </a:cubicBezTo>
                  <a:lnTo>
                    <a:pt x="8445" y="640"/>
                  </a:lnTo>
                  <a:cubicBezTo>
                    <a:pt x="8393" y="624"/>
                    <a:pt x="8300" y="593"/>
                    <a:pt x="8172" y="561"/>
                  </a:cubicBezTo>
                  <a:close/>
                  <a:moveTo>
                    <a:pt x="1560" y="0"/>
                  </a:moveTo>
                  <a:cubicBezTo>
                    <a:pt x="1453" y="0"/>
                    <a:pt x="1350" y="5"/>
                    <a:pt x="1254" y="15"/>
                  </a:cubicBezTo>
                  <a:cubicBezTo>
                    <a:pt x="856" y="55"/>
                    <a:pt x="538" y="154"/>
                    <a:pt x="339" y="234"/>
                  </a:cubicBezTo>
                  <a:cubicBezTo>
                    <a:pt x="200" y="253"/>
                    <a:pt x="140" y="293"/>
                    <a:pt x="80" y="333"/>
                  </a:cubicBezTo>
                  <a:cubicBezTo>
                    <a:pt x="40" y="353"/>
                    <a:pt x="1" y="373"/>
                    <a:pt x="1" y="373"/>
                  </a:cubicBezTo>
                  <a:cubicBezTo>
                    <a:pt x="1" y="376"/>
                    <a:pt x="3" y="377"/>
                    <a:pt x="8" y="377"/>
                  </a:cubicBezTo>
                  <a:cubicBezTo>
                    <a:pt x="67" y="377"/>
                    <a:pt x="515" y="151"/>
                    <a:pt x="1254" y="114"/>
                  </a:cubicBezTo>
                  <a:cubicBezTo>
                    <a:pt x="1348" y="105"/>
                    <a:pt x="1446" y="100"/>
                    <a:pt x="1548" y="100"/>
                  </a:cubicBezTo>
                  <a:cubicBezTo>
                    <a:pt x="1878" y="100"/>
                    <a:pt x="2247" y="152"/>
                    <a:pt x="2626" y="273"/>
                  </a:cubicBezTo>
                  <a:cubicBezTo>
                    <a:pt x="2865" y="353"/>
                    <a:pt x="3124" y="472"/>
                    <a:pt x="3362" y="631"/>
                  </a:cubicBezTo>
                  <a:cubicBezTo>
                    <a:pt x="3621" y="771"/>
                    <a:pt x="3860" y="970"/>
                    <a:pt x="4158" y="1069"/>
                  </a:cubicBezTo>
                  <a:cubicBezTo>
                    <a:pt x="4278" y="1114"/>
                    <a:pt x="4408" y="1136"/>
                    <a:pt x="4525" y="1136"/>
                  </a:cubicBezTo>
                  <a:cubicBezTo>
                    <a:pt x="4564" y="1136"/>
                    <a:pt x="4601" y="1134"/>
                    <a:pt x="4636" y="1129"/>
                  </a:cubicBezTo>
                  <a:cubicBezTo>
                    <a:pt x="4815" y="1109"/>
                    <a:pt x="4934" y="1049"/>
                    <a:pt x="5093" y="1009"/>
                  </a:cubicBezTo>
                  <a:cubicBezTo>
                    <a:pt x="5372" y="870"/>
                    <a:pt x="5610" y="731"/>
                    <a:pt x="5849" y="651"/>
                  </a:cubicBezTo>
                  <a:cubicBezTo>
                    <a:pt x="6346" y="472"/>
                    <a:pt x="6824" y="432"/>
                    <a:pt x="7222" y="432"/>
                  </a:cubicBezTo>
                  <a:cubicBezTo>
                    <a:pt x="7629" y="443"/>
                    <a:pt x="7953" y="505"/>
                    <a:pt x="8172" y="561"/>
                  </a:cubicBezTo>
                  <a:lnTo>
                    <a:pt x="8172" y="561"/>
                  </a:lnTo>
                  <a:cubicBezTo>
                    <a:pt x="8167" y="558"/>
                    <a:pt x="8162" y="555"/>
                    <a:pt x="8157" y="552"/>
                  </a:cubicBezTo>
                  <a:cubicBezTo>
                    <a:pt x="7938" y="472"/>
                    <a:pt x="7620" y="413"/>
                    <a:pt x="7222" y="373"/>
                  </a:cubicBezTo>
                  <a:cubicBezTo>
                    <a:pt x="7158" y="370"/>
                    <a:pt x="7093" y="368"/>
                    <a:pt x="7027" y="368"/>
                  </a:cubicBezTo>
                  <a:cubicBezTo>
                    <a:pt x="6653" y="368"/>
                    <a:pt x="6231" y="420"/>
                    <a:pt x="5809" y="572"/>
                  </a:cubicBezTo>
                  <a:cubicBezTo>
                    <a:pt x="5531" y="651"/>
                    <a:pt x="5312" y="791"/>
                    <a:pt x="5033" y="890"/>
                  </a:cubicBezTo>
                  <a:cubicBezTo>
                    <a:pt x="4876" y="963"/>
                    <a:pt x="4703" y="1006"/>
                    <a:pt x="4534" y="1006"/>
                  </a:cubicBezTo>
                  <a:cubicBezTo>
                    <a:pt x="4425" y="1006"/>
                    <a:pt x="4319" y="988"/>
                    <a:pt x="4218" y="950"/>
                  </a:cubicBezTo>
                  <a:cubicBezTo>
                    <a:pt x="3939" y="850"/>
                    <a:pt x="3681" y="651"/>
                    <a:pt x="3442" y="512"/>
                  </a:cubicBezTo>
                  <a:cubicBezTo>
                    <a:pt x="3183" y="353"/>
                    <a:pt x="2925" y="234"/>
                    <a:pt x="2666" y="154"/>
                  </a:cubicBezTo>
                  <a:cubicBezTo>
                    <a:pt x="2275" y="49"/>
                    <a:pt x="1894" y="0"/>
                    <a:pt x="156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23"/>
            <p:cNvSpPr/>
            <p:nvPr/>
          </p:nvSpPr>
          <p:spPr>
            <a:xfrm>
              <a:off x="1895719" y="3294238"/>
              <a:ext cx="321824" cy="93412"/>
            </a:xfrm>
            <a:custGeom>
              <a:avLst/>
              <a:gdLst/>
              <a:ahLst/>
              <a:cxnLst/>
              <a:rect l="l" t="t" r="r" b="b"/>
              <a:pathLst>
                <a:path w="8992" h="2610" extrusionOk="0">
                  <a:moveTo>
                    <a:pt x="8990" y="1"/>
                  </a:moveTo>
                  <a:cubicBezTo>
                    <a:pt x="8972" y="1"/>
                    <a:pt x="8858" y="99"/>
                    <a:pt x="8694" y="282"/>
                  </a:cubicBezTo>
                  <a:cubicBezTo>
                    <a:pt x="8515" y="421"/>
                    <a:pt x="8216" y="660"/>
                    <a:pt x="7878" y="898"/>
                  </a:cubicBezTo>
                  <a:cubicBezTo>
                    <a:pt x="7699" y="1018"/>
                    <a:pt x="7500" y="1177"/>
                    <a:pt x="7281" y="1296"/>
                  </a:cubicBezTo>
                  <a:cubicBezTo>
                    <a:pt x="7162" y="1376"/>
                    <a:pt x="7062" y="1416"/>
                    <a:pt x="6923" y="1495"/>
                  </a:cubicBezTo>
                  <a:cubicBezTo>
                    <a:pt x="6804" y="1575"/>
                    <a:pt x="6684" y="1614"/>
                    <a:pt x="6565" y="1694"/>
                  </a:cubicBezTo>
                  <a:cubicBezTo>
                    <a:pt x="6028" y="1953"/>
                    <a:pt x="5431" y="2171"/>
                    <a:pt x="4795" y="2311"/>
                  </a:cubicBezTo>
                  <a:cubicBezTo>
                    <a:pt x="4138" y="2470"/>
                    <a:pt x="3502" y="2549"/>
                    <a:pt x="2925" y="2549"/>
                  </a:cubicBezTo>
                  <a:lnTo>
                    <a:pt x="2507" y="2549"/>
                  </a:lnTo>
                  <a:cubicBezTo>
                    <a:pt x="2348" y="2549"/>
                    <a:pt x="2229" y="2510"/>
                    <a:pt x="2109" y="2510"/>
                  </a:cubicBezTo>
                  <a:cubicBezTo>
                    <a:pt x="1851" y="2490"/>
                    <a:pt x="1632" y="2450"/>
                    <a:pt x="1413" y="2410"/>
                  </a:cubicBezTo>
                  <a:cubicBezTo>
                    <a:pt x="583" y="2278"/>
                    <a:pt x="75" y="2110"/>
                    <a:pt x="25" y="2110"/>
                  </a:cubicBezTo>
                  <a:cubicBezTo>
                    <a:pt x="22" y="2110"/>
                    <a:pt x="20" y="2111"/>
                    <a:pt x="20" y="2112"/>
                  </a:cubicBezTo>
                  <a:cubicBezTo>
                    <a:pt x="1" y="2112"/>
                    <a:pt x="140" y="2171"/>
                    <a:pt x="359" y="2251"/>
                  </a:cubicBezTo>
                  <a:cubicBezTo>
                    <a:pt x="617" y="2311"/>
                    <a:pt x="955" y="2410"/>
                    <a:pt x="1393" y="2490"/>
                  </a:cubicBezTo>
                  <a:cubicBezTo>
                    <a:pt x="1612" y="2510"/>
                    <a:pt x="1851" y="2569"/>
                    <a:pt x="2109" y="2589"/>
                  </a:cubicBezTo>
                  <a:cubicBezTo>
                    <a:pt x="2229" y="2589"/>
                    <a:pt x="2348" y="2609"/>
                    <a:pt x="2507" y="2609"/>
                  </a:cubicBezTo>
                  <a:lnTo>
                    <a:pt x="2925" y="2609"/>
                  </a:lnTo>
                  <a:cubicBezTo>
                    <a:pt x="3522" y="2589"/>
                    <a:pt x="4178" y="2549"/>
                    <a:pt x="4815" y="2390"/>
                  </a:cubicBezTo>
                  <a:cubicBezTo>
                    <a:pt x="5491" y="2251"/>
                    <a:pt x="6088" y="1992"/>
                    <a:pt x="6605" y="1754"/>
                  </a:cubicBezTo>
                  <a:cubicBezTo>
                    <a:pt x="6724" y="1674"/>
                    <a:pt x="6864" y="1614"/>
                    <a:pt x="6983" y="1555"/>
                  </a:cubicBezTo>
                  <a:cubicBezTo>
                    <a:pt x="7102" y="1495"/>
                    <a:pt x="7222" y="1416"/>
                    <a:pt x="7321" y="1356"/>
                  </a:cubicBezTo>
                  <a:cubicBezTo>
                    <a:pt x="7560" y="1217"/>
                    <a:pt x="7759" y="1077"/>
                    <a:pt x="7918" y="958"/>
                  </a:cubicBezTo>
                  <a:cubicBezTo>
                    <a:pt x="8276" y="679"/>
                    <a:pt x="8554" y="461"/>
                    <a:pt x="8714" y="282"/>
                  </a:cubicBezTo>
                  <a:lnTo>
                    <a:pt x="8992" y="3"/>
                  </a:lnTo>
                  <a:cubicBezTo>
                    <a:pt x="8992" y="1"/>
                    <a:pt x="8991" y="1"/>
                    <a:pt x="89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23"/>
            <p:cNvSpPr/>
            <p:nvPr/>
          </p:nvSpPr>
          <p:spPr>
            <a:xfrm>
              <a:off x="1526933" y="3034649"/>
              <a:ext cx="636525" cy="77664"/>
            </a:xfrm>
            <a:custGeom>
              <a:avLst/>
              <a:gdLst/>
              <a:ahLst/>
              <a:cxnLst/>
              <a:rect l="l" t="t" r="r" b="b"/>
              <a:pathLst>
                <a:path w="17785" h="2170" extrusionOk="0">
                  <a:moveTo>
                    <a:pt x="17784" y="115"/>
                  </a:moveTo>
                  <a:lnTo>
                    <a:pt x="17784" y="115"/>
                  </a:lnTo>
                  <a:cubicBezTo>
                    <a:pt x="17784" y="115"/>
                    <a:pt x="17751" y="136"/>
                    <a:pt x="17702" y="172"/>
                  </a:cubicBezTo>
                  <a:lnTo>
                    <a:pt x="17702" y="172"/>
                  </a:lnTo>
                  <a:cubicBezTo>
                    <a:pt x="17757" y="142"/>
                    <a:pt x="17784" y="115"/>
                    <a:pt x="17784" y="115"/>
                  </a:cubicBezTo>
                  <a:close/>
                  <a:moveTo>
                    <a:pt x="17702" y="172"/>
                  </a:moveTo>
                  <a:lnTo>
                    <a:pt x="17702" y="172"/>
                  </a:lnTo>
                  <a:cubicBezTo>
                    <a:pt x="17676" y="186"/>
                    <a:pt x="17644" y="201"/>
                    <a:pt x="17605" y="214"/>
                  </a:cubicBezTo>
                  <a:cubicBezTo>
                    <a:pt x="17571" y="237"/>
                    <a:pt x="17533" y="260"/>
                    <a:pt x="17492" y="283"/>
                  </a:cubicBezTo>
                  <a:lnTo>
                    <a:pt x="17492" y="283"/>
                  </a:lnTo>
                  <a:cubicBezTo>
                    <a:pt x="17546" y="258"/>
                    <a:pt x="17597" y="235"/>
                    <a:pt x="17645" y="214"/>
                  </a:cubicBezTo>
                  <a:cubicBezTo>
                    <a:pt x="17666" y="199"/>
                    <a:pt x="17685" y="184"/>
                    <a:pt x="17702" y="172"/>
                  </a:cubicBezTo>
                  <a:close/>
                  <a:moveTo>
                    <a:pt x="3550" y="0"/>
                  </a:moveTo>
                  <a:cubicBezTo>
                    <a:pt x="3218" y="0"/>
                    <a:pt x="2903" y="20"/>
                    <a:pt x="2606" y="55"/>
                  </a:cubicBezTo>
                  <a:cubicBezTo>
                    <a:pt x="1771" y="154"/>
                    <a:pt x="1114" y="353"/>
                    <a:pt x="676" y="512"/>
                  </a:cubicBezTo>
                  <a:cubicBezTo>
                    <a:pt x="458" y="612"/>
                    <a:pt x="279" y="692"/>
                    <a:pt x="179" y="751"/>
                  </a:cubicBezTo>
                  <a:cubicBezTo>
                    <a:pt x="60" y="811"/>
                    <a:pt x="0" y="851"/>
                    <a:pt x="0" y="851"/>
                  </a:cubicBezTo>
                  <a:cubicBezTo>
                    <a:pt x="0" y="851"/>
                    <a:pt x="60" y="811"/>
                    <a:pt x="179" y="771"/>
                  </a:cubicBezTo>
                  <a:cubicBezTo>
                    <a:pt x="279" y="711"/>
                    <a:pt x="458" y="652"/>
                    <a:pt x="676" y="572"/>
                  </a:cubicBezTo>
                  <a:cubicBezTo>
                    <a:pt x="1114" y="413"/>
                    <a:pt x="1771" y="214"/>
                    <a:pt x="2606" y="154"/>
                  </a:cubicBezTo>
                  <a:cubicBezTo>
                    <a:pt x="2874" y="123"/>
                    <a:pt x="3160" y="105"/>
                    <a:pt x="3461" y="105"/>
                  </a:cubicBezTo>
                  <a:cubicBezTo>
                    <a:pt x="4098" y="105"/>
                    <a:pt x="4800" y="184"/>
                    <a:pt x="5530" y="373"/>
                  </a:cubicBezTo>
                  <a:cubicBezTo>
                    <a:pt x="6585" y="652"/>
                    <a:pt x="7679" y="1169"/>
                    <a:pt x="8912" y="1607"/>
                  </a:cubicBezTo>
                  <a:cubicBezTo>
                    <a:pt x="9509" y="1845"/>
                    <a:pt x="10125" y="2004"/>
                    <a:pt x="10722" y="2104"/>
                  </a:cubicBezTo>
                  <a:cubicBezTo>
                    <a:pt x="11084" y="2151"/>
                    <a:pt x="11438" y="2170"/>
                    <a:pt x="11782" y="2170"/>
                  </a:cubicBezTo>
                  <a:cubicBezTo>
                    <a:pt x="12024" y="2170"/>
                    <a:pt x="12262" y="2160"/>
                    <a:pt x="12493" y="2144"/>
                  </a:cubicBezTo>
                  <a:cubicBezTo>
                    <a:pt x="13607" y="2004"/>
                    <a:pt x="14581" y="1666"/>
                    <a:pt x="15337" y="1348"/>
                  </a:cubicBezTo>
                  <a:cubicBezTo>
                    <a:pt x="16113" y="990"/>
                    <a:pt x="16710" y="692"/>
                    <a:pt x="17128" y="473"/>
                  </a:cubicBezTo>
                  <a:cubicBezTo>
                    <a:pt x="17269" y="402"/>
                    <a:pt x="17391" y="341"/>
                    <a:pt x="17492" y="283"/>
                  </a:cubicBezTo>
                  <a:lnTo>
                    <a:pt x="17492" y="283"/>
                  </a:lnTo>
                  <a:cubicBezTo>
                    <a:pt x="17391" y="331"/>
                    <a:pt x="17278" y="388"/>
                    <a:pt x="17148" y="453"/>
                  </a:cubicBezTo>
                  <a:cubicBezTo>
                    <a:pt x="16710" y="652"/>
                    <a:pt x="16093" y="950"/>
                    <a:pt x="15317" y="1268"/>
                  </a:cubicBezTo>
                  <a:cubicBezTo>
                    <a:pt x="14562" y="1587"/>
                    <a:pt x="13587" y="1905"/>
                    <a:pt x="12493" y="2044"/>
                  </a:cubicBezTo>
                  <a:cubicBezTo>
                    <a:pt x="12277" y="2060"/>
                    <a:pt x="12061" y="2069"/>
                    <a:pt x="11843" y="2069"/>
                  </a:cubicBezTo>
                  <a:cubicBezTo>
                    <a:pt x="11498" y="2069"/>
                    <a:pt x="11148" y="2045"/>
                    <a:pt x="10782" y="1985"/>
                  </a:cubicBezTo>
                  <a:cubicBezTo>
                    <a:pt x="10165" y="1885"/>
                    <a:pt x="9588" y="1706"/>
                    <a:pt x="8992" y="1487"/>
                  </a:cubicBezTo>
                  <a:cubicBezTo>
                    <a:pt x="7798" y="1050"/>
                    <a:pt x="6664" y="512"/>
                    <a:pt x="5570" y="254"/>
                  </a:cubicBezTo>
                  <a:cubicBezTo>
                    <a:pt x="4855" y="72"/>
                    <a:pt x="4174" y="0"/>
                    <a:pt x="355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23"/>
            <p:cNvSpPr/>
            <p:nvPr/>
          </p:nvSpPr>
          <p:spPr>
            <a:xfrm>
              <a:off x="1584591" y="2871408"/>
              <a:ext cx="561044" cy="82281"/>
            </a:xfrm>
            <a:custGeom>
              <a:avLst/>
              <a:gdLst/>
              <a:ahLst/>
              <a:cxnLst/>
              <a:rect l="l" t="t" r="r" b="b"/>
              <a:pathLst>
                <a:path w="15676" h="2299" extrusionOk="0">
                  <a:moveTo>
                    <a:pt x="0" y="995"/>
                  </a:moveTo>
                  <a:cubicBezTo>
                    <a:pt x="0" y="996"/>
                    <a:pt x="22" y="1010"/>
                    <a:pt x="61" y="1026"/>
                  </a:cubicBezTo>
                  <a:lnTo>
                    <a:pt x="61" y="1026"/>
                  </a:lnTo>
                  <a:lnTo>
                    <a:pt x="0" y="995"/>
                  </a:lnTo>
                  <a:close/>
                  <a:moveTo>
                    <a:pt x="13508" y="1"/>
                  </a:moveTo>
                  <a:cubicBezTo>
                    <a:pt x="13130" y="1"/>
                    <a:pt x="12712" y="61"/>
                    <a:pt x="12294" y="200"/>
                  </a:cubicBezTo>
                  <a:cubicBezTo>
                    <a:pt x="11896" y="339"/>
                    <a:pt x="11439" y="538"/>
                    <a:pt x="11001" y="737"/>
                  </a:cubicBezTo>
                  <a:cubicBezTo>
                    <a:pt x="10106" y="1135"/>
                    <a:pt x="9131" y="1592"/>
                    <a:pt x="8017" y="1851"/>
                  </a:cubicBezTo>
                  <a:cubicBezTo>
                    <a:pt x="7047" y="2098"/>
                    <a:pt x="6078" y="2173"/>
                    <a:pt x="5191" y="2173"/>
                  </a:cubicBezTo>
                  <a:cubicBezTo>
                    <a:pt x="5077" y="2173"/>
                    <a:pt x="4965" y="2171"/>
                    <a:pt x="4854" y="2169"/>
                  </a:cubicBezTo>
                  <a:cubicBezTo>
                    <a:pt x="3860" y="2129"/>
                    <a:pt x="2984" y="1970"/>
                    <a:pt x="2268" y="1791"/>
                  </a:cubicBezTo>
                  <a:cubicBezTo>
                    <a:pt x="1552" y="1632"/>
                    <a:pt x="995" y="1393"/>
                    <a:pt x="597" y="1254"/>
                  </a:cubicBezTo>
                  <a:cubicBezTo>
                    <a:pt x="398" y="1175"/>
                    <a:pt x="279" y="1095"/>
                    <a:pt x="160" y="1055"/>
                  </a:cubicBezTo>
                  <a:cubicBezTo>
                    <a:pt x="120" y="1047"/>
                    <a:pt x="86" y="1036"/>
                    <a:pt x="61" y="1026"/>
                  </a:cubicBezTo>
                  <a:lnTo>
                    <a:pt x="61" y="1026"/>
                  </a:lnTo>
                  <a:lnTo>
                    <a:pt x="160" y="1075"/>
                  </a:lnTo>
                  <a:cubicBezTo>
                    <a:pt x="259" y="1135"/>
                    <a:pt x="378" y="1194"/>
                    <a:pt x="577" y="1294"/>
                  </a:cubicBezTo>
                  <a:cubicBezTo>
                    <a:pt x="955" y="1473"/>
                    <a:pt x="1532" y="1692"/>
                    <a:pt x="2248" y="1891"/>
                  </a:cubicBezTo>
                  <a:cubicBezTo>
                    <a:pt x="2964" y="2090"/>
                    <a:pt x="3840" y="2269"/>
                    <a:pt x="4834" y="2289"/>
                  </a:cubicBezTo>
                  <a:cubicBezTo>
                    <a:pt x="4992" y="2295"/>
                    <a:pt x="5152" y="2298"/>
                    <a:pt x="5314" y="2298"/>
                  </a:cubicBezTo>
                  <a:cubicBezTo>
                    <a:pt x="6176" y="2298"/>
                    <a:pt x="7099" y="2205"/>
                    <a:pt x="8037" y="1970"/>
                  </a:cubicBezTo>
                  <a:cubicBezTo>
                    <a:pt x="9151" y="1732"/>
                    <a:pt x="10146" y="1234"/>
                    <a:pt x="11041" y="836"/>
                  </a:cubicBezTo>
                  <a:cubicBezTo>
                    <a:pt x="11498" y="598"/>
                    <a:pt x="11916" y="438"/>
                    <a:pt x="12334" y="279"/>
                  </a:cubicBezTo>
                  <a:cubicBezTo>
                    <a:pt x="12732" y="140"/>
                    <a:pt x="13130" y="80"/>
                    <a:pt x="13508" y="80"/>
                  </a:cubicBezTo>
                  <a:cubicBezTo>
                    <a:pt x="14263" y="80"/>
                    <a:pt x="14820" y="299"/>
                    <a:pt x="15179" y="538"/>
                  </a:cubicBezTo>
                  <a:cubicBezTo>
                    <a:pt x="15502" y="767"/>
                    <a:pt x="15607" y="977"/>
                    <a:pt x="15651" y="977"/>
                  </a:cubicBezTo>
                  <a:cubicBezTo>
                    <a:pt x="15652" y="977"/>
                    <a:pt x="15654" y="976"/>
                    <a:pt x="15656" y="976"/>
                  </a:cubicBezTo>
                  <a:cubicBezTo>
                    <a:pt x="15676" y="976"/>
                    <a:pt x="15616" y="936"/>
                    <a:pt x="15557" y="856"/>
                  </a:cubicBezTo>
                  <a:cubicBezTo>
                    <a:pt x="15477" y="757"/>
                    <a:pt x="15377" y="637"/>
                    <a:pt x="15198" y="498"/>
                  </a:cubicBezTo>
                  <a:cubicBezTo>
                    <a:pt x="14860" y="259"/>
                    <a:pt x="14263" y="1"/>
                    <a:pt x="135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23"/>
            <p:cNvSpPr/>
            <p:nvPr/>
          </p:nvSpPr>
          <p:spPr>
            <a:xfrm>
              <a:off x="1447191" y="1915942"/>
              <a:ext cx="877141" cy="882868"/>
            </a:xfrm>
            <a:custGeom>
              <a:avLst/>
              <a:gdLst/>
              <a:ahLst/>
              <a:cxnLst/>
              <a:rect l="l" t="t" r="r" b="b"/>
              <a:pathLst>
                <a:path w="24508" h="24668" extrusionOk="0">
                  <a:moveTo>
                    <a:pt x="21007" y="1"/>
                  </a:moveTo>
                  <a:lnTo>
                    <a:pt x="20848" y="120"/>
                  </a:lnTo>
                  <a:lnTo>
                    <a:pt x="15278" y="3621"/>
                  </a:lnTo>
                  <a:lnTo>
                    <a:pt x="9350" y="3820"/>
                  </a:lnTo>
                  <a:cubicBezTo>
                    <a:pt x="9350" y="3820"/>
                    <a:pt x="5172" y="3820"/>
                    <a:pt x="3601" y="7103"/>
                  </a:cubicBezTo>
                  <a:cubicBezTo>
                    <a:pt x="3422" y="7480"/>
                    <a:pt x="0" y="14324"/>
                    <a:pt x="0" y="14324"/>
                  </a:cubicBezTo>
                  <a:lnTo>
                    <a:pt x="5292" y="16253"/>
                  </a:lnTo>
                  <a:lnTo>
                    <a:pt x="6127" y="13826"/>
                  </a:lnTo>
                  <a:lnTo>
                    <a:pt x="7241" y="19376"/>
                  </a:lnTo>
                  <a:lnTo>
                    <a:pt x="5670" y="23952"/>
                  </a:lnTo>
                  <a:lnTo>
                    <a:pt x="18938" y="24668"/>
                  </a:lnTo>
                  <a:lnTo>
                    <a:pt x="17844" y="18024"/>
                  </a:lnTo>
                  <a:lnTo>
                    <a:pt x="18839" y="10067"/>
                  </a:lnTo>
                  <a:lnTo>
                    <a:pt x="24508" y="4596"/>
                  </a:lnTo>
                  <a:lnTo>
                    <a:pt x="2100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23"/>
            <p:cNvSpPr/>
            <p:nvPr/>
          </p:nvSpPr>
          <p:spPr>
            <a:xfrm>
              <a:off x="1730545" y="2464183"/>
              <a:ext cx="263450" cy="163346"/>
            </a:xfrm>
            <a:custGeom>
              <a:avLst/>
              <a:gdLst/>
              <a:ahLst/>
              <a:cxnLst/>
              <a:rect l="l" t="t" r="r" b="b"/>
              <a:pathLst>
                <a:path w="7361" h="4564" extrusionOk="0">
                  <a:moveTo>
                    <a:pt x="7341" y="0"/>
                  </a:moveTo>
                  <a:cubicBezTo>
                    <a:pt x="7321" y="0"/>
                    <a:pt x="7341" y="537"/>
                    <a:pt x="7003" y="1373"/>
                  </a:cubicBezTo>
                  <a:cubicBezTo>
                    <a:pt x="6664" y="2169"/>
                    <a:pt x="5869" y="3163"/>
                    <a:pt x="4715" y="3760"/>
                  </a:cubicBezTo>
                  <a:cubicBezTo>
                    <a:pt x="3521" y="4357"/>
                    <a:pt x="2288" y="4456"/>
                    <a:pt x="1433" y="4456"/>
                  </a:cubicBezTo>
                  <a:cubicBezTo>
                    <a:pt x="637" y="4456"/>
                    <a:pt x="104" y="4374"/>
                    <a:pt x="14" y="4374"/>
                  </a:cubicBezTo>
                  <a:cubicBezTo>
                    <a:pt x="5" y="4374"/>
                    <a:pt x="0" y="4375"/>
                    <a:pt x="0" y="4377"/>
                  </a:cubicBezTo>
                  <a:lnTo>
                    <a:pt x="378" y="4456"/>
                  </a:lnTo>
                  <a:cubicBezTo>
                    <a:pt x="637" y="4476"/>
                    <a:pt x="975" y="4516"/>
                    <a:pt x="1433" y="4556"/>
                  </a:cubicBezTo>
                  <a:cubicBezTo>
                    <a:pt x="1537" y="4561"/>
                    <a:pt x="1649" y="4563"/>
                    <a:pt x="1765" y="4563"/>
                  </a:cubicBezTo>
                  <a:cubicBezTo>
                    <a:pt x="2599" y="4563"/>
                    <a:pt x="3710" y="4420"/>
                    <a:pt x="4775" y="3879"/>
                  </a:cubicBezTo>
                  <a:cubicBezTo>
                    <a:pt x="6008" y="3263"/>
                    <a:pt x="6764" y="2208"/>
                    <a:pt x="7102" y="1393"/>
                  </a:cubicBezTo>
                  <a:cubicBezTo>
                    <a:pt x="7241" y="975"/>
                    <a:pt x="7321" y="617"/>
                    <a:pt x="7341" y="378"/>
                  </a:cubicBezTo>
                  <a:cubicBezTo>
                    <a:pt x="7361" y="120"/>
                    <a:pt x="7341" y="0"/>
                    <a:pt x="734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23"/>
            <p:cNvSpPr/>
            <p:nvPr/>
          </p:nvSpPr>
          <p:spPr>
            <a:xfrm>
              <a:off x="1609501" y="2157314"/>
              <a:ext cx="99711" cy="461369"/>
            </a:xfrm>
            <a:custGeom>
              <a:avLst/>
              <a:gdLst/>
              <a:ahLst/>
              <a:cxnLst/>
              <a:rect l="l" t="t" r="r" b="b"/>
              <a:pathLst>
                <a:path w="2786" h="12891" extrusionOk="0">
                  <a:moveTo>
                    <a:pt x="60" y="0"/>
                  </a:moveTo>
                  <a:cubicBezTo>
                    <a:pt x="1" y="0"/>
                    <a:pt x="578" y="2905"/>
                    <a:pt x="1333" y="6466"/>
                  </a:cubicBezTo>
                  <a:cubicBezTo>
                    <a:pt x="2070" y="10046"/>
                    <a:pt x="2686" y="12891"/>
                    <a:pt x="2746" y="12891"/>
                  </a:cubicBezTo>
                  <a:cubicBezTo>
                    <a:pt x="2786" y="12871"/>
                    <a:pt x="2229" y="9987"/>
                    <a:pt x="1473" y="6426"/>
                  </a:cubicBezTo>
                  <a:cubicBezTo>
                    <a:pt x="737" y="2845"/>
                    <a:pt x="100" y="0"/>
                    <a:pt x="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23"/>
            <p:cNvSpPr/>
            <p:nvPr/>
          </p:nvSpPr>
          <p:spPr>
            <a:xfrm>
              <a:off x="1837344" y="1466699"/>
              <a:ext cx="36" cy="36"/>
            </a:xfrm>
            <a:custGeom>
              <a:avLst/>
              <a:gdLst/>
              <a:ahLst/>
              <a:cxnLst/>
              <a:rect l="l" t="t" r="r" b="b"/>
              <a:pathLst>
                <a:path w="1" h="1" extrusionOk="0">
                  <a:moveTo>
                    <a:pt x="0" y="0"/>
                  </a:move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72" name="Google Shape;1372;p23"/>
          <p:cNvSpPr txBox="1"/>
          <p:nvPr/>
        </p:nvSpPr>
        <p:spPr>
          <a:xfrm>
            <a:off x="609600" y="4071831"/>
            <a:ext cx="2400800" cy="6380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 sz="2667" b="1" kern="0" dirty="0">
                <a:solidFill>
                  <a:srgbClr val="CCC3EB"/>
                </a:solidFill>
                <a:latin typeface="Fira Sans Extra Condensed"/>
                <a:ea typeface="Fira Sans Extra Condensed"/>
                <a:cs typeface="Fira Sans Extra Condensed"/>
                <a:sym typeface="Fira Sans Extra Condensed"/>
              </a:rPr>
              <a:t>3</a:t>
            </a:r>
            <a:endParaRPr sz="2667" b="1" kern="0" dirty="0">
              <a:solidFill>
                <a:srgbClr val="CCC3EB"/>
              </a:solidFill>
              <a:latin typeface="Fira Sans Extra Condensed"/>
              <a:ea typeface="Fira Sans Extra Condensed"/>
              <a:cs typeface="Fira Sans Extra Condensed"/>
              <a:sym typeface="Fira Sans Extra Condensed"/>
            </a:endParaRPr>
          </a:p>
        </p:txBody>
      </p:sp>
      <p:sp>
        <p:nvSpPr>
          <p:cNvPr id="1373" name="Google Shape;1373;p23"/>
          <p:cNvSpPr txBox="1"/>
          <p:nvPr/>
        </p:nvSpPr>
        <p:spPr>
          <a:xfrm>
            <a:off x="615168" y="2176267"/>
            <a:ext cx="2400800" cy="6380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 sz="2667" b="1" kern="0" dirty="0">
                <a:solidFill>
                  <a:srgbClr val="434782"/>
                </a:solidFill>
                <a:latin typeface="Fira Sans Extra Condensed"/>
                <a:ea typeface="Fira Sans Extra Condensed"/>
                <a:cs typeface="Fira Sans Extra Condensed"/>
                <a:sym typeface="Fira Sans Extra Condensed"/>
              </a:rPr>
              <a:t>1</a:t>
            </a:r>
            <a:endParaRPr sz="2667" b="1" kern="0" dirty="0">
              <a:solidFill>
                <a:srgbClr val="434782"/>
              </a:solidFill>
              <a:latin typeface="Fira Sans Extra Condensed"/>
              <a:ea typeface="Fira Sans Extra Condensed"/>
              <a:cs typeface="Fira Sans Extra Condensed"/>
              <a:sym typeface="Fira Sans Extra Condensed"/>
            </a:endParaRPr>
          </a:p>
        </p:txBody>
      </p:sp>
      <p:sp>
        <p:nvSpPr>
          <p:cNvPr id="1374" name="Google Shape;1374;p23"/>
          <p:cNvSpPr txBox="1"/>
          <p:nvPr/>
        </p:nvSpPr>
        <p:spPr>
          <a:xfrm>
            <a:off x="609600" y="2656036"/>
            <a:ext cx="2400800" cy="107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US" sz="1600" kern="0" dirty="0">
                <a:solidFill>
                  <a:srgbClr val="000000"/>
                </a:solidFill>
                <a:latin typeface="Arial"/>
                <a:cs typeface="Arial"/>
                <a:sym typeface="Arial"/>
              </a:rPr>
              <a:t>Gained insight into personal and team processes</a:t>
            </a:r>
            <a:endParaRPr sz="1600" kern="0" dirty="0">
              <a:solidFill>
                <a:srgbClr val="000000"/>
              </a:solidFill>
              <a:latin typeface="Roboto"/>
              <a:ea typeface="Roboto"/>
              <a:cs typeface="Roboto"/>
              <a:sym typeface="Roboto"/>
            </a:endParaRPr>
          </a:p>
        </p:txBody>
      </p:sp>
      <p:sp>
        <p:nvSpPr>
          <p:cNvPr id="1375" name="Google Shape;1375;p23"/>
          <p:cNvSpPr txBox="1"/>
          <p:nvPr/>
        </p:nvSpPr>
        <p:spPr>
          <a:xfrm>
            <a:off x="609600" y="4547260"/>
            <a:ext cx="2400800" cy="1079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US" sz="1600" kern="0" dirty="0">
                <a:solidFill>
                  <a:srgbClr val="000000"/>
                </a:solidFill>
                <a:latin typeface="Arial"/>
                <a:cs typeface="Arial"/>
                <a:sym typeface="Arial"/>
              </a:rPr>
              <a:t>The ability to resolve differences</a:t>
            </a:r>
            <a:endParaRPr sz="1600" kern="0" dirty="0">
              <a:solidFill>
                <a:srgbClr val="000000"/>
              </a:solidFill>
              <a:latin typeface="Roboto"/>
              <a:ea typeface="Roboto"/>
              <a:cs typeface="Roboto"/>
              <a:sym typeface="Roboto"/>
            </a:endParaRPr>
          </a:p>
        </p:txBody>
      </p:sp>
      <p:sp>
        <p:nvSpPr>
          <p:cNvPr id="1377" name="Google Shape;1377;p23"/>
          <p:cNvSpPr txBox="1"/>
          <p:nvPr/>
        </p:nvSpPr>
        <p:spPr>
          <a:xfrm>
            <a:off x="9176175" y="2178332"/>
            <a:ext cx="2406400" cy="6380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 sz="2667" b="1" kern="0" dirty="0">
                <a:solidFill>
                  <a:srgbClr val="F0A6A6"/>
                </a:solidFill>
                <a:latin typeface="Fira Sans Extra Condensed"/>
                <a:ea typeface="Fira Sans Extra Condensed"/>
                <a:cs typeface="Fira Sans Extra Condensed"/>
                <a:sym typeface="Fira Sans Extra Condensed"/>
              </a:rPr>
              <a:t>2</a:t>
            </a:r>
            <a:endParaRPr sz="2667" b="1" kern="0" dirty="0">
              <a:solidFill>
                <a:srgbClr val="F0A6A6"/>
              </a:solidFill>
              <a:latin typeface="Fira Sans Extra Condensed"/>
              <a:ea typeface="Fira Sans Extra Condensed"/>
              <a:cs typeface="Fira Sans Extra Condensed"/>
              <a:sym typeface="Fira Sans Extra Condensed"/>
            </a:endParaRPr>
          </a:p>
        </p:txBody>
      </p:sp>
      <p:sp>
        <p:nvSpPr>
          <p:cNvPr id="1379" name="Google Shape;1379;p23"/>
          <p:cNvSpPr txBox="1"/>
          <p:nvPr/>
        </p:nvSpPr>
        <p:spPr>
          <a:xfrm>
            <a:off x="9175764" y="2656035"/>
            <a:ext cx="2406400" cy="1079600"/>
          </a:xfrm>
          <a:prstGeom prst="rect">
            <a:avLst/>
          </a:prstGeom>
          <a:noFill/>
          <a:ln>
            <a:noFill/>
          </a:ln>
        </p:spPr>
        <p:txBody>
          <a:bodyPr spcFirstLastPara="1" wrap="square" lIns="121900" tIns="121900" rIns="121900" bIns="121900" anchor="t" anchorCtr="0">
            <a:noAutofit/>
          </a:bodyPr>
          <a:lstStyle/>
          <a:p>
            <a:pPr algn="r" defTabSz="1219170">
              <a:lnSpc>
                <a:spcPct val="115000"/>
              </a:lnSpc>
              <a:spcAft>
                <a:spcPts val="2133"/>
              </a:spcAft>
              <a:buClr>
                <a:srgbClr val="000000"/>
              </a:buClr>
            </a:pPr>
            <a:r>
              <a:rPr lang="en-US" sz="1600" kern="0" dirty="0">
                <a:solidFill>
                  <a:srgbClr val="000000"/>
                </a:solidFill>
                <a:latin typeface="Arial"/>
                <a:cs typeface="Arial"/>
                <a:sym typeface="Arial"/>
              </a:rPr>
              <a:t>Better understanding of each other’s strengths</a:t>
            </a:r>
            <a:r>
              <a:rPr lang="zh-CN" altLang="en-US" sz="1600" kern="0" dirty="0">
                <a:solidFill>
                  <a:srgbClr val="000000"/>
                </a:solidFill>
                <a:latin typeface="Arial"/>
                <a:cs typeface="Arial"/>
                <a:sym typeface="Arial"/>
              </a:rPr>
              <a:t> </a:t>
            </a:r>
            <a:r>
              <a:rPr lang="en-US" sz="1600" kern="0" dirty="0">
                <a:solidFill>
                  <a:srgbClr val="000000"/>
                </a:solidFill>
                <a:latin typeface="Arial"/>
                <a:cs typeface="Arial"/>
                <a:sym typeface="Arial"/>
              </a:rPr>
              <a:t>and weaknesses</a:t>
            </a:r>
            <a:endParaRPr sz="1600" kern="0"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22621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D99C-FA62-BCC6-A369-C980FBB7E9D0}"/>
              </a:ext>
            </a:extLst>
          </p:cNvPr>
          <p:cNvSpPr>
            <a:spLocks noGrp="1"/>
          </p:cNvSpPr>
          <p:nvPr>
            <p:ph type="title"/>
          </p:nvPr>
        </p:nvSpPr>
        <p:spPr>
          <a:xfrm>
            <a:off x="1709699" y="708684"/>
            <a:ext cx="8772400" cy="641600"/>
          </a:xfrm>
          <a:solidFill>
            <a:schemeClr val="accent1">
              <a:lumMod val="20000"/>
              <a:lumOff val="80000"/>
            </a:schemeClr>
          </a:solidFill>
        </p:spPr>
        <p:txBody>
          <a:bodyPr/>
          <a:lstStyle/>
          <a:p>
            <a:r>
              <a:rPr lang="en-US" dirty="0"/>
              <a:t>The Process of Great Leadership</a:t>
            </a:r>
            <a:endParaRPr lang="en-TH" dirty="0"/>
          </a:p>
        </p:txBody>
      </p:sp>
      <p:sp>
        <p:nvSpPr>
          <p:cNvPr id="4" name="TextBox 3">
            <a:extLst>
              <a:ext uri="{FF2B5EF4-FFF2-40B4-BE49-F238E27FC236}">
                <a16:creationId xmlns:a16="http://schemas.microsoft.com/office/drawing/2014/main" id="{A43620CE-583B-587E-4997-607195755702}"/>
              </a:ext>
            </a:extLst>
          </p:cNvPr>
          <p:cNvSpPr txBox="1"/>
          <p:nvPr/>
        </p:nvSpPr>
        <p:spPr>
          <a:xfrm>
            <a:off x="1709699" y="1685924"/>
            <a:ext cx="9281949" cy="1200329"/>
          </a:xfrm>
          <a:prstGeom prst="rect">
            <a:avLst/>
          </a:prstGeom>
          <a:noFill/>
        </p:spPr>
        <p:txBody>
          <a:bodyPr wrap="square">
            <a:spAutoFit/>
          </a:bodyPr>
          <a:lstStyle/>
          <a:p>
            <a:r>
              <a:rPr lang="en-US" sz="2400" dirty="0"/>
              <a:t>The road to great leadership (Kouzes &amp; Posner, 1987) that is common to successful leaders: </a:t>
            </a:r>
          </a:p>
          <a:p>
            <a:endParaRPr lang="en-US" sz="2400" dirty="0"/>
          </a:p>
        </p:txBody>
      </p:sp>
      <p:grpSp>
        <p:nvGrpSpPr>
          <p:cNvPr id="5" name="Google Shape;2854;p34">
            <a:extLst>
              <a:ext uri="{FF2B5EF4-FFF2-40B4-BE49-F238E27FC236}">
                <a16:creationId xmlns:a16="http://schemas.microsoft.com/office/drawing/2014/main" id="{9FFDC7AB-00C4-FCD7-6333-10D6F918D836}"/>
              </a:ext>
            </a:extLst>
          </p:cNvPr>
          <p:cNvGrpSpPr/>
          <p:nvPr/>
        </p:nvGrpSpPr>
        <p:grpSpPr>
          <a:xfrm>
            <a:off x="4338561" y="2866028"/>
            <a:ext cx="3776299" cy="3283288"/>
            <a:chOff x="2504108" y="1323999"/>
            <a:chExt cx="4055620" cy="3480556"/>
          </a:xfrm>
        </p:grpSpPr>
        <p:sp>
          <p:nvSpPr>
            <p:cNvPr id="6" name="Google Shape;2855;p34">
              <a:extLst>
                <a:ext uri="{FF2B5EF4-FFF2-40B4-BE49-F238E27FC236}">
                  <a16:creationId xmlns:a16="http://schemas.microsoft.com/office/drawing/2014/main" id="{9C16786B-FED4-0590-21D1-19DAE1AB6BC7}"/>
                </a:ext>
              </a:extLst>
            </p:cNvPr>
            <p:cNvSpPr/>
            <p:nvPr/>
          </p:nvSpPr>
          <p:spPr>
            <a:xfrm>
              <a:off x="4554916" y="3099919"/>
              <a:ext cx="1116536" cy="1011053"/>
            </a:xfrm>
            <a:custGeom>
              <a:avLst/>
              <a:gdLst/>
              <a:ahLst/>
              <a:cxnLst/>
              <a:rect l="l" t="t" r="r" b="b"/>
              <a:pathLst>
                <a:path w="39249" h="35541" extrusionOk="0">
                  <a:moveTo>
                    <a:pt x="10678" y="1"/>
                  </a:moveTo>
                  <a:cubicBezTo>
                    <a:pt x="9102" y="1"/>
                    <a:pt x="7733" y="1131"/>
                    <a:pt x="7480" y="2722"/>
                  </a:cubicBezTo>
                  <a:lnTo>
                    <a:pt x="6008" y="11952"/>
                  </a:lnTo>
                  <a:cubicBezTo>
                    <a:pt x="5590" y="11653"/>
                    <a:pt x="5093" y="11455"/>
                    <a:pt x="4536" y="11375"/>
                  </a:cubicBezTo>
                  <a:cubicBezTo>
                    <a:pt x="4341" y="11344"/>
                    <a:pt x="4147" y="11329"/>
                    <a:pt x="3956" y="11329"/>
                  </a:cubicBezTo>
                  <a:cubicBezTo>
                    <a:pt x="2175" y="11329"/>
                    <a:pt x="606" y="12626"/>
                    <a:pt x="318" y="14458"/>
                  </a:cubicBezTo>
                  <a:cubicBezTo>
                    <a:pt x="0" y="16487"/>
                    <a:pt x="1373" y="18377"/>
                    <a:pt x="3402" y="18696"/>
                  </a:cubicBezTo>
                  <a:cubicBezTo>
                    <a:pt x="3593" y="18723"/>
                    <a:pt x="3779" y="18736"/>
                    <a:pt x="3962" y="18736"/>
                  </a:cubicBezTo>
                  <a:cubicBezTo>
                    <a:pt x="4311" y="18736"/>
                    <a:pt x="4647" y="18688"/>
                    <a:pt x="4973" y="18596"/>
                  </a:cubicBezTo>
                  <a:lnTo>
                    <a:pt x="4973" y="18596"/>
                  </a:lnTo>
                  <a:lnTo>
                    <a:pt x="3501" y="27806"/>
                  </a:lnTo>
                  <a:cubicBezTo>
                    <a:pt x="3223" y="29577"/>
                    <a:pt x="4416" y="31228"/>
                    <a:pt x="6187" y="31487"/>
                  </a:cubicBezTo>
                  <a:lnTo>
                    <a:pt x="31291" y="35505"/>
                  </a:lnTo>
                  <a:cubicBezTo>
                    <a:pt x="31454" y="35529"/>
                    <a:pt x="31615" y="35540"/>
                    <a:pt x="31774" y="35540"/>
                  </a:cubicBezTo>
                  <a:cubicBezTo>
                    <a:pt x="33353" y="35540"/>
                    <a:pt x="34737" y="34409"/>
                    <a:pt x="34971" y="32819"/>
                  </a:cubicBezTo>
                  <a:lnTo>
                    <a:pt x="38990" y="7695"/>
                  </a:lnTo>
                  <a:cubicBezTo>
                    <a:pt x="39248" y="5984"/>
                    <a:pt x="38055" y="4313"/>
                    <a:pt x="36304" y="4054"/>
                  </a:cubicBezTo>
                  <a:lnTo>
                    <a:pt x="27353" y="2622"/>
                  </a:lnTo>
                  <a:lnTo>
                    <a:pt x="27353" y="2622"/>
                  </a:lnTo>
                  <a:cubicBezTo>
                    <a:pt x="27611" y="3299"/>
                    <a:pt x="27691" y="4054"/>
                    <a:pt x="27571" y="4810"/>
                  </a:cubicBezTo>
                  <a:cubicBezTo>
                    <a:pt x="27231" y="6891"/>
                    <a:pt x="25450" y="8406"/>
                    <a:pt x="23381" y="8406"/>
                  </a:cubicBezTo>
                  <a:cubicBezTo>
                    <a:pt x="23156" y="8406"/>
                    <a:pt x="22928" y="8388"/>
                    <a:pt x="22698" y="8351"/>
                  </a:cubicBezTo>
                  <a:cubicBezTo>
                    <a:pt x="20390" y="7973"/>
                    <a:pt x="18799" y="5805"/>
                    <a:pt x="19177" y="3478"/>
                  </a:cubicBezTo>
                  <a:cubicBezTo>
                    <a:pt x="19296" y="2702"/>
                    <a:pt x="19614" y="2006"/>
                    <a:pt x="20072" y="1468"/>
                  </a:cubicBezTo>
                  <a:lnTo>
                    <a:pt x="11160" y="36"/>
                  </a:lnTo>
                  <a:cubicBezTo>
                    <a:pt x="10998" y="12"/>
                    <a:pt x="10837" y="1"/>
                    <a:pt x="10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56;p34">
              <a:extLst>
                <a:ext uri="{FF2B5EF4-FFF2-40B4-BE49-F238E27FC236}">
                  <a16:creationId xmlns:a16="http://schemas.microsoft.com/office/drawing/2014/main" id="{AA6FF469-E3A5-16BC-B6BA-96F158F1CAC4}"/>
                </a:ext>
              </a:extLst>
            </p:cNvPr>
            <p:cNvSpPr/>
            <p:nvPr/>
          </p:nvSpPr>
          <p:spPr>
            <a:xfrm rot="-479176">
              <a:off x="4943041" y="3438127"/>
              <a:ext cx="628738" cy="593718"/>
            </a:xfrm>
            <a:custGeom>
              <a:avLst/>
              <a:gdLst/>
              <a:ahLst/>
              <a:cxnLst/>
              <a:rect l="l" t="t" r="r" b="b"/>
              <a:pathLst>
                <a:path w="22101" h="20870" extrusionOk="0">
                  <a:moveTo>
                    <a:pt x="5692" y="18903"/>
                  </a:moveTo>
                  <a:cubicBezTo>
                    <a:pt x="5550" y="18903"/>
                    <a:pt x="5411" y="18918"/>
                    <a:pt x="5272" y="18948"/>
                  </a:cubicBezTo>
                  <a:lnTo>
                    <a:pt x="10473" y="19777"/>
                  </a:lnTo>
                  <a:lnTo>
                    <a:pt x="10473" y="19777"/>
                  </a:lnTo>
                  <a:lnTo>
                    <a:pt x="6127" y="18948"/>
                  </a:lnTo>
                  <a:cubicBezTo>
                    <a:pt x="5978" y="18918"/>
                    <a:pt x="5834" y="18903"/>
                    <a:pt x="5692" y="18903"/>
                  </a:cubicBezTo>
                  <a:close/>
                  <a:moveTo>
                    <a:pt x="10473" y="19777"/>
                  </a:moveTo>
                  <a:lnTo>
                    <a:pt x="10822" y="19843"/>
                  </a:lnTo>
                  <a:lnTo>
                    <a:pt x="10810" y="19830"/>
                  </a:lnTo>
                  <a:lnTo>
                    <a:pt x="10810" y="19830"/>
                  </a:lnTo>
                  <a:lnTo>
                    <a:pt x="10473" y="19777"/>
                  </a:lnTo>
                  <a:close/>
                  <a:moveTo>
                    <a:pt x="12889" y="0"/>
                  </a:moveTo>
                  <a:cubicBezTo>
                    <a:pt x="12517" y="0"/>
                    <a:pt x="12140" y="130"/>
                    <a:pt x="11836" y="388"/>
                  </a:cubicBezTo>
                  <a:lnTo>
                    <a:pt x="11498" y="726"/>
                  </a:lnTo>
                  <a:cubicBezTo>
                    <a:pt x="10842" y="1283"/>
                    <a:pt x="10802" y="2278"/>
                    <a:pt x="11359" y="2934"/>
                  </a:cubicBezTo>
                  <a:lnTo>
                    <a:pt x="16869" y="9022"/>
                  </a:lnTo>
                  <a:lnTo>
                    <a:pt x="16690" y="9181"/>
                  </a:lnTo>
                  <a:lnTo>
                    <a:pt x="16611" y="9240"/>
                  </a:lnTo>
                  <a:lnTo>
                    <a:pt x="9509" y="1363"/>
                  </a:lnTo>
                  <a:cubicBezTo>
                    <a:pt x="9199" y="1021"/>
                    <a:pt x="8769" y="846"/>
                    <a:pt x="8336" y="846"/>
                  </a:cubicBezTo>
                  <a:cubicBezTo>
                    <a:pt x="7962" y="846"/>
                    <a:pt x="7585" y="976"/>
                    <a:pt x="7281" y="1244"/>
                  </a:cubicBezTo>
                  <a:lnTo>
                    <a:pt x="6943" y="1562"/>
                  </a:lnTo>
                  <a:lnTo>
                    <a:pt x="6784" y="1701"/>
                  </a:lnTo>
                  <a:cubicBezTo>
                    <a:pt x="6784" y="1741"/>
                    <a:pt x="6764" y="1741"/>
                    <a:pt x="6764" y="1761"/>
                  </a:cubicBezTo>
                  <a:cubicBezTo>
                    <a:pt x="6724" y="1820"/>
                    <a:pt x="6684" y="1860"/>
                    <a:pt x="6664" y="1900"/>
                  </a:cubicBezTo>
                  <a:cubicBezTo>
                    <a:pt x="6644" y="1960"/>
                    <a:pt x="6585" y="2039"/>
                    <a:pt x="6565" y="2079"/>
                  </a:cubicBezTo>
                  <a:cubicBezTo>
                    <a:pt x="6565" y="2099"/>
                    <a:pt x="6565" y="2099"/>
                    <a:pt x="6545" y="2139"/>
                  </a:cubicBezTo>
                  <a:cubicBezTo>
                    <a:pt x="6525" y="2178"/>
                    <a:pt x="6485" y="2258"/>
                    <a:pt x="6485" y="2318"/>
                  </a:cubicBezTo>
                  <a:cubicBezTo>
                    <a:pt x="6465" y="2377"/>
                    <a:pt x="6465" y="2437"/>
                    <a:pt x="6445" y="2517"/>
                  </a:cubicBezTo>
                  <a:lnTo>
                    <a:pt x="6445" y="2537"/>
                  </a:lnTo>
                  <a:lnTo>
                    <a:pt x="6445" y="2735"/>
                  </a:lnTo>
                  <a:cubicBezTo>
                    <a:pt x="6445" y="2795"/>
                    <a:pt x="6445" y="2875"/>
                    <a:pt x="6465" y="2954"/>
                  </a:cubicBezTo>
                  <a:lnTo>
                    <a:pt x="6465" y="2974"/>
                  </a:lnTo>
                  <a:cubicBezTo>
                    <a:pt x="6465" y="3054"/>
                    <a:pt x="6485" y="3133"/>
                    <a:pt x="6525" y="3173"/>
                  </a:cubicBezTo>
                  <a:cubicBezTo>
                    <a:pt x="6585" y="3372"/>
                    <a:pt x="6684" y="3571"/>
                    <a:pt x="6843" y="3750"/>
                  </a:cubicBezTo>
                  <a:lnTo>
                    <a:pt x="13945" y="11628"/>
                  </a:lnTo>
                  <a:lnTo>
                    <a:pt x="13746" y="11807"/>
                  </a:lnTo>
                  <a:lnTo>
                    <a:pt x="5451" y="2576"/>
                  </a:lnTo>
                  <a:cubicBezTo>
                    <a:pt x="5141" y="2235"/>
                    <a:pt x="4711" y="2059"/>
                    <a:pt x="4281" y="2059"/>
                  </a:cubicBezTo>
                  <a:cubicBezTo>
                    <a:pt x="3909" y="2059"/>
                    <a:pt x="3538" y="2190"/>
                    <a:pt x="3243" y="2457"/>
                  </a:cubicBezTo>
                  <a:lnTo>
                    <a:pt x="2885" y="2775"/>
                  </a:lnTo>
                  <a:cubicBezTo>
                    <a:pt x="2248" y="3352"/>
                    <a:pt x="2188" y="4347"/>
                    <a:pt x="2765" y="5003"/>
                  </a:cubicBezTo>
                  <a:lnTo>
                    <a:pt x="11061" y="14214"/>
                  </a:lnTo>
                  <a:lnTo>
                    <a:pt x="10822" y="14452"/>
                  </a:lnTo>
                  <a:lnTo>
                    <a:pt x="3263" y="6038"/>
                  </a:lnTo>
                  <a:cubicBezTo>
                    <a:pt x="2953" y="5696"/>
                    <a:pt x="2523" y="5520"/>
                    <a:pt x="2092" y="5520"/>
                  </a:cubicBezTo>
                  <a:cubicBezTo>
                    <a:pt x="1721" y="5520"/>
                    <a:pt x="1349" y="5651"/>
                    <a:pt x="1055" y="5918"/>
                  </a:cubicBezTo>
                  <a:lnTo>
                    <a:pt x="696" y="6237"/>
                  </a:lnTo>
                  <a:cubicBezTo>
                    <a:pt x="60" y="6813"/>
                    <a:pt x="0" y="7808"/>
                    <a:pt x="577" y="8445"/>
                  </a:cubicBezTo>
                  <a:lnTo>
                    <a:pt x="9867" y="18789"/>
                  </a:lnTo>
                  <a:lnTo>
                    <a:pt x="10810" y="19830"/>
                  </a:lnTo>
                  <a:lnTo>
                    <a:pt x="10810" y="19830"/>
                  </a:lnTo>
                  <a:lnTo>
                    <a:pt x="17008" y="20818"/>
                  </a:lnTo>
                  <a:cubicBezTo>
                    <a:pt x="17201" y="20853"/>
                    <a:pt x="17393" y="20869"/>
                    <a:pt x="17582" y="20869"/>
                  </a:cubicBezTo>
                  <a:cubicBezTo>
                    <a:pt x="19126" y="20869"/>
                    <a:pt x="20478" y="19750"/>
                    <a:pt x="20708" y="18172"/>
                  </a:cubicBezTo>
                  <a:lnTo>
                    <a:pt x="22101" y="9479"/>
                  </a:lnTo>
                  <a:lnTo>
                    <a:pt x="14044" y="527"/>
                  </a:lnTo>
                  <a:cubicBezTo>
                    <a:pt x="13745" y="175"/>
                    <a:pt x="13320" y="0"/>
                    <a:pt x="128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57;p34">
              <a:extLst>
                <a:ext uri="{FF2B5EF4-FFF2-40B4-BE49-F238E27FC236}">
                  <a16:creationId xmlns:a16="http://schemas.microsoft.com/office/drawing/2014/main" id="{98DB4A8F-20BC-0EC4-F53C-B97035919537}"/>
                </a:ext>
              </a:extLst>
            </p:cNvPr>
            <p:cNvSpPr/>
            <p:nvPr/>
          </p:nvSpPr>
          <p:spPr>
            <a:xfrm rot="-479176">
              <a:off x="5496957" y="3819405"/>
              <a:ext cx="475970" cy="479925"/>
            </a:xfrm>
            <a:custGeom>
              <a:avLst/>
              <a:gdLst/>
              <a:ahLst/>
              <a:cxnLst/>
              <a:rect l="l" t="t" r="r" b="b"/>
              <a:pathLst>
                <a:path w="16731" h="16870" extrusionOk="0">
                  <a:moveTo>
                    <a:pt x="8236" y="1"/>
                  </a:moveTo>
                  <a:lnTo>
                    <a:pt x="1" y="7421"/>
                  </a:lnTo>
                  <a:lnTo>
                    <a:pt x="8495" y="16870"/>
                  </a:lnTo>
                  <a:lnTo>
                    <a:pt x="16730" y="9430"/>
                  </a:lnTo>
                  <a:lnTo>
                    <a:pt x="8236"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58;p34">
              <a:extLst>
                <a:ext uri="{FF2B5EF4-FFF2-40B4-BE49-F238E27FC236}">
                  <a16:creationId xmlns:a16="http://schemas.microsoft.com/office/drawing/2014/main" id="{AD748502-2CD5-83D9-B310-C74FA2033624}"/>
                </a:ext>
              </a:extLst>
            </p:cNvPr>
            <p:cNvSpPr/>
            <p:nvPr/>
          </p:nvSpPr>
          <p:spPr>
            <a:xfrm rot="-479176">
              <a:off x="5239417" y="3609269"/>
              <a:ext cx="522939" cy="500464"/>
            </a:xfrm>
            <a:custGeom>
              <a:avLst/>
              <a:gdLst/>
              <a:ahLst/>
              <a:cxnLst/>
              <a:rect l="l" t="t" r="r" b="b"/>
              <a:pathLst>
                <a:path w="18382" h="17592" extrusionOk="0">
                  <a:moveTo>
                    <a:pt x="10698" y="1"/>
                  </a:moveTo>
                  <a:cubicBezTo>
                    <a:pt x="10275" y="1"/>
                    <a:pt x="9851" y="152"/>
                    <a:pt x="9509" y="466"/>
                  </a:cubicBezTo>
                  <a:lnTo>
                    <a:pt x="796" y="8304"/>
                  </a:lnTo>
                  <a:cubicBezTo>
                    <a:pt x="80" y="8980"/>
                    <a:pt x="1" y="10094"/>
                    <a:pt x="677" y="10830"/>
                  </a:cubicBezTo>
                  <a:lnTo>
                    <a:pt x="6227" y="16997"/>
                  </a:lnTo>
                  <a:cubicBezTo>
                    <a:pt x="6579" y="17391"/>
                    <a:pt x="7062" y="17591"/>
                    <a:pt x="7551" y="17591"/>
                  </a:cubicBezTo>
                  <a:cubicBezTo>
                    <a:pt x="7974" y="17591"/>
                    <a:pt x="8403" y="17441"/>
                    <a:pt x="8753" y="17136"/>
                  </a:cubicBezTo>
                  <a:lnTo>
                    <a:pt x="15298" y="11228"/>
                  </a:lnTo>
                  <a:cubicBezTo>
                    <a:pt x="16034" y="10591"/>
                    <a:pt x="18382" y="7608"/>
                    <a:pt x="15517" y="4445"/>
                  </a:cubicBezTo>
                  <a:lnTo>
                    <a:pt x="12036" y="585"/>
                  </a:lnTo>
                  <a:cubicBezTo>
                    <a:pt x="11674" y="202"/>
                    <a:pt x="11186" y="1"/>
                    <a:pt x="10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59;p34">
              <a:extLst>
                <a:ext uri="{FF2B5EF4-FFF2-40B4-BE49-F238E27FC236}">
                  <a16:creationId xmlns:a16="http://schemas.microsoft.com/office/drawing/2014/main" id="{E16FF617-BD0B-8418-298E-542F1B20A81B}"/>
                </a:ext>
              </a:extLst>
            </p:cNvPr>
            <p:cNvSpPr/>
            <p:nvPr/>
          </p:nvSpPr>
          <p:spPr>
            <a:xfrm rot="-479176">
              <a:off x="4979901" y="3602724"/>
              <a:ext cx="373528" cy="392503"/>
            </a:xfrm>
            <a:custGeom>
              <a:avLst/>
              <a:gdLst/>
              <a:ahLst/>
              <a:cxnLst/>
              <a:rect l="l" t="t" r="r" b="b"/>
              <a:pathLst>
                <a:path w="13130" h="13797" extrusionOk="0">
                  <a:moveTo>
                    <a:pt x="2093" y="1"/>
                  </a:moveTo>
                  <a:cubicBezTo>
                    <a:pt x="1722" y="1"/>
                    <a:pt x="1350" y="131"/>
                    <a:pt x="1055" y="398"/>
                  </a:cubicBezTo>
                  <a:lnTo>
                    <a:pt x="697" y="717"/>
                  </a:lnTo>
                  <a:cubicBezTo>
                    <a:pt x="60" y="1294"/>
                    <a:pt x="1" y="2288"/>
                    <a:pt x="578" y="2925"/>
                  </a:cubicBezTo>
                  <a:lnTo>
                    <a:pt x="9887" y="13269"/>
                  </a:lnTo>
                  <a:cubicBezTo>
                    <a:pt x="10197" y="13621"/>
                    <a:pt x="10627" y="13796"/>
                    <a:pt x="11058" y="13796"/>
                  </a:cubicBezTo>
                  <a:cubicBezTo>
                    <a:pt x="11429" y="13796"/>
                    <a:pt x="11801" y="13666"/>
                    <a:pt x="12095" y="13408"/>
                  </a:cubicBezTo>
                  <a:lnTo>
                    <a:pt x="12454" y="13070"/>
                  </a:lnTo>
                  <a:cubicBezTo>
                    <a:pt x="13090" y="12513"/>
                    <a:pt x="13130" y="11518"/>
                    <a:pt x="12573" y="10862"/>
                  </a:cubicBezTo>
                  <a:lnTo>
                    <a:pt x="3263" y="518"/>
                  </a:lnTo>
                  <a:cubicBezTo>
                    <a:pt x="2953" y="176"/>
                    <a:pt x="2523" y="1"/>
                    <a:pt x="209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0;p34">
              <a:extLst>
                <a:ext uri="{FF2B5EF4-FFF2-40B4-BE49-F238E27FC236}">
                  <a16:creationId xmlns:a16="http://schemas.microsoft.com/office/drawing/2014/main" id="{A464C59A-6CAA-48FB-AFCE-FD1642701035}"/>
                </a:ext>
              </a:extLst>
            </p:cNvPr>
            <p:cNvSpPr/>
            <p:nvPr/>
          </p:nvSpPr>
          <p:spPr>
            <a:xfrm rot="-479176">
              <a:off x="4979963" y="3639398"/>
              <a:ext cx="84919" cy="71121"/>
            </a:xfrm>
            <a:custGeom>
              <a:avLst/>
              <a:gdLst/>
              <a:ahLst/>
              <a:cxnLst/>
              <a:rect l="l" t="t" r="r" b="b"/>
              <a:pathLst>
                <a:path w="2985" h="2500" extrusionOk="0">
                  <a:moveTo>
                    <a:pt x="1489" y="1"/>
                  </a:moveTo>
                  <a:cubicBezTo>
                    <a:pt x="1168" y="1"/>
                    <a:pt x="848" y="116"/>
                    <a:pt x="597" y="348"/>
                  </a:cubicBezTo>
                  <a:cubicBezTo>
                    <a:pt x="40" y="846"/>
                    <a:pt x="0" y="1681"/>
                    <a:pt x="497" y="2238"/>
                  </a:cubicBezTo>
                  <a:cubicBezTo>
                    <a:pt x="669" y="2424"/>
                    <a:pt x="839" y="2500"/>
                    <a:pt x="1009" y="2500"/>
                  </a:cubicBezTo>
                  <a:cubicBezTo>
                    <a:pt x="1332" y="2500"/>
                    <a:pt x="1658" y="2225"/>
                    <a:pt x="2009" y="1900"/>
                  </a:cubicBezTo>
                  <a:cubicBezTo>
                    <a:pt x="2566" y="1403"/>
                    <a:pt x="2984" y="985"/>
                    <a:pt x="2487" y="448"/>
                  </a:cubicBezTo>
                  <a:cubicBezTo>
                    <a:pt x="2222" y="151"/>
                    <a:pt x="1855" y="1"/>
                    <a:pt x="1489"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1;p34">
              <a:extLst>
                <a:ext uri="{FF2B5EF4-FFF2-40B4-BE49-F238E27FC236}">
                  <a16:creationId xmlns:a16="http://schemas.microsoft.com/office/drawing/2014/main" id="{5EE8B45B-E178-3435-48C7-81DE72B26A87}"/>
                </a:ext>
              </a:extLst>
            </p:cNvPr>
            <p:cNvSpPr/>
            <p:nvPr/>
          </p:nvSpPr>
          <p:spPr>
            <a:xfrm rot="-479176">
              <a:off x="5027876" y="3496570"/>
              <a:ext cx="373556" cy="392759"/>
            </a:xfrm>
            <a:custGeom>
              <a:avLst/>
              <a:gdLst/>
              <a:ahLst/>
              <a:cxnLst/>
              <a:rect l="l" t="t" r="r" b="b"/>
              <a:pathLst>
                <a:path w="13131" h="13806" extrusionOk="0">
                  <a:moveTo>
                    <a:pt x="2093" y="0"/>
                  </a:moveTo>
                  <a:cubicBezTo>
                    <a:pt x="1722" y="0"/>
                    <a:pt x="1350" y="131"/>
                    <a:pt x="1055" y="398"/>
                  </a:cubicBezTo>
                  <a:lnTo>
                    <a:pt x="697" y="716"/>
                  </a:lnTo>
                  <a:cubicBezTo>
                    <a:pt x="61" y="1293"/>
                    <a:pt x="1" y="2288"/>
                    <a:pt x="578" y="2944"/>
                  </a:cubicBezTo>
                  <a:lnTo>
                    <a:pt x="9888" y="13289"/>
                  </a:lnTo>
                  <a:cubicBezTo>
                    <a:pt x="10187" y="13630"/>
                    <a:pt x="10612" y="13806"/>
                    <a:pt x="11043" y="13806"/>
                  </a:cubicBezTo>
                  <a:cubicBezTo>
                    <a:pt x="11415" y="13806"/>
                    <a:pt x="11792" y="13675"/>
                    <a:pt x="12096" y="13408"/>
                  </a:cubicBezTo>
                  <a:lnTo>
                    <a:pt x="12434" y="13090"/>
                  </a:lnTo>
                  <a:cubicBezTo>
                    <a:pt x="13090" y="12513"/>
                    <a:pt x="13130" y="11518"/>
                    <a:pt x="12573" y="10862"/>
                  </a:cubicBezTo>
                  <a:lnTo>
                    <a:pt x="3263" y="517"/>
                  </a:lnTo>
                  <a:cubicBezTo>
                    <a:pt x="2954" y="176"/>
                    <a:pt x="2524" y="0"/>
                    <a:pt x="209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2;p34">
              <a:extLst>
                <a:ext uri="{FF2B5EF4-FFF2-40B4-BE49-F238E27FC236}">
                  <a16:creationId xmlns:a16="http://schemas.microsoft.com/office/drawing/2014/main" id="{1C1A0125-CEE7-C39C-D44F-F5CF532BF1FD}"/>
                </a:ext>
              </a:extLst>
            </p:cNvPr>
            <p:cNvSpPr/>
            <p:nvPr/>
          </p:nvSpPr>
          <p:spPr>
            <a:xfrm rot="-479176">
              <a:off x="5027948" y="3533472"/>
              <a:ext cx="84919" cy="71064"/>
            </a:xfrm>
            <a:custGeom>
              <a:avLst/>
              <a:gdLst/>
              <a:ahLst/>
              <a:cxnLst/>
              <a:rect l="l" t="t" r="r" b="b"/>
              <a:pathLst>
                <a:path w="2985" h="2498" extrusionOk="0">
                  <a:moveTo>
                    <a:pt x="1505" y="0"/>
                  </a:moveTo>
                  <a:cubicBezTo>
                    <a:pt x="1184" y="0"/>
                    <a:pt x="860" y="115"/>
                    <a:pt x="597" y="340"/>
                  </a:cubicBezTo>
                  <a:cubicBezTo>
                    <a:pt x="40" y="837"/>
                    <a:pt x="0" y="1673"/>
                    <a:pt x="498" y="2230"/>
                  </a:cubicBezTo>
                  <a:cubicBezTo>
                    <a:pt x="673" y="2419"/>
                    <a:pt x="846" y="2497"/>
                    <a:pt x="1020" y="2497"/>
                  </a:cubicBezTo>
                  <a:cubicBezTo>
                    <a:pt x="1339" y="2497"/>
                    <a:pt x="1662" y="2234"/>
                    <a:pt x="2010" y="1911"/>
                  </a:cubicBezTo>
                  <a:cubicBezTo>
                    <a:pt x="2567" y="1414"/>
                    <a:pt x="2984" y="977"/>
                    <a:pt x="2487" y="439"/>
                  </a:cubicBezTo>
                  <a:cubicBezTo>
                    <a:pt x="2224" y="145"/>
                    <a:pt x="1866" y="0"/>
                    <a:pt x="150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3;p34">
              <a:extLst>
                <a:ext uri="{FF2B5EF4-FFF2-40B4-BE49-F238E27FC236}">
                  <a16:creationId xmlns:a16="http://schemas.microsoft.com/office/drawing/2014/main" id="{49A6F798-35E4-D6C8-226F-8195712F3C73}"/>
                </a:ext>
              </a:extLst>
            </p:cNvPr>
            <p:cNvSpPr/>
            <p:nvPr/>
          </p:nvSpPr>
          <p:spPr>
            <a:xfrm rot="-479176">
              <a:off x="5137747" y="3444869"/>
              <a:ext cx="373556" cy="392474"/>
            </a:xfrm>
            <a:custGeom>
              <a:avLst/>
              <a:gdLst/>
              <a:ahLst/>
              <a:cxnLst/>
              <a:rect l="l" t="t" r="r" b="b"/>
              <a:pathLst>
                <a:path w="13131" h="13796" extrusionOk="0">
                  <a:moveTo>
                    <a:pt x="2093" y="0"/>
                  </a:moveTo>
                  <a:cubicBezTo>
                    <a:pt x="1722" y="0"/>
                    <a:pt x="1350" y="130"/>
                    <a:pt x="1055" y="388"/>
                  </a:cubicBezTo>
                  <a:lnTo>
                    <a:pt x="697" y="726"/>
                  </a:lnTo>
                  <a:cubicBezTo>
                    <a:pt x="61" y="1283"/>
                    <a:pt x="1" y="2278"/>
                    <a:pt x="578" y="2934"/>
                  </a:cubicBezTo>
                  <a:lnTo>
                    <a:pt x="9888" y="13278"/>
                  </a:lnTo>
                  <a:cubicBezTo>
                    <a:pt x="10197" y="13620"/>
                    <a:pt x="10622" y="13796"/>
                    <a:pt x="11050" y="13796"/>
                  </a:cubicBezTo>
                  <a:cubicBezTo>
                    <a:pt x="11419" y="13796"/>
                    <a:pt x="11792" y="13665"/>
                    <a:pt x="12096" y="13398"/>
                  </a:cubicBezTo>
                  <a:lnTo>
                    <a:pt x="12434" y="13079"/>
                  </a:lnTo>
                  <a:cubicBezTo>
                    <a:pt x="13090" y="12503"/>
                    <a:pt x="13130" y="11508"/>
                    <a:pt x="12573" y="10871"/>
                  </a:cubicBezTo>
                  <a:lnTo>
                    <a:pt x="3263" y="527"/>
                  </a:lnTo>
                  <a:cubicBezTo>
                    <a:pt x="2954" y="175"/>
                    <a:pt x="2523" y="0"/>
                    <a:pt x="209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4;p34">
              <a:extLst>
                <a:ext uri="{FF2B5EF4-FFF2-40B4-BE49-F238E27FC236}">
                  <a16:creationId xmlns:a16="http://schemas.microsoft.com/office/drawing/2014/main" id="{E69112C0-B592-56EB-5232-7D03A74046AA}"/>
                </a:ext>
              </a:extLst>
            </p:cNvPr>
            <p:cNvSpPr/>
            <p:nvPr/>
          </p:nvSpPr>
          <p:spPr>
            <a:xfrm rot="-479176">
              <a:off x="5137891" y="3482023"/>
              <a:ext cx="84919" cy="71320"/>
            </a:xfrm>
            <a:custGeom>
              <a:avLst/>
              <a:gdLst/>
              <a:ahLst/>
              <a:cxnLst/>
              <a:rect l="l" t="t" r="r" b="b"/>
              <a:pathLst>
                <a:path w="2985" h="2507" extrusionOk="0">
                  <a:moveTo>
                    <a:pt x="1478" y="0"/>
                  </a:moveTo>
                  <a:cubicBezTo>
                    <a:pt x="1161" y="0"/>
                    <a:pt x="845" y="111"/>
                    <a:pt x="597" y="341"/>
                  </a:cubicBezTo>
                  <a:cubicBezTo>
                    <a:pt x="60" y="838"/>
                    <a:pt x="0" y="1693"/>
                    <a:pt x="498" y="2231"/>
                  </a:cubicBezTo>
                  <a:cubicBezTo>
                    <a:pt x="673" y="2426"/>
                    <a:pt x="845" y="2507"/>
                    <a:pt x="1019" y="2507"/>
                  </a:cubicBezTo>
                  <a:cubicBezTo>
                    <a:pt x="1338" y="2507"/>
                    <a:pt x="1661" y="2235"/>
                    <a:pt x="2010" y="1912"/>
                  </a:cubicBezTo>
                  <a:cubicBezTo>
                    <a:pt x="2567" y="1415"/>
                    <a:pt x="2984" y="997"/>
                    <a:pt x="2487" y="440"/>
                  </a:cubicBezTo>
                  <a:cubicBezTo>
                    <a:pt x="2219" y="151"/>
                    <a:pt x="1848" y="0"/>
                    <a:pt x="1478"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5;p34">
              <a:extLst>
                <a:ext uri="{FF2B5EF4-FFF2-40B4-BE49-F238E27FC236}">
                  <a16:creationId xmlns:a16="http://schemas.microsoft.com/office/drawing/2014/main" id="{8F3A16EA-4CD7-CE63-85AA-6675F5C93468}"/>
                </a:ext>
              </a:extLst>
            </p:cNvPr>
            <p:cNvSpPr/>
            <p:nvPr/>
          </p:nvSpPr>
          <p:spPr>
            <a:xfrm rot="-479176">
              <a:off x="5262288" y="3403669"/>
              <a:ext cx="373528" cy="392759"/>
            </a:xfrm>
            <a:custGeom>
              <a:avLst/>
              <a:gdLst/>
              <a:ahLst/>
              <a:cxnLst/>
              <a:rect l="l" t="t" r="r" b="b"/>
              <a:pathLst>
                <a:path w="13130" h="13806" extrusionOk="0">
                  <a:moveTo>
                    <a:pt x="2090" y="0"/>
                  </a:moveTo>
                  <a:cubicBezTo>
                    <a:pt x="1716" y="0"/>
                    <a:pt x="1339" y="131"/>
                    <a:pt x="1035" y="398"/>
                  </a:cubicBezTo>
                  <a:lnTo>
                    <a:pt x="697" y="717"/>
                  </a:lnTo>
                  <a:cubicBezTo>
                    <a:pt x="40" y="1293"/>
                    <a:pt x="0" y="2288"/>
                    <a:pt x="577" y="2945"/>
                  </a:cubicBezTo>
                  <a:lnTo>
                    <a:pt x="9867" y="13289"/>
                  </a:lnTo>
                  <a:cubicBezTo>
                    <a:pt x="10177" y="13631"/>
                    <a:pt x="10607" y="13806"/>
                    <a:pt x="11037" y="13806"/>
                  </a:cubicBezTo>
                  <a:cubicBezTo>
                    <a:pt x="11409" y="13806"/>
                    <a:pt x="11780" y="13675"/>
                    <a:pt x="12075" y="13408"/>
                  </a:cubicBezTo>
                  <a:lnTo>
                    <a:pt x="12433" y="13090"/>
                  </a:lnTo>
                  <a:cubicBezTo>
                    <a:pt x="13070" y="12513"/>
                    <a:pt x="13130" y="11518"/>
                    <a:pt x="12553" y="10862"/>
                  </a:cubicBezTo>
                  <a:lnTo>
                    <a:pt x="3263" y="518"/>
                  </a:lnTo>
                  <a:cubicBezTo>
                    <a:pt x="2953" y="176"/>
                    <a:pt x="2523" y="0"/>
                    <a:pt x="209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6;p34">
              <a:extLst>
                <a:ext uri="{FF2B5EF4-FFF2-40B4-BE49-F238E27FC236}">
                  <a16:creationId xmlns:a16="http://schemas.microsoft.com/office/drawing/2014/main" id="{64E7028F-FF3B-8031-D5F3-157058AB6E1F}"/>
                </a:ext>
              </a:extLst>
            </p:cNvPr>
            <p:cNvSpPr/>
            <p:nvPr/>
          </p:nvSpPr>
          <p:spPr>
            <a:xfrm rot="-479176">
              <a:off x="5262315" y="3440347"/>
              <a:ext cx="84919" cy="71292"/>
            </a:xfrm>
            <a:custGeom>
              <a:avLst/>
              <a:gdLst/>
              <a:ahLst/>
              <a:cxnLst/>
              <a:rect l="l" t="t" r="r" b="b"/>
              <a:pathLst>
                <a:path w="2985" h="2506" extrusionOk="0">
                  <a:moveTo>
                    <a:pt x="1490" y="1"/>
                  </a:moveTo>
                  <a:cubicBezTo>
                    <a:pt x="1169" y="1"/>
                    <a:pt x="849" y="116"/>
                    <a:pt x="598" y="348"/>
                  </a:cubicBezTo>
                  <a:cubicBezTo>
                    <a:pt x="41" y="846"/>
                    <a:pt x="1" y="1681"/>
                    <a:pt x="498" y="2238"/>
                  </a:cubicBezTo>
                  <a:cubicBezTo>
                    <a:pt x="673" y="2427"/>
                    <a:pt x="844" y="2505"/>
                    <a:pt x="1015" y="2505"/>
                  </a:cubicBezTo>
                  <a:cubicBezTo>
                    <a:pt x="1330" y="2505"/>
                    <a:pt x="1649" y="2242"/>
                    <a:pt x="2010" y="1920"/>
                  </a:cubicBezTo>
                  <a:cubicBezTo>
                    <a:pt x="2547" y="1422"/>
                    <a:pt x="2985" y="985"/>
                    <a:pt x="2487" y="448"/>
                  </a:cubicBezTo>
                  <a:cubicBezTo>
                    <a:pt x="2222" y="151"/>
                    <a:pt x="1856" y="1"/>
                    <a:pt x="1490"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67;p34">
              <a:extLst>
                <a:ext uri="{FF2B5EF4-FFF2-40B4-BE49-F238E27FC236}">
                  <a16:creationId xmlns:a16="http://schemas.microsoft.com/office/drawing/2014/main" id="{E57702DB-870E-2F02-F8A5-D89EFA6ED2AE}"/>
                </a:ext>
              </a:extLst>
            </p:cNvPr>
            <p:cNvSpPr/>
            <p:nvPr/>
          </p:nvSpPr>
          <p:spPr>
            <a:xfrm rot="-479176">
              <a:off x="5117063" y="3963424"/>
              <a:ext cx="423910" cy="172682"/>
            </a:xfrm>
            <a:custGeom>
              <a:avLst/>
              <a:gdLst/>
              <a:ahLst/>
              <a:cxnLst/>
              <a:rect l="l" t="t" r="r" b="b"/>
              <a:pathLst>
                <a:path w="14901" h="6070" extrusionOk="0">
                  <a:moveTo>
                    <a:pt x="2203" y="1"/>
                  </a:moveTo>
                  <a:cubicBezTo>
                    <a:pt x="1268" y="1"/>
                    <a:pt x="448" y="650"/>
                    <a:pt x="239" y="1573"/>
                  </a:cubicBezTo>
                  <a:lnTo>
                    <a:pt x="219" y="1672"/>
                  </a:lnTo>
                  <a:cubicBezTo>
                    <a:pt x="1" y="2766"/>
                    <a:pt x="697" y="3821"/>
                    <a:pt x="1771" y="4040"/>
                  </a:cubicBezTo>
                  <a:lnTo>
                    <a:pt x="12274" y="6029"/>
                  </a:lnTo>
                  <a:cubicBezTo>
                    <a:pt x="12413" y="6056"/>
                    <a:pt x="12550" y="6069"/>
                    <a:pt x="12685" y="6069"/>
                  </a:cubicBezTo>
                  <a:cubicBezTo>
                    <a:pt x="13633" y="6069"/>
                    <a:pt x="14450" y="5420"/>
                    <a:pt x="14642" y="4497"/>
                  </a:cubicBezTo>
                  <a:lnTo>
                    <a:pt x="14681" y="4398"/>
                  </a:lnTo>
                  <a:cubicBezTo>
                    <a:pt x="14900" y="3304"/>
                    <a:pt x="14204" y="2249"/>
                    <a:pt x="13130" y="2030"/>
                  </a:cubicBezTo>
                  <a:lnTo>
                    <a:pt x="2607" y="41"/>
                  </a:lnTo>
                  <a:cubicBezTo>
                    <a:pt x="2471" y="14"/>
                    <a:pt x="2336" y="1"/>
                    <a:pt x="220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68;p34">
              <a:extLst>
                <a:ext uri="{FF2B5EF4-FFF2-40B4-BE49-F238E27FC236}">
                  <a16:creationId xmlns:a16="http://schemas.microsoft.com/office/drawing/2014/main" id="{35F4F34F-E619-FCC2-5DA6-A65C128DE684}"/>
                </a:ext>
              </a:extLst>
            </p:cNvPr>
            <p:cNvSpPr/>
            <p:nvPr/>
          </p:nvSpPr>
          <p:spPr>
            <a:xfrm rot="-479176">
              <a:off x="5142886" y="4026562"/>
              <a:ext cx="83240" cy="79968"/>
            </a:xfrm>
            <a:custGeom>
              <a:avLst/>
              <a:gdLst/>
              <a:ahLst/>
              <a:cxnLst/>
              <a:rect l="l" t="t" r="r" b="b"/>
              <a:pathLst>
                <a:path w="2926" h="2811" extrusionOk="0">
                  <a:moveTo>
                    <a:pt x="1722" y="1"/>
                  </a:moveTo>
                  <a:cubicBezTo>
                    <a:pt x="902" y="1"/>
                    <a:pt x="183" y="597"/>
                    <a:pt x="41" y="1418"/>
                  </a:cubicBezTo>
                  <a:cubicBezTo>
                    <a:pt x="1" y="1656"/>
                    <a:pt x="21" y="1895"/>
                    <a:pt x="61" y="2114"/>
                  </a:cubicBezTo>
                  <a:cubicBezTo>
                    <a:pt x="319" y="2313"/>
                    <a:pt x="598" y="2432"/>
                    <a:pt x="916" y="2512"/>
                  </a:cubicBezTo>
                  <a:lnTo>
                    <a:pt x="2448" y="2810"/>
                  </a:lnTo>
                  <a:cubicBezTo>
                    <a:pt x="2567" y="2551"/>
                    <a:pt x="2627" y="2213"/>
                    <a:pt x="2686" y="1855"/>
                  </a:cubicBezTo>
                  <a:cubicBezTo>
                    <a:pt x="2826" y="940"/>
                    <a:pt x="2925" y="164"/>
                    <a:pt x="2010" y="25"/>
                  </a:cubicBezTo>
                  <a:cubicBezTo>
                    <a:pt x="1913" y="9"/>
                    <a:pt x="1817" y="1"/>
                    <a:pt x="172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69;p34">
              <a:extLst>
                <a:ext uri="{FF2B5EF4-FFF2-40B4-BE49-F238E27FC236}">
                  <a16:creationId xmlns:a16="http://schemas.microsoft.com/office/drawing/2014/main" id="{66B1DDBF-BDD8-DE08-6F38-7F3739A5D8C1}"/>
                </a:ext>
              </a:extLst>
            </p:cNvPr>
            <p:cNvSpPr/>
            <p:nvPr/>
          </p:nvSpPr>
          <p:spPr>
            <a:xfrm rot="-479176">
              <a:off x="5582441" y="3844286"/>
              <a:ext cx="868132" cy="904346"/>
            </a:xfrm>
            <a:custGeom>
              <a:avLst/>
              <a:gdLst/>
              <a:ahLst/>
              <a:cxnLst/>
              <a:rect l="l" t="t" r="r" b="b"/>
              <a:pathLst>
                <a:path w="30516" h="31789" extrusionOk="0">
                  <a:moveTo>
                    <a:pt x="10026" y="0"/>
                  </a:moveTo>
                  <a:lnTo>
                    <a:pt x="7838" y="1970"/>
                  </a:lnTo>
                  <a:lnTo>
                    <a:pt x="9628" y="5053"/>
                  </a:lnTo>
                  <a:lnTo>
                    <a:pt x="6863" y="2845"/>
                  </a:lnTo>
                  <a:lnTo>
                    <a:pt x="0" y="9012"/>
                  </a:lnTo>
                  <a:lnTo>
                    <a:pt x="20509" y="31789"/>
                  </a:lnTo>
                  <a:lnTo>
                    <a:pt x="30516" y="22777"/>
                  </a:lnTo>
                  <a:lnTo>
                    <a:pt x="100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70;p34">
              <a:extLst>
                <a:ext uri="{FF2B5EF4-FFF2-40B4-BE49-F238E27FC236}">
                  <a16:creationId xmlns:a16="http://schemas.microsoft.com/office/drawing/2014/main" id="{4AD90BD4-0F2C-A4F2-3B46-DF704C825FC0}"/>
                </a:ext>
              </a:extLst>
            </p:cNvPr>
            <p:cNvSpPr/>
            <p:nvPr/>
          </p:nvSpPr>
          <p:spPr>
            <a:xfrm rot="-479176">
              <a:off x="5791359" y="3918333"/>
              <a:ext cx="58319" cy="52203"/>
            </a:xfrm>
            <a:custGeom>
              <a:avLst/>
              <a:gdLst/>
              <a:ahLst/>
              <a:cxnLst/>
              <a:rect l="l" t="t" r="r" b="b"/>
              <a:pathLst>
                <a:path w="2050" h="1835" extrusionOk="0">
                  <a:moveTo>
                    <a:pt x="1023" y="1"/>
                  </a:moveTo>
                  <a:cubicBezTo>
                    <a:pt x="808" y="1"/>
                    <a:pt x="594" y="76"/>
                    <a:pt x="419" y="224"/>
                  </a:cubicBezTo>
                  <a:cubicBezTo>
                    <a:pt x="41" y="582"/>
                    <a:pt x="1" y="1159"/>
                    <a:pt x="339" y="1517"/>
                  </a:cubicBezTo>
                  <a:cubicBezTo>
                    <a:pt x="535" y="1723"/>
                    <a:pt x="796" y="1835"/>
                    <a:pt x="1051" y="1835"/>
                  </a:cubicBezTo>
                  <a:cubicBezTo>
                    <a:pt x="1263" y="1835"/>
                    <a:pt x="1470" y="1758"/>
                    <a:pt x="1632" y="1596"/>
                  </a:cubicBezTo>
                  <a:cubicBezTo>
                    <a:pt x="2010" y="1258"/>
                    <a:pt x="2050" y="681"/>
                    <a:pt x="1712" y="303"/>
                  </a:cubicBezTo>
                  <a:cubicBezTo>
                    <a:pt x="1520" y="101"/>
                    <a:pt x="1271" y="1"/>
                    <a:pt x="10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1;p34">
              <a:extLst>
                <a:ext uri="{FF2B5EF4-FFF2-40B4-BE49-F238E27FC236}">
                  <a16:creationId xmlns:a16="http://schemas.microsoft.com/office/drawing/2014/main" id="{443B424E-6551-9A36-B1F5-CD567DAFE1D0}"/>
                </a:ext>
              </a:extLst>
            </p:cNvPr>
            <p:cNvSpPr/>
            <p:nvPr/>
          </p:nvSpPr>
          <p:spPr>
            <a:xfrm rot="-479176">
              <a:off x="5801049" y="3927726"/>
              <a:ext cx="38491" cy="34110"/>
            </a:xfrm>
            <a:custGeom>
              <a:avLst/>
              <a:gdLst/>
              <a:ahLst/>
              <a:cxnLst/>
              <a:rect l="l" t="t" r="r" b="b"/>
              <a:pathLst>
                <a:path w="1353" h="1199" extrusionOk="0">
                  <a:moveTo>
                    <a:pt x="697" y="1"/>
                  </a:moveTo>
                  <a:cubicBezTo>
                    <a:pt x="556" y="1"/>
                    <a:pt x="409" y="51"/>
                    <a:pt x="279" y="153"/>
                  </a:cubicBezTo>
                  <a:cubicBezTo>
                    <a:pt x="20" y="372"/>
                    <a:pt x="0" y="750"/>
                    <a:pt x="219" y="989"/>
                  </a:cubicBezTo>
                  <a:cubicBezTo>
                    <a:pt x="348" y="1129"/>
                    <a:pt x="512" y="1199"/>
                    <a:pt x="677" y="1199"/>
                  </a:cubicBezTo>
                  <a:cubicBezTo>
                    <a:pt x="816" y="1199"/>
                    <a:pt x="956" y="1149"/>
                    <a:pt x="1074" y="1048"/>
                  </a:cubicBezTo>
                  <a:cubicBezTo>
                    <a:pt x="1313" y="830"/>
                    <a:pt x="1353" y="452"/>
                    <a:pt x="1114" y="193"/>
                  </a:cubicBezTo>
                  <a:cubicBezTo>
                    <a:pt x="1008" y="66"/>
                    <a:pt x="857" y="1"/>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72;p34">
              <a:extLst>
                <a:ext uri="{FF2B5EF4-FFF2-40B4-BE49-F238E27FC236}">
                  <a16:creationId xmlns:a16="http://schemas.microsoft.com/office/drawing/2014/main" id="{FAC1AABA-89D5-8B59-91D6-59B710534928}"/>
                </a:ext>
              </a:extLst>
            </p:cNvPr>
            <p:cNvSpPr/>
            <p:nvPr/>
          </p:nvSpPr>
          <p:spPr>
            <a:xfrm rot="-802752">
              <a:off x="5418368" y="2107888"/>
              <a:ext cx="289193" cy="373908"/>
            </a:xfrm>
            <a:custGeom>
              <a:avLst/>
              <a:gdLst/>
              <a:ahLst/>
              <a:cxnLst/>
              <a:rect l="l" t="t" r="r" b="b"/>
              <a:pathLst>
                <a:path w="10166" h="13144" extrusionOk="0">
                  <a:moveTo>
                    <a:pt x="7835" y="1"/>
                  </a:moveTo>
                  <a:cubicBezTo>
                    <a:pt x="7186" y="1"/>
                    <a:pt x="6550" y="326"/>
                    <a:pt x="6167" y="913"/>
                  </a:cubicBezTo>
                  <a:lnTo>
                    <a:pt x="597" y="10044"/>
                  </a:lnTo>
                  <a:cubicBezTo>
                    <a:pt x="0" y="10959"/>
                    <a:pt x="279" y="12172"/>
                    <a:pt x="1194" y="12769"/>
                  </a:cubicBezTo>
                  <a:lnTo>
                    <a:pt x="1273" y="12829"/>
                  </a:lnTo>
                  <a:cubicBezTo>
                    <a:pt x="1601" y="13043"/>
                    <a:pt x="1968" y="13144"/>
                    <a:pt x="2330" y="13144"/>
                  </a:cubicBezTo>
                  <a:cubicBezTo>
                    <a:pt x="2979" y="13144"/>
                    <a:pt x="3616" y="12819"/>
                    <a:pt x="3999" y="12232"/>
                  </a:cubicBezTo>
                  <a:lnTo>
                    <a:pt x="9568" y="3101"/>
                  </a:lnTo>
                  <a:cubicBezTo>
                    <a:pt x="10165" y="2186"/>
                    <a:pt x="9887" y="973"/>
                    <a:pt x="8972" y="376"/>
                  </a:cubicBezTo>
                  <a:lnTo>
                    <a:pt x="8892" y="316"/>
                  </a:lnTo>
                  <a:cubicBezTo>
                    <a:pt x="8564" y="102"/>
                    <a:pt x="8198" y="1"/>
                    <a:pt x="783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73;p34">
              <a:extLst>
                <a:ext uri="{FF2B5EF4-FFF2-40B4-BE49-F238E27FC236}">
                  <a16:creationId xmlns:a16="http://schemas.microsoft.com/office/drawing/2014/main" id="{3E50FF69-04E7-C979-9967-21F86FC88E65}"/>
                </a:ext>
              </a:extLst>
            </p:cNvPr>
            <p:cNvSpPr/>
            <p:nvPr/>
          </p:nvSpPr>
          <p:spPr>
            <a:xfrm rot="-802752">
              <a:off x="5497115" y="2396444"/>
              <a:ext cx="92254" cy="86024"/>
            </a:xfrm>
            <a:custGeom>
              <a:avLst/>
              <a:gdLst/>
              <a:ahLst/>
              <a:cxnLst/>
              <a:rect l="l" t="t" r="r" b="b"/>
              <a:pathLst>
                <a:path w="3243" h="3024" extrusionOk="0">
                  <a:moveTo>
                    <a:pt x="1199" y="1"/>
                  </a:moveTo>
                  <a:cubicBezTo>
                    <a:pt x="925" y="1"/>
                    <a:pt x="685" y="132"/>
                    <a:pt x="478" y="477"/>
                  </a:cubicBezTo>
                  <a:cubicBezTo>
                    <a:pt x="0" y="1293"/>
                    <a:pt x="279" y="2327"/>
                    <a:pt x="1075" y="2805"/>
                  </a:cubicBezTo>
                  <a:cubicBezTo>
                    <a:pt x="1274" y="2924"/>
                    <a:pt x="1512" y="3004"/>
                    <a:pt x="1751" y="3023"/>
                  </a:cubicBezTo>
                  <a:cubicBezTo>
                    <a:pt x="2010" y="2884"/>
                    <a:pt x="2248" y="2665"/>
                    <a:pt x="2427" y="2387"/>
                  </a:cubicBezTo>
                  <a:lnTo>
                    <a:pt x="3243" y="1034"/>
                  </a:lnTo>
                  <a:cubicBezTo>
                    <a:pt x="3044" y="835"/>
                    <a:pt x="2746" y="676"/>
                    <a:pt x="2447" y="497"/>
                  </a:cubicBezTo>
                  <a:cubicBezTo>
                    <a:pt x="1974" y="226"/>
                    <a:pt x="1558" y="1"/>
                    <a:pt x="1199"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74;p34">
              <a:extLst>
                <a:ext uri="{FF2B5EF4-FFF2-40B4-BE49-F238E27FC236}">
                  <a16:creationId xmlns:a16="http://schemas.microsoft.com/office/drawing/2014/main" id="{3620C1B7-E58C-B94C-E51C-6C3C0D30AA73}"/>
                </a:ext>
              </a:extLst>
            </p:cNvPr>
            <p:cNvSpPr/>
            <p:nvPr/>
          </p:nvSpPr>
          <p:spPr>
            <a:xfrm>
              <a:off x="4652235" y="1974792"/>
              <a:ext cx="907731" cy="1072983"/>
            </a:xfrm>
            <a:custGeom>
              <a:avLst/>
              <a:gdLst/>
              <a:ahLst/>
              <a:cxnLst/>
              <a:rect l="l" t="t" r="r" b="b"/>
              <a:pathLst>
                <a:path w="31909" h="37718" extrusionOk="0">
                  <a:moveTo>
                    <a:pt x="3243" y="1"/>
                  </a:moveTo>
                  <a:cubicBezTo>
                    <a:pt x="1453" y="1"/>
                    <a:pt x="1" y="1453"/>
                    <a:pt x="1" y="3243"/>
                  </a:cubicBezTo>
                  <a:lnTo>
                    <a:pt x="1" y="12374"/>
                  </a:lnTo>
                  <a:cubicBezTo>
                    <a:pt x="617" y="11996"/>
                    <a:pt x="1373" y="11777"/>
                    <a:pt x="2169" y="11777"/>
                  </a:cubicBezTo>
                  <a:cubicBezTo>
                    <a:pt x="4477" y="11777"/>
                    <a:pt x="6346" y="13627"/>
                    <a:pt x="6346" y="15955"/>
                  </a:cubicBezTo>
                  <a:cubicBezTo>
                    <a:pt x="6346" y="18262"/>
                    <a:pt x="4477" y="20112"/>
                    <a:pt x="2169" y="20112"/>
                  </a:cubicBezTo>
                  <a:cubicBezTo>
                    <a:pt x="1373" y="20112"/>
                    <a:pt x="657" y="19893"/>
                    <a:pt x="1" y="19515"/>
                  </a:cubicBezTo>
                  <a:lnTo>
                    <a:pt x="1" y="28646"/>
                  </a:lnTo>
                  <a:cubicBezTo>
                    <a:pt x="1" y="30436"/>
                    <a:pt x="1453" y="31889"/>
                    <a:pt x="3243" y="31889"/>
                  </a:cubicBezTo>
                  <a:lnTo>
                    <a:pt x="12911" y="31889"/>
                  </a:lnTo>
                  <a:cubicBezTo>
                    <a:pt x="12493" y="32485"/>
                    <a:pt x="12235" y="33221"/>
                    <a:pt x="12235" y="34017"/>
                  </a:cubicBezTo>
                  <a:cubicBezTo>
                    <a:pt x="12235" y="36066"/>
                    <a:pt x="13906" y="37717"/>
                    <a:pt x="15955" y="37717"/>
                  </a:cubicBezTo>
                  <a:cubicBezTo>
                    <a:pt x="17984" y="37717"/>
                    <a:pt x="19655" y="36066"/>
                    <a:pt x="19655" y="34017"/>
                  </a:cubicBezTo>
                  <a:cubicBezTo>
                    <a:pt x="19655" y="33221"/>
                    <a:pt x="19396" y="32485"/>
                    <a:pt x="18978" y="31889"/>
                  </a:cubicBezTo>
                  <a:lnTo>
                    <a:pt x="28686" y="31889"/>
                  </a:lnTo>
                  <a:cubicBezTo>
                    <a:pt x="30476" y="31889"/>
                    <a:pt x="31909" y="30436"/>
                    <a:pt x="31909" y="28646"/>
                  </a:cubicBezTo>
                  <a:lnTo>
                    <a:pt x="31909" y="3243"/>
                  </a:lnTo>
                  <a:cubicBezTo>
                    <a:pt x="31849" y="1453"/>
                    <a:pt x="30417" y="1"/>
                    <a:pt x="28646"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75;p34">
              <a:extLst>
                <a:ext uri="{FF2B5EF4-FFF2-40B4-BE49-F238E27FC236}">
                  <a16:creationId xmlns:a16="http://schemas.microsoft.com/office/drawing/2014/main" id="{C3745C84-C503-CB09-371A-D071A7D5B794}"/>
                </a:ext>
              </a:extLst>
            </p:cNvPr>
            <p:cNvSpPr/>
            <p:nvPr/>
          </p:nvSpPr>
          <p:spPr>
            <a:xfrm rot="-802752">
              <a:off x="4915630" y="1955147"/>
              <a:ext cx="598185" cy="548943"/>
            </a:xfrm>
            <a:custGeom>
              <a:avLst/>
              <a:gdLst/>
              <a:ahLst/>
              <a:cxnLst/>
              <a:rect l="l" t="t" r="r" b="b"/>
              <a:pathLst>
                <a:path w="21028" h="19297" extrusionOk="0">
                  <a:moveTo>
                    <a:pt x="17148" y="1"/>
                  </a:moveTo>
                  <a:lnTo>
                    <a:pt x="17089" y="21"/>
                  </a:lnTo>
                  <a:cubicBezTo>
                    <a:pt x="17029" y="21"/>
                    <a:pt x="17009" y="21"/>
                    <a:pt x="16949" y="60"/>
                  </a:cubicBezTo>
                  <a:cubicBezTo>
                    <a:pt x="16910" y="60"/>
                    <a:pt x="16890" y="80"/>
                    <a:pt x="16830" y="80"/>
                  </a:cubicBezTo>
                  <a:lnTo>
                    <a:pt x="3383" y="3561"/>
                  </a:lnTo>
                  <a:cubicBezTo>
                    <a:pt x="2527" y="3780"/>
                    <a:pt x="2030" y="4616"/>
                    <a:pt x="2269" y="5471"/>
                  </a:cubicBezTo>
                  <a:lnTo>
                    <a:pt x="2388" y="5909"/>
                  </a:lnTo>
                  <a:cubicBezTo>
                    <a:pt x="2572" y="6628"/>
                    <a:pt x="3206" y="7094"/>
                    <a:pt x="3900" y="7094"/>
                  </a:cubicBezTo>
                  <a:cubicBezTo>
                    <a:pt x="4031" y="7094"/>
                    <a:pt x="4165" y="7078"/>
                    <a:pt x="4298" y="7043"/>
                  </a:cubicBezTo>
                  <a:lnTo>
                    <a:pt x="12255" y="4974"/>
                  </a:lnTo>
                  <a:lnTo>
                    <a:pt x="12314" y="5153"/>
                  </a:lnTo>
                  <a:lnTo>
                    <a:pt x="12334" y="5272"/>
                  </a:lnTo>
                  <a:lnTo>
                    <a:pt x="2030" y="7938"/>
                  </a:lnTo>
                  <a:cubicBezTo>
                    <a:pt x="1194" y="8157"/>
                    <a:pt x="697" y="9012"/>
                    <a:pt x="916" y="9848"/>
                  </a:cubicBezTo>
                  <a:lnTo>
                    <a:pt x="1035" y="10305"/>
                  </a:lnTo>
                  <a:cubicBezTo>
                    <a:pt x="1035" y="10345"/>
                    <a:pt x="1075" y="10405"/>
                    <a:pt x="1095" y="10444"/>
                  </a:cubicBezTo>
                  <a:cubicBezTo>
                    <a:pt x="1095" y="10464"/>
                    <a:pt x="1095" y="10464"/>
                    <a:pt x="1115" y="10504"/>
                  </a:cubicBezTo>
                  <a:cubicBezTo>
                    <a:pt x="1135" y="10524"/>
                    <a:pt x="1135" y="10564"/>
                    <a:pt x="1174" y="10604"/>
                  </a:cubicBezTo>
                  <a:cubicBezTo>
                    <a:pt x="1174" y="10623"/>
                    <a:pt x="1174" y="10623"/>
                    <a:pt x="1194" y="10643"/>
                  </a:cubicBezTo>
                  <a:cubicBezTo>
                    <a:pt x="1214" y="10703"/>
                    <a:pt x="1234" y="10723"/>
                    <a:pt x="1274" y="10763"/>
                  </a:cubicBezTo>
                  <a:cubicBezTo>
                    <a:pt x="1274" y="10763"/>
                    <a:pt x="1274" y="10802"/>
                    <a:pt x="1294" y="10802"/>
                  </a:cubicBezTo>
                  <a:cubicBezTo>
                    <a:pt x="1314" y="10822"/>
                    <a:pt x="1334" y="10842"/>
                    <a:pt x="1334" y="10902"/>
                  </a:cubicBezTo>
                  <a:cubicBezTo>
                    <a:pt x="1334" y="10922"/>
                    <a:pt x="1373" y="10922"/>
                    <a:pt x="1373" y="10942"/>
                  </a:cubicBezTo>
                  <a:cubicBezTo>
                    <a:pt x="1393" y="10962"/>
                    <a:pt x="1393" y="11001"/>
                    <a:pt x="1413" y="11021"/>
                  </a:cubicBezTo>
                  <a:cubicBezTo>
                    <a:pt x="1413" y="11041"/>
                    <a:pt x="1433" y="11041"/>
                    <a:pt x="1433" y="11061"/>
                  </a:cubicBezTo>
                  <a:cubicBezTo>
                    <a:pt x="1473" y="11101"/>
                    <a:pt x="1493" y="11121"/>
                    <a:pt x="1532" y="11141"/>
                  </a:cubicBezTo>
                  <a:cubicBezTo>
                    <a:pt x="1572" y="11161"/>
                    <a:pt x="1572" y="11161"/>
                    <a:pt x="1592" y="11161"/>
                  </a:cubicBezTo>
                  <a:cubicBezTo>
                    <a:pt x="1612" y="11180"/>
                    <a:pt x="1632" y="11180"/>
                    <a:pt x="1632" y="11220"/>
                  </a:cubicBezTo>
                  <a:lnTo>
                    <a:pt x="1692" y="11260"/>
                  </a:lnTo>
                  <a:cubicBezTo>
                    <a:pt x="1712" y="11260"/>
                    <a:pt x="1712" y="11300"/>
                    <a:pt x="1731" y="11300"/>
                  </a:cubicBezTo>
                  <a:cubicBezTo>
                    <a:pt x="1791" y="11320"/>
                    <a:pt x="1811" y="11340"/>
                    <a:pt x="1871" y="11359"/>
                  </a:cubicBezTo>
                  <a:cubicBezTo>
                    <a:pt x="1891" y="11359"/>
                    <a:pt x="1891" y="11379"/>
                    <a:pt x="1910" y="11379"/>
                  </a:cubicBezTo>
                  <a:cubicBezTo>
                    <a:pt x="1930" y="11379"/>
                    <a:pt x="1970" y="11419"/>
                    <a:pt x="1990" y="11419"/>
                  </a:cubicBezTo>
                  <a:cubicBezTo>
                    <a:pt x="2010" y="11419"/>
                    <a:pt x="2010" y="11439"/>
                    <a:pt x="2030" y="11439"/>
                  </a:cubicBezTo>
                  <a:cubicBezTo>
                    <a:pt x="2070" y="11439"/>
                    <a:pt x="2089" y="11459"/>
                    <a:pt x="2109" y="11459"/>
                  </a:cubicBezTo>
                  <a:cubicBezTo>
                    <a:pt x="2129" y="11459"/>
                    <a:pt x="2129" y="11459"/>
                    <a:pt x="2169" y="11479"/>
                  </a:cubicBezTo>
                  <a:cubicBezTo>
                    <a:pt x="2209" y="11519"/>
                    <a:pt x="2269" y="11519"/>
                    <a:pt x="2328" y="11538"/>
                  </a:cubicBezTo>
                  <a:lnTo>
                    <a:pt x="2368" y="11538"/>
                  </a:lnTo>
                  <a:cubicBezTo>
                    <a:pt x="2450" y="11547"/>
                    <a:pt x="2536" y="11552"/>
                    <a:pt x="2624" y="11552"/>
                  </a:cubicBezTo>
                  <a:cubicBezTo>
                    <a:pt x="2748" y="11552"/>
                    <a:pt x="2876" y="11542"/>
                    <a:pt x="3005" y="11519"/>
                  </a:cubicBezTo>
                  <a:lnTo>
                    <a:pt x="13309" y="8853"/>
                  </a:lnTo>
                  <a:lnTo>
                    <a:pt x="13369" y="9131"/>
                  </a:lnTo>
                  <a:lnTo>
                    <a:pt x="1334" y="12235"/>
                  </a:lnTo>
                  <a:cubicBezTo>
                    <a:pt x="498" y="12454"/>
                    <a:pt x="1" y="13309"/>
                    <a:pt x="220" y="14144"/>
                  </a:cubicBezTo>
                  <a:lnTo>
                    <a:pt x="339" y="14602"/>
                  </a:lnTo>
                  <a:cubicBezTo>
                    <a:pt x="540" y="15304"/>
                    <a:pt x="1162" y="15768"/>
                    <a:pt x="1863" y="15768"/>
                  </a:cubicBezTo>
                  <a:cubicBezTo>
                    <a:pt x="1996" y="15768"/>
                    <a:pt x="2132" y="15751"/>
                    <a:pt x="2269" y="15716"/>
                  </a:cubicBezTo>
                  <a:lnTo>
                    <a:pt x="14304" y="12613"/>
                  </a:lnTo>
                  <a:lnTo>
                    <a:pt x="14363" y="12931"/>
                  </a:lnTo>
                  <a:lnTo>
                    <a:pt x="3402" y="15756"/>
                  </a:lnTo>
                  <a:cubicBezTo>
                    <a:pt x="2567" y="15994"/>
                    <a:pt x="2070" y="16830"/>
                    <a:pt x="2288" y="17685"/>
                  </a:cubicBezTo>
                  <a:lnTo>
                    <a:pt x="2408" y="18123"/>
                  </a:lnTo>
                  <a:cubicBezTo>
                    <a:pt x="2589" y="18833"/>
                    <a:pt x="3210" y="19297"/>
                    <a:pt x="3894" y="19297"/>
                  </a:cubicBezTo>
                  <a:cubicBezTo>
                    <a:pt x="4034" y="19297"/>
                    <a:pt x="4176" y="19277"/>
                    <a:pt x="4317" y="19237"/>
                  </a:cubicBezTo>
                  <a:lnTo>
                    <a:pt x="17785" y="15756"/>
                  </a:lnTo>
                  <a:lnTo>
                    <a:pt x="21027" y="14920"/>
                  </a:lnTo>
                  <a:lnTo>
                    <a:pt x="21027" y="3243"/>
                  </a:lnTo>
                  <a:lnTo>
                    <a:pt x="20928" y="3243"/>
                  </a:lnTo>
                  <a:cubicBezTo>
                    <a:pt x="20928" y="1453"/>
                    <a:pt x="19496" y="1"/>
                    <a:pt x="17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76;p34">
              <a:extLst>
                <a:ext uri="{FF2B5EF4-FFF2-40B4-BE49-F238E27FC236}">
                  <a16:creationId xmlns:a16="http://schemas.microsoft.com/office/drawing/2014/main" id="{443F92D3-D1F3-DDD0-B0CF-1465468845AA}"/>
                </a:ext>
              </a:extLst>
            </p:cNvPr>
            <p:cNvSpPr/>
            <p:nvPr/>
          </p:nvSpPr>
          <p:spPr>
            <a:xfrm rot="-802752">
              <a:off x="5495109" y="1716673"/>
              <a:ext cx="428982" cy="396154"/>
            </a:xfrm>
            <a:custGeom>
              <a:avLst/>
              <a:gdLst/>
              <a:ahLst/>
              <a:cxnLst/>
              <a:rect l="l" t="t" r="r" b="b"/>
              <a:pathLst>
                <a:path w="15080" h="13926" extrusionOk="0">
                  <a:moveTo>
                    <a:pt x="12314" y="1"/>
                  </a:moveTo>
                  <a:lnTo>
                    <a:pt x="1" y="3183"/>
                  </a:lnTo>
                  <a:lnTo>
                    <a:pt x="2786" y="13925"/>
                  </a:lnTo>
                  <a:lnTo>
                    <a:pt x="15079" y="10743"/>
                  </a:lnTo>
                  <a:lnTo>
                    <a:pt x="12314"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7;p34">
              <a:extLst>
                <a:ext uri="{FF2B5EF4-FFF2-40B4-BE49-F238E27FC236}">
                  <a16:creationId xmlns:a16="http://schemas.microsoft.com/office/drawing/2014/main" id="{C4E2BAE4-5D18-4D97-D4BC-2FB70CDB7A1F}"/>
                </a:ext>
              </a:extLst>
            </p:cNvPr>
            <p:cNvSpPr/>
            <p:nvPr/>
          </p:nvSpPr>
          <p:spPr>
            <a:xfrm rot="-802752">
              <a:off x="5224027" y="1833609"/>
              <a:ext cx="424999" cy="465792"/>
            </a:xfrm>
            <a:custGeom>
              <a:avLst/>
              <a:gdLst/>
              <a:ahLst/>
              <a:cxnLst/>
              <a:rect l="l" t="t" r="r" b="b"/>
              <a:pathLst>
                <a:path w="14940" h="16374" extrusionOk="0">
                  <a:moveTo>
                    <a:pt x="8090" y="1"/>
                  </a:moveTo>
                  <a:cubicBezTo>
                    <a:pt x="7632" y="1"/>
                    <a:pt x="7131" y="63"/>
                    <a:pt x="6585" y="205"/>
                  </a:cubicBezTo>
                  <a:lnTo>
                    <a:pt x="1552" y="1498"/>
                  </a:lnTo>
                  <a:cubicBezTo>
                    <a:pt x="577" y="1737"/>
                    <a:pt x="0" y="2712"/>
                    <a:pt x="259" y="3686"/>
                  </a:cubicBezTo>
                  <a:lnTo>
                    <a:pt x="3183" y="15025"/>
                  </a:lnTo>
                  <a:cubicBezTo>
                    <a:pt x="3401" y="15848"/>
                    <a:pt x="4116" y="16373"/>
                    <a:pt x="4920" y="16373"/>
                  </a:cubicBezTo>
                  <a:cubicBezTo>
                    <a:pt x="5068" y="16373"/>
                    <a:pt x="5219" y="16355"/>
                    <a:pt x="5371" y="16318"/>
                  </a:cubicBezTo>
                  <a:lnTo>
                    <a:pt x="13408" y="14229"/>
                  </a:lnTo>
                  <a:cubicBezTo>
                    <a:pt x="14383" y="13971"/>
                    <a:pt x="14940" y="13016"/>
                    <a:pt x="14701" y="12041"/>
                  </a:cubicBezTo>
                  <a:lnTo>
                    <a:pt x="12513" y="3527"/>
                  </a:lnTo>
                  <a:cubicBezTo>
                    <a:pt x="12288" y="2716"/>
                    <a:pt x="11105" y="1"/>
                    <a:pt x="8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8;p34">
              <a:extLst>
                <a:ext uri="{FF2B5EF4-FFF2-40B4-BE49-F238E27FC236}">
                  <a16:creationId xmlns:a16="http://schemas.microsoft.com/office/drawing/2014/main" id="{BF9CFB2E-8B6E-9D25-D7B3-DB9F83A9CCBD}"/>
                </a:ext>
              </a:extLst>
            </p:cNvPr>
            <p:cNvSpPr/>
            <p:nvPr/>
          </p:nvSpPr>
          <p:spPr>
            <a:xfrm rot="-802752">
              <a:off x="5012378" y="2241754"/>
              <a:ext cx="484994" cy="200950"/>
            </a:xfrm>
            <a:custGeom>
              <a:avLst/>
              <a:gdLst/>
              <a:ahLst/>
              <a:cxnLst/>
              <a:rect l="l" t="t" r="r" b="b"/>
              <a:pathLst>
                <a:path w="17049" h="7064" extrusionOk="0">
                  <a:moveTo>
                    <a:pt x="15177" y="1"/>
                  </a:moveTo>
                  <a:cubicBezTo>
                    <a:pt x="15047" y="1"/>
                    <a:pt x="14914" y="17"/>
                    <a:pt x="14781" y="51"/>
                  </a:cubicBezTo>
                  <a:lnTo>
                    <a:pt x="1333" y="3532"/>
                  </a:lnTo>
                  <a:cubicBezTo>
                    <a:pt x="518" y="3751"/>
                    <a:pt x="1" y="4606"/>
                    <a:pt x="219" y="5442"/>
                  </a:cubicBezTo>
                  <a:lnTo>
                    <a:pt x="339" y="5899"/>
                  </a:lnTo>
                  <a:cubicBezTo>
                    <a:pt x="523" y="6588"/>
                    <a:pt x="1162" y="7064"/>
                    <a:pt x="1859" y="7064"/>
                  </a:cubicBezTo>
                  <a:cubicBezTo>
                    <a:pt x="1987" y="7064"/>
                    <a:pt x="2118" y="7047"/>
                    <a:pt x="2248" y="7013"/>
                  </a:cubicBezTo>
                  <a:lnTo>
                    <a:pt x="15716" y="3532"/>
                  </a:lnTo>
                  <a:cubicBezTo>
                    <a:pt x="16531" y="3313"/>
                    <a:pt x="17049" y="2458"/>
                    <a:pt x="16830" y="1622"/>
                  </a:cubicBezTo>
                  <a:lnTo>
                    <a:pt x="16710" y="1165"/>
                  </a:lnTo>
                  <a:cubicBezTo>
                    <a:pt x="16509" y="476"/>
                    <a:pt x="15882" y="1"/>
                    <a:pt x="15177"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9;p34">
              <a:extLst>
                <a:ext uri="{FF2B5EF4-FFF2-40B4-BE49-F238E27FC236}">
                  <a16:creationId xmlns:a16="http://schemas.microsoft.com/office/drawing/2014/main" id="{5288F332-EC59-9110-0C0A-1A2309CDC0E4}"/>
                </a:ext>
              </a:extLst>
            </p:cNvPr>
            <p:cNvSpPr/>
            <p:nvPr/>
          </p:nvSpPr>
          <p:spPr>
            <a:xfrm rot="-802752">
              <a:off x="5044820" y="2394199"/>
              <a:ext cx="71886" cy="75470"/>
            </a:xfrm>
            <a:custGeom>
              <a:avLst/>
              <a:gdLst/>
              <a:ahLst/>
              <a:cxnLst/>
              <a:rect l="l" t="t" r="r" b="b"/>
              <a:pathLst>
                <a:path w="2527" h="2653" extrusionOk="0">
                  <a:moveTo>
                    <a:pt x="1399" y="0"/>
                  </a:moveTo>
                  <a:cubicBezTo>
                    <a:pt x="1325" y="0"/>
                    <a:pt x="1244" y="11"/>
                    <a:pt x="1154" y="33"/>
                  </a:cubicBezTo>
                  <a:cubicBezTo>
                    <a:pt x="458" y="232"/>
                    <a:pt x="0" y="948"/>
                    <a:pt x="160" y="1645"/>
                  </a:cubicBezTo>
                  <a:cubicBezTo>
                    <a:pt x="330" y="2258"/>
                    <a:pt x="881" y="2653"/>
                    <a:pt x="1485" y="2653"/>
                  </a:cubicBezTo>
                  <a:cubicBezTo>
                    <a:pt x="1586" y="2653"/>
                    <a:pt x="1688" y="2642"/>
                    <a:pt x="1791" y="2619"/>
                  </a:cubicBezTo>
                  <a:cubicBezTo>
                    <a:pt x="2527" y="2420"/>
                    <a:pt x="2407" y="1843"/>
                    <a:pt x="2228" y="1127"/>
                  </a:cubicBezTo>
                  <a:cubicBezTo>
                    <a:pt x="2072" y="518"/>
                    <a:pt x="1915" y="0"/>
                    <a:pt x="139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80;p34">
              <a:extLst>
                <a:ext uri="{FF2B5EF4-FFF2-40B4-BE49-F238E27FC236}">
                  <a16:creationId xmlns:a16="http://schemas.microsoft.com/office/drawing/2014/main" id="{90296053-DD4B-C65D-A73F-516CFA75CF57}"/>
                </a:ext>
              </a:extLst>
            </p:cNvPr>
            <p:cNvSpPr/>
            <p:nvPr/>
          </p:nvSpPr>
          <p:spPr>
            <a:xfrm rot="-802752">
              <a:off x="4930798" y="2157860"/>
              <a:ext cx="486132" cy="201149"/>
            </a:xfrm>
            <a:custGeom>
              <a:avLst/>
              <a:gdLst/>
              <a:ahLst/>
              <a:cxnLst/>
              <a:rect l="l" t="t" r="r" b="b"/>
              <a:pathLst>
                <a:path w="17089" h="7071" extrusionOk="0">
                  <a:moveTo>
                    <a:pt x="15233" y="1"/>
                  </a:moveTo>
                  <a:cubicBezTo>
                    <a:pt x="15098" y="1"/>
                    <a:pt x="14960" y="19"/>
                    <a:pt x="14821" y="58"/>
                  </a:cubicBezTo>
                  <a:lnTo>
                    <a:pt x="1354" y="3539"/>
                  </a:lnTo>
                  <a:cubicBezTo>
                    <a:pt x="538" y="3758"/>
                    <a:pt x="1" y="4593"/>
                    <a:pt x="240" y="5449"/>
                  </a:cubicBezTo>
                  <a:lnTo>
                    <a:pt x="359" y="5886"/>
                  </a:lnTo>
                  <a:cubicBezTo>
                    <a:pt x="544" y="6592"/>
                    <a:pt x="1183" y="7071"/>
                    <a:pt x="1880" y="7071"/>
                  </a:cubicBezTo>
                  <a:cubicBezTo>
                    <a:pt x="2008" y="7071"/>
                    <a:pt x="2139" y="7054"/>
                    <a:pt x="2269" y="7020"/>
                  </a:cubicBezTo>
                  <a:lnTo>
                    <a:pt x="15756" y="3539"/>
                  </a:lnTo>
                  <a:cubicBezTo>
                    <a:pt x="16572" y="3300"/>
                    <a:pt x="17089" y="2465"/>
                    <a:pt x="16870" y="1610"/>
                  </a:cubicBezTo>
                  <a:lnTo>
                    <a:pt x="16751" y="1172"/>
                  </a:lnTo>
                  <a:cubicBezTo>
                    <a:pt x="16551" y="489"/>
                    <a:pt x="15932" y="1"/>
                    <a:pt x="1523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1;p34">
              <a:extLst>
                <a:ext uri="{FF2B5EF4-FFF2-40B4-BE49-F238E27FC236}">
                  <a16:creationId xmlns:a16="http://schemas.microsoft.com/office/drawing/2014/main" id="{0C3E024F-0481-BBAA-55DD-EEF2D8CA9C66}"/>
                </a:ext>
              </a:extLst>
            </p:cNvPr>
            <p:cNvSpPr/>
            <p:nvPr/>
          </p:nvSpPr>
          <p:spPr>
            <a:xfrm rot="-802752">
              <a:off x="4965395" y="2309617"/>
              <a:ext cx="71317" cy="75698"/>
            </a:xfrm>
            <a:custGeom>
              <a:avLst/>
              <a:gdLst/>
              <a:ahLst/>
              <a:cxnLst/>
              <a:rect l="l" t="t" r="r" b="b"/>
              <a:pathLst>
                <a:path w="2507" h="2661" extrusionOk="0">
                  <a:moveTo>
                    <a:pt x="1384" y="0"/>
                  </a:moveTo>
                  <a:cubicBezTo>
                    <a:pt x="1309" y="0"/>
                    <a:pt x="1226" y="11"/>
                    <a:pt x="1134" y="33"/>
                  </a:cubicBezTo>
                  <a:cubicBezTo>
                    <a:pt x="418" y="212"/>
                    <a:pt x="0" y="948"/>
                    <a:pt x="140" y="1645"/>
                  </a:cubicBezTo>
                  <a:cubicBezTo>
                    <a:pt x="308" y="2266"/>
                    <a:pt x="858" y="2661"/>
                    <a:pt x="1457" y="2661"/>
                  </a:cubicBezTo>
                  <a:cubicBezTo>
                    <a:pt x="1567" y="2661"/>
                    <a:pt x="1679" y="2647"/>
                    <a:pt x="1791" y="2619"/>
                  </a:cubicBezTo>
                  <a:cubicBezTo>
                    <a:pt x="2507" y="2420"/>
                    <a:pt x="2388" y="1844"/>
                    <a:pt x="2208" y="1127"/>
                  </a:cubicBezTo>
                  <a:cubicBezTo>
                    <a:pt x="2052" y="518"/>
                    <a:pt x="1910" y="0"/>
                    <a:pt x="138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82;p34">
              <a:extLst>
                <a:ext uri="{FF2B5EF4-FFF2-40B4-BE49-F238E27FC236}">
                  <a16:creationId xmlns:a16="http://schemas.microsoft.com/office/drawing/2014/main" id="{522FD9DB-638C-249A-6098-B62B574BCC3E}"/>
                </a:ext>
              </a:extLst>
            </p:cNvPr>
            <p:cNvSpPr/>
            <p:nvPr/>
          </p:nvSpPr>
          <p:spPr>
            <a:xfrm rot="-802752">
              <a:off x="4925127" y="2036172"/>
              <a:ext cx="485563" cy="201149"/>
            </a:xfrm>
            <a:custGeom>
              <a:avLst/>
              <a:gdLst/>
              <a:ahLst/>
              <a:cxnLst/>
              <a:rect l="l" t="t" r="r" b="b"/>
              <a:pathLst>
                <a:path w="17069" h="7071" extrusionOk="0">
                  <a:moveTo>
                    <a:pt x="15196" y="0"/>
                  </a:moveTo>
                  <a:cubicBezTo>
                    <a:pt x="15066" y="0"/>
                    <a:pt x="14934" y="17"/>
                    <a:pt x="14801" y="51"/>
                  </a:cubicBezTo>
                  <a:lnTo>
                    <a:pt x="1353" y="3532"/>
                  </a:lnTo>
                  <a:cubicBezTo>
                    <a:pt x="538" y="3771"/>
                    <a:pt x="1" y="4606"/>
                    <a:pt x="239" y="5461"/>
                  </a:cubicBezTo>
                  <a:lnTo>
                    <a:pt x="359" y="5899"/>
                  </a:lnTo>
                  <a:cubicBezTo>
                    <a:pt x="542" y="6582"/>
                    <a:pt x="1172" y="7070"/>
                    <a:pt x="1863" y="7070"/>
                  </a:cubicBezTo>
                  <a:cubicBezTo>
                    <a:pt x="1997" y="7070"/>
                    <a:pt x="2133" y="7052"/>
                    <a:pt x="2268" y="7013"/>
                  </a:cubicBezTo>
                  <a:lnTo>
                    <a:pt x="15736" y="3532"/>
                  </a:lnTo>
                  <a:cubicBezTo>
                    <a:pt x="16551" y="3313"/>
                    <a:pt x="17069" y="2478"/>
                    <a:pt x="16850" y="1622"/>
                  </a:cubicBezTo>
                  <a:lnTo>
                    <a:pt x="16730" y="1185"/>
                  </a:lnTo>
                  <a:cubicBezTo>
                    <a:pt x="16529" y="479"/>
                    <a:pt x="15902" y="0"/>
                    <a:pt x="1519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3;p34">
              <a:extLst>
                <a:ext uri="{FF2B5EF4-FFF2-40B4-BE49-F238E27FC236}">
                  <a16:creationId xmlns:a16="http://schemas.microsoft.com/office/drawing/2014/main" id="{47C858AA-D84D-F53E-4ED8-1450FC73E0D1}"/>
                </a:ext>
              </a:extLst>
            </p:cNvPr>
            <p:cNvSpPr/>
            <p:nvPr/>
          </p:nvSpPr>
          <p:spPr>
            <a:xfrm rot="-802752">
              <a:off x="4959242" y="2188327"/>
              <a:ext cx="71317" cy="75698"/>
            </a:xfrm>
            <a:custGeom>
              <a:avLst/>
              <a:gdLst/>
              <a:ahLst/>
              <a:cxnLst/>
              <a:rect l="l" t="t" r="r" b="b"/>
              <a:pathLst>
                <a:path w="2507" h="2661" extrusionOk="0">
                  <a:moveTo>
                    <a:pt x="1379" y="1"/>
                  </a:moveTo>
                  <a:cubicBezTo>
                    <a:pt x="1305" y="1"/>
                    <a:pt x="1224" y="12"/>
                    <a:pt x="1134" y="34"/>
                  </a:cubicBezTo>
                  <a:cubicBezTo>
                    <a:pt x="418" y="233"/>
                    <a:pt x="0" y="949"/>
                    <a:pt x="139" y="1645"/>
                  </a:cubicBezTo>
                  <a:cubicBezTo>
                    <a:pt x="308" y="2253"/>
                    <a:pt x="849" y="2660"/>
                    <a:pt x="1459" y="2660"/>
                  </a:cubicBezTo>
                  <a:cubicBezTo>
                    <a:pt x="1568" y="2660"/>
                    <a:pt x="1679" y="2647"/>
                    <a:pt x="1791" y="2620"/>
                  </a:cubicBezTo>
                  <a:cubicBezTo>
                    <a:pt x="2507" y="2421"/>
                    <a:pt x="2387" y="1844"/>
                    <a:pt x="2208" y="1128"/>
                  </a:cubicBezTo>
                  <a:cubicBezTo>
                    <a:pt x="2052" y="519"/>
                    <a:pt x="1895" y="1"/>
                    <a:pt x="1379"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84;p34">
              <a:extLst>
                <a:ext uri="{FF2B5EF4-FFF2-40B4-BE49-F238E27FC236}">
                  <a16:creationId xmlns:a16="http://schemas.microsoft.com/office/drawing/2014/main" id="{9D55A575-5621-F182-9836-3D1A3F4156C9}"/>
                </a:ext>
              </a:extLst>
            </p:cNvPr>
            <p:cNvSpPr/>
            <p:nvPr/>
          </p:nvSpPr>
          <p:spPr>
            <a:xfrm rot="-802752">
              <a:off x="4933624" y="1905674"/>
              <a:ext cx="484994" cy="200950"/>
            </a:xfrm>
            <a:custGeom>
              <a:avLst/>
              <a:gdLst/>
              <a:ahLst/>
              <a:cxnLst/>
              <a:rect l="l" t="t" r="r" b="b"/>
              <a:pathLst>
                <a:path w="17049" h="7064" extrusionOk="0">
                  <a:moveTo>
                    <a:pt x="15190" y="0"/>
                  </a:moveTo>
                  <a:cubicBezTo>
                    <a:pt x="15061" y="0"/>
                    <a:pt x="14931" y="16"/>
                    <a:pt x="14801" y="50"/>
                  </a:cubicBezTo>
                  <a:lnTo>
                    <a:pt x="1333" y="3532"/>
                  </a:lnTo>
                  <a:cubicBezTo>
                    <a:pt x="518" y="3750"/>
                    <a:pt x="0" y="4606"/>
                    <a:pt x="219" y="5441"/>
                  </a:cubicBezTo>
                  <a:lnTo>
                    <a:pt x="339" y="5899"/>
                  </a:lnTo>
                  <a:cubicBezTo>
                    <a:pt x="540" y="6587"/>
                    <a:pt x="1167" y="7063"/>
                    <a:pt x="1872" y="7063"/>
                  </a:cubicBezTo>
                  <a:cubicBezTo>
                    <a:pt x="2002" y="7063"/>
                    <a:pt x="2135" y="7047"/>
                    <a:pt x="2268" y="7013"/>
                  </a:cubicBezTo>
                  <a:lnTo>
                    <a:pt x="15716" y="3532"/>
                  </a:lnTo>
                  <a:cubicBezTo>
                    <a:pt x="16531" y="3313"/>
                    <a:pt x="17048" y="2457"/>
                    <a:pt x="16830" y="1622"/>
                  </a:cubicBezTo>
                  <a:lnTo>
                    <a:pt x="16710" y="1164"/>
                  </a:lnTo>
                  <a:cubicBezTo>
                    <a:pt x="16525" y="476"/>
                    <a:pt x="15887" y="0"/>
                    <a:pt x="1519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85;p34">
              <a:extLst>
                <a:ext uri="{FF2B5EF4-FFF2-40B4-BE49-F238E27FC236}">
                  <a16:creationId xmlns:a16="http://schemas.microsoft.com/office/drawing/2014/main" id="{0E9D1EA5-2BCF-966F-6A5C-006C443D3C10}"/>
                </a:ext>
              </a:extLst>
            </p:cNvPr>
            <p:cNvSpPr/>
            <p:nvPr/>
          </p:nvSpPr>
          <p:spPr>
            <a:xfrm rot="-802752">
              <a:off x="4967178" y="2057894"/>
              <a:ext cx="71317" cy="75498"/>
            </a:xfrm>
            <a:custGeom>
              <a:avLst/>
              <a:gdLst/>
              <a:ahLst/>
              <a:cxnLst/>
              <a:rect l="l" t="t" r="r" b="b"/>
              <a:pathLst>
                <a:path w="2507" h="2654" extrusionOk="0">
                  <a:moveTo>
                    <a:pt x="1398" y="1"/>
                  </a:moveTo>
                  <a:cubicBezTo>
                    <a:pt x="1324" y="1"/>
                    <a:pt x="1243" y="11"/>
                    <a:pt x="1154" y="34"/>
                  </a:cubicBezTo>
                  <a:cubicBezTo>
                    <a:pt x="418" y="233"/>
                    <a:pt x="0" y="949"/>
                    <a:pt x="159" y="1645"/>
                  </a:cubicBezTo>
                  <a:cubicBezTo>
                    <a:pt x="330" y="2259"/>
                    <a:pt x="880" y="2653"/>
                    <a:pt x="1485" y="2653"/>
                  </a:cubicBezTo>
                  <a:cubicBezTo>
                    <a:pt x="1586" y="2653"/>
                    <a:pt x="1688" y="2642"/>
                    <a:pt x="1790" y="2620"/>
                  </a:cubicBezTo>
                  <a:cubicBezTo>
                    <a:pt x="2506" y="2421"/>
                    <a:pt x="2387" y="1844"/>
                    <a:pt x="2208" y="1128"/>
                  </a:cubicBezTo>
                  <a:cubicBezTo>
                    <a:pt x="2069" y="519"/>
                    <a:pt x="1914" y="1"/>
                    <a:pt x="139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6;p34">
              <a:extLst>
                <a:ext uri="{FF2B5EF4-FFF2-40B4-BE49-F238E27FC236}">
                  <a16:creationId xmlns:a16="http://schemas.microsoft.com/office/drawing/2014/main" id="{1086EE63-6BBB-4C16-4DB2-E1BCC76E5C40}"/>
                </a:ext>
              </a:extLst>
            </p:cNvPr>
            <p:cNvSpPr/>
            <p:nvPr/>
          </p:nvSpPr>
          <p:spPr>
            <a:xfrm rot="-802752">
              <a:off x="5564976" y="1448932"/>
              <a:ext cx="939407" cy="588541"/>
            </a:xfrm>
            <a:custGeom>
              <a:avLst/>
              <a:gdLst/>
              <a:ahLst/>
              <a:cxnLst/>
              <a:rect l="l" t="t" r="r" b="b"/>
              <a:pathLst>
                <a:path w="33023" h="20689" extrusionOk="0">
                  <a:moveTo>
                    <a:pt x="29680" y="0"/>
                  </a:moveTo>
                  <a:lnTo>
                    <a:pt x="1" y="7659"/>
                  </a:lnTo>
                  <a:lnTo>
                    <a:pt x="737" y="10484"/>
                  </a:lnTo>
                  <a:lnTo>
                    <a:pt x="4317" y="10344"/>
                  </a:lnTo>
                  <a:lnTo>
                    <a:pt x="1075" y="11757"/>
                  </a:lnTo>
                  <a:lnTo>
                    <a:pt x="3362" y="20689"/>
                  </a:lnTo>
                  <a:lnTo>
                    <a:pt x="33022" y="13030"/>
                  </a:lnTo>
                  <a:lnTo>
                    <a:pt x="296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87;p34">
              <a:extLst>
                <a:ext uri="{FF2B5EF4-FFF2-40B4-BE49-F238E27FC236}">
                  <a16:creationId xmlns:a16="http://schemas.microsoft.com/office/drawing/2014/main" id="{E65B5479-5602-FD97-2918-16346D4F6822}"/>
                </a:ext>
              </a:extLst>
            </p:cNvPr>
            <p:cNvSpPr/>
            <p:nvPr/>
          </p:nvSpPr>
          <p:spPr>
            <a:xfrm rot="-802752">
              <a:off x="5606716" y="1766011"/>
              <a:ext cx="57179" cy="51887"/>
            </a:xfrm>
            <a:custGeom>
              <a:avLst/>
              <a:gdLst/>
              <a:ahLst/>
              <a:cxnLst/>
              <a:rect l="l" t="t" r="r" b="b"/>
              <a:pathLst>
                <a:path w="2010" h="1824" extrusionOk="0">
                  <a:moveTo>
                    <a:pt x="998" y="0"/>
                  </a:moveTo>
                  <a:cubicBezTo>
                    <a:pt x="925" y="0"/>
                    <a:pt x="851" y="9"/>
                    <a:pt x="776" y="27"/>
                  </a:cubicBezTo>
                  <a:cubicBezTo>
                    <a:pt x="279" y="146"/>
                    <a:pt x="1" y="643"/>
                    <a:pt x="120" y="1141"/>
                  </a:cubicBezTo>
                  <a:cubicBezTo>
                    <a:pt x="222" y="1547"/>
                    <a:pt x="597" y="1823"/>
                    <a:pt x="1013" y="1823"/>
                  </a:cubicBezTo>
                  <a:cubicBezTo>
                    <a:pt x="1086" y="1823"/>
                    <a:pt x="1160" y="1815"/>
                    <a:pt x="1234" y="1797"/>
                  </a:cubicBezTo>
                  <a:cubicBezTo>
                    <a:pt x="1711" y="1678"/>
                    <a:pt x="2010" y="1180"/>
                    <a:pt x="1890" y="683"/>
                  </a:cubicBezTo>
                  <a:cubicBezTo>
                    <a:pt x="1789" y="277"/>
                    <a:pt x="1414" y="0"/>
                    <a:pt x="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88;p34">
              <a:extLst>
                <a:ext uri="{FF2B5EF4-FFF2-40B4-BE49-F238E27FC236}">
                  <a16:creationId xmlns:a16="http://schemas.microsoft.com/office/drawing/2014/main" id="{D1A32A3C-794D-E763-A3B4-DDA8A57640BD}"/>
                </a:ext>
              </a:extLst>
            </p:cNvPr>
            <p:cNvSpPr/>
            <p:nvPr/>
          </p:nvSpPr>
          <p:spPr>
            <a:xfrm rot="-802752">
              <a:off x="5616260" y="1774858"/>
              <a:ext cx="36810" cy="33738"/>
            </a:xfrm>
            <a:custGeom>
              <a:avLst/>
              <a:gdLst/>
              <a:ahLst/>
              <a:cxnLst/>
              <a:rect l="l" t="t" r="r" b="b"/>
              <a:pathLst>
                <a:path w="1294" h="1186" extrusionOk="0">
                  <a:moveTo>
                    <a:pt x="658" y="0"/>
                  </a:moveTo>
                  <a:cubicBezTo>
                    <a:pt x="606" y="0"/>
                    <a:pt x="552" y="6"/>
                    <a:pt x="498" y="19"/>
                  </a:cubicBezTo>
                  <a:cubicBezTo>
                    <a:pt x="200" y="119"/>
                    <a:pt x="1" y="437"/>
                    <a:pt x="80" y="735"/>
                  </a:cubicBezTo>
                  <a:cubicBezTo>
                    <a:pt x="149" y="1027"/>
                    <a:pt x="395" y="1185"/>
                    <a:pt x="665" y="1185"/>
                  </a:cubicBezTo>
                  <a:cubicBezTo>
                    <a:pt x="709" y="1185"/>
                    <a:pt x="753" y="1181"/>
                    <a:pt x="797" y="1173"/>
                  </a:cubicBezTo>
                  <a:cubicBezTo>
                    <a:pt x="1135" y="1093"/>
                    <a:pt x="1294" y="775"/>
                    <a:pt x="1234" y="437"/>
                  </a:cubicBezTo>
                  <a:cubicBezTo>
                    <a:pt x="1167" y="169"/>
                    <a:pt x="932"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9;p34">
              <a:extLst>
                <a:ext uri="{FF2B5EF4-FFF2-40B4-BE49-F238E27FC236}">
                  <a16:creationId xmlns:a16="http://schemas.microsoft.com/office/drawing/2014/main" id="{CF8C08A7-1004-4BE0-B97B-D54F7510DC40}"/>
                </a:ext>
              </a:extLst>
            </p:cNvPr>
            <p:cNvSpPr/>
            <p:nvPr/>
          </p:nvSpPr>
          <p:spPr>
            <a:xfrm>
              <a:off x="3463869" y="3482481"/>
              <a:ext cx="262599" cy="388564"/>
            </a:xfrm>
            <a:custGeom>
              <a:avLst/>
              <a:gdLst/>
              <a:ahLst/>
              <a:cxnLst/>
              <a:rect l="l" t="t" r="r" b="b"/>
              <a:pathLst>
                <a:path w="9231" h="13659" extrusionOk="0">
                  <a:moveTo>
                    <a:pt x="6901" y="0"/>
                  </a:moveTo>
                  <a:cubicBezTo>
                    <a:pt x="6183" y="0"/>
                    <a:pt x="5484" y="401"/>
                    <a:pt x="5132" y="1090"/>
                  </a:cubicBezTo>
                  <a:lnTo>
                    <a:pt x="497" y="10738"/>
                  </a:lnTo>
                  <a:cubicBezTo>
                    <a:pt x="0" y="11713"/>
                    <a:pt x="398" y="12906"/>
                    <a:pt x="1373" y="13404"/>
                  </a:cubicBezTo>
                  <a:lnTo>
                    <a:pt x="1472" y="13443"/>
                  </a:lnTo>
                  <a:cubicBezTo>
                    <a:pt x="1759" y="13590"/>
                    <a:pt x="2064" y="13658"/>
                    <a:pt x="2366" y="13658"/>
                  </a:cubicBezTo>
                  <a:cubicBezTo>
                    <a:pt x="3089" y="13658"/>
                    <a:pt x="3787" y="13262"/>
                    <a:pt x="4138" y="12588"/>
                  </a:cubicBezTo>
                  <a:lnTo>
                    <a:pt x="8733" y="2940"/>
                  </a:lnTo>
                  <a:cubicBezTo>
                    <a:pt x="9230" y="1965"/>
                    <a:pt x="8832" y="772"/>
                    <a:pt x="7858" y="274"/>
                  </a:cubicBezTo>
                  <a:lnTo>
                    <a:pt x="7778" y="215"/>
                  </a:lnTo>
                  <a:cubicBezTo>
                    <a:pt x="7498" y="69"/>
                    <a:pt x="7198" y="0"/>
                    <a:pt x="690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90;p34">
              <a:extLst>
                <a:ext uri="{FF2B5EF4-FFF2-40B4-BE49-F238E27FC236}">
                  <a16:creationId xmlns:a16="http://schemas.microsoft.com/office/drawing/2014/main" id="{28BAD33B-4EB2-1D70-9B37-2F9532570D69}"/>
                </a:ext>
              </a:extLst>
            </p:cNvPr>
            <p:cNvSpPr/>
            <p:nvPr/>
          </p:nvSpPr>
          <p:spPr>
            <a:xfrm>
              <a:off x="3556096" y="2934611"/>
              <a:ext cx="982434" cy="1105072"/>
            </a:xfrm>
            <a:custGeom>
              <a:avLst/>
              <a:gdLst/>
              <a:ahLst/>
              <a:cxnLst/>
              <a:rect l="l" t="t" r="r" b="b"/>
              <a:pathLst>
                <a:path w="34535" h="38846" extrusionOk="0">
                  <a:moveTo>
                    <a:pt x="15502" y="1"/>
                  </a:moveTo>
                  <a:cubicBezTo>
                    <a:pt x="15382" y="1"/>
                    <a:pt x="15261" y="7"/>
                    <a:pt x="15139" y="19"/>
                  </a:cubicBezTo>
                  <a:cubicBezTo>
                    <a:pt x="13090" y="217"/>
                    <a:pt x="11598" y="2028"/>
                    <a:pt x="11797" y="4057"/>
                  </a:cubicBezTo>
                  <a:cubicBezTo>
                    <a:pt x="11876" y="4892"/>
                    <a:pt x="12235" y="5608"/>
                    <a:pt x="12732" y="6185"/>
                  </a:cubicBezTo>
                  <a:lnTo>
                    <a:pt x="3044" y="7120"/>
                  </a:lnTo>
                  <a:cubicBezTo>
                    <a:pt x="1294" y="7299"/>
                    <a:pt x="1" y="8871"/>
                    <a:pt x="160" y="10661"/>
                  </a:cubicBezTo>
                  <a:lnTo>
                    <a:pt x="2646" y="35945"/>
                  </a:lnTo>
                  <a:cubicBezTo>
                    <a:pt x="2814" y="37605"/>
                    <a:pt x="4207" y="38846"/>
                    <a:pt x="5856" y="38846"/>
                  </a:cubicBezTo>
                  <a:cubicBezTo>
                    <a:pt x="5966" y="38846"/>
                    <a:pt x="6076" y="38840"/>
                    <a:pt x="6187" y="38829"/>
                  </a:cubicBezTo>
                  <a:lnTo>
                    <a:pt x="31471" y="36343"/>
                  </a:lnTo>
                  <a:cubicBezTo>
                    <a:pt x="33241" y="36164"/>
                    <a:pt x="34534" y="34592"/>
                    <a:pt x="34355" y="32802"/>
                  </a:cubicBezTo>
                  <a:lnTo>
                    <a:pt x="33480" y="24029"/>
                  </a:lnTo>
                  <a:cubicBezTo>
                    <a:pt x="33042" y="24248"/>
                    <a:pt x="32565" y="24387"/>
                    <a:pt x="32068" y="24427"/>
                  </a:cubicBezTo>
                  <a:cubicBezTo>
                    <a:pt x="31931" y="24440"/>
                    <a:pt x="31795" y="24446"/>
                    <a:pt x="31661" y="24446"/>
                  </a:cubicBezTo>
                  <a:cubicBezTo>
                    <a:pt x="29544" y="24446"/>
                    <a:pt x="27737" y="22857"/>
                    <a:pt x="27512" y="20687"/>
                  </a:cubicBezTo>
                  <a:cubicBezTo>
                    <a:pt x="27293" y="18439"/>
                    <a:pt x="28984" y="16390"/>
                    <a:pt x="31272" y="16171"/>
                  </a:cubicBezTo>
                  <a:cubicBezTo>
                    <a:pt x="31401" y="16162"/>
                    <a:pt x="31529" y="16157"/>
                    <a:pt x="31656" y="16157"/>
                  </a:cubicBezTo>
                  <a:cubicBezTo>
                    <a:pt x="32036" y="16157"/>
                    <a:pt x="32406" y="16201"/>
                    <a:pt x="32764" y="16291"/>
                  </a:cubicBezTo>
                  <a:lnTo>
                    <a:pt x="31889" y="7518"/>
                  </a:lnTo>
                  <a:cubicBezTo>
                    <a:pt x="31739" y="5858"/>
                    <a:pt x="30348" y="4617"/>
                    <a:pt x="28698" y="4617"/>
                  </a:cubicBezTo>
                  <a:cubicBezTo>
                    <a:pt x="28589" y="4617"/>
                    <a:pt x="28479" y="4623"/>
                    <a:pt x="28368" y="4634"/>
                  </a:cubicBezTo>
                  <a:lnTo>
                    <a:pt x="18700" y="5589"/>
                  </a:lnTo>
                  <a:cubicBezTo>
                    <a:pt x="19098" y="4932"/>
                    <a:pt x="19257" y="4136"/>
                    <a:pt x="19197" y="3341"/>
                  </a:cubicBezTo>
                  <a:cubicBezTo>
                    <a:pt x="19010" y="1433"/>
                    <a:pt x="17382" y="1"/>
                    <a:pt x="1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91;p34">
              <a:extLst>
                <a:ext uri="{FF2B5EF4-FFF2-40B4-BE49-F238E27FC236}">
                  <a16:creationId xmlns:a16="http://schemas.microsoft.com/office/drawing/2014/main" id="{D2632DD6-2A66-2B20-F1C0-410AE9C9E1D4}"/>
                </a:ext>
              </a:extLst>
            </p:cNvPr>
            <p:cNvSpPr/>
            <p:nvPr/>
          </p:nvSpPr>
          <p:spPr>
            <a:xfrm>
              <a:off x="3604770" y="3551609"/>
              <a:ext cx="587981" cy="540815"/>
            </a:xfrm>
            <a:custGeom>
              <a:avLst/>
              <a:gdLst/>
              <a:ahLst/>
              <a:cxnLst/>
              <a:rect l="l" t="t" r="r" b="b"/>
              <a:pathLst>
                <a:path w="20669" h="19011" extrusionOk="0">
                  <a:moveTo>
                    <a:pt x="16782" y="1"/>
                  </a:moveTo>
                  <a:cubicBezTo>
                    <a:pt x="16653" y="1"/>
                    <a:pt x="16522" y="18"/>
                    <a:pt x="16392" y="52"/>
                  </a:cubicBezTo>
                  <a:lnTo>
                    <a:pt x="2905" y="3494"/>
                  </a:lnTo>
                  <a:lnTo>
                    <a:pt x="0" y="4230"/>
                  </a:lnTo>
                  <a:lnTo>
                    <a:pt x="1174" y="16245"/>
                  </a:lnTo>
                  <a:cubicBezTo>
                    <a:pt x="1373" y="17618"/>
                    <a:pt x="2467" y="18732"/>
                    <a:pt x="3820" y="19010"/>
                  </a:cubicBezTo>
                  <a:lnTo>
                    <a:pt x="17207" y="15589"/>
                  </a:lnTo>
                  <a:cubicBezTo>
                    <a:pt x="18043" y="15370"/>
                    <a:pt x="18540" y="14534"/>
                    <a:pt x="18321" y="13699"/>
                  </a:cubicBezTo>
                  <a:lnTo>
                    <a:pt x="18202" y="13261"/>
                  </a:lnTo>
                  <a:cubicBezTo>
                    <a:pt x="18020" y="12551"/>
                    <a:pt x="17400" y="12087"/>
                    <a:pt x="16727" y="12087"/>
                  </a:cubicBezTo>
                  <a:cubicBezTo>
                    <a:pt x="16590" y="12087"/>
                    <a:pt x="16451" y="12107"/>
                    <a:pt x="16312" y="12147"/>
                  </a:cubicBezTo>
                  <a:lnTo>
                    <a:pt x="8355" y="14176"/>
                  </a:lnTo>
                  <a:lnTo>
                    <a:pt x="8296" y="13957"/>
                  </a:lnTo>
                  <a:lnTo>
                    <a:pt x="8276" y="13858"/>
                  </a:lnTo>
                  <a:lnTo>
                    <a:pt x="18580" y="11252"/>
                  </a:lnTo>
                  <a:cubicBezTo>
                    <a:pt x="19416" y="11013"/>
                    <a:pt x="19913" y="10178"/>
                    <a:pt x="19694" y="9362"/>
                  </a:cubicBezTo>
                  <a:lnTo>
                    <a:pt x="19575" y="8905"/>
                  </a:lnTo>
                  <a:cubicBezTo>
                    <a:pt x="19575" y="8865"/>
                    <a:pt x="19555" y="8805"/>
                    <a:pt x="19515" y="8765"/>
                  </a:cubicBezTo>
                  <a:cubicBezTo>
                    <a:pt x="19515" y="8726"/>
                    <a:pt x="19515" y="8726"/>
                    <a:pt x="19495" y="8706"/>
                  </a:cubicBezTo>
                  <a:cubicBezTo>
                    <a:pt x="19475" y="8686"/>
                    <a:pt x="19475" y="8626"/>
                    <a:pt x="19455" y="8606"/>
                  </a:cubicBezTo>
                  <a:cubicBezTo>
                    <a:pt x="19455" y="8606"/>
                    <a:pt x="19455" y="8586"/>
                    <a:pt x="19416" y="8586"/>
                  </a:cubicBezTo>
                  <a:cubicBezTo>
                    <a:pt x="19396" y="8527"/>
                    <a:pt x="19376" y="8507"/>
                    <a:pt x="19356" y="8467"/>
                  </a:cubicBezTo>
                  <a:cubicBezTo>
                    <a:pt x="19356" y="8467"/>
                    <a:pt x="19356" y="8427"/>
                    <a:pt x="19316" y="8427"/>
                  </a:cubicBezTo>
                  <a:cubicBezTo>
                    <a:pt x="19296" y="8407"/>
                    <a:pt x="19276" y="8387"/>
                    <a:pt x="19276" y="8328"/>
                  </a:cubicBezTo>
                  <a:cubicBezTo>
                    <a:pt x="19276" y="8308"/>
                    <a:pt x="19256" y="8308"/>
                    <a:pt x="19256" y="8288"/>
                  </a:cubicBezTo>
                  <a:cubicBezTo>
                    <a:pt x="19217" y="8268"/>
                    <a:pt x="19217" y="8228"/>
                    <a:pt x="19197" y="8208"/>
                  </a:cubicBezTo>
                  <a:cubicBezTo>
                    <a:pt x="19197" y="8189"/>
                    <a:pt x="19177" y="8189"/>
                    <a:pt x="19177" y="8169"/>
                  </a:cubicBezTo>
                  <a:cubicBezTo>
                    <a:pt x="19157" y="8129"/>
                    <a:pt x="19117" y="8109"/>
                    <a:pt x="19077" y="8089"/>
                  </a:cubicBezTo>
                  <a:lnTo>
                    <a:pt x="19018" y="8029"/>
                  </a:lnTo>
                  <a:lnTo>
                    <a:pt x="18978" y="7990"/>
                  </a:lnTo>
                  <a:lnTo>
                    <a:pt x="18918" y="7930"/>
                  </a:lnTo>
                  <a:cubicBezTo>
                    <a:pt x="18898" y="7930"/>
                    <a:pt x="18898" y="7910"/>
                    <a:pt x="18878" y="7910"/>
                  </a:cubicBezTo>
                  <a:cubicBezTo>
                    <a:pt x="18799" y="7870"/>
                    <a:pt x="18719" y="7811"/>
                    <a:pt x="18660" y="7791"/>
                  </a:cubicBezTo>
                  <a:cubicBezTo>
                    <a:pt x="18620" y="7791"/>
                    <a:pt x="18620" y="7791"/>
                    <a:pt x="18600" y="7771"/>
                  </a:cubicBezTo>
                  <a:cubicBezTo>
                    <a:pt x="18580" y="7771"/>
                    <a:pt x="18540" y="7731"/>
                    <a:pt x="18520" y="7731"/>
                  </a:cubicBezTo>
                  <a:lnTo>
                    <a:pt x="18501" y="7731"/>
                  </a:lnTo>
                  <a:cubicBezTo>
                    <a:pt x="18461" y="7711"/>
                    <a:pt x="18381" y="7711"/>
                    <a:pt x="18321" y="7691"/>
                  </a:cubicBezTo>
                  <a:lnTo>
                    <a:pt x="18302" y="7691"/>
                  </a:lnTo>
                  <a:cubicBezTo>
                    <a:pt x="18219" y="7683"/>
                    <a:pt x="18133" y="7678"/>
                    <a:pt x="18046" y="7678"/>
                  </a:cubicBezTo>
                  <a:cubicBezTo>
                    <a:pt x="17921" y="7678"/>
                    <a:pt x="17793" y="7688"/>
                    <a:pt x="17665" y="7711"/>
                  </a:cubicBezTo>
                  <a:lnTo>
                    <a:pt x="7361" y="10357"/>
                  </a:lnTo>
                  <a:lnTo>
                    <a:pt x="7281" y="10078"/>
                  </a:lnTo>
                  <a:lnTo>
                    <a:pt x="19316" y="7015"/>
                  </a:lnTo>
                  <a:cubicBezTo>
                    <a:pt x="20172" y="6796"/>
                    <a:pt x="20669" y="5941"/>
                    <a:pt x="20450" y="5125"/>
                  </a:cubicBezTo>
                  <a:lnTo>
                    <a:pt x="20311" y="4687"/>
                  </a:lnTo>
                  <a:cubicBezTo>
                    <a:pt x="20127" y="3968"/>
                    <a:pt x="19507" y="3502"/>
                    <a:pt x="18817" y="3502"/>
                  </a:cubicBezTo>
                  <a:cubicBezTo>
                    <a:pt x="18687" y="3502"/>
                    <a:pt x="18554" y="3519"/>
                    <a:pt x="18421" y="3554"/>
                  </a:cubicBezTo>
                  <a:lnTo>
                    <a:pt x="6386" y="6617"/>
                  </a:lnTo>
                  <a:lnTo>
                    <a:pt x="6326" y="6299"/>
                  </a:lnTo>
                  <a:lnTo>
                    <a:pt x="17287" y="3514"/>
                  </a:lnTo>
                  <a:cubicBezTo>
                    <a:pt x="18123" y="3295"/>
                    <a:pt x="18620" y="2440"/>
                    <a:pt x="18401" y="1624"/>
                  </a:cubicBezTo>
                  <a:lnTo>
                    <a:pt x="18282" y="1166"/>
                  </a:lnTo>
                  <a:cubicBezTo>
                    <a:pt x="18098" y="464"/>
                    <a:pt x="17464" y="1"/>
                    <a:pt x="16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92;p34">
              <a:extLst>
                <a:ext uri="{FF2B5EF4-FFF2-40B4-BE49-F238E27FC236}">
                  <a16:creationId xmlns:a16="http://schemas.microsoft.com/office/drawing/2014/main" id="{6D7751F1-D368-CF42-2BE1-B780998ADBED}"/>
                </a:ext>
              </a:extLst>
            </p:cNvPr>
            <p:cNvSpPr/>
            <p:nvPr/>
          </p:nvSpPr>
          <p:spPr>
            <a:xfrm>
              <a:off x="3176379" y="3823026"/>
              <a:ext cx="448219" cy="421051"/>
            </a:xfrm>
            <a:custGeom>
              <a:avLst/>
              <a:gdLst/>
              <a:ahLst/>
              <a:cxnLst/>
              <a:rect l="l" t="t" r="r" b="b"/>
              <a:pathLst>
                <a:path w="15756" h="14801" extrusionOk="0">
                  <a:moveTo>
                    <a:pt x="11936" y="0"/>
                  </a:moveTo>
                  <a:lnTo>
                    <a:pt x="1" y="4397"/>
                  </a:lnTo>
                  <a:lnTo>
                    <a:pt x="3840" y="14800"/>
                  </a:lnTo>
                  <a:lnTo>
                    <a:pt x="15756" y="10404"/>
                  </a:lnTo>
                  <a:lnTo>
                    <a:pt x="11936" y="0"/>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93;p34">
              <a:extLst>
                <a:ext uri="{FF2B5EF4-FFF2-40B4-BE49-F238E27FC236}">
                  <a16:creationId xmlns:a16="http://schemas.microsoft.com/office/drawing/2014/main" id="{6ADEBAA6-C9A0-953F-86A0-DFF6FDC32E6A}"/>
                </a:ext>
              </a:extLst>
            </p:cNvPr>
            <p:cNvSpPr/>
            <p:nvPr/>
          </p:nvSpPr>
          <p:spPr>
            <a:xfrm>
              <a:off x="3465548" y="3680077"/>
              <a:ext cx="452742" cy="473765"/>
            </a:xfrm>
            <a:custGeom>
              <a:avLst/>
              <a:gdLst/>
              <a:ahLst/>
              <a:cxnLst/>
              <a:rect l="l" t="t" r="r" b="b"/>
              <a:pathLst>
                <a:path w="15915" h="16654" extrusionOk="0">
                  <a:moveTo>
                    <a:pt x="9811" y="1"/>
                  </a:moveTo>
                  <a:cubicBezTo>
                    <a:pt x="9604" y="1"/>
                    <a:pt x="9394" y="37"/>
                    <a:pt x="9191" y="112"/>
                  </a:cubicBezTo>
                  <a:lnTo>
                    <a:pt x="1413" y="2976"/>
                  </a:lnTo>
                  <a:cubicBezTo>
                    <a:pt x="458" y="3314"/>
                    <a:pt x="1" y="4369"/>
                    <a:pt x="339" y="5284"/>
                  </a:cubicBezTo>
                  <a:lnTo>
                    <a:pt x="3382" y="13539"/>
                  </a:lnTo>
                  <a:cubicBezTo>
                    <a:pt x="3644" y="14324"/>
                    <a:pt x="4967" y="16653"/>
                    <a:pt x="7648" y="16653"/>
                  </a:cubicBezTo>
                  <a:cubicBezTo>
                    <a:pt x="8230" y="16653"/>
                    <a:pt x="8876" y="16543"/>
                    <a:pt x="9589" y="16285"/>
                  </a:cubicBezTo>
                  <a:lnTo>
                    <a:pt x="14483" y="14494"/>
                  </a:lnTo>
                  <a:cubicBezTo>
                    <a:pt x="15437" y="14136"/>
                    <a:pt x="15915" y="13102"/>
                    <a:pt x="15557" y="12167"/>
                  </a:cubicBezTo>
                  <a:lnTo>
                    <a:pt x="11499" y="1186"/>
                  </a:lnTo>
                  <a:cubicBezTo>
                    <a:pt x="11235" y="443"/>
                    <a:pt x="10539" y="1"/>
                    <a:pt x="9811"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94;p34">
              <a:extLst>
                <a:ext uri="{FF2B5EF4-FFF2-40B4-BE49-F238E27FC236}">
                  <a16:creationId xmlns:a16="http://schemas.microsoft.com/office/drawing/2014/main" id="{248E40F6-95F3-6351-6066-6EF4C20E36B6}"/>
                </a:ext>
              </a:extLst>
            </p:cNvPr>
            <p:cNvSpPr/>
            <p:nvPr/>
          </p:nvSpPr>
          <p:spPr>
            <a:xfrm>
              <a:off x="3669829" y="3552035"/>
              <a:ext cx="476524" cy="238106"/>
            </a:xfrm>
            <a:custGeom>
              <a:avLst/>
              <a:gdLst/>
              <a:ahLst/>
              <a:cxnLst/>
              <a:rect l="l" t="t" r="r" b="b"/>
              <a:pathLst>
                <a:path w="16751" h="8370" extrusionOk="0">
                  <a:moveTo>
                    <a:pt x="14816" y="1"/>
                  </a:moveTo>
                  <a:cubicBezTo>
                    <a:pt x="14634" y="1"/>
                    <a:pt x="14448" y="32"/>
                    <a:pt x="14264" y="97"/>
                  </a:cubicBezTo>
                  <a:lnTo>
                    <a:pt x="1214" y="4891"/>
                  </a:lnTo>
                  <a:cubicBezTo>
                    <a:pt x="419" y="5190"/>
                    <a:pt x="1" y="6085"/>
                    <a:pt x="299" y="6900"/>
                  </a:cubicBezTo>
                  <a:lnTo>
                    <a:pt x="478" y="7358"/>
                  </a:lnTo>
                  <a:cubicBezTo>
                    <a:pt x="711" y="7979"/>
                    <a:pt x="1307" y="8370"/>
                    <a:pt x="1946" y="8370"/>
                  </a:cubicBezTo>
                  <a:cubicBezTo>
                    <a:pt x="2125" y="8370"/>
                    <a:pt x="2308" y="8339"/>
                    <a:pt x="2488" y="8273"/>
                  </a:cubicBezTo>
                  <a:lnTo>
                    <a:pt x="15537" y="3479"/>
                  </a:lnTo>
                  <a:cubicBezTo>
                    <a:pt x="16333" y="3180"/>
                    <a:pt x="16751" y="2285"/>
                    <a:pt x="16452" y="1450"/>
                  </a:cubicBezTo>
                  <a:lnTo>
                    <a:pt x="16293" y="1012"/>
                  </a:lnTo>
                  <a:cubicBezTo>
                    <a:pt x="16060" y="391"/>
                    <a:pt x="15464" y="1"/>
                    <a:pt x="14816"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95;p34">
              <a:extLst>
                <a:ext uri="{FF2B5EF4-FFF2-40B4-BE49-F238E27FC236}">
                  <a16:creationId xmlns:a16="http://schemas.microsoft.com/office/drawing/2014/main" id="{40E46C8A-E792-3FB5-8775-944C8A5CF2F8}"/>
                </a:ext>
              </a:extLst>
            </p:cNvPr>
            <p:cNvSpPr/>
            <p:nvPr/>
          </p:nvSpPr>
          <p:spPr>
            <a:xfrm>
              <a:off x="4051822" y="3567909"/>
              <a:ext cx="76438" cy="75329"/>
            </a:xfrm>
            <a:custGeom>
              <a:avLst/>
              <a:gdLst/>
              <a:ahLst/>
              <a:cxnLst/>
              <a:rect l="l" t="t" r="r" b="b"/>
              <a:pathLst>
                <a:path w="2687" h="2648" extrusionOk="0">
                  <a:moveTo>
                    <a:pt x="1152" y="0"/>
                  </a:moveTo>
                  <a:cubicBezTo>
                    <a:pt x="1001" y="0"/>
                    <a:pt x="847" y="25"/>
                    <a:pt x="697" y="76"/>
                  </a:cubicBezTo>
                  <a:cubicBezTo>
                    <a:pt x="1" y="335"/>
                    <a:pt x="199" y="892"/>
                    <a:pt x="458" y="1588"/>
                  </a:cubicBezTo>
                  <a:cubicBezTo>
                    <a:pt x="673" y="2166"/>
                    <a:pt x="873" y="2647"/>
                    <a:pt x="1333" y="2647"/>
                  </a:cubicBezTo>
                  <a:cubicBezTo>
                    <a:pt x="1427" y="2647"/>
                    <a:pt x="1533" y="2627"/>
                    <a:pt x="1652" y="2583"/>
                  </a:cubicBezTo>
                  <a:cubicBezTo>
                    <a:pt x="2328" y="2344"/>
                    <a:pt x="2686" y="1568"/>
                    <a:pt x="2408" y="872"/>
                  </a:cubicBezTo>
                  <a:cubicBezTo>
                    <a:pt x="2220" y="326"/>
                    <a:pt x="1703" y="0"/>
                    <a:pt x="115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6;p34">
              <a:extLst>
                <a:ext uri="{FF2B5EF4-FFF2-40B4-BE49-F238E27FC236}">
                  <a16:creationId xmlns:a16="http://schemas.microsoft.com/office/drawing/2014/main" id="{D721E145-185F-0AAA-9215-7D4850B85B9A}"/>
                </a:ext>
              </a:extLst>
            </p:cNvPr>
            <p:cNvSpPr/>
            <p:nvPr/>
          </p:nvSpPr>
          <p:spPr>
            <a:xfrm>
              <a:off x="3738302" y="3645969"/>
              <a:ext cx="477093" cy="238106"/>
            </a:xfrm>
            <a:custGeom>
              <a:avLst/>
              <a:gdLst/>
              <a:ahLst/>
              <a:cxnLst/>
              <a:rect l="l" t="t" r="r" b="b"/>
              <a:pathLst>
                <a:path w="16771" h="8370" extrusionOk="0">
                  <a:moveTo>
                    <a:pt x="14826" y="1"/>
                  </a:moveTo>
                  <a:cubicBezTo>
                    <a:pt x="14646" y="1"/>
                    <a:pt x="14463" y="32"/>
                    <a:pt x="14284" y="97"/>
                  </a:cubicBezTo>
                  <a:lnTo>
                    <a:pt x="1234" y="4891"/>
                  </a:lnTo>
                  <a:cubicBezTo>
                    <a:pt x="419" y="5190"/>
                    <a:pt x="1" y="6085"/>
                    <a:pt x="299" y="6901"/>
                  </a:cubicBezTo>
                  <a:lnTo>
                    <a:pt x="478" y="7358"/>
                  </a:lnTo>
                  <a:cubicBezTo>
                    <a:pt x="711" y="7979"/>
                    <a:pt x="1307" y="8370"/>
                    <a:pt x="1946" y="8370"/>
                  </a:cubicBezTo>
                  <a:cubicBezTo>
                    <a:pt x="2125" y="8370"/>
                    <a:pt x="2308" y="8339"/>
                    <a:pt x="2488" y="8273"/>
                  </a:cubicBezTo>
                  <a:lnTo>
                    <a:pt x="15537" y="3479"/>
                  </a:lnTo>
                  <a:cubicBezTo>
                    <a:pt x="16333" y="3181"/>
                    <a:pt x="16771" y="2285"/>
                    <a:pt x="16472" y="1470"/>
                  </a:cubicBezTo>
                  <a:lnTo>
                    <a:pt x="16293" y="1012"/>
                  </a:lnTo>
                  <a:cubicBezTo>
                    <a:pt x="16060" y="391"/>
                    <a:pt x="15464" y="1"/>
                    <a:pt x="14826"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7;p34">
              <a:extLst>
                <a:ext uri="{FF2B5EF4-FFF2-40B4-BE49-F238E27FC236}">
                  <a16:creationId xmlns:a16="http://schemas.microsoft.com/office/drawing/2014/main" id="{DF7B2467-3728-2896-BD87-748F785FCB7E}"/>
                </a:ext>
              </a:extLst>
            </p:cNvPr>
            <p:cNvSpPr/>
            <p:nvPr/>
          </p:nvSpPr>
          <p:spPr>
            <a:xfrm>
              <a:off x="4120295" y="3661843"/>
              <a:ext cx="76438" cy="75699"/>
            </a:xfrm>
            <a:custGeom>
              <a:avLst/>
              <a:gdLst/>
              <a:ahLst/>
              <a:cxnLst/>
              <a:rect l="l" t="t" r="r" b="b"/>
              <a:pathLst>
                <a:path w="2687" h="2661" extrusionOk="0">
                  <a:moveTo>
                    <a:pt x="1152" y="0"/>
                  </a:moveTo>
                  <a:cubicBezTo>
                    <a:pt x="1001" y="0"/>
                    <a:pt x="847" y="25"/>
                    <a:pt x="697" y="76"/>
                  </a:cubicBezTo>
                  <a:cubicBezTo>
                    <a:pt x="1" y="335"/>
                    <a:pt x="199" y="912"/>
                    <a:pt x="458" y="1608"/>
                  </a:cubicBezTo>
                  <a:cubicBezTo>
                    <a:pt x="674" y="2190"/>
                    <a:pt x="876" y="2660"/>
                    <a:pt x="1343" y="2660"/>
                  </a:cubicBezTo>
                  <a:cubicBezTo>
                    <a:pt x="1435" y="2660"/>
                    <a:pt x="1537" y="2642"/>
                    <a:pt x="1652" y="2603"/>
                  </a:cubicBezTo>
                  <a:cubicBezTo>
                    <a:pt x="2308" y="2344"/>
                    <a:pt x="2686" y="1568"/>
                    <a:pt x="2408" y="872"/>
                  </a:cubicBezTo>
                  <a:cubicBezTo>
                    <a:pt x="2220" y="326"/>
                    <a:pt x="1703" y="0"/>
                    <a:pt x="115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8;p34">
              <a:extLst>
                <a:ext uri="{FF2B5EF4-FFF2-40B4-BE49-F238E27FC236}">
                  <a16:creationId xmlns:a16="http://schemas.microsoft.com/office/drawing/2014/main" id="{62C3C480-2104-7F22-B65B-CD6885AA9C1A}"/>
                </a:ext>
              </a:extLst>
            </p:cNvPr>
            <p:cNvSpPr/>
            <p:nvPr/>
          </p:nvSpPr>
          <p:spPr>
            <a:xfrm>
              <a:off x="3728687" y="3767070"/>
              <a:ext cx="476524" cy="238106"/>
            </a:xfrm>
            <a:custGeom>
              <a:avLst/>
              <a:gdLst/>
              <a:ahLst/>
              <a:cxnLst/>
              <a:rect l="l" t="t" r="r" b="b"/>
              <a:pathLst>
                <a:path w="16751" h="8370" extrusionOk="0">
                  <a:moveTo>
                    <a:pt x="14808" y="1"/>
                  </a:moveTo>
                  <a:cubicBezTo>
                    <a:pt x="14627" y="1"/>
                    <a:pt x="14443" y="32"/>
                    <a:pt x="14264" y="97"/>
                  </a:cubicBezTo>
                  <a:lnTo>
                    <a:pt x="1214" y="4891"/>
                  </a:lnTo>
                  <a:cubicBezTo>
                    <a:pt x="419" y="5190"/>
                    <a:pt x="1" y="6085"/>
                    <a:pt x="299" y="6901"/>
                  </a:cubicBezTo>
                  <a:lnTo>
                    <a:pt x="458" y="7358"/>
                  </a:lnTo>
                  <a:cubicBezTo>
                    <a:pt x="691" y="7979"/>
                    <a:pt x="1287" y="8370"/>
                    <a:pt x="1935" y="8370"/>
                  </a:cubicBezTo>
                  <a:cubicBezTo>
                    <a:pt x="2117" y="8370"/>
                    <a:pt x="2304" y="8339"/>
                    <a:pt x="2487" y="8273"/>
                  </a:cubicBezTo>
                  <a:lnTo>
                    <a:pt x="15537" y="3479"/>
                  </a:lnTo>
                  <a:cubicBezTo>
                    <a:pt x="16333" y="3181"/>
                    <a:pt x="16750" y="2286"/>
                    <a:pt x="16452" y="1450"/>
                  </a:cubicBezTo>
                  <a:lnTo>
                    <a:pt x="16273" y="1012"/>
                  </a:lnTo>
                  <a:cubicBezTo>
                    <a:pt x="16056" y="392"/>
                    <a:pt x="15451" y="1"/>
                    <a:pt x="14808"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9;p34">
              <a:extLst>
                <a:ext uri="{FF2B5EF4-FFF2-40B4-BE49-F238E27FC236}">
                  <a16:creationId xmlns:a16="http://schemas.microsoft.com/office/drawing/2014/main" id="{EC938730-6ABF-6945-2161-97AAE2D75717}"/>
                </a:ext>
              </a:extLst>
            </p:cNvPr>
            <p:cNvSpPr/>
            <p:nvPr/>
          </p:nvSpPr>
          <p:spPr>
            <a:xfrm>
              <a:off x="4111249" y="3782944"/>
              <a:ext cx="75841" cy="75329"/>
            </a:xfrm>
            <a:custGeom>
              <a:avLst/>
              <a:gdLst/>
              <a:ahLst/>
              <a:cxnLst/>
              <a:rect l="l" t="t" r="r" b="b"/>
              <a:pathLst>
                <a:path w="2666" h="2648" extrusionOk="0">
                  <a:moveTo>
                    <a:pt x="1132" y="0"/>
                  </a:moveTo>
                  <a:cubicBezTo>
                    <a:pt x="981" y="0"/>
                    <a:pt x="827" y="25"/>
                    <a:pt x="677" y="76"/>
                  </a:cubicBezTo>
                  <a:cubicBezTo>
                    <a:pt x="0" y="335"/>
                    <a:pt x="179" y="892"/>
                    <a:pt x="418" y="1588"/>
                  </a:cubicBezTo>
                  <a:cubicBezTo>
                    <a:pt x="649" y="2166"/>
                    <a:pt x="839" y="2647"/>
                    <a:pt x="1294" y="2647"/>
                  </a:cubicBezTo>
                  <a:cubicBezTo>
                    <a:pt x="1388" y="2647"/>
                    <a:pt x="1493" y="2627"/>
                    <a:pt x="1612" y="2583"/>
                  </a:cubicBezTo>
                  <a:cubicBezTo>
                    <a:pt x="2288" y="2344"/>
                    <a:pt x="2666" y="1568"/>
                    <a:pt x="2387" y="872"/>
                  </a:cubicBezTo>
                  <a:cubicBezTo>
                    <a:pt x="2200" y="326"/>
                    <a:pt x="1683" y="0"/>
                    <a:pt x="113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0;p34">
              <a:extLst>
                <a:ext uri="{FF2B5EF4-FFF2-40B4-BE49-F238E27FC236}">
                  <a16:creationId xmlns:a16="http://schemas.microsoft.com/office/drawing/2014/main" id="{8126E7C3-2245-E955-A3BA-02FAD2F87450}"/>
                </a:ext>
              </a:extLst>
            </p:cNvPr>
            <p:cNvSpPr/>
            <p:nvPr/>
          </p:nvSpPr>
          <p:spPr>
            <a:xfrm>
              <a:off x="3702658" y="3895539"/>
              <a:ext cx="476524" cy="238106"/>
            </a:xfrm>
            <a:custGeom>
              <a:avLst/>
              <a:gdLst/>
              <a:ahLst/>
              <a:cxnLst/>
              <a:rect l="l" t="t" r="r" b="b"/>
              <a:pathLst>
                <a:path w="16751" h="8370" extrusionOk="0">
                  <a:moveTo>
                    <a:pt x="14806" y="0"/>
                  </a:moveTo>
                  <a:cubicBezTo>
                    <a:pt x="14626" y="0"/>
                    <a:pt x="14443" y="31"/>
                    <a:pt x="14264" y="97"/>
                  </a:cubicBezTo>
                  <a:lnTo>
                    <a:pt x="1214" y="4891"/>
                  </a:lnTo>
                  <a:cubicBezTo>
                    <a:pt x="418" y="5190"/>
                    <a:pt x="1" y="6085"/>
                    <a:pt x="299" y="6920"/>
                  </a:cubicBezTo>
                  <a:lnTo>
                    <a:pt x="458" y="7358"/>
                  </a:lnTo>
                  <a:cubicBezTo>
                    <a:pt x="691" y="7979"/>
                    <a:pt x="1287" y="8369"/>
                    <a:pt x="1935" y="8369"/>
                  </a:cubicBezTo>
                  <a:cubicBezTo>
                    <a:pt x="2117" y="8369"/>
                    <a:pt x="2304" y="8338"/>
                    <a:pt x="2487" y="8273"/>
                  </a:cubicBezTo>
                  <a:lnTo>
                    <a:pt x="15537" y="3479"/>
                  </a:lnTo>
                  <a:cubicBezTo>
                    <a:pt x="16333" y="3180"/>
                    <a:pt x="16750" y="2285"/>
                    <a:pt x="16452" y="1470"/>
                  </a:cubicBezTo>
                  <a:lnTo>
                    <a:pt x="16273" y="1012"/>
                  </a:lnTo>
                  <a:cubicBezTo>
                    <a:pt x="16040" y="391"/>
                    <a:pt x="15444" y="0"/>
                    <a:pt x="14806"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01;p34">
              <a:extLst>
                <a:ext uri="{FF2B5EF4-FFF2-40B4-BE49-F238E27FC236}">
                  <a16:creationId xmlns:a16="http://schemas.microsoft.com/office/drawing/2014/main" id="{6C8E8E00-E44E-2BE8-A897-BD9AAA45DEC4}"/>
                </a:ext>
              </a:extLst>
            </p:cNvPr>
            <p:cNvSpPr/>
            <p:nvPr/>
          </p:nvSpPr>
          <p:spPr>
            <a:xfrm>
              <a:off x="4084651" y="3911725"/>
              <a:ext cx="75841" cy="75357"/>
            </a:xfrm>
            <a:custGeom>
              <a:avLst/>
              <a:gdLst/>
              <a:ahLst/>
              <a:cxnLst/>
              <a:rect l="l" t="t" r="r" b="b"/>
              <a:pathLst>
                <a:path w="2666" h="2649" extrusionOk="0">
                  <a:moveTo>
                    <a:pt x="1143" y="1"/>
                  </a:moveTo>
                  <a:cubicBezTo>
                    <a:pt x="988" y="1"/>
                    <a:pt x="830" y="28"/>
                    <a:pt x="677" y="85"/>
                  </a:cubicBezTo>
                  <a:cubicBezTo>
                    <a:pt x="0" y="324"/>
                    <a:pt x="179" y="901"/>
                    <a:pt x="438" y="1597"/>
                  </a:cubicBezTo>
                  <a:cubicBezTo>
                    <a:pt x="671" y="2178"/>
                    <a:pt x="862" y="2649"/>
                    <a:pt x="1324" y="2649"/>
                  </a:cubicBezTo>
                  <a:cubicBezTo>
                    <a:pt x="1415" y="2649"/>
                    <a:pt x="1517" y="2631"/>
                    <a:pt x="1632" y="2591"/>
                  </a:cubicBezTo>
                  <a:cubicBezTo>
                    <a:pt x="2328" y="2333"/>
                    <a:pt x="2666" y="1577"/>
                    <a:pt x="2407" y="881"/>
                  </a:cubicBezTo>
                  <a:cubicBezTo>
                    <a:pt x="2206" y="338"/>
                    <a:pt x="1690" y="1"/>
                    <a:pt x="114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02;p34">
              <a:extLst>
                <a:ext uri="{FF2B5EF4-FFF2-40B4-BE49-F238E27FC236}">
                  <a16:creationId xmlns:a16="http://schemas.microsoft.com/office/drawing/2014/main" id="{A96F61F0-C5E4-87EE-0140-75C80750A7BA}"/>
                </a:ext>
              </a:extLst>
            </p:cNvPr>
            <p:cNvSpPr/>
            <p:nvPr/>
          </p:nvSpPr>
          <p:spPr>
            <a:xfrm>
              <a:off x="2579920" y="3830935"/>
              <a:ext cx="949606" cy="661006"/>
            </a:xfrm>
            <a:custGeom>
              <a:avLst/>
              <a:gdLst/>
              <a:ahLst/>
              <a:cxnLst/>
              <a:rect l="l" t="t" r="r" b="b"/>
              <a:pathLst>
                <a:path w="33381" h="23236" extrusionOk="0">
                  <a:moveTo>
                    <a:pt x="28746" y="1"/>
                  </a:moveTo>
                  <a:lnTo>
                    <a:pt x="1" y="10604"/>
                  </a:lnTo>
                  <a:lnTo>
                    <a:pt x="4636" y="23235"/>
                  </a:lnTo>
                  <a:lnTo>
                    <a:pt x="33381" y="12633"/>
                  </a:lnTo>
                  <a:lnTo>
                    <a:pt x="32386" y="9887"/>
                  </a:lnTo>
                  <a:lnTo>
                    <a:pt x="28865" y="10385"/>
                  </a:lnTo>
                  <a:lnTo>
                    <a:pt x="31928" y="8634"/>
                  </a:lnTo>
                  <a:lnTo>
                    <a:pt x="28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3;p34">
              <a:extLst>
                <a:ext uri="{FF2B5EF4-FFF2-40B4-BE49-F238E27FC236}">
                  <a16:creationId xmlns:a16="http://schemas.microsoft.com/office/drawing/2014/main" id="{1A889E8B-B71A-807C-8A8C-2C4DAAA4BA3E}"/>
                </a:ext>
              </a:extLst>
            </p:cNvPr>
            <p:cNvSpPr/>
            <p:nvPr/>
          </p:nvSpPr>
          <p:spPr>
            <a:xfrm>
              <a:off x="3428765" y="4139988"/>
              <a:ext cx="57748" cy="52030"/>
            </a:xfrm>
            <a:custGeom>
              <a:avLst/>
              <a:gdLst/>
              <a:ahLst/>
              <a:cxnLst/>
              <a:rect l="l" t="t" r="r" b="b"/>
              <a:pathLst>
                <a:path w="2030" h="1829" extrusionOk="0">
                  <a:moveTo>
                    <a:pt x="1028" y="1"/>
                  </a:moveTo>
                  <a:cubicBezTo>
                    <a:pt x="925" y="1"/>
                    <a:pt x="820" y="19"/>
                    <a:pt x="717" y="58"/>
                  </a:cubicBezTo>
                  <a:cubicBezTo>
                    <a:pt x="239" y="237"/>
                    <a:pt x="1" y="754"/>
                    <a:pt x="160" y="1232"/>
                  </a:cubicBezTo>
                  <a:cubicBezTo>
                    <a:pt x="299" y="1601"/>
                    <a:pt x="640" y="1828"/>
                    <a:pt x="1009" y="1828"/>
                  </a:cubicBezTo>
                  <a:cubicBezTo>
                    <a:pt x="1117" y="1828"/>
                    <a:pt x="1226" y="1809"/>
                    <a:pt x="1334" y="1769"/>
                  </a:cubicBezTo>
                  <a:cubicBezTo>
                    <a:pt x="1811" y="1609"/>
                    <a:pt x="2030" y="1072"/>
                    <a:pt x="1890" y="615"/>
                  </a:cubicBezTo>
                  <a:cubicBezTo>
                    <a:pt x="1750" y="241"/>
                    <a:pt x="1402" y="1"/>
                    <a:pt x="1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4;p34">
              <a:extLst>
                <a:ext uri="{FF2B5EF4-FFF2-40B4-BE49-F238E27FC236}">
                  <a16:creationId xmlns:a16="http://schemas.microsoft.com/office/drawing/2014/main" id="{9B56012D-BE53-5E20-A2A6-77EE0C8EA812}"/>
                </a:ext>
              </a:extLst>
            </p:cNvPr>
            <p:cNvSpPr/>
            <p:nvPr/>
          </p:nvSpPr>
          <p:spPr>
            <a:xfrm>
              <a:off x="3437811" y="4149034"/>
              <a:ext cx="39087" cy="34165"/>
            </a:xfrm>
            <a:custGeom>
              <a:avLst/>
              <a:gdLst/>
              <a:ahLst/>
              <a:cxnLst/>
              <a:rect l="l" t="t" r="r" b="b"/>
              <a:pathLst>
                <a:path w="1374" h="1201" extrusionOk="0">
                  <a:moveTo>
                    <a:pt x="673" y="1"/>
                  </a:moveTo>
                  <a:cubicBezTo>
                    <a:pt x="608" y="1"/>
                    <a:pt x="542" y="13"/>
                    <a:pt x="478" y="38"/>
                  </a:cubicBezTo>
                  <a:cubicBezTo>
                    <a:pt x="180" y="158"/>
                    <a:pt x="1" y="516"/>
                    <a:pt x="120" y="814"/>
                  </a:cubicBezTo>
                  <a:cubicBezTo>
                    <a:pt x="211" y="1042"/>
                    <a:pt x="442" y="1200"/>
                    <a:pt x="679" y="1200"/>
                  </a:cubicBezTo>
                  <a:cubicBezTo>
                    <a:pt x="752" y="1200"/>
                    <a:pt x="826" y="1185"/>
                    <a:pt x="896" y="1152"/>
                  </a:cubicBezTo>
                  <a:cubicBezTo>
                    <a:pt x="1214" y="1033"/>
                    <a:pt x="1374" y="695"/>
                    <a:pt x="1234" y="396"/>
                  </a:cubicBezTo>
                  <a:cubicBezTo>
                    <a:pt x="1140" y="162"/>
                    <a:pt x="911" y="1"/>
                    <a:pt x="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5;p34">
              <a:extLst>
                <a:ext uri="{FF2B5EF4-FFF2-40B4-BE49-F238E27FC236}">
                  <a16:creationId xmlns:a16="http://schemas.microsoft.com/office/drawing/2014/main" id="{1B948919-81DA-46D7-03BC-A32F347221AE}"/>
                </a:ext>
              </a:extLst>
            </p:cNvPr>
            <p:cNvSpPr/>
            <p:nvPr/>
          </p:nvSpPr>
          <p:spPr>
            <a:xfrm>
              <a:off x="3458208" y="1848827"/>
              <a:ext cx="421620" cy="155750"/>
            </a:xfrm>
            <a:custGeom>
              <a:avLst/>
              <a:gdLst/>
              <a:ahLst/>
              <a:cxnLst/>
              <a:rect l="l" t="t" r="r" b="b"/>
              <a:pathLst>
                <a:path w="14821" h="5475" extrusionOk="0">
                  <a:moveTo>
                    <a:pt x="12730" y="1"/>
                  </a:moveTo>
                  <a:cubicBezTo>
                    <a:pt x="12658" y="1"/>
                    <a:pt x="12586" y="4"/>
                    <a:pt x="12513" y="12"/>
                  </a:cubicBezTo>
                  <a:lnTo>
                    <a:pt x="1890" y="1405"/>
                  </a:lnTo>
                  <a:cubicBezTo>
                    <a:pt x="796" y="1524"/>
                    <a:pt x="0" y="2499"/>
                    <a:pt x="139" y="3593"/>
                  </a:cubicBezTo>
                  <a:lnTo>
                    <a:pt x="139" y="3693"/>
                  </a:lnTo>
                  <a:cubicBezTo>
                    <a:pt x="251" y="4714"/>
                    <a:pt x="1090" y="5475"/>
                    <a:pt x="2091" y="5475"/>
                  </a:cubicBezTo>
                  <a:cubicBezTo>
                    <a:pt x="2162" y="5475"/>
                    <a:pt x="2235" y="5471"/>
                    <a:pt x="2308" y="5463"/>
                  </a:cubicBezTo>
                  <a:lnTo>
                    <a:pt x="12930" y="4071"/>
                  </a:lnTo>
                  <a:cubicBezTo>
                    <a:pt x="14024" y="3931"/>
                    <a:pt x="14820" y="2976"/>
                    <a:pt x="14701" y="1882"/>
                  </a:cubicBezTo>
                  <a:lnTo>
                    <a:pt x="14701" y="1783"/>
                  </a:lnTo>
                  <a:cubicBezTo>
                    <a:pt x="14589" y="762"/>
                    <a:pt x="13733" y="1"/>
                    <a:pt x="12730"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6;p34">
              <a:extLst>
                <a:ext uri="{FF2B5EF4-FFF2-40B4-BE49-F238E27FC236}">
                  <a16:creationId xmlns:a16="http://schemas.microsoft.com/office/drawing/2014/main" id="{5F00F635-DB10-CBF6-6C5B-BC9B5292BCA8}"/>
                </a:ext>
              </a:extLst>
            </p:cNvPr>
            <p:cNvSpPr/>
            <p:nvPr/>
          </p:nvSpPr>
          <p:spPr>
            <a:xfrm>
              <a:off x="3511405" y="1832811"/>
              <a:ext cx="1140859" cy="1021379"/>
            </a:xfrm>
            <a:custGeom>
              <a:avLst/>
              <a:gdLst/>
              <a:ahLst/>
              <a:cxnLst/>
              <a:rect l="l" t="t" r="r" b="b"/>
              <a:pathLst>
                <a:path w="40104" h="35904" extrusionOk="0">
                  <a:moveTo>
                    <a:pt x="7910" y="0"/>
                  </a:moveTo>
                  <a:cubicBezTo>
                    <a:pt x="6390" y="0"/>
                    <a:pt x="5038" y="1099"/>
                    <a:pt x="4774" y="2664"/>
                  </a:cubicBezTo>
                  <a:lnTo>
                    <a:pt x="318" y="27669"/>
                  </a:lnTo>
                  <a:cubicBezTo>
                    <a:pt x="0" y="29420"/>
                    <a:pt x="1174" y="31111"/>
                    <a:pt x="2924" y="31409"/>
                  </a:cubicBezTo>
                  <a:lnTo>
                    <a:pt x="12154" y="33040"/>
                  </a:lnTo>
                  <a:cubicBezTo>
                    <a:pt x="11856" y="32344"/>
                    <a:pt x="11757" y="31568"/>
                    <a:pt x="11916" y="30773"/>
                  </a:cubicBezTo>
                  <a:cubicBezTo>
                    <a:pt x="12271" y="28854"/>
                    <a:pt x="13944" y="27490"/>
                    <a:pt x="15842" y="27490"/>
                  </a:cubicBezTo>
                  <a:cubicBezTo>
                    <a:pt x="16069" y="27490"/>
                    <a:pt x="16299" y="27510"/>
                    <a:pt x="16531" y="27550"/>
                  </a:cubicBezTo>
                  <a:cubicBezTo>
                    <a:pt x="18699" y="27948"/>
                    <a:pt x="20131" y="30017"/>
                    <a:pt x="19773" y="32165"/>
                  </a:cubicBezTo>
                  <a:cubicBezTo>
                    <a:pt x="19614" y="32961"/>
                    <a:pt x="19236" y="33657"/>
                    <a:pt x="18739" y="34214"/>
                  </a:cubicBezTo>
                  <a:lnTo>
                    <a:pt x="27969" y="35845"/>
                  </a:lnTo>
                  <a:cubicBezTo>
                    <a:pt x="28172" y="35884"/>
                    <a:pt x="28374" y="35903"/>
                    <a:pt x="28573" y="35903"/>
                  </a:cubicBezTo>
                  <a:cubicBezTo>
                    <a:pt x="30093" y="35903"/>
                    <a:pt x="31445" y="34805"/>
                    <a:pt x="31709" y="33239"/>
                  </a:cubicBezTo>
                  <a:lnTo>
                    <a:pt x="33420" y="23611"/>
                  </a:lnTo>
                  <a:cubicBezTo>
                    <a:pt x="33937" y="24188"/>
                    <a:pt x="34653" y="24606"/>
                    <a:pt x="35489" y="24765"/>
                  </a:cubicBezTo>
                  <a:cubicBezTo>
                    <a:pt x="35701" y="24801"/>
                    <a:pt x="35912" y="24818"/>
                    <a:pt x="36120" y="24818"/>
                  </a:cubicBezTo>
                  <a:cubicBezTo>
                    <a:pt x="37884" y="24818"/>
                    <a:pt x="39447" y="23578"/>
                    <a:pt x="39785" y="21781"/>
                  </a:cubicBezTo>
                  <a:cubicBezTo>
                    <a:pt x="40104" y="19792"/>
                    <a:pt x="38771" y="17882"/>
                    <a:pt x="36742" y="17504"/>
                  </a:cubicBezTo>
                  <a:cubicBezTo>
                    <a:pt x="36532" y="17468"/>
                    <a:pt x="36322" y="17451"/>
                    <a:pt x="36115" y="17451"/>
                  </a:cubicBezTo>
                  <a:cubicBezTo>
                    <a:pt x="35515" y="17451"/>
                    <a:pt x="34932" y="17596"/>
                    <a:pt x="34414" y="17862"/>
                  </a:cubicBezTo>
                  <a:lnTo>
                    <a:pt x="36125" y="8234"/>
                  </a:lnTo>
                  <a:cubicBezTo>
                    <a:pt x="36443" y="6484"/>
                    <a:pt x="35290" y="4793"/>
                    <a:pt x="33519" y="4494"/>
                  </a:cubicBezTo>
                  <a:lnTo>
                    <a:pt x="8514" y="58"/>
                  </a:lnTo>
                  <a:cubicBezTo>
                    <a:pt x="8311" y="19"/>
                    <a:pt x="8109" y="0"/>
                    <a:pt x="7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7;p34">
              <a:extLst>
                <a:ext uri="{FF2B5EF4-FFF2-40B4-BE49-F238E27FC236}">
                  <a16:creationId xmlns:a16="http://schemas.microsoft.com/office/drawing/2014/main" id="{4FED6802-FF35-FBF7-F2CE-3A29699767A4}"/>
                </a:ext>
              </a:extLst>
            </p:cNvPr>
            <p:cNvSpPr/>
            <p:nvPr/>
          </p:nvSpPr>
          <p:spPr>
            <a:xfrm>
              <a:off x="3557234" y="1931779"/>
              <a:ext cx="520077" cy="612389"/>
            </a:xfrm>
            <a:custGeom>
              <a:avLst/>
              <a:gdLst/>
              <a:ahLst/>
              <a:cxnLst/>
              <a:rect l="l" t="t" r="r" b="b"/>
              <a:pathLst>
                <a:path w="18282" h="21527" extrusionOk="0">
                  <a:moveTo>
                    <a:pt x="3004" y="1"/>
                  </a:moveTo>
                  <a:lnTo>
                    <a:pt x="0" y="16890"/>
                  </a:lnTo>
                  <a:lnTo>
                    <a:pt x="5789" y="21206"/>
                  </a:lnTo>
                  <a:cubicBezTo>
                    <a:pt x="6071" y="21424"/>
                    <a:pt x="6398" y="21527"/>
                    <a:pt x="6722" y="21527"/>
                  </a:cubicBezTo>
                  <a:cubicBezTo>
                    <a:pt x="7199" y="21527"/>
                    <a:pt x="7669" y="21303"/>
                    <a:pt x="7977" y="20888"/>
                  </a:cubicBezTo>
                  <a:lnTo>
                    <a:pt x="8256" y="20510"/>
                  </a:lnTo>
                  <a:cubicBezTo>
                    <a:pt x="8773" y="19814"/>
                    <a:pt x="8634" y="18859"/>
                    <a:pt x="7938" y="18322"/>
                  </a:cubicBezTo>
                  <a:lnTo>
                    <a:pt x="1353" y="13428"/>
                  </a:lnTo>
                  <a:lnTo>
                    <a:pt x="1452" y="13289"/>
                  </a:lnTo>
                  <a:lnTo>
                    <a:pt x="1552" y="13150"/>
                  </a:lnTo>
                  <a:lnTo>
                    <a:pt x="10046" y="19496"/>
                  </a:lnTo>
                  <a:cubicBezTo>
                    <a:pt x="10329" y="19706"/>
                    <a:pt x="10658" y="19808"/>
                    <a:pt x="10984" y="19808"/>
                  </a:cubicBezTo>
                  <a:cubicBezTo>
                    <a:pt x="11459" y="19808"/>
                    <a:pt x="11927" y="19591"/>
                    <a:pt x="12234" y="19177"/>
                  </a:cubicBezTo>
                  <a:lnTo>
                    <a:pt x="12513" y="18799"/>
                  </a:lnTo>
                  <a:cubicBezTo>
                    <a:pt x="12533" y="18760"/>
                    <a:pt x="12573" y="18720"/>
                    <a:pt x="12592" y="18680"/>
                  </a:cubicBezTo>
                  <a:lnTo>
                    <a:pt x="12612" y="18660"/>
                  </a:lnTo>
                  <a:cubicBezTo>
                    <a:pt x="12632" y="18620"/>
                    <a:pt x="12632" y="18600"/>
                    <a:pt x="12652" y="18561"/>
                  </a:cubicBezTo>
                  <a:lnTo>
                    <a:pt x="12692" y="18521"/>
                  </a:lnTo>
                  <a:cubicBezTo>
                    <a:pt x="12712" y="18481"/>
                    <a:pt x="12712" y="18461"/>
                    <a:pt x="12732" y="18402"/>
                  </a:cubicBezTo>
                  <a:lnTo>
                    <a:pt x="12732" y="18382"/>
                  </a:lnTo>
                  <a:cubicBezTo>
                    <a:pt x="12732" y="18362"/>
                    <a:pt x="12752" y="18302"/>
                    <a:pt x="12752" y="18282"/>
                  </a:cubicBezTo>
                  <a:lnTo>
                    <a:pt x="12752" y="18222"/>
                  </a:lnTo>
                  <a:cubicBezTo>
                    <a:pt x="12752" y="18203"/>
                    <a:pt x="12752" y="18183"/>
                    <a:pt x="12791" y="18123"/>
                  </a:cubicBezTo>
                  <a:lnTo>
                    <a:pt x="12791" y="18083"/>
                  </a:lnTo>
                  <a:lnTo>
                    <a:pt x="12791" y="17964"/>
                  </a:lnTo>
                  <a:lnTo>
                    <a:pt x="12791" y="17904"/>
                  </a:lnTo>
                  <a:lnTo>
                    <a:pt x="12791" y="17825"/>
                  </a:lnTo>
                  <a:lnTo>
                    <a:pt x="12791" y="17765"/>
                  </a:lnTo>
                  <a:lnTo>
                    <a:pt x="12791" y="17685"/>
                  </a:lnTo>
                  <a:cubicBezTo>
                    <a:pt x="12791" y="17665"/>
                    <a:pt x="12791" y="17606"/>
                    <a:pt x="12752" y="17586"/>
                  </a:cubicBezTo>
                  <a:cubicBezTo>
                    <a:pt x="12752" y="17566"/>
                    <a:pt x="12752" y="17526"/>
                    <a:pt x="12732" y="17506"/>
                  </a:cubicBezTo>
                  <a:cubicBezTo>
                    <a:pt x="12732" y="17486"/>
                    <a:pt x="12712" y="17467"/>
                    <a:pt x="12712" y="17427"/>
                  </a:cubicBezTo>
                  <a:cubicBezTo>
                    <a:pt x="12712" y="17407"/>
                    <a:pt x="12712" y="17407"/>
                    <a:pt x="12692" y="17387"/>
                  </a:cubicBezTo>
                  <a:cubicBezTo>
                    <a:pt x="12692" y="17367"/>
                    <a:pt x="12672" y="17327"/>
                    <a:pt x="12672" y="17307"/>
                  </a:cubicBezTo>
                  <a:cubicBezTo>
                    <a:pt x="12672" y="17288"/>
                    <a:pt x="12672" y="17288"/>
                    <a:pt x="12632" y="17268"/>
                  </a:cubicBezTo>
                  <a:lnTo>
                    <a:pt x="12573" y="17108"/>
                  </a:lnTo>
                  <a:lnTo>
                    <a:pt x="12573" y="17089"/>
                  </a:lnTo>
                  <a:cubicBezTo>
                    <a:pt x="12473" y="16910"/>
                    <a:pt x="12314" y="16731"/>
                    <a:pt x="12135" y="16591"/>
                  </a:cubicBezTo>
                  <a:lnTo>
                    <a:pt x="3621" y="10246"/>
                  </a:lnTo>
                  <a:lnTo>
                    <a:pt x="3780" y="10027"/>
                  </a:lnTo>
                  <a:lnTo>
                    <a:pt x="13726" y="17427"/>
                  </a:lnTo>
                  <a:cubicBezTo>
                    <a:pt x="14008" y="17644"/>
                    <a:pt x="14335" y="17747"/>
                    <a:pt x="14659" y="17747"/>
                  </a:cubicBezTo>
                  <a:cubicBezTo>
                    <a:pt x="15136" y="17747"/>
                    <a:pt x="15606" y="17523"/>
                    <a:pt x="15914" y="17108"/>
                  </a:cubicBezTo>
                  <a:lnTo>
                    <a:pt x="16193" y="16731"/>
                  </a:lnTo>
                  <a:cubicBezTo>
                    <a:pt x="16710" y="16034"/>
                    <a:pt x="16571" y="15079"/>
                    <a:pt x="15875" y="14542"/>
                  </a:cubicBezTo>
                  <a:lnTo>
                    <a:pt x="5928" y="7142"/>
                  </a:lnTo>
                  <a:lnTo>
                    <a:pt x="6127" y="6864"/>
                  </a:lnTo>
                  <a:lnTo>
                    <a:pt x="15298" y="13647"/>
                  </a:lnTo>
                  <a:cubicBezTo>
                    <a:pt x="15581" y="13857"/>
                    <a:pt x="15910" y="13959"/>
                    <a:pt x="16235" y="13959"/>
                  </a:cubicBezTo>
                  <a:cubicBezTo>
                    <a:pt x="16711" y="13959"/>
                    <a:pt x="17179" y="13742"/>
                    <a:pt x="17486" y="13329"/>
                  </a:cubicBezTo>
                  <a:lnTo>
                    <a:pt x="17764" y="12951"/>
                  </a:lnTo>
                  <a:cubicBezTo>
                    <a:pt x="18282" y="12255"/>
                    <a:pt x="18123" y="11300"/>
                    <a:pt x="17426" y="10763"/>
                  </a:cubicBezTo>
                  <a:lnTo>
                    <a:pt x="6286" y="2467"/>
                  </a:lnTo>
                  <a:lnTo>
                    <a:pt x="30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8;p34">
              <a:extLst>
                <a:ext uri="{FF2B5EF4-FFF2-40B4-BE49-F238E27FC236}">
                  <a16:creationId xmlns:a16="http://schemas.microsoft.com/office/drawing/2014/main" id="{80F50ECE-1D62-F306-C1E8-0AA8F6761FB7}"/>
                </a:ext>
              </a:extLst>
            </p:cNvPr>
            <p:cNvSpPr/>
            <p:nvPr/>
          </p:nvSpPr>
          <p:spPr>
            <a:xfrm>
              <a:off x="3025294" y="1724113"/>
              <a:ext cx="478202" cy="469156"/>
            </a:xfrm>
            <a:custGeom>
              <a:avLst/>
              <a:gdLst/>
              <a:ahLst/>
              <a:cxnLst/>
              <a:rect l="l" t="t" r="r" b="b"/>
              <a:pathLst>
                <a:path w="16810" h="16492" extrusionOk="0">
                  <a:moveTo>
                    <a:pt x="6624" y="0"/>
                  </a:moveTo>
                  <a:lnTo>
                    <a:pt x="0" y="8892"/>
                  </a:lnTo>
                  <a:lnTo>
                    <a:pt x="10185" y="16491"/>
                  </a:lnTo>
                  <a:lnTo>
                    <a:pt x="16810" y="7599"/>
                  </a:lnTo>
                  <a:lnTo>
                    <a:pt x="6624"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9;p34">
              <a:extLst>
                <a:ext uri="{FF2B5EF4-FFF2-40B4-BE49-F238E27FC236}">
                  <a16:creationId xmlns:a16="http://schemas.microsoft.com/office/drawing/2014/main" id="{B866B004-B14C-1F7B-9C68-06C489C61C36}"/>
                </a:ext>
              </a:extLst>
            </p:cNvPr>
            <p:cNvSpPr/>
            <p:nvPr/>
          </p:nvSpPr>
          <p:spPr>
            <a:xfrm>
              <a:off x="3258990" y="1888340"/>
              <a:ext cx="503691" cy="511344"/>
            </a:xfrm>
            <a:custGeom>
              <a:avLst/>
              <a:gdLst/>
              <a:ahLst/>
              <a:cxnLst/>
              <a:rect l="l" t="t" r="r" b="b"/>
              <a:pathLst>
                <a:path w="17706" h="17975" extrusionOk="0">
                  <a:moveTo>
                    <a:pt x="9009" y="0"/>
                  </a:moveTo>
                  <a:cubicBezTo>
                    <a:pt x="8460" y="0"/>
                    <a:pt x="7918" y="255"/>
                    <a:pt x="7560" y="732"/>
                  </a:cubicBezTo>
                  <a:lnTo>
                    <a:pt x="2308" y="7794"/>
                  </a:lnTo>
                  <a:cubicBezTo>
                    <a:pt x="1712" y="8590"/>
                    <a:pt x="1" y="11952"/>
                    <a:pt x="3422" y="14518"/>
                  </a:cubicBezTo>
                  <a:lnTo>
                    <a:pt x="7600" y="17621"/>
                  </a:lnTo>
                  <a:cubicBezTo>
                    <a:pt x="7919" y="17860"/>
                    <a:pt x="8289" y="17975"/>
                    <a:pt x="8657" y="17975"/>
                  </a:cubicBezTo>
                  <a:cubicBezTo>
                    <a:pt x="9206" y="17975"/>
                    <a:pt x="9749" y="17720"/>
                    <a:pt x="10106" y="17243"/>
                  </a:cubicBezTo>
                  <a:lnTo>
                    <a:pt x="17109" y="7854"/>
                  </a:lnTo>
                  <a:cubicBezTo>
                    <a:pt x="17705" y="7058"/>
                    <a:pt x="17526" y="5924"/>
                    <a:pt x="16731" y="5327"/>
                  </a:cubicBezTo>
                  <a:lnTo>
                    <a:pt x="10067" y="354"/>
                  </a:lnTo>
                  <a:cubicBezTo>
                    <a:pt x="9747" y="115"/>
                    <a:pt x="9377" y="0"/>
                    <a:pt x="9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10;p34">
              <a:extLst>
                <a:ext uri="{FF2B5EF4-FFF2-40B4-BE49-F238E27FC236}">
                  <a16:creationId xmlns:a16="http://schemas.microsoft.com/office/drawing/2014/main" id="{A2845E1F-3E4C-6EEF-CDB8-9AE25576D94A}"/>
                </a:ext>
              </a:extLst>
            </p:cNvPr>
            <p:cNvSpPr/>
            <p:nvPr/>
          </p:nvSpPr>
          <p:spPr>
            <a:xfrm>
              <a:off x="3631368" y="2017748"/>
              <a:ext cx="426144" cy="336050"/>
            </a:xfrm>
            <a:custGeom>
              <a:avLst/>
              <a:gdLst/>
              <a:ahLst/>
              <a:cxnLst/>
              <a:rect l="l" t="t" r="r" b="b"/>
              <a:pathLst>
                <a:path w="14980" h="11813" extrusionOk="0">
                  <a:moveTo>
                    <a:pt x="2057" y="0"/>
                  </a:moveTo>
                  <a:cubicBezTo>
                    <a:pt x="1584" y="0"/>
                    <a:pt x="1116" y="224"/>
                    <a:pt x="796" y="639"/>
                  </a:cubicBezTo>
                  <a:lnTo>
                    <a:pt x="537" y="1017"/>
                  </a:lnTo>
                  <a:cubicBezTo>
                    <a:pt x="0" y="1713"/>
                    <a:pt x="159" y="2668"/>
                    <a:pt x="856" y="3205"/>
                  </a:cubicBezTo>
                  <a:lnTo>
                    <a:pt x="11996" y="11500"/>
                  </a:lnTo>
                  <a:cubicBezTo>
                    <a:pt x="12279" y="11711"/>
                    <a:pt x="12608" y="11812"/>
                    <a:pt x="12933" y="11812"/>
                  </a:cubicBezTo>
                  <a:cubicBezTo>
                    <a:pt x="13409" y="11812"/>
                    <a:pt x="13877" y="11595"/>
                    <a:pt x="14184" y="11182"/>
                  </a:cubicBezTo>
                  <a:lnTo>
                    <a:pt x="14462" y="10804"/>
                  </a:lnTo>
                  <a:cubicBezTo>
                    <a:pt x="14979" y="10108"/>
                    <a:pt x="14820" y="9133"/>
                    <a:pt x="14124" y="8616"/>
                  </a:cubicBezTo>
                  <a:lnTo>
                    <a:pt x="2984" y="321"/>
                  </a:lnTo>
                  <a:cubicBezTo>
                    <a:pt x="2703" y="104"/>
                    <a:pt x="2379" y="0"/>
                    <a:pt x="205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11;p34">
              <a:extLst>
                <a:ext uri="{FF2B5EF4-FFF2-40B4-BE49-F238E27FC236}">
                  <a16:creationId xmlns:a16="http://schemas.microsoft.com/office/drawing/2014/main" id="{96E6F897-7DCC-193C-6D58-2810ED5E810F}"/>
                </a:ext>
              </a:extLst>
            </p:cNvPr>
            <p:cNvSpPr/>
            <p:nvPr/>
          </p:nvSpPr>
          <p:spPr>
            <a:xfrm>
              <a:off x="3956182" y="2263221"/>
              <a:ext cx="83209" cy="73850"/>
            </a:xfrm>
            <a:custGeom>
              <a:avLst/>
              <a:gdLst/>
              <a:ahLst/>
              <a:cxnLst/>
              <a:rect l="l" t="t" r="r" b="b"/>
              <a:pathLst>
                <a:path w="2925" h="2596" extrusionOk="0">
                  <a:moveTo>
                    <a:pt x="1740" y="1"/>
                  </a:moveTo>
                  <a:cubicBezTo>
                    <a:pt x="1380" y="1"/>
                    <a:pt x="1094" y="350"/>
                    <a:pt x="776" y="783"/>
                  </a:cubicBezTo>
                  <a:cubicBezTo>
                    <a:pt x="359" y="1379"/>
                    <a:pt x="1" y="1877"/>
                    <a:pt x="597" y="2334"/>
                  </a:cubicBezTo>
                  <a:cubicBezTo>
                    <a:pt x="837" y="2510"/>
                    <a:pt x="1115" y="2596"/>
                    <a:pt x="1391" y="2596"/>
                  </a:cubicBezTo>
                  <a:cubicBezTo>
                    <a:pt x="1801" y="2596"/>
                    <a:pt x="2205" y="2405"/>
                    <a:pt x="2467" y="2036"/>
                  </a:cubicBezTo>
                  <a:cubicBezTo>
                    <a:pt x="2925" y="1459"/>
                    <a:pt x="2786" y="604"/>
                    <a:pt x="2189" y="166"/>
                  </a:cubicBezTo>
                  <a:cubicBezTo>
                    <a:pt x="2025" y="51"/>
                    <a:pt x="1877" y="1"/>
                    <a:pt x="1740"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12;p34">
              <a:extLst>
                <a:ext uri="{FF2B5EF4-FFF2-40B4-BE49-F238E27FC236}">
                  <a16:creationId xmlns:a16="http://schemas.microsoft.com/office/drawing/2014/main" id="{C192E249-2407-8CD9-F9EA-0C58214C4895}"/>
                </a:ext>
              </a:extLst>
            </p:cNvPr>
            <p:cNvSpPr/>
            <p:nvPr/>
          </p:nvSpPr>
          <p:spPr>
            <a:xfrm>
              <a:off x="3590062" y="2126645"/>
              <a:ext cx="425575" cy="336164"/>
            </a:xfrm>
            <a:custGeom>
              <a:avLst/>
              <a:gdLst/>
              <a:ahLst/>
              <a:cxnLst/>
              <a:rect l="l" t="t" r="r" b="b"/>
              <a:pathLst>
                <a:path w="14960" h="11817" extrusionOk="0">
                  <a:moveTo>
                    <a:pt x="2046" y="0"/>
                  </a:moveTo>
                  <a:cubicBezTo>
                    <a:pt x="1571" y="0"/>
                    <a:pt x="1103" y="217"/>
                    <a:pt x="796" y="630"/>
                  </a:cubicBezTo>
                  <a:lnTo>
                    <a:pt x="517" y="1008"/>
                  </a:lnTo>
                  <a:cubicBezTo>
                    <a:pt x="0" y="1705"/>
                    <a:pt x="139" y="2679"/>
                    <a:pt x="836" y="3197"/>
                  </a:cubicBezTo>
                  <a:lnTo>
                    <a:pt x="11976" y="11512"/>
                  </a:lnTo>
                  <a:cubicBezTo>
                    <a:pt x="12253" y="11718"/>
                    <a:pt x="12575" y="11817"/>
                    <a:pt x="12894" y="11817"/>
                  </a:cubicBezTo>
                  <a:cubicBezTo>
                    <a:pt x="13376" y="11817"/>
                    <a:pt x="13853" y="11592"/>
                    <a:pt x="14164" y="11174"/>
                  </a:cubicBezTo>
                  <a:lnTo>
                    <a:pt x="14442" y="10815"/>
                  </a:lnTo>
                  <a:cubicBezTo>
                    <a:pt x="14959" y="10119"/>
                    <a:pt x="14820" y="9144"/>
                    <a:pt x="14124" y="8627"/>
                  </a:cubicBezTo>
                  <a:lnTo>
                    <a:pt x="2984" y="312"/>
                  </a:lnTo>
                  <a:cubicBezTo>
                    <a:pt x="2701" y="102"/>
                    <a:pt x="2372" y="0"/>
                    <a:pt x="204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13;p34">
              <a:extLst>
                <a:ext uri="{FF2B5EF4-FFF2-40B4-BE49-F238E27FC236}">
                  <a16:creationId xmlns:a16="http://schemas.microsoft.com/office/drawing/2014/main" id="{FBDE1A53-9BC1-7A78-9AA9-BCBDA399A7F4}"/>
                </a:ext>
              </a:extLst>
            </p:cNvPr>
            <p:cNvSpPr/>
            <p:nvPr/>
          </p:nvSpPr>
          <p:spPr>
            <a:xfrm>
              <a:off x="3914307" y="2371322"/>
              <a:ext cx="83209" cy="73850"/>
            </a:xfrm>
            <a:custGeom>
              <a:avLst/>
              <a:gdLst/>
              <a:ahLst/>
              <a:cxnLst/>
              <a:rect l="l" t="t" r="r" b="b"/>
              <a:pathLst>
                <a:path w="2925" h="2596" extrusionOk="0">
                  <a:moveTo>
                    <a:pt x="1744" y="0"/>
                  </a:moveTo>
                  <a:cubicBezTo>
                    <a:pt x="1388" y="0"/>
                    <a:pt x="1108" y="350"/>
                    <a:pt x="776" y="782"/>
                  </a:cubicBezTo>
                  <a:cubicBezTo>
                    <a:pt x="359" y="1379"/>
                    <a:pt x="1" y="1876"/>
                    <a:pt x="597" y="2334"/>
                  </a:cubicBezTo>
                  <a:cubicBezTo>
                    <a:pt x="837" y="2510"/>
                    <a:pt x="1115" y="2595"/>
                    <a:pt x="1390" y="2595"/>
                  </a:cubicBezTo>
                  <a:cubicBezTo>
                    <a:pt x="1801" y="2595"/>
                    <a:pt x="2205" y="2405"/>
                    <a:pt x="2467" y="2035"/>
                  </a:cubicBezTo>
                  <a:cubicBezTo>
                    <a:pt x="2925" y="1459"/>
                    <a:pt x="2805" y="623"/>
                    <a:pt x="2189" y="166"/>
                  </a:cubicBezTo>
                  <a:cubicBezTo>
                    <a:pt x="2025" y="51"/>
                    <a:pt x="1879" y="0"/>
                    <a:pt x="174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14;p34">
              <a:extLst>
                <a:ext uri="{FF2B5EF4-FFF2-40B4-BE49-F238E27FC236}">
                  <a16:creationId xmlns:a16="http://schemas.microsoft.com/office/drawing/2014/main" id="{CB3284FA-4A1D-97F4-8AF5-D2AAC53A25E4}"/>
                </a:ext>
              </a:extLst>
            </p:cNvPr>
            <p:cNvSpPr/>
            <p:nvPr/>
          </p:nvSpPr>
          <p:spPr>
            <a:xfrm>
              <a:off x="3483100" y="2183995"/>
              <a:ext cx="425575" cy="336164"/>
            </a:xfrm>
            <a:custGeom>
              <a:avLst/>
              <a:gdLst/>
              <a:ahLst/>
              <a:cxnLst/>
              <a:rect l="l" t="t" r="r" b="b"/>
              <a:pathLst>
                <a:path w="14960" h="11817" extrusionOk="0">
                  <a:moveTo>
                    <a:pt x="2065" y="0"/>
                  </a:moveTo>
                  <a:cubicBezTo>
                    <a:pt x="1583" y="0"/>
                    <a:pt x="1107" y="225"/>
                    <a:pt x="796" y="643"/>
                  </a:cubicBezTo>
                  <a:lnTo>
                    <a:pt x="518" y="1002"/>
                  </a:lnTo>
                  <a:cubicBezTo>
                    <a:pt x="0" y="1698"/>
                    <a:pt x="140" y="2673"/>
                    <a:pt x="836" y="3190"/>
                  </a:cubicBezTo>
                  <a:lnTo>
                    <a:pt x="11976" y="11505"/>
                  </a:lnTo>
                  <a:cubicBezTo>
                    <a:pt x="12259" y="11715"/>
                    <a:pt x="12588" y="11817"/>
                    <a:pt x="12913" y="11817"/>
                  </a:cubicBezTo>
                  <a:cubicBezTo>
                    <a:pt x="13389" y="11817"/>
                    <a:pt x="13857" y="11600"/>
                    <a:pt x="14164" y="11187"/>
                  </a:cubicBezTo>
                  <a:lnTo>
                    <a:pt x="14442" y="10809"/>
                  </a:lnTo>
                  <a:cubicBezTo>
                    <a:pt x="14960" y="10112"/>
                    <a:pt x="14820" y="9138"/>
                    <a:pt x="14124" y="8620"/>
                  </a:cubicBezTo>
                  <a:lnTo>
                    <a:pt x="2984" y="305"/>
                  </a:lnTo>
                  <a:cubicBezTo>
                    <a:pt x="2707" y="99"/>
                    <a:pt x="2385" y="0"/>
                    <a:pt x="206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15;p34">
              <a:extLst>
                <a:ext uri="{FF2B5EF4-FFF2-40B4-BE49-F238E27FC236}">
                  <a16:creationId xmlns:a16="http://schemas.microsoft.com/office/drawing/2014/main" id="{A2556982-E462-AC12-FE68-5346F6A847E8}"/>
                </a:ext>
              </a:extLst>
            </p:cNvPr>
            <p:cNvSpPr/>
            <p:nvPr/>
          </p:nvSpPr>
          <p:spPr>
            <a:xfrm>
              <a:off x="3807913" y="2429355"/>
              <a:ext cx="82668" cy="73935"/>
            </a:xfrm>
            <a:custGeom>
              <a:avLst/>
              <a:gdLst/>
              <a:ahLst/>
              <a:cxnLst/>
              <a:rect l="l" t="t" r="r" b="b"/>
              <a:pathLst>
                <a:path w="2906" h="2599" extrusionOk="0">
                  <a:moveTo>
                    <a:pt x="1738" y="1"/>
                  </a:moveTo>
                  <a:cubicBezTo>
                    <a:pt x="1378" y="1"/>
                    <a:pt x="1093" y="360"/>
                    <a:pt x="777" y="791"/>
                  </a:cubicBezTo>
                  <a:cubicBezTo>
                    <a:pt x="339" y="1388"/>
                    <a:pt x="1" y="1885"/>
                    <a:pt x="598" y="2323"/>
                  </a:cubicBezTo>
                  <a:cubicBezTo>
                    <a:pt x="839" y="2508"/>
                    <a:pt x="1120" y="2599"/>
                    <a:pt x="1397" y="2599"/>
                  </a:cubicBezTo>
                  <a:cubicBezTo>
                    <a:pt x="1803" y="2599"/>
                    <a:pt x="2199" y="2403"/>
                    <a:pt x="2448" y="2025"/>
                  </a:cubicBezTo>
                  <a:cubicBezTo>
                    <a:pt x="2905" y="1468"/>
                    <a:pt x="2786" y="612"/>
                    <a:pt x="2189" y="174"/>
                  </a:cubicBezTo>
                  <a:cubicBezTo>
                    <a:pt x="2024" y="53"/>
                    <a:pt x="1875" y="1"/>
                    <a:pt x="173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6;p34">
              <a:extLst>
                <a:ext uri="{FF2B5EF4-FFF2-40B4-BE49-F238E27FC236}">
                  <a16:creationId xmlns:a16="http://schemas.microsoft.com/office/drawing/2014/main" id="{DCDEC5E5-CEB7-0A11-60CC-1B15C16ADD18}"/>
                </a:ext>
              </a:extLst>
            </p:cNvPr>
            <p:cNvSpPr/>
            <p:nvPr/>
          </p:nvSpPr>
          <p:spPr>
            <a:xfrm>
              <a:off x="3361430" y="2232782"/>
              <a:ext cx="425575" cy="336050"/>
            </a:xfrm>
            <a:custGeom>
              <a:avLst/>
              <a:gdLst/>
              <a:ahLst/>
              <a:cxnLst/>
              <a:rect l="l" t="t" r="r" b="b"/>
              <a:pathLst>
                <a:path w="14960" h="11813" extrusionOk="0">
                  <a:moveTo>
                    <a:pt x="2052" y="0"/>
                  </a:moveTo>
                  <a:cubicBezTo>
                    <a:pt x="1575" y="0"/>
                    <a:pt x="1104" y="225"/>
                    <a:pt x="796" y="639"/>
                  </a:cubicBezTo>
                  <a:lnTo>
                    <a:pt x="518" y="1017"/>
                  </a:lnTo>
                  <a:cubicBezTo>
                    <a:pt x="0" y="1713"/>
                    <a:pt x="140" y="2668"/>
                    <a:pt x="836" y="3205"/>
                  </a:cubicBezTo>
                  <a:lnTo>
                    <a:pt x="11976" y="11501"/>
                  </a:lnTo>
                  <a:cubicBezTo>
                    <a:pt x="12259" y="11711"/>
                    <a:pt x="12588" y="11813"/>
                    <a:pt x="12913" y="11813"/>
                  </a:cubicBezTo>
                  <a:cubicBezTo>
                    <a:pt x="13389" y="11813"/>
                    <a:pt x="13857" y="11596"/>
                    <a:pt x="14164" y="11182"/>
                  </a:cubicBezTo>
                  <a:lnTo>
                    <a:pt x="14443" y="10804"/>
                  </a:lnTo>
                  <a:cubicBezTo>
                    <a:pt x="14960" y="10108"/>
                    <a:pt x="14821" y="9133"/>
                    <a:pt x="14124" y="8616"/>
                  </a:cubicBezTo>
                  <a:lnTo>
                    <a:pt x="2984" y="321"/>
                  </a:lnTo>
                  <a:cubicBezTo>
                    <a:pt x="2703" y="104"/>
                    <a:pt x="2376" y="0"/>
                    <a:pt x="205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7;p34">
              <a:extLst>
                <a:ext uri="{FF2B5EF4-FFF2-40B4-BE49-F238E27FC236}">
                  <a16:creationId xmlns:a16="http://schemas.microsoft.com/office/drawing/2014/main" id="{39B5B95D-31DD-1955-318E-89EF1AEAB6E8}"/>
                </a:ext>
              </a:extLst>
            </p:cNvPr>
            <p:cNvSpPr/>
            <p:nvPr/>
          </p:nvSpPr>
          <p:spPr>
            <a:xfrm>
              <a:off x="3686243" y="2477772"/>
              <a:ext cx="82668" cy="73935"/>
            </a:xfrm>
            <a:custGeom>
              <a:avLst/>
              <a:gdLst/>
              <a:ahLst/>
              <a:cxnLst/>
              <a:rect l="l" t="t" r="r" b="b"/>
              <a:pathLst>
                <a:path w="2906" h="2599" extrusionOk="0">
                  <a:moveTo>
                    <a:pt x="1735" y="1"/>
                  </a:moveTo>
                  <a:cubicBezTo>
                    <a:pt x="1376" y="1"/>
                    <a:pt x="1087" y="369"/>
                    <a:pt x="757" y="800"/>
                  </a:cubicBezTo>
                  <a:cubicBezTo>
                    <a:pt x="339" y="1397"/>
                    <a:pt x="1" y="1894"/>
                    <a:pt x="598" y="2352"/>
                  </a:cubicBezTo>
                  <a:cubicBezTo>
                    <a:pt x="835" y="2518"/>
                    <a:pt x="1110" y="2599"/>
                    <a:pt x="1382" y="2599"/>
                  </a:cubicBezTo>
                  <a:cubicBezTo>
                    <a:pt x="1793" y="2599"/>
                    <a:pt x="2196" y="2413"/>
                    <a:pt x="2448" y="2053"/>
                  </a:cubicBezTo>
                  <a:cubicBezTo>
                    <a:pt x="2905" y="1476"/>
                    <a:pt x="2786" y="621"/>
                    <a:pt x="2189" y="183"/>
                  </a:cubicBezTo>
                  <a:cubicBezTo>
                    <a:pt x="2023" y="56"/>
                    <a:pt x="1874" y="1"/>
                    <a:pt x="173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8;p34">
              <a:extLst>
                <a:ext uri="{FF2B5EF4-FFF2-40B4-BE49-F238E27FC236}">
                  <a16:creationId xmlns:a16="http://schemas.microsoft.com/office/drawing/2014/main" id="{8FD7A489-BE75-8855-B1DF-74E7F50C2F34}"/>
                </a:ext>
              </a:extLst>
            </p:cNvPr>
            <p:cNvSpPr/>
            <p:nvPr/>
          </p:nvSpPr>
          <p:spPr>
            <a:xfrm>
              <a:off x="2504108" y="1323999"/>
              <a:ext cx="928100" cy="827936"/>
            </a:xfrm>
            <a:custGeom>
              <a:avLst/>
              <a:gdLst/>
              <a:ahLst/>
              <a:cxnLst/>
              <a:rect l="l" t="t" r="r" b="b"/>
              <a:pathLst>
                <a:path w="32625" h="29104" extrusionOk="0">
                  <a:moveTo>
                    <a:pt x="8057" y="1"/>
                  </a:moveTo>
                  <a:lnTo>
                    <a:pt x="0" y="10803"/>
                  </a:lnTo>
                  <a:lnTo>
                    <a:pt x="24568" y="29104"/>
                  </a:lnTo>
                  <a:lnTo>
                    <a:pt x="26298" y="26757"/>
                  </a:lnTo>
                  <a:lnTo>
                    <a:pt x="23971" y="24071"/>
                  </a:lnTo>
                  <a:lnTo>
                    <a:pt x="27094" y="25722"/>
                  </a:lnTo>
                  <a:lnTo>
                    <a:pt x="32624" y="18302"/>
                  </a:lnTo>
                  <a:lnTo>
                    <a:pt x="8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9;p34">
              <a:extLst>
                <a:ext uri="{FF2B5EF4-FFF2-40B4-BE49-F238E27FC236}">
                  <a16:creationId xmlns:a16="http://schemas.microsoft.com/office/drawing/2014/main" id="{A414E9E8-0931-3D12-C13B-F35B372A9EE8}"/>
                </a:ext>
              </a:extLst>
            </p:cNvPr>
            <p:cNvSpPr/>
            <p:nvPr/>
          </p:nvSpPr>
          <p:spPr>
            <a:xfrm>
              <a:off x="3154304" y="2053165"/>
              <a:ext cx="58317" cy="51149"/>
            </a:xfrm>
            <a:custGeom>
              <a:avLst/>
              <a:gdLst/>
              <a:ahLst/>
              <a:cxnLst/>
              <a:rect l="l" t="t" r="r" b="b"/>
              <a:pathLst>
                <a:path w="2050" h="1798" extrusionOk="0">
                  <a:moveTo>
                    <a:pt x="1019" y="1"/>
                  </a:moveTo>
                  <a:cubicBezTo>
                    <a:pt x="746" y="1"/>
                    <a:pt x="477" y="132"/>
                    <a:pt x="299" y="369"/>
                  </a:cubicBezTo>
                  <a:cubicBezTo>
                    <a:pt x="1" y="767"/>
                    <a:pt x="100" y="1324"/>
                    <a:pt x="498" y="1622"/>
                  </a:cubicBezTo>
                  <a:cubicBezTo>
                    <a:pt x="667" y="1742"/>
                    <a:pt x="855" y="1798"/>
                    <a:pt x="1037" y="1798"/>
                  </a:cubicBezTo>
                  <a:cubicBezTo>
                    <a:pt x="1307" y="1798"/>
                    <a:pt x="1565" y="1676"/>
                    <a:pt x="1731" y="1463"/>
                  </a:cubicBezTo>
                  <a:cubicBezTo>
                    <a:pt x="2050" y="1065"/>
                    <a:pt x="1950" y="488"/>
                    <a:pt x="1552" y="190"/>
                  </a:cubicBezTo>
                  <a:cubicBezTo>
                    <a:pt x="1392" y="61"/>
                    <a:pt x="1205" y="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20;p34">
              <a:extLst>
                <a:ext uri="{FF2B5EF4-FFF2-40B4-BE49-F238E27FC236}">
                  <a16:creationId xmlns:a16="http://schemas.microsoft.com/office/drawing/2014/main" id="{68E3A216-C29E-6360-B6CF-F572DA42A470}"/>
                </a:ext>
              </a:extLst>
            </p:cNvPr>
            <p:cNvSpPr/>
            <p:nvPr/>
          </p:nvSpPr>
          <p:spPr>
            <a:xfrm>
              <a:off x="3164488" y="2061415"/>
              <a:ext cx="38518" cy="33881"/>
            </a:xfrm>
            <a:custGeom>
              <a:avLst/>
              <a:gdLst/>
              <a:ahLst/>
              <a:cxnLst/>
              <a:rect l="l" t="t" r="r" b="b"/>
              <a:pathLst>
                <a:path w="1354" h="1191" extrusionOk="0">
                  <a:moveTo>
                    <a:pt x="684" y="0"/>
                  </a:moveTo>
                  <a:cubicBezTo>
                    <a:pt x="501" y="0"/>
                    <a:pt x="318" y="84"/>
                    <a:pt x="200" y="238"/>
                  </a:cubicBezTo>
                  <a:cubicBezTo>
                    <a:pt x="1" y="496"/>
                    <a:pt x="60" y="874"/>
                    <a:pt x="339" y="1073"/>
                  </a:cubicBezTo>
                  <a:cubicBezTo>
                    <a:pt x="434" y="1152"/>
                    <a:pt x="550" y="1191"/>
                    <a:pt x="669" y="1191"/>
                  </a:cubicBezTo>
                  <a:cubicBezTo>
                    <a:pt x="849" y="1191"/>
                    <a:pt x="1035" y="1102"/>
                    <a:pt x="1155" y="934"/>
                  </a:cubicBezTo>
                  <a:cubicBezTo>
                    <a:pt x="1354" y="695"/>
                    <a:pt x="1294" y="317"/>
                    <a:pt x="1035" y="119"/>
                  </a:cubicBezTo>
                  <a:cubicBezTo>
                    <a:pt x="931" y="38"/>
                    <a:pt x="807"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TextBox 72">
            <a:extLst>
              <a:ext uri="{FF2B5EF4-FFF2-40B4-BE49-F238E27FC236}">
                <a16:creationId xmlns:a16="http://schemas.microsoft.com/office/drawing/2014/main" id="{F563FEFD-B3E8-84D7-F881-22A08362E8C7}"/>
              </a:ext>
            </a:extLst>
          </p:cNvPr>
          <p:cNvSpPr txBox="1"/>
          <p:nvPr/>
        </p:nvSpPr>
        <p:spPr>
          <a:xfrm>
            <a:off x="1052643" y="3157551"/>
            <a:ext cx="2771765" cy="830997"/>
          </a:xfrm>
          <a:prstGeom prst="rect">
            <a:avLst/>
          </a:prstGeom>
          <a:solidFill>
            <a:schemeClr val="accent2">
              <a:lumMod val="20000"/>
              <a:lumOff val="80000"/>
            </a:schemeClr>
          </a:solidFill>
        </p:spPr>
        <p:txBody>
          <a:bodyPr wrap="square">
            <a:spAutoFit/>
          </a:bodyPr>
          <a:lstStyle/>
          <a:p>
            <a:pPr algn="ctr"/>
            <a:r>
              <a:rPr lang="en-US" sz="2400" dirty="0"/>
              <a:t>- Challenge the process</a:t>
            </a:r>
          </a:p>
        </p:txBody>
      </p:sp>
      <p:sp>
        <p:nvSpPr>
          <p:cNvPr id="75" name="TextBox 74">
            <a:extLst>
              <a:ext uri="{FF2B5EF4-FFF2-40B4-BE49-F238E27FC236}">
                <a16:creationId xmlns:a16="http://schemas.microsoft.com/office/drawing/2014/main" id="{60906711-B185-65CA-BA4E-C60802BE8798}"/>
              </a:ext>
            </a:extLst>
          </p:cNvPr>
          <p:cNvSpPr txBox="1"/>
          <p:nvPr/>
        </p:nvSpPr>
        <p:spPr>
          <a:xfrm>
            <a:off x="877192" y="5299227"/>
            <a:ext cx="3199950" cy="461665"/>
          </a:xfrm>
          <a:prstGeom prst="rect">
            <a:avLst/>
          </a:prstGeom>
          <a:solidFill>
            <a:schemeClr val="accent2">
              <a:lumMod val="20000"/>
              <a:lumOff val="80000"/>
            </a:schemeClr>
          </a:solidFill>
        </p:spPr>
        <p:txBody>
          <a:bodyPr wrap="square">
            <a:spAutoFit/>
          </a:bodyPr>
          <a:lstStyle/>
          <a:p>
            <a:pPr algn="ctr"/>
            <a:r>
              <a:rPr lang="en-US" sz="2400" dirty="0"/>
              <a:t>- Enable others to act</a:t>
            </a:r>
          </a:p>
        </p:txBody>
      </p:sp>
      <p:sp>
        <p:nvSpPr>
          <p:cNvPr id="77" name="TextBox 76">
            <a:extLst>
              <a:ext uri="{FF2B5EF4-FFF2-40B4-BE49-F238E27FC236}">
                <a16:creationId xmlns:a16="http://schemas.microsoft.com/office/drawing/2014/main" id="{4111C6F5-D465-07AC-098F-6BD5FF810201}"/>
              </a:ext>
            </a:extLst>
          </p:cNvPr>
          <p:cNvSpPr txBox="1"/>
          <p:nvPr/>
        </p:nvSpPr>
        <p:spPr>
          <a:xfrm>
            <a:off x="8457392" y="5332510"/>
            <a:ext cx="3158006" cy="461665"/>
          </a:xfrm>
          <a:prstGeom prst="rect">
            <a:avLst/>
          </a:prstGeom>
          <a:solidFill>
            <a:schemeClr val="accent2">
              <a:lumMod val="20000"/>
              <a:lumOff val="80000"/>
            </a:schemeClr>
          </a:solidFill>
        </p:spPr>
        <p:txBody>
          <a:bodyPr wrap="square">
            <a:spAutoFit/>
          </a:bodyPr>
          <a:lstStyle/>
          <a:p>
            <a:r>
              <a:rPr lang="en-US" sz="2400" dirty="0"/>
              <a:t>- Encourage the heart</a:t>
            </a:r>
          </a:p>
        </p:txBody>
      </p:sp>
      <p:sp>
        <p:nvSpPr>
          <p:cNvPr id="79" name="TextBox 78">
            <a:extLst>
              <a:ext uri="{FF2B5EF4-FFF2-40B4-BE49-F238E27FC236}">
                <a16:creationId xmlns:a16="http://schemas.microsoft.com/office/drawing/2014/main" id="{90D5826C-F369-D2F8-8C72-F85E7F9B3996}"/>
              </a:ext>
            </a:extLst>
          </p:cNvPr>
          <p:cNvSpPr txBox="1"/>
          <p:nvPr/>
        </p:nvSpPr>
        <p:spPr>
          <a:xfrm>
            <a:off x="8433128" y="3273321"/>
            <a:ext cx="2728490" cy="523220"/>
          </a:xfrm>
          <a:prstGeom prst="rect">
            <a:avLst/>
          </a:prstGeom>
          <a:solidFill>
            <a:schemeClr val="accent2">
              <a:lumMod val="20000"/>
              <a:lumOff val="80000"/>
            </a:schemeClr>
          </a:solidFill>
        </p:spPr>
        <p:txBody>
          <a:bodyPr wrap="square">
            <a:spAutoFit/>
          </a:bodyPr>
          <a:lstStyle/>
          <a:p>
            <a:r>
              <a:rPr lang="en-US" sz="2800" dirty="0"/>
              <a:t>- </a:t>
            </a:r>
            <a:r>
              <a:rPr lang="en-US" sz="2400" dirty="0"/>
              <a:t>Model</a:t>
            </a:r>
            <a:r>
              <a:rPr lang="en-US" sz="2800" dirty="0"/>
              <a:t> the way</a:t>
            </a:r>
          </a:p>
        </p:txBody>
      </p:sp>
      <p:sp>
        <p:nvSpPr>
          <p:cNvPr id="81" name="TextBox 80">
            <a:extLst>
              <a:ext uri="{FF2B5EF4-FFF2-40B4-BE49-F238E27FC236}">
                <a16:creationId xmlns:a16="http://schemas.microsoft.com/office/drawing/2014/main" id="{59E0D6B4-14CF-7377-D895-F03D3D484F02}"/>
              </a:ext>
            </a:extLst>
          </p:cNvPr>
          <p:cNvSpPr txBox="1"/>
          <p:nvPr/>
        </p:nvSpPr>
        <p:spPr>
          <a:xfrm>
            <a:off x="4400308" y="6172238"/>
            <a:ext cx="3366840" cy="461665"/>
          </a:xfrm>
          <a:prstGeom prst="rect">
            <a:avLst/>
          </a:prstGeom>
          <a:solidFill>
            <a:schemeClr val="accent2">
              <a:lumMod val="20000"/>
              <a:lumOff val="80000"/>
            </a:schemeClr>
          </a:solidFill>
        </p:spPr>
        <p:txBody>
          <a:bodyPr wrap="square">
            <a:spAutoFit/>
          </a:bodyPr>
          <a:lstStyle/>
          <a:p>
            <a:r>
              <a:rPr lang="en-US" sz="2400" dirty="0"/>
              <a:t>Inspire a shared vision </a:t>
            </a:r>
            <a:endParaRPr lang="en-TH" sz="2400" dirty="0"/>
          </a:p>
        </p:txBody>
      </p:sp>
    </p:spTree>
    <p:extLst>
      <p:ext uri="{BB962C8B-B14F-4D97-AF65-F5344CB8AC3E}">
        <p14:creationId xmlns:p14="http://schemas.microsoft.com/office/powerpoint/2010/main" val="237385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6"/>
        <p:cNvGrpSpPr/>
        <p:nvPr/>
      </p:nvGrpSpPr>
      <p:grpSpPr>
        <a:xfrm>
          <a:off x="0" y="0"/>
          <a:ext cx="0" cy="0"/>
          <a:chOff x="0" y="0"/>
          <a:chExt cx="0" cy="0"/>
        </a:xfrm>
      </p:grpSpPr>
      <p:sp>
        <p:nvSpPr>
          <p:cNvPr id="2937" name="Google Shape;2937;p35"/>
          <p:cNvSpPr txBox="1">
            <a:spLocks noGrp="1"/>
          </p:cNvSpPr>
          <p:nvPr>
            <p:ph type="title"/>
          </p:nvPr>
        </p:nvSpPr>
        <p:spPr>
          <a:xfrm>
            <a:off x="712439" y="1218100"/>
            <a:ext cx="10140128" cy="641600"/>
          </a:xfrm>
          <a:prstGeom prst="rect">
            <a:avLst/>
          </a:prstGeom>
        </p:spPr>
        <p:txBody>
          <a:bodyPr spcFirstLastPara="1" wrap="square" lIns="121900" tIns="121900" rIns="121900" bIns="121900" anchor="ctr" anchorCtr="0">
            <a:noAutofit/>
          </a:bodyPr>
          <a:lstStyle/>
          <a:p>
            <a:pPr lvl="0"/>
            <a:r>
              <a:rPr lang="en-US" sz="4267" dirty="0">
                <a:latin typeface="Berlin Sans FB Demi" panose="020E0802020502020306" pitchFamily="34" charset="0"/>
              </a:rPr>
              <a:t>Strategic Leadership: </a:t>
            </a:r>
            <a:br>
              <a:rPr lang="th-TH" sz="4267" dirty="0">
                <a:latin typeface="Berlin Sans FB Demi" panose="020E0802020502020306" pitchFamily="34" charset="0"/>
              </a:rPr>
            </a:br>
            <a:r>
              <a:rPr lang="en-US" sz="4267" dirty="0">
                <a:latin typeface="Berlin Sans FB Demi" panose="020E0802020502020306" pitchFamily="34" charset="0"/>
              </a:rPr>
              <a:t>The 10 Characteristics of a Good Leader</a:t>
            </a:r>
            <a:br>
              <a:rPr lang="en-US" sz="4267" dirty="0">
                <a:latin typeface="Berlin Sans FB Demi" panose="020E0802020502020306" pitchFamily="34" charset="0"/>
              </a:rPr>
            </a:br>
            <a:endParaRPr dirty="0"/>
          </a:p>
        </p:txBody>
      </p:sp>
      <p:grpSp>
        <p:nvGrpSpPr>
          <p:cNvPr id="2938" name="Google Shape;2938;p35"/>
          <p:cNvGrpSpPr/>
          <p:nvPr/>
        </p:nvGrpSpPr>
        <p:grpSpPr>
          <a:xfrm>
            <a:off x="6292467" y="2756200"/>
            <a:ext cx="5527600" cy="3246533"/>
            <a:chOff x="4719350" y="1930925"/>
            <a:chExt cx="4145700" cy="2434900"/>
          </a:xfrm>
        </p:grpSpPr>
        <p:sp>
          <p:nvSpPr>
            <p:cNvPr id="2939" name="Google Shape;2939;p35"/>
            <p:cNvSpPr/>
            <p:nvPr/>
          </p:nvSpPr>
          <p:spPr>
            <a:xfrm>
              <a:off x="4896575" y="2633150"/>
              <a:ext cx="3968475" cy="1673325"/>
            </a:xfrm>
            <a:custGeom>
              <a:avLst/>
              <a:gdLst/>
              <a:ahLst/>
              <a:cxnLst/>
              <a:rect l="l" t="t" r="r" b="b"/>
              <a:pathLst>
                <a:path w="158739" h="66933" extrusionOk="0">
                  <a:moveTo>
                    <a:pt x="26861" y="1"/>
                  </a:moveTo>
                  <a:cubicBezTo>
                    <a:pt x="21417" y="1"/>
                    <a:pt x="15324" y="1847"/>
                    <a:pt x="9979" y="7898"/>
                  </a:cubicBezTo>
                  <a:cubicBezTo>
                    <a:pt x="9979" y="7898"/>
                    <a:pt x="9979" y="7898"/>
                    <a:pt x="9979" y="7898"/>
                  </a:cubicBezTo>
                  <a:cubicBezTo>
                    <a:pt x="9959" y="7898"/>
                    <a:pt x="1" y="17962"/>
                    <a:pt x="7930" y="36265"/>
                  </a:cubicBezTo>
                  <a:cubicBezTo>
                    <a:pt x="7930" y="36265"/>
                    <a:pt x="21167" y="66932"/>
                    <a:pt x="64593" y="66932"/>
                  </a:cubicBezTo>
                  <a:cubicBezTo>
                    <a:pt x="74164" y="66932"/>
                    <a:pt x="85200" y="65443"/>
                    <a:pt x="97885" y="61807"/>
                  </a:cubicBezTo>
                  <a:cubicBezTo>
                    <a:pt x="158738" y="44349"/>
                    <a:pt x="140787" y="8242"/>
                    <a:pt x="114231" y="8242"/>
                  </a:cubicBezTo>
                  <a:cubicBezTo>
                    <a:pt x="110135" y="8242"/>
                    <a:pt x="105833" y="9102"/>
                    <a:pt x="101585" y="11021"/>
                  </a:cubicBezTo>
                  <a:cubicBezTo>
                    <a:pt x="93451" y="14698"/>
                    <a:pt x="85597" y="16066"/>
                    <a:pt x="78411" y="16066"/>
                  </a:cubicBezTo>
                  <a:cubicBezTo>
                    <a:pt x="57532" y="16066"/>
                    <a:pt x="42305" y="4516"/>
                    <a:pt x="42305" y="4516"/>
                  </a:cubicBezTo>
                  <a:cubicBezTo>
                    <a:pt x="42305" y="4516"/>
                    <a:pt x="35376" y="1"/>
                    <a:pt x="2686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0" name="Google Shape;2940;p35"/>
            <p:cNvSpPr/>
            <p:nvPr/>
          </p:nvSpPr>
          <p:spPr>
            <a:xfrm>
              <a:off x="6085975" y="2155825"/>
              <a:ext cx="1550400" cy="648850"/>
            </a:xfrm>
            <a:custGeom>
              <a:avLst/>
              <a:gdLst/>
              <a:ahLst/>
              <a:cxnLst/>
              <a:rect l="l" t="t" r="r" b="b"/>
              <a:pathLst>
                <a:path w="62016" h="25954" extrusionOk="0">
                  <a:moveTo>
                    <a:pt x="17953" y="0"/>
                  </a:moveTo>
                  <a:cubicBezTo>
                    <a:pt x="9007" y="0"/>
                    <a:pt x="2333" y="5015"/>
                    <a:pt x="2348" y="11315"/>
                  </a:cubicBezTo>
                  <a:cubicBezTo>
                    <a:pt x="2348" y="11315"/>
                    <a:pt x="0" y="24942"/>
                    <a:pt x="25344" y="25917"/>
                  </a:cubicBezTo>
                  <a:cubicBezTo>
                    <a:pt x="25985" y="25941"/>
                    <a:pt x="26618" y="25953"/>
                    <a:pt x="27242" y="25953"/>
                  </a:cubicBezTo>
                  <a:cubicBezTo>
                    <a:pt x="51258" y="25953"/>
                    <a:pt x="62016" y="8062"/>
                    <a:pt x="53969" y="3040"/>
                  </a:cubicBezTo>
                  <a:cubicBezTo>
                    <a:pt x="52003" y="1819"/>
                    <a:pt x="49866" y="1424"/>
                    <a:pt x="47592" y="1424"/>
                  </a:cubicBezTo>
                  <a:cubicBezTo>
                    <a:pt x="43428" y="1424"/>
                    <a:pt x="38804" y="2749"/>
                    <a:pt x="33928" y="2749"/>
                  </a:cubicBezTo>
                  <a:cubicBezTo>
                    <a:pt x="31665" y="2749"/>
                    <a:pt x="29347" y="2464"/>
                    <a:pt x="26995" y="1628"/>
                  </a:cubicBezTo>
                  <a:cubicBezTo>
                    <a:pt x="23846" y="503"/>
                    <a:pt x="20786" y="0"/>
                    <a:pt x="17953"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1" name="Google Shape;2941;p35"/>
            <p:cNvSpPr/>
            <p:nvPr/>
          </p:nvSpPr>
          <p:spPr>
            <a:xfrm>
              <a:off x="8496975" y="2909650"/>
              <a:ext cx="93000" cy="94525"/>
            </a:xfrm>
            <a:custGeom>
              <a:avLst/>
              <a:gdLst/>
              <a:ahLst/>
              <a:cxnLst/>
              <a:rect l="l" t="t" r="r" b="b"/>
              <a:pathLst>
                <a:path w="3720" h="3781" fill="none" extrusionOk="0">
                  <a:moveTo>
                    <a:pt x="3720" y="1891"/>
                  </a:moveTo>
                  <a:cubicBezTo>
                    <a:pt x="3720" y="2925"/>
                    <a:pt x="2884" y="3780"/>
                    <a:pt x="1870" y="3780"/>
                  </a:cubicBezTo>
                  <a:cubicBezTo>
                    <a:pt x="836" y="3780"/>
                    <a:pt x="0" y="2925"/>
                    <a:pt x="0" y="1891"/>
                  </a:cubicBezTo>
                  <a:cubicBezTo>
                    <a:pt x="0" y="836"/>
                    <a:pt x="836" y="1"/>
                    <a:pt x="1870" y="1"/>
                  </a:cubicBezTo>
                  <a:cubicBezTo>
                    <a:pt x="2884" y="1"/>
                    <a:pt x="3720" y="836"/>
                    <a:pt x="3720" y="1891"/>
                  </a:cubicBezTo>
                  <a:close/>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2" name="Google Shape;2942;p35"/>
            <p:cNvSpPr/>
            <p:nvPr/>
          </p:nvSpPr>
          <p:spPr>
            <a:xfrm>
              <a:off x="4719350" y="3316475"/>
              <a:ext cx="97000" cy="98475"/>
            </a:xfrm>
            <a:custGeom>
              <a:avLst/>
              <a:gdLst/>
              <a:ahLst/>
              <a:cxnLst/>
              <a:rect l="l" t="t" r="r" b="b"/>
              <a:pathLst>
                <a:path w="3880" h="3939" fill="none" extrusionOk="0">
                  <a:moveTo>
                    <a:pt x="3879" y="1969"/>
                  </a:moveTo>
                  <a:cubicBezTo>
                    <a:pt x="3879" y="3044"/>
                    <a:pt x="3004" y="3939"/>
                    <a:pt x="1930" y="3939"/>
                  </a:cubicBezTo>
                  <a:cubicBezTo>
                    <a:pt x="856" y="3939"/>
                    <a:pt x="0" y="3064"/>
                    <a:pt x="0" y="1969"/>
                  </a:cubicBezTo>
                  <a:cubicBezTo>
                    <a:pt x="0" y="875"/>
                    <a:pt x="856" y="0"/>
                    <a:pt x="1930" y="0"/>
                  </a:cubicBezTo>
                  <a:cubicBezTo>
                    <a:pt x="3004" y="0"/>
                    <a:pt x="3879" y="875"/>
                    <a:pt x="3879" y="1969"/>
                  </a:cubicBezTo>
                  <a:close/>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3" name="Google Shape;2943;p35"/>
            <p:cNvSpPr/>
            <p:nvPr/>
          </p:nvSpPr>
          <p:spPr>
            <a:xfrm>
              <a:off x="8054350" y="2662500"/>
              <a:ext cx="231275" cy="25"/>
            </a:xfrm>
            <a:custGeom>
              <a:avLst/>
              <a:gdLst/>
              <a:ahLst/>
              <a:cxnLst/>
              <a:rect l="l" t="t" r="r" b="b"/>
              <a:pathLst>
                <a:path w="9251" h="1" fill="none" extrusionOk="0">
                  <a:moveTo>
                    <a:pt x="1" y="0"/>
                  </a:moveTo>
                  <a:lnTo>
                    <a:pt x="9251" y="0"/>
                  </a:lnTo>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4" name="Google Shape;2944;p35"/>
            <p:cNvSpPr/>
            <p:nvPr/>
          </p:nvSpPr>
          <p:spPr>
            <a:xfrm>
              <a:off x="4989375" y="3760075"/>
              <a:ext cx="427225" cy="25"/>
            </a:xfrm>
            <a:custGeom>
              <a:avLst/>
              <a:gdLst/>
              <a:ahLst/>
              <a:cxnLst/>
              <a:rect l="l" t="t" r="r" b="b"/>
              <a:pathLst>
                <a:path w="17089" h="1" fill="none" extrusionOk="0">
                  <a:moveTo>
                    <a:pt x="1" y="0"/>
                  </a:moveTo>
                  <a:lnTo>
                    <a:pt x="17089" y="0"/>
                  </a:lnTo>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5" name="Google Shape;2945;p35"/>
            <p:cNvSpPr/>
            <p:nvPr/>
          </p:nvSpPr>
          <p:spPr>
            <a:xfrm>
              <a:off x="5031150" y="2279050"/>
              <a:ext cx="564000" cy="44800"/>
            </a:xfrm>
            <a:custGeom>
              <a:avLst/>
              <a:gdLst/>
              <a:ahLst/>
              <a:cxnLst/>
              <a:rect l="l" t="t" r="r" b="b"/>
              <a:pathLst>
                <a:path w="22560" h="1792" extrusionOk="0">
                  <a:moveTo>
                    <a:pt x="896" y="1"/>
                  </a:moveTo>
                  <a:cubicBezTo>
                    <a:pt x="399" y="1"/>
                    <a:pt x="1" y="399"/>
                    <a:pt x="1" y="896"/>
                  </a:cubicBezTo>
                  <a:cubicBezTo>
                    <a:pt x="1" y="1393"/>
                    <a:pt x="399" y="1791"/>
                    <a:pt x="896" y="1791"/>
                  </a:cubicBezTo>
                  <a:lnTo>
                    <a:pt x="21664" y="1791"/>
                  </a:lnTo>
                  <a:cubicBezTo>
                    <a:pt x="22161" y="1791"/>
                    <a:pt x="22559" y="1393"/>
                    <a:pt x="22559" y="896"/>
                  </a:cubicBezTo>
                  <a:cubicBezTo>
                    <a:pt x="22559" y="399"/>
                    <a:pt x="22161" y="1"/>
                    <a:pt x="21664"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6" name="Google Shape;2946;p35"/>
            <p:cNvSpPr/>
            <p:nvPr/>
          </p:nvSpPr>
          <p:spPr>
            <a:xfrm>
              <a:off x="8260725" y="3892850"/>
              <a:ext cx="274050" cy="44800"/>
            </a:xfrm>
            <a:custGeom>
              <a:avLst/>
              <a:gdLst/>
              <a:ahLst/>
              <a:cxnLst/>
              <a:rect l="l" t="t" r="r" b="b"/>
              <a:pathLst>
                <a:path w="10962" h="1792" extrusionOk="0">
                  <a:moveTo>
                    <a:pt x="896" y="1"/>
                  </a:moveTo>
                  <a:cubicBezTo>
                    <a:pt x="399" y="1"/>
                    <a:pt x="1" y="399"/>
                    <a:pt x="1" y="896"/>
                  </a:cubicBezTo>
                  <a:cubicBezTo>
                    <a:pt x="1" y="1393"/>
                    <a:pt x="399" y="1791"/>
                    <a:pt x="896" y="1791"/>
                  </a:cubicBezTo>
                  <a:lnTo>
                    <a:pt x="10067" y="1791"/>
                  </a:lnTo>
                  <a:cubicBezTo>
                    <a:pt x="10544" y="1791"/>
                    <a:pt x="10942" y="1393"/>
                    <a:pt x="10962" y="896"/>
                  </a:cubicBezTo>
                  <a:cubicBezTo>
                    <a:pt x="10962" y="399"/>
                    <a:pt x="10564" y="1"/>
                    <a:pt x="1006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7" name="Google Shape;2947;p35"/>
            <p:cNvSpPr/>
            <p:nvPr/>
          </p:nvSpPr>
          <p:spPr>
            <a:xfrm>
              <a:off x="6751375" y="1930925"/>
              <a:ext cx="69150" cy="66675"/>
            </a:xfrm>
            <a:custGeom>
              <a:avLst/>
              <a:gdLst/>
              <a:ahLst/>
              <a:cxnLst/>
              <a:rect l="l" t="t" r="r" b="b"/>
              <a:pathLst>
                <a:path w="2766" h="2667" extrusionOk="0">
                  <a:moveTo>
                    <a:pt x="677" y="1"/>
                  </a:moveTo>
                  <a:cubicBezTo>
                    <a:pt x="299" y="1"/>
                    <a:pt x="1" y="299"/>
                    <a:pt x="1" y="677"/>
                  </a:cubicBezTo>
                  <a:lnTo>
                    <a:pt x="1" y="1990"/>
                  </a:lnTo>
                  <a:cubicBezTo>
                    <a:pt x="1" y="2368"/>
                    <a:pt x="299" y="2667"/>
                    <a:pt x="677" y="2667"/>
                  </a:cubicBezTo>
                  <a:lnTo>
                    <a:pt x="2089" y="2667"/>
                  </a:lnTo>
                  <a:cubicBezTo>
                    <a:pt x="2428" y="2667"/>
                    <a:pt x="2726" y="2368"/>
                    <a:pt x="2766" y="1990"/>
                  </a:cubicBezTo>
                  <a:lnTo>
                    <a:pt x="2766" y="677"/>
                  </a:lnTo>
                  <a:cubicBezTo>
                    <a:pt x="2766" y="299"/>
                    <a:pt x="2467" y="1"/>
                    <a:pt x="208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8" name="Google Shape;2948;p35"/>
            <p:cNvSpPr/>
            <p:nvPr/>
          </p:nvSpPr>
          <p:spPr>
            <a:xfrm>
              <a:off x="4921250" y="4017675"/>
              <a:ext cx="69150" cy="66675"/>
            </a:xfrm>
            <a:custGeom>
              <a:avLst/>
              <a:gdLst/>
              <a:ahLst/>
              <a:cxnLst/>
              <a:rect l="l" t="t" r="r" b="b"/>
              <a:pathLst>
                <a:path w="2766" h="2667" extrusionOk="0">
                  <a:moveTo>
                    <a:pt x="677" y="1"/>
                  </a:moveTo>
                  <a:cubicBezTo>
                    <a:pt x="299" y="1"/>
                    <a:pt x="1" y="319"/>
                    <a:pt x="1" y="677"/>
                  </a:cubicBezTo>
                  <a:lnTo>
                    <a:pt x="1" y="1990"/>
                  </a:lnTo>
                  <a:cubicBezTo>
                    <a:pt x="1" y="2368"/>
                    <a:pt x="299" y="2666"/>
                    <a:pt x="677" y="2666"/>
                  </a:cubicBezTo>
                  <a:lnTo>
                    <a:pt x="2089" y="2666"/>
                  </a:lnTo>
                  <a:cubicBezTo>
                    <a:pt x="2467" y="2666"/>
                    <a:pt x="2746" y="2368"/>
                    <a:pt x="2766" y="1990"/>
                  </a:cubicBezTo>
                  <a:lnTo>
                    <a:pt x="2766" y="677"/>
                  </a:lnTo>
                  <a:cubicBezTo>
                    <a:pt x="2766" y="299"/>
                    <a:pt x="2467" y="1"/>
                    <a:pt x="208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9" name="Google Shape;2949;p35"/>
            <p:cNvSpPr/>
            <p:nvPr/>
          </p:nvSpPr>
          <p:spPr>
            <a:xfrm>
              <a:off x="7760925" y="2260650"/>
              <a:ext cx="475975" cy="150725"/>
            </a:xfrm>
            <a:custGeom>
              <a:avLst/>
              <a:gdLst/>
              <a:ahLst/>
              <a:cxnLst/>
              <a:rect l="l" t="t" r="r" b="b"/>
              <a:pathLst>
                <a:path w="19039" h="6029" extrusionOk="0">
                  <a:moveTo>
                    <a:pt x="578" y="1"/>
                  </a:moveTo>
                  <a:cubicBezTo>
                    <a:pt x="240" y="1"/>
                    <a:pt x="1" y="240"/>
                    <a:pt x="1" y="558"/>
                  </a:cubicBezTo>
                  <a:lnTo>
                    <a:pt x="1" y="5471"/>
                  </a:lnTo>
                  <a:cubicBezTo>
                    <a:pt x="1" y="5790"/>
                    <a:pt x="240" y="6028"/>
                    <a:pt x="578" y="6028"/>
                  </a:cubicBezTo>
                  <a:lnTo>
                    <a:pt x="18481" y="6028"/>
                  </a:lnTo>
                  <a:cubicBezTo>
                    <a:pt x="18780" y="6028"/>
                    <a:pt x="19038" y="5770"/>
                    <a:pt x="19038" y="5432"/>
                  </a:cubicBezTo>
                  <a:lnTo>
                    <a:pt x="19038" y="558"/>
                  </a:lnTo>
                  <a:cubicBezTo>
                    <a:pt x="19038" y="240"/>
                    <a:pt x="18799" y="1"/>
                    <a:pt x="1848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0" name="Google Shape;2950;p35"/>
            <p:cNvSpPr/>
            <p:nvPr/>
          </p:nvSpPr>
          <p:spPr>
            <a:xfrm>
              <a:off x="7829075" y="2312875"/>
              <a:ext cx="310350" cy="25"/>
            </a:xfrm>
            <a:custGeom>
              <a:avLst/>
              <a:gdLst/>
              <a:ahLst/>
              <a:cxnLst/>
              <a:rect l="l" t="t" r="r" b="b"/>
              <a:pathLst>
                <a:path w="12414" h="1" fill="none" extrusionOk="0">
                  <a:moveTo>
                    <a:pt x="0" y="1"/>
                  </a:moveTo>
                  <a:lnTo>
                    <a:pt x="12413" y="1"/>
                  </a:lnTo>
                </a:path>
              </a:pathLst>
            </a:custGeom>
            <a:noFill/>
            <a:ln w="5475"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1" name="Google Shape;2951;p35"/>
            <p:cNvSpPr/>
            <p:nvPr/>
          </p:nvSpPr>
          <p:spPr>
            <a:xfrm>
              <a:off x="7829075" y="2353150"/>
              <a:ext cx="138275" cy="25"/>
            </a:xfrm>
            <a:custGeom>
              <a:avLst/>
              <a:gdLst/>
              <a:ahLst/>
              <a:cxnLst/>
              <a:rect l="l" t="t" r="r" b="b"/>
              <a:pathLst>
                <a:path w="5531" h="1" fill="none" extrusionOk="0">
                  <a:moveTo>
                    <a:pt x="0" y="1"/>
                  </a:moveTo>
                  <a:lnTo>
                    <a:pt x="5530" y="1"/>
                  </a:lnTo>
                </a:path>
              </a:pathLst>
            </a:custGeom>
            <a:noFill/>
            <a:ln w="5475"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2" name="Google Shape;2952;p35"/>
            <p:cNvSpPr/>
            <p:nvPr/>
          </p:nvSpPr>
          <p:spPr>
            <a:xfrm>
              <a:off x="7815650" y="2394925"/>
              <a:ext cx="70625" cy="56225"/>
            </a:xfrm>
            <a:custGeom>
              <a:avLst/>
              <a:gdLst/>
              <a:ahLst/>
              <a:cxnLst/>
              <a:rect l="l" t="t" r="r" b="b"/>
              <a:pathLst>
                <a:path w="2825" h="2249" extrusionOk="0">
                  <a:moveTo>
                    <a:pt x="0" y="1"/>
                  </a:moveTo>
                  <a:lnTo>
                    <a:pt x="0" y="2249"/>
                  </a:lnTo>
                  <a:lnTo>
                    <a:pt x="282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3" name="Google Shape;2953;p35"/>
            <p:cNvSpPr/>
            <p:nvPr/>
          </p:nvSpPr>
          <p:spPr>
            <a:xfrm>
              <a:off x="7431200" y="3449250"/>
              <a:ext cx="279025" cy="916575"/>
            </a:xfrm>
            <a:custGeom>
              <a:avLst/>
              <a:gdLst/>
              <a:ahLst/>
              <a:cxnLst/>
              <a:rect l="l" t="t" r="r" b="b"/>
              <a:pathLst>
                <a:path w="11161" h="36663" extrusionOk="0">
                  <a:moveTo>
                    <a:pt x="8137" y="0"/>
                  </a:moveTo>
                  <a:lnTo>
                    <a:pt x="1851" y="10981"/>
                  </a:lnTo>
                  <a:lnTo>
                    <a:pt x="1" y="19296"/>
                  </a:lnTo>
                  <a:lnTo>
                    <a:pt x="2448" y="36663"/>
                  </a:lnTo>
                  <a:lnTo>
                    <a:pt x="11161" y="36663"/>
                  </a:lnTo>
                  <a:cubicBezTo>
                    <a:pt x="10544" y="25423"/>
                    <a:pt x="9410" y="7580"/>
                    <a:pt x="813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4" name="Google Shape;2954;p35"/>
            <p:cNvSpPr/>
            <p:nvPr/>
          </p:nvSpPr>
          <p:spPr>
            <a:xfrm>
              <a:off x="7099000" y="3449250"/>
              <a:ext cx="535150" cy="916575"/>
            </a:xfrm>
            <a:custGeom>
              <a:avLst/>
              <a:gdLst/>
              <a:ahLst/>
              <a:cxnLst/>
              <a:rect l="l" t="t" r="r" b="b"/>
              <a:pathLst>
                <a:path w="21406" h="36663" extrusionOk="0">
                  <a:moveTo>
                    <a:pt x="21405" y="0"/>
                  </a:moveTo>
                  <a:lnTo>
                    <a:pt x="5392" y="239"/>
                  </a:lnTo>
                  <a:cubicBezTo>
                    <a:pt x="3223" y="9947"/>
                    <a:pt x="1194" y="26100"/>
                    <a:pt x="1" y="36663"/>
                  </a:cubicBezTo>
                  <a:lnTo>
                    <a:pt x="9748" y="36663"/>
                  </a:lnTo>
                  <a:lnTo>
                    <a:pt x="13548" y="19296"/>
                  </a:lnTo>
                  <a:lnTo>
                    <a:pt x="15119" y="10981"/>
                  </a:lnTo>
                  <a:lnTo>
                    <a:pt x="21405"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5" name="Google Shape;2955;p35"/>
            <p:cNvSpPr/>
            <p:nvPr/>
          </p:nvSpPr>
          <p:spPr>
            <a:xfrm>
              <a:off x="7435200" y="3673050"/>
              <a:ext cx="97000" cy="274525"/>
            </a:xfrm>
            <a:custGeom>
              <a:avLst/>
              <a:gdLst/>
              <a:ahLst/>
              <a:cxnLst/>
              <a:rect l="l" t="t" r="r" b="b"/>
              <a:pathLst>
                <a:path w="3880" h="10981" fill="none" extrusionOk="0">
                  <a:moveTo>
                    <a:pt x="0" y="10981"/>
                  </a:moveTo>
                  <a:lnTo>
                    <a:pt x="1512" y="1552"/>
                  </a:lnTo>
                  <a:lnTo>
                    <a:pt x="3879"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6" name="Google Shape;2956;p35"/>
            <p:cNvSpPr/>
            <p:nvPr/>
          </p:nvSpPr>
          <p:spPr>
            <a:xfrm>
              <a:off x="6744425" y="2923775"/>
              <a:ext cx="620675" cy="431750"/>
            </a:xfrm>
            <a:custGeom>
              <a:avLst/>
              <a:gdLst/>
              <a:ahLst/>
              <a:cxnLst/>
              <a:rect l="l" t="t" r="r" b="b"/>
              <a:pathLst>
                <a:path w="24827" h="17270" extrusionOk="0">
                  <a:moveTo>
                    <a:pt x="19905" y="0"/>
                  </a:moveTo>
                  <a:cubicBezTo>
                    <a:pt x="19181" y="0"/>
                    <a:pt x="18448" y="212"/>
                    <a:pt x="17804" y="649"/>
                  </a:cubicBezTo>
                  <a:lnTo>
                    <a:pt x="2268" y="10039"/>
                  </a:lnTo>
                  <a:cubicBezTo>
                    <a:pt x="498" y="11232"/>
                    <a:pt x="0" y="13659"/>
                    <a:pt x="1154" y="15469"/>
                  </a:cubicBezTo>
                  <a:cubicBezTo>
                    <a:pt x="1896" y="16654"/>
                    <a:pt x="2760" y="17270"/>
                    <a:pt x="3729" y="17270"/>
                  </a:cubicBezTo>
                  <a:cubicBezTo>
                    <a:pt x="4371" y="17270"/>
                    <a:pt x="5059" y="16999"/>
                    <a:pt x="5789" y="16444"/>
                  </a:cubicBezTo>
                  <a:cubicBezTo>
                    <a:pt x="7440" y="15191"/>
                    <a:pt x="21942" y="7612"/>
                    <a:pt x="23135" y="6717"/>
                  </a:cubicBezTo>
                  <a:cubicBezTo>
                    <a:pt x="24826" y="5463"/>
                    <a:pt x="24070" y="3017"/>
                    <a:pt x="22777" y="1385"/>
                  </a:cubicBezTo>
                  <a:cubicBezTo>
                    <a:pt x="22061" y="478"/>
                    <a:pt x="20993" y="0"/>
                    <a:pt x="1990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7" name="Google Shape;2957;p35"/>
            <p:cNvSpPr/>
            <p:nvPr/>
          </p:nvSpPr>
          <p:spPr>
            <a:xfrm>
              <a:off x="6746400" y="3178300"/>
              <a:ext cx="430200" cy="429625"/>
            </a:xfrm>
            <a:custGeom>
              <a:avLst/>
              <a:gdLst/>
              <a:ahLst/>
              <a:cxnLst/>
              <a:rect l="l" t="t" r="r" b="b"/>
              <a:pathLst>
                <a:path w="17208" h="17185" extrusionOk="0">
                  <a:moveTo>
                    <a:pt x="3675" y="1"/>
                  </a:moveTo>
                  <a:cubicBezTo>
                    <a:pt x="2831" y="1"/>
                    <a:pt x="1985" y="320"/>
                    <a:pt x="1334" y="972"/>
                  </a:cubicBezTo>
                  <a:cubicBezTo>
                    <a:pt x="1" y="2304"/>
                    <a:pt x="319" y="4950"/>
                    <a:pt x="1771" y="6203"/>
                  </a:cubicBezTo>
                  <a:lnTo>
                    <a:pt x="14443" y="17184"/>
                  </a:lnTo>
                  <a:lnTo>
                    <a:pt x="17208" y="14737"/>
                  </a:lnTo>
                  <a:lnTo>
                    <a:pt x="6148" y="1091"/>
                  </a:lnTo>
                  <a:cubicBezTo>
                    <a:pt x="5488" y="370"/>
                    <a:pt x="4583" y="1"/>
                    <a:pt x="36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8" name="Google Shape;2958;p35"/>
            <p:cNvSpPr/>
            <p:nvPr/>
          </p:nvSpPr>
          <p:spPr>
            <a:xfrm>
              <a:off x="7107450" y="3483975"/>
              <a:ext cx="244225" cy="183400"/>
            </a:xfrm>
            <a:custGeom>
              <a:avLst/>
              <a:gdLst/>
              <a:ahLst/>
              <a:cxnLst/>
              <a:rect l="l" t="t" r="r" b="b"/>
              <a:pathLst>
                <a:path w="9769" h="7336" extrusionOk="0">
                  <a:moveTo>
                    <a:pt x="5860" y="1"/>
                  </a:moveTo>
                  <a:cubicBezTo>
                    <a:pt x="5726" y="1"/>
                    <a:pt x="5590" y="41"/>
                    <a:pt x="5471" y="123"/>
                  </a:cubicBezTo>
                  <a:lnTo>
                    <a:pt x="2209" y="2431"/>
                  </a:lnTo>
                  <a:lnTo>
                    <a:pt x="1" y="4917"/>
                  </a:lnTo>
                  <a:cubicBezTo>
                    <a:pt x="1259" y="6075"/>
                    <a:pt x="2229" y="6422"/>
                    <a:pt x="2934" y="6422"/>
                  </a:cubicBezTo>
                  <a:cubicBezTo>
                    <a:pt x="3210" y="6422"/>
                    <a:pt x="3445" y="6368"/>
                    <a:pt x="3641" y="6290"/>
                  </a:cubicBezTo>
                  <a:cubicBezTo>
                    <a:pt x="3701" y="6310"/>
                    <a:pt x="3780" y="6330"/>
                    <a:pt x="3860" y="6389"/>
                  </a:cubicBezTo>
                  <a:lnTo>
                    <a:pt x="6625" y="7285"/>
                  </a:lnTo>
                  <a:cubicBezTo>
                    <a:pt x="6694" y="7319"/>
                    <a:pt x="6767" y="7335"/>
                    <a:pt x="6841" y="7335"/>
                  </a:cubicBezTo>
                  <a:cubicBezTo>
                    <a:pt x="7024" y="7335"/>
                    <a:pt x="7208" y="7236"/>
                    <a:pt x="7321" y="7066"/>
                  </a:cubicBezTo>
                  <a:cubicBezTo>
                    <a:pt x="7421" y="6887"/>
                    <a:pt x="7461" y="6589"/>
                    <a:pt x="6944" y="6290"/>
                  </a:cubicBezTo>
                  <a:lnTo>
                    <a:pt x="6944" y="6290"/>
                  </a:lnTo>
                  <a:lnTo>
                    <a:pt x="7461" y="6588"/>
                  </a:lnTo>
                  <a:cubicBezTo>
                    <a:pt x="7539" y="6622"/>
                    <a:pt x="7620" y="6638"/>
                    <a:pt x="7699" y="6638"/>
                  </a:cubicBezTo>
                  <a:cubicBezTo>
                    <a:pt x="7902" y="6638"/>
                    <a:pt x="8091" y="6530"/>
                    <a:pt x="8177" y="6330"/>
                  </a:cubicBezTo>
                  <a:cubicBezTo>
                    <a:pt x="8316" y="6111"/>
                    <a:pt x="8177" y="5793"/>
                    <a:pt x="7858" y="5574"/>
                  </a:cubicBezTo>
                  <a:lnTo>
                    <a:pt x="7858" y="5574"/>
                  </a:lnTo>
                  <a:lnTo>
                    <a:pt x="8256" y="5733"/>
                  </a:lnTo>
                  <a:cubicBezTo>
                    <a:pt x="8337" y="5776"/>
                    <a:pt x="8422" y="5796"/>
                    <a:pt x="8506" y="5796"/>
                  </a:cubicBezTo>
                  <a:cubicBezTo>
                    <a:pt x="8731" y="5796"/>
                    <a:pt x="8945" y="5652"/>
                    <a:pt x="9032" y="5435"/>
                  </a:cubicBezTo>
                  <a:cubicBezTo>
                    <a:pt x="9132" y="5176"/>
                    <a:pt x="9012" y="4878"/>
                    <a:pt x="8754" y="4718"/>
                  </a:cubicBezTo>
                  <a:lnTo>
                    <a:pt x="8177" y="4400"/>
                  </a:lnTo>
                  <a:lnTo>
                    <a:pt x="8873" y="4599"/>
                  </a:lnTo>
                  <a:cubicBezTo>
                    <a:pt x="8952" y="4627"/>
                    <a:pt x="9033" y="4641"/>
                    <a:pt x="9111" y="4641"/>
                  </a:cubicBezTo>
                  <a:cubicBezTo>
                    <a:pt x="9365" y="4641"/>
                    <a:pt x="9593" y="4495"/>
                    <a:pt x="9669" y="4221"/>
                  </a:cubicBezTo>
                  <a:cubicBezTo>
                    <a:pt x="9768" y="3923"/>
                    <a:pt x="9629" y="3624"/>
                    <a:pt x="9370" y="3485"/>
                  </a:cubicBezTo>
                  <a:lnTo>
                    <a:pt x="6088" y="1655"/>
                  </a:lnTo>
                  <a:lnTo>
                    <a:pt x="6446" y="939"/>
                  </a:lnTo>
                  <a:cubicBezTo>
                    <a:pt x="6565" y="660"/>
                    <a:pt x="6526" y="362"/>
                    <a:pt x="6287" y="163"/>
                  </a:cubicBezTo>
                  <a:cubicBezTo>
                    <a:pt x="6169" y="56"/>
                    <a:pt x="6016" y="1"/>
                    <a:pt x="586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9" name="Google Shape;2959;p35"/>
            <p:cNvSpPr/>
            <p:nvPr/>
          </p:nvSpPr>
          <p:spPr>
            <a:xfrm>
              <a:off x="7520725" y="2923625"/>
              <a:ext cx="534150" cy="432400"/>
            </a:xfrm>
            <a:custGeom>
              <a:avLst/>
              <a:gdLst/>
              <a:ahLst/>
              <a:cxnLst/>
              <a:rect l="l" t="t" r="r" b="b"/>
              <a:pathLst>
                <a:path w="21366" h="17296" extrusionOk="0">
                  <a:moveTo>
                    <a:pt x="4262" y="1"/>
                  </a:moveTo>
                  <a:cubicBezTo>
                    <a:pt x="3328" y="1"/>
                    <a:pt x="2406" y="474"/>
                    <a:pt x="1771" y="1371"/>
                  </a:cubicBezTo>
                  <a:cubicBezTo>
                    <a:pt x="657" y="2983"/>
                    <a:pt x="1" y="5449"/>
                    <a:pt x="1433" y="6723"/>
                  </a:cubicBezTo>
                  <a:cubicBezTo>
                    <a:pt x="2447" y="7618"/>
                    <a:pt x="14960" y="15217"/>
                    <a:pt x="16372" y="16470"/>
                  </a:cubicBezTo>
                  <a:cubicBezTo>
                    <a:pt x="17015" y="17025"/>
                    <a:pt x="17616" y="17296"/>
                    <a:pt x="18173" y="17296"/>
                  </a:cubicBezTo>
                  <a:cubicBezTo>
                    <a:pt x="19015" y="17296"/>
                    <a:pt x="19757" y="16680"/>
                    <a:pt x="20391" y="15495"/>
                  </a:cubicBezTo>
                  <a:cubicBezTo>
                    <a:pt x="21365" y="13685"/>
                    <a:pt x="20948" y="11298"/>
                    <a:pt x="19436" y="10084"/>
                  </a:cubicBezTo>
                  <a:lnTo>
                    <a:pt x="6048" y="635"/>
                  </a:lnTo>
                  <a:cubicBezTo>
                    <a:pt x="5502" y="208"/>
                    <a:pt x="4879" y="1"/>
                    <a:pt x="426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0" name="Google Shape;2960;p35"/>
            <p:cNvSpPr/>
            <p:nvPr/>
          </p:nvSpPr>
          <p:spPr>
            <a:xfrm>
              <a:off x="7682350" y="3177700"/>
              <a:ext cx="372525" cy="428725"/>
            </a:xfrm>
            <a:custGeom>
              <a:avLst/>
              <a:gdLst/>
              <a:ahLst/>
              <a:cxnLst/>
              <a:rect l="l" t="t" r="r" b="b"/>
              <a:pathLst>
                <a:path w="14901" h="17149" extrusionOk="0">
                  <a:moveTo>
                    <a:pt x="11719" y="0"/>
                  </a:moveTo>
                  <a:cubicBezTo>
                    <a:pt x="10946" y="0"/>
                    <a:pt x="10172" y="358"/>
                    <a:pt x="9609" y="1075"/>
                  </a:cubicBezTo>
                  <a:lnTo>
                    <a:pt x="1" y="14742"/>
                  </a:lnTo>
                  <a:lnTo>
                    <a:pt x="2388" y="17149"/>
                  </a:lnTo>
                  <a:lnTo>
                    <a:pt x="13369" y="6208"/>
                  </a:lnTo>
                  <a:cubicBezTo>
                    <a:pt x="14602" y="4934"/>
                    <a:pt x="14900" y="2309"/>
                    <a:pt x="13727" y="956"/>
                  </a:cubicBezTo>
                  <a:cubicBezTo>
                    <a:pt x="13176" y="319"/>
                    <a:pt x="12448" y="0"/>
                    <a:pt x="117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1" name="Google Shape;2961;p35"/>
            <p:cNvSpPr/>
            <p:nvPr/>
          </p:nvSpPr>
          <p:spPr>
            <a:xfrm>
              <a:off x="7530675" y="3483475"/>
              <a:ext cx="210875" cy="183375"/>
            </a:xfrm>
            <a:custGeom>
              <a:avLst/>
              <a:gdLst/>
              <a:ahLst/>
              <a:cxnLst/>
              <a:rect l="l" t="t" r="r" b="b"/>
              <a:pathLst>
                <a:path w="8435" h="7335" extrusionOk="0">
                  <a:moveTo>
                    <a:pt x="3402" y="1"/>
                  </a:moveTo>
                  <a:cubicBezTo>
                    <a:pt x="3268" y="1"/>
                    <a:pt x="3132" y="56"/>
                    <a:pt x="3024" y="163"/>
                  </a:cubicBezTo>
                  <a:cubicBezTo>
                    <a:pt x="2845" y="362"/>
                    <a:pt x="2786" y="660"/>
                    <a:pt x="2885" y="939"/>
                  </a:cubicBezTo>
                  <a:lnTo>
                    <a:pt x="3183" y="1655"/>
                  </a:lnTo>
                  <a:lnTo>
                    <a:pt x="359" y="3465"/>
                  </a:lnTo>
                  <a:cubicBezTo>
                    <a:pt x="140" y="3624"/>
                    <a:pt x="1" y="3943"/>
                    <a:pt x="80" y="4221"/>
                  </a:cubicBezTo>
                  <a:cubicBezTo>
                    <a:pt x="157" y="4484"/>
                    <a:pt x="367" y="4639"/>
                    <a:pt x="587" y="4639"/>
                  </a:cubicBezTo>
                  <a:cubicBezTo>
                    <a:pt x="650" y="4639"/>
                    <a:pt x="714" y="4626"/>
                    <a:pt x="776" y="4599"/>
                  </a:cubicBezTo>
                  <a:lnTo>
                    <a:pt x="1373" y="4400"/>
                  </a:lnTo>
                  <a:lnTo>
                    <a:pt x="1373" y="4400"/>
                  </a:lnTo>
                  <a:lnTo>
                    <a:pt x="876" y="4719"/>
                  </a:lnTo>
                  <a:cubicBezTo>
                    <a:pt x="657" y="4858"/>
                    <a:pt x="538" y="5156"/>
                    <a:pt x="637" y="5435"/>
                  </a:cubicBezTo>
                  <a:cubicBezTo>
                    <a:pt x="724" y="5652"/>
                    <a:pt x="906" y="5796"/>
                    <a:pt x="1091" y="5796"/>
                  </a:cubicBezTo>
                  <a:cubicBezTo>
                    <a:pt x="1160" y="5796"/>
                    <a:pt x="1229" y="5776"/>
                    <a:pt x="1294" y="5733"/>
                  </a:cubicBezTo>
                  <a:lnTo>
                    <a:pt x="1652" y="5554"/>
                  </a:lnTo>
                  <a:lnTo>
                    <a:pt x="1652" y="5554"/>
                  </a:lnTo>
                  <a:cubicBezTo>
                    <a:pt x="1373" y="5793"/>
                    <a:pt x="1274" y="6111"/>
                    <a:pt x="1373" y="6330"/>
                  </a:cubicBezTo>
                  <a:cubicBezTo>
                    <a:pt x="1459" y="6530"/>
                    <a:pt x="1628" y="6638"/>
                    <a:pt x="1797" y="6638"/>
                  </a:cubicBezTo>
                  <a:cubicBezTo>
                    <a:pt x="1863" y="6638"/>
                    <a:pt x="1929" y="6622"/>
                    <a:pt x="1990" y="6589"/>
                  </a:cubicBezTo>
                  <a:lnTo>
                    <a:pt x="2447" y="6290"/>
                  </a:lnTo>
                  <a:lnTo>
                    <a:pt x="2447" y="6290"/>
                  </a:lnTo>
                  <a:cubicBezTo>
                    <a:pt x="1990" y="6589"/>
                    <a:pt x="2049" y="6887"/>
                    <a:pt x="2129" y="7046"/>
                  </a:cubicBezTo>
                  <a:cubicBezTo>
                    <a:pt x="2215" y="7231"/>
                    <a:pt x="2361" y="7335"/>
                    <a:pt x="2525" y="7335"/>
                  </a:cubicBezTo>
                  <a:cubicBezTo>
                    <a:pt x="2590" y="7335"/>
                    <a:pt x="2658" y="7319"/>
                    <a:pt x="2726" y="7285"/>
                  </a:cubicBezTo>
                  <a:lnTo>
                    <a:pt x="5113" y="6390"/>
                  </a:lnTo>
                  <a:cubicBezTo>
                    <a:pt x="5173" y="6330"/>
                    <a:pt x="5232" y="6310"/>
                    <a:pt x="5312" y="6290"/>
                  </a:cubicBezTo>
                  <a:cubicBezTo>
                    <a:pt x="5479" y="6362"/>
                    <a:pt x="5679" y="6413"/>
                    <a:pt x="5913" y="6413"/>
                  </a:cubicBezTo>
                  <a:cubicBezTo>
                    <a:pt x="6515" y="6413"/>
                    <a:pt x="7346" y="6078"/>
                    <a:pt x="8435" y="4918"/>
                  </a:cubicBezTo>
                  <a:lnTo>
                    <a:pt x="6525" y="2431"/>
                  </a:lnTo>
                  <a:lnTo>
                    <a:pt x="3720" y="123"/>
                  </a:lnTo>
                  <a:cubicBezTo>
                    <a:pt x="3629" y="41"/>
                    <a:pt x="3516" y="1"/>
                    <a:pt x="340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2" name="Google Shape;2962;p35"/>
            <p:cNvSpPr/>
            <p:nvPr/>
          </p:nvSpPr>
          <p:spPr>
            <a:xfrm>
              <a:off x="7167625" y="2889775"/>
              <a:ext cx="522225" cy="564975"/>
            </a:xfrm>
            <a:custGeom>
              <a:avLst/>
              <a:gdLst/>
              <a:ahLst/>
              <a:cxnLst/>
              <a:rect l="l" t="t" r="r" b="b"/>
              <a:pathLst>
                <a:path w="20889" h="22599" extrusionOk="0">
                  <a:moveTo>
                    <a:pt x="11578" y="0"/>
                  </a:moveTo>
                  <a:cubicBezTo>
                    <a:pt x="5730" y="0"/>
                    <a:pt x="1851" y="1532"/>
                    <a:pt x="1851" y="1532"/>
                  </a:cubicBezTo>
                  <a:lnTo>
                    <a:pt x="1" y="8355"/>
                  </a:lnTo>
                  <a:lnTo>
                    <a:pt x="2666" y="22598"/>
                  </a:lnTo>
                  <a:lnTo>
                    <a:pt x="18680" y="22360"/>
                  </a:lnTo>
                  <a:lnTo>
                    <a:pt x="20888" y="2566"/>
                  </a:lnTo>
                  <a:cubicBezTo>
                    <a:pt x="20888" y="2566"/>
                    <a:pt x="17407" y="0"/>
                    <a:pt x="11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3" name="Google Shape;2963;p35"/>
            <p:cNvSpPr/>
            <p:nvPr/>
          </p:nvSpPr>
          <p:spPr>
            <a:xfrm>
              <a:off x="7666450" y="3082725"/>
              <a:ext cx="8475" cy="80600"/>
            </a:xfrm>
            <a:custGeom>
              <a:avLst/>
              <a:gdLst/>
              <a:ahLst/>
              <a:cxnLst/>
              <a:rect l="l" t="t" r="r" b="b"/>
              <a:pathLst>
                <a:path w="339" h="3224" fill="none" extrusionOk="0">
                  <a:moveTo>
                    <a:pt x="0" y="3223"/>
                  </a:moveTo>
                  <a:lnTo>
                    <a:pt x="33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4" name="Google Shape;2964;p35"/>
            <p:cNvSpPr/>
            <p:nvPr/>
          </p:nvSpPr>
          <p:spPr>
            <a:xfrm>
              <a:off x="7198475" y="2414650"/>
              <a:ext cx="478750" cy="220525"/>
            </a:xfrm>
            <a:custGeom>
              <a:avLst/>
              <a:gdLst/>
              <a:ahLst/>
              <a:cxnLst/>
              <a:rect l="l" t="t" r="r" b="b"/>
              <a:pathLst>
                <a:path w="19150" h="8821" extrusionOk="0">
                  <a:moveTo>
                    <a:pt x="12476" y="0"/>
                  </a:moveTo>
                  <a:cubicBezTo>
                    <a:pt x="11979" y="0"/>
                    <a:pt x="11479" y="79"/>
                    <a:pt x="11001" y="246"/>
                  </a:cubicBezTo>
                  <a:cubicBezTo>
                    <a:pt x="7798" y="1360"/>
                    <a:pt x="7022" y="2216"/>
                    <a:pt x="4396" y="2594"/>
                  </a:cubicBezTo>
                  <a:cubicBezTo>
                    <a:pt x="0" y="3230"/>
                    <a:pt x="3641" y="8820"/>
                    <a:pt x="3641" y="8820"/>
                  </a:cubicBezTo>
                  <a:lnTo>
                    <a:pt x="5690" y="5379"/>
                  </a:lnTo>
                  <a:lnTo>
                    <a:pt x="14343" y="7268"/>
                  </a:lnTo>
                  <a:cubicBezTo>
                    <a:pt x="19149" y="3642"/>
                    <a:pt x="15874" y="0"/>
                    <a:pt x="1247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5" name="Google Shape;2965;p35"/>
            <p:cNvSpPr/>
            <p:nvPr/>
          </p:nvSpPr>
          <p:spPr>
            <a:xfrm>
              <a:off x="7478450" y="2615625"/>
              <a:ext cx="110425" cy="100600"/>
            </a:xfrm>
            <a:custGeom>
              <a:avLst/>
              <a:gdLst/>
              <a:ahLst/>
              <a:cxnLst/>
              <a:rect l="l" t="t" r="r" b="b"/>
              <a:pathLst>
                <a:path w="4417" h="4024" extrusionOk="0">
                  <a:moveTo>
                    <a:pt x="2209" y="0"/>
                  </a:moveTo>
                  <a:cubicBezTo>
                    <a:pt x="1692" y="0"/>
                    <a:pt x="1174" y="194"/>
                    <a:pt x="777" y="582"/>
                  </a:cubicBezTo>
                  <a:cubicBezTo>
                    <a:pt x="1" y="1378"/>
                    <a:pt x="1" y="2651"/>
                    <a:pt x="777" y="3427"/>
                  </a:cubicBezTo>
                  <a:cubicBezTo>
                    <a:pt x="1174" y="3825"/>
                    <a:pt x="1692" y="4024"/>
                    <a:pt x="2209" y="4024"/>
                  </a:cubicBezTo>
                  <a:cubicBezTo>
                    <a:pt x="2726" y="4024"/>
                    <a:pt x="3243" y="3825"/>
                    <a:pt x="3641" y="3427"/>
                  </a:cubicBezTo>
                  <a:cubicBezTo>
                    <a:pt x="4417" y="2651"/>
                    <a:pt x="4417" y="1378"/>
                    <a:pt x="3641" y="582"/>
                  </a:cubicBezTo>
                  <a:cubicBezTo>
                    <a:pt x="3243" y="194"/>
                    <a:pt x="2726" y="0"/>
                    <a:pt x="220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6" name="Google Shape;2966;p35"/>
            <p:cNvSpPr/>
            <p:nvPr/>
          </p:nvSpPr>
          <p:spPr>
            <a:xfrm>
              <a:off x="7340700" y="2714200"/>
              <a:ext cx="147725" cy="238750"/>
            </a:xfrm>
            <a:custGeom>
              <a:avLst/>
              <a:gdLst/>
              <a:ahLst/>
              <a:cxnLst/>
              <a:rect l="l" t="t" r="r" b="b"/>
              <a:pathLst>
                <a:path w="5909" h="9550" extrusionOk="0">
                  <a:moveTo>
                    <a:pt x="279" y="1"/>
                  </a:moveTo>
                  <a:lnTo>
                    <a:pt x="1" y="7341"/>
                  </a:lnTo>
                  <a:cubicBezTo>
                    <a:pt x="199" y="8953"/>
                    <a:pt x="1015" y="9549"/>
                    <a:pt x="2666" y="9549"/>
                  </a:cubicBezTo>
                  <a:cubicBezTo>
                    <a:pt x="4576" y="9549"/>
                    <a:pt x="5909" y="9410"/>
                    <a:pt x="5889" y="7461"/>
                  </a:cubicBezTo>
                  <a:lnTo>
                    <a:pt x="5789" y="558"/>
                  </a:lnTo>
                  <a:lnTo>
                    <a:pt x="279"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7" name="Google Shape;2967;p35"/>
            <p:cNvSpPr/>
            <p:nvPr/>
          </p:nvSpPr>
          <p:spPr>
            <a:xfrm>
              <a:off x="7374025" y="2769425"/>
              <a:ext cx="113400" cy="113400"/>
            </a:xfrm>
            <a:custGeom>
              <a:avLst/>
              <a:gdLst/>
              <a:ahLst/>
              <a:cxnLst/>
              <a:rect l="l" t="t" r="r" b="b"/>
              <a:pathLst>
                <a:path w="4536" h="4536" extrusionOk="0">
                  <a:moveTo>
                    <a:pt x="4476" y="0"/>
                  </a:moveTo>
                  <a:lnTo>
                    <a:pt x="0" y="1273"/>
                  </a:lnTo>
                  <a:lnTo>
                    <a:pt x="4536" y="4536"/>
                  </a:lnTo>
                  <a:lnTo>
                    <a:pt x="4476" y="0"/>
                  </a:ln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8" name="Google Shape;2968;p35"/>
            <p:cNvSpPr/>
            <p:nvPr/>
          </p:nvSpPr>
          <p:spPr>
            <a:xfrm>
              <a:off x="7300425" y="2455600"/>
              <a:ext cx="262600" cy="360575"/>
            </a:xfrm>
            <a:custGeom>
              <a:avLst/>
              <a:gdLst/>
              <a:ahLst/>
              <a:cxnLst/>
              <a:rect l="l" t="t" r="r" b="b"/>
              <a:pathLst>
                <a:path w="10504" h="14423" extrusionOk="0">
                  <a:moveTo>
                    <a:pt x="5371" y="1"/>
                  </a:moveTo>
                  <a:cubicBezTo>
                    <a:pt x="2646" y="1"/>
                    <a:pt x="0" y="2189"/>
                    <a:pt x="0" y="4894"/>
                  </a:cubicBezTo>
                  <a:lnTo>
                    <a:pt x="219" y="9549"/>
                  </a:lnTo>
                  <a:cubicBezTo>
                    <a:pt x="338" y="12255"/>
                    <a:pt x="2586" y="14423"/>
                    <a:pt x="5312" y="14423"/>
                  </a:cubicBezTo>
                  <a:lnTo>
                    <a:pt x="5709" y="14423"/>
                  </a:lnTo>
                  <a:cubicBezTo>
                    <a:pt x="8375" y="14423"/>
                    <a:pt x="10504" y="12215"/>
                    <a:pt x="10404" y="9569"/>
                  </a:cubicBezTo>
                  <a:lnTo>
                    <a:pt x="10265" y="4755"/>
                  </a:lnTo>
                  <a:cubicBezTo>
                    <a:pt x="10185" y="2109"/>
                    <a:pt x="7997" y="1"/>
                    <a:pt x="5371"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9" name="Google Shape;2969;p35"/>
            <p:cNvSpPr/>
            <p:nvPr/>
          </p:nvSpPr>
          <p:spPr>
            <a:xfrm>
              <a:off x="7482925" y="2655025"/>
              <a:ext cx="16450" cy="45775"/>
            </a:xfrm>
            <a:custGeom>
              <a:avLst/>
              <a:gdLst/>
              <a:ahLst/>
              <a:cxnLst/>
              <a:rect l="l" t="t" r="r" b="b"/>
              <a:pathLst>
                <a:path w="658" h="1831" fill="none" extrusionOk="0">
                  <a:moveTo>
                    <a:pt x="319" y="1"/>
                  </a:moveTo>
                  <a:lnTo>
                    <a:pt x="657" y="1831"/>
                  </a:lnTo>
                  <a:lnTo>
                    <a:pt x="1" y="1831"/>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0" name="Google Shape;2970;p35"/>
            <p:cNvSpPr/>
            <p:nvPr/>
          </p:nvSpPr>
          <p:spPr>
            <a:xfrm>
              <a:off x="7397900" y="2600825"/>
              <a:ext cx="57700" cy="19450"/>
            </a:xfrm>
            <a:custGeom>
              <a:avLst/>
              <a:gdLst/>
              <a:ahLst/>
              <a:cxnLst/>
              <a:rect l="l" t="t" r="r" b="b"/>
              <a:pathLst>
                <a:path w="2308" h="778" extrusionOk="0">
                  <a:moveTo>
                    <a:pt x="1546" y="0"/>
                  </a:moveTo>
                  <a:cubicBezTo>
                    <a:pt x="1350" y="0"/>
                    <a:pt x="1194" y="20"/>
                    <a:pt x="1194" y="20"/>
                  </a:cubicBezTo>
                  <a:cubicBezTo>
                    <a:pt x="696" y="40"/>
                    <a:pt x="0" y="219"/>
                    <a:pt x="80" y="478"/>
                  </a:cubicBezTo>
                  <a:cubicBezTo>
                    <a:pt x="152" y="680"/>
                    <a:pt x="298" y="777"/>
                    <a:pt x="738" y="777"/>
                  </a:cubicBezTo>
                  <a:cubicBezTo>
                    <a:pt x="904" y="777"/>
                    <a:pt x="1112" y="764"/>
                    <a:pt x="1373" y="736"/>
                  </a:cubicBezTo>
                  <a:cubicBezTo>
                    <a:pt x="2308" y="637"/>
                    <a:pt x="2308" y="339"/>
                    <a:pt x="2308" y="339"/>
                  </a:cubicBezTo>
                  <a:cubicBezTo>
                    <a:pt x="2295" y="54"/>
                    <a:pt x="1868" y="0"/>
                    <a:pt x="1546"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1" name="Google Shape;2971;p35"/>
            <p:cNvSpPr/>
            <p:nvPr/>
          </p:nvSpPr>
          <p:spPr>
            <a:xfrm>
              <a:off x="7507300" y="2600250"/>
              <a:ext cx="49250" cy="17875"/>
            </a:xfrm>
            <a:custGeom>
              <a:avLst/>
              <a:gdLst/>
              <a:ahLst/>
              <a:cxnLst/>
              <a:rect l="l" t="t" r="r" b="b"/>
              <a:pathLst>
                <a:path w="1970" h="715" extrusionOk="0">
                  <a:moveTo>
                    <a:pt x="889" y="1"/>
                  </a:moveTo>
                  <a:cubicBezTo>
                    <a:pt x="649" y="1"/>
                    <a:pt x="83" y="38"/>
                    <a:pt x="20" y="381"/>
                  </a:cubicBezTo>
                  <a:cubicBezTo>
                    <a:pt x="20" y="381"/>
                    <a:pt x="1" y="680"/>
                    <a:pt x="776" y="700"/>
                  </a:cubicBezTo>
                  <a:cubicBezTo>
                    <a:pt x="913" y="710"/>
                    <a:pt x="1033" y="715"/>
                    <a:pt x="1139" y="715"/>
                  </a:cubicBezTo>
                  <a:cubicBezTo>
                    <a:pt x="1649" y="715"/>
                    <a:pt x="1824" y="599"/>
                    <a:pt x="1890" y="401"/>
                  </a:cubicBezTo>
                  <a:cubicBezTo>
                    <a:pt x="1970" y="143"/>
                    <a:pt x="1413" y="4"/>
                    <a:pt x="995" y="4"/>
                  </a:cubicBezTo>
                  <a:cubicBezTo>
                    <a:pt x="995" y="4"/>
                    <a:pt x="954" y="1"/>
                    <a:pt x="889"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2" name="Google Shape;2972;p35"/>
            <p:cNvSpPr/>
            <p:nvPr/>
          </p:nvSpPr>
          <p:spPr>
            <a:xfrm>
              <a:off x="7426250" y="2721675"/>
              <a:ext cx="76100" cy="26875"/>
            </a:xfrm>
            <a:custGeom>
              <a:avLst/>
              <a:gdLst/>
              <a:ahLst/>
              <a:cxnLst/>
              <a:rect l="l" t="t" r="r" b="b"/>
              <a:pathLst>
                <a:path w="3044" h="1075" extrusionOk="0">
                  <a:moveTo>
                    <a:pt x="0" y="0"/>
                  </a:moveTo>
                  <a:cubicBezTo>
                    <a:pt x="0" y="0"/>
                    <a:pt x="0" y="1075"/>
                    <a:pt x="1771" y="1075"/>
                  </a:cubicBezTo>
                  <a:cubicBezTo>
                    <a:pt x="2924" y="1075"/>
                    <a:pt x="3044" y="0"/>
                    <a:pt x="30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3" name="Google Shape;2973;p35"/>
            <p:cNvSpPr/>
            <p:nvPr/>
          </p:nvSpPr>
          <p:spPr>
            <a:xfrm>
              <a:off x="7420275" y="2645075"/>
              <a:ext cx="30850" cy="9975"/>
            </a:xfrm>
            <a:custGeom>
              <a:avLst/>
              <a:gdLst/>
              <a:ahLst/>
              <a:cxnLst/>
              <a:rect l="l" t="t" r="r" b="b"/>
              <a:pathLst>
                <a:path w="1234" h="399" fill="none" extrusionOk="0">
                  <a:moveTo>
                    <a:pt x="1234" y="399"/>
                  </a:moveTo>
                  <a:cubicBezTo>
                    <a:pt x="1234" y="399"/>
                    <a:pt x="716" y="1"/>
                    <a:pt x="0" y="39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4" name="Google Shape;2974;p35"/>
            <p:cNvSpPr/>
            <p:nvPr/>
          </p:nvSpPr>
          <p:spPr>
            <a:xfrm>
              <a:off x="7515750" y="2645075"/>
              <a:ext cx="26875" cy="9975"/>
            </a:xfrm>
            <a:custGeom>
              <a:avLst/>
              <a:gdLst/>
              <a:ahLst/>
              <a:cxnLst/>
              <a:rect l="l" t="t" r="r" b="b"/>
              <a:pathLst>
                <a:path w="1075" h="399" fill="none" extrusionOk="0">
                  <a:moveTo>
                    <a:pt x="1075" y="399"/>
                  </a:moveTo>
                  <a:cubicBezTo>
                    <a:pt x="1075" y="399"/>
                    <a:pt x="737" y="1"/>
                    <a:pt x="1" y="39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5" name="Google Shape;2975;p35"/>
            <p:cNvSpPr/>
            <p:nvPr/>
          </p:nvSpPr>
          <p:spPr>
            <a:xfrm>
              <a:off x="7276050" y="2430750"/>
              <a:ext cx="293450" cy="235750"/>
            </a:xfrm>
            <a:custGeom>
              <a:avLst/>
              <a:gdLst/>
              <a:ahLst/>
              <a:cxnLst/>
              <a:rect l="l" t="t" r="r" b="b"/>
              <a:pathLst>
                <a:path w="11738" h="9430" extrusionOk="0">
                  <a:moveTo>
                    <a:pt x="7779" y="0"/>
                  </a:moveTo>
                  <a:lnTo>
                    <a:pt x="1592" y="2447"/>
                  </a:lnTo>
                  <a:lnTo>
                    <a:pt x="0" y="4834"/>
                  </a:lnTo>
                  <a:lnTo>
                    <a:pt x="538" y="7917"/>
                  </a:lnTo>
                  <a:lnTo>
                    <a:pt x="1811" y="9429"/>
                  </a:lnTo>
                  <a:cubicBezTo>
                    <a:pt x="1811" y="9429"/>
                    <a:pt x="4894" y="7460"/>
                    <a:pt x="3800" y="4695"/>
                  </a:cubicBezTo>
                  <a:cubicBezTo>
                    <a:pt x="3800" y="4695"/>
                    <a:pt x="5959" y="3654"/>
                    <a:pt x="8100" y="3654"/>
                  </a:cubicBezTo>
                  <a:cubicBezTo>
                    <a:pt x="9214" y="3654"/>
                    <a:pt x="10324" y="3936"/>
                    <a:pt x="11120" y="4794"/>
                  </a:cubicBezTo>
                  <a:lnTo>
                    <a:pt x="11737" y="1592"/>
                  </a:lnTo>
                  <a:lnTo>
                    <a:pt x="7779"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6" name="Google Shape;2976;p35"/>
            <p:cNvSpPr/>
            <p:nvPr/>
          </p:nvSpPr>
          <p:spPr>
            <a:xfrm>
              <a:off x="7232275" y="2615450"/>
              <a:ext cx="114425" cy="100775"/>
            </a:xfrm>
            <a:custGeom>
              <a:avLst/>
              <a:gdLst/>
              <a:ahLst/>
              <a:cxnLst/>
              <a:rect l="l" t="t" r="r" b="b"/>
              <a:pathLst>
                <a:path w="4577" h="4031" extrusionOk="0">
                  <a:moveTo>
                    <a:pt x="2302" y="1"/>
                  </a:moveTo>
                  <a:cubicBezTo>
                    <a:pt x="1512" y="1"/>
                    <a:pt x="754" y="464"/>
                    <a:pt x="439" y="1246"/>
                  </a:cubicBezTo>
                  <a:cubicBezTo>
                    <a:pt x="1" y="2260"/>
                    <a:pt x="498" y="3454"/>
                    <a:pt x="1513" y="3871"/>
                  </a:cubicBezTo>
                  <a:cubicBezTo>
                    <a:pt x="1769" y="3980"/>
                    <a:pt x="2034" y="4031"/>
                    <a:pt x="2294" y="4031"/>
                  </a:cubicBezTo>
                  <a:cubicBezTo>
                    <a:pt x="3084" y="4031"/>
                    <a:pt x="3829" y="3560"/>
                    <a:pt x="4158" y="2797"/>
                  </a:cubicBezTo>
                  <a:cubicBezTo>
                    <a:pt x="4576" y="1763"/>
                    <a:pt x="4099" y="589"/>
                    <a:pt x="3064" y="151"/>
                  </a:cubicBezTo>
                  <a:cubicBezTo>
                    <a:pt x="2816" y="49"/>
                    <a:pt x="2557" y="1"/>
                    <a:pt x="230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7" name="Google Shape;2977;p35"/>
            <p:cNvSpPr/>
            <p:nvPr/>
          </p:nvSpPr>
          <p:spPr>
            <a:xfrm>
              <a:off x="7272075" y="2644100"/>
              <a:ext cx="34825" cy="36825"/>
            </a:xfrm>
            <a:custGeom>
              <a:avLst/>
              <a:gdLst/>
              <a:ahLst/>
              <a:cxnLst/>
              <a:rect l="l" t="t" r="r" b="b"/>
              <a:pathLst>
                <a:path w="1393" h="1473" fill="none" extrusionOk="0">
                  <a:moveTo>
                    <a:pt x="1393" y="1472"/>
                  </a:moveTo>
                  <a:cubicBezTo>
                    <a:pt x="1393" y="1472"/>
                    <a:pt x="1393" y="0"/>
                    <a:pt x="0" y="23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8" name="Google Shape;2978;p35"/>
            <p:cNvSpPr/>
            <p:nvPr/>
          </p:nvSpPr>
          <p:spPr>
            <a:xfrm>
              <a:off x="7371525" y="2935525"/>
              <a:ext cx="85575" cy="57700"/>
            </a:xfrm>
            <a:custGeom>
              <a:avLst/>
              <a:gdLst/>
              <a:ahLst/>
              <a:cxnLst/>
              <a:rect l="l" t="t" r="r" b="b"/>
              <a:pathLst>
                <a:path w="3423" h="2308" extrusionOk="0">
                  <a:moveTo>
                    <a:pt x="1632" y="0"/>
                  </a:moveTo>
                  <a:lnTo>
                    <a:pt x="1" y="816"/>
                  </a:lnTo>
                  <a:lnTo>
                    <a:pt x="1632" y="2308"/>
                  </a:lnTo>
                  <a:lnTo>
                    <a:pt x="3422" y="279"/>
                  </a:lnTo>
                  <a:lnTo>
                    <a:pt x="1632"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9" name="Google Shape;2979;p35"/>
            <p:cNvSpPr/>
            <p:nvPr/>
          </p:nvSpPr>
          <p:spPr>
            <a:xfrm>
              <a:off x="7360100" y="2984250"/>
              <a:ext cx="100975" cy="428725"/>
            </a:xfrm>
            <a:custGeom>
              <a:avLst/>
              <a:gdLst/>
              <a:ahLst/>
              <a:cxnLst/>
              <a:rect l="l" t="t" r="r" b="b"/>
              <a:pathLst>
                <a:path w="4039" h="17149" extrusionOk="0">
                  <a:moveTo>
                    <a:pt x="2328" y="1"/>
                  </a:moveTo>
                  <a:lnTo>
                    <a:pt x="1751" y="60"/>
                  </a:lnTo>
                  <a:lnTo>
                    <a:pt x="0" y="14741"/>
                  </a:lnTo>
                  <a:lnTo>
                    <a:pt x="2129" y="17148"/>
                  </a:lnTo>
                  <a:lnTo>
                    <a:pt x="4039" y="14721"/>
                  </a:lnTo>
                  <a:lnTo>
                    <a:pt x="2328"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0" name="Google Shape;2980;p35"/>
            <p:cNvSpPr/>
            <p:nvPr/>
          </p:nvSpPr>
          <p:spPr>
            <a:xfrm>
              <a:off x="7294450" y="2880825"/>
              <a:ext cx="117900" cy="112400"/>
            </a:xfrm>
            <a:custGeom>
              <a:avLst/>
              <a:gdLst/>
              <a:ahLst/>
              <a:cxnLst/>
              <a:rect l="l" t="t" r="r" b="b"/>
              <a:pathLst>
                <a:path w="4716" h="4496" extrusionOk="0">
                  <a:moveTo>
                    <a:pt x="1870" y="0"/>
                  </a:moveTo>
                  <a:lnTo>
                    <a:pt x="1" y="995"/>
                  </a:lnTo>
                  <a:lnTo>
                    <a:pt x="2825" y="4496"/>
                  </a:lnTo>
                  <a:lnTo>
                    <a:pt x="4715" y="2188"/>
                  </a:lnTo>
                  <a:lnTo>
                    <a:pt x="187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1" name="Google Shape;2981;p35"/>
            <p:cNvSpPr/>
            <p:nvPr/>
          </p:nvSpPr>
          <p:spPr>
            <a:xfrm>
              <a:off x="7412325" y="2882800"/>
              <a:ext cx="118375" cy="110425"/>
            </a:xfrm>
            <a:custGeom>
              <a:avLst/>
              <a:gdLst/>
              <a:ahLst/>
              <a:cxnLst/>
              <a:rect l="l" t="t" r="r" b="b"/>
              <a:pathLst>
                <a:path w="4735" h="4417" extrusionOk="0">
                  <a:moveTo>
                    <a:pt x="3004" y="1"/>
                  </a:moveTo>
                  <a:lnTo>
                    <a:pt x="0" y="2109"/>
                  </a:lnTo>
                  <a:lnTo>
                    <a:pt x="1890" y="4417"/>
                  </a:lnTo>
                  <a:lnTo>
                    <a:pt x="4735" y="916"/>
                  </a:lnTo>
                  <a:lnTo>
                    <a:pt x="300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2" name="Google Shape;2982;p35"/>
            <p:cNvSpPr/>
            <p:nvPr/>
          </p:nvSpPr>
          <p:spPr>
            <a:xfrm>
              <a:off x="5994950" y="2910750"/>
              <a:ext cx="150225" cy="212775"/>
            </a:xfrm>
            <a:custGeom>
              <a:avLst/>
              <a:gdLst/>
              <a:ahLst/>
              <a:cxnLst/>
              <a:rect l="l" t="t" r="r" b="b"/>
              <a:pathLst>
                <a:path w="6009" h="8511" extrusionOk="0">
                  <a:moveTo>
                    <a:pt x="2857" y="0"/>
                  </a:moveTo>
                  <a:cubicBezTo>
                    <a:pt x="2624" y="0"/>
                    <a:pt x="2387" y="31"/>
                    <a:pt x="2149" y="96"/>
                  </a:cubicBezTo>
                  <a:cubicBezTo>
                    <a:pt x="817" y="454"/>
                    <a:pt x="1" y="1767"/>
                    <a:pt x="240" y="3140"/>
                  </a:cubicBezTo>
                  <a:lnTo>
                    <a:pt x="558" y="8511"/>
                  </a:lnTo>
                  <a:lnTo>
                    <a:pt x="6009" y="6840"/>
                  </a:lnTo>
                  <a:cubicBezTo>
                    <a:pt x="5829" y="4890"/>
                    <a:pt x="5670" y="3080"/>
                    <a:pt x="5412" y="2046"/>
                  </a:cubicBezTo>
                  <a:cubicBezTo>
                    <a:pt x="5129" y="814"/>
                    <a:pt x="4052" y="0"/>
                    <a:pt x="28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3" name="Google Shape;2983;p35"/>
            <p:cNvSpPr/>
            <p:nvPr/>
          </p:nvSpPr>
          <p:spPr>
            <a:xfrm>
              <a:off x="6008875" y="3081225"/>
              <a:ext cx="157675" cy="256900"/>
            </a:xfrm>
            <a:custGeom>
              <a:avLst/>
              <a:gdLst/>
              <a:ahLst/>
              <a:cxnLst/>
              <a:rect l="l" t="t" r="r" b="b"/>
              <a:pathLst>
                <a:path w="6307" h="10276" extrusionOk="0">
                  <a:moveTo>
                    <a:pt x="5452" y="1"/>
                  </a:moveTo>
                  <a:lnTo>
                    <a:pt x="1" y="1652"/>
                  </a:lnTo>
                  <a:lnTo>
                    <a:pt x="657" y="7958"/>
                  </a:lnTo>
                  <a:cubicBezTo>
                    <a:pt x="928" y="9330"/>
                    <a:pt x="2116" y="10276"/>
                    <a:pt x="3463" y="10276"/>
                  </a:cubicBezTo>
                  <a:cubicBezTo>
                    <a:pt x="3601" y="10276"/>
                    <a:pt x="3740" y="10266"/>
                    <a:pt x="3880" y="10246"/>
                  </a:cubicBezTo>
                  <a:lnTo>
                    <a:pt x="3940" y="10246"/>
                  </a:lnTo>
                  <a:cubicBezTo>
                    <a:pt x="5312" y="10047"/>
                    <a:pt x="6307" y="8853"/>
                    <a:pt x="6168" y="7480"/>
                  </a:cubicBezTo>
                  <a:lnTo>
                    <a:pt x="5452"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4" name="Google Shape;2984;p35"/>
            <p:cNvSpPr/>
            <p:nvPr/>
          </p:nvSpPr>
          <p:spPr>
            <a:xfrm>
              <a:off x="6043200" y="3208550"/>
              <a:ext cx="166625" cy="587350"/>
            </a:xfrm>
            <a:custGeom>
              <a:avLst/>
              <a:gdLst/>
              <a:ahLst/>
              <a:cxnLst/>
              <a:rect l="l" t="t" r="r" b="b"/>
              <a:pathLst>
                <a:path w="6665" h="23494" extrusionOk="0">
                  <a:moveTo>
                    <a:pt x="4556" y="0"/>
                  </a:moveTo>
                  <a:cubicBezTo>
                    <a:pt x="4556" y="0"/>
                    <a:pt x="3561" y="219"/>
                    <a:pt x="2248" y="438"/>
                  </a:cubicBezTo>
                  <a:cubicBezTo>
                    <a:pt x="896" y="677"/>
                    <a:pt x="1" y="1970"/>
                    <a:pt x="299" y="3303"/>
                  </a:cubicBezTo>
                  <a:lnTo>
                    <a:pt x="3780" y="23494"/>
                  </a:lnTo>
                  <a:lnTo>
                    <a:pt x="6665" y="23454"/>
                  </a:lnTo>
                  <a:lnTo>
                    <a:pt x="4556"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5" name="Google Shape;2985;p35"/>
            <p:cNvSpPr/>
            <p:nvPr/>
          </p:nvSpPr>
          <p:spPr>
            <a:xfrm>
              <a:off x="6104375" y="3739450"/>
              <a:ext cx="161650" cy="142225"/>
            </a:xfrm>
            <a:custGeom>
              <a:avLst/>
              <a:gdLst/>
              <a:ahLst/>
              <a:cxnLst/>
              <a:rect l="l" t="t" r="r" b="b"/>
              <a:pathLst>
                <a:path w="6466" h="5689" extrusionOk="0">
                  <a:moveTo>
                    <a:pt x="3251" y="0"/>
                  </a:moveTo>
                  <a:cubicBezTo>
                    <a:pt x="2105" y="0"/>
                    <a:pt x="1026" y="686"/>
                    <a:pt x="597" y="1820"/>
                  </a:cubicBezTo>
                  <a:cubicBezTo>
                    <a:pt x="0" y="3252"/>
                    <a:pt x="716" y="4923"/>
                    <a:pt x="2208" y="5500"/>
                  </a:cubicBezTo>
                  <a:cubicBezTo>
                    <a:pt x="2542" y="5628"/>
                    <a:pt x="2885" y="5689"/>
                    <a:pt x="3224" y="5689"/>
                  </a:cubicBezTo>
                  <a:cubicBezTo>
                    <a:pt x="4362" y="5689"/>
                    <a:pt x="5444" y="5003"/>
                    <a:pt x="5889" y="3869"/>
                  </a:cubicBezTo>
                  <a:cubicBezTo>
                    <a:pt x="6465" y="2417"/>
                    <a:pt x="5729" y="766"/>
                    <a:pt x="4277" y="189"/>
                  </a:cubicBezTo>
                  <a:cubicBezTo>
                    <a:pt x="3939" y="61"/>
                    <a:pt x="3592" y="0"/>
                    <a:pt x="3251"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6" name="Google Shape;2986;p35"/>
            <p:cNvSpPr/>
            <p:nvPr/>
          </p:nvSpPr>
          <p:spPr>
            <a:xfrm>
              <a:off x="6211300" y="3744150"/>
              <a:ext cx="64175" cy="127050"/>
            </a:xfrm>
            <a:custGeom>
              <a:avLst/>
              <a:gdLst/>
              <a:ahLst/>
              <a:cxnLst/>
              <a:rect l="l" t="t" r="r" b="b"/>
              <a:pathLst>
                <a:path w="2567" h="5082" extrusionOk="0">
                  <a:moveTo>
                    <a:pt x="0" y="1"/>
                  </a:moveTo>
                  <a:lnTo>
                    <a:pt x="517" y="4835"/>
                  </a:lnTo>
                  <a:cubicBezTo>
                    <a:pt x="517" y="4835"/>
                    <a:pt x="740" y="5082"/>
                    <a:pt x="1054" y="5082"/>
                  </a:cubicBezTo>
                  <a:cubicBezTo>
                    <a:pt x="1309" y="5082"/>
                    <a:pt x="1626" y="4917"/>
                    <a:pt x="1930" y="4318"/>
                  </a:cubicBezTo>
                  <a:cubicBezTo>
                    <a:pt x="2566" y="2965"/>
                    <a:pt x="2546" y="1254"/>
                    <a:pt x="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7" name="Google Shape;2987;p35"/>
            <p:cNvSpPr/>
            <p:nvPr/>
          </p:nvSpPr>
          <p:spPr>
            <a:xfrm>
              <a:off x="5609550" y="2599325"/>
              <a:ext cx="554525" cy="420750"/>
            </a:xfrm>
            <a:custGeom>
              <a:avLst/>
              <a:gdLst/>
              <a:ahLst/>
              <a:cxnLst/>
              <a:rect l="l" t="t" r="r" b="b"/>
              <a:pathLst>
                <a:path w="22181" h="16830" extrusionOk="0">
                  <a:moveTo>
                    <a:pt x="6863" y="1"/>
                  </a:moveTo>
                  <a:cubicBezTo>
                    <a:pt x="6863" y="1"/>
                    <a:pt x="5411" y="5869"/>
                    <a:pt x="3342" y="8754"/>
                  </a:cubicBezTo>
                  <a:cubicBezTo>
                    <a:pt x="0" y="13448"/>
                    <a:pt x="1512" y="16830"/>
                    <a:pt x="1512" y="16830"/>
                  </a:cubicBezTo>
                  <a:lnTo>
                    <a:pt x="20032" y="16830"/>
                  </a:lnTo>
                  <a:cubicBezTo>
                    <a:pt x="22180" y="8435"/>
                    <a:pt x="18023" y="2527"/>
                    <a:pt x="18023" y="2527"/>
                  </a:cubicBezTo>
                  <a:lnTo>
                    <a:pt x="6863"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8" name="Google Shape;2988;p35"/>
            <p:cNvSpPr/>
            <p:nvPr/>
          </p:nvSpPr>
          <p:spPr>
            <a:xfrm>
              <a:off x="5851725" y="3281150"/>
              <a:ext cx="400875" cy="1084175"/>
            </a:xfrm>
            <a:custGeom>
              <a:avLst/>
              <a:gdLst/>
              <a:ahLst/>
              <a:cxnLst/>
              <a:rect l="l" t="t" r="r" b="b"/>
              <a:pathLst>
                <a:path w="16035" h="43367" extrusionOk="0">
                  <a:moveTo>
                    <a:pt x="797" y="1"/>
                  </a:moveTo>
                  <a:lnTo>
                    <a:pt x="1" y="1174"/>
                  </a:lnTo>
                  <a:lnTo>
                    <a:pt x="6287" y="1373"/>
                  </a:lnTo>
                  <a:lnTo>
                    <a:pt x="3582" y="29601"/>
                  </a:lnTo>
                  <a:lnTo>
                    <a:pt x="6386" y="43367"/>
                  </a:lnTo>
                  <a:lnTo>
                    <a:pt x="16034" y="43367"/>
                  </a:lnTo>
                  <a:cubicBezTo>
                    <a:pt x="15497" y="38811"/>
                    <a:pt x="14642" y="32883"/>
                    <a:pt x="13428" y="25543"/>
                  </a:cubicBezTo>
                  <a:cubicBezTo>
                    <a:pt x="10146" y="5988"/>
                    <a:pt x="8057" y="1314"/>
                    <a:pt x="8057" y="1314"/>
                  </a:cubicBezTo>
                  <a:lnTo>
                    <a:pt x="797"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9" name="Google Shape;2989;p35"/>
            <p:cNvSpPr/>
            <p:nvPr/>
          </p:nvSpPr>
          <p:spPr>
            <a:xfrm>
              <a:off x="5650825" y="3308000"/>
              <a:ext cx="357575" cy="1057325"/>
            </a:xfrm>
            <a:custGeom>
              <a:avLst/>
              <a:gdLst/>
              <a:ahLst/>
              <a:cxnLst/>
              <a:rect l="l" t="t" r="r" b="b"/>
              <a:pathLst>
                <a:path w="14303" h="42293" extrusionOk="0">
                  <a:moveTo>
                    <a:pt x="5232" y="1"/>
                  </a:moveTo>
                  <a:cubicBezTo>
                    <a:pt x="5232" y="1"/>
                    <a:pt x="438" y="5093"/>
                    <a:pt x="179" y="14582"/>
                  </a:cubicBezTo>
                  <a:cubicBezTo>
                    <a:pt x="0" y="20888"/>
                    <a:pt x="179" y="33102"/>
                    <a:pt x="358" y="42293"/>
                  </a:cubicBezTo>
                  <a:lnTo>
                    <a:pt x="10285" y="42293"/>
                  </a:lnTo>
                  <a:lnTo>
                    <a:pt x="11598" y="28527"/>
                  </a:lnTo>
                  <a:lnTo>
                    <a:pt x="14303" y="299"/>
                  </a:lnTo>
                  <a:lnTo>
                    <a:pt x="8037" y="100"/>
                  </a:lnTo>
                  <a:lnTo>
                    <a:pt x="5232"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0" name="Google Shape;2990;p35"/>
            <p:cNvSpPr/>
            <p:nvPr/>
          </p:nvSpPr>
          <p:spPr>
            <a:xfrm>
              <a:off x="5941250" y="3554675"/>
              <a:ext cx="32350" cy="466525"/>
            </a:xfrm>
            <a:custGeom>
              <a:avLst/>
              <a:gdLst/>
              <a:ahLst/>
              <a:cxnLst/>
              <a:rect l="l" t="t" r="r" b="b"/>
              <a:pathLst>
                <a:path w="1294" h="18661" fill="none" extrusionOk="0">
                  <a:moveTo>
                    <a:pt x="1" y="18660"/>
                  </a:moveTo>
                  <a:lnTo>
                    <a:pt x="1294" y="1"/>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1" name="Google Shape;2991;p35"/>
            <p:cNvSpPr/>
            <p:nvPr/>
          </p:nvSpPr>
          <p:spPr>
            <a:xfrm>
              <a:off x="5973575" y="3510425"/>
              <a:ext cx="56725" cy="44275"/>
            </a:xfrm>
            <a:custGeom>
              <a:avLst/>
              <a:gdLst/>
              <a:ahLst/>
              <a:cxnLst/>
              <a:rect l="l" t="t" r="r" b="b"/>
              <a:pathLst>
                <a:path w="2269" h="1771" fill="none" extrusionOk="0">
                  <a:moveTo>
                    <a:pt x="1" y="1771"/>
                  </a:moveTo>
                  <a:lnTo>
                    <a:pt x="226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2" name="Google Shape;2992;p35"/>
            <p:cNvSpPr/>
            <p:nvPr/>
          </p:nvSpPr>
          <p:spPr>
            <a:xfrm>
              <a:off x="5712475" y="2896225"/>
              <a:ext cx="419275" cy="417775"/>
            </a:xfrm>
            <a:custGeom>
              <a:avLst/>
              <a:gdLst/>
              <a:ahLst/>
              <a:cxnLst/>
              <a:rect l="l" t="t" r="r" b="b"/>
              <a:pathLst>
                <a:path w="16771" h="16711" extrusionOk="0">
                  <a:moveTo>
                    <a:pt x="8256" y="1"/>
                  </a:moveTo>
                  <a:lnTo>
                    <a:pt x="1354" y="975"/>
                  </a:lnTo>
                  <a:cubicBezTo>
                    <a:pt x="558" y="1095"/>
                    <a:pt x="1" y="1851"/>
                    <a:pt x="120" y="2646"/>
                  </a:cubicBezTo>
                  <a:lnTo>
                    <a:pt x="2507" y="16711"/>
                  </a:lnTo>
                  <a:lnTo>
                    <a:pt x="13627" y="16711"/>
                  </a:lnTo>
                  <a:lnTo>
                    <a:pt x="16532" y="3184"/>
                  </a:lnTo>
                  <a:cubicBezTo>
                    <a:pt x="16770" y="1970"/>
                    <a:pt x="15895" y="836"/>
                    <a:pt x="14682" y="697"/>
                  </a:cubicBezTo>
                  <a:lnTo>
                    <a:pt x="82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3" name="Google Shape;2993;p35"/>
            <p:cNvSpPr/>
            <p:nvPr/>
          </p:nvSpPr>
          <p:spPr>
            <a:xfrm>
              <a:off x="6100400" y="3007125"/>
              <a:ext cx="20400" cy="87550"/>
            </a:xfrm>
            <a:custGeom>
              <a:avLst/>
              <a:gdLst/>
              <a:ahLst/>
              <a:cxnLst/>
              <a:rect l="l" t="t" r="r" b="b"/>
              <a:pathLst>
                <a:path w="816" h="3502" fill="none" extrusionOk="0">
                  <a:moveTo>
                    <a:pt x="0" y="3502"/>
                  </a:moveTo>
                  <a:lnTo>
                    <a:pt x="816" y="1"/>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4" name="Google Shape;2994;p35"/>
            <p:cNvSpPr/>
            <p:nvPr/>
          </p:nvSpPr>
          <p:spPr>
            <a:xfrm>
              <a:off x="5287275" y="2981775"/>
              <a:ext cx="371025" cy="280050"/>
            </a:xfrm>
            <a:custGeom>
              <a:avLst/>
              <a:gdLst/>
              <a:ahLst/>
              <a:cxnLst/>
              <a:rect l="l" t="t" r="r" b="b"/>
              <a:pathLst>
                <a:path w="14841" h="11202" extrusionOk="0">
                  <a:moveTo>
                    <a:pt x="12334" y="0"/>
                  </a:moveTo>
                  <a:lnTo>
                    <a:pt x="2547" y="4098"/>
                  </a:lnTo>
                  <a:cubicBezTo>
                    <a:pt x="697" y="5093"/>
                    <a:pt x="1" y="7361"/>
                    <a:pt x="955" y="9211"/>
                  </a:cubicBezTo>
                  <a:cubicBezTo>
                    <a:pt x="1611" y="10522"/>
                    <a:pt x="2466" y="11202"/>
                    <a:pt x="3505" y="11202"/>
                  </a:cubicBezTo>
                  <a:cubicBezTo>
                    <a:pt x="4073" y="11202"/>
                    <a:pt x="4696" y="10998"/>
                    <a:pt x="5372" y="10583"/>
                  </a:cubicBezTo>
                  <a:cubicBezTo>
                    <a:pt x="7082" y="9549"/>
                    <a:pt x="14841" y="6923"/>
                    <a:pt x="14841" y="6923"/>
                  </a:cubicBezTo>
                  <a:lnTo>
                    <a:pt x="12334"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5" name="Google Shape;2995;p35"/>
            <p:cNvSpPr/>
            <p:nvPr/>
          </p:nvSpPr>
          <p:spPr>
            <a:xfrm>
              <a:off x="5595625" y="2919475"/>
              <a:ext cx="279000" cy="235375"/>
            </a:xfrm>
            <a:custGeom>
              <a:avLst/>
              <a:gdLst/>
              <a:ahLst/>
              <a:cxnLst/>
              <a:rect l="l" t="t" r="r" b="b"/>
              <a:pathLst>
                <a:path w="11160" h="9415" extrusionOk="0">
                  <a:moveTo>
                    <a:pt x="6580" y="1"/>
                  </a:moveTo>
                  <a:cubicBezTo>
                    <a:pt x="5993" y="1"/>
                    <a:pt x="5399" y="144"/>
                    <a:pt x="4854" y="443"/>
                  </a:cubicBezTo>
                  <a:lnTo>
                    <a:pt x="0" y="2492"/>
                  </a:lnTo>
                  <a:lnTo>
                    <a:pt x="2507" y="9415"/>
                  </a:lnTo>
                  <a:cubicBezTo>
                    <a:pt x="2507" y="9415"/>
                    <a:pt x="8216" y="7565"/>
                    <a:pt x="9449" y="6809"/>
                  </a:cubicBezTo>
                  <a:cubicBezTo>
                    <a:pt x="11160" y="5735"/>
                    <a:pt x="10702" y="3308"/>
                    <a:pt x="9568" y="1617"/>
                  </a:cubicBezTo>
                  <a:cubicBezTo>
                    <a:pt x="8893" y="571"/>
                    <a:pt x="7750" y="1"/>
                    <a:pt x="65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6" name="Google Shape;2996;p35"/>
            <p:cNvSpPr/>
            <p:nvPr/>
          </p:nvSpPr>
          <p:spPr>
            <a:xfrm>
              <a:off x="5740325" y="3102125"/>
              <a:ext cx="61700" cy="24875"/>
            </a:xfrm>
            <a:custGeom>
              <a:avLst/>
              <a:gdLst/>
              <a:ahLst/>
              <a:cxnLst/>
              <a:rect l="l" t="t" r="r" b="b"/>
              <a:pathLst>
                <a:path w="2468" h="995" fill="none" extrusionOk="0">
                  <a:moveTo>
                    <a:pt x="1" y="995"/>
                  </a:moveTo>
                  <a:lnTo>
                    <a:pt x="246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7" name="Google Shape;2997;p35"/>
            <p:cNvSpPr/>
            <p:nvPr/>
          </p:nvSpPr>
          <p:spPr>
            <a:xfrm>
              <a:off x="5291750" y="3089975"/>
              <a:ext cx="387925" cy="439875"/>
            </a:xfrm>
            <a:custGeom>
              <a:avLst/>
              <a:gdLst/>
              <a:ahLst/>
              <a:cxnLst/>
              <a:rect l="l" t="t" r="r" b="b"/>
              <a:pathLst>
                <a:path w="15517" h="17595" extrusionOk="0">
                  <a:moveTo>
                    <a:pt x="3498" y="0"/>
                  </a:moveTo>
                  <a:cubicBezTo>
                    <a:pt x="2770" y="0"/>
                    <a:pt x="2036" y="244"/>
                    <a:pt x="1433" y="745"/>
                  </a:cubicBezTo>
                  <a:cubicBezTo>
                    <a:pt x="1" y="1899"/>
                    <a:pt x="100" y="4505"/>
                    <a:pt x="1373" y="5837"/>
                  </a:cubicBezTo>
                  <a:lnTo>
                    <a:pt x="12613" y="17594"/>
                  </a:lnTo>
                  <a:lnTo>
                    <a:pt x="15517" y="15505"/>
                  </a:lnTo>
                  <a:lnTo>
                    <a:pt x="6068" y="1282"/>
                  </a:lnTo>
                  <a:cubicBezTo>
                    <a:pt x="5441" y="439"/>
                    <a:pt x="4475" y="0"/>
                    <a:pt x="3498"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8" name="Google Shape;2998;p35"/>
            <p:cNvSpPr/>
            <p:nvPr/>
          </p:nvSpPr>
          <p:spPr>
            <a:xfrm>
              <a:off x="5607550" y="3423875"/>
              <a:ext cx="238250" cy="180175"/>
            </a:xfrm>
            <a:custGeom>
              <a:avLst/>
              <a:gdLst/>
              <a:ahLst/>
              <a:cxnLst/>
              <a:rect l="l" t="t" r="r" b="b"/>
              <a:pathLst>
                <a:path w="9530" h="7207" extrusionOk="0">
                  <a:moveTo>
                    <a:pt x="6046" y="0"/>
                  </a:moveTo>
                  <a:cubicBezTo>
                    <a:pt x="5943" y="0"/>
                    <a:pt x="5840" y="27"/>
                    <a:pt x="5750" y="80"/>
                  </a:cubicBezTo>
                  <a:lnTo>
                    <a:pt x="2388" y="2030"/>
                  </a:lnTo>
                  <a:lnTo>
                    <a:pt x="1" y="4238"/>
                  </a:lnTo>
                  <a:cubicBezTo>
                    <a:pt x="1216" y="5595"/>
                    <a:pt x="2193" y="5976"/>
                    <a:pt x="2893" y="5976"/>
                  </a:cubicBezTo>
                  <a:cubicBezTo>
                    <a:pt x="3075" y="5976"/>
                    <a:pt x="3238" y="5950"/>
                    <a:pt x="3382" y="5909"/>
                  </a:cubicBezTo>
                  <a:cubicBezTo>
                    <a:pt x="3462" y="5929"/>
                    <a:pt x="3522" y="5989"/>
                    <a:pt x="3601" y="6008"/>
                  </a:cubicBezTo>
                  <a:lnTo>
                    <a:pt x="6187" y="7122"/>
                  </a:lnTo>
                  <a:cubicBezTo>
                    <a:pt x="6266" y="7180"/>
                    <a:pt x="6360" y="7206"/>
                    <a:pt x="6455" y="7206"/>
                  </a:cubicBezTo>
                  <a:cubicBezTo>
                    <a:pt x="6624" y="7206"/>
                    <a:pt x="6794" y="7123"/>
                    <a:pt x="6883" y="6983"/>
                  </a:cubicBezTo>
                  <a:cubicBezTo>
                    <a:pt x="6983" y="6804"/>
                    <a:pt x="7062" y="6526"/>
                    <a:pt x="6585" y="6208"/>
                  </a:cubicBezTo>
                  <a:lnTo>
                    <a:pt x="6585" y="6208"/>
                  </a:lnTo>
                  <a:lnTo>
                    <a:pt x="7062" y="6526"/>
                  </a:lnTo>
                  <a:cubicBezTo>
                    <a:pt x="7146" y="6581"/>
                    <a:pt x="7241" y="6608"/>
                    <a:pt x="7336" y="6608"/>
                  </a:cubicBezTo>
                  <a:cubicBezTo>
                    <a:pt x="7513" y="6608"/>
                    <a:pt x="7688" y="6515"/>
                    <a:pt x="7779" y="6347"/>
                  </a:cubicBezTo>
                  <a:cubicBezTo>
                    <a:pt x="7938" y="6128"/>
                    <a:pt x="7838" y="5829"/>
                    <a:pt x="7560" y="5591"/>
                  </a:cubicBezTo>
                  <a:lnTo>
                    <a:pt x="7560" y="5591"/>
                  </a:lnTo>
                  <a:lnTo>
                    <a:pt x="7938" y="5790"/>
                  </a:lnTo>
                  <a:cubicBezTo>
                    <a:pt x="8020" y="5841"/>
                    <a:pt x="8113" y="5865"/>
                    <a:pt x="8206" y="5865"/>
                  </a:cubicBezTo>
                  <a:cubicBezTo>
                    <a:pt x="8403" y="5865"/>
                    <a:pt x="8599" y="5754"/>
                    <a:pt x="8694" y="5551"/>
                  </a:cubicBezTo>
                  <a:cubicBezTo>
                    <a:pt x="8833" y="5312"/>
                    <a:pt x="8733" y="5014"/>
                    <a:pt x="8495" y="4835"/>
                  </a:cubicBezTo>
                  <a:lnTo>
                    <a:pt x="7977" y="4457"/>
                  </a:lnTo>
                  <a:lnTo>
                    <a:pt x="8634" y="4715"/>
                  </a:lnTo>
                  <a:cubicBezTo>
                    <a:pt x="8718" y="4755"/>
                    <a:pt x="8807" y="4773"/>
                    <a:pt x="8894" y="4773"/>
                  </a:cubicBezTo>
                  <a:cubicBezTo>
                    <a:pt x="9118" y="4773"/>
                    <a:pt x="9335" y="4651"/>
                    <a:pt x="9450" y="4437"/>
                  </a:cubicBezTo>
                  <a:cubicBezTo>
                    <a:pt x="9529" y="4198"/>
                    <a:pt x="9430" y="3860"/>
                    <a:pt x="9171" y="3721"/>
                  </a:cubicBezTo>
                  <a:lnTo>
                    <a:pt x="6167" y="1652"/>
                  </a:lnTo>
                  <a:lnTo>
                    <a:pt x="6585" y="976"/>
                  </a:lnTo>
                  <a:cubicBezTo>
                    <a:pt x="6744" y="737"/>
                    <a:pt x="6704" y="439"/>
                    <a:pt x="6505" y="220"/>
                  </a:cubicBezTo>
                  <a:cubicBezTo>
                    <a:pt x="6382" y="72"/>
                    <a:pt x="6213" y="0"/>
                    <a:pt x="604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9" name="Google Shape;2999;p35"/>
            <p:cNvSpPr/>
            <p:nvPr/>
          </p:nvSpPr>
          <p:spPr>
            <a:xfrm>
              <a:off x="6017825" y="2621075"/>
              <a:ext cx="101500" cy="97775"/>
            </a:xfrm>
            <a:custGeom>
              <a:avLst/>
              <a:gdLst/>
              <a:ahLst/>
              <a:cxnLst/>
              <a:rect l="l" t="t" r="r" b="b"/>
              <a:pathLst>
                <a:path w="4060" h="3911" extrusionOk="0">
                  <a:moveTo>
                    <a:pt x="2022" y="1"/>
                  </a:moveTo>
                  <a:cubicBezTo>
                    <a:pt x="993" y="1"/>
                    <a:pt x="138" y="791"/>
                    <a:pt x="81" y="1816"/>
                  </a:cubicBezTo>
                  <a:cubicBezTo>
                    <a:pt x="1" y="2890"/>
                    <a:pt x="817" y="3825"/>
                    <a:pt x="1891" y="3905"/>
                  </a:cubicBezTo>
                  <a:cubicBezTo>
                    <a:pt x="1938" y="3909"/>
                    <a:pt x="1986" y="3910"/>
                    <a:pt x="2032" y="3910"/>
                  </a:cubicBezTo>
                  <a:cubicBezTo>
                    <a:pt x="3046" y="3910"/>
                    <a:pt x="3903" y="3102"/>
                    <a:pt x="3980" y="2095"/>
                  </a:cubicBezTo>
                  <a:cubicBezTo>
                    <a:pt x="4059" y="1021"/>
                    <a:pt x="3224" y="66"/>
                    <a:pt x="2169" y="6"/>
                  </a:cubicBezTo>
                  <a:cubicBezTo>
                    <a:pt x="2120" y="2"/>
                    <a:pt x="2071" y="1"/>
                    <a:pt x="202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0" name="Google Shape;3000;p35"/>
            <p:cNvSpPr/>
            <p:nvPr/>
          </p:nvSpPr>
          <p:spPr>
            <a:xfrm>
              <a:off x="5754750" y="2457100"/>
              <a:ext cx="233425" cy="326800"/>
            </a:xfrm>
            <a:custGeom>
              <a:avLst/>
              <a:gdLst/>
              <a:ahLst/>
              <a:cxnLst/>
              <a:rect l="l" t="t" r="r" b="b"/>
              <a:pathLst>
                <a:path w="9337" h="13072" extrusionOk="0">
                  <a:moveTo>
                    <a:pt x="7560" y="0"/>
                  </a:moveTo>
                  <a:cubicBezTo>
                    <a:pt x="5133" y="0"/>
                    <a:pt x="3005" y="796"/>
                    <a:pt x="1791" y="3024"/>
                  </a:cubicBezTo>
                  <a:cubicBezTo>
                    <a:pt x="1" y="6306"/>
                    <a:pt x="1294" y="11399"/>
                    <a:pt x="5531" y="12951"/>
                  </a:cubicBezTo>
                  <a:cubicBezTo>
                    <a:pt x="5753" y="13033"/>
                    <a:pt x="5957" y="13072"/>
                    <a:pt x="6143" y="13072"/>
                  </a:cubicBezTo>
                  <a:cubicBezTo>
                    <a:pt x="9337" y="13072"/>
                    <a:pt x="7401" y="1652"/>
                    <a:pt x="7401" y="1652"/>
                  </a:cubicBezTo>
                  <a:lnTo>
                    <a:pt x="7640" y="1234"/>
                  </a:lnTo>
                  <a:cubicBezTo>
                    <a:pt x="7878" y="816"/>
                    <a:pt x="7560" y="0"/>
                    <a:pt x="756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1" name="Google Shape;3001;p35"/>
            <p:cNvSpPr/>
            <p:nvPr/>
          </p:nvSpPr>
          <p:spPr>
            <a:xfrm>
              <a:off x="5871625" y="2741575"/>
              <a:ext cx="131825" cy="219050"/>
            </a:xfrm>
            <a:custGeom>
              <a:avLst/>
              <a:gdLst/>
              <a:ahLst/>
              <a:cxnLst/>
              <a:rect l="l" t="t" r="r" b="b"/>
              <a:pathLst>
                <a:path w="5273" h="8762" extrusionOk="0">
                  <a:moveTo>
                    <a:pt x="737" y="0"/>
                  </a:moveTo>
                  <a:lnTo>
                    <a:pt x="1" y="6704"/>
                  </a:lnTo>
                  <a:cubicBezTo>
                    <a:pt x="80" y="7937"/>
                    <a:pt x="1194" y="8653"/>
                    <a:pt x="2467" y="8753"/>
                  </a:cubicBezTo>
                  <a:cubicBezTo>
                    <a:pt x="2555" y="8759"/>
                    <a:pt x="2641" y="8762"/>
                    <a:pt x="2725" y="8762"/>
                  </a:cubicBezTo>
                  <a:cubicBezTo>
                    <a:pt x="4050" y="8762"/>
                    <a:pt x="4900" y="8027"/>
                    <a:pt x="4994" y="6624"/>
                  </a:cubicBezTo>
                  <a:lnTo>
                    <a:pt x="5272" y="2367"/>
                  </a:lnTo>
                  <a:lnTo>
                    <a:pt x="737"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2" name="Google Shape;3002;p35"/>
            <p:cNvSpPr/>
            <p:nvPr/>
          </p:nvSpPr>
          <p:spPr>
            <a:xfrm>
              <a:off x="5874600" y="2767925"/>
              <a:ext cx="130325" cy="121875"/>
            </a:xfrm>
            <a:custGeom>
              <a:avLst/>
              <a:gdLst/>
              <a:ahLst/>
              <a:cxnLst/>
              <a:rect l="l" t="t" r="r" b="b"/>
              <a:pathLst>
                <a:path w="5213" h="4875" extrusionOk="0">
                  <a:moveTo>
                    <a:pt x="1" y="0"/>
                  </a:moveTo>
                  <a:lnTo>
                    <a:pt x="4974" y="4874"/>
                  </a:lnTo>
                  <a:lnTo>
                    <a:pt x="5213" y="896"/>
                  </a:lnTo>
                  <a:lnTo>
                    <a:pt x="1" y="0"/>
                  </a:ln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3" name="Google Shape;3003;p35"/>
            <p:cNvSpPr/>
            <p:nvPr/>
          </p:nvSpPr>
          <p:spPr>
            <a:xfrm>
              <a:off x="5838300" y="2472425"/>
              <a:ext cx="256150" cy="345750"/>
            </a:xfrm>
            <a:custGeom>
              <a:avLst/>
              <a:gdLst/>
              <a:ahLst/>
              <a:cxnLst/>
              <a:rect l="l" t="t" r="r" b="b"/>
              <a:pathLst>
                <a:path w="10246" h="13830" extrusionOk="0">
                  <a:moveTo>
                    <a:pt x="5569" y="0"/>
                  </a:moveTo>
                  <a:cubicBezTo>
                    <a:pt x="3599" y="0"/>
                    <a:pt x="237" y="2764"/>
                    <a:pt x="120" y="4400"/>
                  </a:cubicBezTo>
                  <a:lnTo>
                    <a:pt x="41" y="8299"/>
                  </a:lnTo>
                  <a:cubicBezTo>
                    <a:pt x="1" y="11343"/>
                    <a:pt x="2308" y="13631"/>
                    <a:pt x="5312" y="13830"/>
                  </a:cubicBezTo>
                  <a:cubicBezTo>
                    <a:pt x="7819" y="13830"/>
                    <a:pt x="9907" y="11860"/>
                    <a:pt x="9987" y="9791"/>
                  </a:cubicBezTo>
                  <a:lnTo>
                    <a:pt x="10146" y="4957"/>
                  </a:lnTo>
                  <a:cubicBezTo>
                    <a:pt x="10245" y="2371"/>
                    <a:pt x="8276" y="203"/>
                    <a:pt x="5690" y="4"/>
                  </a:cubicBezTo>
                  <a:cubicBezTo>
                    <a:pt x="5650" y="2"/>
                    <a:pt x="5610" y="0"/>
                    <a:pt x="556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4" name="Google Shape;3004;p35"/>
            <p:cNvSpPr/>
            <p:nvPr/>
          </p:nvSpPr>
          <p:spPr>
            <a:xfrm>
              <a:off x="5943725" y="2457100"/>
              <a:ext cx="525" cy="25"/>
            </a:xfrm>
            <a:custGeom>
              <a:avLst/>
              <a:gdLst/>
              <a:ahLst/>
              <a:cxnLst/>
              <a:rect l="l" t="t" r="r" b="b"/>
              <a:pathLst>
                <a:path w="21" h="1" extrusionOk="0">
                  <a:moveTo>
                    <a:pt x="1" y="0"/>
                  </a:moveTo>
                  <a:lnTo>
                    <a:pt x="2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5" name="Google Shape;3005;p35"/>
            <p:cNvSpPr/>
            <p:nvPr/>
          </p:nvSpPr>
          <p:spPr>
            <a:xfrm>
              <a:off x="5799525" y="2448975"/>
              <a:ext cx="292425" cy="225475"/>
            </a:xfrm>
            <a:custGeom>
              <a:avLst/>
              <a:gdLst/>
              <a:ahLst/>
              <a:cxnLst/>
              <a:rect l="l" t="t" r="r" b="b"/>
              <a:pathLst>
                <a:path w="11697" h="9019" extrusionOk="0">
                  <a:moveTo>
                    <a:pt x="5959" y="1"/>
                  </a:moveTo>
                  <a:cubicBezTo>
                    <a:pt x="5171" y="1"/>
                    <a:pt x="4384" y="121"/>
                    <a:pt x="3640" y="365"/>
                  </a:cubicBezTo>
                  <a:cubicBezTo>
                    <a:pt x="2009" y="922"/>
                    <a:pt x="279" y="2116"/>
                    <a:pt x="1472" y="4742"/>
                  </a:cubicBezTo>
                  <a:cubicBezTo>
                    <a:pt x="696" y="5120"/>
                    <a:pt x="0" y="5577"/>
                    <a:pt x="0" y="5577"/>
                  </a:cubicBezTo>
                  <a:lnTo>
                    <a:pt x="2885" y="9019"/>
                  </a:lnTo>
                  <a:cubicBezTo>
                    <a:pt x="2885" y="9019"/>
                    <a:pt x="3083" y="8084"/>
                    <a:pt x="3402" y="6035"/>
                  </a:cubicBezTo>
                  <a:cubicBezTo>
                    <a:pt x="4914" y="5438"/>
                    <a:pt x="4854" y="4582"/>
                    <a:pt x="5013" y="3608"/>
                  </a:cubicBezTo>
                  <a:cubicBezTo>
                    <a:pt x="8375" y="4662"/>
                    <a:pt x="11598" y="4742"/>
                    <a:pt x="11598" y="4742"/>
                  </a:cubicBezTo>
                  <a:cubicBezTo>
                    <a:pt x="11697" y="2215"/>
                    <a:pt x="9469" y="644"/>
                    <a:pt x="7818" y="226"/>
                  </a:cubicBezTo>
                  <a:cubicBezTo>
                    <a:pt x="7211" y="76"/>
                    <a:pt x="6584" y="1"/>
                    <a:pt x="595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6" name="Google Shape;3006;p35"/>
            <p:cNvSpPr/>
            <p:nvPr/>
          </p:nvSpPr>
          <p:spPr>
            <a:xfrm>
              <a:off x="5779125" y="2621075"/>
              <a:ext cx="101475" cy="97775"/>
            </a:xfrm>
            <a:custGeom>
              <a:avLst/>
              <a:gdLst/>
              <a:ahLst/>
              <a:cxnLst/>
              <a:rect l="l" t="t" r="r" b="b"/>
              <a:pathLst>
                <a:path w="4059" h="3911" extrusionOk="0">
                  <a:moveTo>
                    <a:pt x="2024" y="1"/>
                  </a:moveTo>
                  <a:cubicBezTo>
                    <a:pt x="1010" y="1"/>
                    <a:pt x="137" y="791"/>
                    <a:pt x="80" y="1816"/>
                  </a:cubicBezTo>
                  <a:cubicBezTo>
                    <a:pt x="0" y="2890"/>
                    <a:pt x="816" y="3825"/>
                    <a:pt x="1890" y="3905"/>
                  </a:cubicBezTo>
                  <a:cubicBezTo>
                    <a:pt x="1937" y="3909"/>
                    <a:pt x="1983" y="3910"/>
                    <a:pt x="2030" y="3910"/>
                  </a:cubicBezTo>
                  <a:cubicBezTo>
                    <a:pt x="3027" y="3910"/>
                    <a:pt x="3903" y="3102"/>
                    <a:pt x="3979" y="2095"/>
                  </a:cubicBezTo>
                  <a:cubicBezTo>
                    <a:pt x="4059" y="1021"/>
                    <a:pt x="3223" y="66"/>
                    <a:pt x="2169" y="6"/>
                  </a:cubicBezTo>
                  <a:cubicBezTo>
                    <a:pt x="2120" y="2"/>
                    <a:pt x="2072" y="1"/>
                    <a:pt x="202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7" name="Google Shape;3007;p35"/>
            <p:cNvSpPr/>
            <p:nvPr/>
          </p:nvSpPr>
          <p:spPr>
            <a:xfrm>
              <a:off x="5814425" y="2650050"/>
              <a:ext cx="34350" cy="35850"/>
            </a:xfrm>
            <a:custGeom>
              <a:avLst/>
              <a:gdLst/>
              <a:ahLst/>
              <a:cxnLst/>
              <a:rect l="l" t="t" r="r" b="b"/>
              <a:pathLst>
                <a:path w="1374" h="1434" fill="none" extrusionOk="0">
                  <a:moveTo>
                    <a:pt x="1274" y="1433"/>
                  </a:moveTo>
                  <a:cubicBezTo>
                    <a:pt x="1274" y="1433"/>
                    <a:pt x="1373" y="1"/>
                    <a:pt x="1" y="140"/>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8" name="Google Shape;3008;p35"/>
            <p:cNvSpPr/>
            <p:nvPr/>
          </p:nvSpPr>
          <p:spPr>
            <a:xfrm>
              <a:off x="6007400" y="2673925"/>
              <a:ext cx="15925" cy="32350"/>
            </a:xfrm>
            <a:custGeom>
              <a:avLst/>
              <a:gdLst/>
              <a:ahLst/>
              <a:cxnLst/>
              <a:rect l="l" t="t" r="r" b="b"/>
              <a:pathLst>
                <a:path w="637" h="1294" fill="none" extrusionOk="0">
                  <a:moveTo>
                    <a:pt x="498" y="1"/>
                  </a:moveTo>
                  <a:lnTo>
                    <a:pt x="637" y="1294"/>
                  </a:lnTo>
                  <a:lnTo>
                    <a:pt x="0" y="1294"/>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9" name="Google Shape;3009;p35"/>
            <p:cNvSpPr/>
            <p:nvPr/>
          </p:nvSpPr>
          <p:spPr>
            <a:xfrm>
              <a:off x="5915400" y="2607650"/>
              <a:ext cx="60200" cy="19375"/>
            </a:xfrm>
            <a:custGeom>
              <a:avLst/>
              <a:gdLst/>
              <a:ahLst/>
              <a:cxnLst/>
              <a:rect l="l" t="t" r="r" b="b"/>
              <a:pathLst>
                <a:path w="2408" h="775" extrusionOk="0">
                  <a:moveTo>
                    <a:pt x="1441" y="1"/>
                  </a:moveTo>
                  <a:cubicBezTo>
                    <a:pt x="1329" y="1"/>
                    <a:pt x="1253" y="6"/>
                    <a:pt x="1253" y="6"/>
                  </a:cubicBezTo>
                  <a:cubicBezTo>
                    <a:pt x="736" y="6"/>
                    <a:pt x="0" y="165"/>
                    <a:pt x="60" y="463"/>
                  </a:cubicBezTo>
                  <a:cubicBezTo>
                    <a:pt x="139" y="701"/>
                    <a:pt x="319" y="775"/>
                    <a:pt x="892" y="775"/>
                  </a:cubicBezTo>
                  <a:cubicBezTo>
                    <a:pt x="1038" y="775"/>
                    <a:pt x="1210" y="770"/>
                    <a:pt x="1412" y="762"/>
                  </a:cubicBezTo>
                  <a:cubicBezTo>
                    <a:pt x="2407" y="702"/>
                    <a:pt x="2407" y="384"/>
                    <a:pt x="2407" y="384"/>
                  </a:cubicBezTo>
                  <a:cubicBezTo>
                    <a:pt x="2392" y="44"/>
                    <a:pt x="1764" y="1"/>
                    <a:pt x="1441"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0" name="Google Shape;3010;p35"/>
            <p:cNvSpPr/>
            <p:nvPr/>
          </p:nvSpPr>
          <p:spPr>
            <a:xfrm>
              <a:off x="6033750" y="2611000"/>
              <a:ext cx="51750" cy="17325"/>
            </a:xfrm>
            <a:custGeom>
              <a:avLst/>
              <a:gdLst/>
              <a:ahLst/>
              <a:cxnLst/>
              <a:rect l="l" t="t" r="r" b="b"/>
              <a:pathLst>
                <a:path w="2070" h="693" extrusionOk="0">
                  <a:moveTo>
                    <a:pt x="847" y="1"/>
                  </a:moveTo>
                  <a:cubicBezTo>
                    <a:pt x="569" y="1"/>
                    <a:pt x="128" y="46"/>
                    <a:pt x="60" y="329"/>
                  </a:cubicBezTo>
                  <a:cubicBezTo>
                    <a:pt x="60" y="329"/>
                    <a:pt x="1" y="628"/>
                    <a:pt x="836" y="668"/>
                  </a:cubicBezTo>
                  <a:cubicBezTo>
                    <a:pt x="1008" y="684"/>
                    <a:pt x="1157" y="692"/>
                    <a:pt x="1284" y="692"/>
                  </a:cubicBezTo>
                  <a:cubicBezTo>
                    <a:pt x="1759" y="692"/>
                    <a:pt x="1943" y="582"/>
                    <a:pt x="1990" y="409"/>
                  </a:cubicBezTo>
                  <a:cubicBezTo>
                    <a:pt x="2069" y="150"/>
                    <a:pt x="1512" y="11"/>
                    <a:pt x="1075" y="11"/>
                  </a:cubicBezTo>
                  <a:cubicBezTo>
                    <a:pt x="1075" y="11"/>
                    <a:pt x="980" y="1"/>
                    <a:pt x="847"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1" name="Google Shape;3011;p35"/>
            <p:cNvSpPr/>
            <p:nvPr/>
          </p:nvSpPr>
          <p:spPr>
            <a:xfrm>
              <a:off x="5945225" y="2646575"/>
              <a:ext cx="21425" cy="21900"/>
            </a:xfrm>
            <a:custGeom>
              <a:avLst/>
              <a:gdLst/>
              <a:ahLst/>
              <a:cxnLst/>
              <a:rect l="l" t="t" r="r" b="b"/>
              <a:pathLst>
                <a:path w="857" h="876" extrusionOk="0">
                  <a:moveTo>
                    <a:pt x="438" y="1"/>
                  </a:moveTo>
                  <a:cubicBezTo>
                    <a:pt x="200" y="1"/>
                    <a:pt x="1" y="199"/>
                    <a:pt x="1" y="418"/>
                  </a:cubicBezTo>
                  <a:cubicBezTo>
                    <a:pt x="1" y="637"/>
                    <a:pt x="160" y="836"/>
                    <a:pt x="418" y="876"/>
                  </a:cubicBezTo>
                  <a:cubicBezTo>
                    <a:pt x="637" y="876"/>
                    <a:pt x="836" y="697"/>
                    <a:pt x="856" y="438"/>
                  </a:cubicBezTo>
                  <a:cubicBezTo>
                    <a:pt x="856" y="219"/>
                    <a:pt x="697" y="20"/>
                    <a:pt x="438"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2" name="Google Shape;3012;p35"/>
            <p:cNvSpPr/>
            <p:nvPr/>
          </p:nvSpPr>
          <p:spPr>
            <a:xfrm>
              <a:off x="6042700" y="2646575"/>
              <a:ext cx="21900" cy="21900"/>
            </a:xfrm>
            <a:custGeom>
              <a:avLst/>
              <a:gdLst/>
              <a:ahLst/>
              <a:cxnLst/>
              <a:rect l="l" t="t" r="r" b="b"/>
              <a:pathLst>
                <a:path w="876" h="876" extrusionOk="0">
                  <a:moveTo>
                    <a:pt x="438" y="1"/>
                  </a:moveTo>
                  <a:cubicBezTo>
                    <a:pt x="219" y="1"/>
                    <a:pt x="21" y="199"/>
                    <a:pt x="1" y="418"/>
                  </a:cubicBezTo>
                  <a:cubicBezTo>
                    <a:pt x="1" y="637"/>
                    <a:pt x="180" y="836"/>
                    <a:pt x="418" y="876"/>
                  </a:cubicBezTo>
                  <a:cubicBezTo>
                    <a:pt x="637" y="876"/>
                    <a:pt x="836" y="697"/>
                    <a:pt x="876" y="438"/>
                  </a:cubicBezTo>
                  <a:cubicBezTo>
                    <a:pt x="876" y="219"/>
                    <a:pt x="697" y="20"/>
                    <a:pt x="438"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3" name="Google Shape;3013;p35"/>
            <p:cNvSpPr/>
            <p:nvPr/>
          </p:nvSpPr>
          <p:spPr>
            <a:xfrm>
              <a:off x="5962625" y="2719175"/>
              <a:ext cx="53250" cy="25400"/>
            </a:xfrm>
            <a:custGeom>
              <a:avLst/>
              <a:gdLst/>
              <a:ahLst/>
              <a:cxnLst/>
              <a:rect l="l" t="t" r="r" b="b"/>
              <a:pathLst>
                <a:path w="2130" h="1016" fill="none" extrusionOk="0">
                  <a:moveTo>
                    <a:pt x="2129" y="618"/>
                  </a:moveTo>
                  <a:cubicBezTo>
                    <a:pt x="2129" y="618"/>
                    <a:pt x="717" y="1015"/>
                    <a:pt x="1" y="1"/>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4" name="Google Shape;3014;p35"/>
            <p:cNvSpPr/>
            <p:nvPr/>
          </p:nvSpPr>
          <p:spPr>
            <a:xfrm>
              <a:off x="6002425" y="2651050"/>
              <a:ext cx="23400" cy="25"/>
            </a:xfrm>
            <a:custGeom>
              <a:avLst/>
              <a:gdLst/>
              <a:ahLst/>
              <a:cxnLst/>
              <a:rect l="l" t="t" r="r" b="b"/>
              <a:pathLst>
                <a:path w="936" h="1" fill="none" extrusionOk="0">
                  <a:moveTo>
                    <a:pt x="935" y="1"/>
                  </a:moveTo>
                  <a:lnTo>
                    <a:pt x="0" y="1"/>
                  </a:lnTo>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5" name="Google Shape;3015;p35"/>
            <p:cNvSpPr/>
            <p:nvPr/>
          </p:nvSpPr>
          <p:spPr>
            <a:xfrm>
              <a:off x="5874600" y="2651050"/>
              <a:ext cx="29375" cy="25"/>
            </a:xfrm>
            <a:custGeom>
              <a:avLst/>
              <a:gdLst/>
              <a:ahLst/>
              <a:cxnLst/>
              <a:rect l="l" t="t" r="r" b="b"/>
              <a:pathLst>
                <a:path w="1175" h="1" fill="none" extrusionOk="0">
                  <a:moveTo>
                    <a:pt x="1175" y="1"/>
                  </a:moveTo>
                  <a:lnTo>
                    <a:pt x="1" y="1"/>
                  </a:lnTo>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6" name="Google Shape;3016;p35"/>
            <p:cNvSpPr/>
            <p:nvPr/>
          </p:nvSpPr>
          <p:spPr>
            <a:xfrm>
              <a:off x="5899475" y="2596350"/>
              <a:ext cx="107950" cy="107950"/>
            </a:xfrm>
            <a:custGeom>
              <a:avLst/>
              <a:gdLst/>
              <a:ahLst/>
              <a:cxnLst/>
              <a:rect l="l" t="t" r="r" b="b"/>
              <a:pathLst>
                <a:path w="4318" h="4318" fill="none" extrusionOk="0">
                  <a:moveTo>
                    <a:pt x="4079" y="1711"/>
                  </a:moveTo>
                  <a:cubicBezTo>
                    <a:pt x="4317" y="2765"/>
                    <a:pt x="3661" y="3820"/>
                    <a:pt x="2606" y="4078"/>
                  </a:cubicBezTo>
                  <a:cubicBezTo>
                    <a:pt x="1552" y="4317"/>
                    <a:pt x="498" y="3681"/>
                    <a:pt x="239" y="2606"/>
                  </a:cubicBezTo>
                  <a:cubicBezTo>
                    <a:pt x="1" y="1552"/>
                    <a:pt x="657" y="498"/>
                    <a:pt x="1711" y="259"/>
                  </a:cubicBezTo>
                  <a:cubicBezTo>
                    <a:pt x="2766" y="0"/>
                    <a:pt x="3820" y="657"/>
                    <a:pt x="4079" y="1711"/>
                  </a:cubicBezTo>
                  <a:close/>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7" name="Google Shape;3017;p35"/>
            <p:cNvSpPr/>
            <p:nvPr/>
          </p:nvSpPr>
          <p:spPr>
            <a:xfrm>
              <a:off x="6021325" y="2596850"/>
              <a:ext cx="100975" cy="100975"/>
            </a:xfrm>
            <a:custGeom>
              <a:avLst/>
              <a:gdLst/>
              <a:ahLst/>
              <a:cxnLst/>
              <a:rect l="l" t="t" r="r" b="b"/>
              <a:pathLst>
                <a:path w="4039" h="4039" fill="none" extrusionOk="0">
                  <a:moveTo>
                    <a:pt x="3322" y="716"/>
                  </a:moveTo>
                  <a:cubicBezTo>
                    <a:pt x="4038" y="1433"/>
                    <a:pt x="4038" y="2606"/>
                    <a:pt x="3322" y="3322"/>
                  </a:cubicBezTo>
                  <a:cubicBezTo>
                    <a:pt x="2606" y="4039"/>
                    <a:pt x="1433" y="4039"/>
                    <a:pt x="716" y="3322"/>
                  </a:cubicBezTo>
                  <a:cubicBezTo>
                    <a:pt x="0" y="2606"/>
                    <a:pt x="0" y="1433"/>
                    <a:pt x="716" y="716"/>
                  </a:cubicBezTo>
                  <a:cubicBezTo>
                    <a:pt x="1433" y="0"/>
                    <a:pt x="2606" y="0"/>
                    <a:pt x="3322" y="716"/>
                  </a:cubicBezTo>
                  <a:close/>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8" name="Google Shape;3018;p35"/>
            <p:cNvSpPr/>
            <p:nvPr/>
          </p:nvSpPr>
          <p:spPr>
            <a:xfrm>
              <a:off x="6344575" y="3479075"/>
              <a:ext cx="655000" cy="886750"/>
            </a:xfrm>
            <a:custGeom>
              <a:avLst/>
              <a:gdLst/>
              <a:ahLst/>
              <a:cxnLst/>
              <a:rect l="l" t="t" r="r" b="b"/>
              <a:pathLst>
                <a:path w="26200" h="35470" extrusionOk="0">
                  <a:moveTo>
                    <a:pt x="20470" y="1"/>
                  </a:moveTo>
                  <a:lnTo>
                    <a:pt x="3263" y="717"/>
                  </a:lnTo>
                  <a:cubicBezTo>
                    <a:pt x="1453" y="7958"/>
                    <a:pt x="478" y="24131"/>
                    <a:pt x="0" y="35470"/>
                  </a:cubicBezTo>
                  <a:lnTo>
                    <a:pt x="11240" y="35470"/>
                  </a:lnTo>
                  <a:lnTo>
                    <a:pt x="13130" y="20789"/>
                  </a:lnTo>
                  <a:lnTo>
                    <a:pt x="15676" y="35470"/>
                  </a:lnTo>
                  <a:lnTo>
                    <a:pt x="26199" y="35470"/>
                  </a:lnTo>
                  <a:cubicBezTo>
                    <a:pt x="24349" y="22798"/>
                    <a:pt x="21445" y="3442"/>
                    <a:pt x="2047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9" name="Google Shape;3019;p35"/>
            <p:cNvSpPr/>
            <p:nvPr/>
          </p:nvSpPr>
          <p:spPr>
            <a:xfrm>
              <a:off x="6672800" y="3686475"/>
              <a:ext cx="119375" cy="311350"/>
            </a:xfrm>
            <a:custGeom>
              <a:avLst/>
              <a:gdLst/>
              <a:ahLst/>
              <a:cxnLst/>
              <a:rect l="l" t="t" r="r" b="b"/>
              <a:pathLst>
                <a:path w="4775" h="12454" fill="none" extrusionOk="0">
                  <a:moveTo>
                    <a:pt x="1" y="12453"/>
                  </a:moveTo>
                  <a:lnTo>
                    <a:pt x="1433" y="1631"/>
                  </a:lnTo>
                  <a:lnTo>
                    <a:pt x="4775"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0" name="Google Shape;3020;p35"/>
            <p:cNvSpPr/>
            <p:nvPr/>
          </p:nvSpPr>
          <p:spPr>
            <a:xfrm>
              <a:off x="6296825" y="2863175"/>
              <a:ext cx="626150" cy="634350"/>
            </a:xfrm>
            <a:custGeom>
              <a:avLst/>
              <a:gdLst/>
              <a:ahLst/>
              <a:cxnLst/>
              <a:rect l="l" t="t" r="r" b="b"/>
              <a:pathLst>
                <a:path w="25046" h="25374" extrusionOk="0">
                  <a:moveTo>
                    <a:pt x="15207" y="0"/>
                  </a:moveTo>
                  <a:cubicBezTo>
                    <a:pt x="14900" y="0"/>
                    <a:pt x="14741" y="10"/>
                    <a:pt x="14741" y="10"/>
                  </a:cubicBezTo>
                  <a:cubicBezTo>
                    <a:pt x="7838" y="268"/>
                    <a:pt x="1" y="3153"/>
                    <a:pt x="1" y="3153"/>
                  </a:cubicBezTo>
                  <a:lnTo>
                    <a:pt x="5093" y="25373"/>
                  </a:lnTo>
                  <a:lnTo>
                    <a:pt x="22380" y="24657"/>
                  </a:lnTo>
                  <a:lnTo>
                    <a:pt x="25026" y="1979"/>
                  </a:lnTo>
                  <a:cubicBezTo>
                    <a:pt x="25046" y="1721"/>
                    <a:pt x="24887" y="1502"/>
                    <a:pt x="24668" y="1462"/>
                  </a:cubicBezTo>
                  <a:cubicBezTo>
                    <a:pt x="19718" y="138"/>
                    <a:pt x="16379" y="0"/>
                    <a:pt x="152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1" name="Google Shape;3021;p35"/>
            <p:cNvSpPr/>
            <p:nvPr/>
          </p:nvSpPr>
          <p:spPr>
            <a:xfrm>
              <a:off x="6485325" y="3220975"/>
              <a:ext cx="454550" cy="239725"/>
            </a:xfrm>
            <a:custGeom>
              <a:avLst/>
              <a:gdLst/>
              <a:ahLst/>
              <a:cxnLst/>
              <a:rect l="l" t="t" r="r" b="b"/>
              <a:pathLst>
                <a:path w="18182" h="9589" extrusionOk="0">
                  <a:moveTo>
                    <a:pt x="6744" y="1"/>
                  </a:moveTo>
                  <a:lnTo>
                    <a:pt x="0" y="2567"/>
                  </a:lnTo>
                  <a:lnTo>
                    <a:pt x="279" y="9589"/>
                  </a:lnTo>
                  <a:lnTo>
                    <a:pt x="18182" y="1771"/>
                  </a:lnTo>
                  <a:lnTo>
                    <a:pt x="674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2" name="Google Shape;3022;p35"/>
            <p:cNvSpPr/>
            <p:nvPr/>
          </p:nvSpPr>
          <p:spPr>
            <a:xfrm>
              <a:off x="6220750" y="2936700"/>
              <a:ext cx="350625" cy="531575"/>
            </a:xfrm>
            <a:custGeom>
              <a:avLst/>
              <a:gdLst/>
              <a:ahLst/>
              <a:cxnLst/>
              <a:rect l="l" t="t" r="r" b="b"/>
              <a:pathLst>
                <a:path w="14025" h="21263" extrusionOk="0">
                  <a:moveTo>
                    <a:pt x="4414" y="1"/>
                  </a:moveTo>
                  <a:cubicBezTo>
                    <a:pt x="3814" y="1"/>
                    <a:pt x="3205" y="132"/>
                    <a:pt x="2626" y="411"/>
                  </a:cubicBezTo>
                  <a:cubicBezTo>
                    <a:pt x="657" y="1306"/>
                    <a:pt x="0" y="3514"/>
                    <a:pt x="498" y="5623"/>
                  </a:cubicBezTo>
                  <a:cubicBezTo>
                    <a:pt x="1452" y="9681"/>
                    <a:pt x="5371" y="18553"/>
                    <a:pt x="5371" y="18553"/>
                  </a:cubicBezTo>
                  <a:cubicBezTo>
                    <a:pt x="6011" y="20228"/>
                    <a:pt x="7595" y="21262"/>
                    <a:pt x="9284" y="21262"/>
                  </a:cubicBezTo>
                  <a:cubicBezTo>
                    <a:pt x="9802" y="21262"/>
                    <a:pt x="10329" y="21165"/>
                    <a:pt x="10842" y="20960"/>
                  </a:cubicBezTo>
                  <a:cubicBezTo>
                    <a:pt x="12990" y="20124"/>
                    <a:pt x="14025" y="17737"/>
                    <a:pt x="13209" y="15589"/>
                  </a:cubicBezTo>
                  <a:lnTo>
                    <a:pt x="8315" y="2698"/>
                  </a:lnTo>
                  <a:cubicBezTo>
                    <a:pt x="7672" y="1016"/>
                    <a:pt x="6081" y="1"/>
                    <a:pt x="44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3" name="Google Shape;3023;p35"/>
            <p:cNvSpPr/>
            <p:nvPr/>
          </p:nvSpPr>
          <p:spPr>
            <a:xfrm>
              <a:off x="6435075" y="3020075"/>
              <a:ext cx="53750" cy="142250"/>
            </a:xfrm>
            <a:custGeom>
              <a:avLst/>
              <a:gdLst/>
              <a:ahLst/>
              <a:cxnLst/>
              <a:rect l="l" t="t" r="r" b="b"/>
              <a:pathLst>
                <a:path w="2150" h="5690" fill="none" extrusionOk="0">
                  <a:moveTo>
                    <a:pt x="2149" y="5689"/>
                  </a:moveTo>
                  <a:lnTo>
                    <a:pt x="1"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4" name="Google Shape;3024;p35"/>
            <p:cNvSpPr/>
            <p:nvPr/>
          </p:nvSpPr>
          <p:spPr>
            <a:xfrm>
              <a:off x="6772275" y="2896200"/>
              <a:ext cx="457550" cy="430975"/>
            </a:xfrm>
            <a:custGeom>
              <a:avLst/>
              <a:gdLst/>
              <a:ahLst/>
              <a:cxnLst/>
              <a:rect l="l" t="t" r="r" b="b"/>
              <a:pathLst>
                <a:path w="18302" h="17239" extrusionOk="0">
                  <a:moveTo>
                    <a:pt x="4563" y="0"/>
                  </a:moveTo>
                  <a:cubicBezTo>
                    <a:pt x="3406" y="0"/>
                    <a:pt x="2255" y="478"/>
                    <a:pt x="1432" y="1434"/>
                  </a:cubicBezTo>
                  <a:cubicBezTo>
                    <a:pt x="0" y="3085"/>
                    <a:pt x="279" y="5373"/>
                    <a:pt x="1592" y="7123"/>
                  </a:cubicBezTo>
                  <a:cubicBezTo>
                    <a:pt x="4078" y="10445"/>
                    <a:pt x="10722" y="15976"/>
                    <a:pt x="10722" y="15976"/>
                  </a:cubicBezTo>
                  <a:cubicBezTo>
                    <a:pt x="11553" y="16816"/>
                    <a:pt x="12645" y="17239"/>
                    <a:pt x="13733" y="17239"/>
                  </a:cubicBezTo>
                  <a:cubicBezTo>
                    <a:pt x="14808" y="17239"/>
                    <a:pt x="15879" y="16826"/>
                    <a:pt x="16690" y="15995"/>
                  </a:cubicBezTo>
                  <a:cubicBezTo>
                    <a:pt x="18301" y="14384"/>
                    <a:pt x="18301" y="12276"/>
                    <a:pt x="16710" y="10624"/>
                  </a:cubicBezTo>
                  <a:lnTo>
                    <a:pt x="7559" y="1255"/>
                  </a:lnTo>
                  <a:cubicBezTo>
                    <a:pt x="6733" y="418"/>
                    <a:pt x="5645" y="0"/>
                    <a:pt x="456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35"/>
            <p:cNvSpPr/>
            <p:nvPr/>
          </p:nvSpPr>
          <p:spPr>
            <a:xfrm>
              <a:off x="6888150" y="3062825"/>
              <a:ext cx="171100" cy="84575"/>
            </a:xfrm>
            <a:custGeom>
              <a:avLst/>
              <a:gdLst/>
              <a:ahLst/>
              <a:cxnLst/>
              <a:rect l="l" t="t" r="r" b="b"/>
              <a:pathLst>
                <a:path w="6844" h="3383" extrusionOk="0">
                  <a:moveTo>
                    <a:pt x="3501" y="1"/>
                  </a:moveTo>
                  <a:cubicBezTo>
                    <a:pt x="398" y="757"/>
                    <a:pt x="0" y="2885"/>
                    <a:pt x="0" y="2885"/>
                  </a:cubicBezTo>
                  <a:lnTo>
                    <a:pt x="5650" y="3383"/>
                  </a:lnTo>
                  <a:lnTo>
                    <a:pt x="6843" y="2348"/>
                  </a:lnTo>
                  <a:lnTo>
                    <a:pt x="3501"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35"/>
            <p:cNvSpPr/>
            <p:nvPr/>
          </p:nvSpPr>
          <p:spPr>
            <a:xfrm>
              <a:off x="6488800" y="3121525"/>
              <a:ext cx="102975" cy="146725"/>
            </a:xfrm>
            <a:custGeom>
              <a:avLst/>
              <a:gdLst/>
              <a:ahLst/>
              <a:cxnLst/>
              <a:rect l="l" t="t" r="r" b="b"/>
              <a:pathLst>
                <a:path w="4119" h="5869" extrusionOk="0">
                  <a:moveTo>
                    <a:pt x="4118" y="0"/>
                  </a:moveTo>
                  <a:lnTo>
                    <a:pt x="0" y="1631"/>
                  </a:lnTo>
                  <a:lnTo>
                    <a:pt x="1632" y="5868"/>
                  </a:lnTo>
                  <a:lnTo>
                    <a:pt x="3860" y="5013"/>
                  </a:lnTo>
                  <a:lnTo>
                    <a:pt x="411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7" name="Google Shape;3027;p35"/>
            <p:cNvSpPr/>
            <p:nvPr/>
          </p:nvSpPr>
          <p:spPr>
            <a:xfrm>
              <a:off x="6585275" y="3121525"/>
              <a:ext cx="575925" cy="204900"/>
            </a:xfrm>
            <a:custGeom>
              <a:avLst/>
              <a:gdLst/>
              <a:ahLst/>
              <a:cxnLst/>
              <a:rect l="l" t="t" r="r" b="b"/>
              <a:pathLst>
                <a:path w="23037" h="8196" extrusionOk="0">
                  <a:moveTo>
                    <a:pt x="259" y="0"/>
                  </a:moveTo>
                  <a:lnTo>
                    <a:pt x="1" y="5013"/>
                  </a:lnTo>
                  <a:lnTo>
                    <a:pt x="21604" y="8196"/>
                  </a:lnTo>
                  <a:lnTo>
                    <a:pt x="23036" y="1373"/>
                  </a:lnTo>
                  <a:lnTo>
                    <a:pt x="25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8" name="Google Shape;3028;p35"/>
            <p:cNvSpPr/>
            <p:nvPr/>
          </p:nvSpPr>
          <p:spPr>
            <a:xfrm>
              <a:off x="6591750" y="2990725"/>
              <a:ext cx="316800" cy="144250"/>
            </a:xfrm>
            <a:custGeom>
              <a:avLst/>
              <a:gdLst/>
              <a:ahLst/>
              <a:cxnLst/>
              <a:rect l="l" t="t" r="r" b="b"/>
              <a:pathLst>
                <a:path w="12672" h="5770" fill="none" extrusionOk="0">
                  <a:moveTo>
                    <a:pt x="0" y="5232"/>
                  </a:moveTo>
                  <a:lnTo>
                    <a:pt x="11856" y="5769"/>
                  </a:lnTo>
                  <a:lnTo>
                    <a:pt x="12672"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9" name="Google Shape;3029;p35"/>
            <p:cNvSpPr/>
            <p:nvPr/>
          </p:nvSpPr>
          <p:spPr>
            <a:xfrm>
              <a:off x="6585275" y="3246850"/>
              <a:ext cx="291450" cy="170100"/>
            </a:xfrm>
            <a:custGeom>
              <a:avLst/>
              <a:gdLst/>
              <a:ahLst/>
              <a:cxnLst/>
              <a:rect l="l" t="t" r="r" b="b"/>
              <a:pathLst>
                <a:path w="11658" h="6804" fill="none" extrusionOk="0">
                  <a:moveTo>
                    <a:pt x="259" y="6803"/>
                  </a:moveTo>
                  <a:lnTo>
                    <a:pt x="11658" y="1830"/>
                  </a:lnTo>
                  <a:lnTo>
                    <a:pt x="1" y="0"/>
                  </a:lnTo>
                </a:path>
              </a:pathLst>
            </a:custGeom>
            <a:solidFill>
              <a:schemeClr val="accent3"/>
            </a:solid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35"/>
            <p:cNvSpPr/>
            <p:nvPr/>
          </p:nvSpPr>
          <p:spPr>
            <a:xfrm>
              <a:off x="6445525" y="2421300"/>
              <a:ext cx="129825" cy="260600"/>
            </a:xfrm>
            <a:custGeom>
              <a:avLst/>
              <a:gdLst/>
              <a:ahLst/>
              <a:cxnLst/>
              <a:rect l="l" t="t" r="r" b="b"/>
              <a:pathLst>
                <a:path w="5193" h="10424" extrusionOk="0">
                  <a:moveTo>
                    <a:pt x="5193" y="0"/>
                  </a:moveTo>
                  <a:lnTo>
                    <a:pt x="5193" y="0"/>
                  </a:lnTo>
                  <a:cubicBezTo>
                    <a:pt x="3999" y="80"/>
                    <a:pt x="1" y="1035"/>
                    <a:pt x="1334" y="5013"/>
                  </a:cubicBezTo>
                  <a:cubicBezTo>
                    <a:pt x="2945" y="9807"/>
                    <a:pt x="3780" y="10424"/>
                    <a:pt x="3780" y="10424"/>
                  </a:cubicBezTo>
                  <a:lnTo>
                    <a:pt x="3641" y="3302"/>
                  </a:lnTo>
                  <a:lnTo>
                    <a:pt x="5193"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1" name="Google Shape;3031;p35"/>
            <p:cNvSpPr/>
            <p:nvPr/>
          </p:nvSpPr>
          <p:spPr>
            <a:xfrm>
              <a:off x="6683750" y="2429750"/>
              <a:ext cx="205400" cy="163150"/>
            </a:xfrm>
            <a:custGeom>
              <a:avLst/>
              <a:gdLst/>
              <a:ahLst/>
              <a:cxnLst/>
              <a:rect l="l" t="t" r="r" b="b"/>
              <a:pathLst>
                <a:path w="8216" h="6526" extrusionOk="0">
                  <a:moveTo>
                    <a:pt x="3521" y="0"/>
                  </a:moveTo>
                  <a:lnTo>
                    <a:pt x="0" y="1134"/>
                  </a:lnTo>
                  <a:lnTo>
                    <a:pt x="4775" y="6525"/>
                  </a:lnTo>
                  <a:cubicBezTo>
                    <a:pt x="8216" y="1353"/>
                    <a:pt x="3521" y="0"/>
                    <a:pt x="352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2" name="Google Shape;3032;p35"/>
            <p:cNvSpPr/>
            <p:nvPr/>
          </p:nvSpPr>
          <p:spPr>
            <a:xfrm>
              <a:off x="6735975" y="2584400"/>
              <a:ext cx="99475" cy="101500"/>
            </a:xfrm>
            <a:custGeom>
              <a:avLst/>
              <a:gdLst/>
              <a:ahLst/>
              <a:cxnLst/>
              <a:rect l="l" t="t" r="r" b="b"/>
              <a:pathLst>
                <a:path w="3979" h="4060" extrusionOk="0">
                  <a:moveTo>
                    <a:pt x="1974" y="1"/>
                  </a:moveTo>
                  <a:cubicBezTo>
                    <a:pt x="916" y="1"/>
                    <a:pt x="40" y="888"/>
                    <a:pt x="20" y="1990"/>
                  </a:cubicBezTo>
                  <a:cubicBezTo>
                    <a:pt x="0" y="3104"/>
                    <a:pt x="855" y="4019"/>
                    <a:pt x="1950" y="4059"/>
                  </a:cubicBezTo>
                  <a:cubicBezTo>
                    <a:pt x="1961" y="4059"/>
                    <a:pt x="1973" y="4059"/>
                    <a:pt x="1985" y="4059"/>
                  </a:cubicBezTo>
                  <a:cubicBezTo>
                    <a:pt x="3063" y="4059"/>
                    <a:pt x="3939" y="3172"/>
                    <a:pt x="3939" y="2070"/>
                  </a:cubicBezTo>
                  <a:cubicBezTo>
                    <a:pt x="3979" y="936"/>
                    <a:pt x="3103" y="21"/>
                    <a:pt x="2009" y="1"/>
                  </a:cubicBezTo>
                  <a:cubicBezTo>
                    <a:pt x="1997" y="1"/>
                    <a:pt x="1986" y="1"/>
                    <a:pt x="197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3" name="Google Shape;3033;p35"/>
            <p:cNvSpPr/>
            <p:nvPr/>
          </p:nvSpPr>
          <p:spPr>
            <a:xfrm>
              <a:off x="6589250" y="2682375"/>
              <a:ext cx="146725" cy="253775"/>
            </a:xfrm>
            <a:custGeom>
              <a:avLst/>
              <a:gdLst/>
              <a:ahLst/>
              <a:cxnLst/>
              <a:rect l="l" t="t" r="r" b="b"/>
              <a:pathLst>
                <a:path w="5869" h="10151" extrusionOk="0">
                  <a:moveTo>
                    <a:pt x="1" y="1"/>
                  </a:moveTo>
                  <a:lnTo>
                    <a:pt x="21" y="8018"/>
                  </a:lnTo>
                  <a:cubicBezTo>
                    <a:pt x="40" y="9520"/>
                    <a:pt x="1550" y="10150"/>
                    <a:pt x="2935" y="10150"/>
                  </a:cubicBezTo>
                  <a:cubicBezTo>
                    <a:pt x="2998" y="10150"/>
                    <a:pt x="3061" y="10149"/>
                    <a:pt x="3124" y="10146"/>
                  </a:cubicBezTo>
                  <a:cubicBezTo>
                    <a:pt x="4815" y="10086"/>
                    <a:pt x="5869" y="9291"/>
                    <a:pt x="5770" y="7500"/>
                  </a:cubicBezTo>
                  <a:lnTo>
                    <a:pt x="5491" y="2229"/>
                  </a:lnTo>
                  <a:lnTo>
                    <a:pt x="1"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4" name="Google Shape;3034;p35"/>
            <p:cNvSpPr/>
            <p:nvPr/>
          </p:nvSpPr>
          <p:spPr>
            <a:xfrm>
              <a:off x="6575650" y="2722525"/>
              <a:ext cx="156350" cy="126475"/>
            </a:xfrm>
            <a:custGeom>
              <a:avLst/>
              <a:gdLst/>
              <a:ahLst/>
              <a:cxnLst/>
              <a:rect l="l" t="t" r="r" b="b"/>
              <a:pathLst>
                <a:path w="6254" h="5059" extrusionOk="0">
                  <a:moveTo>
                    <a:pt x="3830" y="0"/>
                  </a:moveTo>
                  <a:cubicBezTo>
                    <a:pt x="2104" y="0"/>
                    <a:pt x="1" y="183"/>
                    <a:pt x="107" y="1080"/>
                  </a:cubicBezTo>
                  <a:lnTo>
                    <a:pt x="6254" y="5059"/>
                  </a:lnTo>
                  <a:lnTo>
                    <a:pt x="6015" y="86"/>
                  </a:lnTo>
                  <a:cubicBezTo>
                    <a:pt x="6015" y="86"/>
                    <a:pt x="5011" y="0"/>
                    <a:pt x="3830"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5" name="Google Shape;3035;p35"/>
            <p:cNvSpPr/>
            <p:nvPr/>
          </p:nvSpPr>
          <p:spPr>
            <a:xfrm>
              <a:off x="6526100" y="2415800"/>
              <a:ext cx="278525" cy="376025"/>
            </a:xfrm>
            <a:custGeom>
              <a:avLst/>
              <a:gdLst/>
              <a:ahLst/>
              <a:cxnLst/>
              <a:rect l="l" t="t" r="r" b="b"/>
              <a:pathLst>
                <a:path w="11141" h="15041" extrusionOk="0">
                  <a:moveTo>
                    <a:pt x="5777" y="1"/>
                  </a:moveTo>
                  <a:cubicBezTo>
                    <a:pt x="2897" y="1"/>
                    <a:pt x="59" y="2354"/>
                    <a:pt x="0" y="5313"/>
                  </a:cubicBezTo>
                  <a:lnTo>
                    <a:pt x="140" y="9112"/>
                  </a:lnTo>
                  <a:cubicBezTo>
                    <a:pt x="219" y="12514"/>
                    <a:pt x="2925" y="14981"/>
                    <a:pt x="6227" y="15040"/>
                  </a:cubicBezTo>
                  <a:cubicBezTo>
                    <a:pt x="8992" y="14921"/>
                    <a:pt x="11140" y="12554"/>
                    <a:pt x="11120" y="10226"/>
                  </a:cubicBezTo>
                  <a:lnTo>
                    <a:pt x="11021" y="5352"/>
                  </a:lnTo>
                  <a:cubicBezTo>
                    <a:pt x="10981" y="2408"/>
                    <a:pt x="8693" y="61"/>
                    <a:pt x="5849" y="1"/>
                  </a:cubicBezTo>
                  <a:cubicBezTo>
                    <a:pt x="5825" y="1"/>
                    <a:pt x="5801" y="1"/>
                    <a:pt x="577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35"/>
            <p:cNvSpPr/>
            <p:nvPr/>
          </p:nvSpPr>
          <p:spPr>
            <a:xfrm>
              <a:off x="6627550" y="2544525"/>
              <a:ext cx="68650" cy="20200"/>
            </a:xfrm>
            <a:custGeom>
              <a:avLst/>
              <a:gdLst/>
              <a:ahLst/>
              <a:cxnLst/>
              <a:rect l="l" t="t" r="r" b="b"/>
              <a:pathLst>
                <a:path w="2746" h="808" extrusionOk="0">
                  <a:moveTo>
                    <a:pt x="2124" y="1"/>
                  </a:moveTo>
                  <a:cubicBezTo>
                    <a:pt x="1690" y="1"/>
                    <a:pt x="1174" y="104"/>
                    <a:pt x="1174" y="104"/>
                  </a:cubicBezTo>
                  <a:cubicBezTo>
                    <a:pt x="677" y="144"/>
                    <a:pt x="0" y="383"/>
                    <a:pt x="120" y="621"/>
                  </a:cubicBezTo>
                  <a:cubicBezTo>
                    <a:pt x="168" y="757"/>
                    <a:pt x="369" y="808"/>
                    <a:pt x="665" y="808"/>
                  </a:cubicBezTo>
                  <a:cubicBezTo>
                    <a:pt x="976" y="808"/>
                    <a:pt x="1392" y="752"/>
                    <a:pt x="1850" y="681"/>
                  </a:cubicBezTo>
                  <a:cubicBezTo>
                    <a:pt x="2746" y="522"/>
                    <a:pt x="2706" y="223"/>
                    <a:pt x="2706" y="223"/>
                  </a:cubicBezTo>
                  <a:cubicBezTo>
                    <a:pt x="2689" y="51"/>
                    <a:pt x="2427" y="1"/>
                    <a:pt x="2124"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35"/>
            <p:cNvSpPr/>
            <p:nvPr/>
          </p:nvSpPr>
          <p:spPr>
            <a:xfrm>
              <a:off x="6741525" y="2561075"/>
              <a:ext cx="58575" cy="18475"/>
            </a:xfrm>
            <a:custGeom>
              <a:avLst/>
              <a:gdLst/>
              <a:ahLst/>
              <a:cxnLst/>
              <a:rect l="l" t="t" r="r" b="b"/>
              <a:pathLst>
                <a:path w="2343" h="739" extrusionOk="0">
                  <a:moveTo>
                    <a:pt x="619" y="0"/>
                  </a:moveTo>
                  <a:cubicBezTo>
                    <a:pt x="262" y="0"/>
                    <a:pt x="1" y="96"/>
                    <a:pt x="17" y="317"/>
                  </a:cubicBezTo>
                  <a:cubicBezTo>
                    <a:pt x="76" y="616"/>
                    <a:pt x="514" y="675"/>
                    <a:pt x="1429" y="735"/>
                  </a:cubicBezTo>
                  <a:cubicBezTo>
                    <a:pt x="1488" y="738"/>
                    <a:pt x="1542" y="739"/>
                    <a:pt x="1592" y="739"/>
                  </a:cubicBezTo>
                  <a:cubicBezTo>
                    <a:pt x="2342" y="739"/>
                    <a:pt x="2185" y="476"/>
                    <a:pt x="2185" y="476"/>
                  </a:cubicBezTo>
                  <a:cubicBezTo>
                    <a:pt x="2225" y="59"/>
                    <a:pt x="912" y="19"/>
                    <a:pt x="912" y="19"/>
                  </a:cubicBezTo>
                  <a:cubicBezTo>
                    <a:pt x="810" y="7"/>
                    <a:pt x="711" y="0"/>
                    <a:pt x="619"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8" name="Google Shape;3038;p35"/>
            <p:cNvSpPr/>
            <p:nvPr/>
          </p:nvSpPr>
          <p:spPr>
            <a:xfrm>
              <a:off x="6674800" y="2681875"/>
              <a:ext cx="48750" cy="19925"/>
            </a:xfrm>
            <a:custGeom>
              <a:avLst/>
              <a:gdLst/>
              <a:ahLst/>
              <a:cxnLst/>
              <a:rect l="l" t="t" r="r" b="b"/>
              <a:pathLst>
                <a:path w="1950" h="797" fill="none" extrusionOk="0">
                  <a:moveTo>
                    <a:pt x="0" y="1"/>
                  </a:moveTo>
                  <a:cubicBezTo>
                    <a:pt x="0" y="81"/>
                    <a:pt x="816" y="797"/>
                    <a:pt x="1950" y="458"/>
                  </a:cubicBez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9" name="Google Shape;3039;p35"/>
            <p:cNvSpPr/>
            <p:nvPr/>
          </p:nvSpPr>
          <p:spPr>
            <a:xfrm>
              <a:off x="6758850" y="2601325"/>
              <a:ext cx="22900" cy="22900"/>
            </a:xfrm>
            <a:custGeom>
              <a:avLst/>
              <a:gdLst/>
              <a:ahLst/>
              <a:cxnLst/>
              <a:rect l="l" t="t" r="r" b="b"/>
              <a:pathLst>
                <a:path w="916" h="916" extrusionOk="0">
                  <a:moveTo>
                    <a:pt x="438" y="0"/>
                  </a:moveTo>
                  <a:cubicBezTo>
                    <a:pt x="199" y="20"/>
                    <a:pt x="0" y="219"/>
                    <a:pt x="0" y="458"/>
                  </a:cubicBezTo>
                  <a:cubicBezTo>
                    <a:pt x="0" y="716"/>
                    <a:pt x="219" y="915"/>
                    <a:pt x="478" y="915"/>
                  </a:cubicBezTo>
                  <a:cubicBezTo>
                    <a:pt x="716" y="915"/>
                    <a:pt x="915" y="697"/>
                    <a:pt x="915" y="438"/>
                  </a:cubicBezTo>
                  <a:cubicBezTo>
                    <a:pt x="915" y="199"/>
                    <a:pt x="696" y="0"/>
                    <a:pt x="438"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35"/>
            <p:cNvSpPr/>
            <p:nvPr/>
          </p:nvSpPr>
          <p:spPr>
            <a:xfrm>
              <a:off x="6651925" y="2608650"/>
              <a:ext cx="23400" cy="22575"/>
            </a:xfrm>
            <a:custGeom>
              <a:avLst/>
              <a:gdLst/>
              <a:ahLst/>
              <a:cxnLst/>
              <a:rect l="l" t="t" r="r" b="b"/>
              <a:pathLst>
                <a:path w="936" h="903" extrusionOk="0">
                  <a:moveTo>
                    <a:pt x="432" y="1"/>
                  </a:moveTo>
                  <a:cubicBezTo>
                    <a:pt x="206" y="1"/>
                    <a:pt x="38" y="187"/>
                    <a:pt x="20" y="423"/>
                  </a:cubicBezTo>
                  <a:cubicBezTo>
                    <a:pt x="0" y="662"/>
                    <a:pt x="199" y="901"/>
                    <a:pt x="438" y="901"/>
                  </a:cubicBezTo>
                  <a:cubicBezTo>
                    <a:pt x="450" y="902"/>
                    <a:pt x="462" y="902"/>
                    <a:pt x="473" y="902"/>
                  </a:cubicBezTo>
                  <a:cubicBezTo>
                    <a:pt x="716" y="902"/>
                    <a:pt x="915" y="710"/>
                    <a:pt x="915" y="463"/>
                  </a:cubicBezTo>
                  <a:cubicBezTo>
                    <a:pt x="935" y="225"/>
                    <a:pt x="736" y="6"/>
                    <a:pt x="497" y="6"/>
                  </a:cubicBezTo>
                  <a:cubicBezTo>
                    <a:pt x="475" y="2"/>
                    <a:pt x="453" y="1"/>
                    <a:pt x="432"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1" name="Google Shape;3041;p35"/>
            <p:cNvSpPr/>
            <p:nvPr/>
          </p:nvSpPr>
          <p:spPr>
            <a:xfrm>
              <a:off x="6730000" y="2629175"/>
              <a:ext cx="16925" cy="39800"/>
            </a:xfrm>
            <a:custGeom>
              <a:avLst/>
              <a:gdLst/>
              <a:ahLst/>
              <a:cxnLst/>
              <a:rect l="l" t="t" r="r" b="b"/>
              <a:pathLst>
                <a:path w="677" h="1592" fill="none" extrusionOk="0">
                  <a:moveTo>
                    <a:pt x="0" y="0"/>
                  </a:moveTo>
                  <a:lnTo>
                    <a:pt x="637" y="1114"/>
                  </a:lnTo>
                  <a:cubicBezTo>
                    <a:pt x="677" y="1194"/>
                    <a:pt x="657" y="1293"/>
                    <a:pt x="597" y="1373"/>
                  </a:cubicBezTo>
                  <a:lnTo>
                    <a:pt x="199" y="1592"/>
                  </a:ln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2" name="Google Shape;3042;p35"/>
            <p:cNvSpPr/>
            <p:nvPr/>
          </p:nvSpPr>
          <p:spPr>
            <a:xfrm>
              <a:off x="6444050" y="2339550"/>
              <a:ext cx="397000" cy="295125"/>
            </a:xfrm>
            <a:custGeom>
              <a:avLst/>
              <a:gdLst/>
              <a:ahLst/>
              <a:cxnLst/>
              <a:rect l="l" t="t" r="r" b="b"/>
              <a:pathLst>
                <a:path w="15880" h="11805" extrusionOk="0">
                  <a:moveTo>
                    <a:pt x="10921" y="1"/>
                  </a:moveTo>
                  <a:cubicBezTo>
                    <a:pt x="10118" y="1"/>
                    <a:pt x="9313" y="165"/>
                    <a:pt x="8633" y="485"/>
                  </a:cubicBezTo>
                  <a:cubicBezTo>
                    <a:pt x="6405" y="1559"/>
                    <a:pt x="5252" y="3270"/>
                    <a:pt x="5252" y="3270"/>
                  </a:cubicBezTo>
                  <a:cubicBezTo>
                    <a:pt x="5252" y="3270"/>
                    <a:pt x="0" y="4424"/>
                    <a:pt x="2845" y="10193"/>
                  </a:cubicBezTo>
                  <a:lnTo>
                    <a:pt x="4734" y="11804"/>
                  </a:lnTo>
                  <a:cubicBezTo>
                    <a:pt x="4734" y="11804"/>
                    <a:pt x="3859" y="7786"/>
                    <a:pt x="5729" y="5737"/>
                  </a:cubicBezTo>
                  <a:cubicBezTo>
                    <a:pt x="5729" y="5737"/>
                    <a:pt x="8491" y="6579"/>
                    <a:pt x="10959" y="6579"/>
                  </a:cubicBezTo>
                  <a:cubicBezTo>
                    <a:pt x="12611" y="6579"/>
                    <a:pt x="14131" y="6202"/>
                    <a:pt x="14601" y="4941"/>
                  </a:cubicBezTo>
                  <a:cubicBezTo>
                    <a:pt x="15879" y="1573"/>
                    <a:pt x="13407" y="1"/>
                    <a:pt x="1092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3" name="Google Shape;3043;p35"/>
            <p:cNvSpPr/>
            <p:nvPr/>
          </p:nvSpPr>
          <p:spPr>
            <a:xfrm>
              <a:off x="6465425" y="2594350"/>
              <a:ext cx="99000" cy="100000"/>
            </a:xfrm>
            <a:custGeom>
              <a:avLst/>
              <a:gdLst/>
              <a:ahLst/>
              <a:cxnLst/>
              <a:rect l="l" t="t" r="r" b="b"/>
              <a:pathLst>
                <a:path w="3960" h="4000" extrusionOk="0">
                  <a:moveTo>
                    <a:pt x="1974" y="0"/>
                  </a:moveTo>
                  <a:cubicBezTo>
                    <a:pt x="896" y="0"/>
                    <a:pt x="20" y="888"/>
                    <a:pt x="20" y="1970"/>
                  </a:cubicBezTo>
                  <a:cubicBezTo>
                    <a:pt x="0" y="3084"/>
                    <a:pt x="876" y="3979"/>
                    <a:pt x="1930" y="3999"/>
                  </a:cubicBezTo>
                  <a:cubicBezTo>
                    <a:pt x="1942" y="3999"/>
                    <a:pt x="1953" y="4000"/>
                    <a:pt x="1965" y="4000"/>
                  </a:cubicBezTo>
                  <a:cubicBezTo>
                    <a:pt x="3024" y="4000"/>
                    <a:pt x="3900" y="3112"/>
                    <a:pt x="3919" y="2030"/>
                  </a:cubicBezTo>
                  <a:cubicBezTo>
                    <a:pt x="3959" y="916"/>
                    <a:pt x="3084" y="21"/>
                    <a:pt x="2010" y="1"/>
                  </a:cubicBezTo>
                  <a:cubicBezTo>
                    <a:pt x="1998" y="1"/>
                    <a:pt x="1986" y="0"/>
                    <a:pt x="197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35"/>
            <p:cNvSpPr/>
            <p:nvPr/>
          </p:nvSpPr>
          <p:spPr>
            <a:xfrm>
              <a:off x="6497750" y="2624200"/>
              <a:ext cx="32850" cy="32850"/>
            </a:xfrm>
            <a:custGeom>
              <a:avLst/>
              <a:gdLst/>
              <a:ahLst/>
              <a:cxnLst/>
              <a:rect l="l" t="t" r="r" b="b"/>
              <a:pathLst>
                <a:path w="1314" h="1314" fill="none" extrusionOk="0">
                  <a:moveTo>
                    <a:pt x="1313" y="1313"/>
                  </a:moveTo>
                  <a:cubicBezTo>
                    <a:pt x="1313" y="1313"/>
                    <a:pt x="1134" y="0"/>
                    <a:pt x="0" y="80"/>
                  </a:cubicBez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35"/>
            <p:cNvSpPr/>
            <p:nvPr/>
          </p:nvSpPr>
          <p:spPr>
            <a:xfrm>
              <a:off x="6540025" y="2859925"/>
              <a:ext cx="224300" cy="104475"/>
            </a:xfrm>
            <a:custGeom>
              <a:avLst/>
              <a:gdLst/>
              <a:ahLst/>
              <a:cxnLst/>
              <a:rect l="l" t="t" r="r" b="b"/>
              <a:pathLst>
                <a:path w="8972" h="4179" extrusionOk="0">
                  <a:moveTo>
                    <a:pt x="6107" y="1"/>
                  </a:moveTo>
                  <a:lnTo>
                    <a:pt x="2069" y="398"/>
                  </a:lnTo>
                  <a:lnTo>
                    <a:pt x="0" y="697"/>
                  </a:lnTo>
                  <a:cubicBezTo>
                    <a:pt x="0" y="697"/>
                    <a:pt x="2487" y="2746"/>
                    <a:pt x="7301" y="4178"/>
                  </a:cubicBezTo>
                  <a:lnTo>
                    <a:pt x="8972" y="359"/>
                  </a:lnTo>
                  <a:lnTo>
                    <a:pt x="6107"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35"/>
            <p:cNvSpPr/>
            <p:nvPr/>
          </p:nvSpPr>
          <p:spPr>
            <a:xfrm>
              <a:off x="5094825" y="4365300"/>
              <a:ext cx="3210200" cy="25"/>
            </a:xfrm>
            <a:custGeom>
              <a:avLst/>
              <a:gdLst/>
              <a:ahLst/>
              <a:cxnLst/>
              <a:rect l="l" t="t" r="r" b="b"/>
              <a:pathLst>
                <a:path w="128408" h="1" fill="none" extrusionOk="0">
                  <a:moveTo>
                    <a:pt x="0" y="1"/>
                  </a:moveTo>
                  <a:lnTo>
                    <a:pt x="128407" y="1"/>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50" name="Google Shape;3050;p35"/>
          <p:cNvSpPr txBox="1"/>
          <p:nvPr/>
        </p:nvSpPr>
        <p:spPr>
          <a:xfrm flipH="1">
            <a:off x="1155701" y="2900150"/>
            <a:ext cx="6208683" cy="2514366"/>
          </a:xfrm>
          <a:prstGeom prst="rect">
            <a:avLst/>
          </a:prstGeom>
          <a:noFill/>
          <a:ln>
            <a:noFill/>
          </a:ln>
        </p:spPr>
        <p:txBody>
          <a:bodyPr spcFirstLastPara="1" wrap="square" lIns="182867" tIns="121900" rIns="182867" bIns="121900" anchor="ctr" anchorCtr="0">
            <a:noAutofit/>
          </a:bodyPr>
          <a:lstStyle/>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1. Strong Communication</a:t>
            </a: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2. Good Listening Skills</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3. Passion &amp; Commitment</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4. Positivity</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5. Innovation</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p:txBody>
      </p:sp>
    </p:spTree>
    <p:extLst>
      <p:ext uri="{BB962C8B-B14F-4D97-AF65-F5344CB8AC3E}">
        <p14:creationId xmlns:p14="http://schemas.microsoft.com/office/powerpoint/2010/main" val="340204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27"/>
          <p:cNvSpPr txBox="1">
            <a:spLocks noGrp="1"/>
          </p:cNvSpPr>
          <p:nvPr>
            <p:ph type="title"/>
          </p:nvPr>
        </p:nvSpPr>
        <p:spPr>
          <a:xfrm>
            <a:off x="354416" y="813217"/>
            <a:ext cx="11403933" cy="641600"/>
          </a:xfrm>
          <a:prstGeom prst="rect">
            <a:avLst/>
          </a:prstGeom>
        </p:spPr>
        <p:txBody>
          <a:bodyPr spcFirstLastPara="1" wrap="square" lIns="121900" tIns="121900" rIns="121900" bIns="121900" anchor="ctr" anchorCtr="0">
            <a:noAutofit/>
          </a:bodyPr>
          <a:lstStyle/>
          <a:p>
            <a:pPr lvl="0"/>
            <a:r>
              <a:rPr lang="en-US" sz="4267" dirty="0">
                <a:latin typeface="Berlin Sans FB Demi" panose="020E0802020502020306" pitchFamily="34" charset="0"/>
              </a:rPr>
              <a:t>Strategic Leadership: </a:t>
            </a:r>
            <a:br>
              <a:rPr lang="th-TH" sz="4267" dirty="0">
                <a:latin typeface="Berlin Sans FB Demi" panose="020E0802020502020306" pitchFamily="34" charset="0"/>
              </a:rPr>
            </a:br>
            <a:r>
              <a:rPr lang="en-US" sz="4267" dirty="0">
                <a:latin typeface="Berlin Sans FB Demi" panose="020E0802020502020306" pitchFamily="34" charset="0"/>
              </a:rPr>
              <a:t>The 10 Characteristics of a Good Leader</a:t>
            </a:r>
            <a:r>
              <a:rPr lang="th-TH" sz="4267" dirty="0">
                <a:latin typeface="Berlin Sans FB Demi" panose="020E0802020502020306" pitchFamily="34" charset="0"/>
              </a:rPr>
              <a:t> (</a:t>
            </a:r>
            <a:r>
              <a:rPr lang="en-US" sz="4267" dirty="0">
                <a:latin typeface="Berlin Sans FB Demi" panose="020E0802020502020306" pitchFamily="34" charset="0"/>
              </a:rPr>
              <a:t>cont.</a:t>
            </a:r>
            <a:r>
              <a:rPr lang="th-TH" sz="4267" dirty="0">
                <a:latin typeface="Berlin Sans FB Demi" panose="020E0802020502020306" pitchFamily="34" charset="0"/>
              </a:rPr>
              <a:t>)</a:t>
            </a:r>
            <a:br>
              <a:rPr lang="en-US" sz="4267" dirty="0">
                <a:latin typeface="Berlin Sans FB Demi" panose="020E0802020502020306" pitchFamily="34" charset="0"/>
              </a:rPr>
            </a:br>
            <a:endParaRPr dirty="0"/>
          </a:p>
        </p:txBody>
      </p:sp>
      <p:grpSp>
        <p:nvGrpSpPr>
          <p:cNvPr id="1784" name="Google Shape;1784;p27"/>
          <p:cNvGrpSpPr/>
          <p:nvPr/>
        </p:nvGrpSpPr>
        <p:grpSpPr>
          <a:xfrm>
            <a:off x="354417" y="1950695"/>
            <a:ext cx="4584335" cy="4511336"/>
            <a:chOff x="2852895" y="1344838"/>
            <a:chExt cx="3438251" cy="3383502"/>
          </a:xfrm>
        </p:grpSpPr>
        <p:sp>
          <p:nvSpPr>
            <p:cNvPr id="1785" name="Google Shape;1785;p27"/>
            <p:cNvSpPr/>
            <p:nvPr/>
          </p:nvSpPr>
          <p:spPr>
            <a:xfrm>
              <a:off x="5286127" y="3474009"/>
              <a:ext cx="164289" cy="788575"/>
            </a:xfrm>
            <a:custGeom>
              <a:avLst/>
              <a:gdLst/>
              <a:ahLst/>
              <a:cxnLst/>
              <a:rect l="l" t="t" r="r" b="b"/>
              <a:pathLst>
                <a:path w="5073" h="24350" extrusionOk="0">
                  <a:moveTo>
                    <a:pt x="3243" y="0"/>
                  </a:moveTo>
                  <a:lnTo>
                    <a:pt x="2845" y="3442"/>
                  </a:lnTo>
                  <a:lnTo>
                    <a:pt x="0" y="24349"/>
                  </a:lnTo>
                  <a:lnTo>
                    <a:pt x="657" y="24349"/>
                  </a:lnTo>
                  <a:lnTo>
                    <a:pt x="4516" y="3442"/>
                  </a:lnTo>
                  <a:lnTo>
                    <a:pt x="5073"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27"/>
            <p:cNvSpPr/>
            <p:nvPr/>
          </p:nvSpPr>
          <p:spPr>
            <a:xfrm>
              <a:off x="5378230" y="3474009"/>
              <a:ext cx="72186" cy="111469"/>
            </a:xfrm>
            <a:custGeom>
              <a:avLst/>
              <a:gdLst/>
              <a:ahLst/>
              <a:cxnLst/>
              <a:rect l="l" t="t" r="r" b="b"/>
              <a:pathLst>
                <a:path w="2229" h="3442" extrusionOk="0">
                  <a:moveTo>
                    <a:pt x="399" y="0"/>
                  </a:moveTo>
                  <a:lnTo>
                    <a:pt x="1" y="3442"/>
                  </a:lnTo>
                  <a:lnTo>
                    <a:pt x="1672" y="3442"/>
                  </a:lnTo>
                  <a:lnTo>
                    <a:pt x="2229"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27"/>
            <p:cNvSpPr/>
            <p:nvPr/>
          </p:nvSpPr>
          <p:spPr>
            <a:xfrm>
              <a:off x="5680380" y="3474009"/>
              <a:ext cx="163674" cy="788575"/>
            </a:xfrm>
            <a:custGeom>
              <a:avLst/>
              <a:gdLst/>
              <a:ahLst/>
              <a:cxnLst/>
              <a:rect l="l" t="t" r="r" b="b"/>
              <a:pathLst>
                <a:path w="5054" h="24350" extrusionOk="0">
                  <a:moveTo>
                    <a:pt x="1" y="0"/>
                  </a:moveTo>
                  <a:lnTo>
                    <a:pt x="558" y="3442"/>
                  </a:lnTo>
                  <a:lnTo>
                    <a:pt x="4437" y="24349"/>
                  </a:lnTo>
                  <a:lnTo>
                    <a:pt x="5053" y="24349"/>
                  </a:lnTo>
                  <a:lnTo>
                    <a:pt x="2248" y="3442"/>
                  </a:lnTo>
                  <a:lnTo>
                    <a:pt x="183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27"/>
            <p:cNvSpPr/>
            <p:nvPr/>
          </p:nvSpPr>
          <p:spPr>
            <a:xfrm>
              <a:off x="5680380" y="3474009"/>
              <a:ext cx="72834" cy="111469"/>
            </a:xfrm>
            <a:custGeom>
              <a:avLst/>
              <a:gdLst/>
              <a:ahLst/>
              <a:cxnLst/>
              <a:rect l="l" t="t" r="r" b="b"/>
              <a:pathLst>
                <a:path w="2249" h="3442" extrusionOk="0">
                  <a:moveTo>
                    <a:pt x="1" y="0"/>
                  </a:moveTo>
                  <a:lnTo>
                    <a:pt x="558" y="3442"/>
                  </a:lnTo>
                  <a:lnTo>
                    <a:pt x="2248" y="3442"/>
                  </a:lnTo>
                  <a:lnTo>
                    <a:pt x="183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9" name="Google Shape;1789;p27"/>
            <p:cNvSpPr/>
            <p:nvPr/>
          </p:nvSpPr>
          <p:spPr>
            <a:xfrm>
              <a:off x="6055947" y="3474009"/>
              <a:ext cx="164321" cy="788575"/>
            </a:xfrm>
            <a:custGeom>
              <a:avLst/>
              <a:gdLst/>
              <a:ahLst/>
              <a:cxnLst/>
              <a:rect l="l" t="t" r="r" b="b"/>
              <a:pathLst>
                <a:path w="5074" h="24350" extrusionOk="0">
                  <a:moveTo>
                    <a:pt x="1" y="0"/>
                  </a:moveTo>
                  <a:lnTo>
                    <a:pt x="578" y="3442"/>
                  </a:lnTo>
                  <a:lnTo>
                    <a:pt x="4457" y="24349"/>
                  </a:lnTo>
                  <a:lnTo>
                    <a:pt x="5074" y="24349"/>
                  </a:lnTo>
                  <a:lnTo>
                    <a:pt x="2269" y="3442"/>
                  </a:lnTo>
                  <a:lnTo>
                    <a:pt x="185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27"/>
            <p:cNvSpPr/>
            <p:nvPr/>
          </p:nvSpPr>
          <p:spPr>
            <a:xfrm>
              <a:off x="6055947" y="3474009"/>
              <a:ext cx="73482" cy="111469"/>
            </a:xfrm>
            <a:custGeom>
              <a:avLst/>
              <a:gdLst/>
              <a:ahLst/>
              <a:cxnLst/>
              <a:rect l="l" t="t" r="r" b="b"/>
              <a:pathLst>
                <a:path w="2269" h="3442" extrusionOk="0">
                  <a:moveTo>
                    <a:pt x="1" y="0"/>
                  </a:moveTo>
                  <a:lnTo>
                    <a:pt x="578" y="3442"/>
                  </a:lnTo>
                  <a:lnTo>
                    <a:pt x="2269" y="3442"/>
                  </a:lnTo>
                  <a:lnTo>
                    <a:pt x="185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27"/>
            <p:cNvSpPr/>
            <p:nvPr/>
          </p:nvSpPr>
          <p:spPr>
            <a:xfrm>
              <a:off x="5269384" y="2757625"/>
              <a:ext cx="918665" cy="768593"/>
            </a:xfrm>
            <a:custGeom>
              <a:avLst/>
              <a:gdLst/>
              <a:ahLst/>
              <a:cxnLst/>
              <a:rect l="l" t="t" r="r" b="b"/>
              <a:pathLst>
                <a:path w="28367" h="23733" extrusionOk="0">
                  <a:moveTo>
                    <a:pt x="14203" y="1"/>
                  </a:moveTo>
                  <a:lnTo>
                    <a:pt x="10623" y="20749"/>
                  </a:lnTo>
                  <a:lnTo>
                    <a:pt x="0" y="20749"/>
                  </a:lnTo>
                  <a:lnTo>
                    <a:pt x="0" y="23733"/>
                  </a:lnTo>
                  <a:lnTo>
                    <a:pt x="28367" y="23733"/>
                  </a:lnTo>
                  <a:lnTo>
                    <a:pt x="27313"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27"/>
            <p:cNvSpPr/>
            <p:nvPr/>
          </p:nvSpPr>
          <p:spPr>
            <a:xfrm>
              <a:off x="6105560" y="2757625"/>
              <a:ext cx="82485" cy="768593"/>
            </a:xfrm>
            <a:custGeom>
              <a:avLst/>
              <a:gdLst/>
              <a:ahLst/>
              <a:cxnLst/>
              <a:rect l="l" t="t" r="r" b="b"/>
              <a:pathLst>
                <a:path w="2547" h="23733" extrusionOk="0">
                  <a:moveTo>
                    <a:pt x="1" y="1"/>
                  </a:moveTo>
                  <a:lnTo>
                    <a:pt x="1015" y="23733"/>
                  </a:lnTo>
                  <a:lnTo>
                    <a:pt x="2547" y="23733"/>
                  </a:lnTo>
                  <a:lnTo>
                    <a:pt x="1493"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27"/>
            <p:cNvSpPr/>
            <p:nvPr/>
          </p:nvSpPr>
          <p:spPr>
            <a:xfrm>
              <a:off x="2860635" y="3490752"/>
              <a:ext cx="1474651" cy="581116"/>
            </a:xfrm>
            <a:custGeom>
              <a:avLst/>
              <a:gdLst/>
              <a:ahLst/>
              <a:cxnLst/>
              <a:rect l="l" t="t" r="r" b="b"/>
              <a:pathLst>
                <a:path w="45535" h="17944" extrusionOk="0">
                  <a:moveTo>
                    <a:pt x="0" y="1"/>
                  </a:moveTo>
                  <a:lnTo>
                    <a:pt x="935" y="17944"/>
                  </a:lnTo>
                  <a:lnTo>
                    <a:pt x="44620" y="17944"/>
                  </a:lnTo>
                  <a:lnTo>
                    <a:pt x="4553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27"/>
            <p:cNvSpPr/>
            <p:nvPr/>
          </p:nvSpPr>
          <p:spPr>
            <a:xfrm>
              <a:off x="3635635" y="3555165"/>
              <a:ext cx="615898" cy="201694"/>
            </a:xfrm>
            <a:custGeom>
              <a:avLst/>
              <a:gdLst/>
              <a:ahLst/>
              <a:cxnLst/>
              <a:rect l="l" t="t" r="r" b="b"/>
              <a:pathLst>
                <a:path w="19018" h="6228" extrusionOk="0">
                  <a:moveTo>
                    <a:pt x="18799" y="240"/>
                  </a:moveTo>
                  <a:lnTo>
                    <a:pt x="18421" y="6028"/>
                  </a:lnTo>
                  <a:lnTo>
                    <a:pt x="577" y="6028"/>
                  </a:lnTo>
                  <a:lnTo>
                    <a:pt x="239" y="240"/>
                  </a:lnTo>
                  <a:close/>
                  <a:moveTo>
                    <a:pt x="0" y="1"/>
                  </a:moveTo>
                  <a:lnTo>
                    <a:pt x="338" y="6227"/>
                  </a:lnTo>
                  <a:lnTo>
                    <a:pt x="18620" y="6227"/>
                  </a:lnTo>
                  <a:lnTo>
                    <a:pt x="19018"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27"/>
            <p:cNvSpPr/>
            <p:nvPr/>
          </p:nvSpPr>
          <p:spPr>
            <a:xfrm>
              <a:off x="3661381" y="3806407"/>
              <a:ext cx="577910" cy="182360"/>
            </a:xfrm>
            <a:custGeom>
              <a:avLst/>
              <a:gdLst/>
              <a:ahLst/>
              <a:cxnLst/>
              <a:rect l="l" t="t" r="r" b="b"/>
              <a:pathLst>
                <a:path w="17845" h="5631" extrusionOk="0">
                  <a:moveTo>
                    <a:pt x="17606" y="260"/>
                  </a:moveTo>
                  <a:lnTo>
                    <a:pt x="17288" y="5432"/>
                  </a:lnTo>
                  <a:lnTo>
                    <a:pt x="478" y="5432"/>
                  </a:lnTo>
                  <a:lnTo>
                    <a:pt x="220" y="260"/>
                  </a:lnTo>
                  <a:close/>
                  <a:moveTo>
                    <a:pt x="1" y="1"/>
                  </a:moveTo>
                  <a:lnTo>
                    <a:pt x="279" y="5631"/>
                  </a:lnTo>
                  <a:lnTo>
                    <a:pt x="17487" y="5631"/>
                  </a:lnTo>
                  <a:lnTo>
                    <a:pt x="1784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6" name="Google Shape;1796;p27"/>
            <p:cNvSpPr/>
            <p:nvPr/>
          </p:nvSpPr>
          <p:spPr>
            <a:xfrm>
              <a:off x="3893969" y="3629262"/>
              <a:ext cx="112117" cy="48351"/>
            </a:xfrm>
            <a:custGeom>
              <a:avLst/>
              <a:gdLst/>
              <a:ahLst/>
              <a:cxnLst/>
              <a:rect l="l" t="t" r="r" b="b"/>
              <a:pathLst>
                <a:path w="3462" h="1493" extrusionOk="0">
                  <a:moveTo>
                    <a:pt x="3223" y="239"/>
                  </a:moveTo>
                  <a:lnTo>
                    <a:pt x="3084" y="1294"/>
                  </a:lnTo>
                  <a:lnTo>
                    <a:pt x="398" y="1294"/>
                  </a:lnTo>
                  <a:lnTo>
                    <a:pt x="259" y="239"/>
                  </a:lnTo>
                  <a:close/>
                  <a:moveTo>
                    <a:pt x="0" y="0"/>
                  </a:moveTo>
                  <a:lnTo>
                    <a:pt x="199" y="1492"/>
                  </a:lnTo>
                  <a:lnTo>
                    <a:pt x="3263" y="1492"/>
                  </a:lnTo>
                  <a:lnTo>
                    <a:pt x="346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27"/>
            <p:cNvSpPr/>
            <p:nvPr/>
          </p:nvSpPr>
          <p:spPr>
            <a:xfrm>
              <a:off x="3893969" y="3874059"/>
              <a:ext cx="112117" cy="48351"/>
            </a:xfrm>
            <a:custGeom>
              <a:avLst/>
              <a:gdLst/>
              <a:ahLst/>
              <a:cxnLst/>
              <a:rect l="l" t="t" r="r" b="b"/>
              <a:pathLst>
                <a:path w="3462" h="1493" extrusionOk="0">
                  <a:moveTo>
                    <a:pt x="3223" y="200"/>
                  </a:moveTo>
                  <a:lnTo>
                    <a:pt x="3084" y="1274"/>
                  </a:lnTo>
                  <a:lnTo>
                    <a:pt x="398" y="1274"/>
                  </a:lnTo>
                  <a:lnTo>
                    <a:pt x="259" y="200"/>
                  </a:lnTo>
                  <a:close/>
                  <a:moveTo>
                    <a:pt x="0" y="1"/>
                  </a:moveTo>
                  <a:lnTo>
                    <a:pt x="199" y="1493"/>
                  </a:lnTo>
                  <a:lnTo>
                    <a:pt x="3263" y="1493"/>
                  </a:lnTo>
                  <a:lnTo>
                    <a:pt x="3461"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27"/>
            <p:cNvSpPr/>
            <p:nvPr/>
          </p:nvSpPr>
          <p:spPr>
            <a:xfrm>
              <a:off x="2939880" y="3555165"/>
              <a:ext cx="615898" cy="201694"/>
            </a:xfrm>
            <a:custGeom>
              <a:avLst/>
              <a:gdLst/>
              <a:ahLst/>
              <a:cxnLst/>
              <a:rect l="l" t="t" r="r" b="b"/>
              <a:pathLst>
                <a:path w="19018" h="6228" extrusionOk="0">
                  <a:moveTo>
                    <a:pt x="18779" y="240"/>
                  </a:moveTo>
                  <a:lnTo>
                    <a:pt x="18401" y="6028"/>
                  </a:lnTo>
                  <a:lnTo>
                    <a:pt x="537" y="6028"/>
                  </a:lnTo>
                  <a:lnTo>
                    <a:pt x="219" y="240"/>
                  </a:lnTo>
                  <a:close/>
                  <a:moveTo>
                    <a:pt x="0" y="1"/>
                  </a:moveTo>
                  <a:lnTo>
                    <a:pt x="338" y="6227"/>
                  </a:lnTo>
                  <a:lnTo>
                    <a:pt x="18620" y="6227"/>
                  </a:lnTo>
                  <a:lnTo>
                    <a:pt x="19017"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9" name="Google Shape;1799;p27"/>
            <p:cNvSpPr/>
            <p:nvPr/>
          </p:nvSpPr>
          <p:spPr>
            <a:xfrm>
              <a:off x="2965626" y="3806407"/>
              <a:ext cx="577910" cy="182360"/>
            </a:xfrm>
            <a:custGeom>
              <a:avLst/>
              <a:gdLst/>
              <a:ahLst/>
              <a:cxnLst/>
              <a:rect l="l" t="t" r="r" b="b"/>
              <a:pathLst>
                <a:path w="17845" h="5631" extrusionOk="0">
                  <a:moveTo>
                    <a:pt x="17606" y="260"/>
                  </a:moveTo>
                  <a:lnTo>
                    <a:pt x="17268" y="5432"/>
                  </a:lnTo>
                  <a:lnTo>
                    <a:pt x="478" y="5432"/>
                  </a:lnTo>
                  <a:lnTo>
                    <a:pt x="220" y="260"/>
                  </a:lnTo>
                  <a:close/>
                  <a:moveTo>
                    <a:pt x="1" y="1"/>
                  </a:moveTo>
                  <a:lnTo>
                    <a:pt x="279" y="5631"/>
                  </a:lnTo>
                  <a:lnTo>
                    <a:pt x="17486" y="5631"/>
                  </a:lnTo>
                  <a:lnTo>
                    <a:pt x="17845"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0" name="Google Shape;1800;p27"/>
            <p:cNvSpPr/>
            <p:nvPr/>
          </p:nvSpPr>
          <p:spPr>
            <a:xfrm>
              <a:off x="3198214" y="3629262"/>
              <a:ext cx="112117" cy="48351"/>
            </a:xfrm>
            <a:custGeom>
              <a:avLst/>
              <a:gdLst/>
              <a:ahLst/>
              <a:cxnLst/>
              <a:rect l="l" t="t" r="r" b="b"/>
              <a:pathLst>
                <a:path w="3462" h="1493" extrusionOk="0">
                  <a:moveTo>
                    <a:pt x="3203" y="239"/>
                  </a:moveTo>
                  <a:lnTo>
                    <a:pt x="3064" y="1294"/>
                  </a:lnTo>
                  <a:lnTo>
                    <a:pt x="378" y="1294"/>
                  </a:lnTo>
                  <a:lnTo>
                    <a:pt x="239" y="239"/>
                  </a:lnTo>
                  <a:close/>
                  <a:moveTo>
                    <a:pt x="0" y="0"/>
                  </a:moveTo>
                  <a:lnTo>
                    <a:pt x="199" y="1492"/>
                  </a:lnTo>
                  <a:lnTo>
                    <a:pt x="3262" y="1492"/>
                  </a:lnTo>
                  <a:lnTo>
                    <a:pt x="346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1" name="Google Shape;1801;p27"/>
            <p:cNvSpPr/>
            <p:nvPr/>
          </p:nvSpPr>
          <p:spPr>
            <a:xfrm>
              <a:off x="3198214" y="3874059"/>
              <a:ext cx="112117" cy="48351"/>
            </a:xfrm>
            <a:custGeom>
              <a:avLst/>
              <a:gdLst/>
              <a:ahLst/>
              <a:cxnLst/>
              <a:rect l="l" t="t" r="r" b="b"/>
              <a:pathLst>
                <a:path w="3462" h="1493" extrusionOk="0">
                  <a:moveTo>
                    <a:pt x="3203" y="200"/>
                  </a:moveTo>
                  <a:lnTo>
                    <a:pt x="3064" y="1274"/>
                  </a:lnTo>
                  <a:lnTo>
                    <a:pt x="378" y="1274"/>
                  </a:lnTo>
                  <a:lnTo>
                    <a:pt x="239" y="200"/>
                  </a:lnTo>
                  <a:close/>
                  <a:moveTo>
                    <a:pt x="0" y="1"/>
                  </a:moveTo>
                  <a:lnTo>
                    <a:pt x="199" y="1493"/>
                  </a:lnTo>
                  <a:lnTo>
                    <a:pt x="3262" y="1493"/>
                  </a:lnTo>
                  <a:lnTo>
                    <a:pt x="3461"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2" name="Google Shape;1802;p27"/>
            <p:cNvSpPr/>
            <p:nvPr/>
          </p:nvSpPr>
          <p:spPr>
            <a:xfrm>
              <a:off x="2955976" y="4071833"/>
              <a:ext cx="61240" cy="190748"/>
            </a:xfrm>
            <a:custGeom>
              <a:avLst/>
              <a:gdLst/>
              <a:ahLst/>
              <a:cxnLst/>
              <a:rect l="l" t="t" r="r" b="b"/>
              <a:pathLst>
                <a:path w="1891" h="5890" extrusionOk="0">
                  <a:moveTo>
                    <a:pt x="0" y="1"/>
                  </a:moveTo>
                  <a:lnTo>
                    <a:pt x="0" y="5889"/>
                  </a:lnTo>
                  <a:lnTo>
                    <a:pt x="1075" y="5889"/>
                  </a:lnTo>
                  <a:lnTo>
                    <a:pt x="1612"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3" name="Google Shape;1803;p27"/>
            <p:cNvSpPr/>
            <p:nvPr/>
          </p:nvSpPr>
          <p:spPr>
            <a:xfrm>
              <a:off x="2955976" y="4071833"/>
              <a:ext cx="61240" cy="63183"/>
            </a:xfrm>
            <a:custGeom>
              <a:avLst/>
              <a:gdLst/>
              <a:ahLst/>
              <a:cxnLst/>
              <a:rect l="l" t="t" r="r" b="b"/>
              <a:pathLst>
                <a:path w="1891" h="1951" extrusionOk="0">
                  <a:moveTo>
                    <a:pt x="0" y="1"/>
                  </a:moveTo>
                  <a:lnTo>
                    <a:pt x="0" y="1950"/>
                  </a:lnTo>
                  <a:lnTo>
                    <a:pt x="1612"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4" name="Google Shape;1804;p27"/>
            <p:cNvSpPr/>
            <p:nvPr/>
          </p:nvSpPr>
          <p:spPr>
            <a:xfrm>
              <a:off x="4179344" y="4071833"/>
              <a:ext cx="61240" cy="190748"/>
            </a:xfrm>
            <a:custGeom>
              <a:avLst/>
              <a:gdLst/>
              <a:ahLst/>
              <a:cxnLst/>
              <a:rect l="l" t="t" r="r" b="b"/>
              <a:pathLst>
                <a:path w="1891" h="5890" extrusionOk="0">
                  <a:moveTo>
                    <a:pt x="1" y="1"/>
                  </a:moveTo>
                  <a:lnTo>
                    <a:pt x="259" y="1950"/>
                  </a:lnTo>
                  <a:lnTo>
                    <a:pt x="816" y="5889"/>
                  </a:lnTo>
                  <a:lnTo>
                    <a:pt x="1890" y="5889"/>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5" name="Google Shape;1805;p27"/>
            <p:cNvSpPr/>
            <p:nvPr/>
          </p:nvSpPr>
          <p:spPr>
            <a:xfrm>
              <a:off x="4179344" y="4071833"/>
              <a:ext cx="61240" cy="63183"/>
            </a:xfrm>
            <a:custGeom>
              <a:avLst/>
              <a:gdLst/>
              <a:ahLst/>
              <a:cxnLst/>
              <a:rect l="l" t="t" r="r" b="b"/>
              <a:pathLst>
                <a:path w="1891" h="1951" extrusionOk="0">
                  <a:moveTo>
                    <a:pt x="1" y="1"/>
                  </a:moveTo>
                  <a:lnTo>
                    <a:pt x="259" y="1950"/>
                  </a:lnTo>
                  <a:lnTo>
                    <a:pt x="1890" y="1950"/>
                  </a:lnTo>
                  <a:lnTo>
                    <a:pt x="189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27"/>
            <p:cNvSpPr/>
            <p:nvPr/>
          </p:nvSpPr>
          <p:spPr>
            <a:xfrm>
              <a:off x="2937289" y="4355945"/>
              <a:ext cx="3269460" cy="372395"/>
            </a:xfrm>
            <a:custGeom>
              <a:avLst/>
              <a:gdLst/>
              <a:ahLst/>
              <a:cxnLst/>
              <a:rect l="l" t="t" r="r" b="b"/>
              <a:pathLst>
                <a:path w="100956" h="11499" extrusionOk="0">
                  <a:moveTo>
                    <a:pt x="50468" y="0"/>
                  </a:moveTo>
                  <a:cubicBezTo>
                    <a:pt x="22599" y="0"/>
                    <a:pt x="0" y="2567"/>
                    <a:pt x="0" y="5749"/>
                  </a:cubicBezTo>
                  <a:cubicBezTo>
                    <a:pt x="0" y="8912"/>
                    <a:pt x="22599" y="11498"/>
                    <a:pt x="50468" y="11498"/>
                  </a:cubicBezTo>
                  <a:cubicBezTo>
                    <a:pt x="78358" y="11498"/>
                    <a:pt x="100956" y="8912"/>
                    <a:pt x="100956" y="5749"/>
                  </a:cubicBezTo>
                  <a:cubicBezTo>
                    <a:pt x="100956" y="2567"/>
                    <a:pt x="78358" y="0"/>
                    <a:pt x="5046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27"/>
            <p:cNvSpPr/>
            <p:nvPr/>
          </p:nvSpPr>
          <p:spPr>
            <a:xfrm>
              <a:off x="2852895" y="4258661"/>
              <a:ext cx="3438251" cy="7772"/>
            </a:xfrm>
            <a:custGeom>
              <a:avLst/>
              <a:gdLst/>
              <a:ahLst/>
              <a:cxnLst/>
              <a:rect l="l" t="t" r="r" b="b"/>
              <a:pathLst>
                <a:path w="106168" h="240" extrusionOk="0">
                  <a:moveTo>
                    <a:pt x="53094" y="1"/>
                  </a:moveTo>
                  <a:lnTo>
                    <a:pt x="26537" y="40"/>
                  </a:lnTo>
                  <a:lnTo>
                    <a:pt x="13269" y="40"/>
                  </a:lnTo>
                  <a:lnTo>
                    <a:pt x="1" y="120"/>
                  </a:lnTo>
                  <a:lnTo>
                    <a:pt x="13269" y="160"/>
                  </a:lnTo>
                  <a:lnTo>
                    <a:pt x="26537" y="200"/>
                  </a:lnTo>
                  <a:lnTo>
                    <a:pt x="53094" y="239"/>
                  </a:lnTo>
                  <a:lnTo>
                    <a:pt x="79651" y="200"/>
                  </a:lnTo>
                  <a:lnTo>
                    <a:pt x="92919" y="160"/>
                  </a:lnTo>
                  <a:lnTo>
                    <a:pt x="106168" y="120"/>
                  </a:lnTo>
                  <a:lnTo>
                    <a:pt x="92919" y="40"/>
                  </a:lnTo>
                  <a:lnTo>
                    <a:pt x="79651" y="40"/>
                  </a:lnTo>
                  <a:lnTo>
                    <a:pt x="53094"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27"/>
            <p:cNvSpPr/>
            <p:nvPr/>
          </p:nvSpPr>
          <p:spPr>
            <a:xfrm>
              <a:off x="3307707" y="1344837"/>
              <a:ext cx="2528621" cy="1600305"/>
            </a:xfrm>
            <a:custGeom>
              <a:avLst/>
              <a:gdLst/>
              <a:ahLst/>
              <a:cxnLst/>
              <a:rect l="l" t="t" r="r" b="b"/>
              <a:pathLst>
                <a:path w="78080" h="49415" extrusionOk="0">
                  <a:moveTo>
                    <a:pt x="1" y="1"/>
                  </a:moveTo>
                  <a:lnTo>
                    <a:pt x="1" y="49414"/>
                  </a:lnTo>
                  <a:lnTo>
                    <a:pt x="78080" y="49414"/>
                  </a:lnTo>
                  <a:lnTo>
                    <a:pt x="78080"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9" name="Google Shape;1809;p27"/>
            <p:cNvSpPr/>
            <p:nvPr/>
          </p:nvSpPr>
          <p:spPr>
            <a:xfrm>
              <a:off x="3368914" y="1406045"/>
              <a:ext cx="2406206" cy="1477889"/>
            </a:xfrm>
            <a:custGeom>
              <a:avLst/>
              <a:gdLst/>
              <a:ahLst/>
              <a:cxnLst/>
              <a:rect l="l" t="t" r="r" b="b"/>
              <a:pathLst>
                <a:path w="74300" h="45635" extrusionOk="0">
                  <a:moveTo>
                    <a:pt x="1" y="1"/>
                  </a:moveTo>
                  <a:lnTo>
                    <a:pt x="1" y="45635"/>
                  </a:lnTo>
                  <a:lnTo>
                    <a:pt x="74300" y="45635"/>
                  </a:lnTo>
                  <a:lnTo>
                    <a:pt x="7430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0" name="Google Shape;1810;p27"/>
            <p:cNvSpPr/>
            <p:nvPr/>
          </p:nvSpPr>
          <p:spPr>
            <a:xfrm>
              <a:off x="3951290" y="1406045"/>
              <a:ext cx="27722" cy="1477889"/>
            </a:xfrm>
            <a:custGeom>
              <a:avLst/>
              <a:gdLst/>
              <a:ahLst/>
              <a:cxnLst/>
              <a:rect l="l" t="t" r="r" b="b"/>
              <a:pathLst>
                <a:path w="856" h="45635" extrusionOk="0">
                  <a:moveTo>
                    <a:pt x="1" y="1"/>
                  </a:moveTo>
                  <a:lnTo>
                    <a:pt x="1" y="45635"/>
                  </a:lnTo>
                  <a:lnTo>
                    <a:pt x="856" y="45635"/>
                  </a:lnTo>
                  <a:lnTo>
                    <a:pt x="85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27"/>
            <p:cNvSpPr/>
            <p:nvPr/>
          </p:nvSpPr>
          <p:spPr>
            <a:xfrm>
              <a:off x="4558149" y="1406045"/>
              <a:ext cx="28369" cy="1477889"/>
            </a:xfrm>
            <a:custGeom>
              <a:avLst/>
              <a:gdLst/>
              <a:ahLst/>
              <a:cxnLst/>
              <a:rect l="l" t="t" r="r" b="b"/>
              <a:pathLst>
                <a:path w="876" h="45635" extrusionOk="0">
                  <a:moveTo>
                    <a:pt x="1" y="1"/>
                  </a:moveTo>
                  <a:lnTo>
                    <a:pt x="1" y="45635"/>
                  </a:lnTo>
                  <a:lnTo>
                    <a:pt x="876" y="45635"/>
                  </a:lnTo>
                  <a:lnTo>
                    <a:pt x="87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27"/>
            <p:cNvSpPr/>
            <p:nvPr/>
          </p:nvSpPr>
          <p:spPr>
            <a:xfrm>
              <a:off x="3368267" y="1571628"/>
              <a:ext cx="2406206" cy="28369"/>
            </a:xfrm>
            <a:custGeom>
              <a:avLst/>
              <a:gdLst/>
              <a:ahLst/>
              <a:cxnLst/>
              <a:rect l="l" t="t" r="r" b="b"/>
              <a:pathLst>
                <a:path w="74300" h="876" extrusionOk="0">
                  <a:moveTo>
                    <a:pt x="1" y="0"/>
                  </a:moveTo>
                  <a:lnTo>
                    <a:pt x="1" y="875"/>
                  </a:lnTo>
                  <a:lnTo>
                    <a:pt x="74300" y="875"/>
                  </a:lnTo>
                  <a:lnTo>
                    <a:pt x="74300"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27"/>
            <p:cNvSpPr/>
            <p:nvPr/>
          </p:nvSpPr>
          <p:spPr>
            <a:xfrm>
              <a:off x="5165008" y="1406045"/>
              <a:ext cx="27722" cy="1477889"/>
            </a:xfrm>
            <a:custGeom>
              <a:avLst/>
              <a:gdLst/>
              <a:ahLst/>
              <a:cxnLst/>
              <a:rect l="l" t="t" r="r" b="b"/>
              <a:pathLst>
                <a:path w="856" h="45635" extrusionOk="0">
                  <a:moveTo>
                    <a:pt x="0" y="1"/>
                  </a:moveTo>
                  <a:lnTo>
                    <a:pt x="0" y="45635"/>
                  </a:lnTo>
                  <a:lnTo>
                    <a:pt x="856" y="45635"/>
                  </a:lnTo>
                  <a:lnTo>
                    <a:pt x="856" y="1"/>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27"/>
            <p:cNvSpPr/>
            <p:nvPr/>
          </p:nvSpPr>
          <p:spPr>
            <a:xfrm>
              <a:off x="4081412" y="2597871"/>
              <a:ext cx="163026" cy="163026"/>
            </a:xfrm>
            <a:custGeom>
              <a:avLst/>
              <a:gdLst/>
              <a:ahLst/>
              <a:cxnLst/>
              <a:rect l="l" t="t" r="r" b="b"/>
              <a:pathLst>
                <a:path w="5034" h="5034" extrusionOk="0">
                  <a:moveTo>
                    <a:pt x="1" y="0"/>
                  </a:moveTo>
                  <a:lnTo>
                    <a:pt x="1" y="4078"/>
                  </a:lnTo>
                  <a:cubicBezTo>
                    <a:pt x="41" y="4476"/>
                    <a:pt x="976" y="5033"/>
                    <a:pt x="976" y="5033"/>
                  </a:cubicBezTo>
                  <a:lnTo>
                    <a:pt x="4954" y="5033"/>
                  </a:lnTo>
                  <a:cubicBezTo>
                    <a:pt x="4954" y="5033"/>
                    <a:pt x="5034" y="4496"/>
                    <a:pt x="5034" y="4038"/>
                  </a:cubicBezTo>
                  <a:lnTo>
                    <a:pt x="503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27"/>
            <p:cNvSpPr/>
            <p:nvPr/>
          </p:nvSpPr>
          <p:spPr>
            <a:xfrm>
              <a:off x="4082708" y="2729612"/>
              <a:ext cx="30312" cy="31284"/>
            </a:xfrm>
            <a:custGeom>
              <a:avLst/>
              <a:gdLst/>
              <a:ahLst/>
              <a:cxnLst/>
              <a:rect l="l" t="t" r="r" b="b"/>
              <a:pathLst>
                <a:path w="936" h="966" extrusionOk="0">
                  <a:moveTo>
                    <a:pt x="61" y="1"/>
                  </a:moveTo>
                  <a:cubicBezTo>
                    <a:pt x="23" y="1"/>
                    <a:pt x="1" y="4"/>
                    <a:pt x="1" y="10"/>
                  </a:cubicBezTo>
                  <a:cubicBezTo>
                    <a:pt x="1" y="394"/>
                    <a:pt x="835" y="890"/>
                    <a:pt x="929" y="959"/>
                  </a:cubicBezTo>
                  <a:lnTo>
                    <a:pt x="929" y="959"/>
                  </a:lnTo>
                  <a:cubicBezTo>
                    <a:pt x="797" y="838"/>
                    <a:pt x="816" y="70"/>
                    <a:pt x="816" y="70"/>
                  </a:cubicBezTo>
                  <a:cubicBezTo>
                    <a:pt x="816" y="70"/>
                    <a:pt x="250" y="1"/>
                    <a:pt x="61" y="1"/>
                  </a:cubicBezTo>
                  <a:close/>
                  <a:moveTo>
                    <a:pt x="929" y="959"/>
                  </a:moveTo>
                  <a:cubicBezTo>
                    <a:pt x="931" y="961"/>
                    <a:pt x="933" y="963"/>
                    <a:pt x="936" y="965"/>
                  </a:cubicBezTo>
                  <a:cubicBezTo>
                    <a:pt x="934" y="964"/>
                    <a:pt x="932" y="962"/>
                    <a:pt x="929" y="959"/>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6" name="Google Shape;1816;p27"/>
            <p:cNvSpPr/>
            <p:nvPr/>
          </p:nvSpPr>
          <p:spPr>
            <a:xfrm>
              <a:off x="4106543" y="2635243"/>
              <a:ext cx="114708" cy="3238"/>
            </a:xfrm>
            <a:custGeom>
              <a:avLst/>
              <a:gdLst/>
              <a:ahLst/>
              <a:cxnLst/>
              <a:rect l="l" t="t" r="r" b="b"/>
              <a:pathLst>
                <a:path w="3542" h="100" extrusionOk="0">
                  <a:moveTo>
                    <a:pt x="1771" y="0"/>
                  </a:moveTo>
                  <a:cubicBezTo>
                    <a:pt x="1174" y="0"/>
                    <a:pt x="598" y="0"/>
                    <a:pt x="1" y="40"/>
                  </a:cubicBezTo>
                  <a:cubicBezTo>
                    <a:pt x="578" y="99"/>
                    <a:pt x="1174" y="99"/>
                    <a:pt x="1771" y="99"/>
                  </a:cubicBezTo>
                  <a:cubicBezTo>
                    <a:pt x="2368" y="99"/>
                    <a:pt x="2925" y="99"/>
                    <a:pt x="354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7" name="Google Shape;1817;p27"/>
            <p:cNvSpPr/>
            <p:nvPr/>
          </p:nvSpPr>
          <p:spPr>
            <a:xfrm>
              <a:off x="4106543" y="2656487"/>
              <a:ext cx="90225" cy="3238"/>
            </a:xfrm>
            <a:custGeom>
              <a:avLst/>
              <a:gdLst/>
              <a:ahLst/>
              <a:cxnLst/>
              <a:rect l="l" t="t" r="r" b="b"/>
              <a:pathLst>
                <a:path w="2786" h="100" extrusionOk="0">
                  <a:moveTo>
                    <a:pt x="1393" y="0"/>
                  </a:moveTo>
                  <a:cubicBezTo>
                    <a:pt x="916" y="0"/>
                    <a:pt x="478" y="0"/>
                    <a:pt x="1" y="60"/>
                  </a:cubicBezTo>
                  <a:cubicBezTo>
                    <a:pt x="458" y="80"/>
                    <a:pt x="916" y="100"/>
                    <a:pt x="1393" y="100"/>
                  </a:cubicBezTo>
                  <a:cubicBezTo>
                    <a:pt x="1871" y="100"/>
                    <a:pt x="2308" y="100"/>
                    <a:pt x="2786" y="60"/>
                  </a:cubicBezTo>
                  <a:cubicBezTo>
                    <a:pt x="2308" y="4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27"/>
            <p:cNvSpPr/>
            <p:nvPr/>
          </p:nvSpPr>
          <p:spPr>
            <a:xfrm>
              <a:off x="4106543" y="2677731"/>
              <a:ext cx="90225" cy="3498"/>
            </a:xfrm>
            <a:custGeom>
              <a:avLst/>
              <a:gdLst/>
              <a:ahLst/>
              <a:cxnLst/>
              <a:rect l="l" t="t" r="r" b="b"/>
              <a:pathLst>
                <a:path w="2786" h="108" extrusionOk="0">
                  <a:moveTo>
                    <a:pt x="1393" y="1"/>
                  </a:moveTo>
                  <a:cubicBezTo>
                    <a:pt x="916" y="1"/>
                    <a:pt x="478" y="1"/>
                    <a:pt x="1" y="41"/>
                  </a:cubicBezTo>
                  <a:cubicBezTo>
                    <a:pt x="344" y="85"/>
                    <a:pt x="687" y="108"/>
                    <a:pt x="1039" y="108"/>
                  </a:cubicBezTo>
                  <a:cubicBezTo>
                    <a:pt x="1156" y="108"/>
                    <a:pt x="1274" y="105"/>
                    <a:pt x="1393" y="100"/>
                  </a:cubicBezTo>
                  <a:cubicBezTo>
                    <a:pt x="1871" y="100"/>
                    <a:pt x="2308" y="100"/>
                    <a:pt x="2786" y="41"/>
                  </a:cubicBezTo>
                  <a:cubicBezTo>
                    <a:pt x="2308" y="2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27"/>
            <p:cNvSpPr/>
            <p:nvPr/>
          </p:nvSpPr>
          <p:spPr>
            <a:xfrm>
              <a:off x="5283536" y="1661172"/>
              <a:ext cx="163026" cy="163026"/>
            </a:xfrm>
            <a:custGeom>
              <a:avLst/>
              <a:gdLst/>
              <a:ahLst/>
              <a:cxnLst/>
              <a:rect l="l" t="t" r="r" b="b"/>
              <a:pathLst>
                <a:path w="5034" h="5034" extrusionOk="0">
                  <a:moveTo>
                    <a:pt x="1" y="0"/>
                  </a:moveTo>
                  <a:lnTo>
                    <a:pt x="1" y="5033"/>
                  </a:lnTo>
                  <a:lnTo>
                    <a:pt x="5034" y="5033"/>
                  </a:lnTo>
                  <a:lnTo>
                    <a:pt x="5034"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27"/>
            <p:cNvSpPr/>
            <p:nvPr/>
          </p:nvSpPr>
          <p:spPr>
            <a:xfrm>
              <a:off x="5307372" y="1695954"/>
              <a:ext cx="114060" cy="3238"/>
            </a:xfrm>
            <a:custGeom>
              <a:avLst/>
              <a:gdLst/>
              <a:ahLst/>
              <a:cxnLst/>
              <a:rect l="l" t="t" r="r" b="b"/>
              <a:pathLst>
                <a:path w="3522" h="100" extrusionOk="0">
                  <a:moveTo>
                    <a:pt x="1771" y="0"/>
                  </a:moveTo>
                  <a:cubicBezTo>
                    <a:pt x="1174" y="0"/>
                    <a:pt x="597" y="0"/>
                    <a:pt x="1" y="60"/>
                  </a:cubicBezTo>
                  <a:cubicBezTo>
                    <a:pt x="597" y="100"/>
                    <a:pt x="1194" y="100"/>
                    <a:pt x="1771" y="100"/>
                  </a:cubicBezTo>
                  <a:cubicBezTo>
                    <a:pt x="2348" y="100"/>
                    <a:pt x="2925" y="100"/>
                    <a:pt x="3522" y="60"/>
                  </a:cubicBezTo>
                  <a:cubicBezTo>
                    <a:pt x="292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27"/>
            <p:cNvSpPr/>
            <p:nvPr/>
          </p:nvSpPr>
          <p:spPr>
            <a:xfrm>
              <a:off x="5307372" y="1717198"/>
              <a:ext cx="58002" cy="3498"/>
            </a:xfrm>
            <a:custGeom>
              <a:avLst/>
              <a:gdLst/>
              <a:ahLst/>
              <a:cxnLst/>
              <a:rect l="l" t="t" r="r" b="b"/>
              <a:pathLst>
                <a:path w="1791" h="108" extrusionOk="0">
                  <a:moveTo>
                    <a:pt x="896" y="1"/>
                  </a:moveTo>
                  <a:cubicBezTo>
                    <a:pt x="597" y="1"/>
                    <a:pt x="299" y="1"/>
                    <a:pt x="1" y="41"/>
                  </a:cubicBezTo>
                  <a:cubicBezTo>
                    <a:pt x="224" y="85"/>
                    <a:pt x="448" y="108"/>
                    <a:pt x="672" y="108"/>
                  </a:cubicBezTo>
                  <a:cubicBezTo>
                    <a:pt x="747" y="108"/>
                    <a:pt x="821" y="105"/>
                    <a:pt x="896" y="100"/>
                  </a:cubicBezTo>
                  <a:cubicBezTo>
                    <a:pt x="1194" y="100"/>
                    <a:pt x="1493" y="100"/>
                    <a:pt x="1791" y="41"/>
                  </a:cubicBezTo>
                  <a:cubicBezTo>
                    <a:pt x="1493" y="21"/>
                    <a:pt x="1194" y="1"/>
                    <a:pt x="89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27"/>
            <p:cNvSpPr/>
            <p:nvPr/>
          </p:nvSpPr>
          <p:spPr>
            <a:xfrm>
              <a:off x="5307372" y="1738475"/>
              <a:ext cx="90225" cy="3238"/>
            </a:xfrm>
            <a:custGeom>
              <a:avLst/>
              <a:gdLst/>
              <a:ahLst/>
              <a:cxnLst/>
              <a:rect l="l" t="t" r="r" b="b"/>
              <a:pathLst>
                <a:path w="2786" h="100" extrusionOk="0">
                  <a:moveTo>
                    <a:pt x="1393" y="0"/>
                  </a:moveTo>
                  <a:cubicBezTo>
                    <a:pt x="916" y="0"/>
                    <a:pt x="478" y="0"/>
                    <a:pt x="1" y="60"/>
                  </a:cubicBezTo>
                  <a:cubicBezTo>
                    <a:pt x="478" y="100"/>
                    <a:pt x="936" y="100"/>
                    <a:pt x="1393" y="100"/>
                  </a:cubicBezTo>
                  <a:cubicBezTo>
                    <a:pt x="1851" y="100"/>
                    <a:pt x="2308" y="100"/>
                    <a:pt x="2786" y="60"/>
                  </a:cubicBezTo>
                  <a:cubicBezTo>
                    <a:pt x="2308" y="4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27"/>
            <p:cNvSpPr/>
            <p:nvPr/>
          </p:nvSpPr>
          <p:spPr>
            <a:xfrm>
              <a:off x="5307372" y="1759719"/>
              <a:ext cx="114060" cy="3498"/>
            </a:xfrm>
            <a:custGeom>
              <a:avLst/>
              <a:gdLst/>
              <a:ahLst/>
              <a:cxnLst/>
              <a:rect l="l" t="t" r="r" b="b"/>
              <a:pathLst>
                <a:path w="3522" h="108" extrusionOk="0">
                  <a:moveTo>
                    <a:pt x="1771" y="1"/>
                  </a:moveTo>
                  <a:cubicBezTo>
                    <a:pt x="1174" y="1"/>
                    <a:pt x="597" y="1"/>
                    <a:pt x="1" y="41"/>
                  </a:cubicBezTo>
                  <a:cubicBezTo>
                    <a:pt x="448" y="85"/>
                    <a:pt x="896" y="108"/>
                    <a:pt x="1335" y="108"/>
                  </a:cubicBezTo>
                  <a:cubicBezTo>
                    <a:pt x="1481" y="108"/>
                    <a:pt x="1627" y="105"/>
                    <a:pt x="1771" y="100"/>
                  </a:cubicBezTo>
                  <a:cubicBezTo>
                    <a:pt x="2348" y="100"/>
                    <a:pt x="2925" y="100"/>
                    <a:pt x="3522" y="41"/>
                  </a:cubicBezTo>
                  <a:cubicBezTo>
                    <a:pt x="292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27"/>
            <p:cNvSpPr/>
            <p:nvPr/>
          </p:nvSpPr>
          <p:spPr>
            <a:xfrm>
              <a:off x="5307372" y="1781644"/>
              <a:ext cx="88282" cy="3238"/>
            </a:xfrm>
            <a:custGeom>
              <a:avLst/>
              <a:gdLst/>
              <a:ahLst/>
              <a:cxnLst/>
              <a:rect l="l" t="t" r="r" b="b"/>
              <a:pathLst>
                <a:path w="2726" h="100" extrusionOk="0">
                  <a:moveTo>
                    <a:pt x="1373" y="0"/>
                  </a:moveTo>
                  <a:cubicBezTo>
                    <a:pt x="916" y="0"/>
                    <a:pt x="438" y="0"/>
                    <a:pt x="1" y="40"/>
                  </a:cubicBezTo>
                  <a:cubicBezTo>
                    <a:pt x="478" y="100"/>
                    <a:pt x="91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27"/>
            <p:cNvSpPr/>
            <p:nvPr/>
          </p:nvSpPr>
          <p:spPr>
            <a:xfrm>
              <a:off x="4239256" y="2106949"/>
              <a:ext cx="188805" cy="188805"/>
            </a:xfrm>
            <a:custGeom>
              <a:avLst/>
              <a:gdLst/>
              <a:ahLst/>
              <a:cxnLst/>
              <a:rect l="l" t="t" r="r" b="b"/>
              <a:pathLst>
                <a:path w="5830" h="5830" extrusionOk="0">
                  <a:moveTo>
                    <a:pt x="4934" y="1"/>
                  </a:moveTo>
                  <a:lnTo>
                    <a:pt x="1" y="896"/>
                  </a:lnTo>
                  <a:lnTo>
                    <a:pt x="876" y="5830"/>
                  </a:lnTo>
                  <a:lnTo>
                    <a:pt x="5829" y="4954"/>
                  </a:lnTo>
                  <a:lnTo>
                    <a:pt x="49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27"/>
            <p:cNvSpPr/>
            <p:nvPr/>
          </p:nvSpPr>
          <p:spPr>
            <a:xfrm>
              <a:off x="4269536" y="2146912"/>
              <a:ext cx="113412" cy="19982"/>
            </a:xfrm>
            <a:custGeom>
              <a:avLst/>
              <a:gdLst/>
              <a:ahLst/>
              <a:cxnLst/>
              <a:rect l="l" t="t" r="r" b="b"/>
              <a:pathLst>
                <a:path w="3502" h="617" extrusionOk="0">
                  <a:moveTo>
                    <a:pt x="3502" y="0"/>
                  </a:moveTo>
                  <a:lnTo>
                    <a:pt x="3502" y="0"/>
                  </a:lnTo>
                  <a:cubicBezTo>
                    <a:pt x="2905" y="60"/>
                    <a:pt x="2308" y="159"/>
                    <a:pt x="1731" y="259"/>
                  </a:cubicBezTo>
                  <a:cubicBezTo>
                    <a:pt x="1134" y="358"/>
                    <a:pt x="558" y="478"/>
                    <a:pt x="1" y="617"/>
                  </a:cubicBezTo>
                  <a:cubicBezTo>
                    <a:pt x="597" y="557"/>
                    <a:pt x="1154" y="478"/>
                    <a:pt x="1751" y="378"/>
                  </a:cubicBezTo>
                  <a:cubicBezTo>
                    <a:pt x="2348" y="279"/>
                    <a:pt x="2925" y="159"/>
                    <a:pt x="35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27"/>
            <p:cNvSpPr/>
            <p:nvPr/>
          </p:nvSpPr>
          <p:spPr>
            <a:xfrm>
              <a:off x="4273390" y="2177840"/>
              <a:ext cx="56091" cy="10331"/>
            </a:xfrm>
            <a:custGeom>
              <a:avLst/>
              <a:gdLst/>
              <a:ahLst/>
              <a:cxnLst/>
              <a:rect l="l" t="t" r="r" b="b"/>
              <a:pathLst>
                <a:path w="1732" h="319" extrusionOk="0">
                  <a:moveTo>
                    <a:pt x="1732" y="0"/>
                  </a:moveTo>
                  <a:cubicBezTo>
                    <a:pt x="1433" y="0"/>
                    <a:pt x="1175" y="40"/>
                    <a:pt x="876" y="100"/>
                  </a:cubicBezTo>
                  <a:cubicBezTo>
                    <a:pt x="578" y="139"/>
                    <a:pt x="260" y="219"/>
                    <a:pt x="1" y="318"/>
                  </a:cubicBezTo>
                  <a:cubicBezTo>
                    <a:pt x="299" y="318"/>
                    <a:pt x="578" y="259"/>
                    <a:pt x="876" y="219"/>
                  </a:cubicBezTo>
                  <a:cubicBezTo>
                    <a:pt x="1175" y="159"/>
                    <a:pt x="1473" y="100"/>
                    <a:pt x="17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27"/>
            <p:cNvSpPr/>
            <p:nvPr/>
          </p:nvSpPr>
          <p:spPr>
            <a:xfrm>
              <a:off x="4276628" y="2193935"/>
              <a:ext cx="89577" cy="14865"/>
            </a:xfrm>
            <a:custGeom>
              <a:avLst/>
              <a:gdLst/>
              <a:ahLst/>
              <a:cxnLst/>
              <a:rect l="l" t="t" r="r" b="b"/>
              <a:pathLst>
                <a:path w="2766" h="459" extrusionOk="0">
                  <a:moveTo>
                    <a:pt x="2765" y="0"/>
                  </a:moveTo>
                  <a:lnTo>
                    <a:pt x="2765" y="0"/>
                  </a:lnTo>
                  <a:cubicBezTo>
                    <a:pt x="2288" y="20"/>
                    <a:pt x="1811" y="100"/>
                    <a:pt x="1373" y="160"/>
                  </a:cubicBezTo>
                  <a:cubicBezTo>
                    <a:pt x="896" y="239"/>
                    <a:pt x="438" y="339"/>
                    <a:pt x="0" y="458"/>
                  </a:cubicBezTo>
                  <a:cubicBezTo>
                    <a:pt x="478" y="438"/>
                    <a:pt x="935" y="359"/>
                    <a:pt x="1393" y="299"/>
                  </a:cubicBezTo>
                  <a:cubicBezTo>
                    <a:pt x="1870" y="219"/>
                    <a:pt x="2308" y="120"/>
                    <a:pt x="27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27"/>
            <p:cNvSpPr/>
            <p:nvPr/>
          </p:nvSpPr>
          <p:spPr>
            <a:xfrm>
              <a:off x="4280482" y="2210030"/>
              <a:ext cx="113412" cy="20014"/>
            </a:xfrm>
            <a:custGeom>
              <a:avLst/>
              <a:gdLst/>
              <a:ahLst/>
              <a:cxnLst/>
              <a:rect l="l" t="t" r="r" b="b"/>
              <a:pathLst>
                <a:path w="3502" h="618" extrusionOk="0">
                  <a:moveTo>
                    <a:pt x="3502" y="1"/>
                  </a:moveTo>
                  <a:lnTo>
                    <a:pt x="3502" y="1"/>
                  </a:lnTo>
                  <a:cubicBezTo>
                    <a:pt x="2905" y="41"/>
                    <a:pt x="2308" y="140"/>
                    <a:pt x="1751" y="240"/>
                  </a:cubicBezTo>
                  <a:cubicBezTo>
                    <a:pt x="1155" y="339"/>
                    <a:pt x="578" y="458"/>
                    <a:pt x="1" y="617"/>
                  </a:cubicBezTo>
                  <a:cubicBezTo>
                    <a:pt x="598" y="558"/>
                    <a:pt x="1174" y="458"/>
                    <a:pt x="1771" y="359"/>
                  </a:cubicBezTo>
                  <a:cubicBezTo>
                    <a:pt x="2368" y="259"/>
                    <a:pt x="2945" y="140"/>
                    <a:pt x="350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0" name="Google Shape;1830;p27"/>
            <p:cNvSpPr/>
            <p:nvPr/>
          </p:nvSpPr>
          <p:spPr>
            <a:xfrm>
              <a:off x="4284368" y="2235808"/>
              <a:ext cx="86338" cy="14865"/>
            </a:xfrm>
            <a:custGeom>
              <a:avLst/>
              <a:gdLst/>
              <a:ahLst/>
              <a:cxnLst/>
              <a:rect l="l" t="t" r="r" b="b"/>
              <a:pathLst>
                <a:path w="2666" h="459" extrusionOk="0">
                  <a:moveTo>
                    <a:pt x="2666" y="1"/>
                  </a:moveTo>
                  <a:lnTo>
                    <a:pt x="2666" y="1"/>
                  </a:lnTo>
                  <a:cubicBezTo>
                    <a:pt x="2228" y="20"/>
                    <a:pt x="1771" y="100"/>
                    <a:pt x="1333" y="160"/>
                  </a:cubicBezTo>
                  <a:cubicBezTo>
                    <a:pt x="895" y="239"/>
                    <a:pt x="458" y="339"/>
                    <a:pt x="0" y="458"/>
                  </a:cubicBezTo>
                  <a:cubicBezTo>
                    <a:pt x="458" y="438"/>
                    <a:pt x="895" y="359"/>
                    <a:pt x="1353" y="299"/>
                  </a:cubicBezTo>
                  <a:cubicBezTo>
                    <a:pt x="1771" y="219"/>
                    <a:pt x="2228" y="120"/>
                    <a:pt x="2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1" name="Google Shape;1831;p27"/>
            <p:cNvSpPr/>
            <p:nvPr/>
          </p:nvSpPr>
          <p:spPr>
            <a:xfrm>
              <a:off x="3659471" y="2026441"/>
              <a:ext cx="162994" cy="162378"/>
            </a:xfrm>
            <a:custGeom>
              <a:avLst/>
              <a:gdLst/>
              <a:ahLst/>
              <a:cxnLst/>
              <a:rect l="l" t="t" r="r" b="b"/>
              <a:pathLst>
                <a:path w="5033" h="5014" extrusionOk="0">
                  <a:moveTo>
                    <a:pt x="0" y="0"/>
                  </a:moveTo>
                  <a:lnTo>
                    <a:pt x="0" y="5013"/>
                  </a:lnTo>
                  <a:lnTo>
                    <a:pt x="5033" y="5013"/>
                  </a:lnTo>
                  <a:lnTo>
                    <a:pt x="503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2" name="Google Shape;1832;p27"/>
            <p:cNvSpPr/>
            <p:nvPr/>
          </p:nvSpPr>
          <p:spPr>
            <a:xfrm>
              <a:off x="3683954" y="2059926"/>
              <a:ext cx="114060" cy="3271"/>
            </a:xfrm>
            <a:custGeom>
              <a:avLst/>
              <a:gdLst/>
              <a:ahLst/>
              <a:cxnLst/>
              <a:rect l="l" t="t" r="r" b="b"/>
              <a:pathLst>
                <a:path w="3522" h="101" extrusionOk="0">
                  <a:moveTo>
                    <a:pt x="1771" y="1"/>
                  </a:moveTo>
                  <a:cubicBezTo>
                    <a:pt x="1174" y="1"/>
                    <a:pt x="597" y="1"/>
                    <a:pt x="0" y="60"/>
                  </a:cubicBezTo>
                  <a:cubicBezTo>
                    <a:pt x="577" y="100"/>
                    <a:pt x="1174" y="100"/>
                    <a:pt x="1771" y="100"/>
                  </a:cubicBezTo>
                  <a:cubicBezTo>
                    <a:pt x="2367" y="100"/>
                    <a:pt x="2924" y="100"/>
                    <a:pt x="3521" y="60"/>
                  </a:cubicBezTo>
                  <a:cubicBezTo>
                    <a:pt x="2924" y="4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3" name="Google Shape;1833;p27"/>
            <p:cNvSpPr/>
            <p:nvPr/>
          </p:nvSpPr>
          <p:spPr>
            <a:xfrm>
              <a:off x="3683954" y="2081203"/>
              <a:ext cx="58002" cy="3498"/>
            </a:xfrm>
            <a:custGeom>
              <a:avLst/>
              <a:gdLst/>
              <a:ahLst/>
              <a:cxnLst/>
              <a:rect l="l" t="t" r="r" b="b"/>
              <a:pathLst>
                <a:path w="1791" h="108" extrusionOk="0">
                  <a:moveTo>
                    <a:pt x="895" y="0"/>
                  </a:moveTo>
                  <a:cubicBezTo>
                    <a:pt x="597" y="0"/>
                    <a:pt x="299" y="0"/>
                    <a:pt x="0" y="40"/>
                  </a:cubicBezTo>
                  <a:cubicBezTo>
                    <a:pt x="209" y="85"/>
                    <a:pt x="429" y="107"/>
                    <a:pt x="660" y="107"/>
                  </a:cubicBezTo>
                  <a:cubicBezTo>
                    <a:pt x="737" y="107"/>
                    <a:pt x="816" y="105"/>
                    <a:pt x="895" y="100"/>
                  </a:cubicBezTo>
                  <a:cubicBezTo>
                    <a:pt x="1194" y="100"/>
                    <a:pt x="1492" y="100"/>
                    <a:pt x="1790" y="40"/>
                  </a:cubicBezTo>
                  <a:cubicBezTo>
                    <a:pt x="1492" y="2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4" name="Google Shape;1834;p27"/>
            <p:cNvSpPr/>
            <p:nvPr/>
          </p:nvSpPr>
          <p:spPr>
            <a:xfrm>
              <a:off x="3683954" y="2102448"/>
              <a:ext cx="90225" cy="3271"/>
            </a:xfrm>
            <a:custGeom>
              <a:avLst/>
              <a:gdLst/>
              <a:ahLst/>
              <a:cxnLst/>
              <a:rect l="l" t="t" r="r" b="b"/>
              <a:pathLst>
                <a:path w="2786" h="101" extrusionOk="0">
                  <a:moveTo>
                    <a:pt x="1393" y="1"/>
                  </a:moveTo>
                  <a:cubicBezTo>
                    <a:pt x="915" y="1"/>
                    <a:pt x="478" y="1"/>
                    <a:pt x="0" y="60"/>
                  </a:cubicBezTo>
                  <a:cubicBezTo>
                    <a:pt x="438" y="100"/>
                    <a:pt x="915" y="100"/>
                    <a:pt x="1393" y="100"/>
                  </a:cubicBezTo>
                  <a:cubicBezTo>
                    <a:pt x="1870" y="100"/>
                    <a:pt x="2308" y="100"/>
                    <a:pt x="2785" y="60"/>
                  </a:cubicBezTo>
                  <a:cubicBezTo>
                    <a:pt x="2308" y="4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5" name="Google Shape;1835;p27"/>
            <p:cNvSpPr/>
            <p:nvPr/>
          </p:nvSpPr>
          <p:spPr>
            <a:xfrm>
              <a:off x="3683954" y="2124372"/>
              <a:ext cx="114060" cy="3238"/>
            </a:xfrm>
            <a:custGeom>
              <a:avLst/>
              <a:gdLst/>
              <a:ahLst/>
              <a:cxnLst/>
              <a:rect l="l" t="t" r="r" b="b"/>
              <a:pathLst>
                <a:path w="3522" h="100" extrusionOk="0">
                  <a:moveTo>
                    <a:pt x="1771" y="0"/>
                  </a:moveTo>
                  <a:cubicBezTo>
                    <a:pt x="1174" y="0"/>
                    <a:pt x="597" y="0"/>
                    <a:pt x="0" y="60"/>
                  </a:cubicBezTo>
                  <a:cubicBezTo>
                    <a:pt x="577" y="100"/>
                    <a:pt x="1174" y="100"/>
                    <a:pt x="1771" y="100"/>
                  </a:cubicBezTo>
                  <a:cubicBezTo>
                    <a:pt x="2367" y="100"/>
                    <a:pt x="2924" y="100"/>
                    <a:pt x="3521" y="60"/>
                  </a:cubicBezTo>
                  <a:cubicBezTo>
                    <a:pt x="2924" y="4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6" name="Google Shape;1836;p27"/>
            <p:cNvSpPr/>
            <p:nvPr/>
          </p:nvSpPr>
          <p:spPr>
            <a:xfrm>
              <a:off x="3683954" y="2145617"/>
              <a:ext cx="88282" cy="3498"/>
            </a:xfrm>
            <a:custGeom>
              <a:avLst/>
              <a:gdLst/>
              <a:ahLst/>
              <a:cxnLst/>
              <a:rect l="l" t="t" r="r" b="b"/>
              <a:pathLst>
                <a:path w="2726" h="108" extrusionOk="0">
                  <a:moveTo>
                    <a:pt x="1373" y="1"/>
                  </a:moveTo>
                  <a:cubicBezTo>
                    <a:pt x="915" y="1"/>
                    <a:pt x="438" y="1"/>
                    <a:pt x="0" y="40"/>
                  </a:cubicBezTo>
                  <a:cubicBezTo>
                    <a:pt x="328" y="85"/>
                    <a:pt x="668" y="107"/>
                    <a:pt x="1018" y="107"/>
                  </a:cubicBezTo>
                  <a:cubicBezTo>
                    <a:pt x="1135" y="107"/>
                    <a:pt x="1253" y="105"/>
                    <a:pt x="1373" y="100"/>
                  </a:cubicBezTo>
                  <a:cubicBezTo>
                    <a:pt x="1810" y="100"/>
                    <a:pt x="2288" y="100"/>
                    <a:pt x="2725" y="40"/>
                  </a:cubicBezTo>
                  <a:cubicBezTo>
                    <a:pt x="2288" y="20"/>
                    <a:pt x="1810"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7" name="Google Shape;1837;p27"/>
            <p:cNvSpPr/>
            <p:nvPr/>
          </p:nvSpPr>
          <p:spPr>
            <a:xfrm>
              <a:off x="3671712" y="2565648"/>
              <a:ext cx="162994" cy="163026"/>
            </a:xfrm>
            <a:custGeom>
              <a:avLst/>
              <a:gdLst/>
              <a:ahLst/>
              <a:cxnLst/>
              <a:rect l="l" t="t" r="r" b="b"/>
              <a:pathLst>
                <a:path w="5033" h="5034" extrusionOk="0">
                  <a:moveTo>
                    <a:pt x="0" y="1"/>
                  </a:moveTo>
                  <a:lnTo>
                    <a:pt x="0" y="5033"/>
                  </a:lnTo>
                  <a:lnTo>
                    <a:pt x="5033" y="5033"/>
                  </a:lnTo>
                  <a:lnTo>
                    <a:pt x="503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8" name="Google Shape;1838;p27"/>
            <p:cNvSpPr/>
            <p:nvPr/>
          </p:nvSpPr>
          <p:spPr>
            <a:xfrm>
              <a:off x="3696195" y="2599781"/>
              <a:ext cx="114060" cy="3498"/>
            </a:xfrm>
            <a:custGeom>
              <a:avLst/>
              <a:gdLst/>
              <a:ahLst/>
              <a:cxnLst/>
              <a:rect l="l" t="t" r="r" b="b"/>
              <a:pathLst>
                <a:path w="3522" h="108" extrusionOk="0">
                  <a:moveTo>
                    <a:pt x="1751" y="1"/>
                  </a:moveTo>
                  <a:cubicBezTo>
                    <a:pt x="1154" y="1"/>
                    <a:pt x="597" y="1"/>
                    <a:pt x="0" y="41"/>
                  </a:cubicBezTo>
                  <a:cubicBezTo>
                    <a:pt x="418" y="85"/>
                    <a:pt x="858" y="108"/>
                    <a:pt x="1304" y="108"/>
                  </a:cubicBezTo>
                  <a:cubicBezTo>
                    <a:pt x="1452" y="108"/>
                    <a:pt x="1601" y="105"/>
                    <a:pt x="1751" y="100"/>
                  </a:cubicBezTo>
                  <a:cubicBezTo>
                    <a:pt x="2347" y="100"/>
                    <a:pt x="2924" y="100"/>
                    <a:pt x="3521" y="41"/>
                  </a:cubicBezTo>
                  <a:cubicBezTo>
                    <a:pt x="2924" y="21"/>
                    <a:pt x="234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9" name="Google Shape;1839;p27"/>
            <p:cNvSpPr/>
            <p:nvPr/>
          </p:nvSpPr>
          <p:spPr>
            <a:xfrm>
              <a:off x="3696195" y="2621058"/>
              <a:ext cx="58002" cy="3238"/>
            </a:xfrm>
            <a:custGeom>
              <a:avLst/>
              <a:gdLst/>
              <a:ahLst/>
              <a:cxnLst/>
              <a:rect l="l" t="t" r="r" b="b"/>
              <a:pathLst>
                <a:path w="1791" h="100" extrusionOk="0">
                  <a:moveTo>
                    <a:pt x="895" y="0"/>
                  </a:moveTo>
                  <a:cubicBezTo>
                    <a:pt x="597" y="0"/>
                    <a:pt x="298" y="0"/>
                    <a:pt x="0" y="60"/>
                  </a:cubicBezTo>
                  <a:cubicBezTo>
                    <a:pt x="298" y="100"/>
                    <a:pt x="557" y="100"/>
                    <a:pt x="895" y="100"/>
                  </a:cubicBezTo>
                  <a:cubicBezTo>
                    <a:pt x="1174" y="100"/>
                    <a:pt x="1492" y="100"/>
                    <a:pt x="1790" y="60"/>
                  </a:cubicBezTo>
                  <a:cubicBezTo>
                    <a:pt x="1492" y="4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0" name="Google Shape;1840;p27"/>
            <p:cNvSpPr/>
            <p:nvPr/>
          </p:nvSpPr>
          <p:spPr>
            <a:xfrm>
              <a:off x="3696195" y="2642302"/>
              <a:ext cx="90225" cy="3498"/>
            </a:xfrm>
            <a:custGeom>
              <a:avLst/>
              <a:gdLst/>
              <a:ahLst/>
              <a:cxnLst/>
              <a:rect l="l" t="t" r="r" b="b"/>
              <a:pathLst>
                <a:path w="2786" h="108" extrusionOk="0">
                  <a:moveTo>
                    <a:pt x="1393" y="1"/>
                  </a:moveTo>
                  <a:cubicBezTo>
                    <a:pt x="915" y="1"/>
                    <a:pt x="458" y="1"/>
                    <a:pt x="0" y="41"/>
                  </a:cubicBezTo>
                  <a:cubicBezTo>
                    <a:pt x="328" y="85"/>
                    <a:pt x="679" y="108"/>
                    <a:pt x="1035" y="108"/>
                  </a:cubicBezTo>
                  <a:cubicBezTo>
                    <a:pt x="1154" y="108"/>
                    <a:pt x="1273" y="105"/>
                    <a:pt x="1393" y="100"/>
                  </a:cubicBezTo>
                  <a:cubicBezTo>
                    <a:pt x="1850" y="100"/>
                    <a:pt x="2308" y="100"/>
                    <a:pt x="278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1" name="Google Shape;1841;p27"/>
            <p:cNvSpPr/>
            <p:nvPr/>
          </p:nvSpPr>
          <p:spPr>
            <a:xfrm>
              <a:off x="3696195" y="2664227"/>
              <a:ext cx="114060" cy="3238"/>
            </a:xfrm>
            <a:custGeom>
              <a:avLst/>
              <a:gdLst/>
              <a:ahLst/>
              <a:cxnLst/>
              <a:rect l="l" t="t" r="r" b="b"/>
              <a:pathLst>
                <a:path w="3522" h="100" extrusionOk="0">
                  <a:moveTo>
                    <a:pt x="1751" y="0"/>
                  </a:moveTo>
                  <a:cubicBezTo>
                    <a:pt x="1154" y="0"/>
                    <a:pt x="597" y="0"/>
                    <a:pt x="0" y="40"/>
                  </a:cubicBezTo>
                  <a:cubicBezTo>
                    <a:pt x="557" y="100"/>
                    <a:pt x="1154" y="100"/>
                    <a:pt x="1751" y="100"/>
                  </a:cubicBezTo>
                  <a:cubicBezTo>
                    <a:pt x="2347" y="100"/>
                    <a:pt x="2924" y="100"/>
                    <a:pt x="3521" y="40"/>
                  </a:cubicBezTo>
                  <a:cubicBezTo>
                    <a:pt x="2924" y="20"/>
                    <a:pt x="2347"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2" name="Google Shape;1842;p27"/>
            <p:cNvSpPr/>
            <p:nvPr/>
          </p:nvSpPr>
          <p:spPr>
            <a:xfrm>
              <a:off x="3696195" y="2685471"/>
              <a:ext cx="88282" cy="3271"/>
            </a:xfrm>
            <a:custGeom>
              <a:avLst/>
              <a:gdLst/>
              <a:ahLst/>
              <a:cxnLst/>
              <a:rect l="l" t="t" r="r" b="b"/>
              <a:pathLst>
                <a:path w="2726" h="101" extrusionOk="0">
                  <a:moveTo>
                    <a:pt x="1353" y="1"/>
                  </a:moveTo>
                  <a:cubicBezTo>
                    <a:pt x="915" y="1"/>
                    <a:pt x="438" y="1"/>
                    <a:pt x="0" y="60"/>
                  </a:cubicBezTo>
                  <a:cubicBezTo>
                    <a:pt x="438" y="100"/>
                    <a:pt x="895" y="100"/>
                    <a:pt x="1353" y="100"/>
                  </a:cubicBezTo>
                  <a:cubicBezTo>
                    <a:pt x="1810" y="100"/>
                    <a:pt x="2288" y="100"/>
                    <a:pt x="2725" y="60"/>
                  </a:cubicBezTo>
                  <a:cubicBezTo>
                    <a:pt x="2288" y="40"/>
                    <a:pt x="1810" y="1"/>
                    <a:pt x="135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3" name="Google Shape;1843;p27"/>
            <p:cNvSpPr/>
            <p:nvPr/>
          </p:nvSpPr>
          <p:spPr>
            <a:xfrm>
              <a:off x="4698602" y="2079260"/>
              <a:ext cx="162378" cy="163026"/>
            </a:xfrm>
            <a:custGeom>
              <a:avLst/>
              <a:gdLst/>
              <a:ahLst/>
              <a:cxnLst/>
              <a:rect l="l" t="t" r="r" b="b"/>
              <a:pathLst>
                <a:path w="5014" h="5034" extrusionOk="0">
                  <a:moveTo>
                    <a:pt x="0" y="1"/>
                  </a:moveTo>
                  <a:lnTo>
                    <a:pt x="0" y="5033"/>
                  </a:lnTo>
                  <a:lnTo>
                    <a:pt x="5013" y="5033"/>
                  </a:lnTo>
                  <a:lnTo>
                    <a:pt x="5013"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4" name="Google Shape;1844;p27"/>
            <p:cNvSpPr/>
            <p:nvPr/>
          </p:nvSpPr>
          <p:spPr>
            <a:xfrm>
              <a:off x="4721790" y="2113394"/>
              <a:ext cx="114060" cy="3498"/>
            </a:xfrm>
            <a:custGeom>
              <a:avLst/>
              <a:gdLst/>
              <a:ahLst/>
              <a:cxnLst/>
              <a:rect l="l" t="t" r="r" b="b"/>
              <a:pathLst>
                <a:path w="3522" h="108" extrusionOk="0">
                  <a:moveTo>
                    <a:pt x="1771" y="1"/>
                  </a:moveTo>
                  <a:cubicBezTo>
                    <a:pt x="1174" y="1"/>
                    <a:pt x="597" y="1"/>
                    <a:pt x="0" y="41"/>
                  </a:cubicBezTo>
                  <a:cubicBezTo>
                    <a:pt x="448" y="85"/>
                    <a:pt x="895" y="108"/>
                    <a:pt x="1335" y="108"/>
                  </a:cubicBezTo>
                  <a:cubicBezTo>
                    <a:pt x="1481" y="108"/>
                    <a:pt x="1626" y="105"/>
                    <a:pt x="1771" y="100"/>
                  </a:cubicBezTo>
                  <a:cubicBezTo>
                    <a:pt x="2367" y="100"/>
                    <a:pt x="2924" y="100"/>
                    <a:pt x="3521" y="41"/>
                  </a:cubicBezTo>
                  <a:cubicBezTo>
                    <a:pt x="2944" y="2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5" name="Google Shape;1845;p27"/>
            <p:cNvSpPr/>
            <p:nvPr/>
          </p:nvSpPr>
          <p:spPr>
            <a:xfrm>
              <a:off x="4721790" y="2134671"/>
              <a:ext cx="58002" cy="3238"/>
            </a:xfrm>
            <a:custGeom>
              <a:avLst/>
              <a:gdLst/>
              <a:ahLst/>
              <a:cxnLst/>
              <a:rect l="l" t="t" r="r" b="b"/>
              <a:pathLst>
                <a:path w="1791" h="100" extrusionOk="0">
                  <a:moveTo>
                    <a:pt x="895" y="0"/>
                  </a:moveTo>
                  <a:cubicBezTo>
                    <a:pt x="597" y="0"/>
                    <a:pt x="299" y="0"/>
                    <a:pt x="0" y="60"/>
                  </a:cubicBezTo>
                  <a:cubicBezTo>
                    <a:pt x="299" y="100"/>
                    <a:pt x="597" y="100"/>
                    <a:pt x="895" y="100"/>
                  </a:cubicBezTo>
                  <a:cubicBezTo>
                    <a:pt x="1194" y="100"/>
                    <a:pt x="1492" y="100"/>
                    <a:pt x="1791" y="60"/>
                  </a:cubicBezTo>
                  <a:cubicBezTo>
                    <a:pt x="1492" y="40"/>
                    <a:pt x="1194" y="0"/>
                    <a:pt x="8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6" name="Google Shape;1846;p27"/>
            <p:cNvSpPr/>
            <p:nvPr/>
          </p:nvSpPr>
          <p:spPr>
            <a:xfrm>
              <a:off x="4721790" y="2156563"/>
              <a:ext cx="90225" cy="3271"/>
            </a:xfrm>
            <a:custGeom>
              <a:avLst/>
              <a:gdLst/>
              <a:ahLst/>
              <a:cxnLst/>
              <a:rect l="l" t="t" r="r" b="b"/>
              <a:pathLst>
                <a:path w="2786" h="101" extrusionOk="0">
                  <a:moveTo>
                    <a:pt x="1393" y="1"/>
                  </a:moveTo>
                  <a:cubicBezTo>
                    <a:pt x="915" y="1"/>
                    <a:pt x="478" y="1"/>
                    <a:pt x="0" y="60"/>
                  </a:cubicBezTo>
                  <a:cubicBezTo>
                    <a:pt x="478" y="100"/>
                    <a:pt x="955" y="100"/>
                    <a:pt x="1393" y="100"/>
                  </a:cubicBezTo>
                  <a:cubicBezTo>
                    <a:pt x="1870" y="100"/>
                    <a:pt x="2308" y="100"/>
                    <a:pt x="2785" y="60"/>
                  </a:cubicBezTo>
                  <a:cubicBezTo>
                    <a:pt x="2308" y="40"/>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7" name="Google Shape;1847;p27"/>
            <p:cNvSpPr/>
            <p:nvPr/>
          </p:nvSpPr>
          <p:spPr>
            <a:xfrm>
              <a:off x="4721790" y="2177840"/>
              <a:ext cx="114060" cy="3498"/>
            </a:xfrm>
            <a:custGeom>
              <a:avLst/>
              <a:gdLst/>
              <a:ahLst/>
              <a:cxnLst/>
              <a:rect l="l" t="t" r="r" b="b"/>
              <a:pathLst>
                <a:path w="3522" h="108" extrusionOk="0">
                  <a:moveTo>
                    <a:pt x="1771" y="0"/>
                  </a:moveTo>
                  <a:cubicBezTo>
                    <a:pt x="1174" y="0"/>
                    <a:pt x="597" y="0"/>
                    <a:pt x="0" y="40"/>
                  </a:cubicBezTo>
                  <a:cubicBezTo>
                    <a:pt x="448" y="85"/>
                    <a:pt x="895" y="107"/>
                    <a:pt x="1335" y="107"/>
                  </a:cubicBezTo>
                  <a:cubicBezTo>
                    <a:pt x="1481" y="107"/>
                    <a:pt x="1626"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8" name="Google Shape;1848;p27"/>
            <p:cNvSpPr/>
            <p:nvPr/>
          </p:nvSpPr>
          <p:spPr>
            <a:xfrm>
              <a:off x="4721790" y="2199084"/>
              <a:ext cx="88929" cy="3271"/>
            </a:xfrm>
            <a:custGeom>
              <a:avLst/>
              <a:gdLst/>
              <a:ahLst/>
              <a:cxnLst/>
              <a:rect l="l" t="t" r="r" b="b"/>
              <a:pathLst>
                <a:path w="2746" h="101" extrusionOk="0">
                  <a:moveTo>
                    <a:pt x="1373" y="1"/>
                  </a:moveTo>
                  <a:cubicBezTo>
                    <a:pt x="915" y="1"/>
                    <a:pt x="458" y="1"/>
                    <a:pt x="0" y="60"/>
                  </a:cubicBezTo>
                  <a:cubicBezTo>
                    <a:pt x="478" y="100"/>
                    <a:pt x="915" y="100"/>
                    <a:pt x="1373" y="100"/>
                  </a:cubicBezTo>
                  <a:cubicBezTo>
                    <a:pt x="1810" y="100"/>
                    <a:pt x="2288" y="100"/>
                    <a:pt x="2745" y="60"/>
                  </a:cubicBezTo>
                  <a:cubicBezTo>
                    <a:pt x="2288" y="40"/>
                    <a:pt x="1810"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9" name="Google Shape;1849;p27"/>
            <p:cNvSpPr/>
            <p:nvPr/>
          </p:nvSpPr>
          <p:spPr>
            <a:xfrm>
              <a:off x="4811334" y="1759719"/>
              <a:ext cx="184918" cy="184918"/>
            </a:xfrm>
            <a:custGeom>
              <a:avLst/>
              <a:gdLst/>
              <a:ahLst/>
              <a:cxnLst/>
              <a:rect l="l" t="t" r="r" b="b"/>
              <a:pathLst>
                <a:path w="5710" h="5710" extrusionOk="0">
                  <a:moveTo>
                    <a:pt x="756" y="1"/>
                  </a:moveTo>
                  <a:lnTo>
                    <a:pt x="0" y="4974"/>
                  </a:lnTo>
                  <a:lnTo>
                    <a:pt x="4974" y="5710"/>
                  </a:lnTo>
                  <a:lnTo>
                    <a:pt x="5710" y="737"/>
                  </a:lnTo>
                  <a:lnTo>
                    <a:pt x="756"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27"/>
            <p:cNvSpPr/>
            <p:nvPr/>
          </p:nvSpPr>
          <p:spPr>
            <a:xfrm>
              <a:off x="4853855" y="1798387"/>
              <a:ext cx="113412" cy="16775"/>
            </a:xfrm>
            <a:custGeom>
              <a:avLst/>
              <a:gdLst/>
              <a:ahLst/>
              <a:cxnLst/>
              <a:rect l="l" t="t" r="r" b="b"/>
              <a:pathLst>
                <a:path w="3502" h="518" extrusionOk="0">
                  <a:moveTo>
                    <a:pt x="0" y="0"/>
                  </a:moveTo>
                  <a:cubicBezTo>
                    <a:pt x="577" y="120"/>
                    <a:pt x="1174" y="219"/>
                    <a:pt x="1751" y="319"/>
                  </a:cubicBezTo>
                  <a:cubicBezTo>
                    <a:pt x="2348" y="398"/>
                    <a:pt x="2905" y="478"/>
                    <a:pt x="3501" y="518"/>
                  </a:cubicBezTo>
                  <a:cubicBezTo>
                    <a:pt x="2944" y="398"/>
                    <a:pt x="2348" y="299"/>
                    <a:pt x="1771" y="199"/>
                  </a:cubicBezTo>
                  <a:cubicBezTo>
                    <a:pt x="1174" y="120"/>
                    <a:pt x="597" y="4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1" name="Google Shape;1851;p27"/>
            <p:cNvSpPr/>
            <p:nvPr/>
          </p:nvSpPr>
          <p:spPr>
            <a:xfrm>
              <a:off x="4850616" y="1818983"/>
              <a:ext cx="57386" cy="9068"/>
            </a:xfrm>
            <a:custGeom>
              <a:avLst/>
              <a:gdLst/>
              <a:ahLst/>
              <a:cxnLst/>
              <a:rect l="l" t="t" r="r" b="b"/>
              <a:pathLst>
                <a:path w="1772" h="280" extrusionOk="0">
                  <a:moveTo>
                    <a:pt x="1" y="1"/>
                  </a:moveTo>
                  <a:cubicBezTo>
                    <a:pt x="299" y="100"/>
                    <a:pt x="578" y="160"/>
                    <a:pt x="876" y="200"/>
                  </a:cubicBezTo>
                  <a:cubicBezTo>
                    <a:pt x="1174" y="260"/>
                    <a:pt x="1473" y="279"/>
                    <a:pt x="1771" y="279"/>
                  </a:cubicBezTo>
                  <a:cubicBezTo>
                    <a:pt x="1473" y="180"/>
                    <a:pt x="1194" y="140"/>
                    <a:pt x="896" y="80"/>
                  </a:cubicBezTo>
                  <a:cubicBezTo>
                    <a:pt x="598" y="41"/>
                    <a:pt x="299" y="1"/>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2" name="Google Shape;1852;p27"/>
            <p:cNvSpPr/>
            <p:nvPr/>
          </p:nvSpPr>
          <p:spPr>
            <a:xfrm>
              <a:off x="4847410" y="1840908"/>
              <a:ext cx="89577" cy="13569"/>
            </a:xfrm>
            <a:custGeom>
              <a:avLst/>
              <a:gdLst/>
              <a:ahLst/>
              <a:cxnLst/>
              <a:rect l="l" t="t" r="r" b="b"/>
              <a:pathLst>
                <a:path w="2766" h="419" extrusionOk="0">
                  <a:moveTo>
                    <a:pt x="0" y="0"/>
                  </a:moveTo>
                  <a:cubicBezTo>
                    <a:pt x="458" y="100"/>
                    <a:pt x="915" y="179"/>
                    <a:pt x="1373" y="279"/>
                  </a:cubicBezTo>
                  <a:cubicBezTo>
                    <a:pt x="1850" y="358"/>
                    <a:pt x="2288" y="398"/>
                    <a:pt x="2765" y="418"/>
                  </a:cubicBezTo>
                  <a:cubicBezTo>
                    <a:pt x="2308" y="299"/>
                    <a:pt x="1850" y="219"/>
                    <a:pt x="1393" y="159"/>
                  </a:cubicBezTo>
                  <a:cubicBezTo>
                    <a:pt x="915" y="80"/>
                    <a:pt x="478" y="2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3" name="Google Shape;1853;p27"/>
            <p:cNvSpPr/>
            <p:nvPr/>
          </p:nvSpPr>
          <p:spPr>
            <a:xfrm>
              <a:off x="4844172" y="1862152"/>
              <a:ext cx="113412" cy="16775"/>
            </a:xfrm>
            <a:custGeom>
              <a:avLst/>
              <a:gdLst/>
              <a:ahLst/>
              <a:cxnLst/>
              <a:rect l="l" t="t" r="r" b="b"/>
              <a:pathLst>
                <a:path w="3502" h="518" extrusionOk="0">
                  <a:moveTo>
                    <a:pt x="1" y="1"/>
                  </a:moveTo>
                  <a:cubicBezTo>
                    <a:pt x="598" y="120"/>
                    <a:pt x="1175" y="220"/>
                    <a:pt x="1751" y="319"/>
                  </a:cubicBezTo>
                  <a:cubicBezTo>
                    <a:pt x="2348" y="399"/>
                    <a:pt x="2905" y="458"/>
                    <a:pt x="3502" y="518"/>
                  </a:cubicBezTo>
                  <a:cubicBezTo>
                    <a:pt x="2945" y="399"/>
                    <a:pt x="2348" y="299"/>
                    <a:pt x="1771" y="200"/>
                  </a:cubicBezTo>
                  <a:cubicBezTo>
                    <a:pt x="1175" y="120"/>
                    <a:pt x="598" y="41"/>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4" name="Google Shape;1854;p27"/>
            <p:cNvSpPr/>
            <p:nvPr/>
          </p:nvSpPr>
          <p:spPr>
            <a:xfrm>
              <a:off x="4840966" y="1882782"/>
              <a:ext cx="87634" cy="14185"/>
            </a:xfrm>
            <a:custGeom>
              <a:avLst/>
              <a:gdLst/>
              <a:ahLst/>
              <a:cxnLst/>
              <a:rect l="l" t="t" r="r" b="b"/>
              <a:pathLst>
                <a:path w="2706" h="438" extrusionOk="0">
                  <a:moveTo>
                    <a:pt x="0" y="0"/>
                  </a:moveTo>
                  <a:lnTo>
                    <a:pt x="0" y="0"/>
                  </a:lnTo>
                  <a:cubicBezTo>
                    <a:pt x="458" y="120"/>
                    <a:pt x="896" y="199"/>
                    <a:pt x="1353" y="279"/>
                  </a:cubicBezTo>
                  <a:cubicBezTo>
                    <a:pt x="1811" y="358"/>
                    <a:pt x="2268" y="398"/>
                    <a:pt x="2706" y="438"/>
                  </a:cubicBezTo>
                  <a:cubicBezTo>
                    <a:pt x="2268" y="299"/>
                    <a:pt x="1811" y="239"/>
                    <a:pt x="1373" y="159"/>
                  </a:cubicBezTo>
                  <a:cubicBezTo>
                    <a:pt x="896" y="80"/>
                    <a:pt x="458" y="4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5" name="Google Shape;1855;p27"/>
            <p:cNvSpPr/>
            <p:nvPr/>
          </p:nvSpPr>
          <p:spPr>
            <a:xfrm>
              <a:off x="4342337" y="2254494"/>
              <a:ext cx="163026" cy="162378"/>
            </a:xfrm>
            <a:custGeom>
              <a:avLst/>
              <a:gdLst/>
              <a:ahLst/>
              <a:cxnLst/>
              <a:rect l="l" t="t" r="r" b="b"/>
              <a:pathLst>
                <a:path w="5034" h="5014" extrusionOk="0">
                  <a:moveTo>
                    <a:pt x="0" y="0"/>
                  </a:moveTo>
                  <a:lnTo>
                    <a:pt x="0" y="5013"/>
                  </a:lnTo>
                  <a:lnTo>
                    <a:pt x="5033" y="5013"/>
                  </a:lnTo>
                  <a:lnTo>
                    <a:pt x="5033"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6" name="Google Shape;1856;p27"/>
            <p:cNvSpPr/>
            <p:nvPr/>
          </p:nvSpPr>
          <p:spPr>
            <a:xfrm>
              <a:off x="4366820" y="2287980"/>
              <a:ext cx="114060" cy="3498"/>
            </a:xfrm>
            <a:custGeom>
              <a:avLst/>
              <a:gdLst/>
              <a:ahLst/>
              <a:cxnLst/>
              <a:rect l="l" t="t" r="r" b="b"/>
              <a:pathLst>
                <a:path w="3522" h="108" extrusionOk="0">
                  <a:moveTo>
                    <a:pt x="1771" y="1"/>
                  </a:moveTo>
                  <a:cubicBezTo>
                    <a:pt x="1174" y="1"/>
                    <a:pt x="597" y="1"/>
                    <a:pt x="0" y="41"/>
                  </a:cubicBezTo>
                  <a:cubicBezTo>
                    <a:pt x="448" y="85"/>
                    <a:pt x="884" y="108"/>
                    <a:pt x="1326" y="108"/>
                  </a:cubicBezTo>
                  <a:cubicBezTo>
                    <a:pt x="1474" y="108"/>
                    <a:pt x="1622" y="105"/>
                    <a:pt x="1771" y="100"/>
                  </a:cubicBezTo>
                  <a:cubicBezTo>
                    <a:pt x="2348" y="100"/>
                    <a:pt x="2925" y="100"/>
                    <a:pt x="3521" y="41"/>
                  </a:cubicBezTo>
                  <a:cubicBezTo>
                    <a:pt x="292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7" name="Google Shape;1857;p27"/>
            <p:cNvSpPr/>
            <p:nvPr/>
          </p:nvSpPr>
          <p:spPr>
            <a:xfrm>
              <a:off x="4366820" y="2309905"/>
              <a:ext cx="58002" cy="3238"/>
            </a:xfrm>
            <a:custGeom>
              <a:avLst/>
              <a:gdLst/>
              <a:ahLst/>
              <a:cxnLst/>
              <a:rect l="l" t="t" r="r" b="b"/>
              <a:pathLst>
                <a:path w="1791" h="100" extrusionOk="0">
                  <a:moveTo>
                    <a:pt x="896" y="0"/>
                  </a:moveTo>
                  <a:cubicBezTo>
                    <a:pt x="597" y="0"/>
                    <a:pt x="299" y="0"/>
                    <a:pt x="0" y="40"/>
                  </a:cubicBezTo>
                  <a:cubicBezTo>
                    <a:pt x="299" y="100"/>
                    <a:pt x="597" y="100"/>
                    <a:pt x="896" y="100"/>
                  </a:cubicBezTo>
                  <a:cubicBezTo>
                    <a:pt x="1194" y="100"/>
                    <a:pt x="1492" y="100"/>
                    <a:pt x="1791" y="40"/>
                  </a:cubicBezTo>
                  <a:cubicBezTo>
                    <a:pt x="1492"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8" name="Google Shape;1858;p27"/>
            <p:cNvSpPr/>
            <p:nvPr/>
          </p:nvSpPr>
          <p:spPr>
            <a:xfrm>
              <a:off x="4366820" y="2330502"/>
              <a:ext cx="90225" cy="3530"/>
            </a:xfrm>
            <a:custGeom>
              <a:avLst/>
              <a:gdLst/>
              <a:ahLst/>
              <a:cxnLst/>
              <a:rect l="l" t="t" r="r" b="b"/>
              <a:pathLst>
                <a:path w="2786" h="109" extrusionOk="0">
                  <a:moveTo>
                    <a:pt x="1393" y="1"/>
                  </a:moveTo>
                  <a:cubicBezTo>
                    <a:pt x="915" y="1"/>
                    <a:pt x="478" y="1"/>
                    <a:pt x="0" y="60"/>
                  </a:cubicBezTo>
                  <a:cubicBezTo>
                    <a:pt x="350" y="90"/>
                    <a:pt x="678" y="108"/>
                    <a:pt x="1016" y="108"/>
                  </a:cubicBezTo>
                  <a:cubicBezTo>
                    <a:pt x="1140" y="108"/>
                    <a:pt x="1265" y="106"/>
                    <a:pt x="1393" y="100"/>
                  </a:cubicBezTo>
                  <a:cubicBezTo>
                    <a:pt x="1850" y="100"/>
                    <a:pt x="2308" y="100"/>
                    <a:pt x="2785" y="60"/>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9" name="Google Shape;1859;p27"/>
            <p:cNvSpPr/>
            <p:nvPr/>
          </p:nvSpPr>
          <p:spPr>
            <a:xfrm>
              <a:off x="4366820" y="2352426"/>
              <a:ext cx="114060" cy="3238"/>
            </a:xfrm>
            <a:custGeom>
              <a:avLst/>
              <a:gdLst/>
              <a:ahLst/>
              <a:cxnLst/>
              <a:rect l="l" t="t" r="r" b="b"/>
              <a:pathLst>
                <a:path w="3522" h="100" extrusionOk="0">
                  <a:moveTo>
                    <a:pt x="1771" y="0"/>
                  </a:moveTo>
                  <a:cubicBezTo>
                    <a:pt x="1174" y="0"/>
                    <a:pt x="597" y="0"/>
                    <a:pt x="0" y="40"/>
                  </a:cubicBezTo>
                  <a:cubicBezTo>
                    <a:pt x="597" y="100"/>
                    <a:pt x="1174" y="100"/>
                    <a:pt x="1771" y="100"/>
                  </a:cubicBezTo>
                  <a:cubicBezTo>
                    <a:pt x="2348" y="100"/>
                    <a:pt x="2925" y="100"/>
                    <a:pt x="3521" y="40"/>
                  </a:cubicBezTo>
                  <a:cubicBezTo>
                    <a:pt x="292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0" name="Google Shape;1860;p27"/>
            <p:cNvSpPr/>
            <p:nvPr/>
          </p:nvSpPr>
          <p:spPr>
            <a:xfrm>
              <a:off x="4366820" y="2374318"/>
              <a:ext cx="88282" cy="3238"/>
            </a:xfrm>
            <a:custGeom>
              <a:avLst/>
              <a:gdLst/>
              <a:ahLst/>
              <a:cxnLst/>
              <a:rect l="l" t="t" r="r" b="b"/>
              <a:pathLst>
                <a:path w="2726" h="100" extrusionOk="0">
                  <a:moveTo>
                    <a:pt x="1373" y="0"/>
                  </a:moveTo>
                  <a:cubicBezTo>
                    <a:pt x="915" y="0"/>
                    <a:pt x="438" y="0"/>
                    <a:pt x="0" y="40"/>
                  </a:cubicBezTo>
                  <a:cubicBezTo>
                    <a:pt x="438" y="100"/>
                    <a:pt x="89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1" name="Google Shape;1861;p27"/>
            <p:cNvSpPr/>
            <p:nvPr/>
          </p:nvSpPr>
          <p:spPr>
            <a:xfrm>
              <a:off x="3620156" y="1796444"/>
              <a:ext cx="163026" cy="163026"/>
            </a:xfrm>
            <a:custGeom>
              <a:avLst/>
              <a:gdLst/>
              <a:ahLst/>
              <a:cxnLst/>
              <a:rect l="l" t="t" r="r" b="b"/>
              <a:pathLst>
                <a:path w="5034" h="5034" extrusionOk="0">
                  <a:moveTo>
                    <a:pt x="1" y="1"/>
                  </a:moveTo>
                  <a:lnTo>
                    <a:pt x="1" y="5034"/>
                  </a:lnTo>
                  <a:lnTo>
                    <a:pt x="5034" y="5034"/>
                  </a:lnTo>
                  <a:lnTo>
                    <a:pt x="503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2" name="Google Shape;1862;p27"/>
            <p:cNvSpPr/>
            <p:nvPr/>
          </p:nvSpPr>
          <p:spPr>
            <a:xfrm>
              <a:off x="3644638" y="1830577"/>
              <a:ext cx="114060" cy="3498"/>
            </a:xfrm>
            <a:custGeom>
              <a:avLst/>
              <a:gdLst/>
              <a:ahLst/>
              <a:cxnLst/>
              <a:rect l="l" t="t" r="r" b="b"/>
              <a:pathLst>
                <a:path w="3522" h="108" extrusionOk="0">
                  <a:moveTo>
                    <a:pt x="1751" y="1"/>
                  </a:moveTo>
                  <a:cubicBezTo>
                    <a:pt x="1154" y="1"/>
                    <a:pt x="597" y="1"/>
                    <a:pt x="1" y="41"/>
                  </a:cubicBezTo>
                  <a:cubicBezTo>
                    <a:pt x="448" y="86"/>
                    <a:pt x="896" y="108"/>
                    <a:pt x="1327" y="108"/>
                  </a:cubicBezTo>
                  <a:cubicBezTo>
                    <a:pt x="1470" y="108"/>
                    <a:pt x="1612" y="105"/>
                    <a:pt x="1751" y="100"/>
                  </a:cubicBezTo>
                  <a:cubicBezTo>
                    <a:pt x="2348" y="100"/>
                    <a:pt x="2925" y="100"/>
                    <a:pt x="3522" y="41"/>
                  </a:cubicBezTo>
                  <a:cubicBezTo>
                    <a:pt x="2925" y="2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3" name="Google Shape;1863;p27"/>
            <p:cNvSpPr/>
            <p:nvPr/>
          </p:nvSpPr>
          <p:spPr>
            <a:xfrm>
              <a:off x="3644638" y="1852502"/>
              <a:ext cx="57386" cy="3238"/>
            </a:xfrm>
            <a:custGeom>
              <a:avLst/>
              <a:gdLst/>
              <a:ahLst/>
              <a:cxnLst/>
              <a:rect l="l" t="t" r="r" b="b"/>
              <a:pathLst>
                <a:path w="1772" h="100" extrusionOk="0">
                  <a:moveTo>
                    <a:pt x="896" y="0"/>
                  </a:moveTo>
                  <a:cubicBezTo>
                    <a:pt x="597" y="0"/>
                    <a:pt x="299" y="0"/>
                    <a:pt x="1" y="40"/>
                  </a:cubicBezTo>
                  <a:cubicBezTo>
                    <a:pt x="299" y="100"/>
                    <a:pt x="597" y="100"/>
                    <a:pt x="896" y="100"/>
                  </a:cubicBezTo>
                  <a:cubicBezTo>
                    <a:pt x="1174" y="100"/>
                    <a:pt x="1473" y="100"/>
                    <a:pt x="1771" y="40"/>
                  </a:cubicBezTo>
                  <a:cubicBezTo>
                    <a:pt x="1493"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4" name="Google Shape;1864;p27"/>
            <p:cNvSpPr/>
            <p:nvPr/>
          </p:nvSpPr>
          <p:spPr>
            <a:xfrm>
              <a:off x="3644638" y="1873746"/>
              <a:ext cx="89577" cy="3271"/>
            </a:xfrm>
            <a:custGeom>
              <a:avLst/>
              <a:gdLst/>
              <a:ahLst/>
              <a:cxnLst/>
              <a:rect l="l" t="t" r="r" b="b"/>
              <a:pathLst>
                <a:path w="2766" h="101" extrusionOk="0">
                  <a:moveTo>
                    <a:pt x="1393" y="1"/>
                  </a:moveTo>
                  <a:cubicBezTo>
                    <a:pt x="916" y="1"/>
                    <a:pt x="458" y="1"/>
                    <a:pt x="1" y="60"/>
                  </a:cubicBezTo>
                  <a:cubicBezTo>
                    <a:pt x="458" y="100"/>
                    <a:pt x="916" y="100"/>
                    <a:pt x="1393" y="100"/>
                  </a:cubicBezTo>
                  <a:cubicBezTo>
                    <a:pt x="1851" y="100"/>
                    <a:pt x="2308" y="100"/>
                    <a:pt x="2766" y="60"/>
                  </a:cubicBezTo>
                  <a:cubicBezTo>
                    <a:pt x="2308" y="41"/>
                    <a:pt x="185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5" name="Google Shape;1865;p27"/>
            <p:cNvSpPr/>
            <p:nvPr/>
          </p:nvSpPr>
          <p:spPr>
            <a:xfrm>
              <a:off x="3644638" y="1895023"/>
              <a:ext cx="114060" cy="3498"/>
            </a:xfrm>
            <a:custGeom>
              <a:avLst/>
              <a:gdLst/>
              <a:ahLst/>
              <a:cxnLst/>
              <a:rect l="l" t="t" r="r" b="b"/>
              <a:pathLst>
                <a:path w="3522" h="108" extrusionOk="0">
                  <a:moveTo>
                    <a:pt x="1751" y="0"/>
                  </a:moveTo>
                  <a:cubicBezTo>
                    <a:pt x="1154" y="0"/>
                    <a:pt x="597" y="0"/>
                    <a:pt x="1" y="40"/>
                  </a:cubicBezTo>
                  <a:cubicBezTo>
                    <a:pt x="448" y="85"/>
                    <a:pt x="896" y="107"/>
                    <a:pt x="1327" y="107"/>
                  </a:cubicBezTo>
                  <a:cubicBezTo>
                    <a:pt x="1470" y="107"/>
                    <a:pt x="1612" y="105"/>
                    <a:pt x="1751" y="100"/>
                  </a:cubicBezTo>
                  <a:cubicBezTo>
                    <a:pt x="2348" y="100"/>
                    <a:pt x="2925" y="100"/>
                    <a:pt x="3522" y="40"/>
                  </a:cubicBezTo>
                  <a:cubicBezTo>
                    <a:pt x="2925" y="20"/>
                    <a:pt x="2348"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27"/>
            <p:cNvSpPr/>
            <p:nvPr/>
          </p:nvSpPr>
          <p:spPr>
            <a:xfrm>
              <a:off x="3644638" y="1916915"/>
              <a:ext cx="88282" cy="3271"/>
            </a:xfrm>
            <a:custGeom>
              <a:avLst/>
              <a:gdLst/>
              <a:ahLst/>
              <a:cxnLst/>
              <a:rect l="l" t="t" r="r" b="b"/>
              <a:pathLst>
                <a:path w="2726" h="101" extrusionOk="0">
                  <a:moveTo>
                    <a:pt x="1353" y="1"/>
                  </a:moveTo>
                  <a:cubicBezTo>
                    <a:pt x="916" y="1"/>
                    <a:pt x="438" y="1"/>
                    <a:pt x="1" y="40"/>
                  </a:cubicBezTo>
                  <a:cubicBezTo>
                    <a:pt x="438" y="100"/>
                    <a:pt x="916" y="100"/>
                    <a:pt x="1353" y="100"/>
                  </a:cubicBezTo>
                  <a:cubicBezTo>
                    <a:pt x="1811" y="100"/>
                    <a:pt x="2288" y="100"/>
                    <a:pt x="2726" y="40"/>
                  </a:cubicBezTo>
                  <a:cubicBezTo>
                    <a:pt x="2288" y="21"/>
                    <a:pt x="1811" y="1"/>
                    <a:pt x="135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27"/>
            <p:cNvSpPr/>
            <p:nvPr/>
          </p:nvSpPr>
          <p:spPr>
            <a:xfrm>
              <a:off x="4977532" y="2379467"/>
              <a:ext cx="163026" cy="163026"/>
            </a:xfrm>
            <a:custGeom>
              <a:avLst/>
              <a:gdLst/>
              <a:ahLst/>
              <a:cxnLst/>
              <a:rect l="l" t="t" r="r" b="b"/>
              <a:pathLst>
                <a:path w="5034" h="5034" extrusionOk="0">
                  <a:moveTo>
                    <a:pt x="1" y="1"/>
                  </a:moveTo>
                  <a:lnTo>
                    <a:pt x="1" y="5033"/>
                  </a:lnTo>
                  <a:lnTo>
                    <a:pt x="5033" y="5033"/>
                  </a:lnTo>
                  <a:lnTo>
                    <a:pt x="5033"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8" name="Google Shape;1868;p27"/>
            <p:cNvSpPr/>
            <p:nvPr/>
          </p:nvSpPr>
          <p:spPr>
            <a:xfrm>
              <a:off x="5002015" y="2413601"/>
              <a:ext cx="114060" cy="3271"/>
            </a:xfrm>
            <a:custGeom>
              <a:avLst/>
              <a:gdLst/>
              <a:ahLst/>
              <a:cxnLst/>
              <a:rect l="l" t="t" r="r" b="b"/>
              <a:pathLst>
                <a:path w="3522" h="101" extrusionOk="0">
                  <a:moveTo>
                    <a:pt x="1771" y="1"/>
                  </a:moveTo>
                  <a:cubicBezTo>
                    <a:pt x="1174" y="1"/>
                    <a:pt x="597" y="1"/>
                    <a:pt x="1" y="41"/>
                  </a:cubicBezTo>
                  <a:cubicBezTo>
                    <a:pt x="597" y="100"/>
                    <a:pt x="1174" y="100"/>
                    <a:pt x="1771" y="100"/>
                  </a:cubicBezTo>
                  <a:cubicBezTo>
                    <a:pt x="2368" y="100"/>
                    <a:pt x="2925" y="100"/>
                    <a:pt x="3522"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9" name="Google Shape;1869;p27"/>
            <p:cNvSpPr/>
            <p:nvPr/>
          </p:nvSpPr>
          <p:spPr>
            <a:xfrm>
              <a:off x="5002015" y="2435525"/>
              <a:ext cx="58002" cy="3238"/>
            </a:xfrm>
            <a:custGeom>
              <a:avLst/>
              <a:gdLst/>
              <a:ahLst/>
              <a:cxnLst/>
              <a:rect l="l" t="t" r="r" b="b"/>
              <a:pathLst>
                <a:path w="1791" h="100" extrusionOk="0">
                  <a:moveTo>
                    <a:pt x="896" y="0"/>
                  </a:moveTo>
                  <a:cubicBezTo>
                    <a:pt x="597" y="0"/>
                    <a:pt x="299" y="0"/>
                    <a:pt x="1" y="40"/>
                  </a:cubicBezTo>
                  <a:cubicBezTo>
                    <a:pt x="299" y="100"/>
                    <a:pt x="597" y="100"/>
                    <a:pt x="896" y="100"/>
                  </a:cubicBezTo>
                  <a:cubicBezTo>
                    <a:pt x="1194" y="100"/>
                    <a:pt x="1493" y="100"/>
                    <a:pt x="1791" y="40"/>
                  </a:cubicBezTo>
                  <a:cubicBezTo>
                    <a:pt x="1493" y="20"/>
                    <a:pt x="1194" y="0"/>
                    <a:pt x="89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0" name="Google Shape;1870;p27"/>
            <p:cNvSpPr/>
            <p:nvPr/>
          </p:nvSpPr>
          <p:spPr>
            <a:xfrm>
              <a:off x="5002015" y="2456122"/>
              <a:ext cx="90225" cy="3530"/>
            </a:xfrm>
            <a:custGeom>
              <a:avLst/>
              <a:gdLst/>
              <a:ahLst/>
              <a:cxnLst/>
              <a:rect l="l" t="t" r="r" b="b"/>
              <a:pathLst>
                <a:path w="2786" h="109" extrusionOk="0">
                  <a:moveTo>
                    <a:pt x="1393" y="1"/>
                  </a:moveTo>
                  <a:cubicBezTo>
                    <a:pt x="916" y="1"/>
                    <a:pt x="478" y="1"/>
                    <a:pt x="1" y="61"/>
                  </a:cubicBezTo>
                  <a:cubicBezTo>
                    <a:pt x="350" y="90"/>
                    <a:pt x="678" y="108"/>
                    <a:pt x="1016" y="108"/>
                  </a:cubicBezTo>
                  <a:cubicBezTo>
                    <a:pt x="1140" y="108"/>
                    <a:pt x="1265" y="106"/>
                    <a:pt x="1393" y="100"/>
                  </a:cubicBezTo>
                  <a:cubicBezTo>
                    <a:pt x="1870" y="100"/>
                    <a:pt x="2308" y="100"/>
                    <a:pt x="2786" y="61"/>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1" name="Google Shape;1871;p27"/>
            <p:cNvSpPr/>
            <p:nvPr/>
          </p:nvSpPr>
          <p:spPr>
            <a:xfrm>
              <a:off x="5002015" y="2478047"/>
              <a:ext cx="114060" cy="3238"/>
            </a:xfrm>
            <a:custGeom>
              <a:avLst/>
              <a:gdLst/>
              <a:ahLst/>
              <a:cxnLst/>
              <a:rect l="l" t="t" r="r" b="b"/>
              <a:pathLst>
                <a:path w="3522" h="100" extrusionOk="0">
                  <a:moveTo>
                    <a:pt x="1771" y="0"/>
                  </a:moveTo>
                  <a:cubicBezTo>
                    <a:pt x="1174" y="0"/>
                    <a:pt x="597" y="0"/>
                    <a:pt x="1" y="40"/>
                  </a:cubicBezTo>
                  <a:cubicBezTo>
                    <a:pt x="597" y="100"/>
                    <a:pt x="1174" y="100"/>
                    <a:pt x="1771" y="100"/>
                  </a:cubicBezTo>
                  <a:cubicBezTo>
                    <a:pt x="2368" y="100"/>
                    <a:pt x="2925" y="100"/>
                    <a:pt x="352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2" name="Google Shape;1872;p27"/>
            <p:cNvSpPr/>
            <p:nvPr/>
          </p:nvSpPr>
          <p:spPr>
            <a:xfrm>
              <a:off x="5002015" y="2498643"/>
              <a:ext cx="88929" cy="3789"/>
            </a:xfrm>
            <a:custGeom>
              <a:avLst/>
              <a:gdLst/>
              <a:ahLst/>
              <a:cxnLst/>
              <a:rect l="l" t="t" r="r" b="b"/>
              <a:pathLst>
                <a:path w="2746" h="117" extrusionOk="0">
                  <a:moveTo>
                    <a:pt x="1373" y="1"/>
                  </a:moveTo>
                  <a:cubicBezTo>
                    <a:pt x="916" y="1"/>
                    <a:pt x="458" y="1"/>
                    <a:pt x="1" y="60"/>
                  </a:cubicBezTo>
                  <a:cubicBezTo>
                    <a:pt x="324" y="89"/>
                    <a:pt x="638" y="117"/>
                    <a:pt x="962" y="117"/>
                  </a:cubicBezTo>
                  <a:cubicBezTo>
                    <a:pt x="1097" y="117"/>
                    <a:pt x="1233" y="112"/>
                    <a:pt x="1373" y="100"/>
                  </a:cubicBezTo>
                  <a:cubicBezTo>
                    <a:pt x="1811" y="100"/>
                    <a:pt x="2288" y="100"/>
                    <a:pt x="2746" y="60"/>
                  </a:cubicBezTo>
                  <a:cubicBezTo>
                    <a:pt x="2288" y="41"/>
                    <a:pt x="1811" y="1"/>
                    <a:pt x="13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3" name="Google Shape;1873;p27"/>
            <p:cNvSpPr/>
            <p:nvPr/>
          </p:nvSpPr>
          <p:spPr>
            <a:xfrm>
              <a:off x="5475514" y="1878280"/>
              <a:ext cx="170766" cy="162378"/>
            </a:xfrm>
            <a:custGeom>
              <a:avLst/>
              <a:gdLst/>
              <a:ahLst/>
              <a:cxnLst/>
              <a:rect l="l" t="t" r="r" b="b"/>
              <a:pathLst>
                <a:path w="5273" h="5014" extrusionOk="0">
                  <a:moveTo>
                    <a:pt x="1" y="0"/>
                  </a:moveTo>
                  <a:lnTo>
                    <a:pt x="1" y="4018"/>
                  </a:lnTo>
                  <a:cubicBezTo>
                    <a:pt x="1" y="4496"/>
                    <a:pt x="259" y="5013"/>
                    <a:pt x="259" y="5013"/>
                  </a:cubicBezTo>
                  <a:lnTo>
                    <a:pt x="5272" y="5013"/>
                  </a:lnTo>
                  <a:cubicBezTo>
                    <a:pt x="5272" y="5013"/>
                    <a:pt x="5034" y="4476"/>
                    <a:pt x="5034" y="4078"/>
                  </a:cubicBezTo>
                  <a:lnTo>
                    <a:pt x="5034"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4" name="Google Shape;1874;p27"/>
            <p:cNvSpPr/>
            <p:nvPr/>
          </p:nvSpPr>
          <p:spPr>
            <a:xfrm>
              <a:off x="5503850" y="1914972"/>
              <a:ext cx="114060" cy="3271"/>
            </a:xfrm>
            <a:custGeom>
              <a:avLst/>
              <a:gdLst/>
              <a:ahLst/>
              <a:cxnLst/>
              <a:rect l="l" t="t" r="r" b="b"/>
              <a:pathLst>
                <a:path w="3522" h="101" extrusionOk="0">
                  <a:moveTo>
                    <a:pt x="1771" y="1"/>
                  </a:moveTo>
                  <a:cubicBezTo>
                    <a:pt x="1175" y="1"/>
                    <a:pt x="598" y="1"/>
                    <a:pt x="1" y="61"/>
                  </a:cubicBezTo>
                  <a:cubicBezTo>
                    <a:pt x="598" y="100"/>
                    <a:pt x="1175" y="100"/>
                    <a:pt x="1771" y="100"/>
                  </a:cubicBezTo>
                  <a:cubicBezTo>
                    <a:pt x="2368" y="100"/>
                    <a:pt x="2925" y="100"/>
                    <a:pt x="3522" y="61"/>
                  </a:cubicBezTo>
                  <a:cubicBezTo>
                    <a:pt x="2925" y="4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5" name="Google Shape;1875;p27"/>
            <p:cNvSpPr/>
            <p:nvPr/>
          </p:nvSpPr>
          <p:spPr>
            <a:xfrm>
              <a:off x="5503850" y="1936249"/>
              <a:ext cx="103114" cy="3498"/>
            </a:xfrm>
            <a:custGeom>
              <a:avLst/>
              <a:gdLst/>
              <a:ahLst/>
              <a:cxnLst/>
              <a:rect l="l" t="t" r="r" b="b"/>
              <a:pathLst>
                <a:path w="3184" h="108" extrusionOk="0">
                  <a:moveTo>
                    <a:pt x="1592" y="0"/>
                  </a:moveTo>
                  <a:cubicBezTo>
                    <a:pt x="1075" y="0"/>
                    <a:pt x="518" y="0"/>
                    <a:pt x="1" y="40"/>
                  </a:cubicBezTo>
                  <a:cubicBezTo>
                    <a:pt x="389" y="85"/>
                    <a:pt x="799" y="107"/>
                    <a:pt x="1198" y="107"/>
                  </a:cubicBezTo>
                  <a:cubicBezTo>
                    <a:pt x="1331" y="107"/>
                    <a:pt x="1463" y="105"/>
                    <a:pt x="1592" y="100"/>
                  </a:cubicBezTo>
                  <a:cubicBezTo>
                    <a:pt x="2110" y="100"/>
                    <a:pt x="2667" y="100"/>
                    <a:pt x="3184" y="40"/>
                  </a:cubicBezTo>
                  <a:cubicBezTo>
                    <a:pt x="2667" y="20"/>
                    <a:pt x="2110"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6" name="Google Shape;1876;p27"/>
            <p:cNvSpPr/>
            <p:nvPr/>
          </p:nvSpPr>
          <p:spPr>
            <a:xfrm>
              <a:off x="5503850" y="1957493"/>
              <a:ext cx="90225" cy="3271"/>
            </a:xfrm>
            <a:custGeom>
              <a:avLst/>
              <a:gdLst/>
              <a:ahLst/>
              <a:cxnLst/>
              <a:rect l="l" t="t" r="r" b="b"/>
              <a:pathLst>
                <a:path w="2786" h="101" extrusionOk="0">
                  <a:moveTo>
                    <a:pt x="1393" y="1"/>
                  </a:moveTo>
                  <a:cubicBezTo>
                    <a:pt x="916" y="1"/>
                    <a:pt x="478" y="1"/>
                    <a:pt x="1" y="61"/>
                  </a:cubicBezTo>
                  <a:cubicBezTo>
                    <a:pt x="478" y="100"/>
                    <a:pt x="916" y="100"/>
                    <a:pt x="1393" y="100"/>
                  </a:cubicBezTo>
                  <a:cubicBezTo>
                    <a:pt x="1871" y="100"/>
                    <a:pt x="2309" y="100"/>
                    <a:pt x="2786" y="61"/>
                  </a:cubicBezTo>
                  <a:cubicBezTo>
                    <a:pt x="2309" y="4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7" name="Google Shape;1877;p27"/>
            <p:cNvSpPr/>
            <p:nvPr/>
          </p:nvSpPr>
          <p:spPr>
            <a:xfrm>
              <a:off x="5503850" y="1979418"/>
              <a:ext cx="114060" cy="3238"/>
            </a:xfrm>
            <a:custGeom>
              <a:avLst/>
              <a:gdLst/>
              <a:ahLst/>
              <a:cxnLst/>
              <a:rect l="l" t="t" r="r" b="b"/>
              <a:pathLst>
                <a:path w="3522" h="100" extrusionOk="0">
                  <a:moveTo>
                    <a:pt x="1771" y="0"/>
                  </a:moveTo>
                  <a:cubicBezTo>
                    <a:pt x="1175" y="0"/>
                    <a:pt x="598" y="0"/>
                    <a:pt x="1" y="60"/>
                  </a:cubicBezTo>
                  <a:cubicBezTo>
                    <a:pt x="598" y="100"/>
                    <a:pt x="1175" y="100"/>
                    <a:pt x="1771" y="100"/>
                  </a:cubicBezTo>
                  <a:cubicBezTo>
                    <a:pt x="2368" y="100"/>
                    <a:pt x="2925" y="100"/>
                    <a:pt x="3522" y="60"/>
                  </a:cubicBezTo>
                  <a:cubicBezTo>
                    <a:pt x="2925" y="4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8" name="Google Shape;1878;p27"/>
            <p:cNvSpPr/>
            <p:nvPr/>
          </p:nvSpPr>
          <p:spPr>
            <a:xfrm>
              <a:off x="3516459" y="2150766"/>
              <a:ext cx="170734" cy="163026"/>
            </a:xfrm>
            <a:custGeom>
              <a:avLst/>
              <a:gdLst/>
              <a:ahLst/>
              <a:cxnLst/>
              <a:rect l="l" t="t" r="r" b="b"/>
              <a:pathLst>
                <a:path w="5272" h="5034" extrusionOk="0">
                  <a:moveTo>
                    <a:pt x="239" y="1"/>
                  </a:moveTo>
                  <a:lnTo>
                    <a:pt x="239" y="4079"/>
                  </a:lnTo>
                  <a:cubicBezTo>
                    <a:pt x="239" y="4516"/>
                    <a:pt x="0" y="5034"/>
                    <a:pt x="0" y="5034"/>
                  </a:cubicBezTo>
                  <a:lnTo>
                    <a:pt x="5013" y="5034"/>
                  </a:lnTo>
                  <a:cubicBezTo>
                    <a:pt x="5013" y="5034"/>
                    <a:pt x="5272" y="4516"/>
                    <a:pt x="5272" y="4039"/>
                  </a:cubicBezTo>
                  <a:lnTo>
                    <a:pt x="5272"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9" name="Google Shape;1879;p27"/>
            <p:cNvSpPr/>
            <p:nvPr/>
          </p:nvSpPr>
          <p:spPr>
            <a:xfrm>
              <a:off x="3543501" y="2188138"/>
              <a:ext cx="114708" cy="3498"/>
            </a:xfrm>
            <a:custGeom>
              <a:avLst/>
              <a:gdLst/>
              <a:ahLst/>
              <a:cxnLst/>
              <a:rect l="l" t="t" r="r" b="b"/>
              <a:pathLst>
                <a:path w="3542" h="108" extrusionOk="0">
                  <a:moveTo>
                    <a:pt x="1771" y="0"/>
                  </a:moveTo>
                  <a:cubicBezTo>
                    <a:pt x="1174" y="0"/>
                    <a:pt x="597" y="0"/>
                    <a:pt x="1" y="40"/>
                  </a:cubicBezTo>
                  <a:cubicBezTo>
                    <a:pt x="448" y="85"/>
                    <a:pt x="896" y="107"/>
                    <a:pt x="1335" y="107"/>
                  </a:cubicBezTo>
                  <a:cubicBezTo>
                    <a:pt x="1481" y="107"/>
                    <a:pt x="1627" y="105"/>
                    <a:pt x="1771" y="100"/>
                  </a:cubicBezTo>
                  <a:cubicBezTo>
                    <a:pt x="2368" y="100"/>
                    <a:pt x="2945" y="100"/>
                    <a:pt x="3541"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0" name="Google Shape;1880;p27"/>
            <p:cNvSpPr/>
            <p:nvPr/>
          </p:nvSpPr>
          <p:spPr>
            <a:xfrm>
              <a:off x="3543501" y="2210030"/>
              <a:ext cx="103114" cy="3271"/>
            </a:xfrm>
            <a:custGeom>
              <a:avLst/>
              <a:gdLst/>
              <a:ahLst/>
              <a:cxnLst/>
              <a:rect l="l" t="t" r="r" b="b"/>
              <a:pathLst>
                <a:path w="3184" h="101" extrusionOk="0">
                  <a:moveTo>
                    <a:pt x="1592" y="1"/>
                  </a:moveTo>
                  <a:cubicBezTo>
                    <a:pt x="1075" y="1"/>
                    <a:pt x="538" y="1"/>
                    <a:pt x="1" y="41"/>
                  </a:cubicBezTo>
                  <a:cubicBezTo>
                    <a:pt x="558" y="100"/>
                    <a:pt x="1075" y="100"/>
                    <a:pt x="1592" y="100"/>
                  </a:cubicBezTo>
                  <a:cubicBezTo>
                    <a:pt x="2129" y="100"/>
                    <a:pt x="2666" y="100"/>
                    <a:pt x="3183" y="41"/>
                  </a:cubicBezTo>
                  <a:cubicBezTo>
                    <a:pt x="2666" y="21"/>
                    <a:pt x="212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1" name="Google Shape;1881;p27"/>
            <p:cNvSpPr/>
            <p:nvPr/>
          </p:nvSpPr>
          <p:spPr>
            <a:xfrm>
              <a:off x="3543501" y="2230659"/>
              <a:ext cx="90225" cy="3498"/>
            </a:xfrm>
            <a:custGeom>
              <a:avLst/>
              <a:gdLst/>
              <a:ahLst/>
              <a:cxnLst/>
              <a:rect l="l" t="t" r="r" b="b"/>
              <a:pathLst>
                <a:path w="2786" h="108" extrusionOk="0">
                  <a:moveTo>
                    <a:pt x="1393" y="0"/>
                  </a:moveTo>
                  <a:cubicBezTo>
                    <a:pt x="935" y="0"/>
                    <a:pt x="478" y="0"/>
                    <a:pt x="1" y="60"/>
                  </a:cubicBezTo>
                  <a:cubicBezTo>
                    <a:pt x="350" y="89"/>
                    <a:pt x="700" y="108"/>
                    <a:pt x="1033" y="108"/>
                  </a:cubicBezTo>
                  <a:cubicBezTo>
                    <a:pt x="1156" y="108"/>
                    <a:pt x="1276" y="105"/>
                    <a:pt x="1393" y="100"/>
                  </a:cubicBezTo>
                  <a:cubicBezTo>
                    <a:pt x="1870" y="100"/>
                    <a:pt x="2308" y="100"/>
                    <a:pt x="2786" y="60"/>
                  </a:cubicBezTo>
                  <a:cubicBezTo>
                    <a:pt x="232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2" name="Google Shape;1882;p27"/>
            <p:cNvSpPr/>
            <p:nvPr/>
          </p:nvSpPr>
          <p:spPr>
            <a:xfrm>
              <a:off x="3543501" y="2252551"/>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1"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3" name="Google Shape;1883;p27"/>
            <p:cNvSpPr/>
            <p:nvPr/>
          </p:nvSpPr>
          <p:spPr>
            <a:xfrm>
              <a:off x="4100098" y="2552758"/>
              <a:ext cx="170766" cy="163026"/>
            </a:xfrm>
            <a:custGeom>
              <a:avLst/>
              <a:gdLst/>
              <a:ahLst/>
              <a:cxnLst/>
              <a:rect l="l" t="t" r="r" b="b"/>
              <a:pathLst>
                <a:path w="5273" h="5034" extrusionOk="0">
                  <a:moveTo>
                    <a:pt x="1" y="1"/>
                  </a:moveTo>
                  <a:lnTo>
                    <a:pt x="1" y="4039"/>
                  </a:lnTo>
                  <a:cubicBezTo>
                    <a:pt x="1" y="4496"/>
                    <a:pt x="259" y="5034"/>
                    <a:pt x="259" y="5034"/>
                  </a:cubicBezTo>
                  <a:lnTo>
                    <a:pt x="5272" y="5034"/>
                  </a:lnTo>
                  <a:cubicBezTo>
                    <a:pt x="5272" y="5034"/>
                    <a:pt x="5034" y="4496"/>
                    <a:pt x="5034" y="4079"/>
                  </a:cubicBezTo>
                  <a:lnTo>
                    <a:pt x="503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4" name="Google Shape;1884;p27"/>
            <p:cNvSpPr/>
            <p:nvPr/>
          </p:nvSpPr>
          <p:spPr>
            <a:xfrm>
              <a:off x="4128468" y="2590131"/>
              <a:ext cx="114060" cy="3498"/>
            </a:xfrm>
            <a:custGeom>
              <a:avLst/>
              <a:gdLst/>
              <a:ahLst/>
              <a:cxnLst/>
              <a:rect l="l" t="t" r="r" b="b"/>
              <a:pathLst>
                <a:path w="3522" h="108" extrusionOk="0">
                  <a:moveTo>
                    <a:pt x="1751" y="1"/>
                  </a:moveTo>
                  <a:cubicBezTo>
                    <a:pt x="1174" y="1"/>
                    <a:pt x="597" y="1"/>
                    <a:pt x="0" y="40"/>
                  </a:cubicBezTo>
                  <a:cubicBezTo>
                    <a:pt x="448" y="85"/>
                    <a:pt x="895" y="107"/>
                    <a:pt x="1326" y="107"/>
                  </a:cubicBezTo>
                  <a:cubicBezTo>
                    <a:pt x="1470" y="107"/>
                    <a:pt x="1611" y="105"/>
                    <a:pt x="1751" y="100"/>
                  </a:cubicBezTo>
                  <a:cubicBezTo>
                    <a:pt x="2347" y="100"/>
                    <a:pt x="2924" y="100"/>
                    <a:pt x="3521" y="40"/>
                  </a:cubicBezTo>
                  <a:cubicBezTo>
                    <a:pt x="2924" y="20"/>
                    <a:pt x="236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5" name="Google Shape;1885;p27"/>
            <p:cNvSpPr/>
            <p:nvPr/>
          </p:nvSpPr>
          <p:spPr>
            <a:xfrm>
              <a:off x="4128468" y="2611375"/>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6" name="Google Shape;1886;p27"/>
            <p:cNvSpPr/>
            <p:nvPr/>
          </p:nvSpPr>
          <p:spPr>
            <a:xfrm>
              <a:off x="4128468" y="2632652"/>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50" y="100"/>
                    <a:pt x="2308" y="100"/>
                    <a:pt x="2785" y="4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7" name="Google Shape;1887;p27"/>
            <p:cNvSpPr/>
            <p:nvPr/>
          </p:nvSpPr>
          <p:spPr>
            <a:xfrm>
              <a:off x="4128468" y="2654544"/>
              <a:ext cx="114060" cy="3271"/>
            </a:xfrm>
            <a:custGeom>
              <a:avLst/>
              <a:gdLst/>
              <a:ahLst/>
              <a:cxnLst/>
              <a:rect l="l" t="t" r="r" b="b"/>
              <a:pathLst>
                <a:path w="3522" h="101" extrusionOk="0">
                  <a:moveTo>
                    <a:pt x="1751" y="1"/>
                  </a:moveTo>
                  <a:cubicBezTo>
                    <a:pt x="1174" y="1"/>
                    <a:pt x="597" y="1"/>
                    <a:pt x="0" y="41"/>
                  </a:cubicBezTo>
                  <a:cubicBezTo>
                    <a:pt x="597" y="100"/>
                    <a:pt x="1194" y="100"/>
                    <a:pt x="1751" y="100"/>
                  </a:cubicBezTo>
                  <a:cubicBezTo>
                    <a:pt x="2347" y="100"/>
                    <a:pt x="2924" y="100"/>
                    <a:pt x="3521" y="41"/>
                  </a:cubicBezTo>
                  <a:cubicBezTo>
                    <a:pt x="2924" y="21"/>
                    <a:pt x="2367"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8" name="Google Shape;1888;p27"/>
            <p:cNvSpPr/>
            <p:nvPr/>
          </p:nvSpPr>
          <p:spPr>
            <a:xfrm>
              <a:off x="4697954" y="1661172"/>
              <a:ext cx="170734" cy="163026"/>
            </a:xfrm>
            <a:custGeom>
              <a:avLst/>
              <a:gdLst/>
              <a:ahLst/>
              <a:cxnLst/>
              <a:rect l="l" t="t" r="r" b="b"/>
              <a:pathLst>
                <a:path w="5272" h="5034" extrusionOk="0">
                  <a:moveTo>
                    <a:pt x="0" y="0"/>
                  </a:moveTo>
                  <a:lnTo>
                    <a:pt x="0" y="4038"/>
                  </a:lnTo>
                  <a:cubicBezTo>
                    <a:pt x="0" y="4516"/>
                    <a:pt x="239" y="5033"/>
                    <a:pt x="239" y="5033"/>
                  </a:cubicBezTo>
                  <a:lnTo>
                    <a:pt x="5272" y="5033"/>
                  </a:lnTo>
                  <a:cubicBezTo>
                    <a:pt x="5272" y="5033"/>
                    <a:pt x="5013" y="4476"/>
                    <a:pt x="5013" y="4078"/>
                  </a:cubicBezTo>
                  <a:lnTo>
                    <a:pt x="50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9" name="Google Shape;1889;p27"/>
            <p:cNvSpPr/>
            <p:nvPr/>
          </p:nvSpPr>
          <p:spPr>
            <a:xfrm>
              <a:off x="4725643" y="1698512"/>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2" y="41"/>
                  </a:cubicBezTo>
                  <a:cubicBezTo>
                    <a:pt x="2945" y="2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27"/>
            <p:cNvSpPr/>
            <p:nvPr/>
          </p:nvSpPr>
          <p:spPr>
            <a:xfrm>
              <a:off x="4725643" y="1720437"/>
              <a:ext cx="103114" cy="3238"/>
            </a:xfrm>
            <a:custGeom>
              <a:avLst/>
              <a:gdLst/>
              <a:ahLst/>
              <a:cxnLst/>
              <a:rect l="l" t="t" r="r" b="b"/>
              <a:pathLst>
                <a:path w="3184" h="100" extrusionOk="0">
                  <a:moveTo>
                    <a:pt x="1592" y="0"/>
                  </a:moveTo>
                  <a:cubicBezTo>
                    <a:pt x="1075" y="0"/>
                    <a:pt x="538" y="0"/>
                    <a:pt x="1" y="40"/>
                  </a:cubicBezTo>
                  <a:cubicBezTo>
                    <a:pt x="558" y="100"/>
                    <a:pt x="1075" y="100"/>
                    <a:pt x="1592" y="100"/>
                  </a:cubicBezTo>
                  <a:cubicBezTo>
                    <a:pt x="2129" y="100"/>
                    <a:pt x="2666" y="100"/>
                    <a:pt x="3183" y="40"/>
                  </a:cubicBezTo>
                  <a:cubicBezTo>
                    <a:pt x="2666" y="20"/>
                    <a:pt x="2129"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27"/>
            <p:cNvSpPr/>
            <p:nvPr/>
          </p:nvSpPr>
          <p:spPr>
            <a:xfrm>
              <a:off x="4725643" y="1741033"/>
              <a:ext cx="90225" cy="3530"/>
            </a:xfrm>
            <a:custGeom>
              <a:avLst/>
              <a:gdLst/>
              <a:ahLst/>
              <a:cxnLst/>
              <a:rect l="l" t="t" r="r" b="b"/>
              <a:pathLst>
                <a:path w="2786" h="109" extrusionOk="0">
                  <a:moveTo>
                    <a:pt x="1393" y="1"/>
                  </a:moveTo>
                  <a:cubicBezTo>
                    <a:pt x="936" y="1"/>
                    <a:pt x="478" y="1"/>
                    <a:pt x="1" y="61"/>
                  </a:cubicBezTo>
                  <a:cubicBezTo>
                    <a:pt x="350" y="90"/>
                    <a:pt x="700" y="108"/>
                    <a:pt x="1033" y="108"/>
                  </a:cubicBezTo>
                  <a:cubicBezTo>
                    <a:pt x="1156" y="108"/>
                    <a:pt x="1276" y="106"/>
                    <a:pt x="1393" y="100"/>
                  </a:cubicBezTo>
                  <a:cubicBezTo>
                    <a:pt x="1871" y="100"/>
                    <a:pt x="2308" y="100"/>
                    <a:pt x="2786" y="61"/>
                  </a:cubicBezTo>
                  <a:cubicBezTo>
                    <a:pt x="2328" y="2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2" name="Google Shape;1892;p27"/>
            <p:cNvSpPr/>
            <p:nvPr/>
          </p:nvSpPr>
          <p:spPr>
            <a:xfrm>
              <a:off x="4725643" y="1762958"/>
              <a:ext cx="114708" cy="3238"/>
            </a:xfrm>
            <a:custGeom>
              <a:avLst/>
              <a:gdLst/>
              <a:ahLst/>
              <a:cxnLst/>
              <a:rect l="l" t="t" r="r" b="b"/>
              <a:pathLst>
                <a:path w="3542" h="100" extrusionOk="0">
                  <a:moveTo>
                    <a:pt x="1771" y="0"/>
                  </a:moveTo>
                  <a:cubicBezTo>
                    <a:pt x="1174" y="0"/>
                    <a:pt x="597" y="0"/>
                    <a:pt x="1" y="40"/>
                  </a:cubicBezTo>
                  <a:cubicBezTo>
                    <a:pt x="597" y="100"/>
                    <a:pt x="1194" y="100"/>
                    <a:pt x="1771" y="100"/>
                  </a:cubicBezTo>
                  <a:cubicBezTo>
                    <a:pt x="2368" y="100"/>
                    <a:pt x="2945" y="100"/>
                    <a:pt x="3542" y="40"/>
                  </a:cubicBezTo>
                  <a:cubicBezTo>
                    <a:pt x="2945" y="20"/>
                    <a:pt x="2368"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3" name="Google Shape;1893;p27"/>
            <p:cNvSpPr/>
            <p:nvPr/>
          </p:nvSpPr>
          <p:spPr>
            <a:xfrm>
              <a:off x="4141324" y="1740418"/>
              <a:ext cx="170766" cy="162346"/>
            </a:xfrm>
            <a:custGeom>
              <a:avLst/>
              <a:gdLst/>
              <a:ahLst/>
              <a:cxnLst/>
              <a:rect l="l" t="t" r="r" b="b"/>
              <a:pathLst>
                <a:path w="5273" h="5013" extrusionOk="0">
                  <a:moveTo>
                    <a:pt x="1" y="0"/>
                  </a:moveTo>
                  <a:lnTo>
                    <a:pt x="1" y="4018"/>
                  </a:lnTo>
                  <a:cubicBezTo>
                    <a:pt x="1" y="4496"/>
                    <a:pt x="240" y="5013"/>
                    <a:pt x="240" y="5013"/>
                  </a:cubicBezTo>
                  <a:lnTo>
                    <a:pt x="5273" y="5013"/>
                  </a:lnTo>
                  <a:cubicBezTo>
                    <a:pt x="5273" y="5013"/>
                    <a:pt x="5014" y="4476"/>
                    <a:pt x="5014" y="4078"/>
                  </a:cubicBezTo>
                  <a:lnTo>
                    <a:pt x="5014"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4" name="Google Shape;1894;p27"/>
            <p:cNvSpPr/>
            <p:nvPr/>
          </p:nvSpPr>
          <p:spPr>
            <a:xfrm>
              <a:off x="4169693" y="1776462"/>
              <a:ext cx="114060" cy="3530"/>
            </a:xfrm>
            <a:custGeom>
              <a:avLst/>
              <a:gdLst/>
              <a:ahLst/>
              <a:cxnLst/>
              <a:rect l="l" t="t" r="r" b="b"/>
              <a:pathLst>
                <a:path w="3522" h="109" extrusionOk="0">
                  <a:moveTo>
                    <a:pt x="1751" y="1"/>
                  </a:moveTo>
                  <a:cubicBezTo>
                    <a:pt x="1154" y="1"/>
                    <a:pt x="597" y="1"/>
                    <a:pt x="0" y="61"/>
                  </a:cubicBezTo>
                  <a:cubicBezTo>
                    <a:pt x="437" y="90"/>
                    <a:pt x="853" y="108"/>
                    <a:pt x="1278" y="108"/>
                  </a:cubicBezTo>
                  <a:cubicBezTo>
                    <a:pt x="1434" y="108"/>
                    <a:pt x="1591" y="106"/>
                    <a:pt x="1751" y="100"/>
                  </a:cubicBezTo>
                  <a:cubicBezTo>
                    <a:pt x="2348" y="100"/>
                    <a:pt x="2924" y="100"/>
                    <a:pt x="3521" y="61"/>
                  </a:cubicBezTo>
                  <a:cubicBezTo>
                    <a:pt x="2924" y="4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5" name="Google Shape;1895;p27"/>
            <p:cNvSpPr/>
            <p:nvPr/>
          </p:nvSpPr>
          <p:spPr>
            <a:xfrm>
              <a:off x="4169693" y="1798387"/>
              <a:ext cx="103081" cy="3238"/>
            </a:xfrm>
            <a:custGeom>
              <a:avLst/>
              <a:gdLst/>
              <a:ahLst/>
              <a:cxnLst/>
              <a:rect l="l" t="t" r="r" b="b"/>
              <a:pathLst>
                <a:path w="3183" h="100" extrusionOk="0">
                  <a:moveTo>
                    <a:pt x="1592" y="0"/>
                  </a:moveTo>
                  <a:cubicBezTo>
                    <a:pt x="1055" y="0"/>
                    <a:pt x="517" y="0"/>
                    <a:pt x="0" y="40"/>
                  </a:cubicBezTo>
                  <a:cubicBezTo>
                    <a:pt x="517" y="100"/>
                    <a:pt x="1055" y="100"/>
                    <a:pt x="1592" y="100"/>
                  </a:cubicBezTo>
                  <a:cubicBezTo>
                    <a:pt x="2109" y="100"/>
                    <a:pt x="2646" y="100"/>
                    <a:pt x="3183" y="40"/>
                  </a:cubicBezTo>
                  <a:cubicBezTo>
                    <a:pt x="2646" y="20"/>
                    <a:pt x="2109" y="0"/>
                    <a:pt x="159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6" name="Google Shape;1896;p27"/>
            <p:cNvSpPr/>
            <p:nvPr/>
          </p:nvSpPr>
          <p:spPr>
            <a:xfrm>
              <a:off x="4169693" y="1820279"/>
              <a:ext cx="90225" cy="3271"/>
            </a:xfrm>
            <a:custGeom>
              <a:avLst/>
              <a:gdLst/>
              <a:ahLst/>
              <a:cxnLst/>
              <a:rect l="l" t="t" r="r" b="b"/>
              <a:pathLst>
                <a:path w="2786" h="101" extrusionOk="0">
                  <a:moveTo>
                    <a:pt x="1393" y="1"/>
                  </a:moveTo>
                  <a:cubicBezTo>
                    <a:pt x="915" y="1"/>
                    <a:pt x="458" y="1"/>
                    <a:pt x="0" y="40"/>
                  </a:cubicBezTo>
                  <a:cubicBezTo>
                    <a:pt x="458" y="100"/>
                    <a:pt x="915" y="100"/>
                    <a:pt x="1393" y="100"/>
                  </a:cubicBezTo>
                  <a:cubicBezTo>
                    <a:pt x="1850" y="100"/>
                    <a:pt x="2308" y="100"/>
                    <a:pt x="2785" y="40"/>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7" name="Google Shape;1897;p27"/>
            <p:cNvSpPr/>
            <p:nvPr/>
          </p:nvSpPr>
          <p:spPr>
            <a:xfrm>
              <a:off x="4169693" y="1840908"/>
              <a:ext cx="114060" cy="3498"/>
            </a:xfrm>
            <a:custGeom>
              <a:avLst/>
              <a:gdLst/>
              <a:ahLst/>
              <a:cxnLst/>
              <a:rect l="l" t="t" r="r" b="b"/>
              <a:pathLst>
                <a:path w="3522" h="108" extrusionOk="0">
                  <a:moveTo>
                    <a:pt x="1751" y="0"/>
                  </a:moveTo>
                  <a:cubicBezTo>
                    <a:pt x="1154" y="0"/>
                    <a:pt x="597" y="0"/>
                    <a:pt x="0" y="60"/>
                  </a:cubicBezTo>
                  <a:cubicBezTo>
                    <a:pt x="437" y="89"/>
                    <a:pt x="853" y="108"/>
                    <a:pt x="1278" y="108"/>
                  </a:cubicBezTo>
                  <a:cubicBezTo>
                    <a:pt x="1434" y="108"/>
                    <a:pt x="1591" y="105"/>
                    <a:pt x="1751" y="100"/>
                  </a:cubicBezTo>
                  <a:cubicBezTo>
                    <a:pt x="2348" y="100"/>
                    <a:pt x="2924" y="100"/>
                    <a:pt x="3521" y="60"/>
                  </a:cubicBezTo>
                  <a:cubicBezTo>
                    <a:pt x="2924" y="40"/>
                    <a:pt x="2348"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8" name="Google Shape;1898;p27"/>
            <p:cNvSpPr/>
            <p:nvPr/>
          </p:nvSpPr>
          <p:spPr>
            <a:xfrm>
              <a:off x="4927919" y="2516682"/>
              <a:ext cx="170766" cy="162378"/>
            </a:xfrm>
            <a:custGeom>
              <a:avLst/>
              <a:gdLst/>
              <a:ahLst/>
              <a:cxnLst/>
              <a:rect l="l" t="t" r="r" b="b"/>
              <a:pathLst>
                <a:path w="5273" h="5014" extrusionOk="0">
                  <a:moveTo>
                    <a:pt x="1" y="1"/>
                  </a:moveTo>
                  <a:lnTo>
                    <a:pt x="1" y="4019"/>
                  </a:lnTo>
                  <a:cubicBezTo>
                    <a:pt x="1" y="4497"/>
                    <a:pt x="260" y="5014"/>
                    <a:pt x="260" y="5014"/>
                  </a:cubicBezTo>
                  <a:lnTo>
                    <a:pt x="5272" y="5014"/>
                  </a:lnTo>
                  <a:cubicBezTo>
                    <a:pt x="5272" y="5014"/>
                    <a:pt x="5034" y="4477"/>
                    <a:pt x="5034" y="4079"/>
                  </a:cubicBezTo>
                  <a:lnTo>
                    <a:pt x="5034"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9" name="Google Shape;1899;p27"/>
            <p:cNvSpPr/>
            <p:nvPr/>
          </p:nvSpPr>
          <p:spPr>
            <a:xfrm>
              <a:off x="4956288" y="2553406"/>
              <a:ext cx="114060" cy="3271"/>
            </a:xfrm>
            <a:custGeom>
              <a:avLst/>
              <a:gdLst/>
              <a:ahLst/>
              <a:cxnLst/>
              <a:rect l="l" t="t" r="r" b="b"/>
              <a:pathLst>
                <a:path w="3522" h="101" extrusionOk="0">
                  <a:moveTo>
                    <a:pt x="1771" y="1"/>
                  </a:moveTo>
                  <a:cubicBezTo>
                    <a:pt x="1174" y="1"/>
                    <a:pt x="597" y="1"/>
                    <a:pt x="0" y="60"/>
                  </a:cubicBezTo>
                  <a:cubicBezTo>
                    <a:pt x="597" y="100"/>
                    <a:pt x="1194" y="100"/>
                    <a:pt x="1771" y="100"/>
                  </a:cubicBezTo>
                  <a:cubicBezTo>
                    <a:pt x="2367" y="100"/>
                    <a:pt x="2924" y="100"/>
                    <a:pt x="3521" y="60"/>
                  </a:cubicBezTo>
                  <a:cubicBezTo>
                    <a:pt x="2924" y="40"/>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0" name="Google Shape;1900;p27"/>
            <p:cNvSpPr/>
            <p:nvPr/>
          </p:nvSpPr>
          <p:spPr>
            <a:xfrm>
              <a:off x="4956288" y="2575298"/>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27"/>
            <p:cNvSpPr/>
            <p:nvPr/>
          </p:nvSpPr>
          <p:spPr>
            <a:xfrm>
              <a:off x="4956288" y="2596575"/>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70" y="100"/>
                    <a:pt x="2308" y="100"/>
                    <a:pt x="2785" y="4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2" name="Google Shape;1902;p27"/>
            <p:cNvSpPr/>
            <p:nvPr/>
          </p:nvSpPr>
          <p:spPr>
            <a:xfrm>
              <a:off x="4956288" y="2617820"/>
              <a:ext cx="114060" cy="3271"/>
            </a:xfrm>
            <a:custGeom>
              <a:avLst/>
              <a:gdLst/>
              <a:ahLst/>
              <a:cxnLst/>
              <a:rect l="l" t="t" r="r" b="b"/>
              <a:pathLst>
                <a:path w="3522" h="101" extrusionOk="0">
                  <a:moveTo>
                    <a:pt x="1771" y="1"/>
                  </a:moveTo>
                  <a:cubicBezTo>
                    <a:pt x="1174" y="1"/>
                    <a:pt x="597" y="1"/>
                    <a:pt x="0" y="61"/>
                  </a:cubicBezTo>
                  <a:cubicBezTo>
                    <a:pt x="597" y="100"/>
                    <a:pt x="1194" y="100"/>
                    <a:pt x="1771" y="100"/>
                  </a:cubicBezTo>
                  <a:cubicBezTo>
                    <a:pt x="2367" y="100"/>
                    <a:pt x="2924" y="100"/>
                    <a:pt x="3521" y="61"/>
                  </a:cubicBezTo>
                  <a:cubicBezTo>
                    <a:pt x="2924" y="41"/>
                    <a:pt x="2367"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3" name="Google Shape;1903;p27"/>
            <p:cNvSpPr/>
            <p:nvPr/>
          </p:nvSpPr>
          <p:spPr>
            <a:xfrm>
              <a:off x="5286127" y="2117928"/>
              <a:ext cx="163026" cy="162994"/>
            </a:xfrm>
            <a:custGeom>
              <a:avLst/>
              <a:gdLst/>
              <a:ahLst/>
              <a:cxnLst/>
              <a:rect l="l" t="t" r="r" b="b"/>
              <a:pathLst>
                <a:path w="5034" h="5033" extrusionOk="0">
                  <a:moveTo>
                    <a:pt x="0" y="0"/>
                  </a:moveTo>
                  <a:lnTo>
                    <a:pt x="0" y="4038"/>
                  </a:lnTo>
                  <a:cubicBezTo>
                    <a:pt x="0" y="4496"/>
                    <a:pt x="80" y="5033"/>
                    <a:pt x="80" y="5033"/>
                  </a:cubicBezTo>
                  <a:lnTo>
                    <a:pt x="4058" y="5033"/>
                  </a:lnTo>
                  <a:cubicBezTo>
                    <a:pt x="4058" y="5033"/>
                    <a:pt x="5013" y="4496"/>
                    <a:pt x="5033" y="4078"/>
                  </a:cubicBezTo>
                  <a:lnTo>
                    <a:pt x="503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27"/>
            <p:cNvSpPr/>
            <p:nvPr/>
          </p:nvSpPr>
          <p:spPr>
            <a:xfrm>
              <a:off x="5417545" y="2249669"/>
              <a:ext cx="30960" cy="31252"/>
            </a:xfrm>
            <a:custGeom>
              <a:avLst/>
              <a:gdLst/>
              <a:ahLst/>
              <a:cxnLst/>
              <a:rect l="l" t="t" r="r" b="b"/>
              <a:pathLst>
                <a:path w="956" h="965" extrusionOk="0">
                  <a:moveTo>
                    <a:pt x="879" y="1"/>
                  </a:moveTo>
                  <a:cubicBezTo>
                    <a:pt x="672" y="1"/>
                    <a:pt x="120" y="70"/>
                    <a:pt x="120" y="70"/>
                  </a:cubicBezTo>
                  <a:cubicBezTo>
                    <a:pt x="120" y="70"/>
                    <a:pt x="159" y="857"/>
                    <a:pt x="3" y="963"/>
                  </a:cubicBezTo>
                  <a:lnTo>
                    <a:pt x="3" y="963"/>
                  </a:lnTo>
                  <a:cubicBezTo>
                    <a:pt x="82" y="913"/>
                    <a:pt x="955" y="403"/>
                    <a:pt x="955" y="10"/>
                  </a:cubicBezTo>
                  <a:cubicBezTo>
                    <a:pt x="949" y="4"/>
                    <a:pt x="921" y="1"/>
                    <a:pt x="879" y="1"/>
                  </a:cubicBezTo>
                  <a:close/>
                  <a:moveTo>
                    <a:pt x="3" y="963"/>
                  </a:moveTo>
                  <a:cubicBezTo>
                    <a:pt x="2" y="964"/>
                    <a:pt x="1" y="965"/>
                    <a:pt x="0" y="965"/>
                  </a:cubicBezTo>
                  <a:cubicBezTo>
                    <a:pt x="1" y="964"/>
                    <a:pt x="2" y="964"/>
                    <a:pt x="3" y="963"/>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27"/>
            <p:cNvSpPr/>
            <p:nvPr/>
          </p:nvSpPr>
          <p:spPr>
            <a:xfrm>
              <a:off x="5309962" y="2155267"/>
              <a:ext cx="114060" cy="3498"/>
            </a:xfrm>
            <a:custGeom>
              <a:avLst/>
              <a:gdLst/>
              <a:ahLst/>
              <a:cxnLst/>
              <a:rect l="l" t="t" r="r" b="b"/>
              <a:pathLst>
                <a:path w="3522" h="108" extrusionOk="0">
                  <a:moveTo>
                    <a:pt x="1751" y="1"/>
                  </a:moveTo>
                  <a:cubicBezTo>
                    <a:pt x="1154" y="1"/>
                    <a:pt x="597" y="1"/>
                    <a:pt x="0" y="41"/>
                  </a:cubicBezTo>
                  <a:cubicBezTo>
                    <a:pt x="448" y="85"/>
                    <a:pt x="873" y="108"/>
                    <a:pt x="1309" y="108"/>
                  </a:cubicBezTo>
                  <a:cubicBezTo>
                    <a:pt x="1455" y="108"/>
                    <a:pt x="1602" y="105"/>
                    <a:pt x="1751" y="100"/>
                  </a:cubicBezTo>
                  <a:cubicBezTo>
                    <a:pt x="2348" y="100"/>
                    <a:pt x="2924" y="100"/>
                    <a:pt x="3521" y="41"/>
                  </a:cubicBezTo>
                  <a:cubicBezTo>
                    <a:pt x="2924" y="21"/>
                    <a:pt x="2348" y="1"/>
                    <a:pt x="17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27"/>
            <p:cNvSpPr/>
            <p:nvPr/>
          </p:nvSpPr>
          <p:spPr>
            <a:xfrm>
              <a:off x="5309962" y="2176544"/>
              <a:ext cx="89577" cy="3238"/>
            </a:xfrm>
            <a:custGeom>
              <a:avLst/>
              <a:gdLst/>
              <a:ahLst/>
              <a:cxnLst/>
              <a:rect l="l" t="t" r="r" b="b"/>
              <a:pathLst>
                <a:path w="2766" h="100" extrusionOk="0">
                  <a:moveTo>
                    <a:pt x="1393" y="0"/>
                  </a:moveTo>
                  <a:cubicBezTo>
                    <a:pt x="915" y="0"/>
                    <a:pt x="458" y="0"/>
                    <a:pt x="0" y="60"/>
                  </a:cubicBezTo>
                  <a:cubicBezTo>
                    <a:pt x="438" y="100"/>
                    <a:pt x="915" y="100"/>
                    <a:pt x="1393" y="100"/>
                  </a:cubicBezTo>
                  <a:cubicBezTo>
                    <a:pt x="1850" y="100"/>
                    <a:pt x="2308" y="100"/>
                    <a:pt x="2765" y="60"/>
                  </a:cubicBezTo>
                  <a:cubicBezTo>
                    <a:pt x="2308" y="40"/>
                    <a:pt x="185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27"/>
            <p:cNvSpPr/>
            <p:nvPr/>
          </p:nvSpPr>
          <p:spPr>
            <a:xfrm>
              <a:off x="5309962" y="2197789"/>
              <a:ext cx="89577" cy="3498"/>
            </a:xfrm>
            <a:custGeom>
              <a:avLst/>
              <a:gdLst/>
              <a:ahLst/>
              <a:cxnLst/>
              <a:rect l="l" t="t" r="r" b="b"/>
              <a:pathLst>
                <a:path w="2766" h="108" extrusionOk="0">
                  <a:moveTo>
                    <a:pt x="1393" y="1"/>
                  </a:moveTo>
                  <a:cubicBezTo>
                    <a:pt x="915" y="1"/>
                    <a:pt x="458" y="1"/>
                    <a:pt x="0" y="41"/>
                  </a:cubicBezTo>
                  <a:cubicBezTo>
                    <a:pt x="329" y="85"/>
                    <a:pt x="679" y="108"/>
                    <a:pt x="1035" y="108"/>
                  </a:cubicBezTo>
                  <a:cubicBezTo>
                    <a:pt x="1154" y="108"/>
                    <a:pt x="1273" y="105"/>
                    <a:pt x="1393" y="100"/>
                  </a:cubicBezTo>
                  <a:cubicBezTo>
                    <a:pt x="1850" y="100"/>
                    <a:pt x="2308" y="100"/>
                    <a:pt x="276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27"/>
            <p:cNvSpPr/>
            <p:nvPr/>
          </p:nvSpPr>
          <p:spPr>
            <a:xfrm>
              <a:off x="4779758" y="2232602"/>
              <a:ext cx="161083" cy="162378"/>
            </a:xfrm>
            <a:custGeom>
              <a:avLst/>
              <a:gdLst/>
              <a:ahLst/>
              <a:cxnLst/>
              <a:rect l="l" t="t" r="r" b="b"/>
              <a:pathLst>
                <a:path w="4974" h="5014" extrusionOk="0">
                  <a:moveTo>
                    <a:pt x="1" y="0"/>
                  </a:moveTo>
                  <a:lnTo>
                    <a:pt x="1" y="4078"/>
                  </a:lnTo>
                  <a:cubicBezTo>
                    <a:pt x="1" y="4476"/>
                    <a:pt x="916" y="5013"/>
                    <a:pt x="916" y="5013"/>
                  </a:cubicBezTo>
                  <a:lnTo>
                    <a:pt x="4894" y="5013"/>
                  </a:lnTo>
                  <a:cubicBezTo>
                    <a:pt x="4894" y="5013"/>
                    <a:pt x="4974" y="4496"/>
                    <a:pt x="4974" y="4018"/>
                  </a:cubicBezTo>
                  <a:lnTo>
                    <a:pt x="497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27"/>
            <p:cNvSpPr/>
            <p:nvPr/>
          </p:nvSpPr>
          <p:spPr>
            <a:xfrm>
              <a:off x="4779758" y="2364020"/>
              <a:ext cx="30960" cy="30960"/>
            </a:xfrm>
            <a:custGeom>
              <a:avLst/>
              <a:gdLst/>
              <a:ahLst/>
              <a:cxnLst/>
              <a:rect l="l" t="t" r="r" b="b"/>
              <a:pathLst>
                <a:path w="956" h="956" extrusionOk="0">
                  <a:moveTo>
                    <a:pt x="111" y="1"/>
                  </a:moveTo>
                  <a:cubicBezTo>
                    <a:pt x="44" y="1"/>
                    <a:pt x="1" y="6"/>
                    <a:pt x="1" y="20"/>
                  </a:cubicBezTo>
                  <a:cubicBezTo>
                    <a:pt x="1" y="418"/>
                    <a:pt x="896" y="935"/>
                    <a:pt x="955" y="955"/>
                  </a:cubicBezTo>
                  <a:cubicBezTo>
                    <a:pt x="796" y="856"/>
                    <a:pt x="816" y="60"/>
                    <a:pt x="816" y="60"/>
                  </a:cubicBezTo>
                  <a:cubicBezTo>
                    <a:pt x="816" y="60"/>
                    <a:pt x="334" y="1"/>
                    <a:pt x="111"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27"/>
            <p:cNvSpPr/>
            <p:nvPr/>
          </p:nvSpPr>
          <p:spPr>
            <a:xfrm>
              <a:off x="4802946" y="2269294"/>
              <a:ext cx="114708" cy="3271"/>
            </a:xfrm>
            <a:custGeom>
              <a:avLst/>
              <a:gdLst/>
              <a:ahLst/>
              <a:cxnLst/>
              <a:rect l="l" t="t" r="r" b="b"/>
              <a:pathLst>
                <a:path w="3542" h="101" extrusionOk="0">
                  <a:moveTo>
                    <a:pt x="1771" y="1"/>
                  </a:moveTo>
                  <a:cubicBezTo>
                    <a:pt x="1174" y="1"/>
                    <a:pt x="598" y="1"/>
                    <a:pt x="1" y="61"/>
                  </a:cubicBezTo>
                  <a:cubicBezTo>
                    <a:pt x="598" y="100"/>
                    <a:pt x="1194" y="100"/>
                    <a:pt x="1771" y="100"/>
                  </a:cubicBezTo>
                  <a:cubicBezTo>
                    <a:pt x="2368" y="100"/>
                    <a:pt x="2945" y="100"/>
                    <a:pt x="3542" y="61"/>
                  </a:cubicBezTo>
                  <a:cubicBezTo>
                    <a:pt x="2945" y="41"/>
                    <a:pt x="2368" y="1"/>
                    <a:pt x="17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27"/>
            <p:cNvSpPr/>
            <p:nvPr/>
          </p:nvSpPr>
          <p:spPr>
            <a:xfrm>
              <a:off x="4802946" y="2291219"/>
              <a:ext cx="90225" cy="3238"/>
            </a:xfrm>
            <a:custGeom>
              <a:avLst/>
              <a:gdLst/>
              <a:ahLst/>
              <a:cxnLst/>
              <a:rect l="l" t="t" r="r" b="b"/>
              <a:pathLst>
                <a:path w="2786" h="100" extrusionOk="0">
                  <a:moveTo>
                    <a:pt x="1393" y="0"/>
                  </a:moveTo>
                  <a:cubicBezTo>
                    <a:pt x="936" y="0"/>
                    <a:pt x="478" y="0"/>
                    <a:pt x="1" y="40"/>
                  </a:cubicBezTo>
                  <a:cubicBezTo>
                    <a:pt x="478" y="100"/>
                    <a:pt x="956" y="100"/>
                    <a:pt x="1393" y="100"/>
                  </a:cubicBezTo>
                  <a:cubicBezTo>
                    <a:pt x="1871" y="100"/>
                    <a:pt x="2308" y="100"/>
                    <a:pt x="2786" y="40"/>
                  </a:cubicBezTo>
                  <a:cubicBezTo>
                    <a:pt x="2328" y="20"/>
                    <a:pt x="1871"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27"/>
            <p:cNvSpPr/>
            <p:nvPr/>
          </p:nvSpPr>
          <p:spPr>
            <a:xfrm>
              <a:off x="4802946" y="2311815"/>
              <a:ext cx="90225" cy="3789"/>
            </a:xfrm>
            <a:custGeom>
              <a:avLst/>
              <a:gdLst/>
              <a:ahLst/>
              <a:cxnLst/>
              <a:rect l="l" t="t" r="r" b="b"/>
              <a:pathLst>
                <a:path w="2786" h="117" extrusionOk="0">
                  <a:moveTo>
                    <a:pt x="1393" y="1"/>
                  </a:moveTo>
                  <a:cubicBezTo>
                    <a:pt x="936" y="1"/>
                    <a:pt x="478" y="1"/>
                    <a:pt x="1" y="61"/>
                  </a:cubicBezTo>
                  <a:cubicBezTo>
                    <a:pt x="338" y="89"/>
                    <a:pt x="676" y="117"/>
                    <a:pt x="999" y="117"/>
                  </a:cubicBezTo>
                  <a:cubicBezTo>
                    <a:pt x="1133" y="117"/>
                    <a:pt x="1265" y="112"/>
                    <a:pt x="1393" y="100"/>
                  </a:cubicBezTo>
                  <a:cubicBezTo>
                    <a:pt x="1871" y="100"/>
                    <a:pt x="2308" y="100"/>
                    <a:pt x="2786" y="61"/>
                  </a:cubicBezTo>
                  <a:cubicBezTo>
                    <a:pt x="2328" y="41"/>
                    <a:pt x="1871"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27"/>
            <p:cNvSpPr/>
            <p:nvPr/>
          </p:nvSpPr>
          <p:spPr>
            <a:xfrm>
              <a:off x="3498421" y="1695306"/>
              <a:ext cx="162994" cy="162378"/>
            </a:xfrm>
            <a:custGeom>
              <a:avLst/>
              <a:gdLst/>
              <a:ahLst/>
              <a:cxnLst/>
              <a:rect l="l" t="t" r="r" b="b"/>
              <a:pathLst>
                <a:path w="5033" h="5014" extrusionOk="0">
                  <a:moveTo>
                    <a:pt x="0" y="1"/>
                  </a:moveTo>
                  <a:lnTo>
                    <a:pt x="0" y="4019"/>
                  </a:lnTo>
                  <a:cubicBezTo>
                    <a:pt x="0" y="4496"/>
                    <a:pt x="80" y="5013"/>
                    <a:pt x="80" y="5013"/>
                  </a:cubicBezTo>
                  <a:lnTo>
                    <a:pt x="4058" y="5013"/>
                  </a:lnTo>
                  <a:cubicBezTo>
                    <a:pt x="4058" y="5013"/>
                    <a:pt x="5013" y="4476"/>
                    <a:pt x="5033" y="4079"/>
                  </a:cubicBezTo>
                  <a:lnTo>
                    <a:pt x="503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27"/>
            <p:cNvSpPr/>
            <p:nvPr/>
          </p:nvSpPr>
          <p:spPr>
            <a:xfrm>
              <a:off x="3629839" y="1826756"/>
              <a:ext cx="30928" cy="30928"/>
            </a:xfrm>
            <a:custGeom>
              <a:avLst/>
              <a:gdLst/>
              <a:ahLst/>
              <a:cxnLst/>
              <a:rect l="l" t="t" r="r" b="b"/>
              <a:pathLst>
                <a:path w="955" h="955" extrusionOk="0">
                  <a:moveTo>
                    <a:pt x="826" y="0"/>
                  </a:moveTo>
                  <a:cubicBezTo>
                    <a:pt x="590" y="0"/>
                    <a:pt x="120" y="59"/>
                    <a:pt x="120" y="59"/>
                  </a:cubicBezTo>
                  <a:cubicBezTo>
                    <a:pt x="120" y="59"/>
                    <a:pt x="159" y="855"/>
                    <a:pt x="0" y="954"/>
                  </a:cubicBezTo>
                  <a:cubicBezTo>
                    <a:pt x="60" y="935"/>
                    <a:pt x="955" y="417"/>
                    <a:pt x="955" y="20"/>
                  </a:cubicBezTo>
                  <a:cubicBezTo>
                    <a:pt x="946" y="6"/>
                    <a:pt x="896" y="0"/>
                    <a:pt x="826"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27"/>
            <p:cNvSpPr/>
            <p:nvPr/>
          </p:nvSpPr>
          <p:spPr>
            <a:xfrm>
              <a:off x="3522256" y="1732030"/>
              <a:ext cx="114060" cy="3886"/>
            </a:xfrm>
            <a:custGeom>
              <a:avLst/>
              <a:gdLst/>
              <a:ahLst/>
              <a:cxnLst/>
              <a:rect l="l" t="t" r="r" b="b"/>
              <a:pathLst>
                <a:path w="3522" h="120" extrusionOk="0">
                  <a:moveTo>
                    <a:pt x="1751" y="0"/>
                  </a:moveTo>
                  <a:cubicBezTo>
                    <a:pt x="1154" y="0"/>
                    <a:pt x="597" y="0"/>
                    <a:pt x="0" y="60"/>
                  </a:cubicBezTo>
                  <a:cubicBezTo>
                    <a:pt x="557" y="100"/>
                    <a:pt x="1154" y="100"/>
                    <a:pt x="1751" y="120"/>
                  </a:cubicBezTo>
                  <a:cubicBezTo>
                    <a:pt x="2347" y="120"/>
                    <a:pt x="2924" y="120"/>
                    <a:pt x="3521" y="60"/>
                  </a:cubicBezTo>
                  <a:cubicBezTo>
                    <a:pt x="2924" y="40"/>
                    <a:pt x="2347" y="0"/>
                    <a:pt x="175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6" name="Google Shape;1916;p27"/>
            <p:cNvSpPr/>
            <p:nvPr/>
          </p:nvSpPr>
          <p:spPr>
            <a:xfrm>
              <a:off x="3522256" y="1753275"/>
              <a:ext cx="89577" cy="3498"/>
            </a:xfrm>
            <a:custGeom>
              <a:avLst/>
              <a:gdLst/>
              <a:ahLst/>
              <a:cxnLst/>
              <a:rect l="l" t="t" r="r" b="b"/>
              <a:pathLst>
                <a:path w="2766" h="108" extrusionOk="0">
                  <a:moveTo>
                    <a:pt x="1393" y="1"/>
                  </a:moveTo>
                  <a:cubicBezTo>
                    <a:pt x="915" y="1"/>
                    <a:pt x="458" y="1"/>
                    <a:pt x="0" y="41"/>
                  </a:cubicBezTo>
                  <a:cubicBezTo>
                    <a:pt x="328" y="85"/>
                    <a:pt x="679" y="108"/>
                    <a:pt x="1035" y="108"/>
                  </a:cubicBezTo>
                  <a:cubicBezTo>
                    <a:pt x="1154" y="108"/>
                    <a:pt x="1273" y="105"/>
                    <a:pt x="1393" y="100"/>
                  </a:cubicBezTo>
                  <a:cubicBezTo>
                    <a:pt x="1850" y="100"/>
                    <a:pt x="2308" y="100"/>
                    <a:pt x="2765" y="41"/>
                  </a:cubicBezTo>
                  <a:cubicBezTo>
                    <a:pt x="2308" y="21"/>
                    <a:pt x="185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27"/>
            <p:cNvSpPr/>
            <p:nvPr/>
          </p:nvSpPr>
          <p:spPr>
            <a:xfrm>
              <a:off x="3522256" y="1775199"/>
              <a:ext cx="89577" cy="3238"/>
            </a:xfrm>
            <a:custGeom>
              <a:avLst/>
              <a:gdLst/>
              <a:ahLst/>
              <a:cxnLst/>
              <a:rect l="l" t="t" r="r" b="b"/>
              <a:pathLst>
                <a:path w="2766" h="100" extrusionOk="0">
                  <a:moveTo>
                    <a:pt x="1393" y="0"/>
                  </a:moveTo>
                  <a:cubicBezTo>
                    <a:pt x="915" y="0"/>
                    <a:pt x="458" y="0"/>
                    <a:pt x="0" y="40"/>
                  </a:cubicBezTo>
                  <a:cubicBezTo>
                    <a:pt x="438" y="100"/>
                    <a:pt x="915" y="100"/>
                    <a:pt x="1393" y="100"/>
                  </a:cubicBezTo>
                  <a:cubicBezTo>
                    <a:pt x="1850" y="100"/>
                    <a:pt x="2308" y="100"/>
                    <a:pt x="2765" y="40"/>
                  </a:cubicBezTo>
                  <a:cubicBezTo>
                    <a:pt x="2308" y="20"/>
                    <a:pt x="185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27"/>
            <p:cNvSpPr/>
            <p:nvPr/>
          </p:nvSpPr>
          <p:spPr>
            <a:xfrm>
              <a:off x="4273390" y="1838317"/>
              <a:ext cx="162378" cy="163026"/>
            </a:xfrm>
            <a:custGeom>
              <a:avLst/>
              <a:gdLst/>
              <a:ahLst/>
              <a:cxnLst/>
              <a:rect l="l" t="t" r="r" b="b"/>
              <a:pathLst>
                <a:path w="5014" h="5034" extrusionOk="0">
                  <a:moveTo>
                    <a:pt x="1" y="1"/>
                  </a:moveTo>
                  <a:lnTo>
                    <a:pt x="1" y="4039"/>
                  </a:lnTo>
                  <a:cubicBezTo>
                    <a:pt x="1" y="4516"/>
                    <a:pt x="81" y="5034"/>
                    <a:pt x="81" y="5034"/>
                  </a:cubicBezTo>
                  <a:lnTo>
                    <a:pt x="4059" y="5034"/>
                  </a:lnTo>
                  <a:cubicBezTo>
                    <a:pt x="4059" y="5034"/>
                    <a:pt x="4994" y="4516"/>
                    <a:pt x="5014" y="4079"/>
                  </a:cubicBezTo>
                  <a:lnTo>
                    <a:pt x="5014"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27"/>
            <p:cNvSpPr/>
            <p:nvPr/>
          </p:nvSpPr>
          <p:spPr>
            <a:xfrm>
              <a:off x="4404839" y="1970091"/>
              <a:ext cx="30280" cy="31252"/>
            </a:xfrm>
            <a:custGeom>
              <a:avLst/>
              <a:gdLst/>
              <a:ahLst/>
              <a:cxnLst/>
              <a:rect l="l" t="t" r="r" b="b"/>
              <a:pathLst>
                <a:path w="935" h="965" extrusionOk="0">
                  <a:moveTo>
                    <a:pt x="868" y="0"/>
                  </a:moveTo>
                  <a:cubicBezTo>
                    <a:pt x="672" y="0"/>
                    <a:pt x="119" y="69"/>
                    <a:pt x="119" y="69"/>
                  </a:cubicBezTo>
                  <a:cubicBezTo>
                    <a:pt x="119" y="69"/>
                    <a:pt x="139" y="865"/>
                    <a:pt x="0" y="965"/>
                  </a:cubicBezTo>
                  <a:cubicBezTo>
                    <a:pt x="40" y="945"/>
                    <a:pt x="935" y="408"/>
                    <a:pt x="935" y="10"/>
                  </a:cubicBezTo>
                  <a:cubicBezTo>
                    <a:pt x="932" y="3"/>
                    <a:pt x="907" y="0"/>
                    <a:pt x="8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27"/>
            <p:cNvSpPr/>
            <p:nvPr/>
          </p:nvSpPr>
          <p:spPr>
            <a:xfrm>
              <a:off x="4296609" y="1875689"/>
              <a:ext cx="114060" cy="3498"/>
            </a:xfrm>
            <a:custGeom>
              <a:avLst/>
              <a:gdLst/>
              <a:ahLst/>
              <a:cxnLst/>
              <a:rect l="l" t="t" r="r" b="b"/>
              <a:pathLst>
                <a:path w="3522" h="108" extrusionOk="0">
                  <a:moveTo>
                    <a:pt x="1771" y="0"/>
                  </a:moveTo>
                  <a:cubicBezTo>
                    <a:pt x="1174" y="0"/>
                    <a:pt x="597" y="0"/>
                    <a:pt x="0" y="40"/>
                  </a:cubicBezTo>
                  <a:cubicBezTo>
                    <a:pt x="433" y="85"/>
                    <a:pt x="877" y="107"/>
                    <a:pt x="1323" y="107"/>
                  </a:cubicBezTo>
                  <a:cubicBezTo>
                    <a:pt x="1472" y="107"/>
                    <a:pt x="1621"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27"/>
            <p:cNvSpPr/>
            <p:nvPr/>
          </p:nvSpPr>
          <p:spPr>
            <a:xfrm>
              <a:off x="4296609" y="1897581"/>
              <a:ext cx="90192" cy="3271"/>
            </a:xfrm>
            <a:custGeom>
              <a:avLst/>
              <a:gdLst/>
              <a:ahLst/>
              <a:cxnLst/>
              <a:rect l="l" t="t" r="r" b="b"/>
              <a:pathLst>
                <a:path w="2785" h="101" extrusionOk="0">
                  <a:moveTo>
                    <a:pt x="1393" y="1"/>
                  </a:moveTo>
                  <a:cubicBezTo>
                    <a:pt x="915" y="1"/>
                    <a:pt x="478" y="1"/>
                    <a:pt x="0" y="41"/>
                  </a:cubicBezTo>
                  <a:cubicBezTo>
                    <a:pt x="458" y="100"/>
                    <a:pt x="915" y="100"/>
                    <a:pt x="1393" y="100"/>
                  </a:cubicBezTo>
                  <a:cubicBezTo>
                    <a:pt x="1870" y="100"/>
                    <a:pt x="2308" y="100"/>
                    <a:pt x="2785" y="41"/>
                  </a:cubicBezTo>
                  <a:cubicBezTo>
                    <a:pt x="2308" y="21"/>
                    <a:pt x="1870" y="1"/>
                    <a:pt x="13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27"/>
            <p:cNvSpPr/>
            <p:nvPr/>
          </p:nvSpPr>
          <p:spPr>
            <a:xfrm>
              <a:off x="4296609" y="1918211"/>
              <a:ext cx="90192" cy="3498"/>
            </a:xfrm>
            <a:custGeom>
              <a:avLst/>
              <a:gdLst/>
              <a:ahLst/>
              <a:cxnLst/>
              <a:rect l="l" t="t" r="r" b="b"/>
              <a:pathLst>
                <a:path w="2785" h="108" extrusionOk="0">
                  <a:moveTo>
                    <a:pt x="1393" y="0"/>
                  </a:moveTo>
                  <a:cubicBezTo>
                    <a:pt x="915" y="0"/>
                    <a:pt x="478" y="0"/>
                    <a:pt x="0" y="60"/>
                  </a:cubicBezTo>
                  <a:cubicBezTo>
                    <a:pt x="335" y="89"/>
                    <a:pt x="670" y="108"/>
                    <a:pt x="1013" y="108"/>
                  </a:cubicBezTo>
                  <a:cubicBezTo>
                    <a:pt x="1138" y="108"/>
                    <a:pt x="1265" y="105"/>
                    <a:pt x="1393" y="100"/>
                  </a:cubicBezTo>
                  <a:cubicBezTo>
                    <a:pt x="1870" y="100"/>
                    <a:pt x="2308" y="100"/>
                    <a:pt x="2785" y="60"/>
                  </a:cubicBezTo>
                  <a:cubicBezTo>
                    <a:pt x="2308" y="20"/>
                    <a:pt x="1870" y="0"/>
                    <a:pt x="139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27"/>
            <p:cNvSpPr/>
            <p:nvPr/>
          </p:nvSpPr>
          <p:spPr>
            <a:xfrm>
              <a:off x="3568631" y="1476255"/>
              <a:ext cx="30960" cy="39348"/>
            </a:xfrm>
            <a:custGeom>
              <a:avLst/>
              <a:gdLst/>
              <a:ahLst/>
              <a:cxnLst/>
              <a:rect l="l" t="t" r="r" b="b"/>
              <a:pathLst>
                <a:path w="956"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8" y="1214"/>
                    <a:pt x="577" y="1175"/>
                    <a:pt x="577" y="1115"/>
                  </a:cubicBezTo>
                  <a:lnTo>
                    <a:pt x="577" y="200"/>
                  </a:lnTo>
                  <a:lnTo>
                    <a:pt x="856" y="200"/>
                  </a:lnTo>
                  <a:cubicBezTo>
                    <a:pt x="896" y="200"/>
                    <a:pt x="915" y="180"/>
                    <a:pt x="955" y="100"/>
                  </a:cubicBezTo>
                  <a:cubicBezTo>
                    <a:pt x="955" y="61"/>
                    <a:pt x="896"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27"/>
            <p:cNvSpPr/>
            <p:nvPr/>
          </p:nvSpPr>
          <p:spPr>
            <a:xfrm>
              <a:off x="3603413" y="1476158"/>
              <a:ext cx="38700" cy="40093"/>
            </a:xfrm>
            <a:custGeom>
              <a:avLst/>
              <a:gdLst/>
              <a:ahLst/>
              <a:cxnLst/>
              <a:rect l="l" t="t" r="r" b="b"/>
              <a:pathLst>
                <a:path w="1195" h="1238" extrusionOk="0">
                  <a:moveTo>
                    <a:pt x="597" y="183"/>
                  </a:moveTo>
                  <a:cubicBezTo>
                    <a:pt x="697" y="183"/>
                    <a:pt x="796" y="223"/>
                    <a:pt x="876" y="302"/>
                  </a:cubicBezTo>
                  <a:cubicBezTo>
                    <a:pt x="936" y="382"/>
                    <a:pt x="995" y="481"/>
                    <a:pt x="995" y="601"/>
                  </a:cubicBezTo>
                  <a:cubicBezTo>
                    <a:pt x="995" y="720"/>
                    <a:pt x="936" y="839"/>
                    <a:pt x="876" y="899"/>
                  </a:cubicBezTo>
                  <a:cubicBezTo>
                    <a:pt x="796" y="979"/>
                    <a:pt x="697" y="1019"/>
                    <a:pt x="597" y="1019"/>
                  </a:cubicBezTo>
                  <a:cubicBezTo>
                    <a:pt x="498" y="1019"/>
                    <a:pt x="398" y="979"/>
                    <a:pt x="319" y="899"/>
                  </a:cubicBezTo>
                  <a:cubicBezTo>
                    <a:pt x="239" y="820"/>
                    <a:pt x="199" y="720"/>
                    <a:pt x="199" y="601"/>
                  </a:cubicBezTo>
                  <a:cubicBezTo>
                    <a:pt x="199" y="481"/>
                    <a:pt x="239" y="382"/>
                    <a:pt x="319" y="302"/>
                  </a:cubicBezTo>
                  <a:cubicBezTo>
                    <a:pt x="398" y="223"/>
                    <a:pt x="498" y="183"/>
                    <a:pt x="597" y="183"/>
                  </a:cubicBezTo>
                  <a:close/>
                  <a:moveTo>
                    <a:pt x="663" y="0"/>
                  </a:moveTo>
                  <a:cubicBezTo>
                    <a:pt x="641" y="0"/>
                    <a:pt x="620" y="2"/>
                    <a:pt x="597" y="4"/>
                  </a:cubicBezTo>
                  <a:cubicBezTo>
                    <a:pt x="418" y="4"/>
                    <a:pt x="279" y="44"/>
                    <a:pt x="180" y="183"/>
                  </a:cubicBezTo>
                  <a:cubicBezTo>
                    <a:pt x="60" y="302"/>
                    <a:pt x="1" y="442"/>
                    <a:pt x="1" y="621"/>
                  </a:cubicBezTo>
                  <a:cubicBezTo>
                    <a:pt x="1" y="800"/>
                    <a:pt x="60" y="939"/>
                    <a:pt x="180" y="1078"/>
                  </a:cubicBezTo>
                  <a:cubicBezTo>
                    <a:pt x="279" y="1178"/>
                    <a:pt x="418" y="1237"/>
                    <a:pt x="597" y="1237"/>
                  </a:cubicBezTo>
                  <a:cubicBezTo>
                    <a:pt x="776" y="1237"/>
                    <a:pt x="916" y="1198"/>
                    <a:pt x="1015" y="1078"/>
                  </a:cubicBezTo>
                  <a:cubicBezTo>
                    <a:pt x="1115" y="939"/>
                    <a:pt x="1194" y="800"/>
                    <a:pt x="1194" y="621"/>
                  </a:cubicBezTo>
                  <a:cubicBezTo>
                    <a:pt x="1194" y="442"/>
                    <a:pt x="1115" y="302"/>
                    <a:pt x="1015" y="183"/>
                  </a:cubicBezTo>
                  <a:cubicBezTo>
                    <a:pt x="928" y="61"/>
                    <a:pt x="811" y="0"/>
                    <a:pt x="66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5" name="Google Shape;1925;p27"/>
            <p:cNvSpPr/>
            <p:nvPr/>
          </p:nvSpPr>
          <p:spPr>
            <a:xfrm>
              <a:off x="3670417" y="1476903"/>
              <a:ext cx="29017" cy="39348"/>
            </a:xfrm>
            <a:custGeom>
              <a:avLst/>
              <a:gdLst/>
              <a:ahLst/>
              <a:cxnLst/>
              <a:rect l="l" t="t" r="r" b="b"/>
              <a:pathLst>
                <a:path w="896" h="1215" extrusionOk="0">
                  <a:moveTo>
                    <a:pt x="259" y="180"/>
                  </a:moveTo>
                  <a:cubicBezTo>
                    <a:pt x="518" y="180"/>
                    <a:pt x="697" y="379"/>
                    <a:pt x="697" y="598"/>
                  </a:cubicBezTo>
                  <a:cubicBezTo>
                    <a:pt x="697" y="856"/>
                    <a:pt x="498" y="1015"/>
                    <a:pt x="259" y="1015"/>
                  </a:cubicBezTo>
                  <a:lnTo>
                    <a:pt x="160" y="1015"/>
                  </a:lnTo>
                  <a:lnTo>
                    <a:pt x="160" y="180"/>
                  </a:lnTo>
                  <a:close/>
                  <a:moveTo>
                    <a:pt x="100" y="1"/>
                  </a:moveTo>
                  <a:cubicBezTo>
                    <a:pt x="40" y="1"/>
                    <a:pt x="0" y="61"/>
                    <a:pt x="0" y="100"/>
                  </a:cubicBezTo>
                  <a:lnTo>
                    <a:pt x="0" y="1135"/>
                  </a:lnTo>
                  <a:cubicBezTo>
                    <a:pt x="0" y="1175"/>
                    <a:pt x="20" y="1214"/>
                    <a:pt x="100" y="1214"/>
                  </a:cubicBezTo>
                  <a:lnTo>
                    <a:pt x="299" y="1214"/>
                  </a:lnTo>
                  <a:cubicBezTo>
                    <a:pt x="617" y="1214"/>
                    <a:pt x="896" y="956"/>
                    <a:pt x="896" y="598"/>
                  </a:cubicBezTo>
                  <a:cubicBezTo>
                    <a:pt x="896" y="279"/>
                    <a:pt x="637" y="1"/>
                    <a:pt x="299"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6" name="Google Shape;1926;p27"/>
            <p:cNvSpPr/>
            <p:nvPr/>
          </p:nvSpPr>
          <p:spPr>
            <a:xfrm>
              <a:off x="3707789" y="1476158"/>
              <a:ext cx="38668" cy="40093"/>
            </a:xfrm>
            <a:custGeom>
              <a:avLst/>
              <a:gdLst/>
              <a:ahLst/>
              <a:cxnLst/>
              <a:rect l="l" t="t" r="r" b="b"/>
              <a:pathLst>
                <a:path w="1194" h="1238" extrusionOk="0">
                  <a:moveTo>
                    <a:pt x="597" y="183"/>
                  </a:moveTo>
                  <a:cubicBezTo>
                    <a:pt x="696" y="183"/>
                    <a:pt x="796" y="223"/>
                    <a:pt x="875" y="302"/>
                  </a:cubicBezTo>
                  <a:cubicBezTo>
                    <a:pt x="955" y="382"/>
                    <a:pt x="995" y="481"/>
                    <a:pt x="995" y="601"/>
                  </a:cubicBezTo>
                  <a:cubicBezTo>
                    <a:pt x="995" y="720"/>
                    <a:pt x="955" y="839"/>
                    <a:pt x="875" y="899"/>
                  </a:cubicBezTo>
                  <a:cubicBezTo>
                    <a:pt x="796" y="979"/>
                    <a:pt x="696" y="1019"/>
                    <a:pt x="597" y="1019"/>
                  </a:cubicBezTo>
                  <a:cubicBezTo>
                    <a:pt x="497" y="1019"/>
                    <a:pt x="398" y="979"/>
                    <a:pt x="338" y="899"/>
                  </a:cubicBezTo>
                  <a:cubicBezTo>
                    <a:pt x="259" y="820"/>
                    <a:pt x="199" y="720"/>
                    <a:pt x="199" y="601"/>
                  </a:cubicBezTo>
                  <a:cubicBezTo>
                    <a:pt x="199" y="481"/>
                    <a:pt x="259" y="382"/>
                    <a:pt x="338" y="302"/>
                  </a:cubicBezTo>
                  <a:cubicBezTo>
                    <a:pt x="398" y="223"/>
                    <a:pt x="497" y="183"/>
                    <a:pt x="597" y="183"/>
                  </a:cubicBezTo>
                  <a:close/>
                  <a:moveTo>
                    <a:pt x="656" y="0"/>
                  </a:moveTo>
                  <a:cubicBezTo>
                    <a:pt x="636" y="0"/>
                    <a:pt x="617" y="2"/>
                    <a:pt x="597" y="4"/>
                  </a:cubicBezTo>
                  <a:cubicBezTo>
                    <a:pt x="438" y="4"/>
                    <a:pt x="279" y="44"/>
                    <a:pt x="179" y="183"/>
                  </a:cubicBezTo>
                  <a:cubicBezTo>
                    <a:pt x="80" y="302"/>
                    <a:pt x="0" y="442"/>
                    <a:pt x="0" y="621"/>
                  </a:cubicBezTo>
                  <a:cubicBezTo>
                    <a:pt x="0" y="800"/>
                    <a:pt x="80" y="939"/>
                    <a:pt x="179" y="1078"/>
                  </a:cubicBezTo>
                  <a:cubicBezTo>
                    <a:pt x="279" y="1178"/>
                    <a:pt x="438" y="1237"/>
                    <a:pt x="597" y="1237"/>
                  </a:cubicBezTo>
                  <a:cubicBezTo>
                    <a:pt x="776" y="1237"/>
                    <a:pt x="935" y="1198"/>
                    <a:pt x="1035" y="1078"/>
                  </a:cubicBezTo>
                  <a:cubicBezTo>
                    <a:pt x="1134" y="939"/>
                    <a:pt x="1194" y="800"/>
                    <a:pt x="1194" y="621"/>
                  </a:cubicBezTo>
                  <a:cubicBezTo>
                    <a:pt x="1194" y="442"/>
                    <a:pt x="1134" y="302"/>
                    <a:pt x="1035" y="183"/>
                  </a:cubicBezTo>
                  <a:cubicBezTo>
                    <a:pt x="913" y="61"/>
                    <a:pt x="791" y="0"/>
                    <a:pt x="65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7" name="Google Shape;1927;p27"/>
            <p:cNvSpPr/>
            <p:nvPr/>
          </p:nvSpPr>
          <p:spPr>
            <a:xfrm>
              <a:off x="4082708" y="1476255"/>
              <a:ext cx="6477" cy="39348"/>
            </a:xfrm>
            <a:custGeom>
              <a:avLst/>
              <a:gdLst/>
              <a:ahLst/>
              <a:cxnLst/>
              <a:rect l="l" t="t" r="r" b="b"/>
              <a:pathLst>
                <a:path w="200" h="1215" extrusionOk="0">
                  <a:moveTo>
                    <a:pt x="100" y="1"/>
                  </a:moveTo>
                  <a:cubicBezTo>
                    <a:pt x="40" y="1"/>
                    <a:pt x="1" y="41"/>
                    <a:pt x="1" y="100"/>
                  </a:cubicBezTo>
                  <a:lnTo>
                    <a:pt x="1" y="1115"/>
                  </a:lnTo>
                  <a:cubicBezTo>
                    <a:pt x="1" y="1175"/>
                    <a:pt x="40" y="1214"/>
                    <a:pt x="100" y="1214"/>
                  </a:cubicBezTo>
                  <a:cubicBezTo>
                    <a:pt x="140" y="1214"/>
                    <a:pt x="200" y="1175"/>
                    <a:pt x="200" y="1115"/>
                  </a:cubicBezTo>
                  <a:lnTo>
                    <a:pt x="200" y="100"/>
                  </a:lnTo>
                  <a:cubicBezTo>
                    <a:pt x="200" y="61"/>
                    <a:pt x="140" y="1"/>
                    <a:pt x="100"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8" name="Google Shape;1928;p27"/>
            <p:cNvSpPr/>
            <p:nvPr/>
          </p:nvSpPr>
          <p:spPr>
            <a:xfrm>
              <a:off x="4098835" y="1476903"/>
              <a:ext cx="30280" cy="39995"/>
            </a:xfrm>
            <a:custGeom>
              <a:avLst/>
              <a:gdLst/>
              <a:ahLst/>
              <a:cxnLst/>
              <a:rect l="l" t="t" r="r" b="b"/>
              <a:pathLst>
                <a:path w="935" h="1235" extrusionOk="0">
                  <a:moveTo>
                    <a:pt x="836" y="1"/>
                  </a:moveTo>
                  <a:cubicBezTo>
                    <a:pt x="796" y="1"/>
                    <a:pt x="736" y="61"/>
                    <a:pt x="736" y="100"/>
                  </a:cubicBezTo>
                  <a:lnTo>
                    <a:pt x="736" y="836"/>
                  </a:lnTo>
                  <a:lnTo>
                    <a:pt x="159" y="61"/>
                  </a:lnTo>
                  <a:cubicBezTo>
                    <a:pt x="148" y="28"/>
                    <a:pt x="131" y="13"/>
                    <a:pt x="108" y="13"/>
                  </a:cubicBezTo>
                  <a:cubicBezTo>
                    <a:pt x="89" y="13"/>
                    <a:pt x="67" y="23"/>
                    <a:pt x="40" y="41"/>
                  </a:cubicBezTo>
                  <a:cubicBezTo>
                    <a:pt x="0" y="61"/>
                    <a:pt x="0" y="80"/>
                    <a:pt x="0" y="100"/>
                  </a:cubicBezTo>
                  <a:lnTo>
                    <a:pt x="0" y="1135"/>
                  </a:lnTo>
                  <a:cubicBezTo>
                    <a:pt x="0" y="1175"/>
                    <a:pt x="40" y="1214"/>
                    <a:pt x="99" y="1214"/>
                  </a:cubicBezTo>
                  <a:cubicBezTo>
                    <a:pt x="139" y="1214"/>
                    <a:pt x="199" y="1175"/>
                    <a:pt x="199" y="1135"/>
                  </a:cubicBezTo>
                  <a:lnTo>
                    <a:pt x="219" y="1135"/>
                  </a:lnTo>
                  <a:lnTo>
                    <a:pt x="219" y="439"/>
                  </a:lnTo>
                  <a:lnTo>
                    <a:pt x="756" y="1194"/>
                  </a:lnTo>
                  <a:cubicBezTo>
                    <a:pt x="796" y="1194"/>
                    <a:pt x="816" y="1234"/>
                    <a:pt x="836" y="1234"/>
                  </a:cubicBezTo>
                  <a:cubicBezTo>
                    <a:pt x="895" y="1234"/>
                    <a:pt x="935" y="1175"/>
                    <a:pt x="935" y="1135"/>
                  </a:cubicBezTo>
                  <a:lnTo>
                    <a:pt x="935" y="100"/>
                  </a:lnTo>
                  <a:cubicBezTo>
                    <a:pt x="935" y="61"/>
                    <a:pt x="895"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9" name="Google Shape;1929;p27"/>
            <p:cNvSpPr/>
            <p:nvPr/>
          </p:nvSpPr>
          <p:spPr>
            <a:xfrm>
              <a:off x="4158747" y="1476903"/>
              <a:ext cx="25778" cy="39348"/>
            </a:xfrm>
            <a:custGeom>
              <a:avLst/>
              <a:gdLst/>
              <a:ahLst/>
              <a:cxnLst/>
              <a:rect l="l" t="t" r="r" b="b"/>
              <a:pathLst>
                <a:path w="796" h="1215" extrusionOk="0">
                  <a:moveTo>
                    <a:pt x="438" y="200"/>
                  </a:moveTo>
                  <a:cubicBezTo>
                    <a:pt x="537" y="200"/>
                    <a:pt x="597" y="279"/>
                    <a:pt x="597" y="379"/>
                  </a:cubicBezTo>
                  <a:cubicBezTo>
                    <a:pt x="597" y="478"/>
                    <a:pt x="537" y="558"/>
                    <a:pt x="438" y="558"/>
                  </a:cubicBezTo>
                  <a:lnTo>
                    <a:pt x="199" y="558"/>
                  </a:lnTo>
                  <a:lnTo>
                    <a:pt x="199" y="200"/>
                  </a:lnTo>
                  <a:close/>
                  <a:moveTo>
                    <a:pt x="100" y="1"/>
                  </a:moveTo>
                  <a:cubicBezTo>
                    <a:pt x="60" y="1"/>
                    <a:pt x="0" y="61"/>
                    <a:pt x="0" y="100"/>
                  </a:cubicBezTo>
                  <a:lnTo>
                    <a:pt x="0" y="1135"/>
                  </a:lnTo>
                  <a:cubicBezTo>
                    <a:pt x="0" y="1175"/>
                    <a:pt x="60" y="1214"/>
                    <a:pt x="100" y="1214"/>
                  </a:cubicBezTo>
                  <a:cubicBezTo>
                    <a:pt x="159" y="1214"/>
                    <a:pt x="199" y="1175"/>
                    <a:pt x="199" y="1135"/>
                  </a:cubicBezTo>
                  <a:lnTo>
                    <a:pt x="199" y="757"/>
                  </a:lnTo>
                  <a:lnTo>
                    <a:pt x="438" y="757"/>
                  </a:lnTo>
                  <a:cubicBezTo>
                    <a:pt x="637" y="757"/>
                    <a:pt x="796" y="578"/>
                    <a:pt x="776" y="379"/>
                  </a:cubicBezTo>
                  <a:cubicBezTo>
                    <a:pt x="776" y="180"/>
                    <a:pt x="597" y="1"/>
                    <a:pt x="39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0" name="Google Shape;1930;p27"/>
            <p:cNvSpPr/>
            <p:nvPr/>
          </p:nvSpPr>
          <p:spPr>
            <a:xfrm>
              <a:off x="4191585" y="1476903"/>
              <a:ext cx="27722" cy="39348"/>
            </a:xfrm>
            <a:custGeom>
              <a:avLst/>
              <a:gdLst/>
              <a:ahLst/>
              <a:cxnLst/>
              <a:rect l="l" t="t" r="r" b="b"/>
              <a:pathLst>
                <a:path w="856" h="1215" extrusionOk="0">
                  <a:moveTo>
                    <a:pt x="418" y="200"/>
                  </a:moveTo>
                  <a:cubicBezTo>
                    <a:pt x="518" y="200"/>
                    <a:pt x="577" y="279"/>
                    <a:pt x="577" y="379"/>
                  </a:cubicBezTo>
                  <a:cubicBezTo>
                    <a:pt x="577" y="478"/>
                    <a:pt x="518" y="558"/>
                    <a:pt x="418" y="558"/>
                  </a:cubicBezTo>
                  <a:lnTo>
                    <a:pt x="180" y="558"/>
                  </a:lnTo>
                  <a:lnTo>
                    <a:pt x="180" y="200"/>
                  </a:lnTo>
                  <a:close/>
                  <a:moveTo>
                    <a:pt x="120" y="1"/>
                  </a:moveTo>
                  <a:cubicBezTo>
                    <a:pt x="60" y="1"/>
                    <a:pt x="1" y="61"/>
                    <a:pt x="1" y="100"/>
                  </a:cubicBezTo>
                  <a:lnTo>
                    <a:pt x="1" y="1115"/>
                  </a:lnTo>
                  <a:cubicBezTo>
                    <a:pt x="1" y="1175"/>
                    <a:pt x="60" y="1214"/>
                    <a:pt x="120" y="1214"/>
                  </a:cubicBezTo>
                  <a:cubicBezTo>
                    <a:pt x="160" y="1214"/>
                    <a:pt x="219" y="1175"/>
                    <a:pt x="219" y="1115"/>
                  </a:cubicBezTo>
                  <a:lnTo>
                    <a:pt x="219" y="757"/>
                  </a:lnTo>
                  <a:lnTo>
                    <a:pt x="418" y="757"/>
                  </a:lnTo>
                  <a:cubicBezTo>
                    <a:pt x="438" y="757"/>
                    <a:pt x="478" y="777"/>
                    <a:pt x="518" y="797"/>
                  </a:cubicBezTo>
                  <a:cubicBezTo>
                    <a:pt x="538" y="816"/>
                    <a:pt x="558" y="816"/>
                    <a:pt x="558" y="856"/>
                  </a:cubicBezTo>
                  <a:cubicBezTo>
                    <a:pt x="577" y="876"/>
                    <a:pt x="577" y="896"/>
                    <a:pt x="577" y="916"/>
                  </a:cubicBezTo>
                  <a:cubicBezTo>
                    <a:pt x="577" y="996"/>
                    <a:pt x="577" y="1075"/>
                    <a:pt x="617" y="1115"/>
                  </a:cubicBezTo>
                  <a:cubicBezTo>
                    <a:pt x="617" y="1155"/>
                    <a:pt x="637" y="1155"/>
                    <a:pt x="657" y="1175"/>
                  </a:cubicBezTo>
                  <a:cubicBezTo>
                    <a:pt x="677" y="1194"/>
                    <a:pt x="717" y="1194"/>
                    <a:pt x="737" y="1194"/>
                  </a:cubicBezTo>
                  <a:lnTo>
                    <a:pt x="776" y="1194"/>
                  </a:lnTo>
                  <a:cubicBezTo>
                    <a:pt x="836" y="1175"/>
                    <a:pt x="856" y="1135"/>
                    <a:pt x="836" y="1075"/>
                  </a:cubicBezTo>
                  <a:cubicBezTo>
                    <a:pt x="816" y="1055"/>
                    <a:pt x="776" y="1015"/>
                    <a:pt x="756" y="1015"/>
                  </a:cubicBezTo>
                  <a:lnTo>
                    <a:pt x="756" y="916"/>
                  </a:lnTo>
                  <a:cubicBezTo>
                    <a:pt x="756" y="856"/>
                    <a:pt x="737" y="777"/>
                    <a:pt x="717" y="717"/>
                  </a:cubicBezTo>
                  <a:cubicBezTo>
                    <a:pt x="717" y="697"/>
                    <a:pt x="677" y="677"/>
                    <a:pt x="657" y="657"/>
                  </a:cubicBezTo>
                  <a:cubicBezTo>
                    <a:pt x="737" y="598"/>
                    <a:pt x="776" y="498"/>
                    <a:pt x="776" y="379"/>
                  </a:cubicBezTo>
                  <a:cubicBezTo>
                    <a:pt x="776" y="180"/>
                    <a:pt x="617" y="1"/>
                    <a:pt x="41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27"/>
            <p:cNvSpPr/>
            <p:nvPr/>
          </p:nvSpPr>
          <p:spPr>
            <a:xfrm>
              <a:off x="4223808" y="1476158"/>
              <a:ext cx="39315" cy="40093"/>
            </a:xfrm>
            <a:custGeom>
              <a:avLst/>
              <a:gdLst/>
              <a:ahLst/>
              <a:cxnLst/>
              <a:rect l="l" t="t" r="r" b="b"/>
              <a:pathLst>
                <a:path w="1214" h="1238" extrusionOk="0">
                  <a:moveTo>
                    <a:pt x="617" y="183"/>
                  </a:moveTo>
                  <a:cubicBezTo>
                    <a:pt x="716" y="183"/>
                    <a:pt x="816" y="223"/>
                    <a:pt x="875" y="302"/>
                  </a:cubicBezTo>
                  <a:cubicBezTo>
                    <a:pt x="955" y="382"/>
                    <a:pt x="1015" y="481"/>
                    <a:pt x="1015" y="601"/>
                  </a:cubicBezTo>
                  <a:cubicBezTo>
                    <a:pt x="1015" y="720"/>
                    <a:pt x="975" y="839"/>
                    <a:pt x="875" y="899"/>
                  </a:cubicBezTo>
                  <a:cubicBezTo>
                    <a:pt x="816" y="979"/>
                    <a:pt x="716" y="1019"/>
                    <a:pt x="617" y="1019"/>
                  </a:cubicBezTo>
                  <a:cubicBezTo>
                    <a:pt x="517" y="1019"/>
                    <a:pt x="418" y="979"/>
                    <a:pt x="338" y="899"/>
                  </a:cubicBezTo>
                  <a:cubicBezTo>
                    <a:pt x="259" y="820"/>
                    <a:pt x="219" y="720"/>
                    <a:pt x="219" y="601"/>
                  </a:cubicBezTo>
                  <a:cubicBezTo>
                    <a:pt x="219" y="481"/>
                    <a:pt x="259" y="382"/>
                    <a:pt x="338" y="302"/>
                  </a:cubicBezTo>
                  <a:cubicBezTo>
                    <a:pt x="418" y="223"/>
                    <a:pt x="517" y="183"/>
                    <a:pt x="617" y="183"/>
                  </a:cubicBezTo>
                  <a:close/>
                  <a:moveTo>
                    <a:pt x="676" y="0"/>
                  </a:moveTo>
                  <a:cubicBezTo>
                    <a:pt x="657" y="0"/>
                    <a:pt x="637" y="2"/>
                    <a:pt x="617" y="4"/>
                  </a:cubicBezTo>
                  <a:cubicBezTo>
                    <a:pt x="438" y="4"/>
                    <a:pt x="279" y="44"/>
                    <a:pt x="179" y="183"/>
                  </a:cubicBezTo>
                  <a:cubicBezTo>
                    <a:pt x="80" y="302"/>
                    <a:pt x="0" y="442"/>
                    <a:pt x="0" y="621"/>
                  </a:cubicBezTo>
                  <a:cubicBezTo>
                    <a:pt x="0" y="800"/>
                    <a:pt x="80" y="939"/>
                    <a:pt x="179" y="1078"/>
                  </a:cubicBezTo>
                  <a:cubicBezTo>
                    <a:pt x="279" y="1178"/>
                    <a:pt x="438" y="1237"/>
                    <a:pt x="617" y="1237"/>
                  </a:cubicBezTo>
                  <a:cubicBezTo>
                    <a:pt x="776" y="1237"/>
                    <a:pt x="935" y="1198"/>
                    <a:pt x="1035" y="1078"/>
                  </a:cubicBezTo>
                  <a:cubicBezTo>
                    <a:pt x="1134" y="939"/>
                    <a:pt x="1214" y="800"/>
                    <a:pt x="1214" y="621"/>
                  </a:cubicBezTo>
                  <a:cubicBezTo>
                    <a:pt x="1214" y="442"/>
                    <a:pt x="1134" y="302"/>
                    <a:pt x="1035" y="183"/>
                  </a:cubicBezTo>
                  <a:cubicBezTo>
                    <a:pt x="948" y="61"/>
                    <a:pt x="815" y="0"/>
                    <a:pt x="676"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2" name="Google Shape;1932;p27"/>
            <p:cNvSpPr/>
            <p:nvPr/>
          </p:nvSpPr>
          <p:spPr>
            <a:xfrm>
              <a:off x="4272774" y="1475640"/>
              <a:ext cx="35462" cy="38927"/>
            </a:xfrm>
            <a:custGeom>
              <a:avLst/>
              <a:gdLst/>
              <a:ahLst/>
              <a:cxnLst/>
              <a:rect l="l" t="t" r="r" b="b"/>
              <a:pathLst>
                <a:path w="1095" h="1202" extrusionOk="0">
                  <a:moveTo>
                    <a:pt x="637" y="0"/>
                  </a:moveTo>
                  <a:cubicBezTo>
                    <a:pt x="298" y="0"/>
                    <a:pt x="0" y="259"/>
                    <a:pt x="0" y="617"/>
                  </a:cubicBezTo>
                  <a:cubicBezTo>
                    <a:pt x="0" y="926"/>
                    <a:pt x="249" y="1201"/>
                    <a:pt x="565" y="1201"/>
                  </a:cubicBezTo>
                  <a:cubicBezTo>
                    <a:pt x="595" y="1201"/>
                    <a:pt x="625" y="1199"/>
                    <a:pt x="657" y="1194"/>
                  </a:cubicBezTo>
                  <a:cubicBezTo>
                    <a:pt x="816" y="1194"/>
                    <a:pt x="955" y="1134"/>
                    <a:pt x="1054" y="1074"/>
                  </a:cubicBezTo>
                  <a:cubicBezTo>
                    <a:pt x="1054" y="1035"/>
                    <a:pt x="1094" y="1035"/>
                    <a:pt x="1094" y="1015"/>
                  </a:cubicBezTo>
                  <a:lnTo>
                    <a:pt x="1094" y="995"/>
                  </a:lnTo>
                  <a:lnTo>
                    <a:pt x="1094" y="617"/>
                  </a:lnTo>
                  <a:cubicBezTo>
                    <a:pt x="1094" y="577"/>
                    <a:pt x="1034" y="517"/>
                    <a:pt x="995" y="517"/>
                  </a:cubicBezTo>
                  <a:lnTo>
                    <a:pt x="637" y="517"/>
                  </a:lnTo>
                  <a:cubicBezTo>
                    <a:pt x="597" y="517"/>
                    <a:pt x="537" y="577"/>
                    <a:pt x="537" y="617"/>
                  </a:cubicBezTo>
                  <a:cubicBezTo>
                    <a:pt x="537" y="676"/>
                    <a:pt x="597" y="716"/>
                    <a:pt x="637" y="716"/>
                  </a:cubicBezTo>
                  <a:lnTo>
                    <a:pt x="895" y="716"/>
                  </a:lnTo>
                  <a:lnTo>
                    <a:pt x="895" y="975"/>
                  </a:lnTo>
                  <a:cubicBezTo>
                    <a:pt x="816" y="1015"/>
                    <a:pt x="73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4" y="119"/>
                  </a:cubicBezTo>
                  <a:cubicBezTo>
                    <a:pt x="935" y="40"/>
                    <a:pt x="776" y="0"/>
                    <a:pt x="637"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3" name="Google Shape;1933;p27"/>
            <p:cNvSpPr/>
            <p:nvPr/>
          </p:nvSpPr>
          <p:spPr>
            <a:xfrm>
              <a:off x="4319797" y="1476903"/>
              <a:ext cx="27722" cy="39348"/>
            </a:xfrm>
            <a:custGeom>
              <a:avLst/>
              <a:gdLst/>
              <a:ahLst/>
              <a:cxnLst/>
              <a:rect l="l" t="t" r="r" b="b"/>
              <a:pathLst>
                <a:path w="856" h="1215" extrusionOk="0">
                  <a:moveTo>
                    <a:pt x="398" y="200"/>
                  </a:moveTo>
                  <a:cubicBezTo>
                    <a:pt x="498" y="200"/>
                    <a:pt x="577" y="279"/>
                    <a:pt x="577" y="379"/>
                  </a:cubicBezTo>
                  <a:cubicBezTo>
                    <a:pt x="577" y="478"/>
                    <a:pt x="498" y="558"/>
                    <a:pt x="398" y="558"/>
                  </a:cubicBezTo>
                  <a:lnTo>
                    <a:pt x="179" y="558"/>
                  </a:lnTo>
                  <a:lnTo>
                    <a:pt x="179" y="200"/>
                  </a:lnTo>
                  <a:close/>
                  <a:moveTo>
                    <a:pt x="100" y="1"/>
                  </a:moveTo>
                  <a:cubicBezTo>
                    <a:pt x="60" y="1"/>
                    <a:pt x="0" y="61"/>
                    <a:pt x="0" y="100"/>
                  </a:cubicBezTo>
                  <a:lnTo>
                    <a:pt x="0" y="1115"/>
                  </a:lnTo>
                  <a:cubicBezTo>
                    <a:pt x="0" y="1175"/>
                    <a:pt x="60" y="1214"/>
                    <a:pt x="100" y="1214"/>
                  </a:cubicBezTo>
                  <a:cubicBezTo>
                    <a:pt x="159" y="1214"/>
                    <a:pt x="199" y="1175"/>
                    <a:pt x="199" y="1115"/>
                  </a:cubicBezTo>
                  <a:lnTo>
                    <a:pt x="199" y="757"/>
                  </a:lnTo>
                  <a:lnTo>
                    <a:pt x="398" y="757"/>
                  </a:lnTo>
                  <a:cubicBezTo>
                    <a:pt x="438" y="757"/>
                    <a:pt x="478" y="777"/>
                    <a:pt x="498" y="797"/>
                  </a:cubicBezTo>
                  <a:cubicBezTo>
                    <a:pt x="537" y="816"/>
                    <a:pt x="557" y="816"/>
                    <a:pt x="557" y="856"/>
                  </a:cubicBezTo>
                  <a:cubicBezTo>
                    <a:pt x="577" y="876"/>
                    <a:pt x="577" y="896"/>
                    <a:pt x="577" y="916"/>
                  </a:cubicBezTo>
                  <a:cubicBezTo>
                    <a:pt x="577" y="996"/>
                    <a:pt x="577" y="1075"/>
                    <a:pt x="597" y="1115"/>
                  </a:cubicBezTo>
                  <a:cubicBezTo>
                    <a:pt x="597" y="1155"/>
                    <a:pt x="637" y="1155"/>
                    <a:pt x="657" y="1175"/>
                  </a:cubicBezTo>
                  <a:cubicBezTo>
                    <a:pt x="677" y="1194"/>
                    <a:pt x="696" y="1194"/>
                    <a:pt x="736" y="1194"/>
                  </a:cubicBezTo>
                  <a:lnTo>
                    <a:pt x="776" y="1194"/>
                  </a:lnTo>
                  <a:cubicBezTo>
                    <a:pt x="836" y="1175"/>
                    <a:pt x="856" y="1135"/>
                    <a:pt x="836" y="1075"/>
                  </a:cubicBezTo>
                  <a:cubicBezTo>
                    <a:pt x="796" y="1055"/>
                    <a:pt x="776" y="1015"/>
                    <a:pt x="756" y="1015"/>
                  </a:cubicBezTo>
                  <a:lnTo>
                    <a:pt x="756" y="916"/>
                  </a:lnTo>
                  <a:cubicBezTo>
                    <a:pt x="756" y="856"/>
                    <a:pt x="736" y="777"/>
                    <a:pt x="696" y="717"/>
                  </a:cubicBezTo>
                  <a:cubicBezTo>
                    <a:pt x="696" y="697"/>
                    <a:pt x="677" y="677"/>
                    <a:pt x="657" y="657"/>
                  </a:cubicBezTo>
                  <a:cubicBezTo>
                    <a:pt x="736" y="598"/>
                    <a:pt x="776" y="498"/>
                    <a:pt x="776" y="379"/>
                  </a:cubicBezTo>
                  <a:cubicBezTo>
                    <a:pt x="776" y="180"/>
                    <a:pt x="597" y="1"/>
                    <a:pt x="398"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4" name="Google Shape;1934;p27"/>
            <p:cNvSpPr/>
            <p:nvPr/>
          </p:nvSpPr>
          <p:spPr>
            <a:xfrm>
              <a:off x="4355226" y="1476903"/>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5" name="Google Shape;1935;p27"/>
            <p:cNvSpPr/>
            <p:nvPr/>
          </p:nvSpPr>
          <p:spPr>
            <a:xfrm>
              <a:off x="4386801" y="1475640"/>
              <a:ext cx="29665" cy="41258"/>
            </a:xfrm>
            <a:custGeom>
              <a:avLst/>
              <a:gdLst/>
              <a:ahLst/>
              <a:cxnLst/>
              <a:rect l="l" t="t" r="r" b="b"/>
              <a:pathLst>
                <a:path w="916" h="1274" extrusionOk="0">
                  <a:moveTo>
                    <a:pt x="43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77" y="1054"/>
                    <a:pt x="477"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39" y="239"/>
                  </a:cubicBezTo>
                  <a:cubicBezTo>
                    <a:pt x="298" y="219"/>
                    <a:pt x="378" y="199"/>
                    <a:pt x="43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36" y="60"/>
                    <a:pt x="617" y="0"/>
                    <a:pt x="43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6" name="Google Shape;1936;p27"/>
            <p:cNvSpPr/>
            <p:nvPr/>
          </p:nvSpPr>
          <p:spPr>
            <a:xfrm>
              <a:off x="4424141" y="1475640"/>
              <a:ext cx="29665" cy="41258"/>
            </a:xfrm>
            <a:custGeom>
              <a:avLst/>
              <a:gdLst/>
              <a:ahLst/>
              <a:cxnLst/>
              <a:rect l="l" t="t" r="r" b="b"/>
              <a:pathLst>
                <a:path w="916" h="1274" extrusionOk="0">
                  <a:moveTo>
                    <a:pt x="438" y="0"/>
                  </a:moveTo>
                  <a:cubicBezTo>
                    <a:pt x="339" y="0"/>
                    <a:pt x="220" y="40"/>
                    <a:pt x="140" y="100"/>
                  </a:cubicBezTo>
                  <a:cubicBezTo>
                    <a:pt x="41" y="139"/>
                    <a:pt x="1" y="239"/>
                    <a:pt x="1" y="338"/>
                  </a:cubicBezTo>
                  <a:cubicBezTo>
                    <a:pt x="1" y="398"/>
                    <a:pt x="21" y="438"/>
                    <a:pt x="41" y="497"/>
                  </a:cubicBezTo>
                  <a:cubicBezTo>
                    <a:pt x="100" y="537"/>
                    <a:pt x="140" y="597"/>
                    <a:pt x="220" y="617"/>
                  </a:cubicBezTo>
                  <a:cubicBezTo>
                    <a:pt x="299" y="657"/>
                    <a:pt x="359" y="657"/>
                    <a:pt x="438" y="696"/>
                  </a:cubicBezTo>
                  <a:cubicBezTo>
                    <a:pt x="558" y="696"/>
                    <a:pt x="637" y="736"/>
                    <a:pt x="697" y="756"/>
                  </a:cubicBezTo>
                  <a:cubicBezTo>
                    <a:pt x="717" y="796"/>
                    <a:pt x="737" y="796"/>
                    <a:pt x="737" y="816"/>
                  </a:cubicBezTo>
                  <a:cubicBezTo>
                    <a:pt x="757" y="816"/>
                    <a:pt x="757" y="836"/>
                    <a:pt x="757" y="855"/>
                  </a:cubicBezTo>
                  <a:cubicBezTo>
                    <a:pt x="757" y="915"/>
                    <a:pt x="737" y="935"/>
                    <a:pt x="697" y="995"/>
                  </a:cubicBezTo>
                  <a:cubicBezTo>
                    <a:pt x="637" y="1035"/>
                    <a:pt x="558" y="1054"/>
                    <a:pt x="458" y="1054"/>
                  </a:cubicBezTo>
                  <a:cubicBezTo>
                    <a:pt x="339" y="1054"/>
                    <a:pt x="220" y="1015"/>
                    <a:pt x="140" y="935"/>
                  </a:cubicBezTo>
                  <a:cubicBezTo>
                    <a:pt x="130" y="915"/>
                    <a:pt x="105" y="905"/>
                    <a:pt x="80" y="905"/>
                  </a:cubicBezTo>
                  <a:cubicBezTo>
                    <a:pt x="56" y="905"/>
                    <a:pt x="31" y="915"/>
                    <a:pt x="21" y="935"/>
                  </a:cubicBezTo>
                  <a:cubicBezTo>
                    <a:pt x="1" y="995"/>
                    <a:pt x="1" y="1035"/>
                    <a:pt x="1" y="1094"/>
                  </a:cubicBezTo>
                  <a:cubicBezTo>
                    <a:pt x="100" y="1174"/>
                    <a:pt x="240" y="1273"/>
                    <a:pt x="438" y="1273"/>
                  </a:cubicBezTo>
                  <a:cubicBezTo>
                    <a:pt x="558" y="1273"/>
                    <a:pt x="697" y="1233"/>
                    <a:pt x="757" y="1174"/>
                  </a:cubicBezTo>
                  <a:cubicBezTo>
                    <a:pt x="836" y="1094"/>
                    <a:pt x="916" y="995"/>
                    <a:pt x="916" y="895"/>
                  </a:cubicBezTo>
                  <a:cubicBezTo>
                    <a:pt x="916" y="836"/>
                    <a:pt x="896" y="796"/>
                    <a:pt x="856" y="736"/>
                  </a:cubicBezTo>
                  <a:cubicBezTo>
                    <a:pt x="816" y="676"/>
                    <a:pt x="757" y="617"/>
                    <a:pt x="697" y="597"/>
                  </a:cubicBezTo>
                  <a:cubicBezTo>
                    <a:pt x="618" y="577"/>
                    <a:pt x="538" y="537"/>
                    <a:pt x="438" y="517"/>
                  </a:cubicBezTo>
                  <a:cubicBezTo>
                    <a:pt x="339" y="497"/>
                    <a:pt x="259" y="478"/>
                    <a:pt x="220" y="438"/>
                  </a:cubicBezTo>
                  <a:cubicBezTo>
                    <a:pt x="200" y="418"/>
                    <a:pt x="160" y="418"/>
                    <a:pt x="160" y="398"/>
                  </a:cubicBezTo>
                  <a:lnTo>
                    <a:pt x="160" y="338"/>
                  </a:lnTo>
                  <a:cubicBezTo>
                    <a:pt x="160" y="318"/>
                    <a:pt x="200" y="279"/>
                    <a:pt x="240" y="239"/>
                  </a:cubicBezTo>
                  <a:cubicBezTo>
                    <a:pt x="299" y="219"/>
                    <a:pt x="359" y="199"/>
                    <a:pt x="438" y="199"/>
                  </a:cubicBezTo>
                  <a:cubicBezTo>
                    <a:pt x="538" y="199"/>
                    <a:pt x="618" y="239"/>
                    <a:pt x="717" y="298"/>
                  </a:cubicBezTo>
                  <a:cubicBezTo>
                    <a:pt x="732" y="306"/>
                    <a:pt x="749" y="310"/>
                    <a:pt x="766" y="310"/>
                  </a:cubicBezTo>
                  <a:cubicBezTo>
                    <a:pt x="795" y="310"/>
                    <a:pt x="824" y="297"/>
                    <a:pt x="836" y="259"/>
                  </a:cubicBezTo>
                  <a:cubicBezTo>
                    <a:pt x="856" y="219"/>
                    <a:pt x="856" y="179"/>
                    <a:pt x="816" y="139"/>
                  </a:cubicBezTo>
                  <a:cubicBezTo>
                    <a:pt x="737" y="60"/>
                    <a:pt x="618" y="0"/>
                    <a:pt x="43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7" name="Google Shape;1937;p27"/>
            <p:cNvSpPr/>
            <p:nvPr/>
          </p:nvSpPr>
          <p:spPr>
            <a:xfrm>
              <a:off x="4753980" y="1476255"/>
              <a:ext cx="30960" cy="39348"/>
            </a:xfrm>
            <a:custGeom>
              <a:avLst/>
              <a:gdLst/>
              <a:ahLst/>
              <a:cxnLst/>
              <a:rect l="l" t="t" r="r" b="b"/>
              <a:pathLst>
                <a:path w="956" h="1215" extrusionOk="0">
                  <a:moveTo>
                    <a:pt x="100" y="1"/>
                  </a:moveTo>
                  <a:cubicBezTo>
                    <a:pt x="61" y="1"/>
                    <a:pt x="1" y="41"/>
                    <a:pt x="1" y="100"/>
                  </a:cubicBezTo>
                  <a:cubicBezTo>
                    <a:pt x="1" y="140"/>
                    <a:pt x="61" y="200"/>
                    <a:pt x="100" y="200"/>
                  </a:cubicBezTo>
                  <a:lnTo>
                    <a:pt x="379" y="200"/>
                  </a:lnTo>
                  <a:lnTo>
                    <a:pt x="379" y="1115"/>
                  </a:lnTo>
                  <a:cubicBezTo>
                    <a:pt x="379" y="1175"/>
                    <a:pt x="419" y="1214"/>
                    <a:pt x="478" y="1214"/>
                  </a:cubicBezTo>
                  <a:cubicBezTo>
                    <a:pt x="518" y="1214"/>
                    <a:pt x="578" y="1175"/>
                    <a:pt x="578" y="1115"/>
                  </a:cubicBezTo>
                  <a:lnTo>
                    <a:pt x="578" y="200"/>
                  </a:lnTo>
                  <a:lnTo>
                    <a:pt x="856" y="200"/>
                  </a:lnTo>
                  <a:cubicBezTo>
                    <a:pt x="896" y="200"/>
                    <a:pt x="956" y="180"/>
                    <a:pt x="956" y="100"/>
                  </a:cubicBezTo>
                  <a:cubicBezTo>
                    <a:pt x="956" y="61"/>
                    <a:pt x="896"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8" name="Google Shape;1938;p27"/>
            <p:cNvSpPr/>
            <p:nvPr/>
          </p:nvSpPr>
          <p:spPr>
            <a:xfrm>
              <a:off x="4793295" y="1476903"/>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9" name="Google Shape;1939;p27"/>
            <p:cNvSpPr/>
            <p:nvPr/>
          </p:nvSpPr>
          <p:spPr>
            <a:xfrm>
              <a:off x="4824870" y="1475640"/>
              <a:ext cx="29665" cy="41258"/>
            </a:xfrm>
            <a:custGeom>
              <a:avLst/>
              <a:gdLst/>
              <a:ahLst/>
              <a:cxnLst/>
              <a:rect l="l" t="t" r="r" b="b"/>
              <a:pathLst>
                <a:path w="916" h="1274" extrusionOk="0">
                  <a:moveTo>
                    <a:pt x="45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57" y="1054"/>
                    <a:pt x="478"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59" y="239"/>
                  </a:cubicBezTo>
                  <a:cubicBezTo>
                    <a:pt x="298" y="219"/>
                    <a:pt x="378" y="199"/>
                    <a:pt x="45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56" y="60"/>
                    <a:pt x="617" y="0"/>
                    <a:pt x="45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0" name="Google Shape;1940;p27"/>
            <p:cNvSpPr/>
            <p:nvPr/>
          </p:nvSpPr>
          <p:spPr>
            <a:xfrm>
              <a:off x="4860299" y="1476255"/>
              <a:ext cx="30928" cy="39348"/>
            </a:xfrm>
            <a:custGeom>
              <a:avLst/>
              <a:gdLst/>
              <a:ahLst/>
              <a:cxnLst/>
              <a:rect l="l" t="t" r="r" b="b"/>
              <a:pathLst>
                <a:path w="955"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7" y="1214"/>
                    <a:pt x="577" y="1175"/>
                    <a:pt x="577" y="1115"/>
                  </a:cubicBezTo>
                  <a:lnTo>
                    <a:pt x="577" y="200"/>
                  </a:lnTo>
                  <a:lnTo>
                    <a:pt x="856" y="200"/>
                  </a:lnTo>
                  <a:cubicBezTo>
                    <a:pt x="895" y="200"/>
                    <a:pt x="955" y="180"/>
                    <a:pt x="955" y="100"/>
                  </a:cubicBezTo>
                  <a:cubicBezTo>
                    <a:pt x="955" y="61"/>
                    <a:pt x="895" y="1"/>
                    <a:pt x="85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1" name="Google Shape;1941;p27"/>
            <p:cNvSpPr/>
            <p:nvPr/>
          </p:nvSpPr>
          <p:spPr>
            <a:xfrm>
              <a:off x="4900878" y="1476255"/>
              <a:ext cx="6477" cy="39348"/>
            </a:xfrm>
            <a:custGeom>
              <a:avLst/>
              <a:gdLst/>
              <a:ahLst/>
              <a:cxnLst/>
              <a:rect l="l" t="t" r="r" b="b"/>
              <a:pathLst>
                <a:path w="200" h="1215" extrusionOk="0">
                  <a:moveTo>
                    <a:pt x="100" y="1"/>
                  </a:moveTo>
                  <a:cubicBezTo>
                    <a:pt x="40" y="1"/>
                    <a:pt x="0" y="41"/>
                    <a:pt x="0" y="100"/>
                  </a:cubicBezTo>
                  <a:lnTo>
                    <a:pt x="0" y="1115"/>
                  </a:lnTo>
                  <a:cubicBezTo>
                    <a:pt x="0" y="1175"/>
                    <a:pt x="40" y="1214"/>
                    <a:pt x="100" y="1214"/>
                  </a:cubicBezTo>
                  <a:cubicBezTo>
                    <a:pt x="140" y="1214"/>
                    <a:pt x="199" y="1175"/>
                    <a:pt x="199" y="1115"/>
                  </a:cubicBezTo>
                  <a:lnTo>
                    <a:pt x="199" y="100"/>
                  </a:lnTo>
                  <a:cubicBezTo>
                    <a:pt x="199" y="61"/>
                    <a:pt x="140" y="1"/>
                    <a:pt x="100"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2" name="Google Shape;1942;p27"/>
            <p:cNvSpPr/>
            <p:nvPr/>
          </p:nvSpPr>
          <p:spPr>
            <a:xfrm>
              <a:off x="4917621" y="1476903"/>
              <a:ext cx="30312" cy="39995"/>
            </a:xfrm>
            <a:custGeom>
              <a:avLst/>
              <a:gdLst/>
              <a:ahLst/>
              <a:cxnLst/>
              <a:rect l="l" t="t" r="r" b="b"/>
              <a:pathLst>
                <a:path w="936" h="1235" extrusionOk="0">
                  <a:moveTo>
                    <a:pt x="836" y="1"/>
                  </a:moveTo>
                  <a:cubicBezTo>
                    <a:pt x="796" y="1"/>
                    <a:pt x="737" y="61"/>
                    <a:pt x="737" y="100"/>
                  </a:cubicBezTo>
                  <a:lnTo>
                    <a:pt x="737" y="836"/>
                  </a:lnTo>
                  <a:lnTo>
                    <a:pt x="180" y="61"/>
                  </a:lnTo>
                  <a:cubicBezTo>
                    <a:pt x="158" y="28"/>
                    <a:pt x="136" y="13"/>
                    <a:pt x="111" y="13"/>
                  </a:cubicBezTo>
                  <a:cubicBezTo>
                    <a:pt x="90" y="13"/>
                    <a:pt x="67" y="23"/>
                    <a:pt x="40" y="41"/>
                  </a:cubicBezTo>
                  <a:cubicBezTo>
                    <a:pt x="1" y="61"/>
                    <a:pt x="1" y="80"/>
                    <a:pt x="1" y="100"/>
                  </a:cubicBezTo>
                  <a:lnTo>
                    <a:pt x="1" y="1135"/>
                  </a:lnTo>
                  <a:cubicBezTo>
                    <a:pt x="1" y="1175"/>
                    <a:pt x="40" y="1214"/>
                    <a:pt x="100" y="1214"/>
                  </a:cubicBezTo>
                  <a:cubicBezTo>
                    <a:pt x="140" y="1214"/>
                    <a:pt x="200" y="1175"/>
                    <a:pt x="200" y="1135"/>
                  </a:cubicBezTo>
                  <a:lnTo>
                    <a:pt x="219" y="1135"/>
                  </a:lnTo>
                  <a:lnTo>
                    <a:pt x="219" y="439"/>
                  </a:lnTo>
                  <a:lnTo>
                    <a:pt x="776" y="1194"/>
                  </a:lnTo>
                  <a:cubicBezTo>
                    <a:pt x="796" y="1194"/>
                    <a:pt x="816" y="1234"/>
                    <a:pt x="836" y="1234"/>
                  </a:cubicBezTo>
                  <a:cubicBezTo>
                    <a:pt x="896" y="1234"/>
                    <a:pt x="936" y="1175"/>
                    <a:pt x="936" y="1135"/>
                  </a:cubicBezTo>
                  <a:lnTo>
                    <a:pt x="936" y="100"/>
                  </a:lnTo>
                  <a:cubicBezTo>
                    <a:pt x="936" y="61"/>
                    <a:pt x="896"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3" name="Google Shape;1943;p27"/>
            <p:cNvSpPr/>
            <p:nvPr/>
          </p:nvSpPr>
          <p:spPr>
            <a:xfrm>
              <a:off x="4956288" y="1475640"/>
              <a:ext cx="35462" cy="38927"/>
            </a:xfrm>
            <a:custGeom>
              <a:avLst/>
              <a:gdLst/>
              <a:ahLst/>
              <a:cxnLst/>
              <a:rect l="l" t="t" r="r" b="b"/>
              <a:pathLst>
                <a:path w="1095" h="1202" extrusionOk="0">
                  <a:moveTo>
                    <a:pt x="637" y="0"/>
                  </a:moveTo>
                  <a:cubicBezTo>
                    <a:pt x="299" y="0"/>
                    <a:pt x="0" y="259"/>
                    <a:pt x="0" y="617"/>
                  </a:cubicBezTo>
                  <a:cubicBezTo>
                    <a:pt x="0" y="926"/>
                    <a:pt x="249" y="1201"/>
                    <a:pt x="580" y="1201"/>
                  </a:cubicBezTo>
                  <a:cubicBezTo>
                    <a:pt x="612" y="1201"/>
                    <a:pt x="644" y="1199"/>
                    <a:pt x="677" y="1194"/>
                  </a:cubicBezTo>
                  <a:cubicBezTo>
                    <a:pt x="816" y="1194"/>
                    <a:pt x="975" y="1134"/>
                    <a:pt x="1074" y="1074"/>
                  </a:cubicBezTo>
                  <a:cubicBezTo>
                    <a:pt x="1074" y="1035"/>
                    <a:pt x="1094" y="1035"/>
                    <a:pt x="1094" y="1015"/>
                  </a:cubicBezTo>
                  <a:lnTo>
                    <a:pt x="1094" y="995"/>
                  </a:lnTo>
                  <a:lnTo>
                    <a:pt x="1094" y="617"/>
                  </a:lnTo>
                  <a:cubicBezTo>
                    <a:pt x="1094" y="577"/>
                    <a:pt x="1035" y="517"/>
                    <a:pt x="995" y="517"/>
                  </a:cubicBezTo>
                  <a:lnTo>
                    <a:pt x="637" y="517"/>
                  </a:lnTo>
                  <a:cubicBezTo>
                    <a:pt x="597" y="517"/>
                    <a:pt x="537" y="577"/>
                    <a:pt x="537" y="617"/>
                  </a:cubicBezTo>
                  <a:cubicBezTo>
                    <a:pt x="537" y="676"/>
                    <a:pt x="597" y="716"/>
                    <a:pt x="637" y="716"/>
                  </a:cubicBezTo>
                  <a:lnTo>
                    <a:pt x="895" y="716"/>
                  </a:lnTo>
                  <a:lnTo>
                    <a:pt x="895" y="975"/>
                  </a:lnTo>
                  <a:cubicBezTo>
                    <a:pt x="816" y="1015"/>
                    <a:pt x="71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5" y="119"/>
                  </a:cubicBezTo>
                  <a:cubicBezTo>
                    <a:pt x="935" y="40"/>
                    <a:pt x="796" y="0"/>
                    <a:pt x="637"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4" name="Google Shape;1944;p27"/>
            <p:cNvSpPr/>
            <p:nvPr/>
          </p:nvSpPr>
          <p:spPr>
            <a:xfrm>
              <a:off x="5408509" y="1476903"/>
              <a:ext cx="29017" cy="39348"/>
            </a:xfrm>
            <a:custGeom>
              <a:avLst/>
              <a:gdLst/>
              <a:ahLst/>
              <a:cxnLst/>
              <a:rect l="l" t="t" r="r" b="b"/>
              <a:pathLst>
                <a:path w="896" h="1215" extrusionOk="0">
                  <a:moveTo>
                    <a:pt x="299" y="180"/>
                  </a:moveTo>
                  <a:cubicBezTo>
                    <a:pt x="558" y="180"/>
                    <a:pt x="737" y="379"/>
                    <a:pt x="737" y="598"/>
                  </a:cubicBezTo>
                  <a:cubicBezTo>
                    <a:pt x="737" y="856"/>
                    <a:pt x="538" y="1015"/>
                    <a:pt x="299" y="1015"/>
                  </a:cubicBezTo>
                  <a:lnTo>
                    <a:pt x="200" y="1015"/>
                  </a:lnTo>
                  <a:lnTo>
                    <a:pt x="200" y="180"/>
                  </a:lnTo>
                  <a:close/>
                  <a:moveTo>
                    <a:pt x="100" y="1"/>
                  </a:moveTo>
                  <a:cubicBezTo>
                    <a:pt x="61" y="1"/>
                    <a:pt x="1" y="61"/>
                    <a:pt x="1" y="100"/>
                  </a:cubicBezTo>
                  <a:lnTo>
                    <a:pt x="1" y="1135"/>
                  </a:lnTo>
                  <a:cubicBezTo>
                    <a:pt x="1" y="1175"/>
                    <a:pt x="61" y="1214"/>
                    <a:pt x="100" y="1214"/>
                  </a:cubicBezTo>
                  <a:lnTo>
                    <a:pt x="299" y="1214"/>
                  </a:lnTo>
                  <a:cubicBezTo>
                    <a:pt x="637" y="1214"/>
                    <a:pt x="896" y="956"/>
                    <a:pt x="896" y="598"/>
                  </a:cubicBezTo>
                  <a:cubicBezTo>
                    <a:pt x="896" y="279"/>
                    <a:pt x="657" y="1"/>
                    <a:pt x="299"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5" name="Google Shape;1945;p27"/>
            <p:cNvSpPr/>
            <p:nvPr/>
          </p:nvSpPr>
          <p:spPr>
            <a:xfrm>
              <a:off x="5446529" y="1476158"/>
              <a:ext cx="38700" cy="40093"/>
            </a:xfrm>
            <a:custGeom>
              <a:avLst/>
              <a:gdLst/>
              <a:ahLst/>
              <a:cxnLst/>
              <a:rect l="l" t="t" r="r" b="b"/>
              <a:pathLst>
                <a:path w="1195" h="1238" extrusionOk="0">
                  <a:moveTo>
                    <a:pt x="597" y="183"/>
                  </a:moveTo>
                  <a:cubicBezTo>
                    <a:pt x="697" y="183"/>
                    <a:pt x="796" y="223"/>
                    <a:pt x="876" y="302"/>
                  </a:cubicBezTo>
                  <a:cubicBezTo>
                    <a:pt x="955" y="382"/>
                    <a:pt x="995" y="481"/>
                    <a:pt x="995" y="601"/>
                  </a:cubicBezTo>
                  <a:cubicBezTo>
                    <a:pt x="995" y="720"/>
                    <a:pt x="955" y="839"/>
                    <a:pt x="876" y="899"/>
                  </a:cubicBezTo>
                  <a:cubicBezTo>
                    <a:pt x="796" y="979"/>
                    <a:pt x="697" y="1019"/>
                    <a:pt x="597" y="1019"/>
                  </a:cubicBezTo>
                  <a:cubicBezTo>
                    <a:pt x="498" y="1019"/>
                    <a:pt x="398" y="979"/>
                    <a:pt x="319" y="899"/>
                  </a:cubicBezTo>
                  <a:cubicBezTo>
                    <a:pt x="259" y="820"/>
                    <a:pt x="199" y="720"/>
                    <a:pt x="199" y="601"/>
                  </a:cubicBezTo>
                  <a:cubicBezTo>
                    <a:pt x="199" y="481"/>
                    <a:pt x="259" y="382"/>
                    <a:pt x="319" y="302"/>
                  </a:cubicBezTo>
                  <a:cubicBezTo>
                    <a:pt x="398" y="223"/>
                    <a:pt x="498" y="183"/>
                    <a:pt x="597" y="183"/>
                  </a:cubicBezTo>
                  <a:close/>
                  <a:moveTo>
                    <a:pt x="663" y="0"/>
                  </a:moveTo>
                  <a:cubicBezTo>
                    <a:pt x="641" y="0"/>
                    <a:pt x="620" y="2"/>
                    <a:pt x="597" y="4"/>
                  </a:cubicBezTo>
                  <a:cubicBezTo>
                    <a:pt x="418" y="4"/>
                    <a:pt x="279" y="44"/>
                    <a:pt x="180" y="183"/>
                  </a:cubicBezTo>
                  <a:cubicBezTo>
                    <a:pt x="80" y="302"/>
                    <a:pt x="1" y="442"/>
                    <a:pt x="1" y="621"/>
                  </a:cubicBezTo>
                  <a:cubicBezTo>
                    <a:pt x="1" y="800"/>
                    <a:pt x="80" y="939"/>
                    <a:pt x="180" y="1078"/>
                  </a:cubicBezTo>
                  <a:cubicBezTo>
                    <a:pt x="279" y="1178"/>
                    <a:pt x="418" y="1237"/>
                    <a:pt x="597" y="1237"/>
                  </a:cubicBezTo>
                  <a:cubicBezTo>
                    <a:pt x="776" y="1237"/>
                    <a:pt x="916" y="1198"/>
                    <a:pt x="1015" y="1078"/>
                  </a:cubicBezTo>
                  <a:cubicBezTo>
                    <a:pt x="1115" y="939"/>
                    <a:pt x="1194" y="800"/>
                    <a:pt x="1194" y="621"/>
                  </a:cubicBezTo>
                  <a:cubicBezTo>
                    <a:pt x="1194" y="442"/>
                    <a:pt x="1115" y="302"/>
                    <a:pt x="1015" y="183"/>
                  </a:cubicBezTo>
                  <a:cubicBezTo>
                    <a:pt x="928" y="61"/>
                    <a:pt x="811" y="0"/>
                    <a:pt x="663"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6" name="Google Shape;1946;p27"/>
            <p:cNvSpPr/>
            <p:nvPr/>
          </p:nvSpPr>
          <p:spPr>
            <a:xfrm>
              <a:off x="5494847" y="1476903"/>
              <a:ext cx="30960" cy="39995"/>
            </a:xfrm>
            <a:custGeom>
              <a:avLst/>
              <a:gdLst/>
              <a:ahLst/>
              <a:cxnLst/>
              <a:rect l="l" t="t" r="r" b="b"/>
              <a:pathLst>
                <a:path w="956" h="1235" extrusionOk="0">
                  <a:moveTo>
                    <a:pt x="836" y="1"/>
                  </a:moveTo>
                  <a:cubicBezTo>
                    <a:pt x="796" y="1"/>
                    <a:pt x="737" y="61"/>
                    <a:pt x="737" y="100"/>
                  </a:cubicBezTo>
                  <a:lnTo>
                    <a:pt x="737" y="836"/>
                  </a:lnTo>
                  <a:lnTo>
                    <a:pt x="180" y="61"/>
                  </a:lnTo>
                  <a:cubicBezTo>
                    <a:pt x="169" y="28"/>
                    <a:pt x="146" y="13"/>
                    <a:pt x="117" y="13"/>
                  </a:cubicBezTo>
                  <a:cubicBezTo>
                    <a:pt x="94" y="13"/>
                    <a:pt x="67" y="23"/>
                    <a:pt x="40" y="41"/>
                  </a:cubicBezTo>
                  <a:cubicBezTo>
                    <a:pt x="0" y="61"/>
                    <a:pt x="0" y="80"/>
                    <a:pt x="0" y="100"/>
                  </a:cubicBezTo>
                  <a:lnTo>
                    <a:pt x="0" y="1135"/>
                  </a:lnTo>
                  <a:cubicBezTo>
                    <a:pt x="0" y="1175"/>
                    <a:pt x="40" y="1214"/>
                    <a:pt x="100" y="1214"/>
                  </a:cubicBezTo>
                  <a:cubicBezTo>
                    <a:pt x="160" y="1214"/>
                    <a:pt x="199" y="1175"/>
                    <a:pt x="199" y="1135"/>
                  </a:cubicBezTo>
                  <a:lnTo>
                    <a:pt x="219" y="1135"/>
                  </a:lnTo>
                  <a:lnTo>
                    <a:pt x="219" y="439"/>
                  </a:lnTo>
                  <a:lnTo>
                    <a:pt x="776" y="1194"/>
                  </a:lnTo>
                  <a:cubicBezTo>
                    <a:pt x="796" y="1194"/>
                    <a:pt x="816" y="1234"/>
                    <a:pt x="836" y="1234"/>
                  </a:cubicBezTo>
                  <a:cubicBezTo>
                    <a:pt x="896" y="1234"/>
                    <a:pt x="955" y="1175"/>
                    <a:pt x="955" y="1135"/>
                  </a:cubicBezTo>
                  <a:lnTo>
                    <a:pt x="955" y="100"/>
                  </a:lnTo>
                  <a:cubicBezTo>
                    <a:pt x="955" y="61"/>
                    <a:pt x="896" y="1"/>
                    <a:pt x="836"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7" name="Google Shape;1947;p27"/>
            <p:cNvSpPr/>
            <p:nvPr/>
          </p:nvSpPr>
          <p:spPr>
            <a:xfrm>
              <a:off x="5535425" y="1476903"/>
              <a:ext cx="24515" cy="40643"/>
            </a:xfrm>
            <a:custGeom>
              <a:avLst/>
              <a:gdLst/>
              <a:ahLst/>
              <a:cxnLst/>
              <a:rect l="l" t="t" r="r" b="b"/>
              <a:pathLst>
                <a:path w="757" h="1255" extrusionOk="0">
                  <a:moveTo>
                    <a:pt x="100" y="1"/>
                  </a:moveTo>
                  <a:cubicBezTo>
                    <a:pt x="40" y="1"/>
                    <a:pt x="1" y="61"/>
                    <a:pt x="1" y="100"/>
                  </a:cubicBezTo>
                  <a:lnTo>
                    <a:pt x="1" y="1135"/>
                  </a:lnTo>
                  <a:cubicBezTo>
                    <a:pt x="1" y="1175"/>
                    <a:pt x="21" y="1214"/>
                    <a:pt x="100" y="1254"/>
                  </a:cubicBezTo>
                  <a:lnTo>
                    <a:pt x="657" y="1254"/>
                  </a:lnTo>
                  <a:cubicBezTo>
                    <a:pt x="717" y="1254"/>
                    <a:pt x="757" y="1194"/>
                    <a:pt x="757" y="1155"/>
                  </a:cubicBezTo>
                  <a:cubicBezTo>
                    <a:pt x="757" y="1095"/>
                    <a:pt x="717" y="1055"/>
                    <a:pt x="657" y="1055"/>
                  </a:cubicBezTo>
                  <a:lnTo>
                    <a:pt x="200" y="1055"/>
                  </a:lnTo>
                  <a:lnTo>
                    <a:pt x="200" y="717"/>
                  </a:lnTo>
                  <a:lnTo>
                    <a:pt x="578" y="717"/>
                  </a:lnTo>
                  <a:cubicBezTo>
                    <a:pt x="637" y="717"/>
                    <a:pt x="697" y="677"/>
                    <a:pt x="697" y="618"/>
                  </a:cubicBezTo>
                  <a:cubicBezTo>
                    <a:pt x="697" y="578"/>
                    <a:pt x="637" y="518"/>
                    <a:pt x="578" y="518"/>
                  </a:cubicBezTo>
                  <a:lnTo>
                    <a:pt x="200" y="518"/>
                  </a:lnTo>
                  <a:lnTo>
                    <a:pt x="200" y="200"/>
                  </a:lnTo>
                  <a:lnTo>
                    <a:pt x="657" y="200"/>
                  </a:lnTo>
                  <a:cubicBezTo>
                    <a:pt x="717" y="200"/>
                    <a:pt x="757" y="160"/>
                    <a:pt x="757" y="100"/>
                  </a:cubicBezTo>
                  <a:cubicBezTo>
                    <a:pt x="757" y="61"/>
                    <a:pt x="717" y="1"/>
                    <a:pt x="657"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8" name="Google Shape;1948;p27"/>
            <p:cNvSpPr/>
            <p:nvPr/>
          </p:nvSpPr>
          <p:spPr>
            <a:xfrm>
              <a:off x="4031831" y="1675972"/>
              <a:ext cx="479978" cy="345839"/>
            </a:xfrm>
            <a:custGeom>
              <a:avLst/>
              <a:gdLst/>
              <a:ahLst/>
              <a:cxnLst/>
              <a:rect l="l" t="t" r="r" b="b"/>
              <a:pathLst>
                <a:path w="14821" h="10679" extrusionOk="0">
                  <a:moveTo>
                    <a:pt x="7042" y="1"/>
                  </a:moveTo>
                  <a:lnTo>
                    <a:pt x="7042" y="1"/>
                  </a:lnTo>
                  <a:cubicBezTo>
                    <a:pt x="5292" y="180"/>
                    <a:pt x="3601" y="816"/>
                    <a:pt x="2188" y="1910"/>
                  </a:cubicBezTo>
                  <a:cubicBezTo>
                    <a:pt x="1512" y="2487"/>
                    <a:pt x="915" y="3164"/>
                    <a:pt x="517" y="3959"/>
                  </a:cubicBezTo>
                  <a:cubicBezTo>
                    <a:pt x="318" y="4337"/>
                    <a:pt x="179" y="4755"/>
                    <a:pt x="100" y="5193"/>
                  </a:cubicBezTo>
                  <a:cubicBezTo>
                    <a:pt x="0" y="5630"/>
                    <a:pt x="0" y="6068"/>
                    <a:pt x="40" y="6526"/>
                  </a:cubicBezTo>
                  <a:cubicBezTo>
                    <a:pt x="139" y="7381"/>
                    <a:pt x="517" y="8256"/>
                    <a:pt x="1134" y="8913"/>
                  </a:cubicBezTo>
                  <a:cubicBezTo>
                    <a:pt x="1771" y="9569"/>
                    <a:pt x="2586" y="9967"/>
                    <a:pt x="3422" y="10245"/>
                  </a:cubicBezTo>
                  <a:cubicBezTo>
                    <a:pt x="4277" y="10524"/>
                    <a:pt x="5172" y="10623"/>
                    <a:pt x="6048" y="10663"/>
                  </a:cubicBezTo>
                  <a:cubicBezTo>
                    <a:pt x="6279" y="10674"/>
                    <a:pt x="6507" y="10678"/>
                    <a:pt x="6734" y="10678"/>
                  </a:cubicBezTo>
                  <a:cubicBezTo>
                    <a:pt x="7386" y="10678"/>
                    <a:pt x="8024" y="10638"/>
                    <a:pt x="8673" y="10564"/>
                  </a:cubicBezTo>
                  <a:cubicBezTo>
                    <a:pt x="9549" y="10464"/>
                    <a:pt x="10424" y="10226"/>
                    <a:pt x="11220" y="9848"/>
                  </a:cubicBezTo>
                  <a:cubicBezTo>
                    <a:pt x="12015" y="9470"/>
                    <a:pt x="12751" y="8952"/>
                    <a:pt x="13348" y="8316"/>
                  </a:cubicBezTo>
                  <a:cubicBezTo>
                    <a:pt x="13945" y="7640"/>
                    <a:pt x="14422" y="6864"/>
                    <a:pt x="14641" y="5988"/>
                  </a:cubicBezTo>
                  <a:cubicBezTo>
                    <a:pt x="14761" y="5571"/>
                    <a:pt x="14820" y="5133"/>
                    <a:pt x="14800" y="4676"/>
                  </a:cubicBezTo>
                  <a:cubicBezTo>
                    <a:pt x="14761" y="4238"/>
                    <a:pt x="14661" y="3780"/>
                    <a:pt x="14462" y="3382"/>
                  </a:cubicBezTo>
                  <a:cubicBezTo>
                    <a:pt x="14064" y="2587"/>
                    <a:pt x="13368" y="1970"/>
                    <a:pt x="12632" y="1513"/>
                  </a:cubicBezTo>
                  <a:cubicBezTo>
                    <a:pt x="11856" y="1075"/>
                    <a:pt x="11041" y="796"/>
                    <a:pt x="10165" y="617"/>
                  </a:cubicBezTo>
                  <a:cubicBezTo>
                    <a:pt x="9538" y="493"/>
                    <a:pt x="8897" y="431"/>
                    <a:pt x="8256" y="431"/>
                  </a:cubicBezTo>
                  <a:cubicBezTo>
                    <a:pt x="7149" y="431"/>
                    <a:pt x="6039" y="617"/>
                    <a:pt x="4993" y="995"/>
                  </a:cubicBezTo>
                  <a:cubicBezTo>
                    <a:pt x="6000" y="672"/>
                    <a:pt x="7051" y="514"/>
                    <a:pt x="8097" y="514"/>
                  </a:cubicBezTo>
                  <a:cubicBezTo>
                    <a:pt x="8786" y="514"/>
                    <a:pt x="9474" y="583"/>
                    <a:pt x="10145" y="717"/>
                  </a:cubicBezTo>
                  <a:cubicBezTo>
                    <a:pt x="10981" y="896"/>
                    <a:pt x="11816" y="1194"/>
                    <a:pt x="12552" y="1652"/>
                  </a:cubicBezTo>
                  <a:cubicBezTo>
                    <a:pt x="13269" y="2070"/>
                    <a:pt x="13945" y="2686"/>
                    <a:pt x="14303" y="3462"/>
                  </a:cubicBezTo>
                  <a:cubicBezTo>
                    <a:pt x="14661" y="4238"/>
                    <a:pt x="14661" y="5133"/>
                    <a:pt x="14442" y="5949"/>
                  </a:cubicBezTo>
                  <a:cubicBezTo>
                    <a:pt x="14223" y="6764"/>
                    <a:pt x="13766" y="7540"/>
                    <a:pt x="13209" y="8157"/>
                  </a:cubicBezTo>
                  <a:cubicBezTo>
                    <a:pt x="12632" y="8773"/>
                    <a:pt x="11916" y="9271"/>
                    <a:pt x="11140" y="9649"/>
                  </a:cubicBezTo>
                  <a:cubicBezTo>
                    <a:pt x="10364" y="10007"/>
                    <a:pt x="9529" y="10245"/>
                    <a:pt x="8673" y="10345"/>
                  </a:cubicBezTo>
                  <a:cubicBezTo>
                    <a:pt x="8026" y="10422"/>
                    <a:pt x="7354" y="10451"/>
                    <a:pt x="6677" y="10451"/>
                  </a:cubicBezTo>
                  <a:cubicBezTo>
                    <a:pt x="6481" y="10451"/>
                    <a:pt x="6284" y="10449"/>
                    <a:pt x="6087" y="10444"/>
                  </a:cubicBezTo>
                  <a:cubicBezTo>
                    <a:pt x="5252" y="10425"/>
                    <a:pt x="4377" y="10305"/>
                    <a:pt x="3561" y="10047"/>
                  </a:cubicBezTo>
                  <a:cubicBezTo>
                    <a:pt x="2725" y="9808"/>
                    <a:pt x="1970" y="9410"/>
                    <a:pt x="1373" y="8773"/>
                  </a:cubicBezTo>
                  <a:cubicBezTo>
                    <a:pt x="776" y="8177"/>
                    <a:pt x="398" y="7361"/>
                    <a:pt x="299" y="6506"/>
                  </a:cubicBezTo>
                  <a:cubicBezTo>
                    <a:pt x="239" y="6088"/>
                    <a:pt x="239" y="5670"/>
                    <a:pt x="318" y="5252"/>
                  </a:cubicBezTo>
                  <a:cubicBezTo>
                    <a:pt x="398" y="4815"/>
                    <a:pt x="517" y="4437"/>
                    <a:pt x="716" y="4019"/>
                  </a:cubicBezTo>
                  <a:cubicBezTo>
                    <a:pt x="1094" y="3263"/>
                    <a:pt x="1671" y="2567"/>
                    <a:pt x="2308" y="2010"/>
                  </a:cubicBezTo>
                  <a:cubicBezTo>
                    <a:pt x="3621" y="896"/>
                    <a:pt x="5312" y="220"/>
                    <a:pt x="704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9" name="Google Shape;1949;p27"/>
            <p:cNvSpPr/>
            <p:nvPr/>
          </p:nvSpPr>
          <p:spPr>
            <a:xfrm>
              <a:off x="3719383" y="1669787"/>
              <a:ext cx="365303" cy="140033"/>
            </a:xfrm>
            <a:custGeom>
              <a:avLst/>
              <a:gdLst/>
              <a:ahLst/>
              <a:cxnLst/>
              <a:rect l="l" t="t" r="r" b="b"/>
              <a:pathLst>
                <a:path w="11280" h="4324" extrusionOk="0">
                  <a:moveTo>
                    <a:pt x="5362" y="2169"/>
                  </a:moveTo>
                  <a:lnTo>
                    <a:pt x="5362" y="2169"/>
                  </a:lnTo>
                  <a:cubicBezTo>
                    <a:pt x="5533" y="2313"/>
                    <a:pt x="5684" y="2482"/>
                    <a:pt x="5809" y="2678"/>
                  </a:cubicBezTo>
                  <a:cubicBezTo>
                    <a:pt x="6008" y="2977"/>
                    <a:pt x="6167" y="3355"/>
                    <a:pt x="6068" y="3693"/>
                  </a:cubicBezTo>
                  <a:cubicBezTo>
                    <a:pt x="6028" y="3872"/>
                    <a:pt x="5908" y="3991"/>
                    <a:pt x="5769" y="4051"/>
                  </a:cubicBezTo>
                  <a:cubicBezTo>
                    <a:pt x="5707" y="4066"/>
                    <a:pt x="5643" y="4076"/>
                    <a:pt x="5580" y="4076"/>
                  </a:cubicBezTo>
                  <a:cubicBezTo>
                    <a:pt x="5480" y="4076"/>
                    <a:pt x="5385" y="4052"/>
                    <a:pt x="5312" y="3991"/>
                  </a:cubicBezTo>
                  <a:cubicBezTo>
                    <a:pt x="5192" y="3892"/>
                    <a:pt x="5113" y="3713"/>
                    <a:pt x="5093" y="3554"/>
                  </a:cubicBezTo>
                  <a:cubicBezTo>
                    <a:pt x="5073" y="3375"/>
                    <a:pt x="5073" y="3176"/>
                    <a:pt x="5093" y="2997"/>
                  </a:cubicBezTo>
                  <a:cubicBezTo>
                    <a:pt x="5124" y="2729"/>
                    <a:pt x="5230" y="2437"/>
                    <a:pt x="5362" y="2169"/>
                  </a:cubicBezTo>
                  <a:close/>
                  <a:moveTo>
                    <a:pt x="8374" y="0"/>
                  </a:moveTo>
                  <a:cubicBezTo>
                    <a:pt x="7907" y="0"/>
                    <a:pt x="7438" y="99"/>
                    <a:pt x="7002" y="271"/>
                  </a:cubicBezTo>
                  <a:cubicBezTo>
                    <a:pt x="6266" y="570"/>
                    <a:pt x="5590" y="1107"/>
                    <a:pt x="5192" y="1823"/>
                  </a:cubicBezTo>
                  <a:cubicBezTo>
                    <a:pt x="5187" y="1832"/>
                    <a:pt x="5183" y="1841"/>
                    <a:pt x="5178" y="1850"/>
                  </a:cubicBezTo>
                  <a:lnTo>
                    <a:pt x="5178" y="1850"/>
                  </a:lnTo>
                  <a:cubicBezTo>
                    <a:pt x="4796" y="1619"/>
                    <a:pt x="4358" y="1480"/>
                    <a:pt x="3919" y="1425"/>
                  </a:cubicBezTo>
                  <a:cubicBezTo>
                    <a:pt x="3786" y="1412"/>
                    <a:pt x="3654" y="1405"/>
                    <a:pt x="3521" y="1405"/>
                  </a:cubicBezTo>
                  <a:cubicBezTo>
                    <a:pt x="3256" y="1405"/>
                    <a:pt x="2991" y="1432"/>
                    <a:pt x="2726" y="1485"/>
                  </a:cubicBezTo>
                  <a:cubicBezTo>
                    <a:pt x="2367" y="1584"/>
                    <a:pt x="1990" y="1723"/>
                    <a:pt x="1631" y="1922"/>
                  </a:cubicBezTo>
                  <a:cubicBezTo>
                    <a:pt x="975" y="2320"/>
                    <a:pt x="398" y="2917"/>
                    <a:pt x="0" y="3593"/>
                  </a:cubicBezTo>
                  <a:cubicBezTo>
                    <a:pt x="438" y="2977"/>
                    <a:pt x="1015" y="2400"/>
                    <a:pt x="1651" y="1982"/>
                  </a:cubicBezTo>
                  <a:cubicBezTo>
                    <a:pt x="2009" y="1783"/>
                    <a:pt x="2387" y="1664"/>
                    <a:pt x="2745" y="1584"/>
                  </a:cubicBezTo>
                  <a:cubicBezTo>
                    <a:pt x="2948" y="1542"/>
                    <a:pt x="3156" y="1522"/>
                    <a:pt x="3364" y="1522"/>
                  </a:cubicBezTo>
                  <a:cubicBezTo>
                    <a:pt x="3544" y="1522"/>
                    <a:pt x="3724" y="1537"/>
                    <a:pt x="3899" y="1564"/>
                  </a:cubicBezTo>
                  <a:cubicBezTo>
                    <a:pt x="4336" y="1620"/>
                    <a:pt x="4755" y="1759"/>
                    <a:pt x="5111" y="1986"/>
                  </a:cubicBezTo>
                  <a:lnTo>
                    <a:pt x="5111" y="1986"/>
                  </a:lnTo>
                  <a:cubicBezTo>
                    <a:pt x="4960" y="2310"/>
                    <a:pt x="4865" y="2639"/>
                    <a:pt x="4814" y="2997"/>
                  </a:cubicBezTo>
                  <a:cubicBezTo>
                    <a:pt x="4794" y="3196"/>
                    <a:pt x="4794" y="3414"/>
                    <a:pt x="4834" y="3613"/>
                  </a:cubicBezTo>
                  <a:cubicBezTo>
                    <a:pt x="4894" y="3812"/>
                    <a:pt x="4973" y="4051"/>
                    <a:pt x="5172" y="4190"/>
                  </a:cubicBezTo>
                  <a:cubicBezTo>
                    <a:pt x="5288" y="4283"/>
                    <a:pt x="5421" y="4323"/>
                    <a:pt x="5553" y="4323"/>
                  </a:cubicBezTo>
                  <a:cubicBezTo>
                    <a:pt x="5875" y="4323"/>
                    <a:pt x="6196" y="4083"/>
                    <a:pt x="6266" y="3772"/>
                  </a:cubicBezTo>
                  <a:cubicBezTo>
                    <a:pt x="6306" y="3573"/>
                    <a:pt x="6286" y="3355"/>
                    <a:pt x="6247" y="3156"/>
                  </a:cubicBezTo>
                  <a:cubicBezTo>
                    <a:pt x="6167" y="2957"/>
                    <a:pt x="6087" y="2778"/>
                    <a:pt x="5968" y="2599"/>
                  </a:cubicBezTo>
                  <a:cubicBezTo>
                    <a:pt x="5821" y="2376"/>
                    <a:pt x="5640" y="2185"/>
                    <a:pt x="5435" y="2026"/>
                  </a:cubicBezTo>
                  <a:lnTo>
                    <a:pt x="5435" y="2026"/>
                  </a:lnTo>
                  <a:cubicBezTo>
                    <a:pt x="5447" y="2005"/>
                    <a:pt x="5459" y="1983"/>
                    <a:pt x="5471" y="1962"/>
                  </a:cubicBezTo>
                  <a:cubicBezTo>
                    <a:pt x="5829" y="1286"/>
                    <a:pt x="6426" y="769"/>
                    <a:pt x="7122" y="490"/>
                  </a:cubicBezTo>
                  <a:cubicBezTo>
                    <a:pt x="7480" y="331"/>
                    <a:pt x="7858" y="232"/>
                    <a:pt x="8216" y="212"/>
                  </a:cubicBezTo>
                  <a:cubicBezTo>
                    <a:pt x="8279" y="208"/>
                    <a:pt x="8342" y="207"/>
                    <a:pt x="8405" y="207"/>
                  </a:cubicBezTo>
                  <a:cubicBezTo>
                    <a:pt x="8720" y="207"/>
                    <a:pt x="9035" y="248"/>
                    <a:pt x="9350" y="331"/>
                  </a:cubicBezTo>
                  <a:cubicBezTo>
                    <a:pt x="10086" y="530"/>
                    <a:pt x="10742" y="1007"/>
                    <a:pt x="11259" y="1584"/>
                  </a:cubicBezTo>
                  <a:lnTo>
                    <a:pt x="11279" y="1564"/>
                  </a:lnTo>
                  <a:cubicBezTo>
                    <a:pt x="10802" y="928"/>
                    <a:pt x="10165" y="411"/>
                    <a:pt x="9390" y="172"/>
                  </a:cubicBezTo>
                  <a:cubicBezTo>
                    <a:pt x="9061" y="54"/>
                    <a:pt x="8718" y="0"/>
                    <a:pt x="837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0" name="Google Shape;1950;p27"/>
            <p:cNvSpPr/>
            <p:nvPr/>
          </p:nvSpPr>
          <p:spPr>
            <a:xfrm>
              <a:off x="4044073" y="1681769"/>
              <a:ext cx="46408" cy="47055"/>
            </a:xfrm>
            <a:custGeom>
              <a:avLst/>
              <a:gdLst/>
              <a:ahLst/>
              <a:cxnLst/>
              <a:rect l="l" t="t" r="r" b="b"/>
              <a:pathLst>
                <a:path w="1433" h="1453" extrusionOk="0">
                  <a:moveTo>
                    <a:pt x="1214" y="1"/>
                  </a:moveTo>
                  <a:lnTo>
                    <a:pt x="1194" y="1194"/>
                  </a:lnTo>
                  <a:lnTo>
                    <a:pt x="0" y="1095"/>
                  </a:lnTo>
                  <a:lnTo>
                    <a:pt x="0" y="1095"/>
                  </a:lnTo>
                  <a:lnTo>
                    <a:pt x="1432" y="1453"/>
                  </a:lnTo>
                  <a:lnTo>
                    <a:pt x="1214"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1" name="Google Shape;1951;p27"/>
            <p:cNvSpPr/>
            <p:nvPr/>
          </p:nvSpPr>
          <p:spPr>
            <a:xfrm>
              <a:off x="4705047" y="2269942"/>
              <a:ext cx="181032" cy="355652"/>
            </a:xfrm>
            <a:custGeom>
              <a:avLst/>
              <a:gdLst/>
              <a:ahLst/>
              <a:cxnLst/>
              <a:rect l="l" t="t" r="r" b="b"/>
              <a:pathLst>
                <a:path w="5590" h="10982" extrusionOk="0">
                  <a:moveTo>
                    <a:pt x="517" y="1"/>
                  </a:moveTo>
                  <a:cubicBezTo>
                    <a:pt x="199" y="1075"/>
                    <a:pt x="20" y="2189"/>
                    <a:pt x="0" y="3343"/>
                  </a:cubicBezTo>
                  <a:cubicBezTo>
                    <a:pt x="0" y="4477"/>
                    <a:pt x="139" y="5630"/>
                    <a:pt x="537" y="6705"/>
                  </a:cubicBezTo>
                  <a:cubicBezTo>
                    <a:pt x="935" y="7759"/>
                    <a:pt x="1611" y="8754"/>
                    <a:pt x="2507" y="9490"/>
                  </a:cubicBezTo>
                  <a:cubicBezTo>
                    <a:pt x="3402" y="10206"/>
                    <a:pt x="4476" y="10703"/>
                    <a:pt x="5570" y="10982"/>
                  </a:cubicBezTo>
                  <a:lnTo>
                    <a:pt x="5590" y="10922"/>
                  </a:lnTo>
                  <a:cubicBezTo>
                    <a:pt x="5351" y="10822"/>
                    <a:pt x="5073" y="10723"/>
                    <a:pt x="4814" y="10604"/>
                  </a:cubicBezTo>
                  <a:cubicBezTo>
                    <a:pt x="4575" y="10484"/>
                    <a:pt x="4317" y="10385"/>
                    <a:pt x="4078" y="10226"/>
                  </a:cubicBezTo>
                  <a:cubicBezTo>
                    <a:pt x="3581" y="9987"/>
                    <a:pt x="3123" y="9629"/>
                    <a:pt x="2705" y="9291"/>
                  </a:cubicBezTo>
                  <a:cubicBezTo>
                    <a:pt x="2288" y="8913"/>
                    <a:pt x="1910" y="8515"/>
                    <a:pt x="1591" y="8057"/>
                  </a:cubicBezTo>
                  <a:cubicBezTo>
                    <a:pt x="1273" y="7640"/>
                    <a:pt x="1015" y="7142"/>
                    <a:pt x="796" y="6625"/>
                  </a:cubicBezTo>
                  <a:cubicBezTo>
                    <a:pt x="378" y="5571"/>
                    <a:pt x="199" y="4457"/>
                    <a:pt x="199" y="3343"/>
                  </a:cubicBezTo>
                  <a:cubicBezTo>
                    <a:pt x="179" y="2229"/>
                    <a:pt x="318" y="1095"/>
                    <a:pt x="61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2" name="Google Shape;1952;p27"/>
            <p:cNvSpPr/>
            <p:nvPr/>
          </p:nvSpPr>
          <p:spPr>
            <a:xfrm>
              <a:off x="4844172" y="2584981"/>
              <a:ext cx="51589" cy="55443"/>
            </a:xfrm>
            <a:custGeom>
              <a:avLst/>
              <a:gdLst/>
              <a:ahLst/>
              <a:cxnLst/>
              <a:rect l="l" t="t" r="r" b="b"/>
              <a:pathLst>
                <a:path w="1593" h="1712" extrusionOk="0">
                  <a:moveTo>
                    <a:pt x="578" y="0"/>
                  </a:moveTo>
                  <a:lnTo>
                    <a:pt x="1214" y="1174"/>
                  </a:lnTo>
                  <a:lnTo>
                    <a:pt x="1" y="1711"/>
                  </a:lnTo>
                  <a:lnTo>
                    <a:pt x="1592" y="1293"/>
                  </a:lnTo>
                  <a:lnTo>
                    <a:pt x="578"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3" name="Google Shape;1953;p27"/>
            <p:cNvSpPr/>
            <p:nvPr/>
          </p:nvSpPr>
          <p:spPr>
            <a:xfrm>
              <a:off x="5255847" y="1900820"/>
              <a:ext cx="190068" cy="6477"/>
            </a:xfrm>
            <a:custGeom>
              <a:avLst/>
              <a:gdLst/>
              <a:ahLst/>
              <a:cxnLst/>
              <a:rect l="l" t="t" r="r" b="b"/>
              <a:pathLst>
                <a:path w="5869" h="200" extrusionOk="0">
                  <a:moveTo>
                    <a:pt x="2925" y="0"/>
                  </a:moveTo>
                  <a:cubicBezTo>
                    <a:pt x="2427" y="0"/>
                    <a:pt x="1970" y="0"/>
                    <a:pt x="1472" y="20"/>
                  </a:cubicBezTo>
                  <a:cubicBezTo>
                    <a:pt x="975" y="40"/>
                    <a:pt x="498" y="40"/>
                    <a:pt x="0" y="100"/>
                  </a:cubicBezTo>
                  <a:cubicBezTo>
                    <a:pt x="478" y="120"/>
                    <a:pt x="975" y="140"/>
                    <a:pt x="1472" y="159"/>
                  </a:cubicBezTo>
                  <a:cubicBezTo>
                    <a:pt x="1970" y="199"/>
                    <a:pt x="2427" y="199"/>
                    <a:pt x="2925" y="199"/>
                  </a:cubicBezTo>
                  <a:cubicBezTo>
                    <a:pt x="3422" y="199"/>
                    <a:pt x="3899" y="199"/>
                    <a:pt x="4397" y="159"/>
                  </a:cubicBezTo>
                  <a:cubicBezTo>
                    <a:pt x="4894" y="140"/>
                    <a:pt x="5371" y="140"/>
                    <a:pt x="5869" y="100"/>
                  </a:cubicBezTo>
                  <a:cubicBezTo>
                    <a:pt x="5371" y="40"/>
                    <a:pt x="4894" y="40"/>
                    <a:pt x="4397" y="20"/>
                  </a:cubicBezTo>
                  <a:cubicBezTo>
                    <a:pt x="3899" y="0"/>
                    <a:pt x="3422" y="0"/>
                    <a:pt x="292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4" name="Google Shape;1954;p27"/>
            <p:cNvSpPr/>
            <p:nvPr/>
          </p:nvSpPr>
          <p:spPr>
            <a:xfrm>
              <a:off x="5255847" y="1923360"/>
              <a:ext cx="103114" cy="6477"/>
            </a:xfrm>
            <a:custGeom>
              <a:avLst/>
              <a:gdLst/>
              <a:ahLst/>
              <a:cxnLst/>
              <a:rect l="l" t="t" r="r" b="b"/>
              <a:pathLst>
                <a:path w="3184" h="200" extrusionOk="0">
                  <a:moveTo>
                    <a:pt x="1592" y="1"/>
                  </a:moveTo>
                  <a:cubicBezTo>
                    <a:pt x="1074" y="1"/>
                    <a:pt x="517" y="20"/>
                    <a:pt x="0" y="100"/>
                  </a:cubicBezTo>
                  <a:cubicBezTo>
                    <a:pt x="517" y="160"/>
                    <a:pt x="1035" y="199"/>
                    <a:pt x="1592" y="199"/>
                  </a:cubicBezTo>
                  <a:cubicBezTo>
                    <a:pt x="2109" y="199"/>
                    <a:pt x="2666" y="160"/>
                    <a:pt x="3183" y="100"/>
                  </a:cubicBezTo>
                  <a:cubicBezTo>
                    <a:pt x="2666" y="20"/>
                    <a:pt x="2109" y="1"/>
                    <a:pt x="1592"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5" name="Google Shape;1955;p27"/>
            <p:cNvSpPr/>
            <p:nvPr/>
          </p:nvSpPr>
          <p:spPr>
            <a:xfrm>
              <a:off x="5255847" y="1946547"/>
              <a:ext cx="167528" cy="6477"/>
            </a:xfrm>
            <a:custGeom>
              <a:avLst/>
              <a:gdLst/>
              <a:ahLst/>
              <a:cxnLst/>
              <a:rect l="l" t="t" r="r" b="b"/>
              <a:pathLst>
                <a:path w="5173" h="200" extrusionOk="0">
                  <a:moveTo>
                    <a:pt x="2586" y="1"/>
                  </a:moveTo>
                  <a:cubicBezTo>
                    <a:pt x="2169" y="1"/>
                    <a:pt x="1711" y="1"/>
                    <a:pt x="1293" y="21"/>
                  </a:cubicBezTo>
                  <a:cubicBezTo>
                    <a:pt x="876" y="40"/>
                    <a:pt x="418" y="40"/>
                    <a:pt x="0" y="100"/>
                  </a:cubicBezTo>
                  <a:cubicBezTo>
                    <a:pt x="418" y="120"/>
                    <a:pt x="836" y="140"/>
                    <a:pt x="1293" y="180"/>
                  </a:cubicBezTo>
                  <a:cubicBezTo>
                    <a:pt x="1711" y="200"/>
                    <a:pt x="2169" y="200"/>
                    <a:pt x="2586" y="200"/>
                  </a:cubicBezTo>
                  <a:cubicBezTo>
                    <a:pt x="3004" y="200"/>
                    <a:pt x="3462" y="200"/>
                    <a:pt x="3879" y="180"/>
                  </a:cubicBezTo>
                  <a:cubicBezTo>
                    <a:pt x="4297" y="140"/>
                    <a:pt x="4755" y="140"/>
                    <a:pt x="5172" y="100"/>
                  </a:cubicBezTo>
                  <a:cubicBezTo>
                    <a:pt x="4755" y="40"/>
                    <a:pt x="4297" y="40"/>
                    <a:pt x="3879" y="21"/>
                  </a:cubicBezTo>
                  <a:cubicBezTo>
                    <a:pt x="3462" y="1"/>
                    <a:pt x="3004" y="1"/>
                    <a:pt x="258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6" name="Google Shape;1956;p27"/>
            <p:cNvSpPr/>
            <p:nvPr/>
          </p:nvSpPr>
          <p:spPr>
            <a:xfrm>
              <a:off x="5255847" y="1969087"/>
              <a:ext cx="138543" cy="6477"/>
            </a:xfrm>
            <a:custGeom>
              <a:avLst/>
              <a:gdLst/>
              <a:ahLst/>
              <a:cxnLst/>
              <a:rect l="l" t="t" r="r" b="b"/>
              <a:pathLst>
                <a:path w="4278" h="200" extrusionOk="0">
                  <a:moveTo>
                    <a:pt x="2129" y="1"/>
                  </a:moveTo>
                  <a:cubicBezTo>
                    <a:pt x="1751" y="1"/>
                    <a:pt x="1413" y="1"/>
                    <a:pt x="1074" y="21"/>
                  </a:cubicBezTo>
                  <a:cubicBezTo>
                    <a:pt x="697" y="41"/>
                    <a:pt x="338" y="41"/>
                    <a:pt x="0" y="100"/>
                  </a:cubicBezTo>
                  <a:cubicBezTo>
                    <a:pt x="338" y="120"/>
                    <a:pt x="697" y="140"/>
                    <a:pt x="1074" y="180"/>
                  </a:cubicBezTo>
                  <a:cubicBezTo>
                    <a:pt x="1433" y="200"/>
                    <a:pt x="1791" y="200"/>
                    <a:pt x="2129" y="200"/>
                  </a:cubicBezTo>
                  <a:cubicBezTo>
                    <a:pt x="2507" y="200"/>
                    <a:pt x="2845" y="200"/>
                    <a:pt x="3203" y="180"/>
                  </a:cubicBezTo>
                  <a:cubicBezTo>
                    <a:pt x="3581" y="140"/>
                    <a:pt x="3919" y="140"/>
                    <a:pt x="4277" y="100"/>
                  </a:cubicBezTo>
                  <a:cubicBezTo>
                    <a:pt x="3899" y="41"/>
                    <a:pt x="3561" y="41"/>
                    <a:pt x="3203" y="21"/>
                  </a:cubicBezTo>
                  <a:cubicBezTo>
                    <a:pt x="2825" y="1"/>
                    <a:pt x="2487" y="1"/>
                    <a:pt x="212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7" name="Google Shape;1957;p27"/>
            <p:cNvSpPr/>
            <p:nvPr/>
          </p:nvSpPr>
          <p:spPr>
            <a:xfrm>
              <a:off x="4290813" y="2460008"/>
              <a:ext cx="190068" cy="6477"/>
            </a:xfrm>
            <a:custGeom>
              <a:avLst/>
              <a:gdLst/>
              <a:ahLst/>
              <a:cxnLst/>
              <a:rect l="l" t="t" r="r" b="b"/>
              <a:pathLst>
                <a:path w="5869" h="200" extrusionOk="0">
                  <a:moveTo>
                    <a:pt x="2944" y="0"/>
                  </a:moveTo>
                  <a:cubicBezTo>
                    <a:pt x="2447" y="0"/>
                    <a:pt x="1969" y="0"/>
                    <a:pt x="1472" y="40"/>
                  </a:cubicBezTo>
                  <a:cubicBezTo>
                    <a:pt x="975" y="60"/>
                    <a:pt x="497" y="60"/>
                    <a:pt x="0" y="100"/>
                  </a:cubicBezTo>
                  <a:cubicBezTo>
                    <a:pt x="497" y="139"/>
                    <a:pt x="995" y="159"/>
                    <a:pt x="1472" y="179"/>
                  </a:cubicBezTo>
                  <a:cubicBezTo>
                    <a:pt x="1969" y="199"/>
                    <a:pt x="2447" y="199"/>
                    <a:pt x="2944" y="199"/>
                  </a:cubicBezTo>
                  <a:cubicBezTo>
                    <a:pt x="3441" y="199"/>
                    <a:pt x="3919" y="199"/>
                    <a:pt x="4416" y="179"/>
                  </a:cubicBezTo>
                  <a:cubicBezTo>
                    <a:pt x="4914" y="159"/>
                    <a:pt x="5371" y="159"/>
                    <a:pt x="5868" y="100"/>
                  </a:cubicBezTo>
                  <a:cubicBezTo>
                    <a:pt x="5371" y="60"/>
                    <a:pt x="4914" y="60"/>
                    <a:pt x="4416" y="40"/>
                  </a:cubicBezTo>
                  <a:cubicBezTo>
                    <a:pt x="3919" y="0"/>
                    <a:pt x="3441" y="0"/>
                    <a:pt x="294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8" name="Google Shape;1958;p27"/>
            <p:cNvSpPr/>
            <p:nvPr/>
          </p:nvSpPr>
          <p:spPr>
            <a:xfrm>
              <a:off x="4290813" y="2482548"/>
              <a:ext cx="148194" cy="6477"/>
            </a:xfrm>
            <a:custGeom>
              <a:avLst/>
              <a:gdLst/>
              <a:ahLst/>
              <a:cxnLst/>
              <a:rect l="l" t="t" r="r" b="b"/>
              <a:pathLst>
                <a:path w="4576" h="200" extrusionOk="0">
                  <a:moveTo>
                    <a:pt x="2288" y="0"/>
                  </a:moveTo>
                  <a:cubicBezTo>
                    <a:pt x="1890" y="0"/>
                    <a:pt x="1532" y="0"/>
                    <a:pt x="1154" y="40"/>
                  </a:cubicBezTo>
                  <a:cubicBezTo>
                    <a:pt x="756" y="60"/>
                    <a:pt x="378" y="60"/>
                    <a:pt x="0" y="100"/>
                  </a:cubicBezTo>
                  <a:cubicBezTo>
                    <a:pt x="378" y="160"/>
                    <a:pt x="776" y="160"/>
                    <a:pt x="1154" y="179"/>
                  </a:cubicBezTo>
                  <a:cubicBezTo>
                    <a:pt x="1552" y="199"/>
                    <a:pt x="1910" y="199"/>
                    <a:pt x="2288" y="199"/>
                  </a:cubicBezTo>
                  <a:cubicBezTo>
                    <a:pt x="2686" y="199"/>
                    <a:pt x="3064" y="199"/>
                    <a:pt x="3441" y="179"/>
                  </a:cubicBezTo>
                  <a:cubicBezTo>
                    <a:pt x="3839" y="160"/>
                    <a:pt x="4197" y="160"/>
                    <a:pt x="4575" y="100"/>
                  </a:cubicBezTo>
                  <a:cubicBezTo>
                    <a:pt x="4178" y="60"/>
                    <a:pt x="3800" y="60"/>
                    <a:pt x="3441" y="40"/>
                  </a:cubicBezTo>
                  <a:cubicBezTo>
                    <a:pt x="3044" y="0"/>
                    <a:pt x="2666" y="0"/>
                    <a:pt x="228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9" name="Google Shape;1959;p27"/>
            <p:cNvSpPr/>
            <p:nvPr/>
          </p:nvSpPr>
          <p:spPr>
            <a:xfrm>
              <a:off x="4290813" y="2505088"/>
              <a:ext cx="167528" cy="7125"/>
            </a:xfrm>
            <a:custGeom>
              <a:avLst/>
              <a:gdLst/>
              <a:ahLst/>
              <a:cxnLst/>
              <a:rect l="l" t="t" r="r" b="b"/>
              <a:pathLst>
                <a:path w="5173" h="220" extrusionOk="0">
                  <a:moveTo>
                    <a:pt x="2586" y="1"/>
                  </a:moveTo>
                  <a:cubicBezTo>
                    <a:pt x="2168" y="1"/>
                    <a:pt x="1731" y="1"/>
                    <a:pt x="1293" y="40"/>
                  </a:cubicBezTo>
                  <a:cubicBezTo>
                    <a:pt x="875" y="60"/>
                    <a:pt x="438" y="60"/>
                    <a:pt x="0" y="100"/>
                  </a:cubicBezTo>
                  <a:cubicBezTo>
                    <a:pt x="458" y="160"/>
                    <a:pt x="875" y="180"/>
                    <a:pt x="1293" y="180"/>
                  </a:cubicBezTo>
                  <a:cubicBezTo>
                    <a:pt x="1731" y="219"/>
                    <a:pt x="2168" y="219"/>
                    <a:pt x="2586" y="219"/>
                  </a:cubicBezTo>
                  <a:cubicBezTo>
                    <a:pt x="3024" y="219"/>
                    <a:pt x="3461" y="219"/>
                    <a:pt x="3879" y="180"/>
                  </a:cubicBezTo>
                  <a:cubicBezTo>
                    <a:pt x="4317" y="160"/>
                    <a:pt x="4754" y="160"/>
                    <a:pt x="5172" y="100"/>
                  </a:cubicBezTo>
                  <a:cubicBezTo>
                    <a:pt x="4754" y="60"/>
                    <a:pt x="4317" y="60"/>
                    <a:pt x="3879" y="40"/>
                  </a:cubicBezTo>
                  <a:cubicBezTo>
                    <a:pt x="3461" y="1"/>
                    <a:pt x="3024" y="1"/>
                    <a:pt x="258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0" name="Google Shape;1960;p27"/>
            <p:cNvSpPr/>
            <p:nvPr/>
          </p:nvSpPr>
          <p:spPr>
            <a:xfrm>
              <a:off x="4007348" y="3071434"/>
              <a:ext cx="271872" cy="705734"/>
            </a:xfrm>
            <a:custGeom>
              <a:avLst/>
              <a:gdLst/>
              <a:ahLst/>
              <a:cxnLst/>
              <a:rect l="l" t="t" r="r" b="b"/>
              <a:pathLst>
                <a:path w="8395" h="21792" extrusionOk="0">
                  <a:moveTo>
                    <a:pt x="2224" y="0"/>
                  </a:moveTo>
                  <a:cubicBezTo>
                    <a:pt x="1851" y="0"/>
                    <a:pt x="1478" y="139"/>
                    <a:pt x="1134" y="476"/>
                  </a:cubicBezTo>
                  <a:cubicBezTo>
                    <a:pt x="159" y="1411"/>
                    <a:pt x="0" y="3082"/>
                    <a:pt x="60" y="4355"/>
                  </a:cubicBezTo>
                  <a:cubicBezTo>
                    <a:pt x="140" y="5986"/>
                    <a:pt x="736" y="7478"/>
                    <a:pt x="1552" y="8890"/>
                  </a:cubicBezTo>
                  <a:cubicBezTo>
                    <a:pt x="2328" y="10223"/>
                    <a:pt x="3243" y="11496"/>
                    <a:pt x="3760" y="12949"/>
                  </a:cubicBezTo>
                  <a:cubicBezTo>
                    <a:pt x="4357" y="14679"/>
                    <a:pt x="3879" y="16470"/>
                    <a:pt x="4377" y="18180"/>
                  </a:cubicBezTo>
                  <a:cubicBezTo>
                    <a:pt x="4576" y="18837"/>
                    <a:pt x="4934" y="19354"/>
                    <a:pt x="5411" y="19792"/>
                  </a:cubicBezTo>
                  <a:cubicBezTo>
                    <a:pt x="6008" y="20369"/>
                    <a:pt x="6744" y="20766"/>
                    <a:pt x="7241" y="21383"/>
                  </a:cubicBezTo>
                  <a:lnTo>
                    <a:pt x="7241" y="21662"/>
                  </a:lnTo>
                  <a:cubicBezTo>
                    <a:pt x="7241" y="21746"/>
                    <a:pt x="7303" y="21791"/>
                    <a:pt x="7361" y="21791"/>
                  </a:cubicBezTo>
                  <a:cubicBezTo>
                    <a:pt x="7412" y="21791"/>
                    <a:pt x="7460" y="21756"/>
                    <a:pt x="7460" y="21681"/>
                  </a:cubicBezTo>
                  <a:cubicBezTo>
                    <a:pt x="7466" y="21691"/>
                    <a:pt x="7471" y="21695"/>
                    <a:pt x="7476" y="21695"/>
                  </a:cubicBezTo>
                  <a:cubicBezTo>
                    <a:pt x="7499" y="21695"/>
                    <a:pt x="7494" y="21576"/>
                    <a:pt x="7460" y="21542"/>
                  </a:cubicBezTo>
                  <a:cubicBezTo>
                    <a:pt x="7500" y="20647"/>
                    <a:pt x="7719" y="19792"/>
                    <a:pt x="7918" y="18916"/>
                  </a:cubicBezTo>
                  <a:cubicBezTo>
                    <a:pt x="8136" y="17922"/>
                    <a:pt x="8296" y="16967"/>
                    <a:pt x="8335" y="15952"/>
                  </a:cubicBezTo>
                  <a:cubicBezTo>
                    <a:pt x="8395" y="14082"/>
                    <a:pt x="8136" y="12213"/>
                    <a:pt x="7918" y="10343"/>
                  </a:cubicBezTo>
                  <a:cubicBezTo>
                    <a:pt x="7480" y="7001"/>
                    <a:pt x="6445" y="3698"/>
                    <a:pt x="4178" y="1132"/>
                  </a:cubicBezTo>
                  <a:cubicBezTo>
                    <a:pt x="3678" y="527"/>
                    <a:pt x="2952" y="0"/>
                    <a:pt x="2224"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1" name="Google Shape;1961;p27"/>
            <p:cNvSpPr/>
            <p:nvPr/>
          </p:nvSpPr>
          <p:spPr>
            <a:xfrm>
              <a:off x="4085946" y="3219659"/>
              <a:ext cx="167528" cy="800687"/>
            </a:xfrm>
            <a:custGeom>
              <a:avLst/>
              <a:gdLst/>
              <a:ahLst/>
              <a:cxnLst/>
              <a:rect l="l" t="t" r="r" b="b"/>
              <a:pathLst>
                <a:path w="5173" h="24724" extrusionOk="0">
                  <a:moveTo>
                    <a:pt x="590" y="1"/>
                  </a:moveTo>
                  <a:cubicBezTo>
                    <a:pt x="560" y="1"/>
                    <a:pt x="523" y="33"/>
                    <a:pt x="537" y="76"/>
                  </a:cubicBezTo>
                  <a:cubicBezTo>
                    <a:pt x="2109" y="2642"/>
                    <a:pt x="3243" y="5447"/>
                    <a:pt x="3979" y="8352"/>
                  </a:cubicBezTo>
                  <a:cubicBezTo>
                    <a:pt x="2885" y="6342"/>
                    <a:pt x="1234" y="4691"/>
                    <a:pt x="20" y="2762"/>
                  </a:cubicBezTo>
                  <a:lnTo>
                    <a:pt x="0" y="2762"/>
                  </a:lnTo>
                  <a:cubicBezTo>
                    <a:pt x="1094" y="4930"/>
                    <a:pt x="2905" y="6621"/>
                    <a:pt x="4038" y="8730"/>
                  </a:cubicBezTo>
                  <a:cubicBezTo>
                    <a:pt x="4237" y="9605"/>
                    <a:pt x="4416" y="10460"/>
                    <a:pt x="4536" y="11336"/>
                  </a:cubicBezTo>
                  <a:cubicBezTo>
                    <a:pt x="4715" y="12529"/>
                    <a:pt x="4794" y="13743"/>
                    <a:pt x="4814" y="14976"/>
                  </a:cubicBezTo>
                  <a:cubicBezTo>
                    <a:pt x="4138" y="13723"/>
                    <a:pt x="3461" y="12549"/>
                    <a:pt x="2924" y="11236"/>
                  </a:cubicBezTo>
                  <a:cubicBezTo>
                    <a:pt x="2919" y="11230"/>
                    <a:pt x="2909" y="11228"/>
                    <a:pt x="2900" y="11228"/>
                  </a:cubicBezTo>
                  <a:cubicBezTo>
                    <a:pt x="2878" y="11228"/>
                    <a:pt x="2856" y="11242"/>
                    <a:pt x="2885" y="11256"/>
                  </a:cubicBezTo>
                  <a:cubicBezTo>
                    <a:pt x="3342" y="12629"/>
                    <a:pt x="3939" y="14081"/>
                    <a:pt x="4814" y="15235"/>
                  </a:cubicBezTo>
                  <a:cubicBezTo>
                    <a:pt x="4814" y="16110"/>
                    <a:pt x="4794" y="16965"/>
                    <a:pt x="4735" y="17821"/>
                  </a:cubicBezTo>
                  <a:cubicBezTo>
                    <a:pt x="4615" y="20108"/>
                    <a:pt x="4217" y="22376"/>
                    <a:pt x="4038" y="24664"/>
                  </a:cubicBezTo>
                  <a:cubicBezTo>
                    <a:pt x="4038" y="24703"/>
                    <a:pt x="4063" y="24723"/>
                    <a:pt x="4088" y="24723"/>
                  </a:cubicBezTo>
                  <a:cubicBezTo>
                    <a:pt x="4113" y="24723"/>
                    <a:pt x="4138" y="24703"/>
                    <a:pt x="4138" y="24664"/>
                  </a:cubicBezTo>
                  <a:cubicBezTo>
                    <a:pt x="4595" y="22376"/>
                    <a:pt x="4874" y="19969"/>
                    <a:pt x="5033" y="17622"/>
                  </a:cubicBezTo>
                  <a:cubicBezTo>
                    <a:pt x="5172" y="15891"/>
                    <a:pt x="5132" y="14121"/>
                    <a:pt x="4993" y="12390"/>
                  </a:cubicBezTo>
                  <a:lnTo>
                    <a:pt x="4993" y="12350"/>
                  </a:lnTo>
                  <a:cubicBezTo>
                    <a:pt x="5013" y="10938"/>
                    <a:pt x="5132" y="9525"/>
                    <a:pt x="5053" y="8113"/>
                  </a:cubicBezTo>
                  <a:cubicBezTo>
                    <a:pt x="5013" y="6561"/>
                    <a:pt x="4755" y="5049"/>
                    <a:pt x="4436" y="3538"/>
                  </a:cubicBezTo>
                  <a:cubicBezTo>
                    <a:pt x="4436" y="3518"/>
                    <a:pt x="4431" y="3508"/>
                    <a:pt x="4426" y="3508"/>
                  </a:cubicBezTo>
                  <a:cubicBezTo>
                    <a:pt x="4421" y="3508"/>
                    <a:pt x="4416" y="3518"/>
                    <a:pt x="4416" y="3538"/>
                  </a:cubicBezTo>
                  <a:cubicBezTo>
                    <a:pt x="4695" y="4990"/>
                    <a:pt x="4874" y="6482"/>
                    <a:pt x="4914" y="7974"/>
                  </a:cubicBezTo>
                  <a:cubicBezTo>
                    <a:pt x="4934" y="8769"/>
                    <a:pt x="4934" y="9605"/>
                    <a:pt x="4894" y="10401"/>
                  </a:cubicBezTo>
                  <a:cubicBezTo>
                    <a:pt x="4874" y="10639"/>
                    <a:pt x="4834" y="10918"/>
                    <a:pt x="4834" y="11196"/>
                  </a:cubicBezTo>
                  <a:cubicBezTo>
                    <a:pt x="4277" y="7178"/>
                    <a:pt x="2805" y="3398"/>
                    <a:pt x="617" y="17"/>
                  </a:cubicBezTo>
                  <a:cubicBezTo>
                    <a:pt x="611" y="5"/>
                    <a:pt x="601" y="1"/>
                    <a:pt x="59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2" name="Google Shape;1962;p27"/>
            <p:cNvSpPr/>
            <p:nvPr/>
          </p:nvSpPr>
          <p:spPr>
            <a:xfrm>
              <a:off x="4169693" y="3216679"/>
              <a:ext cx="33907" cy="115193"/>
            </a:xfrm>
            <a:custGeom>
              <a:avLst/>
              <a:gdLst/>
              <a:ahLst/>
              <a:cxnLst/>
              <a:rect l="l" t="t" r="r" b="b"/>
              <a:pathLst>
                <a:path w="1047" h="3557" extrusionOk="0">
                  <a:moveTo>
                    <a:pt x="15" y="0"/>
                  </a:moveTo>
                  <a:cubicBezTo>
                    <a:pt x="9" y="0"/>
                    <a:pt x="0" y="9"/>
                    <a:pt x="0" y="9"/>
                  </a:cubicBezTo>
                  <a:cubicBezTo>
                    <a:pt x="418" y="1183"/>
                    <a:pt x="637" y="2356"/>
                    <a:pt x="955" y="3530"/>
                  </a:cubicBezTo>
                  <a:cubicBezTo>
                    <a:pt x="972" y="3547"/>
                    <a:pt x="991" y="3556"/>
                    <a:pt x="1008" y="3556"/>
                  </a:cubicBezTo>
                  <a:cubicBezTo>
                    <a:pt x="1031" y="3556"/>
                    <a:pt x="1046" y="3537"/>
                    <a:pt x="1035" y="3490"/>
                  </a:cubicBezTo>
                  <a:cubicBezTo>
                    <a:pt x="915" y="2337"/>
                    <a:pt x="458" y="1143"/>
                    <a:pt x="20" y="9"/>
                  </a:cubicBezTo>
                  <a:cubicBezTo>
                    <a:pt x="20" y="3"/>
                    <a:pt x="18" y="0"/>
                    <a:pt x="1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3" name="Google Shape;1963;p27"/>
            <p:cNvSpPr/>
            <p:nvPr/>
          </p:nvSpPr>
          <p:spPr>
            <a:xfrm>
              <a:off x="4243110" y="3332779"/>
              <a:ext cx="277701" cy="613825"/>
            </a:xfrm>
            <a:custGeom>
              <a:avLst/>
              <a:gdLst/>
              <a:ahLst/>
              <a:cxnLst/>
              <a:rect l="l" t="t" r="r" b="b"/>
              <a:pathLst>
                <a:path w="8575" h="18954" extrusionOk="0">
                  <a:moveTo>
                    <a:pt x="7568" y="1"/>
                  </a:moveTo>
                  <a:cubicBezTo>
                    <a:pt x="6726" y="1"/>
                    <a:pt x="5743" y="796"/>
                    <a:pt x="5233" y="1258"/>
                  </a:cubicBezTo>
                  <a:cubicBezTo>
                    <a:pt x="4238" y="2133"/>
                    <a:pt x="3542" y="3267"/>
                    <a:pt x="2985" y="4461"/>
                  </a:cubicBezTo>
                  <a:cubicBezTo>
                    <a:pt x="2348" y="5833"/>
                    <a:pt x="1771" y="7246"/>
                    <a:pt x="1334" y="8698"/>
                  </a:cubicBezTo>
                  <a:cubicBezTo>
                    <a:pt x="279" y="11980"/>
                    <a:pt x="1" y="15422"/>
                    <a:pt x="140" y="18843"/>
                  </a:cubicBezTo>
                  <a:lnTo>
                    <a:pt x="140" y="18863"/>
                  </a:lnTo>
                  <a:lnTo>
                    <a:pt x="140" y="18883"/>
                  </a:lnTo>
                  <a:cubicBezTo>
                    <a:pt x="118" y="18928"/>
                    <a:pt x="152" y="18954"/>
                    <a:pt x="190" y="18954"/>
                  </a:cubicBezTo>
                  <a:cubicBezTo>
                    <a:pt x="219" y="18954"/>
                    <a:pt x="251" y="18938"/>
                    <a:pt x="260" y="18903"/>
                  </a:cubicBezTo>
                  <a:cubicBezTo>
                    <a:pt x="598" y="17451"/>
                    <a:pt x="1175" y="16058"/>
                    <a:pt x="1970" y="14765"/>
                  </a:cubicBezTo>
                  <a:cubicBezTo>
                    <a:pt x="2726" y="13512"/>
                    <a:pt x="3741" y="12497"/>
                    <a:pt x="4556" y="11304"/>
                  </a:cubicBezTo>
                  <a:cubicBezTo>
                    <a:pt x="4914" y="10787"/>
                    <a:pt x="5213" y="10230"/>
                    <a:pt x="5412" y="9633"/>
                  </a:cubicBezTo>
                  <a:cubicBezTo>
                    <a:pt x="5631" y="8937"/>
                    <a:pt x="5631" y="8240"/>
                    <a:pt x="5710" y="7524"/>
                  </a:cubicBezTo>
                  <a:cubicBezTo>
                    <a:pt x="5849" y="5933"/>
                    <a:pt x="6645" y="4660"/>
                    <a:pt x="7401" y="3287"/>
                  </a:cubicBezTo>
                  <a:cubicBezTo>
                    <a:pt x="7779" y="2651"/>
                    <a:pt x="8097" y="1974"/>
                    <a:pt x="8376" y="1298"/>
                  </a:cubicBezTo>
                  <a:cubicBezTo>
                    <a:pt x="8535" y="860"/>
                    <a:pt x="8575" y="442"/>
                    <a:pt x="8157" y="164"/>
                  </a:cubicBezTo>
                  <a:cubicBezTo>
                    <a:pt x="7975" y="50"/>
                    <a:pt x="7776" y="1"/>
                    <a:pt x="756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4" name="Google Shape;1964;p27"/>
            <p:cNvSpPr/>
            <p:nvPr/>
          </p:nvSpPr>
          <p:spPr>
            <a:xfrm>
              <a:off x="4217364" y="3427278"/>
              <a:ext cx="208527" cy="659100"/>
            </a:xfrm>
            <a:custGeom>
              <a:avLst/>
              <a:gdLst/>
              <a:ahLst/>
              <a:cxnLst/>
              <a:rect l="l" t="t" r="r" b="b"/>
              <a:pathLst>
                <a:path w="6439" h="20352" extrusionOk="0">
                  <a:moveTo>
                    <a:pt x="6384" y="1"/>
                  </a:moveTo>
                  <a:cubicBezTo>
                    <a:pt x="6369" y="1"/>
                    <a:pt x="6353" y="9"/>
                    <a:pt x="6346" y="31"/>
                  </a:cubicBezTo>
                  <a:cubicBezTo>
                    <a:pt x="5630" y="1225"/>
                    <a:pt x="4874" y="2398"/>
                    <a:pt x="4297" y="3651"/>
                  </a:cubicBezTo>
                  <a:cubicBezTo>
                    <a:pt x="3939" y="4348"/>
                    <a:pt x="3661" y="5084"/>
                    <a:pt x="3422" y="5820"/>
                  </a:cubicBezTo>
                  <a:cubicBezTo>
                    <a:pt x="3720" y="4248"/>
                    <a:pt x="4058" y="2736"/>
                    <a:pt x="4595" y="1225"/>
                  </a:cubicBezTo>
                  <a:cubicBezTo>
                    <a:pt x="4595" y="1215"/>
                    <a:pt x="4586" y="1210"/>
                    <a:pt x="4576" y="1210"/>
                  </a:cubicBezTo>
                  <a:cubicBezTo>
                    <a:pt x="4566" y="1210"/>
                    <a:pt x="4556" y="1215"/>
                    <a:pt x="4556" y="1225"/>
                  </a:cubicBezTo>
                  <a:cubicBezTo>
                    <a:pt x="3939" y="2716"/>
                    <a:pt x="3462" y="4387"/>
                    <a:pt x="3342" y="5999"/>
                  </a:cubicBezTo>
                  <a:cubicBezTo>
                    <a:pt x="3203" y="6436"/>
                    <a:pt x="3064" y="6894"/>
                    <a:pt x="2925" y="7332"/>
                  </a:cubicBezTo>
                  <a:cubicBezTo>
                    <a:pt x="2368" y="9261"/>
                    <a:pt x="1910" y="11191"/>
                    <a:pt x="1472" y="13140"/>
                  </a:cubicBezTo>
                  <a:cubicBezTo>
                    <a:pt x="1472" y="11847"/>
                    <a:pt x="1572" y="10594"/>
                    <a:pt x="1811" y="9321"/>
                  </a:cubicBezTo>
                  <a:cubicBezTo>
                    <a:pt x="1811" y="9311"/>
                    <a:pt x="1796" y="9306"/>
                    <a:pt x="1781" y="9306"/>
                  </a:cubicBezTo>
                  <a:cubicBezTo>
                    <a:pt x="1766" y="9306"/>
                    <a:pt x="1751" y="9311"/>
                    <a:pt x="1751" y="9321"/>
                  </a:cubicBezTo>
                  <a:cubicBezTo>
                    <a:pt x="1433" y="10614"/>
                    <a:pt x="1273" y="11986"/>
                    <a:pt x="1433" y="13339"/>
                  </a:cubicBezTo>
                  <a:cubicBezTo>
                    <a:pt x="1254" y="14075"/>
                    <a:pt x="1114" y="14791"/>
                    <a:pt x="955" y="15547"/>
                  </a:cubicBezTo>
                  <a:cubicBezTo>
                    <a:pt x="597" y="17119"/>
                    <a:pt x="199" y="18730"/>
                    <a:pt x="0" y="20322"/>
                  </a:cubicBezTo>
                  <a:cubicBezTo>
                    <a:pt x="0" y="20341"/>
                    <a:pt x="15" y="20351"/>
                    <a:pt x="33" y="20351"/>
                  </a:cubicBezTo>
                  <a:cubicBezTo>
                    <a:pt x="50" y="20351"/>
                    <a:pt x="70" y="20341"/>
                    <a:pt x="80" y="20322"/>
                  </a:cubicBezTo>
                  <a:cubicBezTo>
                    <a:pt x="319" y="19446"/>
                    <a:pt x="458" y="18551"/>
                    <a:pt x="657" y="17676"/>
                  </a:cubicBezTo>
                  <a:cubicBezTo>
                    <a:pt x="856" y="16820"/>
                    <a:pt x="1055" y="15945"/>
                    <a:pt x="1254" y="15050"/>
                  </a:cubicBezTo>
                  <a:cubicBezTo>
                    <a:pt x="1552" y="13777"/>
                    <a:pt x="1850" y="12504"/>
                    <a:pt x="2169" y="11250"/>
                  </a:cubicBezTo>
                  <a:cubicBezTo>
                    <a:pt x="2407" y="10773"/>
                    <a:pt x="2805" y="10375"/>
                    <a:pt x="3104" y="9977"/>
                  </a:cubicBezTo>
                  <a:cubicBezTo>
                    <a:pt x="3442" y="9560"/>
                    <a:pt x="3760" y="9122"/>
                    <a:pt x="4098" y="8684"/>
                  </a:cubicBezTo>
                  <a:cubicBezTo>
                    <a:pt x="4715" y="7869"/>
                    <a:pt x="5252" y="7033"/>
                    <a:pt x="5729" y="6138"/>
                  </a:cubicBezTo>
                  <a:cubicBezTo>
                    <a:pt x="5789" y="6118"/>
                    <a:pt x="5729" y="6118"/>
                    <a:pt x="5729" y="6118"/>
                  </a:cubicBezTo>
                  <a:cubicBezTo>
                    <a:pt x="5133" y="7113"/>
                    <a:pt x="4436" y="8068"/>
                    <a:pt x="3740" y="8983"/>
                  </a:cubicBezTo>
                  <a:cubicBezTo>
                    <a:pt x="3422" y="9400"/>
                    <a:pt x="3064" y="9858"/>
                    <a:pt x="2745" y="10276"/>
                  </a:cubicBezTo>
                  <a:cubicBezTo>
                    <a:pt x="2606" y="10475"/>
                    <a:pt x="2427" y="10674"/>
                    <a:pt x="2268" y="10892"/>
                  </a:cubicBezTo>
                  <a:cubicBezTo>
                    <a:pt x="2368" y="10554"/>
                    <a:pt x="2447" y="10176"/>
                    <a:pt x="2547" y="9818"/>
                  </a:cubicBezTo>
                  <a:cubicBezTo>
                    <a:pt x="2984" y="8107"/>
                    <a:pt x="3422" y="6337"/>
                    <a:pt x="4058" y="4706"/>
                  </a:cubicBezTo>
                  <a:cubicBezTo>
                    <a:pt x="4715" y="3094"/>
                    <a:pt x="5550" y="1543"/>
                    <a:pt x="6426" y="51"/>
                  </a:cubicBezTo>
                  <a:cubicBezTo>
                    <a:pt x="6438" y="26"/>
                    <a:pt x="6411" y="1"/>
                    <a:pt x="638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5" name="Google Shape;1965;p27"/>
            <p:cNvSpPr/>
            <p:nvPr/>
          </p:nvSpPr>
          <p:spPr>
            <a:xfrm>
              <a:off x="4344928" y="3578742"/>
              <a:ext cx="64252" cy="100815"/>
            </a:xfrm>
            <a:custGeom>
              <a:avLst/>
              <a:gdLst/>
              <a:ahLst/>
              <a:cxnLst/>
              <a:rect l="l" t="t" r="r" b="b"/>
              <a:pathLst>
                <a:path w="1984" h="3113" extrusionOk="0">
                  <a:moveTo>
                    <a:pt x="1957" y="1"/>
                  </a:moveTo>
                  <a:cubicBezTo>
                    <a:pt x="1953" y="1"/>
                    <a:pt x="1950" y="3"/>
                    <a:pt x="1950" y="9"/>
                  </a:cubicBezTo>
                  <a:cubicBezTo>
                    <a:pt x="1194" y="944"/>
                    <a:pt x="517" y="2018"/>
                    <a:pt x="0" y="3092"/>
                  </a:cubicBezTo>
                  <a:cubicBezTo>
                    <a:pt x="0" y="3112"/>
                    <a:pt x="20" y="3112"/>
                    <a:pt x="20" y="3112"/>
                  </a:cubicBezTo>
                  <a:cubicBezTo>
                    <a:pt x="676" y="2098"/>
                    <a:pt x="1313" y="1043"/>
                    <a:pt x="1969" y="29"/>
                  </a:cubicBezTo>
                  <a:cubicBezTo>
                    <a:pt x="1983" y="15"/>
                    <a:pt x="1968" y="1"/>
                    <a:pt x="195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27"/>
            <p:cNvSpPr/>
            <p:nvPr/>
          </p:nvSpPr>
          <p:spPr>
            <a:xfrm>
              <a:off x="3893969" y="3355319"/>
              <a:ext cx="324724" cy="549897"/>
            </a:xfrm>
            <a:custGeom>
              <a:avLst/>
              <a:gdLst/>
              <a:ahLst/>
              <a:cxnLst/>
              <a:rect l="l" t="t" r="r" b="b"/>
              <a:pathLst>
                <a:path w="10027" h="16980" extrusionOk="0">
                  <a:moveTo>
                    <a:pt x="1186" y="0"/>
                  </a:moveTo>
                  <a:cubicBezTo>
                    <a:pt x="897" y="0"/>
                    <a:pt x="640" y="151"/>
                    <a:pt x="478" y="562"/>
                  </a:cubicBezTo>
                  <a:cubicBezTo>
                    <a:pt x="0" y="1676"/>
                    <a:pt x="776" y="2929"/>
                    <a:pt x="1313" y="3844"/>
                  </a:cubicBezTo>
                  <a:cubicBezTo>
                    <a:pt x="1771" y="4620"/>
                    <a:pt x="2268" y="5535"/>
                    <a:pt x="2089" y="6430"/>
                  </a:cubicBezTo>
                  <a:cubicBezTo>
                    <a:pt x="1970" y="7007"/>
                    <a:pt x="1532" y="7465"/>
                    <a:pt x="1472" y="8062"/>
                  </a:cubicBezTo>
                  <a:cubicBezTo>
                    <a:pt x="1293" y="9394"/>
                    <a:pt x="2586" y="10230"/>
                    <a:pt x="3521" y="10847"/>
                  </a:cubicBezTo>
                  <a:cubicBezTo>
                    <a:pt x="5868" y="12398"/>
                    <a:pt x="9111" y="13771"/>
                    <a:pt x="9529" y="16914"/>
                  </a:cubicBezTo>
                  <a:cubicBezTo>
                    <a:pt x="9538" y="16959"/>
                    <a:pt x="9579" y="16979"/>
                    <a:pt x="9622" y="16979"/>
                  </a:cubicBezTo>
                  <a:cubicBezTo>
                    <a:pt x="9674" y="16979"/>
                    <a:pt x="9728" y="16949"/>
                    <a:pt x="9728" y="16894"/>
                  </a:cubicBezTo>
                  <a:lnTo>
                    <a:pt x="9728" y="16874"/>
                  </a:lnTo>
                  <a:lnTo>
                    <a:pt x="9728" y="16854"/>
                  </a:lnTo>
                  <a:cubicBezTo>
                    <a:pt x="10026" y="15263"/>
                    <a:pt x="10026" y="13632"/>
                    <a:pt x="9668" y="12040"/>
                  </a:cubicBezTo>
                  <a:cubicBezTo>
                    <a:pt x="9330" y="10429"/>
                    <a:pt x="8594" y="8957"/>
                    <a:pt x="7778" y="7544"/>
                  </a:cubicBezTo>
                  <a:cubicBezTo>
                    <a:pt x="6366" y="5137"/>
                    <a:pt x="4874" y="2671"/>
                    <a:pt x="2725" y="841"/>
                  </a:cubicBezTo>
                  <a:cubicBezTo>
                    <a:pt x="2341" y="495"/>
                    <a:pt x="1709" y="0"/>
                    <a:pt x="1186"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7" name="Google Shape;1967;p27"/>
            <p:cNvSpPr/>
            <p:nvPr/>
          </p:nvSpPr>
          <p:spPr>
            <a:xfrm>
              <a:off x="4004758" y="3537451"/>
              <a:ext cx="222938" cy="621403"/>
            </a:xfrm>
            <a:custGeom>
              <a:avLst/>
              <a:gdLst/>
              <a:ahLst/>
              <a:cxnLst/>
              <a:rect l="l" t="t" r="r" b="b"/>
              <a:pathLst>
                <a:path w="6884" h="19188" extrusionOk="0">
                  <a:moveTo>
                    <a:pt x="1316" y="1"/>
                  </a:moveTo>
                  <a:cubicBezTo>
                    <a:pt x="1280" y="1"/>
                    <a:pt x="1245" y="66"/>
                    <a:pt x="1274" y="110"/>
                  </a:cubicBezTo>
                  <a:cubicBezTo>
                    <a:pt x="3303" y="2378"/>
                    <a:pt x="4616" y="4984"/>
                    <a:pt x="5412" y="7868"/>
                  </a:cubicBezTo>
                  <a:cubicBezTo>
                    <a:pt x="4059" y="5979"/>
                    <a:pt x="1612" y="5024"/>
                    <a:pt x="40" y="3333"/>
                  </a:cubicBezTo>
                  <a:cubicBezTo>
                    <a:pt x="36" y="3328"/>
                    <a:pt x="29" y="3325"/>
                    <a:pt x="24" y="3325"/>
                  </a:cubicBezTo>
                  <a:lnTo>
                    <a:pt x="24" y="3325"/>
                  </a:lnTo>
                  <a:cubicBezTo>
                    <a:pt x="8" y="3325"/>
                    <a:pt x="1" y="3348"/>
                    <a:pt x="60" y="3392"/>
                  </a:cubicBezTo>
                  <a:cubicBezTo>
                    <a:pt x="1632" y="5302"/>
                    <a:pt x="4079" y="6257"/>
                    <a:pt x="5551" y="8286"/>
                  </a:cubicBezTo>
                  <a:cubicBezTo>
                    <a:pt x="5551" y="8366"/>
                    <a:pt x="5571" y="8445"/>
                    <a:pt x="5610" y="8525"/>
                  </a:cubicBezTo>
                  <a:cubicBezTo>
                    <a:pt x="6446" y="11966"/>
                    <a:pt x="6506" y="15587"/>
                    <a:pt x="6406" y="19128"/>
                  </a:cubicBezTo>
                  <a:cubicBezTo>
                    <a:pt x="6406" y="19167"/>
                    <a:pt x="6431" y="19187"/>
                    <a:pt x="6456" y="19187"/>
                  </a:cubicBezTo>
                  <a:cubicBezTo>
                    <a:pt x="6481" y="19187"/>
                    <a:pt x="6506" y="19167"/>
                    <a:pt x="6506" y="19128"/>
                  </a:cubicBezTo>
                  <a:cubicBezTo>
                    <a:pt x="6884" y="14612"/>
                    <a:pt x="6705" y="9619"/>
                    <a:pt x="4934" y="5342"/>
                  </a:cubicBezTo>
                  <a:cubicBezTo>
                    <a:pt x="4616" y="3890"/>
                    <a:pt x="4118" y="2458"/>
                    <a:pt x="3363" y="1164"/>
                  </a:cubicBezTo>
                  <a:cubicBezTo>
                    <a:pt x="3357" y="1153"/>
                    <a:pt x="3346" y="1148"/>
                    <a:pt x="3334" y="1148"/>
                  </a:cubicBezTo>
                  <a:cubicBezTo>
                    <a:pt x="3306" y="1148"/>
                    <a:pt x="3275" y="1176"/>
                    <a:pt x="3303" y="1204"/>
                  </a:cubicBezTo>
                  <a:cubicBezTo>
                    <a:pt x="3860" y="2398"/>
                    <a:pt x="4397" y="3611"/>
                    <a:pt x="4735" y="4904"/>
                  </a:cubicBezTo>
                  <a:cubicBezTo>
                    <a:pt x="3939" y="3114"/>
                    <a:pt x="2825" y="1443"/>
                    <a:pt x="1353" y="31"/>
                  </a:cubicBezTo>
                  <a:cubicBezTo>
                    <a:pt x="1343" y="10"/>
                    <a:pt x="1329" y="1"/>
                    <a:pt x="13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27"/>
            <p:cNvSpPr/>
            <p:nvPr/>
          </p:nvSpPr>
          <p:spPr>
            <a:xfrm>
              <a:off x="3991706" y="3597913"/>
              <a:ext cx="82031" cy="74550"/>
            </a:xfrm>
            <a:custGeom>
              <a:avLst/>
              <a:gdLst/>
              <a:ahLst/>
              <a:cxnLst/>
              <a:rect l="l" t="t" r="r" b="b"/>
              <a:pathLst>
                <a:path w="2533" h="2302" extrusionOk="0">
                  <a:moveTo>
                    <a:pt x="55" y="0"/>
                  </a:moveTo>
                  <a:cubicBezTo>
                    <a:pt x="24" y="0"/>
                    <a:pt x="0" y="38"/>
                    <a:pt x="46" y="53"/>
                  </a:cubicBezTo>
                  <a:cubicBezTo>
                    <a:pt x="742" y="909"/>
                    <a:pt x="1637" y="1705"/>
                    <a:pt x="2532" y="2301"/>
                  </a:cubicBezTo>
                  <a:lnTo>
                    <a:pt x="2532" y="2281"/>
                  </a:lnTo>
                  <a:cubicBezTo>
                    <a:pt x="1717" y="1525"/>
                    <a:pt x="921" y="750"/>
                    <a:pt x="85" y="14"/>
                  </a:cubicBezTo>
                  <a:cubicBezTo>
                    <a:pt x="76" y="4"/>
                    <a:pt x="65" y="0"/>
                    <a:pt x="5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9" name="Google Shape;1969;p27"/>
            <p:cNvSpPr/>
            <p:nvPr/>
          </p:nvSpPr>
          <p:spPr>
            <a:xfrm>
              <a:off x="3988015" y="3493084"/>
              <a:ext cx="80574" cy="109785"/>
            </a:xfrm>
            <a:custGeom>
              <a:avLst/>
              <a:gdLst/>
              <a:ahLst/>
              <a:cxnLst/>
              <a:rect l="l" t="t" r="r" b="b"/>
              <a:pathLst>
                <a:path w="2488" h="3390" extrusionOk="0">
                  <a:moveTo>
                    <a:pt x="50" y="0"/>
                  </a:moveTo>
                  <a:cubicBezTo>
                    <a:pt x="32" y="0"/>
                    <a:pt x="0" y="19"/>
                    <a:pt x="0" y="48"/>
                  </a:cubicBezTo>
                  <a:cubicBezTo>
                    <a:pt x="597" y="1281"/>
                    <a:pt x="1473" y="2455"/>
                    <a:pt x="2467" y="3390"/>
                  </a:cubicBezTo>
                  <a:cubicBezTo>
                    <a:pt x="2487" y="3390"/>
                    <a:pt x="2487" y="3390"/>
                    <a:pt x="2487" y="3370"/>
                  </a:cubicBezTo>
                  <a:cubicBezTo>
                    <a:pt x="1572" y="2336"/>
                    <a:pt x="796" y="1202"/>
                    <a:pt x="60" y="8"/>
                  </a:cubicBezTo>
                  <a:cubicBezTo>
                    <a:pt x="60" y="3"/>
                    <a:pt x="56" y="0"/>
                    <a:pt x="5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0" name="Google Shape;1970;p27"/>
            <p:cNvSpPr/>
            <p:nvPr/>
          </p:nvSpPr>
          <p:spPr>
            <a:xfrm>
              <a:off x="4109134" y="3946860"/>
              <a:ext cx="231941" cy="312483"/>
            </a:xfrm>
            <a:custGeom>
              <a:avLst/>
              <a:gdLst/>
              <a:ahLst/>
              <a:cxnLst/>
              <a:rect l="l" t="t" r="r" b="b"/>
              <a:pathLst>
                <a:path w="7162" h="9649" extrusionOk="0">
                  <a:moveTo>
                    <a:pt x="1114" y="1"/>
                  </a:moveTo>
                  <a:lnTo>
                    <a:pt x="0" y="9649"/>
                  </a:lnTo>
                  <a:lnTo>
                    <a:pt x="7162" y="9649"/>
                  </a:lnTo>
                  <a:lnTo>
                    <a:pt x="61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27"/>
            <p:cNvSpPr/>
            <p:nvPr/>
          </p:nvSpPr>
          <p:spPr>
            <a:xfrm>
              <a:off x="4138766" y="3946860"/>
              <a:ext cx="176531" cy="50942"/>
            </a:xfrm>
            <a:custGeom>
              <a:avLst/>
              <a:gdLst/>
              <a:ahLst/>
              <a:cxnLst/>
              <a:rect l="l" t="t" r="r" b="b"/>
              <a:pathLst>
                <a:path w="5451" h="1573" extrusionOk="0">
                  <a:moveTo>
                    <a:pt x="199" y="1"/>
                  </a:moveTo>
                  <a:lnTo>
                    <a:pt x="0" y="1572"/>
                  </a:lnTo>
                  <a:lnTo>
                    <a:pt x="5451" y="1572"/>
                  </a:lnTo>
                  <a:lnTo>
                    <a:pt x="5272"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27"/>
            <p:cNvSpPr/>
            <p:nvPr/>
          </p:nvSpPr>
          <p:spPr>
            <a:xfrm>
              <a:off x="4116226" y="3912726"/>
              <a:ext cx="217757" cy="50262"/>
            </a:xfrm>
            <a:custGeom>
              <a:avLst/>
              <a:gdLst/>
              <a:ahLst/>
              <a:cxnLst/>
              <a:rect l="l" t="t" r="r" b="b"/>
              <a:pathLst>
                <a:path w="6724" h="1552" extrusionOk="0">
                  <a:moveTo>
                    <a:pt x="0" y="0"/>
                  </a:moveTo>
                  <a:lnTo>
                    <a:pt x="0" y="1552"/>
                  </a:lnTo>
                  <a:lnTo>
                    <a:pt x="6724" y="1552"/>
                  </a:lnTo>
                  <a:lnTo>
                    <a:pt x="67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27"/>
            <p:cNvSpPr/>
            <p:nvPr/>
          </p:nvSpPr>
          <p:spPr>
            <a:xfrm>
              <a:off x="5244901" y="2083211"/>
              <a:ext cx="527649" cy="659942"/>
            </a:xfrm>
            <a:custGeom>
              <a:avLst/>
              <a:gdLst/>
              <a:ahLst/>
              <a:cxnLst/>
              <a:rect l="l" t="t" r="r" b="b"/>
              <a:pathLst>
                <a:path w="16293" h="20378" extrusionOk="0">
                  <a:moveTo>
                    <a:pt x="9167" y="1"/>
                  </a:moveTo>
                  <a:cubicBezTo>
                    <a:pt x="8349" y="1"/>
                    <a:pt x="7637" y="242"/>
                    <a:pt x="7181" y="635"/>
                  </a:cubicBezTo>
                  <a:cubicBezTo>
                    <a:pt x="5113" y="2385"/>
                    <a:pt x="5689" y="5011"/>
                    <a:pt x="4814" y="6403"/>
                  </a:cubicBezTo>
                  <a:cubicBezTo>
                    <a:pt x="4297" y="7259"/>
                    <a:pt x="2546" y="8154"/>
                    <a:pt x="2228" y="9149"/>
                  </a:cubicBezTo>
                  <a:cubicBezTo>
                    <a:pt x="1651" y="10780"/>
                    <a:pt x="3044" y="11377"/>
                    <a:pt x="2725" y="12232"/>
                  </a:cubicBezTo>
                  <a:cubicBezTo>
                    <a:pt x="2268" y="13485"/>
                    <a:pt x="597" y="13386"/>
                    <a:pt x="298" y="15455"/>
                  </a:cubicBezTo>
                  <a:cubicBezTo>
                    <a:pt x="0" y="17484"/>
                    <a:pt x="2268" y="19672"/>
                    <a:pt x="7619" y="20269"/>
                  </a:cubicBezTo>
                  <a:cubicBezTo>
                    <a:pt x="8287" y="20343"/>
                    <a:pt x="8917" y="20378"/>
                    <a:pt x="9508" y="20378"/>
                  </a:cubicBezTo>
                  <a:cubicBezTo>
                    <a:pt x="13658" y="20378"/>
                    <a:pt x="15919" y="18680"/>
                    <a:pt x="16093" y="17165"/>
                  </a:cubicBezTo>
                  <a:cubicBezTo>
                    <a:pt x="16292" y="15415"/>
                    <a:pt x="14502" y="14858"/>
                    <a:pt x="14383" y="13565"/>
                  </a:cubicBezTo>
                  <a:cubicBezTo>
                    <a:pt x="14303" y="12729"/>
                    <a:pt x="15397" y="12133"/>
                    <a:pt x="15457" y="10621"/>
                  </a:cubicBezTo>
                  <a:cubicBezTo>
                    <a:pt x="15497" y="9109"/>
                    <a:pt x="14005" y="8611"/>
                    <a:pt x="13806" y="7318"/>
                  </a:cubicBezTo>
                  <a:cubicBezTo>
                    <a:pt x="13587" y="6025"/>
                    <a:pt x="14283" y="2862"/>
                    <a:pt x="12373" y="1251"/>
                  </a:cubicBezTo>
                  <a:cubicBezTo>
                    <a:pt x="11332" y="363"/>
                    <a:pt x="10170" y="1"/>
                    <a:pt x="916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27"/>
            <p:cNvSpPr/>
            <p:nvPr/>
          </p:nvSpPr>
          <p:spPr>
            <a:xfrm>
              <a:off x="5236514" y="2105038"/>
              <a:ext cx="249332" cy="601746"/>
            </a:xfrm>
            <a:custGeom>
              <a:avLst/>
              <a:gdLst/>
              <a:ahLst/>
              <a:cxnLst/>
              <a:rect l="l" t="t" r="r" b="b"/>
              <a:pathLst>
                <a:path w="7699" h="18581" extrusionOk="0">
                  <a:moveTo>
                    <a:pt x="7659" y="0"/>
                  </a:moveTo>
                  <a:lnTo>
                    <a:pt x="7659" y="0"/>
                  </a:lnTo>
                  <a:cubicBezTo>
                    <a:pt x="7062" y="418"/>
                    <a:pt x="6605" y="955"/>
                    <a:pt x="6287" y="1592"/>
                  </a:cubicBezTo>
                  <a:cubicBezTo>
                    <a:pt x="5948" y="2268"/>
                    <a:pt x="5710" y="2984"/>
                    <a:pt x="5511" y="3700"/>
                  </a:cubicBezTo>
                  <a:cubicBezTo>
                    <a:pt x="5411" y="4138"/>
                    <a:pt x="5312" y="4576"/>
                    <a:pt x="5093" y="4973"/>
                  </a:cubicBezTo>
                  <a:cubicBezTo>
                    <a:pt x="4914" y="5332"/>
                    <a:pt x="4675" y="5590"/>
                    <a:pt x="4377" y="5869"/>
                  </a:cubicBezTo>
                  <a:cubicBezTo>
                    <a:pt x="3800" y="6386"/>
                    <a:pt x="3104" y="6784"/>
                    <a:pt x="2587" y="7380"/>
                  </a:cubicBezTo>
                  <a:cubicBezTo>
                    <a:pt x="2089" y="7937"/>
                    <a:pt x="1711" y="8674"/>
                    <a:pt x="1910" y="9449"/>
                  </a:cubicBezTo>
                  <a:cubicBezTo>
                    <a:pt x="2010" y="9867"/>
                    <a:pt x="2288" y="10205"/>
                    <a:pt x="2467" y="10603"/>
                  </a:cubicBezTo>
                  <a:cubicBezTo>
                    <a:pt x="2606" y="10981"/>
                    <a:pt x="2686" y="11419"/>
                    <a:pt x="2348" y="11717"/>
                  </a:cubicBezTo>
                  <a:cubicBezTo>
                    <a:pt x="2089" y="11976"/>
                    <a:pt x="1711" y="12095"/>
                    <a:pt x="1393" y="12314"/>
                  </a:cubicBezTo>
                  <a:cubicBezTo>
                    <a:pt x="1095" y="12513"/>
                    <a:pt x="816" y="12791"/>
                    <a:pt x="617" y="13070"/>
                  </a:cubicBezTo>
                  <a:cubicBezTo>
                    <a:pt x="180" y="13647"/>
                    <a:pt x="1" y="14383"/>
                    <a:pt x="120" y="15119"/>
                  </a:cubicBezTo>
                  <a:cubicBezTo>
                    <a:pt x="438" y="16790"/>
                    <a:pt x="1990" y="17745"/>
                    <a:pt x="3422" y="18321"/>
                  </a:cubicBezTo>
                  <a:cubicBezTo>
                    <a:pt x="3621" y="18401"/>
                    <a:pt x="3820" y="18501"/>
                    <a:pt x="4019" y="18580"/>
                  </a:cubicBezTo>
                  <a:cubicBezTo>
                    <a:pt x="4039" y="18580"/>
                    <a:pt x="4079" y="18560"/>
                    <a:pt x="4039" y="18540"/>
                  </a:cubicBezTo>
                  <a:cubicBezTo>
                    <a:pt x="2606" y="17884"/>
                    <a:pt x="916" y="17108"/>
                    <a:pt x="359" y="15497"/>
                  </a:cubicBezTo>
                  <a:cubicBezTo>
                    <a:pt x="120" y="14781"/>
                    <a:pt x="199" y="14005"/>
                    <a:pt x="617" y="13348"/>
                  </a:cubicBezTo>
                  <a:cubicBezTo>
                    <a:pt x="816" y="13030"/>
                    <a:pt x="1095" y="12771"/>
                    <a:pt x="1393" y="12572"/>
                  </a:cubicBezTo>
                  <a:cubicBezTo>
                    <a:pt x="1691" y="12334"/>
                    <a:pt x="2010" y="12214"/>
                    <a:pt x="2308" y="12015"/>
                  </a:cubicBezTo>
                  <a:cubicBezTo>
                    <a:pt x="2606" y="11817"/>
                    <a:pt x="2785" y="11498"/>
                    <a:pt x="2746" y="11140"/>
                  </a:cubicBezTo>
                  <a:cubicBezTo>
                    <a:pt x="2726" y="10742"/>
                    <a:pt x="2547" y="10424"/>
                    <a:pt x="2348" y="10086"/>
                  </a:cubicBezTo>
                  <a:cubicBezTo>
                    <a:pt x="2169" y="9728"/>
                    <a:pt x="1990" y="9370"/>
                    <a:pt x="2010" y="8952"/>
                  </a:cubicBezTo>
                  <a:cubicBezTo>
                    <a:pt x="2030" y="8554"/>
                    <a:pt x="2209" y="8216"/>
                    <a:pt x="2427" y="7878"/>
                  </a:cubicBezTo>
                  <a:cubicBezTo>
                    <a:pt x="2885" y="7241"/>
                    <a:pt x="3541" y="6843"/>
                    <a:pt x="4158" y="6346"/>
                  </a:cubicBezTo>
                  <a:cubicBezTo>
                    <a:pt x="4755" y="5849"/>
                    <a:pt x="5252" y="5312"/>
                    <a:pt x="5451" y="4556"/>
                  </a:cubicBezTo>
                  <a:cubicBezTo>
                    <a:pt x="5551" y="4178"/>
                    <a:pt x="5610" y="3780"/>
                    <a:pt x="5710" y="3382"/>
                  </a:cubicBezTo>
                  <a:cubicBezTo>
                    <a:pt x="5809" y="3044"/>
                    <a:pt x="5909" y="2666"/>
                    <a:pt x="6028" y="2328"/>
                  </a:cubicBezTo>
                  <a:cubicBezTo>
                    <a:pt x="6287" y="1631"/>
                    <a:pt x="6665" y="975"/>
                    <a:pt x="7162" y="458"/>
                  </a:cubicBezTo>
                  <a:cubicBezTo>
                    <a:pt x="7281" y="338"/>
                    <a:pt x="7420" y="199"/>
                    <a:pt x="7600" y="80"/>
                  </a:cubicBezTo>
                  <a:cubicBezTo>
                    <a:pt x="7699" y="20"/>
                    <a:pt x="7679" y="0"/>
                    <a:pt x="765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27"/>
            <p:cNvSpPr/>
            <p:nvPr/>
          </p:nvSpPr>
          <p:spPr>
            <a:xfrm>
              <a:off x="5658682" y="2149859"/>
              <a:ext cx="119663" cy="560131"/>
            </a:xfrm>
            <a:custGeom>
              <a:avLst/>
              <a:gdLst/>
              <a:ahLst/>
              <a:cxnLst/>
              <a:rect l="l" t="t" r="r" b="b"/>
              <a:pathLst>
                <a:path w="3695" h="17296" extrusionOk="0">
                  <a:moveTo>
                    <a:pt x="26" y="1"/>
                  </a:moveTo>
                  <a:cubicBezTo>
                    <a:pt x="16" y="1"/>
                    <a:pt x="0" y="15"/>
                    <a:pt x="14" y="29"/>
                  </a:cubicBezTo>
                  <a:cubicBezTo>
                    <a:pt x="332" y="745"/>
                    <a:pt x="591" y="1481"/>
                    <a:pt x="790" y="2237"/>
                  </a:cubicBezTo>
                  <a:cubicBezTo>
                    <a:pt x="969" y="2953"/>
                    <a:pt x="1009" y="3669"/>
                    <a:pt x="1168" y="4385"/>
                  </a:cubicBezTo>
                  <a:cubicBezTo>
                    <a:pt x="1208" y="4743"/>
                    <a:pt x="1307" y="5081"/>
                    <a:pt x="1426" y="5439"/>
                  </a:cubicBezTo>
                  <a:cubicBezTo>
                    <a:pt x="1566" y="5758"/>
                    <a:pt x="1725" y="6036"/>
                    <a:pt x="1904" y="6335"/>
                  </a:cubicBezTo>
                  <a:cubicBezTo>
                    <a:pt x="2282" y="6931"/>
                    <a:pt x="2660" y="7488"/>
                    <a:pt x="2759" y="8205"/>
                  </a:cubicBezTo>
                  <a:cubicBezTo>
                    <a:pt x="2859" y="8901"/>
                    <a:pt x="2720" y="9597"/>
                    <a:pt x="2401" y="10214"/>
                  </a:cubicBezTo>
                  <a:cubicBezTo>
                    <a:pt x="2123" y="10731"/>
                    <a:pt x="1725" y="11328"/>
                    <a:pt x="1983" y="11944"/>
                  </a:cubicBezTo>
                  <a:cubicBezTo>
                    <a:pt x="2182" y="12482"/>
                    <a:pt x="2700" y="12800"/>
                    <a:pt x="3018" y="13218"/>
                  </a:cubicBezTo>
                  <a:cubicBezTo>
                    <a:pt x="3396" y="13695"/>
                    <a:pt x="3495" y="14312"/>
                    <a:pt x="3396" y="14908"/>
                  </a:cubicBezTo>
                  <a:cubicBezTo>
                    <a:pt x="3097" y="16400"/>
                    <a:pt x="1606" y="17156"/>
                    <a:pt x="213" y="17216"/>
                  </a:cubicBezTo>
                  <a:cubicBezTo>
                    <a:pt x="173" y="17216"/>
                    <a:pt x="173" y="17296"/>
                    <a:pt x="213" y="17296"/>
                  </a:cubicBezTo>
                  <a:cubicBezTo>
                    <a:pt x="1426" y="17276"/>
                    <a:pt x="2779" y="16758"/>
                    <a:pt x="3356" y="15605"/>
                  </a:cubicBezTo>
                  <a:cubicBezTo>
                    <a:pt x="3595" y="15028"/>
                    <a:pt x="3694" y="14411"/>
                    <a:pt x="3555" y="13834"/>
                  </a:cubicBezTo>
                  <a:cubicBezTo>
                    <a:pt x="3475" y="13556"/>
                    <a:pt x="3356" y="13297"/>
                    <a:pt x="3177" y="13058"/>
                  </a:cubicBezTo>
                  <a:cubicBezTo>
                    <a:pt x="2998" y="12840"/>
                    <a:pt x="2759" y="12641"/>
                    <a:pt x="2560" y="12422"/>
                  </a:cubicBezTo>
                  <a:cubicBezTo>
                    <a:pt x="2361" y="12223"/>
                    <a:pt x="2182" y="11964"/>
                    <a:pt x="2103" y="11706"/>
                  </a:cubicBezTo>
                  <a:cubicBezTo>
                    <a:pt x="2023" y="11348"/>
                    <a:pt x="2182" y="11029"/>
                    <a:pt x="2322" y="10731"/>
                  </a:cubicBezTo>
                  <a:cubicBezTo>
                    <a:pt x="2501" y="10433"/>
                    <a:pt x="2680" y="10134"/>
                    <a:pt x="2799" y="9816"/>
                  </a:cubicBezTo>
                  <a:cubicBezTo>
                    <a:pt x="2918" y="9478"/>
                    <a:pt x="2978" y="9159"/>
                    <a:pt x="2998" y="8821"/>
                  </a:cubicBezTo>
                  <a:cubicBezTo>
                    <a:pt x="3058" y="8085"/>
                    <a:pt x="2819" y="7429"/>
                    <a:pt x="2461" y="6832"/>
                  </a:cubicBezTo>
                  <a:cubicBezTo>
                    <a:pt x="2282" y="6534"/>
                    <a:pt x="2063" y="6255"/>
                    <a:pt x="1884" y="5957"/>
                  </a:cubicBezTo>
                  <a:cubicBezTo>
                    <a:pt x="1685" y="5638"/>
                    <a:pt x="1506" y="5280"/>
                    <a:pt x="1407" y="4902"/>
                  </a:cubicBezTo>
                  <a:cubicBezTo>
                    <a:pt x="1168" y="4107"/>
                    <a:pt x="1108" y="3251"/>
                    <a:pt x="909" y="2456"/>
                  </a:cubicBezTo>
                  <a:cubicBezTo>
                    <a:pt x="710" y="1600"/>
                    <a:pt x="412" y="804"/>
                    <a:pt x="34" y="9"/>
                  </a:cubicBezTo>
                  <a:cubicBezTo>
                    <a:pt x="34" y="3"/>
                    <a:pt x="31" y="1"/>
                    <a:pt x="2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27"/>
            <p:cNvSpPr/>
            <p:nvPr/>
          </p:nvSpPr>
          <p:spPr>
            <a:xfrm>
              <a:off x="5116690" y="4067979"/>
              <a:ext cx="520556" cy="459608"/>
            </a:xfrm>
            <a:custGeom>
              <a:avLst/>
              <a:gdLst/>
              <a:ahLst/>
              <a:cxnLst/>
              <a:rect l="l" t="t" r="r" b="b"/>
              <a:pathLst>
                <a:path w="16074" h="14192" extrusionOk="0">
                  <a:moveTo>
                    <a:pt x="16074" y="0"/>
                  </a:moveTo>
                  <a:lnTo>
                    <a:pt x="7102" y="100"/>
                  </a:lnTo>
                  <a:lnTo>
                    <a:pt x="6804" y="9211"/>
                  </a:lnTo>
                  <a:cubicBezTo>
                    <a:pt x="6804" y="9211"/>
                    <a:pt x="1492" y="11677"/>
                    <a:pt x="935" y="12135"/>
                  </a:cubicBezTo>
                  <a:cubicBezTo>
                    <a:pt x="398" y="12573"/>
                    <a:pt x="0" y="13985"/>
                    <a:pt x="458" y="14144"/>
                  </a:cubicBezTo>
                  <a:cubicBezTo>
                    <a:pt x="573" y="14176"/>
                    <a:pt x="1417" y="14192"/>
                    <a:pt x="2652" y="14192"/>
                  </a:cubicBezTo>
                  <a:cubicBezTo>
                    <a:pt x="6734" y="14192"/>
                    <a:pt x="15084" y="14026"/>
                    <a:pt x="15497" y="13766"/>
                  </a:cubicBezTo>
                  <a:cubicBezTo>
                    <a:pt x="15716" y="13647"/>
                    <a:pt x="15795" y="11598"/>
                    <a:pt x="15855" y="9111"/>
                  </a:cubicBezTo>
                  <a:cubicBezTo>
                    <a:pt x="15855" y="9091"/>
                    <a:pt x="16074" y="1"/>
                    <a:pt x="1607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27"/>
            <p:cNvSpPr/>
            <p:nvPr/>
          </p:nvSpPr>
          <p:spPr>
            <a:xfrm>
              <a:off x="5268737" y="4396620"/>
              <a:ext cx="1295" cy="1231"/>
            </a:xfrm>
            <a:custGeom>
              <a:avLst/>
              <a:gdLst/>
              <a:ahLst/>
              <a:cxnLst/>
              <a:rect l="l" t="t" r="r" b="b"/>
              <a:pathLst>
                <a:path w="40" h="38" extrusionOk="0">
                  <a:moveTo>
                    <a:pt x="35" y="1"/>
                  </a:moveTo>
                  <a:cubicBezTo>
                    <a:pt x="28" y="1"/>
                    <a:pt x="14" y="24"/>
                    <a:pt x="0" y="38"/>
                  </a:cubicBezTo>
                  <a:cubicBezTo>
                    <a:pt x="20" y="38"/>
                    <a:pt x="40" y="18"/>
                    <a:pt x="40" y="18"/>
                  </a:cubicBezTo>
                  <a:cubicBezTo>
                    <a:pt x="40" y="5"/>
                    <a:pt x="38" y="1"/>
                    <a:pt x="3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27"/>
            <p:cNvSpPr/>
            <p:nvPr/>
          </p:nvSpPr>
          <p:spPr>
            <a:xfrm>
              <a:off x="5116690" y="4389430"/>
              <a:ext cx="512816" cy="138154"/>
            </a:xfrm>
            <a:custGeom>
              <a:avLst/>
              <a:gdLst/>
              <a:ahLst/>
              <a:cxnLst/>
              <a:rect l="l" t="t" r="r" b="b"/>
              <a:pathLst>
                <a:path w="15835" h="4266" extrusionOk="0">
                  <a:moveTo>
                    <a:pt x="15835" y="1"/>
                  </a:moveTo>
                  <a:cubicBezTo>
                    <a:pt x="13712" y="462"/>
                    <a:pt x="6540" y="1902"/>
                    <a:pt x="3966" y="1902"/>
                  </a:cubicBezTo>
                  <a:cubicBezTo>
                    <a:pt x="3429" y="1902"/>
                    <a:pt x="3092" y="1840"/>
                    <a:pt x="3044" y="1692"/>
                  </a:cubicBezTo>
                  <a:cubicBezTo>
                    <a:pt x="2945" y="1374"/>
                    <a:pt x="3800" y="777"/>
                    <a:pt x="4337" y="458"/>
                  </a:cubicBezTo>
                  <a:lnTo>
                    <a:pt x="4337" y="458"/>
                  </a:lnTo>
                  <a:cubicBezTo>
                    <a:pt x="2885" y="1155"/>
                    <a:pt x="1234" y="1950"/>
                    <a:pt x="955" y="2189"/>
                  </a:cubicBezTo>
                  <a:cubicBezTo>
                    <a:pt x="398" y="2647"/>
                    <a:pt x="0" y="4059"/>
                    <a:pt x="458" y="4218"/>
                  </a:cubicBezTo>
                  <a:cubicBezTo>
                    <a:pt x="573" y="4250"/>
                    <a:pt x="1417" y="4266"/>
                    <a:pt x="2652" y="4266"/>
                  </a:cubicBezTo>
                  <a:cubicBezTo>
                    <a:pt x="6734" y="4266"/>
                    <a:pt x="15084" y="4100"/>
                    <a:pt x="15497" y="3840"/>
                  </a:cubicBezTo>
                  <a:cubicBezTo>
                    <a:pt x="15676" y="3721"/>
                    <a:pt x="15775" y="2090"/>
                    <a:pt x="15835"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27"/>
            <p:cNvSpPr/>
            <p:nvPr/>
          </p:nvSpPr>
          <p:spPr>
            <a:xfrm>
              <a:off x="5337651" y="2760863"/>
              <a:ext cx="384637" cy="1579028"/>
            </a:xfrm>
            <a:custGeom>
              <a:avLst/>
              <a:gdLst/>
              <a:ahLst/>
              <a:cxnLst/>
              <a:rect l="l" t="t" r="r" b="b"/>
              <a:pathLst>
                <a:path w="11877" h="48758" extrusionOk="0">
                  <a:moveTo>
                    <a:pt x="3323" y="0"/>
                  </a:moveTo>
                  <a:cubicBezTo>
                    <a:pt x="3323" y="0"/>
                    <a:pt x="1274" y="21783"/>
                    <a:pt x="836" y="25383"/>
                  </a:cubicBezTo>
                  <a:cubicBezTo>
                    <a:pt x="399" y="28984"/>
                    <a:pt x="1" y="48618"/>
                    <a:pt x="1" y="48618"/>
                  </a:cubicBezTo>
                  <a:lnTo>
                    <a:pt x="9032" y="48757"/>
                  </a:lnTo>
                  <a:cubicBezTo>
                    <a:pt x="9032" y="48757"/>
                    <a:pt x="10106" y="25900"/>
                    <a:pt x="10166" y="25483"/>
                  </a:cubicBezTo>
                  <a:cubicBezTo>
                    <a:pt x="10504" y="23672"/>
                    <a:pt x="11877" y="0"/>
                    <a:pt x="11877"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27"/>
            <p:cNvSpPr/>
            <p:nvPr/>
          </p:nvSpPr>
          <p:spPr>
            <a:xfrm>
              <a:off x="5757682" y="3998416"/>
              <a:ext cx="492867" cy="563078"/>
            </a:xfrm>
            <a:custGeom>
              <a:avLst/>
              <a:gdLst/>
              <a:ahLst/>
              <a:cxnLst/>
              <a:rect l="l" t="t" r="r" b="b"/>
              <a:pathLst>
                <a:path w="15219" h="17387" extrusionOk="0">
                  <a:moveTo>
                    <a:pt x="11280" y="0"/>
                  </a:moveTo>
                  <a:lnTo>
                    <a:pt x="2487" y="2268"/>
                  </a:lnTo>
                  <a:lnTo>
                    <a:pt x="5471" y="10961"/>
                  </a:lnTo>
                  <a:lnTo>
                    <a:pt x="5511" y="11120"/>
                  </a:lnTo>
                  <a:cubicBezTo>
                    <a:pt x="5511" y="11120"/>
                    <a:pt x="916" y="14760"/>
                    <a:pt x="498" y="15317"/>
                  </a:cubicBezTo>
                  <a:cubicBezTo>
                    <a:pt x="60" y="15855"/>
                    <a:pt x="1" y="17346"/>
                    <a:pt x="518" y="17386"/>
                  </a:cubicBezTo>
                  <a:cubicBezTo>
                    <a:pt x="521" y="17386"/>
                    <a:pt x="524" y="17387"/>
                    <a:pt x="528" y="17387"/>
                  </a:cubicBezTo>
                  <a:cubicBezTo>
                    <a:pt x="1190" y="17387"/>
                    <a:pt x="14604" y="13962"/>
                    <a:pt x="15040" y="13527"/>
                  </a:cubicBezTo>
                  <a:cubicBezTo>
                    <a:pt x="15219" y="13348"/>
                    <a:pt x="14821" y="11339"/>
                    <a:pt x="14284" y="8932"/>
                  </a:cubicBezTo>
                  <a:cubicBezTo>
                    <a:pt x="14284" y="8892"/>
                    <a:pt x="14284" y="8872"/>
                    <a:pt x="14264" y="8852"/>
                  </a:cubicBezTo>
                  <a:cubicBezTo>
                    <a:pt x="14164" y="8355"/>
                    <a:pt x="11280" y="0"/>
                    <a:pt x="11280"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27"/>
            <p:cNvSpPr/>
            <p:nvPr/>
          </p:nvSpPr>
          <p:spPr>
            <a:xfrm>
              <a:off x="5757682" y="4321163"/>
              <a:ext cx="491572" cy="240329"/>
            </a:xfrm>
            <a:custGeom>
              <a:avLst/>
              <a:gdLst/>
              <a:ahLst/>
              <a:cxnLst/>
              <a:rect l="l" t="t" r="r" b="b"/>
              <a:pathLst>
                <a:path w="15179" h="7421" extrusionOk="0">
                  <a:moveTo>
                    <a:pt x="14522" y="0"/>
                  </a:moveTo>
                  <a:cubicBezTo>
                    <a:pt x="12646" y="820"/>
                    <a:pt x="4226" y="4494"/>
                    <a:pt x="2458" y="4494"/>
                  </a:cubicBezTo>
                  <a:cubicBezTo>
                    <a:pt x="2295" y="4494"/>
                    <a:pt x="2189" y="4463"/>
                    <a:pt x="2149" y="4397"/>
                  </a:cubicBezTo>
                  <a:cubicBezTo>
                    <a:pt x="2050" y="4237"/>
                    <a:pt x="2229" y="3939"/>
                    <a:pt x="2487" y="3641"/>
                  </a:cubicBezTo>
                  <a:lnTo>
                    <a:pt x="2487" y="3641"/>
                  </a:lnTo>
                  <a:cubicBezTo>
                    <a:pt x="1513" y="4436"/>
                    <a:pt x="637" y="5152"/>
                    <a:pt x="498" y="5391"/>
                  </a:cubicBezTo>
                  <a:cubicBezTo>
                    <a:pt x="60" y="5889"/>
                    <a:pt x="1" y="7380"/>
                    <a:pt x="518" y="7420"/>
                  </a:cubicBezTo>
                  <a:cubicBezTo>
                    <a:pt x="521" y="7420"/>
                    <a:pt x="524" y="7421"/>
                    <a:pt x="528" y="7421"/>
                  </a:cubicBezTo>
                  <a:cubicBezTo>
                    <a:pt x="1190" y="7421"/>
                    <a:pt x="14604" y="3996"/>
                    <a:pt x="15040" y="3561"/>
                  </a:cubicBezTo>
                  <a:cubicBezTo>
                    <a:pt x="15179" y="3402"/>
                    <a:pt x="14920" y="1910"/>
                    <a:pt x="1452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27"/>
            <p:cNvSpPr/>
            <p:nvPr/>
          </p:nvSpPr>
          <p:spPr>
            <a:xfrm>
              <a:off x="5445882" y="2760863"/>
              <a:ext cx="764092" cy="1563548"/>
            </a:xfrm>
            <a:custGeom>
              <a:avLst/>
              <a:gdLst/>
              <a:ahLst/>
              <a:cxnLst/>
              <a:rect l="l" t="t" r="r" b="b"/>
              <a:pathLst>
                <a:path w="23594" h="48280" extrusionOk="0">
                  <a:moveTo>
                    <a:pt x="1" y="0"/>
                  </a:moveTo>
                  <a:cubicBezTo>
                    <a:pt x="1" y="0"/>
                    <a:pt x="239" y="5132"/>
                    <a:pt x="1552" y="8395"/>
                  </a:cubicBezTo>
                  <a:cubicBezTo>
                    <a:pt x="1552" y="8395"/>
                    <a:pt x="2547" y="8693"/>
                    <a:pt x="4079" y="9549"/>
                  </a:cubicBezTo>
                  <a:cubicBezTo>
                    <a:pt x="4079" y="9549"/>
                    <a:pt x="7281" y="25920"/>
                    <a:pt x="7779" y="27552"/>
                  </a:cubicBezTo>
                  <a:cubicBezTo>
                    <a:pt x="8873" y="30993"/>
                    <a:pt x="14781" y="48280"/>
                    <a:pt x="14781" y="48280"/>
                  </a:cubicBezTo>
                  <a:lnTo>
                    <a:pt x="23593" y="46171"/>
                  </a:lnTo>
                  <a:cubicBezTo>
                    <a:pt x="23593" y="46171"/>
                    <a:pt x="16989" y="26477"/>
                    <a:pt x="16591" y="25204"/>
                  </a:cubicBezTo>
                  <a:cubicBezTo>
                    <a:pt x="16293" y="24289"/>
                    <a:pt x="13229" y="13865"/>
                    <a:pt x="12414" y="8972"/>
                  </a:cubicBezTo>
                  <a:cubicBezTo>
                    <a:pt x="12414" y="8972"/>
                    <a:pt x="13667" y="5391"/>
                    <a:pt x="10842"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27"/>
            <p:cNvSpPr/>
            <p:nvPr/>
          </p:nvSpPr>
          <p:spPr>
            <a:xfrm>
              <a:off x="5349893" y="2760863"/>
              <a:ext cx="636527" cy="919831"/>
            </a:xfrm>
            <a:custGeom>
              <a:avLst/>
              <a:gdLst/>
              <a:ahLst/>
              <a:cxnLst/>
              <a:rect l="l" t="t" r="r" b="b"/>
              <a:pathLst>
                <a:path w="19655" h="28403" extrusionOk="0">
                  <a:moveTo>
                    <a:pt x="2766" y="0"/>
                  </a:moveTo>
                  <a:cubicBezTo>
                    <a:pt x="2766" y="0"/>
                    <a:pt x="1" y="25761"/>
                    <a:pt x="21" y="26636"/>
                  </a:cubicBezTo>
                  <a:cubicBezTo>
                    <a:pt x="21" y="26636"/>
                    <a:pt x="2447" y="27989"/>
                    <a:pt x="5988" y="28347"/>
                  </a:cubicBezTo>
                  <a:cubicBezTo>
                    <a:pt x="6382" y="28385"/>
                    <a:pt x="6782" y="28403"/>
                    <a:pt x="7187" y="28403"/>
                  </a:cubicBezTo>
                  <a:cubicBezTo>
                    <a:pt x="12966" y="28403"/>
                    <a:pt x="19655" y="24806"/>
                    <a:pt x="19655" y="24806"/>
                  </a:cubicBezTo>
                  <a:lnTo>
                    <a:pt x="15596" y="8932"/>
                  </a:lnTo>
                  <a:cubicBezTo>
                    <a:pt x="15596" y="8932"/>
                    <a:pt x="16631" y="4317"/>
                    <a:pt x="1380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27"/>
            <p:cNvSpPr/>
            <p:nvPr/>
          </p:nvSpPr>
          <p:spPr>
            <a:xfrm>
              <a:off x="5350541" y="2800794"/>
              <a:ext cx="629435" cy="872970"/>
            </a:xfrm>
            <a:custGeom>
              <a:avLst/>
              <a:gdLst/>
              <a:ahLst/>
              <a:cxnLst/>
              <a:rect l="l" t="t" r="r" b="b"/>
              <a:pathLst>
                <a:path w="19436" h="26956" extrusionOk="0">
                  <a:moveTo>
                    <a:pt x="4556" y="0"/>
                  </a:moveTo>
                  <a:cubicBezTo>
                    <a:pt x="4476" y="0"/>
                    <a:pt x="4417" y="80"/>
                    <a:pt x="4417" y="160"/>
                  </a:cubicBezTo>
                  <a:cubicBezTo>
                    <a:pt x="4417" y="219"/>
                    <a:pt x="4476" y="299"/>
                    <a:pt x="4556" y="299"/>
                  </a:cubicBezTo>
                  <a:cubicBezTo>
                    <a:pt x="4636" y="299"/>
                    <a:pt x="4715" y="219"/>
                    <a:pt x="4715" y="160"/>
                  </a:cubicBezTo>
                  <a:cubicBezTo>
                    <a:pt x="4715" y="80"/>
                    <a:pt x="4636" y="0"/>
                    <a:pt x="4556" y="0"/>
                  </a:cubicBezTo>
                  <a:close/>
                  <a:moveTo>
                    <a:pt x="6844" y="0"/>
                  </a:moveTo>
                  <a:cubicBezTo>
                    <a:pt x="6764" y="0"/>
                    <a:pt x="6704" y="80"/>
                    <a:pt x="6704" y="160"/>
                  </a:cubicBezTo>
                  <a:cubicBezTo>
                    <a:pt x="6704" y="239"/>
                    <a:pt x="6764" y="299"/>
                    <a:pt x="6844" y="299"/>
                  </a:cubicBezTo>
                  <a:cubicBezTo>
                    <a:pt x="6923" y="299"/>
                    <a:pt x="7003" y="239"/>
                    <a:pt x="7003" y="160"/>
                  </a:cubicBezTo>
                  <a:cubicBezTo>
                    <a:pt x="6963" y="80"/>
                    <a:pt x="6923" y="0"/>
                    <a:pt x="6844" y="0"/>
                  </a:cubicBezTo>
                  <a:close/>
                  <a:moveTo>
                    <a:pt x="9091" y="0"/>
                  </a:moveTo>
                  <a:cubicBezTo>
                    <a:pt x="9012" y="0"/>
                    <a:pt x="8932" y="80"/>
                    <a:pt x="8932" y="160"/>
                  </a:cubicBezTo>
                  <a:cubicBezTo>
                    <a:pt x="8932" y="239"/>
                    <a:pt x="9012" y="299"/>
                    <a:pt x="9091" y="299"/>
                  </a:cubicBezTo>
                  <a:cubicBezTo>
                    <a:pt x="9151" y="299"/>
                    <a:pt x="9231" y="239"/>
                    <a:pt x="9231" y="160"/>
                  </a:cubicBezTo>
                  <a:cubicBezTo>
                    <a:pt x="9231" y="80"/>
                    <a:pt x="9191" y="0"/>
                    <a:pt x="9091" y="0"/>
                  </a:cubicBezTo>
                  <a:close/>
                  <a:moveTo>
                    <a:pt x="11339" y="0"/>
                  </a:moveTo>
                  <a:cubicBezTo>
                    <a:pt x="11260" y="0"/>
                    <a:pt x="11200" y="80"/>
                    <a:pt x="11200" y="160"/>
                  </a:cubicBezTo>
                  <a:cubicBezTo>
                    <a:pt x="11200" y="239"/>
                    <a:pt x="11280" y="299"/>
                    <a:pt x="11339" y="299"/>
                  </a:cubicBezTo>
                  <a:cubicBezTo>
                    <a:pt x="11419" y="299"/>
                    <a:pt x="11498" y="239"/>
                    <a:pt x="11498" y="160"/>
                  </a:cubicBezTo>
                  <a:cubicBezTo>
                    <a:pt x="11498" y="80"/>
                    <a:pt x="11439" y="0"/>
                    <a:pt x="11339" y="0"/>
                  </a:cubicBezTo>
                  <a:close/>
                  <a:moveTo>
                    <a:pt x="13607" y="0"/>
                  </a:moveTo>
                  <a:cubicBezTo>
                    <a:pt x="13528" y="0"/>
                    <a:pt x="13468" y="80"/>
                    <a:pt x="13468" y="160"/>
                  </a:cubicBezTo>
                  <a:cubicBezTo>
                    <a:pt x="13468" y="239"/>
                    <a:pt x="13528" y="299"/>
                    <a:pt x="13607" y="299"/>
                  </a:cubicBezTo>
                  <a:cubicBezTo>
                    <a:pt x="13687" y="299"/>
                    <a:pt x="13746" y="239"/>
                    <a:pt x="13746" y="160"/>
                  </a:cubicBezTo>
                  <a:cubicBezTo>
                    <a:pt x="13746" y="80"/>
                    <a:pt x="13687" y="0"/>
                    <a:pt x="13607" y="0"/>
                  </a:cubicBezTo>
                  <a:close/>
                  <a:moveTo>
                    <a:pt x="3442" y="1592"/>
                  </a:moveTo>
                  <a:cubicBezTo>
                    <a:pt x="3362" y="1592"/>
                    <a:pt x="3283" y="1671"/>
                    <a:pt x="3283" y="1751"/>
                  </a:cubicBezTo>
                  <a:cubicBezTo>
                    <a:pt x="3283" y="1811"/>
                    <a:pt x="3362" y="1890"/>
                    <a:pt x="3442" y="1890"/>
                  </a:cubicBezTo>
                  <a:cubicBezTo>
                    <a:pt x="3522" y="1890"/>
                    <a:pt x="3581" y="1811"/>
                    <a:pt x="3581" y="1751"/>
                  </a:cubicBezTo>
                  <a:cubicBezTo>
                    <a:pt x="3581" y="1652"/>
                    <a:pt x="3522" y="1592"/>
                    <a:pt x="3442" y="1592"/>
                  </a:cubicBezTo>
                  <a:close/>
                  <a:moveTo>
                    <a:pt x="5710" y="1592"/>
                  </a:moveTo>
                  <a:cubicBezTo>
                    <a:pt x="5630" y="1592"/>
                    <a:pt x="5551" y="1671"/>
                    <a:pt x="5551" y="1751"/>
                  </a:cubicBezTo>
                  <a:cubicBezTo>
                    <a:pt x="5551" y="1811"/>
                    <a:pt x="5630" y="1890"/>
                    <a:pt x="5710" y="1890"/>
                  </a:cubicBezTo>
                  <a:cubicBezTo>
                    <a:pt x="5769" y="1890"/>
                    <a:pt x="5849" y="1811"/>
                    <a:pt x="5849" y="1751"/>
                  </a:cubicBezTo>
                  <a:cubicBezTo>
                    <a:pt x="5849" y="1652"/>
                    <a:pt x="5769" y="1592"/>
                    <a:pt x="5710" y="1592"/>
                  </a:cubicBezTo>
                  <a:close/>
                  <a:moveTo>
                    <a:pt x="7958" y="1592"/>
                  </a:moveTo>
                  <a:cubicBezTo>
                    <a:pt x="7898" y="1592"/>
                    <a:pt x="7818" y="1671"/>
                    <a:pt x="7818" y="1751"/>
                  </a:cubicBezTo>
                  <a:cubicBezTo>
                    <a:pt x="7818" y="1811"/>
                    <a:pt x="7898" y="1890"/>
                    <a:pt x="7958" y="1890"/>
                  </a:cubicBezTo>
                  <a:cubicBezTo>
                    <a:pt x="8037" y="1890"/>
                    <a:pt x="8117" y="1811"/>
                    <a:pt x="8117" y="1751"/>
                  </a:cubicBezTo>
                  <a:cubicBezTo>
                    <a:pt x="8117" y="1652"/>
                    <a:pt x="8037" y="1592"/>
                    <a:pt x="7958" y="1592"/>
                  </a:cubicBezTo>
                  <a:close/>
                  <a:moveTo>
                    <a:pt x="10225" y="1592"/>
                  </a:moveTo>
                  <a:cubicBezTo>
                    <a:pt x="10146" y="1592"/>
                    <a:pt x="10086" y="1671"/>
                    <a:pt x="10086" y="1751"/>
                  </a:cubicBezTo>
                  <a:cubicBezTo>
                    <a:pt x="10086" y="1811"/>
                    <a:pt x="10146" y="1890"/>
                    <a:pt x="10225" y="1890"/>
                  </a:cubicBezTo>
                  <a:cubicBezTo>
                    <a:pt x="10305" y="1890"/>
                    <a:pt x="10384" y="1811"/>
                    <a:pt x="10384" y="1751"/>
                  </a:cubicBezTo>
                  <a:cubicBezTo>
                    <a:pt x="10384" y="1652"/>
                    <a:pt x="10305" y="1592"/>
                    <a:pt x="10225" y="1592"/>
                  </a:cubicBezTo>
                  <a:close/>
                  <a:moveTo>
                    <a:pt x="12493" y="1592"/>
                  </a:moveTo>
                  <a:cubicBezTo>
                    <a:pt x="12414" y="1592"/>
                    <a:pt x="12334" y="1671"/>
                    <a:pt x="12334" y="1751"/>
                  </a:cubicBezTo>
                  <a:cubicBezTo>
                    <a:pt x="12334" y="1811"/>
                    <a:pt x="12414" y="1890"/>
                    <a:pt x="12493" y="1890"/>
                  </a:cubicBezTo>
                  <a:cubicBezTo>
                    <a:pt x="12573" y="1890"/>
                    <a:pt x="12632" y="1811"/>
                    <a:pt x="12632" y="1751"/>
                  </a:cubicBezTo>
                  <a:cubicBezTo>
                    <a:pt x="12632" y="1652"/>
                    <a:pt x="12573" y="1592"/>
                    <a:pt x="12493" y="1592"/>
                  </a:cubicBezTo>
                  <a:close/>
                  <a:moveTo>
                    <a:pt x="14741" y="1592"/>
                  </a:moveTo>
                  <a:cubicBezTo>
                    <a:pt x="14681" y="1592"/>
                    <a:pt x="14602" y="1671"/>
                    <a:pt x="14602" y="1751"/>
                  </a:cubicBezTo>
                  <a:cubicBezTo>
                    <a:pt x="14602" y="1811"/>
                    <a:pt x="14681" y="1890"/>
                    <a:pt x="14741" y="1890"/>
                  </a:cubicBezTo>
                  <a:cubicBezTo>
                    <a:pt x="14821" y="1890"/>
                    <a:pt x="14900" y="1811"/>
                    <a:pt x="14900" y="1751"/>
                  </a:cubicBezTo>
                  <a:cubicBezTo>
                    <a:pt x="14880" y="1652"/>
                    <a:pt x="14821" y="1592"/>
                    <a:pt x="14741" y="1592"/>
                  </a:cubicBezTo>
                  <a:close/>
                  <a:moveTo>
                    <a:pt x="2268" y="3163"/>
                  </a:moveTo>
                  <a:cubicBezTo>
                    <a:pt x="2268" y="3243"/>
                    <a:pt x="2248" y="3342"/>
                    <a:pt x="2248" y="3402"/>
                  </a:cubicBezTo>
                  <a:cubicBezTo>
                    <a:pt x="2268" y="3442"/>
                    <a:pt x="2288" y="3442"/>
                    <a:pt x="2328" y="3442"/>
                  </a:cubicBezTo>
                  <a:cubicBezTo>
                    <a:pt x="2388" y="3442"/>
                    <a:pt x="2467" y="3362"/>
                    <a:pt x="2467" y="3283"/>
                  </a:cubicBezTo>
                  <a:cubicBezTo>
                    <a:pt x="2467" y="3203"/>
                    <a:pt x="2388" y="3163"/>
                    <a:pt x="2328" y="3163"/>
                  </a:cubicBezTo>
                  <a:close/>
                  <a:moveTo>
                    <a:pt x="4576" y="3163"/>
                  </a:moveTo>
                  <a:cubicBezTo>
                    <a:pt x="4516" y="3163"/>
                    <a:pt x="4437" y="3243"/>
                    <a:pt x="4437" y="3303"/>
                  </a:cubicBezTo>
                  <a:cubicBezTo>
                    <a:pt x="4437" y="3382"/>
                    <a:pt x="4516" y="3462"/>
                    <a:pt x="4576" y="3462"/>
                  </a:cubicBezTo>
                  <a:cubicBezTo>
                    <a:pt x="4655" y="3462"/>
                    <a:pt x="4735" y="3382"/>
                    <a:pt x="4735" y="3303"/>
                  </a:cubicBezTo>
                  <a:cubicBezTo>
                    <a:pt x="4715" y="3203"/>
                    <a:pt x="4655" y="3163"/>
                    <a:pt x="4576" y="3163"/>
                  </a:cubicBezTo>
                  <a:close/>
                  <a:moveTo>
                    <a:pt x="6844" y="3163"/>
                  </a:moveTo>
                  <a:cubicBezTo>
                    <a:pt x="6764" y="3163"/>
                    <a:pt x="6704" y="3243"/>
                    <a:pt x="6704" y="3303"/>
                  </a:cubicBezTo>
                  <a:cubicBezTo>
                    <a:pt x="6704" y="3382"/>
                    <a:pt x="6764" y="3462"/>
                    <a:pt x="6844" y="3462"/>
                  </a:cubicBezTo>
                  <a:cubicBezTo>
                    <a:pt x="6923" y="3462"/>
                    <a:pt x="7003" y="3382"/>
                    <a:pt x="7003" y="3303"/>
                  </a:cubicBezTo>
                  <a:cubicBezTo>
                    <a:pt x="6963" y="3203"/>
                    <a:pt x="6923" y="3163"/>
                    <a:pt x="6844" y="3163"/>
                  </a:cubicBezTo>
                  <a:close/>
                  <a:moveTo>
                    <a:pt x="9091" y="3163"/>
                  </a:moveTo>
                  <a:cubicBezTo>
                    <a:pt x="9012" y="3163"/>
                    <a:pt x="8932" y="3243"/>
                    <a:pt x="8932" y="3303"/>
                  </a:cubicBezTo>
                  <a:cubicBezTo>
                    <a:pt x="8932" y="3382"/>
                    <a:pt x="9012" y="3462"/>
                    <a:pt x="9091" y="3462"/>
                  </a:cubicBezTo>
                  <a:cubicBezTo>
                    <a:pt x="9151" y="3462"/>
                    <a:pt x="9231" y="3382"/>
                    <a:pt x="9231" y="3303"/>
                  </a:cubicBezTo>
                  <a:cubicBezTo>
                    <a:pt x="9231" y="3203"/>
                    <a:pt x="9191" y="3163"/>
                    <a:pt x="9091" y="3163"/>
                  </a:cubicBezTo>
                  <a:close/>
                  <a:moveTo>
                    <a:pt x="11339" y="3163"/>
                  </a:moveTo>
                  <a:cubicBezTo>
                    <a:pt x="11260" y="3163"/>
                    <a:pt x="11200" y="3243"/>
                    <a:pt x="11200" y="3303"/>
                  </a:cubicBezTo>
                  <a:cubicBezTo>
                    <a:pt x="11200" y="3382"/>
                    <a:pt x="11280" y="3462"/>
                    <a:pt x="11339" y="3462"/>
                  </a:cubicBezTo>
                  <a:cubicBezTo>
                    <a:pt x="11419" y="3462"/>
                    <a:pt x="11498" y="3382"/>
                    <a:pt x="11498" y="3303"/>
                  </a:cubicBezTo>
                  <a:cubicBezTo>
                    <a:pt x="11498" y="3203"/>
                    <a:pt x="11439" y="3163"/>
                    <a:pt x="11339" y="3163"/>
                  </a:cubicBezTo>
                  <a:close/>
                  <a:moveTo>
                    <a:pt x="13607" y="3163"/>
                  </a:moveTo>
                  <a:cubicBezTo>
                    <a:pt x="13528" y="3163"/>
                    <a:pt x="13468" y="3243"/>
                    <a:pt x="13468" y="3303"/>
                  </a:cubicBezTo>
                  <a:cubicBezTo>
                    <a:pt x="13468" y="3382"/>
                    <a:pt x="13528" y="3462"/>
                    <a:pt x="13607" y="3462"/>
                  </a:cubicBezTo>
                  <a:cubicBezTo>
                    <a:pt x="13687" y="3462"/>
                    <a:pt x="13746" y="3382"/>
                    <a:pt x="13746" y="3303"/>
                  </a:cubicBezTo>
                  <a:cubicBezTo>
                    <a:pt x="13746" y="3203"/>
                    <a:pt x="13687" y="3163"/>
                    <a:pt x="13607" y="3163"/>
                  </a:cubicBezTo>
                  <a:close/>
                  <a:moveTo>
                    <a:pt x="3442" y="4735"/>
                  </a:moveTo>
                  <a:cubicBezTo>
                    <a:pt x="3362" y="4735"/>
                    <a:pt x="3283" y="4795"/>
                    <a:pt x="3283" y="4874"/>
                  </a:cubicBezTo>
                  <a:cubicBezTo>
                    <a:pt x="3283" y="4954"/>
                    <a:pt x="3362" y="5033"/>
                    <a:pt x="3442" y="5033"/>
                  </a:cubicBezTo>
                  <a:cubicBezTo>
                    <a:pt x="3522" y="5033"/>
                    <a:pt x="3581" y="4954"/>
                    <a:pt x="3581" y="4874"/>
                  </a:cubicBezTo>
                  <a:cubicBezTo>
                    <a:pt x="3581" y="4795"/>
                    <a:pt x="3522" y="4735"/>
                    <a:pt x="3442" y="4735"/>
                  </a:cubicBezTo>
                  <a:close/>
                  <a:moveTo>
                    <a:pt x="5710" y="4735"/>
                  </a:moveTo>
                  <a:cubicBezTo>
                    <a:pt x="5630" y="4735"/>
                    <a:pt x="5551" y="4795"/>
                    <a:pt x="5551" y="4874"/>
                  </a:cubicBezTo>
                  <a:cubicBezTo>
                    <a:pt x="5551" y="4954"/>
                    <a:pt x="5630" y="5033"/>
                    <a:pt x="5710" y="5033"/>
                  </a:cubicBezTo>
                  <a:cubicBezTo>
                    <a:pt x="5769" y="5033"/>
                    <a:pt x="5849" y="4954"/>
                    <a:pt x="5849" y="4874"/>
                  </a:cubicBezTo>
                  <a:cubicBezTo>
                    <a:pt x="5849" y="4795"/>
                    <a:pt x="5769" y="4735"/>
                    <a:pt x="5710" y="4735"/>
                  </a:cubicBezTo>
                  <a:close/>
                  <a:moveTo>
                    <a:pt x="7958" y="4735"/>
                  </a:moveTo>
                  <a:cubicBezTo>
                    <a:pt x="7898" y="4735"/>
                    <a:pt x="7818" y="4795"/>
                    <a:pt x="7818" y="4874"/>
                  </a:cubicBezTo>
                  <a:cubicBezTo>
                    <a:pt x="7818" y="4954"/>
                    <a:pt x="7898" y="5033"/>
                    <a:pt x="7958" y="5033"/>
                  </a:cubicBezTo>
                  <a:cubicBezTo>
                    <a:pt x="8037" y="5033"/>
                    <a:pt x="8117" y="4954"/>
                    <a:pt x="8117" y="4874"/>
                  </a:cubicBezTo>
                  <a:cubicBezTo>
                    <a:pt x="8117" y="4795"/>
                    <a:pt x="8037" y="4735"/>
                    <a:pt x="7958" y="4735"/>
                  </a:cubicBezTo>
                  <a:close/>
                  <a:moveTo>
                    <a:pt x="10225" y="4735"/>
                  </a:moveTo>
                  <a:cubicBezTo>
                    <a:pt x="10146" y="4735"/>
                    <a:pt x="10086" y="4795"/>
                    <a:pt x="10086" y="4874"/>
                  </a:cubicBezTo>
                  <a:cubicBezTo>
                    <a:pt x="10086" y="4954"/>
                    <a:pt x="10146" y="5033"/>
                    <a:pt x="10225" y="5033"/>
                  </a:cubicBezTo>
                  <a:cubicBezTo>
                    <a:pt x="10305" y="5033"/>
                    <a:pt x="10384" y="4954"/>
                    <a:pt x="10384" y="4874"/>
                  </a:cubicBezTo>
                  <a:cubicBezTo>
                    <a:pt x="10384" y="4795"/>
                    <a:pt x="10305" y="4735"/>
                    <a:pt x="10225" y="4735"/>
                  </a:cubicBezTo>
                  <a:close/>
                  <a:moveTo>
                    <a:pt x="12493" y="4735"/>
                  </a:moveTo>
                  <a:cubicBezTo>
                    <a:pt x="12414" y="4735"/>
                    <a:pt x="12334" y="4795"/>
                    <a:pt x="12334" y="4874"/>
                  </a:cubicBezTo>
                  <a:cubicBezTo>
                    <a:pt x="12334" y="4954"/>
                    <a:pt x="12414" y="5033"/>
                    <a:pt x="12493" y="5033"/>
                  </a:cubicBezTo>
                  <a:cubicBezTo>
                    <a:pt x="12573" y="5033"/>
                    <a:pt x="12632" y="4954"/>
                    <a:pt x="12632" y="4874"/>
                  </a:cubicBezTo>
                  <a:cubicBezTo>
                    <a:pt x="12632" y="4795"/>
                    <a:pt x="12573" y="4735"/>
                    <a:pt x="12493" y="4735"/>
                  </a:cubicBezTo>
                  <a:close/>
                  <a:moveTo>
                    <a:pt x="14741" y="4735"/>
                  </a:moveTo>
                  <a:cubicBezTo>
                    <a:pt x="14681" y="4735"/>
                    <a:pt x="14602" y="4795"/>
                    <a:pt x="14602" y="4874"/>
                  </a:cubicBezTo>
                  <a:cubicBezTo>
                    <a:pt x="14602" y="4954"/>
                    <a:pt x="14681" y="5033"/>
                    <a:pt x="14741" y="5033"/>
                  </a:cubicBezTo>
                  <a:cubicBezTo>
                    <a:pt x="14821" y="5033"/>
                    <a:pt x="14900" y="4954"/>
                    <a:pt x="14900" y="4874"/>
                  </a:cubicBezTo>
                  <a:cubicBezTo>
                    <a:pt x="14880" y="4795"/>
                    <a:pt x="14821" y="4735"/>
                    <a:pt x="14741" y="4735"/>
                  </a:cubicBezTo>
                  <a:close/>
                  <a:moveTo>
                    <a:pt x="2328" y="6287"/>
                  </a:moveTo>
                  <a:cubicBezTo>
                    <a:pt x="2248" y="6287"/>
                    <a:pt x="2169" y="6366"/>
                    <a:pt x="2169" y="6446"/>
                  </a:cubicBezTo>
                  <a:cubicBezTo>
                    <a:pt x="2169" y="6525"/>
                    <a:pt x="2248" y="6585"/>
                    <a:pt x="2328" y="6585"/>
                  </a:cubicBezTo>
                  <a:cubicBezTo>
                    <a:pt x="2388" y="6585"/>
                    <a:pt x="2467" y="6525"/>
                    <a:pt x="2467" y="6446"/>
                  </a:cubicBezTo>
                  <a:cubicBezTo>
                    <a:pt x="2467" y="6346"/>
                    <a:pt x="2388" y="6287"/>
                    <a:pt x="2328" y="6287"/>
                  </a:cubicBezTo>
                  <a:close/>
                  <a:moveTo>
                    <a:pt x="4576" y="6287"/>
                  </a:moveTo>
                  <a:cubicBezTo>
                    <a:pt x="4516" y="6287"/>
                    <a:pt x="4437" y="6366"/>
                    <a:pt x="4437" y="6446"/>
                  </a:cubicBezTo>
                  <a:cubicBezTo>
                    <a:pt x="4437" y="6525"/>
                    <a:pt x="4516" y="6585"/>
                    <a:pt x="4576" y="6585"/>
                  </a:cubicBezTo>
                  <a:cubicBezTo>
                    <a:pt x="4655" y="6585"/>
                    <a:pt x="4735" y="6525"/>
                    <a:pt x="4735" y="6446"/>
                  </a:cubicBezTo>
                  <a:cubicBezTo>
                    <a:pt x="4715" y="6346"/>
                    <a:pt x="4655" y="6287"/>
                    <a:pt x="4576" y="6287"/>
                  </a:cubicBezTo>
                  <a:close/>
                  <a:moveTo>
                    <a:pt x="6844" y="6287"/>
                  </a:moveTo>
                  <a:cubicBezTo>
                    <a:pt x="6764" y="6287"/>
                    <a:pt x="6704" y="6366"/>
                    <a:pt x="6704" y="6446"/>
                  </a:cubicBezTo>
                  <a:cubicBezTo>
                    <a:pt x="6704" y="6525"/>
                    <a:pt x="6764" y="6585"/>
                    <a:pt x="6844" y="6585"/>
                  </a:cubicBezTo>
                  <a:cubicBezTo>
                    <a:pt x="6923" y="6585"/>
                    <a:pt x="7003" y="6525"/>
                    <a:pt x="7003" y="6446"/>
                  </a:cubicBezTo>
                  <a:cubicBezTo>
                    <a:pt x="6963" y="6346"/>
                    <a:pt x="6923" y="6287"/>
                    <a:pt x="6844" y="6287"/>
                  </a:cubicBezTo>
                  <a:close/>
                  <a:moveTo>
                    <a:pt x="9091" y="6287"/>
                  </a:moveTo>
                  <a:cubicBezTo>
                    <a:pt x="9012" y="6287"/>
                    <a:pt x="8932" y="6366"/>
                    <a:pt x="8932" y="6446"/>
                  </a:cubicBezTo>
                  <a:cubicBezTo>
                    <a:pt x="8932" y="6525"/>
                    <a:pt x="9012" y="6585"/>
                    <a:pt x="9091" y="6585"/>
                  </a:cubicBezTo>
                  <a:cubicBezTo>
                    <a:pt x="9151" y="6585"/>
                    <a:pt x="9231" y="6525"/>
                    <a:pt x="9231" y="6446"/>
                  </a:cubicBezTo>
                  <a:cubicBezTo>
                    <a:pt x="9231" y="6346"/>
                    <a:pt x="9191" y="6287"/>
                    <a:pt x="9091" y="6287"/>
                  </a:cubicBezTo>
                  <a:close/>
                  <a:moveTo>
                    <a:pt x="11339" y="6287"/>
                  </a:moveTo>
                  <a:cubicBezTo>
                    <a:pt x="11260" y="6287"/>
                    <a:pt x="11200" y="6366"/>
                    <a:pt x="11200" y="6446"/>
                  </a:cubicBezTo>
                  <a:cubicBezTo>
                    <a:pt x="11200" y="6525"/>
                    <a:pt x="11280" y="6585"/>
                    <a:pt x="11339" y="6585"/>
                  </a:cubicBezTo>
                  <a:cubicBezTo>
                    <a:pt x="11419" y="6585"/>
                    <a:pt x="11498" y="6525"/>
                    <a:pt x="11498" y="6446"/>
                  </a:cubicBezTo>
                  <a:cubicBezTo>
                    <a:pt x="11498" y="6346"/>
                    <a:pt x="11439" y="6287"/>
                    <a:pt x="11339" y="6287"/>
                  </a:cubicBezTo>
                  <a:close/>
                  <a:moveTo>
                    <a:pt x="13607" y="6287"/>
                  </a:moveTo>
                  <a:cubicBezTo>
                    <a:pt x="13528" y="6287"/>
                    <a:pt x="13468" y="6366"/>
                    <a:pt x="13468" y="6446"/>
                  </a:cubicBezTo>
                  <a:cubicBezTo>
                    <a:pt x="13468" y="6525"/>
                    <a:pt x="13528" y="6585"/>
                    <a:pt x="13607" y="6585"/>
                  </a:cubicBezTo>
                  <a:cubicBezTo>
                    <a:pt x="13687" y="6585"/>
                    <a:pt x="13746" y="6525"/>
                    <a:pt x="13746" y="6446"/>
                  </a:cubicBezTo>
                  <a:cubicBezTo>
                    <a:pt x="13746" y="6346"/>
                    <a:pt x="13687" y="6287"/>
                    <a:pt x="13607" y="6287"/>
                  </a:cubicBezTo>
                  <a:close/>
                  <a:moveTo>
                    <a:pt x="3442" y="7858"/>
                  </a:moveTo>
                  <a:cubicBezTo>
                    <a:pt x="3362" y="7858"/>
                    <a:pt x="3283" y="7938"/>
                    <a:pt x="3283" y="8017"/>
                  </a:cubicBezTo>
                  <a:cubicBezTo>
                    <a:pt x="3283" y="8077"/>
                    <a:pt x="3362" y="8156"/>
                    <a:pt x="3442" y="8156"/>
                  </a:cubicBezTo>
                  <a:cubicBezTo>
                    <a:pt x="3522" y="8156"/>
                    <a:pt x="3581" y="8077"/>
                    <a:pt x="3581" y="8017"/>
                  </a:cubicBezTo>
                  <a:cubicBezTo>
                    <a:pt x="3581" y="7938"/>
                    <a:pt x="3522" y="7858"/>
                    <a:pt x="3442" y="7858"/>
                  </a:cubicBezTo>
                  <a:close/>
                  <a:moveTo>
                    <a:pt x="5710" y="7858"/>
                  </a:moveTo>
                  <a:cubicBezTo>
                    <a:pt x="5630" y="7858"/>
                    <a:pt x="5551" y="7938"/>
                    <a:pt x="5551" y="8017"/>
                  </a:cubicBezTo>
                  <a:cubicBezTo>
                    <a:pt x="5551" y="8077"/>
                    <a:pt x="5630" y="8156"/>
                    <a:pt x="5710" y="8156"/>
                  </a:cubicBezTo>
                  <a:cubicBezTo>
                    <a:pt x="5769" y="8156"/>
                    <a:pt x="5849" y="8077"/>
                    <a:pt x="5849" y="8017"/>
                  </a:cubicBezTo>
                  <a:cubicBezTo>
                    <a:pt x="5849" y="7938"/>
                    <a:pt x="5769" y="7858"/>
                    <a:pt x="5710" y="7858"/>
                  </a:cubicBezTo>
                  <a:close/>
                  <a:moveTo>
                    <a:pt x="7958" y="7858"/>
                  </a:moveTo>
                  <a:cubicBezTo>
                    <a:pt x="7898" y="7858"/>
                    <a:pt x="7818" y="7938"/>
                    <a:pt x="7818" y="8017"/>
                  </a:cubicBezTo>
                  <a:cubicBezTo>
                    <a:pt x="7818" y="8077"/>
                    <a:pt x="7898" y="8156"/>
                    <a:pt x="7958" y="8156"/>
                  </a:cubicBezTo>
                  <a:cubicBezTo>
                    <a:pt x="8037" y="8156"/>
                    <a:pt x="8117" y="8077"/>
                    <a:pt x="8117" y="8017"/>
                  </a:cubicBezTo>
                  <a:cubicBezTo>
                    <a:pt x="8117" y="7938"/>
                    <a:pt x="8037" y="7858"/>
                    <a:pt x="7958" y="7858"/>
                  </a:cubicBezTo>
                  <a:close/>
                  <a:moveTo>
                    <a:pt x="10225" y="7858"/>
                  </a:moveTo>
                  <a:cubicBezTo>
                    <a:pt x="10146" y="7858"/>
                    <a:pt x="10086" y="7938"/>
                    <a:pt x="10086" y="8017"/>
                  </a:cubicBezTo>
                  <a:cubicBezTo>
                    <a:pt x="10086" y="8077"/>
                    <a:pt x="10146" y="8156"/>
                    <a:pt x="10225" y="8156"/>
                  </a:cubicBezTo>
                  <a:cubicBezTo>
                    <a:pt x="10305" y="8156"/>
                    <a:pt x="10384" y="8077"/>
                    <a:pt x="10384" y="8017"/>
                  </a:cubicBezTo>
                  <a:cubicBezTo>
                    <a:pt x="10384" y="7938"/>
                    <a:pt x="10305" y="7858"/>
                    <a:pt x="10225" y="7858"/>
                  </a:cubicBezTo>
                  <a:close/>
                  <a:moveTo>
                    <a:pt x="12493" y="7858"/>
                  </a:moveTo>
                  <a:cubicBezTo>
                    <a:pt x="12414" y="7858"/>
                    <a:pt x="12334" y="7938"/>
                    <a:pt x="12334" y="8017"/>
                  </a:cubicBezTo>
                  <a:cubicBezTo>
                    <a:pt x="12334" y="8077"/>
                    <a:pt x="12414" y="8156"/>
                    <a:pt x="12493" y="8156"/>
                  </a:cubicBezTo>
                  <a:cubicBezTo>
                    <a:pt x="12573" y="8156"/>
                    <a:pt x="12632" y="8077"/>
                    <a:pt x="12632" y="8017"/>
                  </a:cubicBezTo>
                  <a:cubicBezTo>
                    <a:pt x="12632" y="7938"/>
                    <a:pt x="12573" y="7858"/>
                    <a:pt x="12493" y="7858"/>
                  </a:cubicBezTo>
                  <a:close/>
                  <a:moveTo>
                    <a:pt x="14741" y="7858"/>
                  </a:moveTo>
                  <a:cubicBezTo>
                    <a:pt x="14681" y="7858"/>
                    <a:pt x="14602" y="7938"/>
                    <a:pt x="14602" y="8017"/>
                  </a:cubicBezTo>
                  <a:cubicBezTo>
                    <a:pt x="14602" y="8077"/>
                    <a:pt x="14681" y="8156"/>
                    <a:pt x="14741" y="8156"/>
                  </a:cubicBezTo>
                  <a:cubicBezTo>
                    <a:pt x="14821" y="8156"/>
                    <a:pt x="14900" y="8077"/>
                    <a:pt x="14900" y="8017"/>
                  </a:cubicBezTo>
                  <a:cubicBezTo>
                    <a:pt x="14880" y="7938"/>
                    <a:pt x="14821" y="7858"/>
                    <a:pt x="14741" y="7858"/>
                  </a:cubicBezTo>
                  <a:close/>
                  <a:moveTo>
                    <a:pt x="2328" y="9430"/>
                  </a:moveTo>
                  <a:cubicBezTo>
                    <a:pt x="2248" y="9430"/>
                    <a:pt x="2169" y="9509"/>
                    <a:pt x="2169" y="9569"/>
                  </a:cubicBezTo>
                  <a:cubicBezTo>
                    <a:pt x="2169" y="9648"/>
                    <a:pt x="2248" y="9728"/>
                    <a:pt x="2328" y="9728"/>
                  </a:cubicBezTo>
                  <a:cubicBezTo>
                    <a:pt x="2388" y="9728"/>
                    <a:pt x="2467" y="9648"/>
                    <a:pt x="2467" y="9569"/>
                  </a:cubicBezTo>
                  <a:cubicBezTo>
                    <a:pt x="2467" y="9469"/>
                    <a:pt x="2388" y="9430"/>
                    <a:pt x="2328" y="9430"/>
                  </a:cubicBezTo>
                  <a:close/>
                  <a:moveTo>
                    <a:pt x="4576" y="9430"/>
                  </a:moveTo>
                  <a:cubicBezTo>
                    <a:pt x="4516" y="9430"/>
                    <a:pt x="4437" y="9509"/>
                    <a:pt x="4437" y="9569"/>
                  </a:cubicBezTo>
                  <a:cubicBezTo>
                    <a:pt x="4437" y="9648"/>
                    <a:pt x="4516" y="9728"/>
                    <a:pt x="4576" y="9728"/>
                  </a:cubicBezTo>
                  <a:cubicBezTo>
                    <a:pt x="4655" y="9728"/>
                    <a:pt x="4735" y="9648"/>
                    <a:pt x="4735" y="9569"/>
                  </a:cubicBezTo>
                  <a:cubicBezTo>
                    <a:pt x="4715" y="9469"/>
                    <a:pt x="4655" y="9430"/>
                    <a:pt x="4576" y="9430"/>
                  </a:cubicBezTo>
                  <a:close/>
                  <a:moveTo>
                    <a:pt x="6844" y="9430"/>
                  </a:moveTo>
                  <a:cubicBezTo>
                    <a:pt x="6764" y="9430"/>
                    <a:pt x="6704" y="9509"/>
                    <a:pt x="6704" y="9569"/>
                  </a:cubicBezTo>
                  <a:cubicBezTo>
                    <a:pt x="6704" y="9648"/>
                    <a:pt x="6764" y="9728"/>
                    <a:pt x="6844" y="9728"/>
                  </a:cubicBezTo>
                  <a:cubicBezTo>
                    <a:pt x="6923" y="9728"/>
                    <a:pt x="7003" y="9648"/>
                    <a:pt x="7003" y="9569"/>
                  </a:cubicBezTo>
                  <a:cubicBezTo>
                    <a:pt x="6963" y="9469"/>
                    <a:pt x="6923" y="9430"/>
                    <a:pt x="6844" y="9430"/>
                  </a:cubicBezTo>
                  <a:close/>
                  <a:moveTo>
                    <a:pt x="9091" y="9430"/>
                  </a:moveTo>
                  <a:cubicBezTo>
                    <a:pt x="9012" y="9430"/>
                    <a:pt x="8932" y="9509"/>
                    <a:pt x="8932" y="9569"/>
                  </a:cubicBezTo>
                  <a:cubicBezTo>
                    <a:pt x="8932" y="9648"/>
                    <a:pt x="9012" y="9728"/>
                    <a:pt x="9091" y="9728"/>
                  </a:cubicBezTo>
                  <a:cubicBezTo>
                    <a:pt x="9151" y="9728"/>
                    <a:pt x="9231" y="9648"/>
                    <a:pt x="9231" y="9569"/>
                  </a:cubicBezTo>
                  <a:cubicBezTo>
                    <a:pt x="9231" y="9469"/>
                    <a:pt x="9191" y="9430"/>
                    <a:pt x="9091" y="9430"/>
                  </a:cubicBezTo>
                  <a:close/>
                  <a:moveTo>
                    <a:pt x="11339" y="9430"/>
                  </a:moveTo>
                  <a:cubicBezTo>
                    <a:pt x="11260" y="9430"/>
                    <a:pt x="11200" y="9509"/>
                    <a:pt x="11200" y="9569"/>
                  </a:cubicBezTo>
                  <a:cubicBezTo>
                    <a:pt x="11200" y="9648"/>
                    <a:pt x="11280" y="9728"/>
                    <a:pt x="11339" y="9728"/>
                  </a:cubicBezTo>
                  <a:cubicBezTo>
                    <a:pt x="11419" y="9728"/>
                    <a:pt x="11498" y="9648"/>
                    <a:pt x="11498" y="9569"/>
                  </a:cubicBezTo>
                  <a:cubicBezTo>
                    <a:pt x="11498" y="9469"/>
                    <a:pt x="11439" y="9430"/>
                    <a:pt x="11339" y="9430"/>
                  </a:cubicBezTo>
                  <a:close/>
                  <a:moveTo>
                    <a:pt x="13607" y="9430"/>
                  </a:moveTo>
                  <a:cubicBezTo>
                    <a:pt x="13528" y="9430"/>
                    <a:pt x="13468" y="9509"/>
                    <a:pt x="13468" y="9569"/>
                  </a:cubicBezTo>
                  <a:cubicBezTo>
                    <a:pt x="13468" y="9648"/>
                    <a:pt x="13528" y="9728"/>
                    <a:pt x="13607" y="9728"/>
                  </a:cubicBezTo>
                  <a:cubicBezTo>
                    <a:pt x="13687" y="9728"/>
                    <a:pt x="13746" y="9648"/>
                    <a:pt x="13746" y="9569"/>
                  </a:cubicBezTo>
                  <a:cubicBezTo>
                    <a:pt x="13746" y="9469"/>
                    <a:pt x="13687" y="9430"/>
                    <a:pt x="13607" y="9430"/>
                  </a:cubicBezTo>
                  <a:close/>
                  <a:moveTo>
                    <a:pt x="15875" y="9430"/>
                  </a:moveTo>
                  <a:cubicBezTo>
                    <a:pt x="15795" y="9430"/>
                    <a:pt x="15716" y="9509"/>
                    <a:pt x="15716" y="9569"/>
                  </a:cubicBezTo>
                  <a:cubicBezTo>
                    <a:pt x="15716" y="9648"/>
                    <a:pt x="15795" y="9728"/>
                    <a:pt x="15875" y="9728"/>
                  </a:cubicBezTo>
                  <a:cubicBezTo>
                    <a:pt x="15935" y="9728"/>
                    <a:pt x="16014" y="9648"/>
                    <a:pt x="16014" y="9569"/>
                  </a:cubicBezTo>
                  <a:cubicBezTo>
                    <a:pt x="16014" y="9469"/>
                    <a:pt x="15954" y="9430"/>
                    <a:pt x="15875" y="9430"/>
                  </a:cubicBezTo>
                  <a:close/>
                  <a:moveTo>
                    <a:pt x="3442" y="11001"/>
                  </a:moveTo>
                  <a:cubicBezTo>
                    <a:pt x="3362" y="11001"/>
                    <a:pt x="3283" y="11061"/>
                    <a:pt x="3283" y="11140"/>
                  </a:cubicBezTo>
                  <a:cubicBezTo>
                    <a:pt x="3283" y="11220"/>
                    <a:pt x="3362" y="11300"/>
                    <a:pt x="3442" y="11300"/>
                  </a:cubicBezTo>
                  <a:cubicBezTo>
                    <a:pt x="3522" y="11300"/>
                    <a:pt x="3581" y="11220"/>
                    <a:pt x="3581" y="11140"/>
                  </a:cubicBezTo>
                  <a:cubicBezTo>
                    <a:pt x="3581" y="11061"/>
                    <a:pt x="3522" y="11001"/>
                    <a:pt x="3442" y="11001"/>
                  </a:cubicBezTo>
                  <a:close/>
                  <a:moveTo>
                    <a:pt x="5710" y="11001"/>
                  </a:moveTo>
                  <a:cubicBezTo>
                    <a:pt x="5630" y="11001"/>
                    <a:pt x="5551" y="11061"/>
                    <a:pt x="5551" y="11140"/>
                  </a:cubicBezTo>
                  <a:cubicBezTo>
                    <a:pt x="5551" y="11220"/>
                    <a:pt x="5630" y="11300"/>
                    <a:pt x="5710" y="11300"/>
                  </a:cubicBezTo>
                  <a:cubicBezTo>
                    <a:pt x="5769" y="11300"/>
                    <a:pt x="5849" y="11220"/>
                    <a:pt x="5849" y="11140"/>
                  </a:cubicBezTo>
                  <a:cubicBezTo>
                    <a:pt x="5849" y="11061"/>
                    <a:pt x="5769" y="11001"/>
                    <a:pt x="5710" y="11001"/>
                  </a:cubicBezTo>
                  <a:close/>
                  <a:moveTo>
                    <a:pt x="7958" y="11001"/>
                  </a:moveTo>
                  <a:cubicBezTo>
                    <a:pt x="7898" y="11001"/>
                    <a:pt x="7818" y="11061"/>
                    <a:pt x="7818" y="11140"/>
                  </a:cubicBezTo>
                  <a:cubicBezTo>
                    <a:pt x="7818" y="11220"/>
                    <a:pt x="7898" y="11300"/>
                    <a:pt x="7958" y="11300"/>
                  </a:cubicBezTo>
                  <a:cubicBezTo>
                    <a:pt x="8037" y="11300"/>
                    <a:pt x="8117" y="11220"/>
                    <a:pt x="8117" y="11140"/>
                  </a:cubicBezTo>
                  <a:cubicBezTo>
                    <a:pt x="8117" y="11061"/>
                    <a:pt x="8037" y="11001"/>
                    <a:pt x="7958" y="11001"/>
                  </a:cubicBezTo>
                  <a:close/>
                  <a:moveTo>
                    <a:pt x="10225" y="11001"/>
                  </a:moveTo>
                  <a:cubicBezTo>
                    <a:pt x="10146" y="11001"/>
                    <a:pt x="10086" y="11061"/>
                    <a:pt x="10086" y="11140"/>
                  </a:cubicBezTo>
                  <a:cubicBezTo>
                    <a:pt x="10086" y="11220"/>
                    <a:pt x="10146" y="11300"/>
                    <a:pt x="10225" y="11300"/>
                  </a:cubicBezTo>
                  <a:cubicBezTo>
                    <a:pt x="10305" y="11300"/>
                    <a:pt x="10384" y="11220"/>
                    <a:pt x="10384" y="11140"/>
                  </a:cubicBezTo>
                  <a:cubicBezTo>
                    <a:pt x="10384" y="11061"/>
                    <a:pt x="10305" y="11001"/>
                    <a:pt x="10225" y="11001"/>
                  </a:cubicBezTo>
                  <a:close/>
                  <a:moveTo>
                    <a:pt x="12493" y="11001"/>
                  </a:moveTo>
                  <a:cubicBezTo>
                    <a:pt x="12414" y="11001"/>
                    <a:pt x="12334" y="11061"/>
                    <a:pt x="12334" y="11140"/>
                  </a:cubicBezTo>
                  <a:cubicBezTo>
                    <a:pt x="12334" y="11220"/>
                    <a:pt x="12414" y="11300"/>
                    <a:pt x="12493" y="11300"/>
                  </a:cubicBezTo>
                  <a:cubicBezTo>
                    <a:pt x="12573" y="11300"/>
                    <a:pt x="12632" y="11220"/>
                    <a:pt x="12632" y="11140"/>
                  </a:cubicBezTo>
                  <a:cubicBezTo>
                    <a:pt x="12632" y="11061"/>
                    <a:pt x="12573" y="11001"/>
                    <a:pt x="12493" y="11001"/>
                  </a:cubicBezTo>
                  <a:close/>
                  <a:moveTo>
                    <a:pt x="14741" y="11001"/>
                  </a:moveTo>
                  <a:cubicBezTo>
                    <a:pt x="14681" y="11001"/>
                    <a:pt x="14602" y="11061"/>
                    <a:pt x="14602" y="11140"/>
                  </a:cubicBezTo>
                  <a:cubicBezTo>
                    <a:pt x="14602" y="11220"/>
                    <a:pt x="14681" y="11300"/>
                    <a:pt x="14741" y="11300"/>
                  </a:cubicBezTo>
                  <a:cubicBezTo>
                    <a:pt x="14821" y="11300"/>
                    <a:pt x="14900" y="11220"/>
                    <a:pt x="14900" y="11140"/>
                  </a:cubicBezTo>
                  <a:cubicBezTo>
                    <a:pt x="14880" y="11061"/>
                    <a:pt x="14821" y="11001"/>
                    <a:pt x="14741" y="11001"/>
                  </a:cubicBezTo>
                  <a:close/>
                  <a:moveTo>
                    <a:pt x="2328" y="12553"/>
                  </a:moveTo>
                  <a:cubicBezTo>
                    <a:pt x="2248" y="12553"/>
                    <a:pt x="2169" y="12632"/>
                    <a:pt x="2169" y="12712"/>
                  </a:cubicBezTo>
                  <a:cubicBezTo>
                    <a:pt x="2169" y="12791"/>
                    <a:pt x="2248" y="12871"/>
                    <a:pt x="2328" y="12871"/>
                  </a:cubicBezTo>
                  <a:cubicBezTo>
                    <a:pt x="2388" y="12871"/>
                    <a:pt x="2467" y="12791"/>
                    <a:pt x="2467" y="12712"/>
                  </a:cubicBezTo>
                  <a:cubicBezTo>
                    <a:pt x="2467" y="12612"/>
                    <a:pt x="2388" y="12553"/>
                    <a:pt x="2328" y="12553"/>
                  </a:cubicBezTo>
                  <a:close/>
                  <a:moveTo>
                    <a:pt x="4576" y="12553"/>
                  </a:moveTo>
                  <a:cubicBezTo>
                    <a:pt x="4516" y="12553"/>
                    <a:pt x="4437" y="12632"/>
                    <a:pt x="4437" y="12712"/>
                  </a:cubicBezTo>
                  <a:cubicBezTo>
                    <a:pt x="4437" y="12791"/>
                    <a:pt x="4516" y="12871"/>
                    <a:pt x="4576" y="12871"/>
                  </a:cubicBezTo>
                  <a:cubicBezTo>
                    <a:pt x="4655" y="12871"/>
                    <a:pt x="4735" y="12791"/>
                    <a:pt x="4735" y="12712"/>
                  </a:cubicBezTo>
                  <a:cubicBezTo>
                    <a:pt x="4715" y="12612"/>
                    <a:pt x="4655" y="12553"/>
                    <a:pt x="4576" y="12553"/>
                  </a:cubicBezTo>
                  <a:close/>
                  <a:moveTo>
                    <a:pt x="6844" y="12553"/>
                  </a:moveTo>
                  <a:cubicBezTo>
                    <a:pt x="6764" y="12553"/>
                    <a:pt x="6704" y="12632"/>
                    <a:pt x="6704" y="12712"/>
                  </a:cubicBezTo>
                  <a:cubicBezTo>
                    <a:pt x="6704" y="12791"/>
                    <a:pt x="6764" y="12871"/>
                    <a:pt x="6844" y="12871"/>
                  </a:cubicBezTo>
                  <a:cubicBezTo>
                    <a:pt x="6923" y="12871"/>
                    <a:pt x="7003" y="12791"/>
                    <a:pt x="7003" y="12712"/>
                  </a:cubicBezTo>
                  <a:cubicBezTo>
                    <a:pt x="6963" y="12612"/>
                    <a:pt x="6923" y="12553"/>
                    <a:pt x="6844" y="12553"/>
                  </a:cubicBezTo>
                  <a:close/>
                  <a:moveTo>
                    <a:pt x="9091" y="12553"/>
                  </a:moveTo>
                  <a:cubicBezTo>
                    <a:pt x="9012" y="12553"/>
                    <a:pt x="8932" y="12632"/>
                    <a:pt x="8932" y="12712"/>
                  </a:cubicBezTo>
                  <a:cubicBezTo>
                    <a:pt x="8932" y="12791"/>
                    <a:pt x="9012" y="12871"/>
                    <a:pt x="9091" y="12871"/>
                  </a:cubicBezTo>
                  <a:cubicBezTo>
                    <a:pt x="9151" y="12871"/>
                    <a:pt x="9231" y="12791"/>
                    <a:pt x="9231" y="12712"/>
                  </a:cubicBezTo>
                  <a:cubicBezTo>
                    <a:pt x="9231" y="12612"/>
                    <a:pt x="9191" y="12553"/>
                    <a:pt x="9091" y="12553"/>
                  </a:cubicBezTo>
                  <a:close/>
                  <a:moveTo>
                    <a:pt x="11339" y="12553"/>
                  </a:moveTo>
                  <a:cubicBezTo>
                    <a:pt x="11260" y="12553"/>
                    <a:pt x="11200" y="12632"/>
                    <a:pt x="11200" y="12712"/>
                  </a:cubicBezTo>
                  <a:cubicBezTo>
                    <a:pt x="11200" y="12791"/>
                    <a:pt x="11280" y="12871"/>
                    <a:pt x="11339" y="12871"/>
                  </a:cubicBezTo>
                  <a:cubicBezTo>
                    <a:pt x="11419" y="12871"/>
                    <a:pt x="11498" y="12791"/>
                    <a:pt x="11498" y="12712"/>
                  </a:cubicBezTo>
                  <a:cubicBezTo>
                    <a:pt x="11498" y="12612"/>
                    <a:pt x="11439" y="12553"/>
                    <a:pt x="11339" y="12553"/>
                  </a:cubicBezTo>
                  <a:close/>
                  <a:moveTo>
                    <a:pt x="13607" y="12553"/>
                  </a:moveTo>
                  <a:cubicBezTo>
                    <a:pt x="13528" y="12553"/>
                    <a:pt x="13468" y="12632"/>
                    <a:pt x="13468" y="12712"/>
                  </a:cubicBezTo>
                  <a:cubicBezTo>
                    <a:pt x="13468" y="12791"/>
                    <a:pt x="13528" y="12871"/>
                    <a:pt x="13607" y="12871"/>
                  </a:cubicBezTo>
                  <a:cubicBezTo>
                    <a:pt x="13687" y="12871"/>
                    <a:pt x="13746" y="12791"/>
                    <a:pt x="13746" y="12712"/>
                  </a:cubicBezTo>
                  <a:cubicBezTo>
                    <a:pt x="13746" y="12612"/>
                    <a:pt x="13687" y="12553"/>
                    <a:pt x="13607" y="12553"/>
                  </a:cubicBezTo>
                  <a:close/>
                  <a:moveTo>
                    <a:pt x="15875" y="12553"/>
                  </a:moveTo>
                  <a:cubicBezTo>
                    <a:pt x="15795" y="12553"/>
                    <a:pt x="15716" y="12632"/>
                    <a:pt x="15716" y="12712"/>
                  </a:cubicBezTo>
                  <a:cubicBezTo>
                    <a:pt x="15716" y="12791"/>
                    <a:pt x="15795" y="12871"/>
                    <a:pt x="15875" y="12871"/>
                  </a:cubicBezTo>
                  <a:cubicBezTo>
                    <a:pt x="15935" y="12871"/>
                    <a:pt x="16014" y="12791"/>
                    <a:pt x="16014" y="12712"/>
                  </a:cubicBezTo>
                  <a:cubicBezTo>
                    <a:pt x="16014" y="12612"/>
                    <a:pt x="15954" y="12553"/>
                    <a:pt x="15875" y="12553"/>
                  </a:cubicBezTo>
                  <a:close/>
                  <a:moveTo>
                    <a:pt x="1174" y="14124"/>
                  </a:moveTo>
                  <a:cubicBezTo>
                    <a:pt x="1154" y="14124"/>
                    <a:pt x="1134" y="14124"/>
                    <a:pt x="1095" y="14144"/>
                  </a:cubicBezTo>
                  <a:cubicBezTo>
                    <a:pt x="1095" y="14224"/>
                    <a:pt x="1075" y="14303"/>
                    <a:pt x="1075" y="14383"/>
                  </a:cubicBezTo>
                  <a:cubicBezTo>
                    <a:pt x="1095" y="14403"/>
                    <a:pt x="1134" y="14403"/>
                    <a:pt x="1174" y="14403"/>
                  </a:cubicBezTo>
                  <a:cubicBezTo>
                    <a:pt x="1254" y="14403"/>
                    <a:pt x="1333" y="14323"/>
                    <a:pt x="1333" y="14244"/>
                  </a:cubicBezTo>
                  <a:cubicBezTo>
                    <a:pt x="1333" y="14204"/>
                    <a:pt x="1274" y="14124"/>
                    <a:pt x="1174" y="14124"/>
                  </a:cubicBezTo>
                  <a:close/>
                  <a:moveTo>
                    <a:pt x="3442" y="14124"/>
                  </a:moveTo>
                  <a:cubicBezTo>
                    <a:pt x="3362" y="14124"/>
                    <a:pt x="3283" y="14204"/>
                    <a:pt x="3283" y="14283"/>
                  </a:cubicBezTo>
                  <a:cubicBezTo>
                    <a:pt x="3283" y="14343"/>
                    <a:pt x="3362" y="14423"/>
                    <a:pt x="3442" y="14423"/>
                  </a:cubicBezTo>
                  <a:cubicBezTo>
                    <a:pt x="3522" y="14423"/>
                    <a:pt x="3581" y="14343"/>
                    <a:pt x="3581" y="14283"/>
                  </a:cubicBezTo>
                  <a:cubicBezTo>
                    <a:pt x="3581" y="14204"/>
                    <a:pt x="3522" y="14124"/>
                    <a:pt x="3442" y="14124"/>
                  </a:cubicBezTo>
                  <a:close/>
                  <a:moveTo>
                    <a:pt x="5710" y="14124"/>
                  </a:moveTo>
                  <a:cubicBezTo>
                    <a:pt x="5630" y="14124"/>
                    <a:pt x="5551" y="14204"/>
                    <a:pt x="5551" y="14283"/>
                  </a:cubicBezTo>
                  <a:cubicBezTo>
                    <a:pt x="5551" y="14343"/>
                    <a:pt x="5630" y="14423"/>
                    <a:pt x="5710" y="14423"/>
                  </a:cubicBezTo>
                  <a:cubicBezTo>
                    <a:pt x="5769" y="14423"/>
                    <a:pt x="5849" y="14343"/>
                    <a:pt x="5849" y="14283"/>
                  </a:cubicBezTo>
                  <a:cubicBezTo>
                    <a:pt x="5849" y="14204"/>
                    <a:pt x="5769" y="14124"/>
                    <a:pt x="5710" y="14124"/>
                  </a:cubicBezTo>
                  <a:close/>
                  <a:moveTo>
                    <a:pt x="7958" y="14124"/>
                  </a:moveTo>
                  <a:cubicBezTo>
                    <a:pt x="7898" y="14124"/>
                    <a:pt x="7818" y="14204"/>
                    <a:pt x="7818" y="14283"/>
                  </a:cubicBezTo>
                  <a:cubicBezTo>
                    <a:pt x="7818" y="14343"/>
                    <a:pt x="7898" y="14423"/>
                    <a:pt x="7958" y="14423"/>
                  </a:cubicBezTo>
                  <a:cubicBezTo>
                    <a:pt x="8037" y="14423"/>
                    <a:pt x="8117" y="14343"/>
                    <a:pt x="8117" y="14283"/>
                  </a:cubicBezTo>
                  <a:cubicBezTo>
                    <a:pt x="8117" y="14204"/>
                    <a:pt x="8037" y="14124"/>
                    <a:pt x="7958" y="14124"/>
                  </a:cubicBezTo>
                  <a:close/>
                  <a:moveTo>
                    <a:pt x="10225" y="14124"/>
                  </a:moveTo>
                  <a:cubicBezTo>
                    <a:pt x="10146" y="14124"/>
                    <a:pt x="10086" y="14204"/>
                    <a:pt x="10086" y="14283"/>
                  </a:cubicBezTo>
                  <a:cubicBezTo>
                    <a:pt x="10086" y="14343"/>
                    <a:pt x="10146" y="14423"/>
                    <a:pt x="10225" y="14423"/>
                  </a:cubicBezTo>
                  <a:cubicBezTo>
                    <a:pt x="10305" y="14423"/>
                    <a:pt x="10384" y="14343"/>
                    <a:pt x="10384" y="14283"/>
                  </a:cubicBezTo>
                  <a:cubicBezTo>
                    <a:pt x="10384" y="14204"/>
                    <a:pt x="10305" y="14124"/>
                    <a:pt x="10225" y="14124"/>
                  </a:cubicBezTo>
                  <a:close/>
                  <a:moveTo>
                    <a:pt x="12493" y="14124"/>
                  </a:moveTo>
                  <a:cubicBezTo>
                    <a:pt x="12414" y="14124"/>
                    <a:pt x="12334" y="14204"/>
                    <a:pt x="12334" y="14283"/>
                  </a:cubicBezTo>
                  <a:cubicBezTo>
                    <a:pt x="12334" y="14343"/>
                    <a:pt x="12414" y="14423"/>
                    <a:pt x="12493" y="14423"/>
                  </a:cubicBezTo>
                  <a:cubicBezTo>
                    <a:pt x="12573" y="14423"/>
                    <a:pt x="12632" y="14343"/>
                    <a:pt x="12632" y="14283"/>
                  </a:cubicBezTo>
                  <a:cubicBezTo>
                    <a:pt x="12632" y="14204"/>
                    <a:pt x="12573" y="14124"/>
                    <a:pt x="12493" y="14124"/>
                  </a:cubicBezTo>
                  <a:close/>
                  <a:moveTo>
                    <a:pt x="14741" y="14124"/>
                  </a:moveTo>
                  <a:cubicBezTo>
                    <a:pt x="14681" y="14124"/>
                    <a:pt x="14602" y="14204"/>
                    <a:pt x="14602" y="14283"/>
                  </a:cubicBezTo>
                  <a:cubicBezTo>
                    <a:pt x="14602" y="14343"/>
                    <a:pt x="14681" y="14423"/>
                    <a:pt x="14741" y="14423"/>
                  </a:cubicBezTo>
                  <a:cubicBezTo>
                    <a:pt x="14821" y="14423"/>
                    <a:pt x="14900" y="14343"/>
                    <a:pt x="14900" y="14283"/>
                  </a:cubicBezTo>
                  <a:cubicBezTo>
                    <a:pt x="14880" y="14204"/>
                    <a:pt x="14821" y="14124"/>
                    <a:pt x="14741" y="14124"/>
                  </a:cubicBezTo>
                  <a:close/>
                  <a:moveTo>
                    <a:pt x="17009" y="14124"/>
                  </a:moveTo>
                  <a:cubicBezTo>
                    <a:pt x="16949" y="14124"/>
                    <a:pt x="16870" y="14204"/>
                    <a:pt x="16870" y="14283"/>
                  </a:cubicBezTo>
                  <a:cubicBezTo>
                    <a:pt x="16870" y="14343"/>
                    <a:pt x="16949" y="14423"/>
                    <a:pt x="17009" y="14423"/>
                  </a:cubicBezTo>
                  <a:cubicBezTo>
                    <a:pt x="17088" y="14423"/>
                    <a:pt x="17168" y="14343"/>
                    <a:pt x="17168" y="14283"/>
                  </a:cubicBezTo>
                  <a:cubicBezTo>
                    <a:pt x="17148" y="14204"/>
                    <a:pt x="17088" y="14124"/>
                    <a:pt x="17009" y="14124"/>
                  </a:cubicBezTo>
                  <a:close/>
                  <a:moveTo>
                    <a:pt x="2328" y="15696"/>
                  </a:moveTo>
                  <a:cubicBezTo>
                    <a:pt x="2248" y="15696"/>
                    <a:pt x="2169" y="15775"/>
                    <a:pt x="2169" y="15835"/>
                  </a:cubicBezTo>
                  <a:cubicBezTo>
                    <a:pt x="2169" y="15915"/>
                    <a:pt x="2248" y="15994"/>
                    <a:pt x="2328" y="15994"/>
                  </a:cubicBezTo>
                  <a:cubicBezTo>
                    <a:pt x="2388" y="15994"/>
                    <a:pt x="2467" y="15915"/>
                    <a:pt x="2467" y="15835"/>
                  </a:cubicBezTo>
                  <a:cubicBezTo>
                    <a:pt x="2467" y="15736"/>
                    <a:pt x="2388" y="15696"/>
                    <a:pt x="2328" y="15696"/>
                  </a:cubicBezTo>
                  <a:close/>
                  <a:moveTo>
                    <a:pt x="4576" y="15696"/>
                  </a:moveTo>
                  <a:cubicBezTo>
                    <a:pt x="4516" y="15696"/>
                    <a:pt x="4437" y="15775"/>
                    <a:pt x="4437" y="15835"/>
                  </a:cubicBezTo>
                  <a:cubicBezTo>
                    <a:pt x="4437" y="15915"/>
                    <a:pt x="4516" y="15994"/>
                    <a:pt x="4576" y="15994"/>
                  </a:cubicBezTo>
                  <a:cubicBezTo>
                    <a:pt x="4655" y="15994"/>
                    <a:pt x="4735" y="15915"/>
                    <a:pt x="4735" y="15835"/>
                  </a:cubicBezTo>
                  <a:cubicBezTo>
                    <a:pt x="4715" y="15736"/>
                    <a:pt x="4655" y="15696"/>
                    <a:pt x="4576" y="15696"/>
                  </a:cubicBezTo>
                  <a:close/>
                  <a:moveTo>
                    <a:pt x="6844" y="15696"/>
                  </a:moveTo>
                  <a:cubicBezTo>
                    <a:pt x="6764" y="15696"/>
                    <a:pt x="6704" y="15775"/>
                    <a:pt x="6704" y="15835"/>
                  </a:cubicBezTo>
                  <a:cubicBezTo>
                    <a:pt x="6704" y="15915"/>
                    <a:pt x="6764" y="15994"/>
                    <a:pt x="6844" y="15994"/>
                  </a:cubicBezTo>
                  <a:cubicBezTo>
                    <a:pt x="6923" y="15994"/>
                    <a:pt x="7003" y="15915"/>
                    <a:pt x="7003" y="15835"/>
                  </a:cubicBezTo>
                  <a:cubicBezTo>
                    <a:pt x="6963" y="15736"/>
                    <a:pt x="6923" y="15696"/>
                    <a:pt x="6844" y="15696"/>
                  </a:cubicBezTo>
                  <a:close/>
                  <a:moveTo>
                    <a:pt x="9091" y="15696"/>
                  </a:moveTo>
                  <a:cubicBezTo>
                    <a:pt x="9012" y="15696"/>
                    <a:pt x="8932" y="15775"/>
                    <a:pt x="8932" y="15835"/>
                  </a:cubicBezTo>
                  <a:cubicBezTo>
                    <a:pt x="8932" y="15915"/>
                    <a:pt x="9012" y="15994"/>
                    <a:pt x="9091" y="15994"/>
                  </a:cubicBezTo>
                  <a:cubicBezTo>
                    <a:pt x="9151" y="15994"/>
                    <a:pt x="9231" y="15915"/>
                    <a:pt x="9231" y="15835"/>
                  </a:cubicBezTo>
                  <a:cubicBezTo>
                    <a:pt x="9231" y="15736"/>
                    <a:pt x="9191" y="15696"/>
                    <a:pt x="9091" y="15696"/>
                  </a:cubicBezTo>
                  <a:close/>
                  <a:moveTo>
                    <a:pt x="11339" y="15696"/>
                  </a:moveTo>
                  <a:cubicBezTo>
                    <a:pt x="11260" y="15696"/>
                    <a:pt x="11200" y="15775"/>
                    <a:pt x="11200" y="15835"/>
                  </a:cubicBezTo>
                  <a:cubicBezTo>
                    <a:pt x="11200" y="15915"/>
                    <a:pt x="11280" y="15994"/>
                    <a:pt x="11339" y="15994"/>
                  </a:cubicBezTo>
                  <a:cubicBezTo>
                    <a:pt x="11419" y="15994"/>
                    <a:pt x="11498" y="15915"/>
                    <a:pt x="11498" y="15835"/>
                  </a:cubicBezTo>
                  <a:cubicBezTo>
                    <a:pt x="11498" y="15736"/>
                    <a:pt x="11439" y="15696"/>
                    <a:pt x="11339" y="15696"/>
                  </a:cubicBezTo>
                  <a:close/>
                  <a:moveTo>
                    <a:pt x="13607" y="15696"/>
                  </a:moveTo>
                  <a:cubicBezTo>
                    <a:pt x="13528" y="15696"/>
                    <a:pt x="13468" y="15775"/>
                    <a:pt x="13468" y="15835"/>
                  </a:cubicBezTo>
                  <a:cubicBezTo>
                    <a:pt x="13468" y="15915"/>
                    <a:pt x="13528" y="15994"/>
                    <a:pt x="13607" y="15994"/>
                  </a:cubicBezTo>
                  <a:cubicBezTo>
                    <a:pt x="13687" y="15994"/>
                    <a:pt x="13746" y="15915"/>
                    <a:pt x="13746" y="15835"/>
                  </a:cubicBezTo>
                  <a:cubicBezTo>
                    <a:pt x="13746" y="15736"/>
                    <a:pt x="13687" y="15696"/>
                    <a:pt x="13607" y="15696"/>
                  </a:cubicBezTo>
                  <a:close/>
                  <a:moveTo>
                    <a:pt x="15875" y="15696"/>
                  </a:moveTo>
                  <a:cubicBezTo>
                    <a:pt x="15795" y="15696"/>
                    <a:pt x="15716" y="15775"/>
                    <a:pt x="15716" y="15835"/>
                  </a:cubicBezTo>
                  <a:cubicBezTo>
                    <a:pt x="15716" y="15915"/>
                    <a:pt x="15795" y="15994"/>
                    <a:pt x="15875" y="15994"/>
                  </a:cubicBezTo>
                  <a:cubicBezTo>
                    <a:pt x="15935" y="15994"/>
                    <a:pt x="16014" y="15915"/>
                    <a:pt x="16014" y="15835"/>
                  </a:cubicBezTo>
                  <a:cubicBezTo>
                    <a:pt x="16014" y="15736"/>
                    <a:pt x="15954" y="15696"/>
                    <a:pt x="15875" y="15696"/>
                  </a:cubicBezTo>
                  <a:close/>
                  <a:moveTo>
                    <a:pt x="1174" y="17267"/>
                  </a:moveTo>
                  <a:cubicBezTo>
                    <a:pt x="1095" y="17267"/>
                    <a:pt x="1035" y="17327"/>
                    <a:pt x="1035" y="17407"/>
                  </a:cubicBezTo>
                  <a:cubicBezTo>
                    <a:pt x="1035" y="17486"/>
                    <a:pt x="1095" y="17566"/>
                    <a:pt x="1174" y="17566"/>
                  </a:cubicBezTo>
                  <a:cubicBezTo>
                    <a:pt x="1254" y="17566"/>
                    <a:pt x="1313" y="17486"/>
                    <a:pt x="1313" y="17407"/>
                  </a:cubicBezTo>
                  <a:cubicBezTo>
                    <a:pt x="1333" y="17327"/>
                    <a:pt x="1274" y="17267"/>
                    <a:pt x="1174" y="17267"/>
                  </a:cubicBezTo>
                  <a:close/>
                  <a:moveTo>
                    <a:pt x="3442" y="17267"/>
                  </a:moveTo>
                  <a:cubicBezTo>
                    <a:pt x="3362" y="17267"/>
                    <a:pt x="3283" y="17327"/>
                    <a:pt x="3283" y="17407"/>
                  </a:cubicBezTo>
                  <a:cubicBezTo>
                    <a:pt x="3283" y="17486"/>
                    <a:pt x="3362" y="17566"/>
                    <a:pt x="3442" y="17566"/>
                  </a:cubicBezTo>
                  <a:cubicBezTo>
                    <a:pt x="3522" y="17566"/>
                    <a:pt x="3581" y="17486"/>
                    <a:pt x="3581" y="17407"/>
                  </a:cubicBezTo>
                  <a:cubicBezTo>
                    <a:pt x="3581" y="17327"/>
                    <a:pt x="3522" y="17267"/>
                    <a:pt x="3442" y="17267"/>
                  </a:cubicBezTo>
                  <a:close/>
                  <a:moveTo>
                    <a:pt x="5710" y="17267"/>
                  </a:moveTo>
                  <a:cubicBezTo>
                    <a:pt x="5630" y="17267"/>
                    <a:pt x="5551" y="17327"/>
                    <a:pt x="5551" y="17407"/>
                  </a:cubicBezTo>
                  <a:cubicBezTo>
                    <a:pt x="5551" y="17486"/>
                    <a:pt x="5630" y="17566"/>
                    <a:pt x="5710" y="17566"/>
                  </a:cubicBezTo>
                  <a:cubicBezTo>
                    <a:pt x="5769" y="17566"/>
                    <a:pt x="5849" y="17486"/>
                    <a:pt x="5849" y="17407"/>
                  </a:cubicBezTo>
                  <a:cubicBezTo>
                    <a:pt x="5849" y="17327"/>
                    <a:pt x="5769" y="17267"/>
                    <a:pt x="5710" y="17267"/>
                  </a:cubicBezTo>
                  <a:close/>
                  <a:moveTo>
                    <a:pt x="7958" y="17267"/>
                  </a:moveTo>
                  <a:cubicBezTo>
                    <a:pt x="7898" y="17267"/>
                    <a:pt x="7818" y="17327"/>
                    <a:pt x="7818" y="17407"/>
                  </a:cubicBezTo>
                  <a:cubicBezTo>
                    <a:pt x="7818" y="17486"/>
                    <a:pt x="7898" y="17566"/>
                    <a:pt x="7958" y="17566"/>
                  </a:cubicBezTo>
                  <a:cubicBezTo>
                    <a:pt x="8037" y="17566"/>
                    <a:pt x="8117" y="17486"/>
                    <a:pt x="8117" y="17407"/>
                  </a:cubicBezTo>
                  <a:cubicBezTo>
                    <a:pt x="8117" y="17327"/>
                    <a:pt x="8037" y="17267"/>
                    <a:pt x="7958" y="17267"/>
                  </a:cubicBezTo>
                  <a:close/>
                  <a:moveTo>
                    <a:pt x="10225" y="17267"/>
                  </a:moveTo>
                  <a:cubicBezTo>
                    <a:pt x="10146" y="17267"/>
                    <a:pt x="10086" y="17327"/>
                    <a:pt x="10086" y="17407"/>
                  </a:cubicBezTo>
                  <a:cubicBezTo>
                    <a:pt x="10086" y="17486"/>
                    <a:pt x="10146" y="17566"/>
                    <a:pt x="10225" y="17566"/>
                  </a:cubicBezTo>
                  <a:cubicBezTo>
                    <a:pt x="10305" y="17566"/>
                    <a:pt x="10384" y="17486"/>
                    <a:pt x="10384" y="17407"/>
                  </a:cubicBezTo>
                  <a:cubicBezTo>
                    <a:pt x="10384" y="17327"/>
                    <a:pt x="10305" y="17267"/>
                    <a:pt x="10225" y="17267"/>
                  </a:cubicBezTo>
                  <a:close/>
                  <a:moveTo>
                    <a:pt x="12493" y="17267"/>
                  </a:moveTo>
                  <a:cubicBezTo>
                    <a:pt x="12414" y="17267"/>
                    <a:pt x="12334" y="17327"/>
                    <a:pt x="12334" y="17407"/>
                  </a:cubicBezTo>
                  <a:cubicBezTo>
                    <a:pt x="12334" y="17486"/>
                    <a:pt x="12414" y="17566"/>
                    <a:pt x="12493" y="17566"/>
                  </a:cubicBezTo>
                  <a:cubicBezTo>
                    <a:pt x="12573" y="17566"/>
                    <a:pt x="12632" y="17486"/>
                    <a:pt x="12632" y="17407"/>
                  </a:cubicBezTo>
                  <a:cubicBezTo>
                    <a:pt x="12632" y="17327"/>
                    <a:pt x="12573" y="17267"/>
                    <a:pt x="12493" y="17267"/>
                  </a:cubicBezTo>
                  <a:close/>
                  <a:moveTo>
                    <a:pt x="14741" y="17267"/>
                  </a:moveTo>
                  <a:cubicBezTo>
                    <a:pt x="14681" y="17267"/>
                    <a:pt x="14602" y="17327"/>
                    <a:pt x="14602" y="17407"/>
                  </a:cubicBezTo>
                  <a:cubicBezTo>
                    <a:pt x="14602" y="17486"/>
                    <a:pt x="14681" y="17566"/>
                    <a:pt x="14741" y="17566"/>
                  </a:cubicBezTo>
                  <a:cubicBezTo>
                    <a:pt x="14821" y="17566"/>
                    <a:pt x="14900" y="17486"/>
                    <a:pt x="14900" y="17407"/>
                  </a:cubicBezTo>
                  <a:cubicBezTo>
                    <a:pt x="14880" y="17327"/>
                    <a:pt x="14821" y="17267"/>
                    <a:pt x="14741" y="17267"/>
                  </a:cubicBezTo>
                  <a:close/>
                  <a:moveTo>
                    <a:pt x="17009" y="17267"/>
                  </a:moveTo>
                  <a:cubicBezTo>
                    <a:pt x="16949" y="17267"/>
                    <a:pt x="16870" y="17327"/>
                    <a:pt x="16870" y="17407"/>
                  </a:cubicBezTo>
                  <a:cubicBezTo>
                    <a:pt x="16870" y="17486"/>
                    <a:pt x="16949" y="17566"/>
                    <a:pt x="17009" y="17566"/>
                  </a:cubicBezTo>
                  <a:cubicBezTo>
                    <a:pt x="17088" y="17566"/>
                    <a:pt x="17168" y="17486"/>
                    <a:pt x="17168" y="17407"/>
                  </a:cubicBezTo>
                  <a:cubicBezTo>
                    <a:pt x="17148" y="17327"/>
                    <a:pt x="17088" y="17267"/>
                    <a:pt x="17009" y="17267"/>
                  </a:cubicBezTo>
                  <a:close/>
                  <a:moveTo>
                    <a:pt x="2328" y="18819"/>
                  </a:moveTo>
                  <a:cubicBezTo>
                    <a:pt x="2248" y="18819"/>
                    <a:pt x="2169" y="18899"/>
                    <a:pt x="2169" y="18978"/>
                  </a:cubicBezTo>
                  <a:cubicBezTo>
                    <a:pt x="2169" y="19058"/>
                    <a:pt x="2248" y="19137"/>
                    <a:pt x="2328" y="19137"/>
                  </a:cubicBezTo>
                  <a:cubicBezTo>
                    <a:pt x="2388" y="19137"/>
                    <a:pt x="2467" y="19058"/>
                    <a:pt x="2467" y="18978"/>
                  </a:cubicBezTo>
                  <a:cubicBezTo>
                    <a:pt x="2467" y="18879"/>
                    <a:pt x="2388" y="18819"/>
                    <a:pt x="2328" y="18819"/>
                  </a:cubicBezTo>
                  <a:close/>
                  <a:moveTo>
                    <a:pt x="4576" y="18819"/>
                  </a:moveTo>
                  <a:cubicBezTo>
                    <a:pt x="4516" y="18819"/>
                    <a:pt x="4437" y="18899"/>
                    <a:pt x="4437" y="18978"/>
                  </a:cubicBezTo>
                  <a:cubicBezTo>
                    <a:pt x="4437" y="19058"/>
                    <a:pt x="4516" y="19137"/>
                    <a:pt x="4576" y="19137"/>
                  </a:cubicBezTo>
                  <a:cubicBezTo>
                    <a:pt x="4655" y="19137"/>
                    <a:pt x="4735" y="19058"/>
                    <a:pt x="4735" y="18978"/>
                  </a:cubicBezTo>
                  <a:cubicBezTo>
                    <a:pt x="4715" y="18879"/>
                    <a:pt x="4655" y="18819"/>
                    <a:pt x="4576" y="18819"/>
                  </a:cubicBezTo>
                  <a:close/>
                  <a:moveTo>
                    <a:pt x="6844" y="18819"/>
                  </a:moveTo>
                  <a:cubicBezTo>
                    <a:pt x="6764" y="18819"/>
                    <a:pt x="6704" y="18899"/>
                    <a:pt x="6704" y="18978"/>
                  </a:cubicBezTo>
                  <a:cubicBezTo>
                    <a:pt x="6704" y="19058"/>
                    <a:pt x="6764" y="19137"/>
                    <a:pt x="6844" y="19137"/>
                  </a:cubicBezTo>
                  <a:cubicBezTo>
                    <a:pt x="6923" y="19137"/>
                    <a:pt x="7003" y="19058"/>
                    <a:pt x="7003" y="18978"/>
                  </a:cubicBezTo>
                  <a:cubicBezTo>
                    <a:pt x="6963" y="18879"/>
                    <a:pt x="6923" y="18819"/>
                    <a:pt x="6844" y="18819"/>
                  </a:cubicBezTo>
                  <a:close/>
                  <a:moveTo>
                    <a:pt x="9091" y="18819"/>
                  </a:moveTo>
                  <a:cubicBezTo>
                    <a:pt x="9012" y="18819"/>
                    <a:pt x="8932" y="18899"/>
                    <a:pt x="8932" y="18978"/>
                  </a:cubicBezTo>
                  <a:cubicBezTo>
                    <a:pt x="8932" y="19058"/>
                    <a:pt x="9012" y="19137"/>
                    <a:pt x="9091" y="19137"/>
                  </a:cubicBezTo>
                  <a:cubicBezTo>
                    <a:pt x="9151" y="19137"/>
                    <a:pt x="9231" y="19058"/>
                    <a:pt x="9231" y="18978"/>
                  </a:cubicBezTo>
                  <a:cubicBezTo>
                    <a:pt x="9231" y="18879"/>
                    <a:pt x="9191" y="18819"/>
                    <a:pt x="9091" y="18819"/>
                  </a:cubicBezTo>
                  <a:close/>
                  <a:moveTo>
                    <a:pt x="11339" y="18819"/>
                  </a:moveTo>
                  <a:cubicBezTo>
                    <a:pt x="11260" y="18819"/>
                    <a:pt x="11200" y="18899"/>
                    <a:pt x="11200" y="18978"/>
                  </a:cubicBezTo>
                  <a:cubicBezTo>
                    <a:pt x="11200" y="19058"/>
                    <a:pt x="11280" y="19137"/>
                    <a:pt x="11339" y="19137"/>
                  </a:cubicBezTo>
                  <a:cubicBezTo>
                    <a:pt x="11419" y="19137"/>
                    <a:pt x="11498" y="19058"/>
                    <a:pt x="11498" y="18978"/>
                  </a:cubicBezTo>
                  <a:cubicBezTo>
                    <a:pt x="11498" y="18879"/>
                    <a:pt x="11439" y="18819"/>
                    <a:pt x="11339" y="18819"/>
                  </a:cubicBezTo>
                  <a:close/>
                  <a:moveTo>
                    <a:pt x="13607" y="18819"/>
                  </a:moveTo>
                  <a:cubicBezTo>
                    <a:pt x="13528" y="18819"/>
                    <a:pt x="13468" y="18899"/>
                    <a:pt x="13468" y="18978"/>
                  </a:cubicBezTo>
                  <a:cubicBezTo>
                    <a:pt x="13468" y="19058"/>
                    <a:pt x="13528" y="19137"/>
                    <a:pt x="13607" y="19137"/>
                  </a:cubicBezTo>
                  <a:cubicBezTo>
                    <a:pt x="13687" y="19137"/>
                    <a:pt x="13746" y="19058"/>
                    <a:pt x="13746" y="18978"/>
                  </a:cubicBezTo>
                  <a:cubicBezTo>
                    <a:pt x="13746" y="18879"/>
                    <a:pt x="13687" y="18819"/>
                    <a:pt x="13607" y="18819"/>
                  </a:cubicBezTo>
                  <a:close/>
                  <a:moveTo>
                    <a:pt x="15875" y="18819"/>
                  </a:moveTo>
                  <a:cubicBezTo>
                    <a:pt x="15795" y="18819"/>
                    <a:pt x="15716" y="18899"/>
                    <a:pt x="15716" y="18978"/>
                  </a:cubicBezTo>
                  <a:cubicBezTo>
                    <a:pt x="15716" y="19058"/>
                    <a:pt x="15795" y="19137"/>
                    <a:pt x="15875" y="19137"/>
                  </a:cubicBezTo>
                  <a:cubicBezTo>
                    <a:pt x="15935" y="19137"/>
                    <a:pt x="16014" y="19058"/>
                    <a:pt x="16014" y="18978"/>
                  </a:cubicBezTo>
                  <a:cubicBezTo>
                    <a:pt x="16014" y="18879"/>
                    <a:pt x="15954" y="18819"/>
                    <a:pt x="15875" y="18819"/>
                  </a:cubicBezTo>
                  <a:close/>
                  <a:moveTo>
                    <a:pt x="18143" y="18819"/>
                  </a:moveTo>
                  <a:cubicBezTo>
                    <a:pt x="18063" y="18819"/>
                    <a:pt x="17983" y="18899"/>
                    <a:pt x="17983" y="18978"/>
                  </a:cubicBezTo>
                  <a:cubicBezTo>
                    <a:pt x="17983" y="19058"/>
                    <a:pt x="18063" y="19137"/>
                    <a:pt x="18143" y="19137"/>
                  </a:cubicBezTo>
                  <a:cubicBezTo>
                    <a:pt x="18202" y="19137"/>
                    <a:pt x="18282" y="19058"/>
                    <a:pt x="18282" y="18978"/>
                  </a:cubicBezTo>
                  <a:cubicBezTo>
                    <a:pt x="18282" y="18879"/>
                    <a:pt x="18202" y="18819"/>
                    <a:pt x="18143" y="18819"/>
                  </a:cubicBezTo>
                  <a:close/>
                  <a:moveTo>
                    <a:pt x="1174" y="20390"/>
                  </a:moveTo>
                  <a:cubicBezTo>
                    <a:pt x="1095" y="20390"/>
                    <a:pt x="1035" y="20470"/>
                    <a:pt x="1035" y="20550"/>
                  </a:cubicBezTo>
                  <a:cubicBezTo>
                    <a:pt x="1035" y="20629"/>
                    <a:pt x="1095" y="20689"/>
                    <a:pt x="1174" y="20689"/>
                  </a:cubicBezTo>
                  <a:cubicBezTo>
                    <a:pt x="1254" y="20689"/>
                    <a:pt x="1313" y="20629"/>
                    <a:pt x="1313" y="20550"/>
                  </a:cubicBezTo>
                  <a:cubicBezTo>
                    <a:pt x="1333" y="20470"/>
                    <a:pt x="1274" y="20390"/>
                    <a:pt x="1174" y="20390"/>
                  </a:cubicBezTo>
                  <a:close/>
                  <a:moveTo>
                    <a:pt x="3442" y="20390"/>
                  </a:moveTo>
                  <a:cubicBezTo>
                    <a:pt x="3362" y="20390"/>
                    <a:pt x="3283" y="20470"/>
                    <a:pt x="3283" y="20550"/>
                  </a:cubicBezTo>
                  <a:cubicBezTo>
                    <a:pt x="3283" y="20629"/>
                    <a:pt x="3362" y="20689"/>
                    <a:pt x="3442" y="20689"/>
                  </a:cubicBezTo>
                  <a:cubicBezTo>
                    <a:pt x="3522" y="20689"/>
                    <a:pt x="3581" y="20629"/>
                    <a:pt x="3581" y="20550"/>
                  </a:cubicBezTo>
                  <a:cubicBezTo>
                    <a:pt x="3581" y="20470"/>
                    <a:pt x="3522" y="20390"/>
                    <a:pt x="3442" y="20390"/>
                  </a:cubicBezTo>
                  <a:close/>
                  <a:moveTo>
                    <a:pt x="5710" y="20390"/>
                  </a:moveTo>
                  <a:cubicBezTo>
                    <a:pt x="5630" y="20390"/>
                    <a:pt x="5551" y="20470"/>
                    <a:pt x="5551" y="20550"/>
                  </a:cubicBezTo>
                  <a:cubicBezTo>
                    <a:pt x="5551" y="20629"/>
                    <a:pt x="5630" y="20689"/>
                    <a:pt x="5710" y="20689"/>
                  </a:cubicBezTo>
                  <a:cubicBezTo>
                    <a:pt x="5769" y="20689"/>
                    <a:pt x="5849" y="20629"/>
                    <a:pt x="5849" y="20550"/>
                  </a:cubicBezTo>
                  <a:cubicBezTo>
                    <a:pt x="5849" y="20470"/>
                    <a:pt x="5769" y="20390"/>
                    <a:pt x="5710" y="20390"/>
                  </a:cubicBezTo>
                  <a:close/>
                  <a:moveTo>
                    <a:pt x="7958" y="20390"/>
                  </a:moveTo>
                  <a:cubicBezTo>
                    <a:pt x="7898" y="20390"/>
                    <a:pt x="7818" y="20470"/>
                    <a:pt x="7818" y="20550"/>
                  </a:cubicBezTo>
                  <a:cubicBezTo>
                    <a:pt x="7818" y="20629"/>
                    <a:pt x="7898" y="20689"/>
                    <a:pt x="7958" y="20689"/>
                  </a:cubicBezTo>
                  <a:cubicBezTo>
                    <a:pt x="8037" y="20689"/>
                    <a:pt x="8117" y="20629"/>
                    <a:pt x="8117" y="20550"/>
                  </a:cubicBezTo>
                  <a:cubicBezTo>
                    <a:pt x="8117" y="20470"/>
                    <a:pt x="8037" y="20390"/>
                    <a:pt x="7958" y="20390"/>
                  </a:cubicBezTo>
                  <a:close/>
                  <a:moveTo>
                    <a:pt x="10225" y="20390"/>
                  </a:moveTo>
                  <a:cubicBezTo>
                    <a:pt x="10146" y="20390"/>
                    <a:pt x="10086" y="20470"/>
                    <a:pt x="10086" y="20550"/>
                  </a:cubicBezTo>
                  <a:cubicBezTo>
                    <a:pt x="10086" y="20629"/>
                    <a:pt x="10146" y="20689"/>
                    <a:pt x="10225" y="20689"/>
                  </a:cubicBezTo>
                  <a:cubicBezTo>
                    <a:pt x="10305" y="20689"/>
                    <a:pt x="10384" y="20629"/>
                    <a:pt x="10384" y="20550"/>
                  </a:cubicBezTo>
                  <a:cubicBezTo>
                    <a:pt x="10384" y="20470"/>
                    <a:pt x="10305" y="20390"/>
                    <a:pt x="10225" y="20390"/>
                  </a:cubicBezTo>
                  <a:close/>
                  <a:moveTo>
                    <a:pt x="12493" y="20390"/>
                  </a:moveTo>
                  <a:cubicBezTo>
                    <a:pt x="12414" y="20390"/>
                    <a:pt x="12334" y="20470"/>
                    <a:pt x="12334" y="20550"/>
                  </a:cubicBezTo>
                  <a:cubicBezTo>
                    <a:pt x="12334" y="20629"/>
                    <a:pt x="12414" y="20689"/>
                    <a:pt x="12493" y="20689"/>
                  </a:cubicBezTo>
                  <a:cubicBezTo>
                    <a:pt x="12573" y="20689"/>
                    <a:pt x="12632" y="20629"/>
                    <a:pt x="12632" y="20550"/>
                  </a:cubicBezTo>
                  <a:cubicBezTo>
                    <a:pt x="12632" y="20470"/>
                    <a:pt x="12573" y="20390"/>
                    <a:pt x="12493" y="20390"/>
                  </a:cubicBezTo>
                  <a:close/>
                  <a:moveTo>
                    <a:pt x="14741" y="20390"/>
                  </a:moveTo>
                  <a:cubicBezTo>
                    <a:pt x="14681" y="20390"/>
                    <a:pt x="14602" y="20470"/>
                    <a:pt x="14602" y="20550"/>
                  </a:cubicBezTo>
                  <a:cubicBezTo>
                    <a:pt x="14602" y="20629"/>
                    <a:pt x="14681" y="20689"/>
                    <a:pt x="14741" y="20689"/>
                  </a:cubicBezTo>
                  <a:cubicBezTo>
                    <a:pt x="14821" y="20689"/>
                    <a:pt x="14900" y="20629"/>
                    <a:pt x="14900" y="20550"/>
                  </a:cubicBezTo>
                  <a:cubicBezTo>
                    <a:pt x="14880" y="20470"/>
                    <a:pt x="14821" y="20390"/>
                    <a:pt x="14741" y="20390"/>
                  </a:cubicBezTo>
                  <a:close/>
                  <a:moveTo>
                    <a:pt x="17009" y="20390"/>
                  </a:moveTo>
                  <a:cubicBezTo>
                    <a:pt x="16949" y="20390"/>
                    <a:pt x="16870" y="20470"/>
                    <a:pt x="16870" y="20550"/>
                  </a:cubicBezTo>
                  <a:cubicBezTo>
                    <a:pt x="16870" y="20629"/>
                    <a:pt x="16949" y="20689"/>
                    <a:pt x="17009" y="20689"/>
                  </a:cubicBezTo>
                  <a:cubicBezTo>
                    <a:pt x="17088" y="20689"/>
                    <a:pt x="17168" y="20629"/>
                    <a:pt x="17168" y="20550"/>
                  </a:cubicBezTo>
                  <a:cubicBezTo>
                    <a:pt x="17148" y="20470"/>
                    <a:pt x="17088" y="20390"/>
                    <a:pt x="17009" y="20390"/>
                  </a:cubicBezTo>
                  <a:close/>
                  <a:moveTo>
                    <a:pt x="2328" y="21962"/>
                  </a:moveTo>
                  <a:cubicBezTo>
                    <a:pt x="2248" y="21962"/>
                    <a:pt x="2169" y="22042"/>
                    <a:pt x="2169" y="22101"/>
                  </a:cubicBezTo>
                  <a:cubicBezTo>
                    <a:pt x="2169" y="22181"/>
                    <a:pt x="2248" y="22260"/>
                    <a:pt x="2328" y="22260"/>
                  </a:cubicBezTo>
                  <a:cubicBezTo>
                    <a:pt x="2388" y="22260"/>
                    <a:pt x="2467" y="22181"/>
                    <a:pt x="2467" y="22101"/>
                  </a:cubicBezTo>
                  <a:cubicBezTo>
                    <a:pt x="2467" y="22042"/>
                    <a:pt x="2388" y="21962"/>
                    <a:pt x="2328" y="21962"/>
                  </a:cubicBezTo>
                  <a:close/>
                  <a:moveTo>
                    <a:pt x="4576" y="21962"/>
                  </a:moveTo>
                  <a:cubicBezTo>
                    <a:pt x="4516" y="21962"/>
                    <a:pt x="4437" y="22042"/>
                    <a:pt x="4437" y="22101"/>
                  </a:cubicBezTo>
                  <a:cubicBezTo>
                    <a:pt x="4437" y="22181"/>
                    <a:pt x="4516" y="22260"/>
                    <a:pt x="4576" y="22260"/>
                  </a:cubicBezTo>
                  <a:cubicBezTo>
                    <a:pt x="4655" y="22260"/>
                    <a:pt x="4735" y="22181"/>
                    <a:pt x="4735" y="22101"/>
                  </a:cubicBezTo>
                  <a:cubicBezTo>
                    <a:pt x="4715" y="22042"/>
                    <a:pt x="4655" y="21962"/>
                    <a:pt x="4576" y="21962"/>
                  </a:cubicBezTo>
                  <a:close/>
                  <a:moveTo>
                    <a:pt x="6844" y="21962"/>
                  </a:moveTo>
                  <a:cubicBezTo>
                    <a:pt x="6764" y="21962"/>
                    <a:pt x="6704" y="22042"/>
                    <a:pt x="6704" y="22101"/>
                  </a:cubicBezTo>
                  <a:cubicBezTo>
                    <a:pt x="6704" y="22181"/>
                    <a:pt x="6764" y="22260"/>
                    <a:pt x="6844" y="22260"/>
                  </a:cubicBezTo>
                  <a:cubicBezTo>
                    <a:pt x="6923" y="22260"/>
                    <a:pt x="7003" y="22181"/>
                    <a:pt x="7003" y="22101"/>
                  </a:cubicBezTo>
                  <a:cubicBezTo>
                    <a:pt x="6963" y="22042"/>
                    <a:pt x="6923" y="21962"/>
                    <a:pt x="6844" y="21962"/>
                  </a:cubicBezTo>
                  <a:close/>
                  <a:moveTo>
                    <a:pt x="9091" y="21962"/>
                  </a:moveTo>
                  <a:cubicBezTo>
                    <a:pt x="9012" y="21962"/>
                    <a:pt x="8932" y="22042"/>
                    <a:pt x="8932" y="22101"/>
                  </a:cubicBezTo>
                  <a:cubicBezTo>
                    <a:pt x="8932" y="22181"/>
                    <a:pt x="9012" y="22260"/>
                    <a:pt x="9091" y="22260"/>
                  </a:cubicBezTo>
                  <a:cubicBezTo>
                    <a:pt x="9151" y="22260"/>
                    <a:pt x="9231" y="22181"/>
                    <a:pt x="9231" y="22101"/>
                  </a:cubicBezTo>
                  <a:cubicBezTo>
                    <a:pt x="9231" y="22042"/>
                    <a:pt x="9191" y="21962"/>
                    <a:pt x="9091" y="21962"/>
                  </a:cubicBezTo>
                  <a:close/>
                  <a:moveTo>
                    <a:pt x="11339" y="21962"/>
                  </a:moveTo>
                  <a:cubicBezTo>
                    <a:pt x="11260" y="21962"/>
                    <a:pt x="11200" y="22042"/>
                    <a:pt x="11200" y="22101"/>
                  </a:cubicBezTo>
                  <a:cubicBezTo>
                    <a:pt x="11200" y="22181"/>
                    <a:pt x="11280" y="22260"/>
                    <a:pt x="11339" y="22260"/>
                  </a:cubicBezTo>
                  <a:cubicBezTo>
                    <a:pt x="11419" y="22260"/>
                    <a:pt x="11498" y="22181"/>
                    <a:pt x="11498" y="22101"/>
                  </a:cubicBezTo>
                  <a:cubicBezTo>
                    <a:pt x="11498" y="22042"/>
                    <a:pt x="11439" y="21962"/>
                    <a:pt x="11339" y="21962"/>
                  </a:cubicBezTo>
                  <a:close/>
                  <a:moveTo>
                    <a:pt x="13607" y="21962"/>
                  </a:moveTo>
                  <a:cubicBezTo>
                    <a:pt x="13528" y="21962"/>
                    <a:pt x="13468" y="22042"/>
                    <a:pt x="13468" y="22101"/>
                  </a:cubicBezTo>
                  <a:cubicBezTo>
                    <a:pt x="13468" y="22181"/>
                    <a:pt x="13528" y="22260"/>
                    <a:pt x="13607" y="22260"/>
                  </a:cubicBezTo>
                  <a:cubicBezTo>
                    <a:pt x="13687" y="22260"/>
                    <a:pt x="13746" y="22181"/>
                    <a:pt x="13746" y="22101"/>
                  </a:cubicBezTo>
                  <a:cubicBezTo>
                    <a:pt x="13746" y="22042"/>
                    <a:pt x="13687" y="21962"/>
                    <a:pt x="13607" y="21962"/>
                  </a:cubicBezTo>
                  <a:close/>
                  <a:moveTo>
                    <a:pt x="15875" y="21962"/>
                  </a:moveTo>
                  <a:cubicBezTo>
                    <a:pt x="15795" y="21962"/>
                    <a:pt x="15716" y="22042"/>
                    <a:pt x="15716" y="22101"/>
                  </a:cubicBezTo>
                  <a:cubicBezTo>
                    <a:pt x="15716" y="22181"/>
                    <a:pt x="15795" y="22260"/>
                    <a:pt x="15875" y="22260"/>
                  </a:cubicBezTo>
                  <a:cubicBezTo>
                    <a:pt x="15935" y="22260"/>
                    <a:pt x="16014" y="22181"/>
                    <a:pt x="16014" y="22101"/>
                  </a:cubicBezTo>
                  <a:cubicBezTo>
                    <a:pt x="16014" y="22042"/>
                    <a:pt x="15954" y="21962"/>
                    <a:pt x="15875" y="21962"/>
                  </a:cubicBezTo>
                  <a:close/>
                  <a:moveTo>
                    <a:pt x="18143" y="21962"/>
                  </a:moveTo>
                  <a:cubicBezTo>
                    <a:pt x="18063" y="21962"/>
                    <a:pt x="17983" y="22042"/>
                    <a:pt x="17983" y="22101"/>
                  </a:cubicBezTo>
                  <a:cubicBezTo>
                    <a:pt x="17983" y="22181"/>
                    <a:pt x="18063" y="22260"/>
                    <a:pt x="18143" y="22260"/>
                  </a:cubicBezTo>
                  <a:cubicBezTo>
                    <a:pt x="18202" y="22260"/>
                    <a:pt x="18282" y="22181"/>
                    <a:pt x="18282" y="22101"/>
                  </a:cubicBezTo>
                  <a:cubicBezTo>
                    <a:pt x="18282" y="22042"/>
                    <a:pt x="18202" y="21962"/>
                    <a:pt x="18143" y="21962"/>
                  </a:cubicBezTo>
                  <a:close/>
                  <a:moveTo>
                    <a:pt x="19277" y="23534"/>
                  </a:moveTo>
                  <a:cubicBezTo>
                    <a:pt x="19197" y="23534"/>
                    <a:pt x="19137" y="23593"/>
                    <a:pt x="19137" y="23673"/>
                  </a:cubicBezTo>
                  <a:cubicBezTo>
                    <a:pt x="19137" y="23732"/>
                    <a:pt x="19157" y="23772"/>
                    <a:pt x="19197" y="23792"/>
                  </a:cubicBezTo>
                  <a:cubicBezTo>
                    <a:pt x="19296" y="23752"/>
                    <a:pt x="19376" y="23732"/>
                    <a:pt x="19436" y="23713"/>
                  </a:cubicBezTo>
                  <a:cubicBezTo>
                    <a:pt x="19396" y="23593"/>
                    <a:pt x="19356" y="23534"/>
                    <a:pt x="19277" y="23534"/>
                  </a:cubicBezTo>
                  <a:close/>
                  <a:moveTo>
                    <a:pt x="1174" y="23534"/>
                  </a:moveTo>
                  <a:cubicBezTo>
                    <a:pt x="1095" y="23534"/>
                    <a:pt x="1035" y="23593"/>
                    <a:pt x="1035" y="23673"/>
                  </a:cubicBezTo>
                  <a:cubicBezTo>
                    <a:pt x="1035" y="23752"/>
                    <a:pt x="1095" y="23832"/>
                    <a:pt x="1174" y="23832"/>
                  </a:cubicBezTo>
                  <a:cubicBezTo>
                    <a:pt x="1254" y="23832"/>
                    <a:pt x="1313" y="23752"/>
                    <a:pt x="1313" y="23673"/>
                  </a:cubicBezTo>
                  <a:cubicBezTo>
                    <a:pt x="1333" y="23593"/>
                    <a:pt x="1274" y="23534"/>
                    <a:pt x="1174" y="23534"/>
                  </a:cubicBezTo>
                  <a:close/>
                  <a:moveTo>
                    <a:pt x="3442" y="23534"/>
                  </a:moveTo>
                  <a:cubicBezTo>
                    <a:pt x="3362" y="23534"/>
                    <a:pt x="3283" y="23593"/>
                    <a:pt x="3283" y="23673"/>
                  </a:cubicBezTo>
                  <a:cubicBezTo>
                    <a:pt x="3283" y="23752"/>
                    <a:pt x="3362" y="23832"/>
                    <a:pt x="3442" y="23832"/>
                  </a:cubicBezTo>
                  <a:cubicBezTo>
                    <a:pt x="3522" y="23832"/>
                    <a:pt x="3581" y="23752"/>
                    <a:pt x="3581" y="23673"/>
                  </a:cubicBezTo>
                  <a:cubicBezTo>
                    <a:pt x="3581" y="23593"/>
                    <a:pt x="3522" y="23534"/>
                    <a:pt x="3442" y="23534"/>
                  </a:cubicBezTo>
                  <a:close/>
                  <a:moveTo>
                    <a:pt x="5710" y="23534"/>
                  </a:moveTo>
                  <a:cubicBezTo>
                    <a:pt x="5630" y="23534"/>
                    <a:pt x="5551" y="23593"/>
                    <a:pt x="5551" y="23673"/>
                  </a:cubicBezTo>
                  <a:cubicBezTo>
                    <a:pt x="5551" y="23752"/>
                    <a:pt x="5630" y="23832"/>
                    <a:pt x="5710" y="23832"/>
                  </a:cubicBezTo>
                  <a:cubicBezTo>
                    <a:pt x="5769" y="23832"/>
                    <a:pt x="5849" y="23752"/>
                    <a:pt x="5849" y="23673"/>
                  </a:cubicBezTo>
                  <a:cubicBezTo>
                    <a:pt x="5849" y="23593"/>
                    <a:pt x="5769" y="23534"/>
                    <a:pt x="5710" y="23534"/>
                  </a:cubicBezTo>
                  <a:close/>
                  <a:moveTo>
                    <a:pt x="7958" y="23534"/>
                  </a:moveTo>
                  <a:cubicBezTo>
                    <a:pt x="7898" y="23534"/>
                    <a:pt x="7818" y="23593"/>
                    <a:pt x="7818" y="23673"/>
                  </a:cubicBezTo>
                  <a:cubicBezTo>
                    <a:pt x="7818" y="23752"/>
                    <a:pt x="7898" y="23832"/>
                    <a:pt x="7958" y="23832"/>
                  </a:cubicBezTo>
                  <a:cubicBezTo>
                    <a:pt x="8037" y="23832"/>
                    <a:pt x="8117" y="23752"/>
                    <a:pt x="8117" y="23673"/>
                  </a:cubicBezTo>
                  <a:cubicBezTo>
                    <a:pt x="8117" y="23593"/>
                    <a:pt x="8037" y="23534"/>
                    <a:pt x="7958" y="23534"/>
                  </a:cubicBezTo>
                  <a:close/>
                  <a:moveTo>
                    <a:pt x="10225" y="23534"/>
                  </a:moveTo>
                  <a:cubicBezTo>
                    <a:pt x="10146" y="23534"/>
                    <a:pt x="10086" y="23593"/>
                    <a:pt x="10086" y="23673"/>
                  </a:cubicBezTo>
                  <a:cubicBezTo>
                    <a:pt x="10086" y="23752"/>
                    <a:pt x="10146" y="23832"/>
                    <a:pt x="10225" y="23832"/>
                  </a:cubicBezTo>
                  <a:cubicBezTo>
                    <a:pt x="10305" y="23832"/>
                    <a:pt x="10384" y="23752"/>
                    <a:pt x="10384" y="23673"/>
                  </a:cubicBezTo>
                  <a:cubicBezTo>
                    <a:pt x="10384" y="23593"/>
                    <a:pt x="10305" y="23534"/>
                    <a:pt x="10225" y="23534"/>
                  </a:cubicBezTo>
                  <a:close/>
                  <a:moveTo>
                    <a:pt x="12493" y="23534"/>
                  </a:moveTo>
                  <a:cubicBezTo>
                    <a:pt x="12414" y="23534"/>
                    <a:pt x="12334" y="23593"/>
                    <a:pt x="12334" y="23673"/>
                  </a:cubicBezTo>
                  <a:cubicBezTo>
                    <a:pt x="12334" y="23752"/>
                    <a:pt x="12414" y="23832"/>
                    <a:pt x="12493" y="23832"/>
                  </a:cubicBezTo>
                  <a:cubicBezTo>
                    <a:pt x="12573" y="23832"/>
                    <a:pt x="12632" y="23752"/>
                    <a:pt x="12632" y="23673"/>
                  </a:cubicBezTo>
                  <a:cubicBezTo>
                    <a:pt x="12632" y="23593"/>
                    <a:pt x="12573" y="23534"/>
                    <a:pt x="12493" y="23534"/>
                  </a:cubicBezTo>
                  <a:close/>
                  <a:moveTo>
                    <a:pt x="14741" y="23534"/>
                  </a:moveTo>
                  <a:cubicBezTo>
                    <a:pt x="14681" y="23534"/>
                    <a:pt x="14602" y="23593"/>
                    <a:pt x="14602" y="23673"/>
                  </a:cubicBezTo>
                  <a:cubicBezTo>
                    <a:pt x="14602" y="23752"/>
                    <a:pt x="14681" y="23832"/>
                    <a:pt x="14741" y="23832"/>
                  </a:cubicBezTo>
                  <a:cubicBezTo>
                    <a:pt x="14821" y="23832"/>
                    <a:pt x="14900" y="23752"/>
                    <a:pt x="14900" y="23673"/>
                  </a:cubicBezTo>
                  <a:cubicBezTo>
                    <a:pt x="14880" y="23593"/>
                    <a:pt x="14821" y="23534"/>
                    <a:pt x="14741" y="23534"/>
                  </a:cubicBezTo>
                  <a:close/>
                  <a:moveTo>
                    <a:pt x="17009" y="23534"/>
                  </a:moveTo>
                  <a:cubicBezTo>
                    <a:pt x="16949" y="23534"/>
                    <a:pt x="16870" y="23593"/>
                    <a:pt x="16870" y="23673"/>
                  </a:cubicBezTo>
                  <a:cubicBezTo>
                    <a:pt x="16870" y="23752"/>
                    <a:pt x="16949" y="23832"/>
                    <a:pt x="17009" y="23832"/>
                  </a:cubicBezTo>
                  <a:cubicBezTo>
                    <a:pt x="17088" y="23832"/>
                    <a:pt x="17168" y="23752"/>
                    <a:pt x="17168" y="23673"/>
                  </a:cubicBezTo>
                  <a:cubicBezTo>
                    <a:pt x="17148" y="23593"/>
                    <a:pt x="17088" y="23534"/>
                    <a:pt x="17009" y="23534"/>
                  </a:cubicBezTo>
                  <a:close/>
                  <a:moveTo>
                    <a:pt x="15875" y="25085"/>
                  </a:moveTo>
                  <a:cubicBezTo>
                    <a:pt x="15795" y="25085"/>
                    <a:pt x="15716" y="25165"/>
                    <a:pt x="15716" y="25244"/>
                  </a:cubicBezTo>
                  <a:cubicBezTo>
                    <a:pt x="15716" y="25264"/>
                    <a:pt x="15716" y="25284"/>
                    <a:pt x="15736" y="25284"/>
                  </a:cubicBezTo>
                  <a:cubicBezTo>
                    <a:pt x="15855" y="25264"/>
                    <a:pt x="15915" y="25224"/>
                    <a:pt x="16014" y="25205"/>
                  </a:cubicBezTo>
                  <a:cubicBezTo>
                    <a:pt x="15994" y="25145"/>
                    <a:pt x="15954" y="25085"/>
                    <a:pt x="15875" y="25085"/>
                  </a:cubicBezTo>
                  <a:close/>
                  <a:moveTo>
                    <a:pt x="40" y="25085"/>
                  </a:moveTo>
                  <a:cubicBezTo>
                    <a:pt x="40" y="25224"/>
                    <a:pt x="1" y="25324"/>
                    <a:pt x="1" y="25364"/>
                  </a:cubicBezTo>
                  <a:lnTo>
                    <a:pt x="60" y="25364"/>
                  </a:lnTo>
                  <a:cubicBezTo>
                    <a:pt x="140" y="25364"/>
                    <a:pt x="199" y="25284"/>
                    <a:pt x="199" y="25224"/>
                  </a:cubicBezTo>
                  <a:cubicBezTo>
                    <a:pt x="199" y="25165"/>
                    <a:pt x="140" y="25085"/>
                    <a:pt x="60" y="25085"/>
                  </a:cubicBezTo>
                  <a:close/>
                  <a:moveTo>
                    <a:pt x="2328" y="25085"/>
                  </a:moveTo>
                  <a:cubicBezTo>
                    <a:pt x="2248" y="25085"/>
                    <a:pt x="2169" y="25165"/>
                    <a:pt x="2169" y="25244"/>
                  </a:cubicBezTo>
                  <a:cubicBezTo>
                    <a:pt x="2169" y="25324"/>
                    <a:pt x="2248" y="25403"/>
                    <a:pt x="2328" y="25403"/>
                  </a:cubicBezTo>
                  <a:cubicBezTo>
                    <a:pt x="2388" y="25403"/>
                    <a:pt x="2467" y="25324"/>
                    <a:pt x="2467" y="25244"/>
                  </a:cubicBezTo>
                  <a:cubicBezTo>
                    <a:pt x="2467" y="25165"/>
                    <a:pt x="2388" y="25085"/>
                    <a:pt x="2328" y="25085"/>
                  </a:cubicBezTo>
                  <a:close/>
                  <a:moveTo>
                    <a:pt x="4576" y="25085"/>
                  </a:moveTo>
                  <a:cubicBezTo>
                    <a:pt x="4516" y="25085"/>
                    <a:pt x="4437" y="25165"/>
                    <a:pt x="4437" y="25244"/>
                  </a:cubicBezTo>
                  <a:cubicBezTo>
                    <a:pt x="4437" y="25324"/>
                    <a:pt x="4516" y="25403"/>
                    <a:pt x="4576" y="25403"/>
                  </a:cubicBezTo>
                  <a:cubicBezTo>
                    <a:pt x="4655" y="25403"/>
                    <a:pt x="4735" y="25324"/>
                    <a:pt x="4735" y="25244"/>
                  </a:cubicBezTo>
                  <a:cubicBezTo>
                    <a:pt x="4715" y="25165"/>
                    <a:pt x="4655" y="25085"/>
                    <a:pt x="4576" y="25085"/>
                  </a:cubicBezTo>
                  <a:close/>
                  <a:moveTo>
                    <a:pt x="6844" y="25085"/>
                  </a:moveTo>
                  <a:cubicBezTo>
                    <a:pt x="6764" y="25085"/>
                    <a:pt x="6704" y="25165"/>
                    <a:pt x="6704" y="25244"/>
                  </a:cubicBezTo>
                  <a:cubicBezTo>
                    <a:pt x="6704" y="25324"/>
                    <a:pt x="6764" y="25403"/>
                    <a:pt x="6844" y="25403"/>
                  </a:cubicBezTo>
                  <a:cubicBezTo>
                    <a:pt x="6923" y="25403"/>
                    <a:pt x="7003" y="25324"/>
                    <a:pt x="7003" y="25244"/>
                  </a:cubicBezTo>
                  <a:cubicBezTo>
                    <a:pt x="6963" y="25165"/>
                    <a:pt x="6923" y="25085"/>
                    <a:pt x="6844" y="25085"/>
                  </a:cubicBezTo>
                  <a:close/>
                  <a:moveTo>
                    <a:pt x="9091" y="25085"/>
                  </a:moveTo>
                  <a:cubicBezTo>
                    <a:pt x="9012" y="25085"/>
                    <a:pt x="8932" y="25165"/>
                    <a:pt x="8932" y="25244"/>
                  </a:cubicBezTo>
                  <a:cubicBezTo>
                    <a:pt x="8932" y="25324"/>
                    <a:pt x="9012" y="25403"/>
                    <a:pt x="9091" y="25403"/>
                  </a:cubicBezTo>
                  <a:cubicBezTo>
                    <a:pt x="9151" y="25403"/>
                    <a:pt x="9231" y="25324"/>
                    <a:pt x="9231" y="25244"/>
                  </a:cubicBezTo>
                  <a:cubicBezTo>
                    <a:pt x="9231" y="25165"/>
                    <a:pt x="9191" y="25085"/>
                    <a:pt x="9091" y="25085"/>
                  </a:cubicBezTo>
                  <a:close/>
                  <a:moveTo>
                    <a:pt x="11339" y="25085"/>
                  </a:moveTo>
                  <a:cubicBezTo>
                    <a:pt x="11260" y="25085"/>
                    <a:pt x="11200" y="25165"/>
                    <a:pt x="11200" y="25244"/>
                  </a:cubicBezTo>
                  <a:cubicBezTo>
                    <a:pt x="11200" y="25324"/>
                    <a:pt x="11280" y="25403"/>
                    <a:pt x="11339" y="25403"/>
                  </a:cubicBezTo>
                  <a:cubicBezTo>
                    <a:pt x="11419" y="25403"/>
                    <a:pt x="11498" y="25324"/>
                    <a:pt x="11498" y="25244"/>
                  </a:cubicBezTo>
                  <a:cubicBezTo>
                    <a:pt x="11498" y="25165"/>
                    <a:pt x="11439" y="25085"/>
                    <a:pt x="11339" y="25085"/>
                  </a:cubicBezTo>
                  <a:close/>
                  <a:moveTo>
                    <a:pt x="13607" y="25085"/>
                  </a:moveTo>
                  <a:cubicBezTo>
                    <a:pt x="13528" y="25085"/>
                    <a:pt x="13468" y="25165"/>
                    <a:pt x="13468" y="25244"/>
                  </a:cubicBezTo>
                  <a:cubicBezTo>
                    <a:pt x="13468" y="25324"/>
                    <a:pt x="13528" y="25403"/>
                    <a:pt x="13607" y="25403"/>
                  </a:cubicBezTo>
                  <a:cubicBezTo>
                    <a:pt x="13687" y="25403"/>
                    <a:pt x="13746" y="25324"/>
                    <a:pt x="13746" y="25244"/>
                  </a:cubicBezTo>
                  <a:cubicBezTo>
                    <a:pt x="13746" y="25165"/>
                    <a:pt x="13687" y="25085"/>
                    <a:pt x="13607" y="25085"/>
                  </a:cubicBezTo>
                  <a:close/>
                  <a:moveTo>
                    <a:pt x="10225" y="26657"/>
                  </a:moveTo>
                  <a:cubicBezTo>
                    <a:pt x="10146" y="26657"/>
                    <a:pt x="10086" y="26736"/>
                    <a:pt x="10086" y="26816"/>
                  </a:cubicBezTo>
                  <a:cubicBezTo>
                    <a:pt x="10086" y="26836"/>
                    <a:pt x="10086" y="26856"/>
                    <a:pt x="10106" y="26895"/>
                  </a:cubicBezTo>
                  <a:cubicBezTo>
                    <a:pt x="10205" y="26856"/>
                    <a:pt x="10265" y="26856"/>
                    <a:pt x="10345" y="26836"/>
                  </a:cubicBezTo>
                  <a:lnTo>
                    <a:pt x="10345" y="26816"/>
                  </a:lnTo>
                  <a:cubicBezTo>
                    <a:pt x="10384" y="26736"/>
                    <a:pt x="10305" y="26657"/>
                    <a:pt x="10225" y="26657"/>
                  </a:cubicBezTo>
                  <a:close/>
                  <a:moveTo>
                    <a:pt x="5710" y="26657"/>
                  </a:moveTo>
                  <a:cubicBezTo>
                    <a:pt x="5630" y="26657"/>
                    <a:pt x="5551" y="26736"/>
                    <a:pt x="5551" y="26816"/>
                  </a:cubicBezTo>
                  <a:cubicBezTo>
                    <a:pt x="5551" y="26895"/>
                    <a:pt x="5630" y="26955"/>
                    <a:pt x="5710" y="26955"/>
                  </a:cubicBezTo>
                  <a:cubicBezTo>
                    <a:pt x="5769" y="26955"/>
                    <a:pt x="5849" y="26895"/>
                    <a:pt x="5849" y="26816"/>
                  </a:cubicBezTo>
                  <a:cubicBezTo>
                    <a:pt x="5849" y="26736"/>
                    <a:pt x="5769" y="26657"/>
                    <a:pt x="5710" y="26657"/>
                  </a:cubicBezTo>
                  <a:close/>
                  <a:moveTo>
                    <a:pt x="7958" y="26657"/>
                  </a:moveTo>
                  <a:cubicBezTo>
                    <a:pt x="7898" y="26657"/>
                    <a:pt x="7818" y="26736"/>
                    <a:pt x="7818" y="26816"/>
                  </a:cubicBezTo>
                  <a:cubicBezTo>
                    <a:pt x="7818" y="26895"/>
                    <a:pt x="7898" y="26955"/>
                    <a:pt x="7958" y="26955"/>
                  </a:cubicBezTo>
                  <a:cubicBezTo>
                    <a:pt x="8037" y="26955"/>
                    <a:pt x="8117" y="26895"/>
                    <a:pt x="8117" y="26816"/>
                  </a:cubicBezTo>
                  <a:cubicBezTo>
                    <a:pt x="8117" y="26736"/>
                    <a:pt x="8037" y="26657"/>
                    <a:pt x="7958" y="26657"/>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27"/>
            <p:cNvSpPr/>
            <p:nvPr/>
          </p:nvSpPr>
          <p:spPr>
            <a:xfrm>
              <a:off x="4900586" y="2335359"/>
              <a:ext cx="692877" cy="324983"/>
            </a:xfrm>
            <a:custGeom>
              <a:avLst/>
              <a:gdLst/>
              <a:ahLst/>
              <a:cxnLst/>
              <a:rect l="l" t="t" r="r" b="b"/>
              <a:pathLst>
                <a:path w="21395" h="10035" extrusionOk="0">
                  <a:moveTo>
                    <a:pt x="3881" y="1"/>
                  </a:moveTo>
                  <a:cubicBezTo>
                    <a:pt x="2706" y="1"/>
                    <a:pt x="1" y="4738"/>
                    <a:pt x="1143" y="5480"/>
                  </a:cubicBezTo>
                  <a:cubicBezTo>
                    <a:pt x="2595" y="6395"/>
                    <a:pt x="8006" y="9757"/>
                    <a:pt x="10194" y="10016"/>
                  </a:cubicBezTo>
                  <a:cubicBezTo>
                    <a:pt x="10289" y="10028"/>
                    <a:pt x="10388" y="10034"/>
                    <a:pt x="10490" y="10034"/>
                  </a:cubicBezTo>
                  <a:cubicBezTo>
                    <a:pt x="13353" y="10034"/>
                    <a:pt x="19062" y="5325"/>
                    <a:pt x="20618" y="3193"/>
                  </a:cubicBezTo>
                  <a:cubicBezTo>
                    <a:pt x="21394" y="2131"/>
                    <a:pt x="20960" y="1259"/>
                    <a:pt x="19897" y="1259"/>
                  </a:cubicBezTo>
                  <a:cubicBezTo>
                    <a:pt x="19625" y="1259"/>
                    <a:pt x="19312" y="1317"/>
                    <a:pt x="18967" y="1442"/>
                  </a:cubicBezTo>
                  <a:cubicBezTo>
                    <a:pt x="14750" y="3133"/>
                    <a:pt x="11209" y="4506"/>
                    <a:pt x="10692" y="4506"/>
                  </a:cubicBezTo>
                  <a:cubicBezTo>
                    <a:pt x="10688" y="4506"/>
                    <a:pt x="10685" y="4506"/>
                    <a:pt x="10682" y="4506"/>
                  </a:cubicBezTo>
                  <a:cubicBezTo>
                    <a:pt x="9359" y="4506"/>
                    <a:pt x="5377" y="605"/>
                    <a:pt x="4028" y="30"/>
                  </a:cubicBezTo>
                  <a:cubicBezTo>
                    <a:pt x="3982" y="10"/>
                    <a:pt x="3933" y="1"/>
                    <a:pt x="388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27"/>
            <p:cNvSpPr/>
            <p:nvPr/>
          </p:nvSpPr>
          <p:spPr>
            <a:xfrm>
              <a:off x="4856413" y="2278297"/>
              <a:ext cx="175268" cy="141134"/>
            </a:xfrm>
            <a:custGeom>
              <a:avLst/>
              <a:gdLst/>
              <a:ahLst/>
              <a:cxnLst/>
              <a:rect l="l" t="t" r="r" b="b"/>
              <a:pathLst>
                <a:path w="5412" h="4358" extrusionOk="0">
                  <a:moveTo>
                    <a:pt x="1859" y="1"/>
                  </a:moveTo>
                  <a:cubicBezTo>
                    <a:pt x="1836" y="1"/>
                    <a:pt x="1814" y="1"/>
                    <a:pt x="1791" y="1"/>
                  </a:cubicBezTo>
                  <a:cubicBezTo>
                    <a:pt x="816" y="21"/>
                    <a:pt x="1" y="1314"/>
                    <a:pt x="1" y="1672"/>
                  </a:cubicBezTo>
                  <a:cubicBezTo>
                    <a:pt x="1" y="2030"/>
                    <a:pt x="359" y="4358"/>
                    <a:pt x="1334" y="4358"/>
                  </a:cubicBezTo>
                  <a:cubicBezTo>
                    <a:pt x="2308" y="4358"/>
                    <a:pt x="1731" y="2587"/>
                    <a:pt x="1771" y="2389"/>
                  </a:cubicBezTo>
                  <a:cubicBezTo>
                    <a:pt x="1790" y="2203"/>
                    <a:pt x="1826" y="1947"/>
                    <a:pt x="1977" y="1947"/>
                  </a:cubicBezTo>
                  <a:cubicBezTo>
                    <a:pt x="1987" y="1947"/>
                    <a:pt x="1998" y="1948"/>
                    <a:pt x="2010" y="1951"/>
                  </a:cubicBezTo>
                  <a:cubicBezTo>
                    <a:pt x="2189" y="1971"/>
                    <a:pt x="5412" y="3483"/>
                    <a:pt x="5412" y="3483"/>
                  </a:cubicBezTo>
                  <a:lnTo>
                    <a:pt x="4616" y="718"/>
                  </a:lnTo>
                  <a:cubicBezTo>
                    <a:pt x="3780" y="407"/>
                    <a:pt x="2812" y="1"/>
                    <a:pt x="1859"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27"/>
            <p:cNvSpPr/>
            <p:nvPr/>
          </p:nvSpPr>
          <p:spPr>
            <a:xfrm>
              <a:off x="4827429" y="2273180"/>
              <a:ext cx="176563" cy="141101"/>
            </a:xfrm>
            <a:custGeom>
              <a:avLst/>
              <a:gdLst/>
              <a:ahLst/>
              <a:cxnLst/>
              <a:rect l="l" t="t" r="r" b="b"/>
              <a:pathLst>
                <a:path w="5452" h="4357" extrusionOk="0">
                  <a:moveTo>
                    <a:pt x="1819" y="0"/>
                  </a:moveTo>
                  <a:cubicBezTo>
                    <a:pt x="1809" y="0"/>
                    <a:pt x="1800" y="0"/>
                    <a:pt x="1791" y="0"/>
                  </a:cubicBezTo>
                  <a:cubicBezTo>
                    <a:pt x="816" y="40"/>
                    <a:pt x="1" y="1333"/>
                    <a:pt x="1" y="1671"/>
                  </a:cubicBezTo>
                  <a:cubicBezTo>
                    <a:pt x="1" y="2049"/>
                    <a:pt x="379" y="4357"/>
                    <a:pt x="1333" y="4357"/>
                  </a:cubicBezTo>
                  <a:cubicBezTo>
                    <a:pt x="2308" y="4357"/>
                    <a:pt x="1731" y="2586"/>
                    <a:pt x="1771" y="2387"/>
                  </a:cubicBezTo>
                  <a:cubicBezTo>
                    <a:pt x="1790" y="2196"/>
                    <a:pt x="1828" y="1949"/>
                    <a:pt x="1991" y="1949"/>
                  </a:cubicBezTo>
                  <a:cubicBezTo>
                    <a:pt x="1997" y="1949"/>
                    <a:pt x="2003" y="1949"/>
                    <a:pt x="2010" y="1950"/>
                  </a:cubicBezTo>
                  <a:cubicBezTo>
                    <a:pt x="2189" y="1970"/>
                    <a:pt x="5411" y="3482"/>
                    <a:pt x="5411" y="3482"/>
                  </a:cubicBezTo>
                  <a:lnTo>
                    <a:pt x="5411" y="1035"/>
                  </a:lnTo>
                  <a:lnTo>
                    <a:pt x="5451" y="1035"/>
                  </a:lnTo>
                  <a:cubicBezTo>
                    <a:pt x="5392" y="1035"/>
                    <a:pt x="2815" y="0"/>
                    <a:pt x="1819"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27"/>
            <p:cNvSpPr/>
            <p:nvPr/>
          </p:nvSpPr>
          <p:spPr>
            <a:xfrm>
              <a:off x="4882192" y="2333902"/>
              <a:ext cx="70243" cy="77271"/>
            </a:xfrm>
            <a:custGeom>
              <a:avLst/>
              <a:gdLst/>
              <a:ahLst/>
              <a:cxnLst/>
              <a:rect l="l" t="t" r="r" b="b"/>
              <a:pathLst>
                <a:path w="2169" h="2386" extrusionOk="0">
                  <a:moveTo>
                    <a:pt x="304" y="0"/>
                  </a:moveTo>
                  <a:cubicBezTo>
                    <a:pt x="239" y="0"/>
                    <a:pt x="180" y="25"/>
                    <a:pt x="140" y="95"/>
                  </a:cubicBezTo>
                  <a:cubicBezTo>
                    <a:pt x="80" y="254"/>
                    <a:pt x="20" y="453"/>
                    <a:pt x="20" y="612"/>
                  </a:cubicBezTo>
                  <a:cubicBezTo>
                    <a:pt x="20" y="811"/>
                    <a:pt x="120" y="990"/>
                    <a:pt x="140" y="1169"/>
                  </a:cubicBezTo>
                  <a:cubicBezTo>
                    <a:pt x="180" y="1368"/>
                    <a:pt x="199" y="1587"/>
                    <a:pt x="180" y="1786"/>
                  </a:cubicBezTo>
                  <a:cubicBezTo>
                    <a:pt x="140" y="1965"/>
                    <a:pt x="120" y="2203"/>
                    <a:pt x="1" y="2362"/>
                  </a:cubicBezTo>
                  <a:cubicBezTo>
                    <a:pt x="1" y="2374"/>
                    <a:pt x="7" y="2385"/>
                    <a:pt x="17" y="2385"/>
                  </a:cubicBezTo>
                  <a:cubicBezTo>
                    <a:pt x="23" y="2385"/>
                    <a:pt x="32" y="2379"/>
                    <a:pt x="40" y="2362"/>
                  </a:cubicBezTo>
                  <a:cubicBezTo>
                    <a:pt x="120" y="2223"/>
                    <a:pt x="219" y="2084"/>
                    <a:pt x="279" y="1945"/>
                  </a:cubicBezTo>
                  <a:cubicBezTo>
                    <a:pt x="319" y="1786"/>
                    <a:pt x="339" y="1626"/>
                    <a:pt x="319" y="1447"/>
                  </a:cubicBezTo>
                  <a:cubicBezTo>
                    <a:pt x="299" y="1248"/>
                    <a:pt x="279" y="1069"/>
                    <a:pt x="219" y="890"/>
                  </a:cubicBezTo>
                  <a:cubicBezTo>
                    <a:pt x="180" y="731"/>
                    <a:pt x="140" y="572"/>
                    <a:pt x="199" y="373"/>
                  </a:cubicBezTo>
                  <a:cubicBezTo>
                    <a:pt x="219" y="333"/>
                    <a:pt x="239" y="154"/>
                    <a:pt x="319" y="134"/>
                  </a:cubicBezTo>
                  <a:cubicBezTo>
                    <a:pt x="330" y="127"/>
                    <a:pt x="344" y="123"/>
                    <a:pt x="360" y="123"/>
                  </a:cubicBezTo>
                  <a:cubicBezTo>
                    <a:pt x="424" y="123"/>
                    <a:pt x="513" y="178"/>
                    <a:pt x="577" y="194"/>
                  </a:cubicBezTo>
                  <a:cubicBezTo>
                    <a:pt x="737" y="274"/>
                    <a:pt x="916" y="373"/>
                    <a:pt x="1095" y="453"/>
                  </a:cubicBezTo>
                  <a:cubicBezTo>
                    <a:pt x="1274" y="532"/>
                    <a:pt x="1473" y="592"/>
                    <a:pt x="1632" y="691"/>
                  </a:cubicBezTo>
                  <a:cubicBezTo>
                    <a:pt x="1811" y="771"/>
                    <a:pt x="1970" y="870"/>
                    <a:pt x="2129" y="930"/>
                  </a:cubicBezTo>
                  <a:cubicBezTo>
                    <a:pt x="2129" y="930"/>
                    <a:pt x="2169" y="890"/>
                    <a:pt x="2129" y="890"/>
                  </a:cubicBezTo>
                  <a:cubicBezTo>
                    <a:pt x="1970" y="771"/>
                    <a:pt x="1771" y="672"/>
                    <a:pt x="1572" y="572"/>
                  </a:cubicBezTo>
                  <a:cubicBezTo>
                    <a:pt x="1393" y="493"/>
                    <a:pt x="1214" y="393"/>
                    <a:pt x="1015" y="294"/>
                  </a:cubicBezTo>
                  <a:cubicBezTo>
                    <a:pt x="836" y="194"/>
                    <a:pt x="677" y="115"/>
                    <a:pt x="498" y="55"/>
                  </a:cubicBezTo>
                  <a:cubicBezTo>
                    <a:pt x="438" y="25"/>
                    <a:pt x="369" y="0"/>
                    <a:pt x="30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27"/>
            <p:cNvSpPr/>
            <p:nvPr/>
          </p:nvSpPr>
          <p:spPr>
            <a:xfrm>
              <a:off x="4758805" y="2195813"/>
              <a:ext cx="345677" cy="340885"/>
            </a:xfrm>
            <a:custGeom>
              <a:avLst/>
              <a:gdLst/>
              <a:ahLst/>
              <a:cxnLst/>
              <a:rect l="l" t="t" r="r" b="b"/>
              <a:pathLst>
                <a:path w="10674" h="10526" extrusionOk="0">
                  <a:moveTo>
                    <a:pt x="784" y="0"/>
                  </a:moveTo>
                  <a:cubicBezTo>
                    <a:pt x="143" y="0"/>
                    <a:pt x="0" y="1326"/>
                    <a:pt x="3154" y="2727"/>
                  </a:cubicBezTo>
                  <a:cubicBezTo>
                    <a:pt x="4885" y="3464"/>
                    <a:pt x="5163" y="4438"/>
                    <a:pt x="5123" y="4975"/>
                  </a:cubicBezTo>
                  <a:cubicBezTo>
                    <a:pt x="5104" y="5527"/>
                    <a:pt x="4597" y="6507"/>
                    <a:pt x="3679" y="6507"/>
                  </a:cubicBezTo>
                  <a:cubicBezTo>
                    <a:pt x="3670" y="6507"/>
                    <a:pt x="3661" y="6507"/>
                    <a:pt x="3651" y="6507"/>
                  </a:cubicBezTo>
                  <a:cubicBezTo>
                    <a:pt x="2736" y="6467"/>
                    <a:pt x="2159" y="5154"/>
                    <a:pt x="1324" y="5015"/>
                  </a:cubicBezTo>
                  <a:cubicBezTo>
                    <a:pt x="1283" y="5007"/>
                    <a:pt x="1245" y="5004"/>
                    <a:pt x="1210" y="5004"/>
                  </a:cubicBezTo>
                  <a:cubicBezTo>
                    <a:pt x="524" y="5004"/>
                    <a:pt x="1073" y="6450"/>
                    <a:pt x="1622" y="7283"/>
                  </a:cubicBezTo>
                  <a:cubicBezTo>
                    <a:pt x="2219" y="8178"/>
                    <a:pt x="3293" y="8894"/>
                    <a:pt x="4049" y="9193"/>
                  </a:cubicBezTo>
                  <a:cubicBezTo>
                    <a:pt x="4825" y="9491"/>
                    <a:pt x="7292" y="10525"/>
                    <a:pt x="7292" y="10525"/>
                  </a:cubicBezTo>
                  <a:lnTo>
                    <a:pt x="10674" y="5970"/>
                  </a:lnTo>
                  <a:cubicBezTo>
                    <a:pt x="10674" y="5970"/>
                    <a:pt x="7968" y="3523"/>
                    <a:pt x="7391" y="3026"/>
                  </a:cubicBezTo>
                  <a:cubicBezTo>
                    <a:pt x="6277" y="2031"/>
                    <a:pt x="1503" y="82"/>
                    <a:pt x="827" y="2"/>
                  </a:cubicBezTo>
                  <a:cubicBezTo>
                    <a:pt x="812" y="1"/>
                    <a:pt x="798" y="0"/>
                    <a:pt x="78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27"/>
            <p:cNvSpPr/>
            <p:nvPr/>
          </p:nvSpPr>
          <p:spPr>
            <a:xfrm>
              <a:off x="4840739" y="2282702"/>
              <a:ext cx="87861" cy="127176"/>
            </a:xfrm>
            <a:custGeom>
              <a:avLst/>
              <a:gdLst/>
              <a:ahLst/>
              <a:cxnLst/>
              <a:rect l="l" t="t" r="r" b="b"/>
              <a:pathLst>
                <a:path w="2713" h="3927" extrusionOk="0">
                  <a:moveTo>
                    <a:pt x="10" y="3179"/>
                  </a:moveTo>
                  <a:lnTo>
                    <a:pt x="10" y="3179"/>
                  </a:lnTo>
                  <a:cubicBezTo>
                    <a:pt x="1" y="3179"/>
                    <a:pt x="1" y="3188"/>
                    <a:pt x="27" y="3188"/>
                  </a:cubicBezTo>
                  <a:cubicBezTo>
                    <a:pt x="21" y="3181"/>
                    <a:pt x="14" y="3179"/>
                    <a:pt x="10" y="3179"/>
                  </a:cubicBezTo>
                  <a:close/>
                  <a:moveTo>
                    <a:pt x="616" y="1"/>
                  </a:moveTo>
                  <a:cubicBezTo>
                    <a:pt x="599" y="1"/>
                    <a:pt x="587" y="44"/>
                    <a:pt x="604" y="44"/>
                  </a:cubicBezTo>
                  <a:cubicBezTo>
                    <a:pt x="1062" y="263"/>
                    <a:pt x="1479" y="502"/>
                    <a:pt x="1857" y="860"/>
                  </a:cubicBezTo>
                  <a:cubicBezTo>
                    <a:pt x="2156" y="1139"/>
                    <a:pt x="2375" y="1477"/>
                    <a:pt x="2474" y="1875"/>
                  </a:cubicBezTo>
                  <a:cubicBezTo>
                    <a:pt x="2574" y="2332"/>
                    <a:pt x="2454" y="2770"/>
                    <a:pt x="2215" y="3148"/>
                  </a:cubicBezTo>
                  <a:cubicBezTo>
                    <a:pt x="2004" y="3533"/>
                    <a:pt x="1717" y="3825"/>
                    <a:pt x="1266" y="3825"/>
                  </a:cubicBezTo>
                  <a:cubicBezTo>
                    <a:pt x="1251" y="3825"/>
                    <a:pt x="1236" y="3825"/>
                    <a:pt x="1221" y="3824"/>
                  </a:cubicBezTo>
                  <a:cubicBezTo>
                    <a:pt x="763" y="3784"/>
                    <a:pt x="385" y="3466"/>
                    <a:pt x="27" y="3188"/>
                  </a:cubicBezTo>
                  <a:lnTo>
                    <a:pt x="27" y="3188"/>
                  </a:lnTo>
                  <a:cubicBezTo>
                    <a:pt x="408" y="3511"/>
                    <a:pt x="844" y="3926"/>
                    <a:pt x="1351" y="3926"/>
                  </a:cubicBezTo>
                  <a:cubicBezTo>
                    <a:pt x="1374" y="3926"/>
                    <a:pt x="1397" y="3925"/>
                    <a:pt x="1420" y="3924"/>
                  </a:cubicBezTo>
                  <a:cubicBezTo>
                    <a:pt x="1877" y="3884"/>
                    <a:pt x="2176" y="3546"/>
                    <a:pt x="2375" y="3168"/>
                  </a:cubicBezTo>
                  <a:cubicBezTo>
                    <a:pt x="2593" y="2770"/>
                    <a:pt x="2713" y="2352"/>
                    <a:pt x="2613" y="1875"/>
                  </a:cubicBezTo>
                  <a:cubicBezTo>
                    <a:pt x="2355" y="741"/>
                    <a:pt x="1062" y="204"/>
                    <a:pt x="624" y="5"/>
                  </a:cubicBezTo>
                  <a:cubicBezTo>
                    <a:pt x="621" y="2"/>
                    <a:pt x="618" y="1"/>
                    <a:pt x="6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27"/>
            <p:cNvSpPr/>
            <p:nvPr/>
          </p:nvSpPr>
          <p:spPr>
            <a:xfrm>
              <a:off x="5028441" y="2364667"/>
              <a:ext cx="582250" cy="304743"/>
            </a:xfrm>
            <a:custGeom>
              <a:avLst/>
              <a:gdLst/>
              <a:ahLst/>
              <a:cxnLst/>
              <a:rect l="l" t="t" r="r" b="b"/>
              <a:pathLst>
                <a:path w="17979" h="9410" extrusionOk="0">
                  <a:moveTo>
                    <a:pt x="1791" y="0"/>
                  </a:moveTo>
                  <a:lnTo>
                    <a:pt x="0" y="8057"/>
                  </a:lnTo>
                  <a:cubicBezTo>
                    <a:pt x="0" y="8057"/>
                    <a:pt x="4416" y="9409"/>
                    <a:pt x="6624" y="9409"/>
                  </a:cubicBezTo>
                  <a:cubicBezTo>
                    <a:pt x="8833" y="9389"/>
                    <a:pt x="14223" y="5490"/>
                    <a:pt x="16093" y="3521"/>
                  </a:cubicBezTo>
                  <a:cubicBezTo>
                    <a:pt x="17590" y="1928"/>
                    <a:pt x="17978" y="183"/>
                    <a:pt x="16246" y="183"/>
                  </a:cubicBezTo>
                  <a:cubicBezTo>
                    <a:pt x="15815" y="183"/>
                    <a:pt x="15252" y="291"/>
                    <a:pt x="14542" y="537"/>
                  </a:cubicBezTo>
                  <a:cubicBezTo>
                    <a:pt x="11001" y="1810"/>
                    <a:pt x="6923" y="3402"/>
                    <a:pt x="6823" y="3422"/>
                  </a:cubicBezTo>
                  <a:cubicBezTo>
                    <a:pt x="6664" y="3422"/>
                    <a:pt x="1791" y="0"/>
                    <a:pt x="1791"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27"/>
            <p:cNvSpPr/>
            <p:nvPr/>
          </p:nvSpPr>
          <p:spPr>
            <a:xfrm>
              <a:off x="5079318" y="2399125"/>
              <a:ext cx="50294" cy="228249"/>
            </a:xfrm>
            <a:custGeom>
              <a:avLst/>
              <a:gdLst/>
              <a:ahLst/>
              <a:cxnLst/>
              <a:rect l="l" t="t" r="r" b="b"/>
              <a:pathLst>
                <a:path w="1553" h="7048" extrusionOk="0">
                  <a:moveTo>
                    <a:pt x="1532" y="0"/>
                  </a:moveTo>
                  <a:cubicBezTo>
                    <a:pt x="1522" y="0"/>
                    <a:pt x="1513" y="10"/>
                    <a:pt x="1513" y="30"/>
                  </a:cubicBezTo>
                  <a:cubicBezTo>
                    <a:pt x="1314" y="587"/>
                    <a:pt x="796" y="2934"/>
                    <a:pt x="677" y="3511"/>
                  </a:cubicBezTo>
                  <a:cubicBezTo>
                    <a:pt x="418" y="4665"/>
                    <a:pt x="160" y="5839"/>
                    <a:pt x="1" y="7032"/>
                  </a:cubicBezTo>
                  <a:cubicBezTo>
                    <a:pt x="1" y="7042"/>
                    <a:pt x="6" y="7047"/>
                    <a:pt x="16" y="7047"/>
                  </a:cubicBezTo>
                  <a:cubicBezTo>
                    <a:pt x="26" y="7047"/>
                    <a:pt x="40" y="7042"/>
                    <a:pt x="60" y="7032"/>
                  </a:cubicBezTo>
                  <a:cubicBezTo>
                    <a:pt x="379" y="5899"/>
                    <a:pt x="617" y="4705"/>
                    <a:pt x="876" y="3531"/>
                  </a:cubicBezTo>
                  <a:cubicBezTo>
                    <a:pt x="995" y="2934"/>
                    <a:pt x="1473" y="627"/>
                    <a:pt x="1552" y="30"/>
                  </a:cubicBezTo>
                  <a:cubicBezTo>
                    <a:pt x="1552" y="10"/>
                    <a:pt x="1542" y="0"/>
                    <a:pt x="153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27"/>
            <p:cNvSpPr/>
            <p:nvPr/>
          </p:nvSpPr>
          <p:spPr>
            <a:xfrm>
              <a:off x="5159859" y="2388503"/>
              <a:ext cx="436809" cy="280907"/>
            </a:xfrm>
            <a:custGeom>
              <a:avLst/>
              <a:gdLst/>
              <a:ahLst/>
              <a:cxnLst/>
              <a:rect l="l" t="t" r="r" b="b"/>
              <a:pathLst>
                <a:path w="13488" h="8674" extrusionOk="0">
                  <a:moveTo>
                    <a:pt x="13249" y="0"/>
                  </a:moveTo>
                  <a:lnTo>
                    <a:pt x="0" y="8355"/>
                  </a:lnTo>
                  <a:cubicBezTo>
                    <a:pt x="955" y="8554"/>
                    <a:pt x="1870" y="8673"/>
                    <a:pt x="2566" y="8673"/>
                  </a:cubicBezTo>
                  <a:cubicBezTo>
                    <a:pt x="4775" y="8653"/>
                    <a:pt x="10165" y="4754"/>
                    <a:pt x="12035" y="2765"/>
                  </a:cubicBezTo>
                  <a:cubicBezTo>
                    <a:pt x="12990" y="1751"/>
                    <a:pt x="13488" y="657"/>
                    <a:pt x="1324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27"/>
            <p:cNvSpPr/>
            <p:nvPr/>
          </p:nvSpPr>
          <p:spPr>
            <a:xfrm>
              <a:off x="5407246" y="2359097"/>
              <a:ext cx="429069" cy="474570"/>
            </a:xfrm>
            <a:custGeom>
              <a:avLst/>
              <a:gdLst/>
              <a:ahLst/>
              <a:cxnLst/>
              <a:rect l="l" t="t" r="r" b="b"/>
              <a:pathLst>
                <a:path w="13249" h="14654" extrusionOk="0">
                  <a:moveTo>
                    <a:pt x="5446" y="0"/>
                  </a:moveTo>
                  <a:cubicBezTo>
                    <a:pt x="4883" y="0"/>
                    <a:pt x="4350" y="258"/>
                    <a:pt x="3859" y="669"/>
                  </a:cubicBezTo>
                  <a:cubicBezTo>
                    <a:pt x="3601" y="868"/>
                    <a:pt x="477" y="4847"/>
                    <a:pt x="219" y="6200"/>
                  </a:cubicBezTo>
                  <a:cubicBezTo>
                    <a:pt x="0" y="7433"/>
                    <a:pt x="975" y="8766"/>
                    <a:pt x="975" y="8766"/>
                  </a:cubicBezTo>
                  <a:lnTo>
                    <a:pt x="279" y="14057"/>
                  </a:lnTo>
                  <a:cubicBezTo>
                    <a:pt x="279" y="14057"/>
                    <a:pt x="2762" y="14653"/>
                    <a:pt x="7539" y="14653"/>
                  </a:cubicBezTo>
                  <a:cubicBezTo>
                    <a:pt x="9175" y="14653"/>
                    <a:pt x="11081" y="14583"/>
                    <a:pt x="13249" y="14395"/>
                  </a:cubicBezTo>
                  <a:cubicBezTo>
                    <a:pt x="13249" y="14395"/>
                    <a:pt x="9907" y="3793"/>
                    <a:pt x="7261" y="928"/>
                  </a:cubicBezTo>
                  <a:cubicBezTo>
                    <a:pt x="6636" y="272"/>
                    <a:pt x="6026" y="0"/>
                    <a:pt x="5446"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27"/>
            <p:cNvSpPr/>
            <p:nvPr/>
          </p:nvSpPr>
          <p:spPr>
            <a:xfrm>
              <a:off x="5411100" y="2465158"/>
              <a:ext cx="58649" cy="274301"/>
            </a:xfrm>
            <a:custGeom>
              <a:avLst/>
              <a:gdLst/>
              <a:ahLst/>
              <a:cxnLst/>
              <a:rect l="l" t="t" r="r" b="b"/>
              <a:pathLst>
                <a:path w="1811" h="8470" extrusionOk="0">
                  <a:moveTo>
                    <a:pt x="1811" y="0"/>
                  </a:moveTo>
                  <a:cubicBezTo>
                    <a:pt x="1791" y="10"/>
                    <a:pt x="1766" y="10"/>
                    <a:pt x="1746" y="10"/>
                  </a:cubicBezTo>
                  <a:cubicBezTo>
                    <a:pt x="1726" y="10"/>
                    <a:pt x="1711" y="10"/>
                    <a:pt x="1711" y="20"/>
                  </a:cubicBezTo>
                  <a:cubicBezTo>
                    <a:pt x="1453" y="398"/>
                    <a:pt x="1194" y="776"/>
                    <a:pt x="975" y="1174"/>
                  </a:cubicBezTo>
                  <a:cubicBezTo>
                    <a:pt x="1075" y="955"/>
                    <a:pt x="1154" y="716"/>
                    <a:pt x="1254" y="498"/>
                  </a:cubicBezTo>
                  <a:cubicBezTo>
                    <a:pt x="1254" y="498"/>
                    <a:pt x="1254" y="489"/>
                    <a:pt x="1242" y="489"/>
                  </a:cubicBezTo>
                  <a:cubicBezTo>
                    <a:pt x="1236" y="489"/>
                    <a:pt x="1227" y="491"/>
                    <a:pt x="1214" y="498"/>
                  </a:cubicBezTo>
                  <a:cubicBezTo>
                    <a:pt x="1154" y="677"/>
                    <a:pt x="1055" y="816"/>
                    <a:pt x="995" y="995"/>
                  </a:cubicBezTo>
                  <a:cubicBezTo>
                    <a:pt x="935" y="1154"/>
                    <a:pt x="876" y="1293"/>
                    <a:pt x="816" y="1452"/>
                  </a:cubicBezTo>
                  <a:cubicBezTo>
                    <a:pt x="557" y="1910"/>
                    <a:pt x="259" y="2368"/>
                    <a:pt x="120" y="2885"/>
                  </a:cubicBezTo>
                  <a:cubicBezTo>
                    <a:pt x="0" y="3362"/>
                    <a:pt x="20" y="3860"/>
                    <a:pt x="140" y="4297"/>
                  </a:cubicBezTo>
                  <a:cubicBezTo>
                    <a:pt x="219" y="4556"/>
                    <a:pt x="319" y="4775"/>
                    <a:pt x="418" y="4993"/>
                  </a:cubicBezTo>
                  <a:cubicBezTo>
                    <a:pt x="518" y="5192"/>
                    <a:pt x="617" y="5391"/>
                    <a:pt x="796" y="5550"/>
                  </a:cubicBezTo>
                  <a:cubicBezTo>
                    <a:pt x="717" y="6048"/>
                    <a:pt x="637" y="6545"/>
                    <a:pt x="597" y="7003"/>
                  </a:cubicBezTo>
                  <a:cubicBezTo>
                    <a:pt x="538" y="7480"/>
                    <a:pt x="438" y="7977"/>
                    <a:pt x="438" y="8455"/>
                  </a:cubicBezTo>
                  <a:cubicBezTo>
                    <a:pt x="438" y="8465"/>
                    <a:pt x="453" y="8470"/>
                    <a:pt x="468" y="8470"/>
                  </a:cubicBezTo>
                  <a:cubicBezTo>
                    <a:pt x="483" y="8470"/>
                    <a:pt x="498" y="8465"/>
                    <a:pt x="498" y="8455"/>
                  </a:cubicBezTo>
                  <a:cubicBezTo>
                    <a:pt x="498" y="8435"/>
                    <a:pt x="518" y="8375"/>
                    <a:pt x="518" y="8355"/>
                  </a:cubicBezTo>
                  <a:lnTo>
                    <a:pt x="518" y="8335"/>
                  </a:lnTo>
                  <a:cubicBezTo>
                    <a:pt x="617" y="7878"/>
                    <a:pt x="677" y="7420"/>
                    <a:pt x="756" y="6963"/>
                  </a:cubicBezTo>
                  <a:cubicBezTo>
                    <a:pt x="816" y="6485"/>
                    <a:pt x="915" y="5511"/>
                    <a:pt x="915" y="5511"/>
                  </a:cubicBezTo>
                  <a:cubicBezTo>
                    <a:pt x="915" y="5491"/>
                    <a:pt x="697" y="5113"/>
                    <a:pt x="617" y="4934"/>
                  </a:cubicBezTo>
                  <a:cubicBezTo>
                    <a:pt x="518" y="4695"/>
                    <a:pt x="418" y="4456"/>
                    <a:pt x="378" y="4218"/>
                  </a:cubicBezTo>
                  <a:cubicBezTo>
                    <a:pt x="259" y="3780"/>
                    <a:pt x="219" y="3283"/>
                    <a:pt x="358" y="2825"/>
                  </a:cubicBezTo>
                  <a:cubicBezTo>
                    <a:pt x="478" y="2328"/>
                    <a:pt x="776" y="1870"/>
                    <a:pt x="995" y="1413"/>
                  </a:cubicBezTo>
                  <a:lnTo>
                    <a:pt x="1811"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27"/>
            <p:cNvSpPr/>
            <p:nvPr/>
          </p:nvSpPr>
          <p:spPr>
            <a:xfrm>
              <a:off x="5098004" y="2822038"/>
              <a:ext cx="234532" cy="197192"/>
            </a:xfrm>
            <a:custGeom>
              <a:avLst/>
              <a:gdLst/>
              <a:ahLst/>
              <a:cxnLst/>
              <a:rect l="l" t="t" r="r" b="b"/>
              <a:pathLst>
                <a:path w="7242" h="6089" extrusionOk="0">
                  <a:moveTo>
                    <a:pt x="4715" y="1"/>
                  </a:moveTo>
                  <a:lnTo>
                    <a:pt x="1" y="1652"/>
                  </a:lnTo>
                  <a:lnTo>
                    <a:pt x="2507" y="6088"/>
                  </a:lnTo>
                  <a:lnTo>
                    <a:pt x="7242" y="4417"/>
                  </a:lnTo>
                  <a:lnTo>
                    <a:pt x="4715"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27"/>
            <p:cNvSpPr/>
            <p:nvPr/>
          </p:nvSpPr>
          <p:spPr>
            <a:xfrm>
              <a:off x="5137934" y="2861353"/>
              <a:ext cx="108263" cy="38668"/>
            </a:xfrm>
            <a:custGeom>
              <a:avLst/>
              <a:gdLst/>
              <a:ahLst/>
              <a:cxnLst/>
              <a:rect l="l" t="t" r="r" b="b"/>
              <a:pathLst>
                <a:path w="3343" h="1194" extrusionOk="0">
                  <a:moveTo>
                    <a:pt x="3343" y="0"/>
                  </a:moveTo>
                  <a:lnTo>
                    <a:pt x="3343" y="0"/>
                  </a:lnTo>
                  <a:cubicBezTo>
                    <a:pt x="2766" y="159"/>
                    <a:pt x="2189" y="339"/>
                    <a:pt x="1652" y="537"/>
                  </a:cubicBezTo>
                  <a:cubicBezTo>
                    <a:pt x="1095" y="736"/>
                    <a:pt x="558" y="935"/>
                    <a:pt x="1" y="1194"/>
                  </a:cubicBezTo>
                  <a:cubicBezTo>
                    <a:pt x="578" y="1035"/>
                    <a:pt x="1155" y="856"/>
                    <a:pt x="1692" y="657"/>
                  </a:cubicBezTo>
                  <a:cubicBezTo>
                    <a:pt x="2249" y="438"/>
                    <a:pt x="2826" y="21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27"/>
            <p:cNvSpPr/>
            <p:nvPr/>
          </p:nvSpPr>
          <p:spPr>
            <a:xfrm>
              <a:off x="5202380" y="2880039"/>
              <a:ext cx="54148" cy="19366"/>
            </a:xfrm>
            <a:custGeom>
              <a:avLst/>
              <a:gdLst/>
              <a:ahLst/>
              <a:cxnLst/>
              <a:rect l="l" t="t" r="r" b="b"/>
              <a:pathLst>
                <a:path w="1672" h="598" extrusionOk="0">
                  <a:moveTo>
                    <a:pt x="1671" y="0"/>
                  </a:moveTo>
                  <a:lnTo>
                    <a:pt x="1671" y="0"/>
                  </a:lnTo>
                  <a:cubicBezTo>
                    <a:pt x="1373" y="40"/>
                    <a:pt x="1074" y="139"/>
                    <a:pt x="796" y="239"/>
                  </a:cubicBezTo>
                  <a:cubicBezTo>
                    <a:pt x="537" y="338"/>
                    <a:pt x="259" y="438"/>
                    <a:pt x="0" y="597"/>
                  </a:cubicBezTo>
                  <a:cubicBezTo>
                    <a:pt x="299" y="537"/>
                    <a:pt x="597" y="438"/>
                    <a:pt x="875" y="338"/>
                  </a:cubicBezTo>
                  <a:cubicBezTo>
                    <a:pt x="1154" y="239"/>
                    <a:pt x="1432" y="139"/>
                    <a:pt x="16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27"/>
            <p:cNvSpPr/>
            <p:nvPr/>
          </p:nvSpPr>
          <p:spPr>
            <a:xfrm>
              <a:off x="5182399" y="2899373"/>
              <a:ext cx="85723" cy="30280"/>
            </a:xfrm>
            <a:custGeom>
              <a:avLst/>
              <a:gdLst/>
              <a:ahLst/>
              <a:cxnLst/>
              <a:rect l="l" t="t" r="r" b="b"/>
              <a:pathLst>
                <a:path w="2647" h="935" extrusionOk="0">
                  <a:moveTo>
                    <a:pt x="2646" y="0"/>
                  </a:moveTo>
                  <a:lnTo>
                    <a:pt x="2646" y="0"/>
                  </a:lnTo>
                  <a:cubicBezTo>
                    <a:pt x="2169" y="119"/>
                    <a:pt x="1751" y="239"/>
                    <a:pt x="1294" y="418"/>
                  </a:cubicBezTo>
                  <a:cubicBezTo>
                    <a:pt x="856" y="557"/>
                    <a:pt x="418" y="736"/>
                    <a:pt x="1" y="935"/>
                  </a:cubicBezTo>
                  <a:cubicBezTo>
                    <a:pt x="478" y="816"/>
                    <a:pt x="896" y="696"/>
                    <a:pt x="1353" y="517"/>
                  </a:cubicBezTo>
                  <a:cubicBezTo>
                    <a:pt x="1791" y="338"/>
                    <a:pt x="2209" y="199"/>
                    <a:pt x="26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27"/>
            <p:cNvSpPr/>
            <p:nvPr/>
          </p:nvSpPr>
          <p:spPr>
            <a:xfrm>
              <a:off x="5170157" y="2917411"/>
              <a:ext cx="108263" cy="38668"/>
            </a:xfrm>
            <a:custGeom>
              <a:avLst/>
              <a:gdLst/>
              <a:ahLst/>
              <a:cxnLst/>
              <a:rect l="l" t="t" r="r" b="b"/>
              <a:pathLst>
                <a:path w="3343" h="1194" extrusionOk="0">
                  <a:moveTo>
                    <a:pt x="3343" y="0"/>
                  </a:moveTo>
                  <a:cubicBezTo>
                    <a:pt x="2766" y="159"/>
                    <a:pt x="2189" y="358"/>
                    <a:pt x="1652" y="557"/>
                  </a:cubicBezTo>
                  <a:cubicBezTo>
                    <a:pt x="1095" y="756"/>
                    <a:pt x="558" y="955"/>
                    <a:pt x="1" y="1194"/>
                  </a:cubicBezTo>
                  <a:cubicBezTo>
                    <a:pt x="577" y="1054"/>
                    <a:pt x="1154" y="855"/>
                    <a:pt x="1691" y="656"/>
                  </a:cubicBezTo>
                  <a:cubicBezTo>
                    <a:pt x="2248" y="458"/>
                    <a:pt x="2825" y="25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27"/>
            <p:cNvSpPr/>
            <p:nvPr/>
          </p:nvSpPr>
          <p:spPr>
            <a:xfrm>
              <a:off x="5205586" y="2936713"/>
              <a:ext cx="83132" cy="30312"/>
            </a:xfrm>
            <a:custGeom>
              <a:avLst/>
              <a:gdLst/>
              <a:ahLst/>
              <a:cxnLst/>
              <a:rect l="l" t="t" r="r" b="b"/>
              <a:pathLst>
                <a:path w="2567" h="936" extrusionOk="0">
                  <a:moveTo>
                    <a:pt x="2567" y="1"/>
                  </a:moveTo>
                  <a:lnTo>
                    <a:pt x="2567" y="1"/>
                  </a:lnTo>
                  <a:cubicBezTo>
                    <a:pt x="2129" y="100"/>
                    <a:pt x="1672" y="259"/>
                    <a:pt x="1254" y="399"/>
                  </a:cubicBezTo>
                  <a:cubicBezTo>
                    <a:pt x="836" y="558"/>
                    <a:pt x="399" y="737"/>
                    <a:pt x="1" y="936"/>
                  </a:cubicBezTo>
                  <a:cubicBezTo>
                    <a:pt x="458" y="836"/>
                    <a:pt x="896" y="677"/>
                    <a:pt x="1333" y="538"/>
                  </a:cubicBezTo>
                  <a:cubicBezTo>
                    <a:pt x="1751" y="359"/>
                    <a:pt x="2169" y="180"/>
                    <a:pt x="25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27"/>
            <p:cNvSpPr/>
            <p:nvPr/>
          </p:nvSpPr>
          <p:spPr>
            <a:xfrm>
              <a:off x="5091559" y="2753123"/>
              <a:ext cx="234532" cy="198455"/>
            </a:xfrm>
            <a:custGeom>
              <a:avLst/>
              <a:gdLst/>
              <a:ahLst/>
              <a:cxnLst/>
              <a:rect l="l" t="t" r="r" b="b"/>
              <a:pathLst>
                <a:path w="7242" h="6128" extrusionOk="0">
                  <a:moveTo>
                    <a:pt x="4715" y="0"/>
                  </a:moveTo>
                  <a:lnTo>
                    <a:pt x="1" y="1671"/>
                  </a:lnTo>
                  <a:lnTo>
                    <a:pt x="2507" y="6127"/>
                  </a:lnTo>
                  <a:lnTo>
                    <a:pt x="7242" y="4436"/>
                  </a:lnTo>
                  <a:lnTo>
                    <a:pt x="4715"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27"/>
            <p:cNvSpPr/>
            <p:nvPr/>
          </p:nvSpPr>
          <p:spPr>
            <a:xfrm>
              <a:off x="5131490" y="2793054"/>
              <a:ext cx="108263" cy="38700"/>
            </a:xfrm>
            <a:custGeom>
              <a:avLst/>
              <a:gdLst/>
              <a:ahLst/>
              <a:cxnLst/>
              <a:rect l="l" t="t" r="r" b="b"/>
              <a:pathLst>
                <a:path w="3343" h="1195" extrusionOk="0">
                  <a:moveTo>
                    <a:pt x="3343" y="1"/>
                  </a:moveTo>
                  <a:lnTo>
                    <a:pt x="3343" y="1"/>
                  </a:lnTo>
                  <a:cubicBezTo>
                    <a:pt x="2766" y="140"/>
                    <a:pt x="2189" y="339"/>
                    <a:pt x="1652" y="538"/>
                  </a:cubicBezTo>
                  <a:cubicBezTo>
                    <a:pt x="1095" y="737"/>
                    <a:pt x="558" y="936"/>
                    <a:pt x="1" y="1194"/>
                  </a:cubicBezTo>
                  <a:cubicBezTo>
                    <a:pt x="578" y="1035"/>
                    <a:pt x="1155" y="836"/>
                    <a:pt x="1692" y="637"/>
                  </a:cubicBezTo>
                  <a:cubicBezTo>
                    <a:pt x="2269" y="438"/>
                    <a:pt x="2826" y="220"/>
                    <a:pt x="33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27"/>
            <p:cNvSpPr/>
            <p:nvPr/>
          </p:nvSpPr>
          <p:spPr>
            <a:xfrm>
              <a:off x="5195936" y="2811092"/>
              <a:ext cx="54148" cy="19366"/>
            </a:xfrm>
            <a:custGeom>
              <a:avLst/>
              <a:gdLst/>
              <a:ahLst/>
              <a:cxnLst/>
              <a:rect l="l" t="t" r="r" b="b"/>
              <a:pathLst>
                <a:path w="1672" h="598" extrusionOk="0">
                  <a:moveTo>
                    <a:pt x="1671" y="1"/>
                  </a:moveTo>
                  <a:cubicBezTo>
                    <a:pt x="1373" y="60"/>
                    <a:pt x="1074" y="160"/>
                    <a:pt x="796" y="259"/>
                  </a:cubicBezTo>
                  <a:cubicBezTo>
                    <a:pt x="537" y="359"/>
                    <a:pt x="259" y="458"/>
                    <a:pt x="0" y="598"/>
                  </a:cubicBezTo>
                  <a:cubicBezTo>
                    <a:pt x="299" y="558"/>
                    <a:pt x="597" y="458"/>
                    <a:pt x="876" y="359"/>
                  </a:cubicBezTo>
                  <a:cubicBezTo>
                    <a:pt x="1154" y="259"/>
                    <a:pt x="1433" y="160"/>
                    <a:pt x="167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27"/>
            <p:cNvSpPr/>
            <p:nvPr/>
          </p:nvSpPr>
          <p:spPr>
            <a:xfrm>
              <a:off x="5175954" y="2830426"/>
              <a:ext cx="85723" cy="30960"/>
            </a:xfrm>
            <a:custGeom>
              <a:avLst/>
              <a:gdLst/>
              <a:ahLst/>
              <a:cxnLst/>
              <a:rect l="l" t="t" r="r" b="b"/>
              <a:pathLst>
                <a:path w="2647" h="956" extrusionOk="0">
                  <a:moveTo>
                    <a:pt x="2646" y="1"/>
                  </a:moveTo>
                  <a:lnTo>
                    <a:pt x="2646" y="1"/>
                  </a:lnTo>
                  <a:cubicBezTo>
                    <a:pt x="2169" y="140"/>
                    <a:pt x="1751" y="259"/>
                    <a:pt x="1294" y="438"/>
                  </a:cubicBezTo>
                  <a:cubicBezTo>
                    <a:pt x="856" y="577"/>
                    <a:pt x="418" y="756"/>
                    <a:pt x="1" y="955"/>
                  </a:cubicBezTo>
                  <a:cubicBezTo>
                    <a:pt x="478" y="836"/>
                    <a:pt x="896" y="697"/>
                    <a:pt x="1353" y="538"/>
                  </a:cubicBezTo>
                  <a:cubicBezTo>
                    <a:pt x="1791" y="359"/>
                    <a:pt x="2209" y="199"/>
                    <a:pt x="26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27"/>
            <p:cNvSpPr/>
            <p:nvPr/>
          </p:nvSpPr>
          <p:spPr>
            <a:xfrm>
              <a:off x="5163713" y="2849112"/>
              <a:ext cx="108263" cy="38668"/>
            </a:xfrm>
            <a:custGeom>
              <a:avLst/>
              <a:gdLst/>
              <a:ahLst/>
              <a:cxnLst/>
              <a:rect l="l" t="t" r="r" b="b"/>
              <a:pathLst>
                <a:path w="3343" h="1194" extrusionOk="0">
                  <a:moveTo>
                    <a:pt x="3343" y="0"/>
                  </a:moveTo>
                  <a:cubicBezTo>
                    <a:pt x="2766" y="160"/>
                    <a:pt x="2189" y="358"/>
                    <a:pt x="1652" y="557"/>
                  </a:cubicBezTo>
                  <a:cubicBezTo>
                    <a:pt x="1095" y="756"/>
                    <a:pt x="558" y="955"/>
                    <a:pt x="1" y="1194"/>
                  </a:cubicBezTo>
                  <a:cubicBezTo>
                    <a:pt x="578" y="1055"/>
                    <a:pt x="1154" y="856"/>
                    <a:pt x="1692" y="657"/>
                  </a:cubicBezTo>
                  <a:cubicBezTo>
                    <a:pt x="2268" y="458"/>
                    <a:pt x="2825" y="25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27"/>
            <p:cNvSpPr/>
            <p:nvPr/>
          </p:nvSpPr>
          <p:spPr>
            <a:xfrm>
              <a:off x="5199142" y="2868446"/>
              <a:ext cx="83132" cy="30312"/>
            </a:xfrm>
            <a:custGeom>
              <a:avLst/>
              <a:gdLst/>
              <a:ahLst/>
              <a:cxnLst/>
              <a:rect l="l" t="t" r="r" b="b"/>
              <a:pathLst>
                <a:path w="2567" h="936" extrusionOk="0">
                  <a:moveTo>
                    <a:pt x="2567" y="0"/>
                  </a:moveTo>
                  <a:lnTo>
                    <a:pt x="2567" y="0"/>
                  </a:lnTo>
                  <a:cubicBezTo>
                    <a:pt x="2129" y="100"/>
                    <a:pt x="1672" y="259"/>
                    <a:pt x="1254" y="398"/>
                  </a:cubicBezTo>
                  <a:cubicBezTo>
                    <a:pt x="836" y="557"/>
                    <a:pt x="399" y="716"/>
                    <a:pt x="1" y="935"/>
                  </a:cubicBezTo>
                  <a:cubicBezTo>
                    <a:pt x="458" y="836"/>
                    <a:pt x="896" y="677"/>
                    <a:pt x="1334" y="517"/>
                  </a:cubicBezTo>
                  <a:cubicBezTo>
                    <a:pt x="1751" y="358"/>
                    <a:pt x="2169" y="199"/>
                    <a:pt x="25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27"/>
            <p:cNvSpPr/>
            <p:nvPr/>
          </p:nvSpPr>
          <p:spPr>
            <a:xfrm>
              <a:off x="5137934" y="2760863"/>
              <a:ext cx="231974" cy="188124"/>
            </a:xfrm>
            <a:custGeom>
              <a:avLst/>
              <a:gdLst/>
              <a:ahLst/>
              <a:cxnLst/>
              <a:rect l="l" t="t" r="r" b="b"/>
              <a:pathLst>
                <a:path w="7163" h="5809" extrusionOk="0">
                  <a:moveTo>
                    <a:pt x="4735" y="0"/>
                  </a:moveTo>
                  <a:lnTo>
                    <a:pt x="1" y="1691"/>
                  </a:lnTo>
                  <a:cubicBezTo>
                    <a:pt x="1" y="1691"/>
                    <a:pt x="1553" y="4376"/>
                    <a:pt x="2050" y="5292"/>
                  </a:cubicBezTo>
                  <a:cubicBezTo>
                    <a:pt x="2249" y="5670"/>
                    <a:pt x="3422" y="5809"/>
                    <a:pt x="3422" y="5809"/>
                  </a:cubicBezTo>
                  <a:lnTo>
                    <a:pt x="7162" y="4476"/>
                  </a:lnTo>
                  <a:cubicBezTo>
                    <a:pt x="7162" y="4476"/>
                    <a:pt x="7003" y="3999"/>
                    <a:pt x="6745" y="3541"/>
                  </a:cubicBezTo>
                  <a:cubicBezTo>
                    <a:pt x="6247" y="2646"/>
                    <a:pt x="4735" y="0"/>
                    <a:pt x="47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27"/>
            <p:cNvSpPr/>
            <p:nvPr/>
          </p:nvSpPr>
          <p:spPr>
            <a:xfrm>
              <a:off x="5204291" y="2925119"/>
              <a:ext cx="44497" cy="23868"/>
            </a:xfrm>
            <a:custGeom>
              <a:avLst/>
              <a:gdLst/>
              <a:ahLst/>
              <a:cxnLst/>
              <a:rect l="l" t="t" r="r" b="b"/>
              <a:pathLst>
                <a:path w="1374" h="737" extrusionOk="0">
                  <a:moveTo>
                    <a:pt x="816" y="1"/>
                  </a:moveTo>
                  <a:cubicBezTo>
                    <a:pt x="816" y="1"/>
                    <a:pt x="1" y="160"/>
                    <a:pt x="1" y="220"/>
                  </a:cubicBezTo>
                  <a:cubicBezTo>
                    <a:pt x="196" y="551"/>
                    <a:pt x="1253" y="711"/>
                    <a:pt x="1368" y="735"/>
                  </a:cubicBezTo>
                  <a:lnTo>
                    <a:pt x="1368" y="735"/>
                  </a:lnTo>
                  <a:cubicBezTo>
                    <a:pt x="1168" y="684"/>
                    <a:pt x="816" y="1"/>
                    <a:pt x="816" y="1"/>
                  </a:cubicBezTo>
                  <a:close/>
                  <a:moveTo>
                    <a:pt x="1368" y="735"/>
                  </a:moveTo>
                  <a:cubicBezTo>
                    <a:pt x="1370" y="736"/>
                    <a:pt x="1372" y="736"/>
                    <a:pt x="1373" y="737"/>
                  </a:cubicBezTo>
                  <a:cubicBezTo>
                    <a:pt x="1372" y="736"/>
                    <a:pt x="1370" y="736"/>
                    <a:pt x="1368" y="735"/>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27"/>
            <p:cNvSpPr/>
            <p:nvPr/>
          </p:nvSpPr>
          <p:spPr>
            <a:xfrm>
              <a:off x="5179808" y="2803384"/>
              <a:ext cx="108263" cy="38668"/>
            </a:xfrm>
            <a:custGeom>
              <a:avLst/>
              <a:gdLst/>
              <a:ahLst/>
              <a:cxnLst/>
              <a:rect l="l" t="t" r="r" b="b"/>
              <a:pathLst>
                <a:path w="3343" h="1194" extrusionOk="0">
                  <a:moveTo>
                    <a:pt x="3343" y="0"/>
                  </a:moveTo>
                  <a:lnTo>
                    <a:pt x="3343" y="0"/>
                  </a:lnTo>
                  <a:cubicBezTo>
                    <a:pt x="2766" y="139"/>
                    <a:pt x="2189" y="338"/>
                    <a:pt x="1652" y="537"/>
                  </a:cubicBezTo>
                  <a:cubicBezTo>
                    <a:pt x="1095" y="736"/>
                    <a:pt x="558" y="935"/>
                    <a:pt x="1" y="1194"/>
                  </a:cubicBezTo>
                  <a:cubicBezTo>
                    <a:pt x="578" y="1034"/>
                    <a:pt x="1155" y="836"/>
                    <a:pt x="1692" y="637"/>
                  </a:cubicBezTo>
                  <a:cubicBezTo>
                    <a:pt x="2269" y="438"/>
                    <a:pt x="2826" y="239"/>
                    <a:pt x="33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27"/>
            <p:cNvSpPr/>
            <p:nvPr/>
          </p:nvSpPr>
          <p:spPr>
            <a:xfrm>
              <a:off x="5213326" y="2822038"/>
              <a:ext cx="85075" cy="30312"/>
            </a:xfrm>
            <a:custGeom>
              <a:avLst/>
              <a:gdLst/>
              <a:ahLst/>
              <a:cxnLst/>
              <a:rect l="l" t="t" r="r" b="b"/>
              <a:pathLst>
                <a:path w="2627" h="936" extrusionOk="0">
                  <a:moveTo>
                    <a:pt x="2626" y="1"/>
                  </a:moveTo>
                  <a:cubicBezTo>
                    <a:pt x="2149" y="120"/>
                    <a:pt x="1731" y="240"/>
                    <a:pt x="1293" y="419"/>
                  </a:cubicBezTo>
                  <a:cubicBezTo>
                    <a:pt x="836" y="558"/>
                    <a:pt x="418" y="737"/>
                    <a:pt x="0" y="936"/>
                  </a:cubicBezTo>
                  <a:cubicBezTo>
                    <a:pt x="458" y="816"/>
                    <a:pt x="896" y="697"/>
                    <a:pt x="1333" y="518"/>
                  </a:cubicBezTo>
                  <a:cubicBezTo>
                    <a:pt x="1791" y="359"/>
                    <a:pt x="2228" y="200"/>
                    <a:pt x="262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27"/>
            <p:cNvSpPr/>
            <p:nvPr/>
          </p:nvSpPr>
          <p:spPr>
            <a:xfrm>
              <a:off x="5224272" y="2841372"/>
              <a:ext cx="85723" cy="30312"/>
            </a:xfrm>
            <a:custGeom>
              <a:avLst/>
              <a:gdLst/>
              <a:ahLst/>
              <a:cxnLst/>
              <a:rect l="l" t="t" r="r" b="b"/>
              <a:pathLst>
                <a:path w="2647" h="936" extrusionOk="0">
                  <a:moveTo>
                    <a:pt x="2646" y="1"/>
                  </a:moveTo>
                  <a:lnTo>
                    <a:pt x="2646" y="1"/>
                  </a:lnTo>
                  <a:cubicBezTo>
                    <a:pt x="2169" y="120"/>
                    <a:pt x="1751" y="239"/>
                    <a:pt x="1294" y="418"/>
                  </a:cubicBezTo>
                  <a:cubicBezTo>
                    <a:pt x="856" y="558"/>
                    <a:pt x="418" y="737"/>
                    <a:pt x="1" y="936"/>
                  </a:cubicBezTo>
                  <a:cubicBezTo>
                    <a:pt x="478" y="816"/>
                    <a:pt x="896" y="697"/>
                    <a:pt x="1353" y="518"/>
                  </a:cubicBezTo>
                  <a:cubicBezTo>
                    <a:pt x="1791" y="359"/>
                    <a:pt x="2209" y="200"/>
                    <a:pt x="264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27"/>
            <p:cNvSpPr/>
            <p:nvPr/>
          </p:nvSpPr>
          <p:spPr>
            <a:xfrm>
              <a:off x="5407603" y="2385880"/>
              <a:ext cx="466085" cy="573571"/>
            </a:xfrm>
            <a:custGeom>
              <a:avLst/>
              <a:gdLst/>
              <a:ahLst/>
              <a:cxnLst/>
              <a:rect l="l" t="t" r="r" b="b"/>
              <a:pathLst>
                <a:path w="14392" h="17711" extrusionOk="0">
                  <a:moveTo>
                    <a:pt x="6873" y="1"/>
                  </a:moveTo>
                  <a:cubicBezTo>
                    <a:pt x="6340" y="1"/>
                    <a:pt x="6048" y="937"/>
                    <a:pt x="6414" y="3264"/>
                  </a:cubicBezTo>
                  <a:cubicBezTo>
                    <a:pt x="6912" y="6367"/>
                    <a:pt x="7568" y="8814"/>
                    <a:pt x="7568" y="9112"/>
                  </a:cubicBezTo>
                  <a:cubicBezTo>
                    <a:pt x="7588" y="9610"/>
                    <a:pt x="1580" y="11440"/>
                    <a:pt x="705" y="11977"/>
                  </a:cubicBezTo>
                  <a:cubicBezTo>
                    <a:pt x="1" y="12408"/>
                    <a:pt x="2435" y="17710"/>
                    <a:pt x="3252" y="17710"/>
                  </a:cubicBezTo>
                  <a:cubicBezTo>
                    <a:pt x="3266" y="17710"/>
                    <a:pt x="3279" y="17709"/>
                    <a:pt x="3291" y="17706"/>
                  </a:cubicBezTo>
                  <a:cubicBezTo>
                    <a:pt x="5022" y="17288"/>
                    <a:pt x="10632" y="15060"/>
                    <a:pt x="12959" y="12494"/>
                  </a:cubicBezTo>
                  <a:cubicBezTo>
                    <a:pt x="14391" y="10923"/>
                    <a:pt x="10154" y="3841"/>
                    <a:pt x="7946" y="837"/>
                  </a:cubicBezTo>
                  <a:cubicBezTo>
                    <a:pt x="7562" y="308"/>
                    <a:pt x="7178" y="1"/>
                    <a:pt x="6873"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27"/>
            <p:cNvSpPr/>
            <p:nvPr/>
          </p:nvSpPr>
          <p:spPr>
            <a:xfrm>
              <a:off x="5129579" y="2712901"/>
              <a:ext cx="393640" cy="245543"/>
            </a:xfrm>
            <a:custGeom>
              <a:avLst/>
              <a:gdLst/>
              <a:ahLst/>
              <a:cxnLst/>
              <a:rect l="l" t="t" r="r" b="b"/>
              <a:pathLst>
                <a:path w="12155" h="7582" extrusionOk="0">
                  <a:moveTo>
                    <a:pt x="5636" y="0"/>
                  </a:moveTo>
                  <a:cubicBezTo>
                    <a:pt x="5484" y="0"/>
                    <a:pt x="5348" y="9"/>
                    <a:pt x="5232" y="29"/>
                  </a:cubicBezTo>
                  <a:cubicBezTo>
                    <a:pt x="4198" y="208"/>
                    <a:pt x="0" y="1600"/>
                    <a:pt x="299" y="2615"/>
                  </a:cubicBezTo>
                  <a:cubicBezTo>
                    <a:pt x="356" y="2827"/>
                    <a:pt x="573" y="2910"/>
                    <a:pt x="875" y="2910"/>
                  </a:cubicBezTo>
                  <a:cubicBezTo>
                    <a:pt x="1435" y="2910"/>
                    <a:pt x="2289" y="2626"/>
                    <a:pt x="2968" y="2360"/>
                  </a:cubicBezTo>
                  <a:lnTo>
                    <a:pt x="2968" y="2360"/>
                  </a:lnTo>
                  <a:cubicBezTo>
                    <a:pt x="1937" y="2851"/>
                    <a:pt x="580" y="3647"/>
                    <a:pt x="935" y="4306"/>
                  </a:cubicBezTo>
                  <a:cubicBezTo>
                    <a:pt x="1038" y="4503"/>
                    <a:pt x="1245" y="4584"/>
                    <a:pt x="1514" y="4584"/>
                  </a:cubicBezTo>
                  <a:cubicBezTo>
                    <a:pt x="1857" y="4584"/>
                    <a:pt x="2302" y="4453"/>
                    <a:pt x="2762" y="4268"/>
                  </a:cubicBezTo>
                  <a:lnTo>
                    <a:pt x="2762" y="4268"/>
                  </a:lnTo>
                  <a:cubicBezTo>
                    <a:pt x="2232" y="4669"/>
                    <a:pt x="1897" y="5106"/>
                    <a:pt x="2169" y="5480"/>
                  </a:cubicBezTo>
                  <a:cubicBezTo>
                    <a:pt x="2260" y="5606"/>
                    <a:pt x="2428" y="5659"/>
                    <a:pt x="2646" y="5659"/>
                  </a:cubicBezTo>
                  <a:cubicBezTo>
                    <a:pt x="3112" y="5659"/>
                    <a:pt x="3806" y="5416"/>
                    <a:pt x="4457" y="5133"/>
                  </a:cubicBezTo>
                  <a:lnTo>
                    <a:pt x="4457" y="5133"/>
                  </a:lnTo>
                  <a:cubicBezTo>
                    <a:pt x="3812" y="5532"/>
                    <a:pt x="3287" y="5994"/>
                    <a:pt x="3521" y="6355"/>
                  </a:cubicBezTo>
                  <a:cubicBezTo>
                    <a:pt x="3649" y="6546"/>
                    <a:pt x="3899" y="6621"/>
                    <a:pt x="4214" y="6621"/>
                  </a:cubicBezTo>
                  <a:cubicBezTo>
                    <a:pt x="5376" y="6621"/>
                    <a:pt x="7420" y="5599"/>
                    <a:pt x="7420" y="5599"/>
                  </a:cubicBezTo>
                  <a:cubicBezTo>
                    <a:pt x="8953" y="7221"/>
                    <a:pt x="10375" y="7581"/>
                    <a:pt x="11455" y="7581"/>
                  </a:cubicBezTo>
                  <a:cubicBezTo>
                    <a:pt x="11580" y="7581"/>
                    <a:pt x="11701" y="7577"/>
                    <a:pt x="11817" y="7568"/>
                  </a:cubicBezTo>
                  <a:cubicBezTo>
                    <a:pt x="11817" y="7568"/>
                    <a:pt x="11818" y="7568"/>
                    <a:pt x="11818" y="7568"/>
                  </a:cubicBezTo>
                  <a:cubicBezTo>
                    <a:pt x="12154" y="7568"/>
                    <a:pt x="12035" y="1541"/>
                    <a:pt x="12035" y="1541"/>
                  </a:cubicBezTo>
                  <a:cubicBezTo>
                    <a:pt x="12035" y="1541"/>
                    <a:pt x="9768" y="825"/>
                    <a:pt x="8256" y="407"/>
                  </a:cubicBezTo>
                  <a:cubicBezTo>
                    <a:pt x="7542" y="224"/>
                    <a:pt x="6400" y="0"/>
                    <a:pt x="5636"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27"/>
            <p:cNvSpPr/>
            <p:nvPr/>
          </p:nvSpPr>
          <p:spPr>
            <a:xfrm>
              <a:off x="5171355" y="2757625"/>
              <a:ext cx="130252" cy="66551"/>
            </a:xfrm>
            <a:custGeom>
              <a:avLst/>
              <a:gdLst/>
              <a:ahLst/>
              <a:cxnLst/>
              <a:rect l="l" t="t" r="r" b="b"/>
              <a:pathLst>
                <a:path w="4022" h="2055" extrusionOk="0">
                  <a:moveTo>
                    <a:pt x="4022" y="1"/>
                  </a:moveTo>
                  <a:lnTo>
                    <a:pt x="4022" y="1"/>
                  </a:lnTo>
                  <a:cubicBezTo>
                    <a:pt x="3604" y="140"/>
                    <a:pt x="3146" y="299"/>
                    <a:pt x="2729" y="458"/>
                  </a:cubicBezTo>
                  <a:cubicBezTo>
                    <a:pt x="2311" y="637"/>
                    <a:pt x="1873" y="836"/>
                    <a:pt x="1495" y="1055"/>
                  </a:cubicBezTo>
                  <a:cubicBezTo>
                    <a:pt x="844" y="1420"/>
                    <a:pt x="389" y="1759"/>
                    <a:pt x="164" y="1933"/>
                  </a:cubicBezTo>
                  <a:lnTo>
                    <a:pt x="164" y="1933"/>
                  </a:lnTo>
                  <a:cubicBezTo>
                    <a:pt x="1019" y="1332"/>
                    <a:pt x="2377" y="726"/>
                    <a:pt x="2788" y="558"/>
                  </a:cubicBezTo>
                  <a:cubicBezTo>
                    <a:pt x="3206" y="398"/>
                    <a:pt x="3604" y="200"/>
                    <a:pt x="4022" y="1"/>
                  </a:cubicBezTo>
                  <a:close/>
                  <a:moveTo>
                    <a:pt x="164" y="1933"/>
                  </a:moveTo>
                  <a:cubicBezTo>
                    <a:pt x="108" y="1972"/>
                    <a:pt x="54" y="2011"/>
                    <a:pt x="3" y="2050"/>
                  </a:cubicBezTo>
                  <a:cubicBezTo>
                    <a:pt x="1" y="2053"/>
                    <a:pt x="1" y="2054"/>
                    <a:pt x="2" y="2054"/>
                  </a:cubicBezTo>
                  <a:cubicBezTo>
                    <a:pt x="9" y="2054"/>
                    <a:pt x="64" y="2010"/>
                    <a:pt x="164" y="1933"/>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27"/>
            <p:cNvSpPr/>
            <p:nvPr/>
          </p:nvSpPr>
          <p:spPr>
            <a:xfrm>
              <a:off x="5218475" y="2806591"/>
              <a:ext cx="105025" cy="45760"/>
            </a:xfrm>
            <a:custGeom>
              <a:avLst/>
              <a:gdLst/>
              <a:ahLst/>
              <a:cxnLst/>
              <a:rect l="l" t="t" r="r" b="b"/>
              <a:pathLst>
                <a:path w="3243" h="1413" extrusionOk="0">
                  <a:moveTo>
                    <a:pt x="3243" y="0"/>
                  </a:moveTo>
                  <a:lnTo>
                    <a:pt x="3243" y="0"/>
                  </a:lnTo>
                  <a:cubicBezTo>
                    <a:pt x="2587" y="140"/>
                    <a:pt x="1353" y="637"/>
                    <a:pt x="60" y="1393"/>
                  </a:cubicBezTo>
                  <a:cubicBezTo>
                    <a:pt x="1" y="1413"/>
                    <a:pt x="40" y="1413"/>
                    <a:pt x="80" y="1413"/>
                  </a:cubicBezTo>
                  <a:cubicBezTo>
                    <a:pt x="637" y="1134"/>
                    <a:pt x="2785" y="239"/>
                    <a:pt x="3243"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p:cNvSpPr/>
            <p:nvPr/>
          </p:nvSpPr>
          <p:spPr>
            <a:xfrm>
              <a:off x="5273238" y="2844610"/>
              <a:ext cx="77335" cy="35462"/>
            </a:xfrm>
            <a:custGeom>
              <a:avLst/>
              <a:gdLst/>
              <a:ahLst/>
              <a:cxnLst/>
              <a:rect l="l" t="t" r="r" b="b"/>
              <a:pathLst>
                <a:path w="2388" h="1095" extrusionOk="0">
                  <a:moveTo>
                    <a:pt x="2368" y="0"/>
                  </a:moveTo>
                  <a:cubicBezTo>
                    <a:pt x="1453" y="259"/>
                    <a:pt x="836" y="617"/>
                    <a:pt x="60" y="1054"/>
                  </a:cubicBezTo>
                  <a:cubicBezTo>
                    <a:pt x="0" y="1094"/>
                    <a:pt x="60" y="1094"/>
                    <a:pt x="80" y="1094"/>
                  </a:cubicBezTo>
                  <a:cubicBezTo>
                    <a:pt x="836" y="736"/>
                    <a:pt x="1353" y="517"/>
                    <a:pt x="2368" y="40"/>
                  </a:cubicBezTo>
                  <a:cubicBezTo>
                    <a:pt x="2388" y="20"/>
                    <a:pt x="2388" y="0"/>
                    <a:pt x="236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27"/>
            <p:cNvSpPr/>
            <p:nvPr/>
          </p:nvSpPr>
          <p:spPr>
            <a:xfrm>
              <a:off x="5495495" y="2383775"/>
              <a:ext cx="376249" cy="594200"/>
            </a:xfrm>
            <a:custGeom>
              <a:avLst/>
              <a:gdLst/>
              <a:ahLst/>
              <a:cxnLst/>
              <a:rect l="l" t="t" r="r" b="b"/>
              <a:pathLst>
                <a:path w="11618" h="18348" extrusionOk="0">
                  <a:moveTo>
                    <a:pt x="4186" y="1"/>
                  </a:moveTo>
                  <a:cubicBezTo>
                    <a:pt x="3734" y="1"/>
                    <a:pt x="3447" y="561"/>
                    <a:pt x="3521" y="1917"/>
                  </a:cubicBezTo>
                  <a:cubicBezTo>
                    <a:pt x="3641" y="4463"/>
                    <a:pt x="4675" y="9058"/>
                    <a:pt x="4675" y="9138"/>
                  </a:cubicBezTo>
                  <a:cubicBezTo>
                    <a:pt x="4675" y="9177"/>
                    <a:pt x="0" y="11107"/>
                    <a:pt x="0" y="11107"/>
                  </a:cubicBezTo>
                  <a:lnTo>
                    <a:pt x="3243" y="18348"/>
                  </a:lnTo>
                  <a:cubicBezTo>
                    <a:pt x="3243" y="18348"/>
                    <a:pt x="9449" y="14449"/>
                    <a:pt x="10603" y="12340"/>
                  </a:cubicBezTo>
                  <a:cubicBezTo>
                    <a:pt x="11618" y="10431"/>
                    <a:pt x="6744" y="2672"/>
                    <a:pt x="5630" y="1141"/>
                  </a:cubicBezTo>
                  <a:cubicBezTo>
                    <a:pt x="5109" y="434"/>
                    <a:pt x="4584" y="1"/>
                    <a:pt x="4186"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27"/>
            <p:cNvSpPr/>
            <p:nvPr/>
          </p:nvSpPr>
          <p:spPr>
            <a:xfrm>
              <a:off x="5545109" y="2729644"/>
              <a:ext cx="93074" cy="215101"/>
            </a:xfrm>
            <a:custGeom>
              <a:avLst/>
              <a:gdLst/>
              <a:ahLst/>
              <a:cxnLst/>
              <a:rect l="l" t="t" r="r" b="b"/>
              <a:pathLst>
                <a:path w="2874" h="6642" extrusionOk="0">
                  <a:moveTo>
                    <a:pt x="16" y="1"/>
                  </a:moveTo>
                  <a:cubicBezTo>
                    <a:pt x="10" y="1"/>
                    <a:pt x="0" y="15"/>
                    <a:pt x="0" y="29"/>
                  </a:cubicBezTo>
                  <a:cubicBezTo>
                    <a:pt x="159" y="606"/>
                    <a:pt x="1094" y="2814"/>
                    <a:pt x="1333" y="3371"/>
                  </a:cubicBezTo>
                  <a:cubicBezTo>
                    <a:pt x="1810" y="4465"/>
                    <a:pt x="2288" y="5579"/>
                    <a:pt x="2825" y="6634"/>
                  </a:cubicBezTo>
                  <a:cubicBezTo>
                    <a:pt x="2825" y="6639"/>
                    <a:pt x="2829" y="6641"/>
                    <a:pt x="2835" y="6641"/>
                  </a:cubicBezTo>
                  <a:cubicBezTo>
                    <a:pt x="2850" y="6641"/>
                    <a:pt x="2874" y="6623"/>
                    <a:pt x="2845" y="6594"/>
                  </a:cubicBezTo>
                  <a:cubicBezTo>
                    <a:pt x="2487" y="5460"/>
                    <a:pt x="1989" y="4366"/>
                    <a:pt x="1512" y="3252"/>
                  </a:cubicBezTo>
                  <a:cubicBezTo>
                    <a:pt x="1273" y="2695"/>
                    <a:pt x="318" y="507"/>
                    <a:pt x="20" y="9"/>
                  </a:cubicBezTo>
                  <a:cubicBezTo>
                    <a:pt x="20" y="3"/>
                    <a:pt x="18" y="1"/>
                    <a:pt x="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27"/>
            <p:cNvSpPr/>
            <p:nvPr/>
          </p:nvSpPr>
          <p:spPr>
            <a:xfrm>
              <a:off x="5493552" y="2492523"/>
              <a:ext cx="157877" cy="255323"/>
            </a:xfrm>
            <a:custGeom>
              <a:avLst/>
              <a:gdLst/>
              <a:ahLst/>
              <a:cxnLst/>
              <a:rect l="l" t="t" r="r" b="b"/>
              <a:pathLst>
                <a:path w="4875" h="7884" extrusionOk="0">
                  <a:moveTo>
                    <a:pt x="3711" y="1"/>
                  </a:moveTo>
                  <a:cubicBezTo>
                    <a:pt x="3706" y="1"/>
                    <a:pt x="3701" y="11"/>
                    <a:pt x="3701" y="31"/>
                  </a:cubicBezTo>
                  <a:cubicBezTo>
                    <a:pt x="3741" y="568"/>
                    <a:pt x="3800" y="1125"/>
                    <a:pt x="3900" y="1662"/>
                  </a:cubicBezTo>
                  <a:cubicBezTo>
                    <a:pt x="3800" y="1383"/>
                    <a:pt x="3721" y="1105"/>
                    <a:pt x="3641" y="826"/>
                  </a:cubicBezTo>
                  <a:cubicBezTo>
                    <a:pt x="3641" y="820"/>
                    <a:pt x="3639" y="817"/>
                    <a:pt x="3636" y="817"/>
                  </a:cubicBezTo>
                  <a:cubicBezTo>
                    <a:pt x="3630" y="817"/>
                    <a:pt x="3621" y="826"/>
                    <a:pt x="3621" y="826"/>
                  </a:cubicBezTo>
                  <a:cubicBezTo>
                    <a:pt x="3701" y="1204"/>
                    <a:pt x="3800" y="1562"/>
                    <a:pt x="3939" y="1920"/>
                  </a:cubicBezTo>
                  <a:cubicBezTo>
                    <a:pt x="3999" y="2239"/>
                    <a:pt x="4039" y="2557"/>
                    <a:pt x="4099" y="2915"/>
                  </a:cubicBezTo>
                  <a:cubicBezTo>
                    <a:pt x="4178" y="3373"/>
                    <a:pt x="4616" y="5501"/>
                    <a:pt x="4675" y="5720"/>
                  </a:cubicBezTo>
                  <a:cubicBezTo>
                    <a:pt x="3840" y="5998"/>
                    <a:pt x="3144" y="6337"/>
                    <a:pt x="2348" y="6675"/>
                  </a:cubicBezTo>
                  <a:cubicBezTo>
                    <a:pt x="1950" y="6814"/>
                    <a:pt x="1592" y="6993"/>
                    <a:pt x="1194" y="7172"/>
                  </a:cubicBezTo>
                  <a:cubicBezTo>
                    <a:pt x="816" y="7331"/>
                    <a:pt x="339" y="7470"/>
                    <a:pt x="21" y="7689"/>
                  </a:cubicBezTo>
                  <a:cubicBezTo>
                    <a:pt x="1" y="7709"/>
                    <a:pt x="60" y="7809"/>
                    <a:pt x="100" y="7868"/>
                  </a:cubicBezTo>
                  <a:cubicBezTo>
                    <a:pt x="100" y="7878"/>
                    <a:pt x="110" y="7883"/>
                    <a:pt x="120" y="7883"/>
                  </a:cubicBezTo>
                  <a:cubicBezTo>
                    <a:pt x="130" y="7883"/>
                    <a:pt x="140" y="7878"/>
                    <a:pt x="140" y="7868"/>
                  </a:cubicBezTo>
                  <a:cubicBezTo>
                    <a:pt x="140" y="7868"/>
                    <a:pt x="120" y="7809"/>
                    <a:pt x="120" y="7789"/>
                  </a:cubicBezTo>
                  <a:cubicBezTo>
                    <a:pt x="319" y="7729"/>
                    <a:pt x="1095" y="7411"/>
                    <a:pt x="1294" y="7331"/>
                  </a:cubicBezTo>
                  <a:cubicBezTo>
                    <a:pt x="1692" y="7192"/>
                    <a:pt x="2050" y="7013"/>
                    <a:pt x="2447" y="6874"/>
                  </a:cubicBezTo>
                  <a:cubicBezTo>
                    <a:pt x="3243" y="6536"/>
                    <a:pt x="4874" y="5879"/>
                    <a:pt x="4874" y="5839"/>
                  </a:cubicBezTo>
                  <a:cubicBezTo>
                    <a:pt x="4815" y="5620"/>
                    <a:pt x="4317" y="3432"/>
                    <a:pt x="4238" y="2935"/>
                  </a:cubicBezTo>
                  <a:lnTo>
                    <a:pt x="3721" y="31"/>
                  </a:lnTo>
                  <a:cubicBezTo>
                    <a:pt x="3721" y="11"/>
                    <a:pt x="3716" y="1"/>
                    <a:pt x="371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27"/>
            <p:cNvSpPr/>
            <p:nvPr/>
          </p:nvSpPr>
          <p:spPr>
            <a:xfrm>
              <a:off x="5483901" y="2346241"/>
              <a:ext cx="137571" cy="124747"/>
            </a:xfrm>
            <a:custGeom>
              <a:avLst/>
              <a:gdLst/>
              <a:ahLst/>
              <a:cxnLst/>
              <a:rect l="l" t="t" r="r" b="b"/>
              <a:pathLst>
                <a:path w="4248" h="3852" extrusionOk="0">
                  <a:moveTo>
                    <a:pt x="3342" y="1"/>
                  </a:moveTo>
                  <a:cubicBezTo>
                    <a:pt x="3146" y="1"/>
                    <a:pt x="2913" y="56"/>
                    <a:pt x="2646" y="171"/>
                  </a:cubicBezTo>
                  <a:cubicBezTo>
                    <a:pt x="1313" y="728"/>
                    <a:pt x="0" y="3076"/>
                    <a:pt x="259" y="3394"/>
                  </a:cubicBezTo>
                  <a:cubicBezTo>
                    <a:pt x="301" y="3439"/>
                    <a:pt x="360" y="3458"/>
                    <a:pt x="430" y="3458"/>
                  </a:cubicBezTo>
                  <a:cubicBezTo>
                    <a:pt x="822" y="3458"/>
                    <a:pt x="1552" y="2857"/>
                    <a:pt x="1552" y="2857"/>
                  </a:cubicBezTo>
                  <a:cubicBezTo>
                    <a:pt x="1552" y="2857"/>
                    <a:pt x="1631" y="3812"/>
                    <a:pt x="2248" y="3851"/>
                  </a:cubicBezTo>
                  <a:cubicBezTo>
                    <a:pt x="2253" y="3852"/>
                    <a:pt x="2257" y="3852"/>
                    <a:pt x="2262" y="3852"/>
                  </a:cubicBezTo>
                  <a:cubicBezTo>
                    <a:pt x="2860" y="3852"/>
                    <a:pt x="3801" y="2591"/>
                    <a:pt x="4019" y="1683"/>
                  </a:cubicBezTo>
                  <a:cubicBezTo>
                    <a:pt x="4248" y="613"/>
                    <a:pt x="3995" y="1"/>
                    <a:pt x="33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27"/>
            <p:cNvSpPr/>
            <p:nvPr/>
          </p:nvSpPr>
          <p:spPr>
            <a:xfrm>
              <a:off x="5510295" y="2251904"/>
              <a:ext cx="96669" cy="181065"/>
            </a:xfrm>
            <a:custGeom>
              <a:avLst/>
              <a:gdLst/>
              <a:ahLst/>
              <a:cxnLst/>
              <a:rect l="l" t="t" r="r" b="b"/>
              <a:pathLst>
                <a:path w="2985" h="5591" extrusionOk="0">
                  <a:moveTo>
                    <a:pt x="2547" y="1"/>
                  </a:moveTo>
                  <a:lnTo>
                    <a:pt x="2229" y="200"/>
                  </a:lnTo>
                  <a:lnTo>
                    <a:pt x="1" y="1652"/>
                  </a:lnTo>
                  <a:lnTo>
                    <a:pt x="439" y="3582"/>
                  </a:lnTo>
                  <a:lnTo>
                    <a:pt x="458" y="3721"/>
                  </a:lnTo>
                  <a:cubicBezTo>
                    <a:pt x="458" y="3721"/>
                    <a:pt x="458" y="5571"/>
                    <a:pt x="816" y="5591"/>
                  </a:cubicBezTo>
                  <a:cubicBezTo>
                    <a:pt x="823" y="5591"/>
                    <a:pt x="830" y="5591"/>
                    <a:pt x="837" y="5591"/>
                  </a:cubicBezTo>
                  <a:cubicBezTo>
                    <a:pt x="1865" y="5591"/>
                    <a:pt x="2926" y="4117"/>
                    <a:pt x="2985" y="3900"/>
                  </a:cubicBezTo>
                  <a:cubicBezTo>
                    <a:pt x="2985" y="3800"/>
                    <a:pt x="2965" y="2945"/>
                    <a:pt x="2905" y="2149"/>
                  </a:cubicBezTo>
                  <a:cubicBezTo>
                    <a:pt x="2905" y="2050"/>
                    <a:pt x="2885" y="1990"/>
                    <a:pt x="2885" y="1911"/>
                  </a:cubicBezTo>
                  <a:cubicBezTo>
                    <a:pt x="2885" y="1831"/>
                    <a:pt x="2846" y="1751"/>
                    <a:pt x="2846" y="1692"/>
                  </a:cubicBezTo>
                  <a:cubicBezTo>
                    <a:pt x="2826" y="1592"/>
                    <a:pt x="2826" y="1493"/>
                    <a:pt x="2806" y="1393"/>
                  </a:cubicBezTo>
                  <a:cubicBezTo>
                    <a:pt x="2806" y="1354"/>
                    <a:pt x="2786" y="1334"/>
                    <a:pt x="2786" y="1294"/>
                  </a:cubicBezTo>
                  <a:cubicBezTo>
                    <a:pt x="2746" y="1234"/>
                    <a:pt x="2746" y="1214"/>
                    <a:pt x="2746" y="1194"/>
                  </a:cubicBezTo>
                  <a:cubicBezTo>
                    <a:pt x="2667" y="518"/>
                    <a:pt x="2547" y="1"/>
                    <a:pt x="2547"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27"/>
            <p:cNvSpPr/>
            <p:nvPr/>
          </p:nvSpPr>
          <p:spPr>
            <a:xfrm>
              <a:off x="5509680" y="2251839"/>
              <a:ext cx="88929" cy="116068"/>
            </a:xfrm>
            <a:custGeom>
              <a:avLst/>
              <a:gdLst/>
              <a:ahLst/>
              <a:cxnLst/>
              <a:rect l="l" t="t" r="r" b="b"/>
              <a:pathLst>
                <a:path w="2746" h="3584" extrusionOk="0">
                  <a:moveTo>
                    <a:pt x="2547" y="1"/>
                  </a:moveTo>
                  <a:cubicBezTo>
                    <a:pt x="2546" y="1"/>
                    <a:pt x="2546" y="1"/>
                    <a:pt x="2546" y="3"/>
                  </a:cubicBezTo>
                  <a:lnTo>
                    <a:pt x="2228" y="202"/>
                  </a:lnTo>
                  <a:lnTo>
                    <a:pt x="0" y="1654"/>
                  </a:lnTo>
                  <a:lnTo>
                    <a:pt x="438" y="3584"/>
                  </a:lnTo>
                  <a:cubicBezTo>
                    <a:pt x="1015" y="3385"/>
                    <a:pt x="2228" y="2728"/>
                    <a:pt x="2745" y="1196"/>
                  </a:cubicBezTo>
                  <a:cubicBezTo>
                    <a:pt x="2649" y="543"/>
                    <a:pt x="2553" y="1"/>
                    <a:pt x="254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27"/>
            <p:cNvSpPr/>
            <p:nvPr/>
          </p:nvSpPr>
          <p:spPr>
            <a:xfrm>
              <a:off x="5384674" y="2081981"/>
              <a:ext cx="263517" cy="259890"/>
            </a:xfrm>
            <a:custGeom>
              <a:avLst/>
              <a:gdLst/>
              <a:ahLst/>
              <a:cxnLst/>
              <a:rect l="l" t="t" r="r" b="b"/>
              <a:pathLst>
                <a:path w="8137" h="8025" extrusionOk="0">
                  <a:moveTo>
                    <a:pt x="4354" y="0"/>
                  </a:moveTo>
                  <a:cubicBezTo>
                    <a:pt x="3104" y="0"/>
                    <a:pt x="1758" y="797"/>
                    <a:pt x="995" y="3358"/>
                  </a:cubicBezTo>
                  <a:cubicBezTo>
                    <a:pt x="1" y="6660"/>
                    <a:pt x="1891" y="7635"/>
                    <a:pt x="2607" y="7854"/>
                  </a:cubicBezTo>
                  <a:cubicBezTo>
                    <a:pt x="2815" y="7919"/>
                    <a:pt x="3195" y="8024"/>
                    <a:pt x="3658" y="8024"/>
                  </a:cubicBezTo>
                  <a:cubicBezTo>
                    <a:pt x="4612" y="8024"/>
                    <a:pt x="5920" y="7577"/>
                    <a:pt x="6804" y="5407"/>
                  </a:cubicBezTo>
                  <a:cubicBezTo>
                    <a:pt x="8137" y="2204"/>
                    <a:pt x="6904" y="712"/>
                    <a:pt x="5451" y="195"/>
                  </a:cubicBezTo>
                  <a:cubicBezTo>
                    <a:pt x="5107" y="74"/>
                    <a:pt x="4735" y="0"/>
                    <a:pt x="4354"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27"/>
            <p:cNvSpPr/>
            <p:nvPr/>
          </p:nvSpPr>
          <p:spPr>
            <a:xfrm>
              <a:off x="5432345" y="2166246"/>
              <a:ext cx="23220" cy="10752"/>
            </a:xfrm>
            <a:custGeom>
              <a:avLst/>
              <a:gdLst/>
              <a:ahLst/>
              <a:cxnLst/>
              <a:rect l="l" t="t" r="r" b="b"/>
              <a:pathLst>
                <a:path w="717" h="332" extrusionOk="0">
                  <a:moveTo>
                    <a:pt x="439" y="0"/>
                  </a:moveTo>
                  <a:cubicBezTo>
                    <a:pt x="319" y="0"/>
                    <a:pt x="220" y="0"/>
                    <a:pt x="120" y="80"/>
                  </a:cubicBezTo>
                  <a:cubicBezTo>
                    <a:pt x="1" y="159"/>
                    <a:pt x="41" y="298"/>
                    <a:pt x="160" y="298"/>
                  </a:cubicBezTo>
                  <a:cubicBezTo>
                    <a:pt x="240" y="298"/>
                    <a:pt x="319" y="298"/>
                    <a:pt x="419" y="318"/>
                  </a:cubicBezTo>
                  <a:cubicBezTo>
                    <a:pt x="475" y="318"/>
                    <a:pt x="526" y="331"/>
                    <a:pt x="570" y="331"/>
                  </a:cubicBezTo>
                  <a:cubicBezTo>
                    <a:pt x="603" y="331"/>
                    <a:pt x="632" y="324"/>
                    <a:pt x="657" y="298"/>
                  </a:cubicBezTo>
                  <a:cubicBezTo>
                    <a:pt x="717" y="279"/>
                    <a:pt x="717" y="199"/>
                    <a:pt x="717" y="159"/>
                  </a:cubicBezTo>
                  <a:cubicBezTo>
                    <a:pt x="657" y="60"/>
                    <a:pt x="558" y="0"/>
                    <a:pt x="43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6" name="Google Shape;2026;p27"/>
            <p:cNvSpPr/>
            <p:nvPr/>
          </p:nvSpPr>
          <p:spPr>
            <a:xfrm>
              <a:off x="5497438" y="2181952"/>
              <a:ext cx="21374" cy="14508"/>
            </a:xfrm>
            <a:custGeom>
              <a:avLst/>
              <a:gdLst/>
              <a:ahLst/>
              <a:cxnLst/>
              <a:rect l="l" t="t" r="r" b="b"/>
              <a:pathLst>
                <a:path w="660" h="448" extrusionOk="0">
                  <a:moveTo>
                    <a:pt x="197" y="1"/>
                  </a:moveTo>
                  <a:cubicBezTo>
                    <a:pt x="158" y="1"/>
                    <a:pt x="119" y="9"/>
                    <a:pt x="80" y="32"/>
                  </a:cubicBezTo>
                  <a:cubicBezTo>
                    <a:pt x="20" y="72"/>
                    <a:pt x="0" y="132"/>
                    <a:pt x="20" y="191"/>
                  </a:cubicBezTo>
                  <a:cubicBezTo>
                    <a:pt x="80" y="271"/>
                    <a:pt x="139" y="291"/>
                    <a:pt x="219" y="331"/>
                  </a:cubicBezTo>
                  <a:cubicBezTo>
                    <a:pt x="298" y="370"/>
                    <a:pt x="378" y="410"/>
                    <a:pt x="438" y="430"/>
                  </a:cubicBezTo>
                  <a:cubicBezTo>
                    <a:pt x="458" y="442"/>
                    <a:pt x="480" y="448"/>
                    <a:pt x="502" y="448"/>
                  </a:cubicBezTo>
                  <a:cubicBezTo>
                    <a:pt x="585" y="448"/>
                    <a:pt x="660" y="366"/>
                    <a:pt x="597" y="271"/>
                  </a:cubicBezTo>
                  <a:cubicBezTo>
                    <a:pt x="537" y="172"/>
                    <a:pt x="477" y="92"/>
                    <a:pt x="378" y="32"/>
                  </a:cubicBezTo>
                  <a:cubicBezTo>
                    <a:pt x="318" y="20"/>
                    <a:pt x="257" y="1"/>
                    <a:pt x="19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7" name="Google Shape;2027;p27"/>
            <p:cNvSpPr/>
            <p:nvPr/>
          </p:nvSpPr>
          <p:spPr>
            <a:xfrm>
              <a:off x="5481958" y="2217770"/>
              <a:ext cx="6477" cy="21277"/>
            </a:xfrm>
            <a:custGeom>
              <a:avLst/>
              <a:gdLst/>
              <a:ahLst/>
              <a:cxnLst/>
              <a:rect l="l" t="t" r="r" b="b"/>
              <a:pathLst>
                <a:path w="200" h="657" extrusionOk="0">
                  <a:moveTo>
                    <a:pt x="160" y="1"/>
                  </a:moveTo>
                  <a:lnTo>
                    <a:pt x="160" y="1"/>
                  </a:lnTo>
                  <a:cubicBezTo>
                    <a:pt x="60" y="199"/>
                    <a:pt x="1" y="577"/>
                    <a:pt x="200" y="657"/>
                  </a:cubicBezTo>
                  <a:cubicBezTo>
                    <a:pt x="21" y="518"/>
                    <a:pt x="80" y="259"/>
                    <a:pt x="160" y="20"/>
                  </a:cubicBezTo>
                  <a:cubicBezTo>
                    <a:pt x="180" y="20"/>
                    <a:pt x="160" y="1"/>
                    <a:pt x="16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8" name="Google Shape;2028;p27"/>
            <p:cNvSpPr/>
            <p:nvPr/>
          </p:nvSpPr>
          <p:spPr>
            <a:xfrm>
              <a:off x="5479691" y="2211908"/>
              <a:ext cx="27462" cy="24775"/>
            </a:xfrm>
            <a:custGeom>
              <a:avLst/>
              <a:gdLst/>
              <a:ahLst/>
              <a:cxnLst/>
              <a:rect l="l" t="t" r="r" b="b"/>
              <a:pathLst>
                <a:path w="848" h="765" extrusionOk="0">
                  <a:moveTo>
                    <a:pt x="464" y="1"/>
                  </a:moveTo>
                  <a:cubicBezTo>
                    <a:pt x="180" y="1"/>
                    <a:pt x="0" y="681"/>
                    <a:pt x="329" y="758"/>
                  </a:cubicBezTo>
                  <a:cubicBezTo>
                    <a:pt x="346" y="762"/>
                    <a:pt x="363" y="764"/>
                    <a:pt x="379" y="764"/>
                  </a:cubicBezTo>
                  <a:cubicBezTo>
                    <a:pt x="686" y="764"/>
                    <a:pt x="847" y="78"/>
                    <a:pt x="488" y="2"/>
                  </a:cubicBezTo>
                  <a:cubicBezTo>
                    <a:pt x="480" y="1"/>
                    <a:pt x="472" y="1"/>
                    <a:pt x="46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9" name="Google Shape;2029;p27"/>
            <p:cNvSpPr/>
            <p:nvPr/>
          </p:nvSpPr>
          <p:spPr>
            <a:xfrm>
              <a:off x="5498701" y="2214370"/>
              <a:ext cx="15512" cy="11885"/>
            </a:xfrm>
            <a:custGeom>
              <a:avLst/>
              <a:gdLst/>
              <a:ahLst/>
              <a:cxnLst/>
              <a:rect l="l" t="t" r="r" b="b"/>
              <a:pathLst>
                <a:path w="479" h="367" extrusionOk="0">
                  <a:moveTo>
                    <a:pt x="47" y="0"/>
                  </a:moveTo>
                  <a:cubicBezTo>
                    <a:pt x="26" y="0"/>
                    <a:pt x="1" y="26"/>
                    <a:pt x="1" y="26"/>
                  </a:cubicBezTo>
                  <a:cubicBezTo>
                    <a:pt x="1" y="185"/>
                    <a:pt x="61" y="324"/>
                    <a:pt x="200" y="364"/>
                  </a:cubicBezTo>
                  <a:cubicBezTo>
                    <a:pt x="211" y="366"/>
                    <a:pt x="223" y="366"/>
                    <a:pt x="234" y="366"/>
                  </a:cubicBezTo>
                  <a:cubicBezTo>
                    <a:pt x="373" y="366"/>
                    <a:pt x="460" y="253"/>
                    <a:pt x="478" y="106"/>
                  </a:cubicBezTo>
                  <a:lnTo>
                    <a:pt x="478" y="106"/>
                  </a:lnTo>
                  <a:cubicBezTo>
                    <a:pt x="413" y="155"/>
                    <a:pt x="361" y="190"/>
                    <a:pt x="289" y="190"/>
                  </a:cubicBezTo>
                  <a:cubicBezTo>
                    <a:pt x="274" y="190"/>
                    <a:pt x="257" y="189"/>
                    <a:pt x="240" y="185"/>
                  </a:cubicBezTo>
                  <a:cubicBezTo>
                    <a:pt x="160" y="165"/>
                    <a:pt x="100" y="66"/>
                    <a:pt x="61" y="6"/>
                  </a:cubicBezTo>
                  <a:cubicBezTo>
                    <a:pt x="57" y="2"/>
                    <a:pt x="52" y="0"/>
                    <a:pt x="4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27"/>
            <p:cNvSpPr/>
            <p:nvPr/>
          </p:nvSpPr>
          <p:spPr>
            <a:xfrm>
              <a:off x="5433640" y="2205529"/>
              <a:ext cx="12922" cy="18103"/>
            </a:xfrm>
            <a:custGeom>
              <a:avLst/>
              <a:gdLst/>
              <a:ahLst/>
              <a:cxnLst/>
              <a:rect l="l" t="t" r="r" b="b"/>
              <a:pathLst>
                <a:path w="399" h="559" extrusionOk="0">
                  <a:moveTo>
                    <a:pt x="399" y="1"/>
                  </a:moveTo>
                  <a:cubicBezTo>
                    <a:pt x="319" y="259"/>
                    <a:pt x="219" y="498"/>
                    <a:pt x="1" y="538"/>
                  </a:cubicBezTo>
                  <a:lnTo>
                    <a:pt x="1" y="558"/>
                  </a:lnTo>
                  <a:cubicBezTo>
                    <a:pt x="9" y="558"/>
                    <a:pt x="16" y="558"/>
                    <a:pt x="24" y="558"/>
                  </a:cubicBezTo>
                  <a:cubicBezTo>
                    <a:pt x="286" y="558"/>
                    <a:pt x="399" y="233"/>
                    <a:pt x="39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27"/>
            <p:cNvSpPr/>
            <p:nvPr/>
          </p:nvSpPr>
          <p:spPr>
            <a:xfrm>
              <a:off x="5424216" y="2196590"/>
              <a:ext cx="26880" cy="24094"/>
            </a:xfrm>
            <a:custGeom>
              <a:avLst/>
              <a:gdLst/>
              <a:ahLst/>
              <a:cxnLst/>
              <a:rect l="l" t="t" r="r" b="b"/>
              <a:pathLst>
                <a:path w="830" h="744" extrusionOk="0">
                  <a:moveTo>
                    <a:pt x="459" y="1"/>
                  </a:moveTo>
                  <a:cubicBezTo>
                    <a:pt x="143" y="1"/>
                    <a:pt x="0" y="643"/>
                    <a:pt x="292" y="734"/>
                  </a:cubicBezTo>
                  <a:cubicBezTo>
                    <a:pt x="315" y="741"/>
                    <a:pt x="337" y="744"/>
                    <a:pt x="359" y="744"/>
                  </a:cubicBezTo>
                  <a:cubicBezTo>
                    <a:pt x="673" y="744"/>
                    <a:pt x="829" y="111"/>
                    <a:pt x="550" y="18"/>
                  </a:cubicBezTo>
                  <a:cubicBezTo>
                    <a:pt x="519" y="6"/>
                    <a:pt x="488" y="1"/>
                    <a:pt x="4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27"/>
            <p:cNvSpPr/>
            <p:nvPr/>
          </p:nvSpPr>
          <p:spPr>
            <a:xfrm>
              <a:off x="5421399" y="2191992"/>
              <a:ext cx="16063" cy="12663"/>
            </a:xfrm>
            <a:custGeom>
              <a:avLst/>
              <a:gdLst/>
              <a:ahLst/>
              <a:cxnLst/>
              <a:rect l="l" t="t" r="r" b="b"/>
              <a:pathLst>
                <a:path w="496" h="391" extrusionOk="0">
                  <a:moveTo>
                    <a:pt x="60" y="1"/>
                  </a:moveTo>
                  <a:cubicBezTo>
                    <a:pt x="1" y="160"/>
                    <a:pt x="1" y="299"/>
                    <a:pt x="140" y="379"/>
                  </a:cubicBezTo>
                  <a:cubicBezTo>
                    <a:pt x="164" y="387"/>
                    <a:pt x="188" y="391"/>
                    <a:pt x="211" y="391"/>
                  </a:cubicBezTo>
                  <a:cubicBezTo>
                    <a:pt x="305" y="391"/>
                    <a:pt x="395" y="327"/>
                    <a:pt x="458" y="200"/>
                  </a:cubicBezTo>
                  <a:cubicBezTo>
                    <a:pt x="488" y="185"/>
                    <a:pt x="496" y="147"/>
                    <a:pt x="480" y="147"/>
                  </a:cubicBezTo>
                  <a:lnTo>
                    <a:pt x="480" y="147"/>
                  </a:lnTo>
                  <a:cubicBezTo>
                    <a:pt x="475" y="147"/>
                    <a:pt x="468" y="150"/>
                    <a:pt x="458" y="160"/>
                  </a:cubicBezTo>
                  <a:cubicBezTo>
                    <a:pt x="394" y="176"/>
                    <a:pt x="329" y="205"/>
                    <a:pt x="276" y="205"/>
                  </a:cubicBezTo>
                  <a:cubicBezTo>
                    <a:pt x="263" y="205"/>
                    <a:pt x="251" y="204"/>
                    <a:pt x="239" y="200"/>
                  </a:cubicBezTo>
                  <a:cubicBezTo>
                    <a:pt x="160" y="180"/>
                    <a:pt x="100" y="80"/>
                    <a:pt x="8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27"/>
            <p:cNvSpPr/>
            <p:nvPr/>
          </p:nvSpPr>
          <p:spPr>
            <a:xfrm>
              <a:off x="5456828" y="2278977"/>
              <a:ext cx="15512" cy="6477"/>
            </a:xfrm>
            <a:custGeom>
              <a:avLst/>
              <a:gdLst/>
              <a:ahLst/>
              <a:cxnLst/>
              <a:rect l="l" t="t" r="r" b="b"/>
              <a:pathLst>
                <a:path w="479" h="200" extrusionOk="0">
                  <a:moveTo>
                    <a:pt x="1" y="0"/>
                  </a:moveTo>
                  <a:cubicBezTo>
                    <a:pt x="60" y="100"/>
                    <a:pt x="160" y="179"/>
                    <a:pt x="279" y="199"/>
                  </a:cubicBezTo>
                  <a:cubicBezTo>
                    <a:pt x="379" y="179"/>
                    <a:pt x="458" y="100"/>
                    <a:pt x="478" y="0"/>
                  </a:cubicBezTo>
                  <a:lnTo>
                    <a:pt x="478" y="0"/>
                  </a:lnTo>
                  <a:cubicBezTo>
                    <a:pt x="399" y="60"/>
                    <a:pt x="339" y="100"/>
                    <a:pt x="259" y="100"/>
                  </a:cubicBezTo>
                  <a:cubicBezTo>
                    <a:pt x="180" y="100"/>
                    <a:pt x="80" y="20"/>
                    <a:pt x="2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27"/>
            <p:cNvSpPr/>
            <p:nvPr/>
          </p:nvSpPr>
          <p:spPr>
            <a:xfrm>
              <a:off x="5447177" y="2258348"/>
              <a:ext cx="26426" cy="17488"/>
            </a:xfrm>
            <a:custGeom>
              <a:avLst/>
              <a:gdLst/>
              <a:ahLst/>
              <a:cxnLst/>
              <a:rect l="l" t="t" r="r" b="b"/>
              <a:pathLst>
                <a:path w="816" h="540" extrusionOk="0">
                  <a:moveTo>
                    <a:pt x="796" y="1"/>
                  </a:moveTo>
                  <a:cubicBezTo>
                    <a:pt x="796" y="1"/>
                    <a:pt x="602" y="76"/>
                    <a:pt x="324" y="76"/>
                  </a:cubicBezTo>
                  <a:cubicBezTo>
                    <a:pt x="225" y="76"/>
                    <a:pt x="116" y="67"/>
                    <a:pt x="0" y="41"/>
                  </a:cubicBezTo>
                  <a:lnTo>
                    <a:pt x="0" y="41"/>
                  </a:lnTo>
                  <a:cubicBezTo>
                    <a:pt x="0" y="41"/>
                    <a:pt x="80" y="299"/>
                    <a:pt x="279" y="438"/>
                  </a:cubicBezTo>
                  <a:cubicBezTo>
                    <a:pt x="358" y="498"/>
                    <a:pt x="438" y="538"/>
                    <a:pt x="538" y="538"/>
                  </a:cubicBezTo>
                  <a:cubicBezTo>
                    <a:pt x="549" y="539"/>
                    <a:pt x="560" y="540"/>
                    <a:pt x="570" y="540"/>
                  </a:cubicBezTo>
                  <a:cubicBezTo>
                    <a:pt x="741" y="540"/>
                    <a:pt x="777" y="390"/>
                    <a:pt x="796" y="239"/>
                  </a:cubicBezTo>
                  <a:cubicBezTo>
                    <a:pt x="816" y="120"/>
                    <a:pt x="796" y="1"/>
                    <a:pt x="79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27"/>
            <p:cNvSpPr/>
            <p:nvPr/>
          </p:nvSpPr>
          <p:spPr>
            <a:xfrm>
              <a:off x="5456180" y="2265700"/>
              <a:ext cx="16808" cy="10137"/>
            </a:xfrm>
            <a:custGeom>
              <a:avLst/>
              <a:gdLst/>
              <a:ahLst/>
              <a:cxnLst/>
              <a:rect l="l" t="t" r="r" b="b"/>
              <a:pathLst>
                <a:path w="519" h="313" extrusionOk="0">
                  <a:moveTo>
                    <a:pt x="390" y="1"/>
                  </a:moveTo>
                  <a:cubicBezTo>
                    <a:pt x="219" y="1"/>
                    <a:pt x="65" y="67"/>
                    <a:pt x="1" y="211"/>
                  </a:cubicBezTo>
                  <a:cubicBezTo>
                    <a:pt x="80" y="271"/>
                    <a:pt x="160" y="311"/>
                    <a:pt x="260" y="311"/>
                  </a:cubicBezTo>
                  <a:cubicBezTo>
                    <a:pt x="271" y="312"/>
                    <a:pt x="282" y="313"/>
                    <a:pt x="292" y="313"/>
                  </a:cubicBezTo>
                  <a:cubicBezTo>
                    <a:pt x="463" y="313"/>
                    <a:pt x="499" y="163"/>
                    <a:pt x="518" y="12"/>
                  </a:cubicBezTo>
                  <a:cubicBezTo>
                    <a:pt x="475" y="5"/>
                    <a:pt x="432" y="1"/>
                    <a:pt x="39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27"/>
            <p:cNvSpPr/>
            <p:nvPr/>
          </p:nvSpPr>
          <p:spPr>
            <a:xfrm>
              <a:off x="5434288" y="2173079"/>
              <a:ext cx="38700" cy="91617"/>
            </a:xfrm>
            <a:custGeom>
              <a:avLst/>
              <a:gdLst/>
              <a:ahLst/>
              <a:cxnLst/>
              <a:rect l="l" t="t" r="r" b="b"/>
              <a:pathLst>
                <a:path w="1195" h="2829" extrusionOk="0">
                  <a:moveTo>
                    <a:pt x="1094" y="0"/>
                  </a:moveTo>
                  <a:cubicBezTo>
                    <a:pt x="1087" y="0"/>
                    <a:pt x="1080" y="3"/>
                    <a:pt x="1075" y="8"/>
                  </a:cubicBezTo>
                  <a:cubicBezTo>
                    <a:pt x="637" y="664"/>
                    <a:pt x="299" y="1460"/>
                    <a:pt x="1" y="2156"/>
                  </a:cubicBezTo>
                  <a:cubicBezTo>
                    <a:pt x="1" y="2196"/>
                    <a:pt x="95" y="2206"/>
                    <a:pt x="199" y="2206"/>
                  </a:cubicBezTo>
                  <a:cubicBezTo>
                    <a:pt x="304" y="2206"/>
                    <a:pt x="418" y="2196"/>
                    <a:pt x="458" y="2196"/>
                  </a:cubicBezTo>
                  <a:cubicBezTo>
                    <a:pt x="458" y="2196"/>
                    <a:pt x="299" y="2534"/>
                    <a:pt x="279" y="2693"/>
                  </a:cubicBezTo>
                  <a:cubicBezTo>
                    <a:pt x="279" y="2733"/>
                    <a:pt x="299" y="2733"/>
                    <a:pt x="359" y="2753"/>
                  </a:cubicBezTo>
                  <a:cubicBezTo>
                    <a:pt x="466" y="2803"/>
                    <a:pt x="581" y="2828"/>
                    <a:pt x="696" y="2828"/>
                  </a:cubicBezTo>
                  <a:cubicBezTo>
                    <a:pt x="859" y="2828"/>
                    <a:pt x="1023" y="2778"/>
                    <a:pt x="1174" y="2674"/>
                  </a:cubicBezTo>
                  <a:cubicBezTo>
                    <a:pt x="1194" y="2654"/>
                    <a:pt x="1174" y="2654"/>
                    <a:pt x="1154" y="2654"/>
                  </a:cubicBezTo>
                  <a:cubicBezTo>
                    <a:pt x="1032" y="2701"/>
                    <a:pt x="914" y="2721"/>
                    <a:pt x="797" y="2721"/>
                  </a:cubicBezTo>
                  <a:cubicBezTo>
                    <a:pt x="666" y="2721"/>
                    <a:pt x="535" y="2696"/>
                    <a:pt x="398" y="2654"/>
                  </a:cubicBezTo>
                  <a:cubicBezTo>
                    <a:pt x="398" y="2594"/>
                    <a:pt x="657" y="2097"/>
                    <a:pt x="637" y="2077"/>
                  </a:cubicBezTo>
                  <a:cubicBezTo>
                    <a:pt x="558" y="2057"/>
                    <a:pt x="359" y="2057"/>
                    <a:pt x="239" y="2057"/>
                  </a:cubicBezTo>
                  <a:cubicBezTo>
                    <a:pt x="498" y="1361"/>
                    <a:pt x="876" y="704"/>
                    <a:pt x="1134" y="48"/>
                  </a:cubicBezTo>
                  <a:cubicBezTo>
                    <a:pt x="1134" y="19"/>
                    <a:pt x="1113" y="0"/>
                    <a:pt x="1094"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27"/>
            <p:cNvSpPr/>
            <p:nvPr/>
          </p:nvSpPr>
          <p:spPr>
            <a:xfrm>
              <a:off x="5420103" y="2075925"/>
              <a:ext cx="228735" cy="178085"/>
            </a:xfrm>
            <a:custGeom>
              <a:avLst/>
              <a:gdLst/>
              <a:ahLst/>
              <a:cxnLst/>
              <a:rect l="l" t="t" r="r" b="b"/>
              <a:pathLst>
                <a:path w="7063" h="5499" extrusionOk="0">
                  <a:moveTo>
                    <a:pt x="3276" y="0"/>
                  </a:moveTo>
                  <a:cubicBezTo>
                    <a:pt x="2995" y="0"/>
                    <a:pt x="2699" y="33"/>
                    <a:pt x="2388" y="104"/>
                  </a:cubicBezTo>
                  <a:cubicBezTo>
                    <a:pt x="717" y="482"/>
                    <a:pt x="1" y="2451"/>
                    <a:pt x="120" y="2491"/>
                  </a:cubicBezTo>
                  <a:cubicBezTo>
                    <a:pt x="770" y="2763"/>
                    <a:pt x="1344" y="2852"/>
                    <a:pt x="1815" y="2852"/>
                  </a:cubicBezTo>
                  <a:cubicBezTo>
                    <a:pt x="2395" y="2852"/>
                    <a:pt x="2819" y="2718"/>
                    <a:pt x="3037" y="2628"/>
                  </a:cubicBezTo>
                  <a:lnTo>
                    <a:pt x="3037" y="2628"/>
                  </a:lnTo>
                  <a:cubicBezTo>
                    <a:pt x="2762" y="2761"/>
                    <a:pt x="2262" y="3018"/>
                    <a:pt x="2468" y="3048"/>
                  </a:cubicBezTo>
                  <a:cubicBezTo>
                    <a:pt x="2541" y="3054"/>
                    <a:pt x="2613" y="3056"/>
                    <a:pt x="2682" y="3056"/>
                  </a:cubicBezTo>
                  <a:cubicBezTo>
                    <a:pt x="3793" y="3056"/>
                    <a:pt x="4357" y="2352"/>
                    <a:pt x="4357" y="2351"/>
                  </a:cubicBezTo>
                  <a:lnTo>
                    <a:pt x="4357" y="2351"/>
                  </a:lnTo>
                  <a:cubicBezTo>
                    <a:pt x="4099" y="3804"/>
                    <a:pt x="4994" y="4082"/>
                    <a:pt x="4994" y="4082"/>
                  </a:cubicBezTo>
                  <a:cubicBezTo>
                    <a:pt x="4994" y="4082"/>
                    <a:pt x="4715" y="5335"/>
                    <a:pt x="5511" y="5495"/>
                  </a:cubicBezTo>
                  <a:cubicBezTo>
                    <a:pt x="5521" y="5497"/>
                    <a:pt x="5533" y="5499"/>
                    <a:pt x="5545" y="5499"/>
                  </a:cubicBezTo>
                  <a:cubicBezTo>
                    <a:pt x="5880" y="5499"/>
                    <a:pt x="6848" y="4442"/>
                    <a:pt x="6963" y="3386"/>
                  </a:cubicBezTo>
                  <a:cubicBezTo>
                    <a:pt x="7063" y="2312"/>
                    <a:pt x="6068" y="1576"/>
                    <a:pt x="6068" y="1576"/>
                  </a:cubicBezTo>
                  <a:cubicBezTo>
                    <a:pt x="5453" y="636"/>
                    <a:pt x="4508" y="0"/>
                    <a:pt x="3276"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27"/>
            <p:cNvSpPr/>
            <p:nvPr/>
          </p:nvSpPr>
          <p:spPr>
            <a:xfrm>
              <a:off x="5570207" y="2233056"/>
              <a:ext cx="71538" cy="63993"/>
            </a:xfrm>
            <a:custGeom>
              <a:avLst/>
              <a:gdLst/>
              <a:ahLst/>
              <a:cxnLst/>
              <a:rect l="l" t="t" r="r" b="b"/>
              <a:pathLst>
                <a:path w="2209" h="1976" extrusionOk="0">
                  <a:moveTo>
                    <a:pt x="1523" y="1"/>
                  </a:moveTo>
                  <a:cubicBezTo>
                    <a:pt x="1056" y="1"/>
                    <a:pt x="379" y="623"/>
                    <a:pt x="379" y="623"/>
                  </a:cubicBezTo>
                  <a:lnTo>
                    <a:pt x="1" y="1498"/>
                  </a:lnTo>
                  <a:cubicBezTo>
                    <a:pt x="1" y="1498"/>
                    <a:pt x="41" y="1617"/>
                    <a:pt x="120" y="1717"/>
                  </a:cubicBezTo>
                  <a:cubicBezTo>
                    <a:pt x="140" y="1776"/>
                    <a:pt x="160" y="1796"/>
                    <a:pt x="220" y="1836"/>
                  </a:cubicBezTo>
                  <a:cubicBezTo>
                    <a:pt x="260" y="1896"/>
                    <a:pt x="319" y="1916"/>
                    <a:pt x="379" y="1936"/>
                  </a:cubicBezTo>
                  <a:cubicBezTo>
                    <a:pt x="419" y="1975"/>
                    <a:pt x="478" y="1975"/>
                    <a:pt x="538" y="1975"/>
                  </a:cubicBezTo>
                  <a:lnTo>
                    <a:pt x="717" y="1975"/>
                  </a:lnTo>
                  <a:cubicBezTo>
                    <a:pt x="1334" y="1876"/>
                    <a:pt x="2209" y="444"/>
                    <a:pt x="1771" y="86"/>
                  </a:cubicBezTo>
                  <a:cubicBezTo>
                    <a:pt x="1702" y="26"/>
                    <a:pt x="1617" y="1"/>
                    <a:pt x="1523"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27"/>
            <p:cNvSpPr/>
            <p:nvPr/>
          </p:nvSpPr>
          <p:spPr>
            <a:xfrm>
              <a:off x="5579242" y="2249119"/>
              <a:ext cx="39315" cy="36854"/>
            </a:xfrm>
            <a:custGeom>
              <a:avLst/>
              <a:gdLst/>
              <a:ahLst/>
              <a:cxnLst/>
              <a:rect l="l" t="t" r="r" b="b"/>
              <a:pathLst>
                <a:path w="1214" h="1138" extrusionOk="0">
                  <a:moveTo>
                    <a:pt x="1119" y="0"/>
                  </a:moveTo>
                  <a:cubicBezTo>
                    <a:pt x="617" y="0"/>
                    <a:pt x="150" y="576"/>
                    <a:pt x="0" y="1081"/>
                  </a:cubicBezTo>
                  <a:cubicBezTo>
                    <a:pt x="0" y="1110"/>
                    <a:pt x="30" y="1138"/>
                    <a:pt x="55" y="1138"/>
                  </a:cubicBezTo>
                  <a:cubicBezTo>
                    <a:pt x="65" y="1138"/>
                    <a:pt x="74" y="1133"/>
                    <a:pt x="80" y="1121"/>
                  </a:cubicBezTo>
                  <a:cubicBezTo>
                    <a:pt x="160" y="1022"/>
                    <a:pt x="219" y="922"/>
                    <a:pt x="319" y="863"/>
                  </a:cubicBezTo>
                  <a:cubicBezTo>
                    <a:pt x="409" y="783"/>
                    <a:pt x="487" y="749"/>
                    <a:pt x="567" y="749"/>
                  </a:cubicBezTo>
                  <a:cubicBezTo>
                    <a:pt x="627" y="749"/>
                    <a:pt x="688" y="769"/>
                    <a:pt x="756" y="803"/>
                  </a:cubicBezTo>
                  <a:cubicBezTo>
                    <a:pt x="776" y="803"/>
                    <a:pt x="776" y="783"/>
                    <a:pt x="776" y="783"/>
                  </a:cubicBezTo>
                  <a:cubicBezTo>
                    <a:pt x="695" y="702"/>
                    <a:pt x="615" y="670"/>
                    <a:pt x="537" y="670"/>
                  </a:cubicBezTo>
                  <a:cubicBezTo>
                    <a:pt x="444" y="670"/>
                    <a:pt x="355" y="718"/>
                    <a:pt x="279" y="783"/>
                  </a:cubicBezTo>
                  <a:cubicBezTo>
                    <a:pt x="498" y="425"/>
                    <a:pt x="796" y="107"/>
                    <a:pt x="1214" y="7"/>
                  </a:cubicBezTo>
                  <a:cubicBezTo>
                    <a:pt x="1182" y="3"/>
                    <a:pt x="1150" y="0"/>
                    <a:pt x="111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27"/>
            <p:cNvSpPr/>
            <p:nvPr/>
          </p:nvSpPr>
          <p:spPr>
            <a:xfrm>
              <a:off x="5582448" y="2284904"/>
              <a:ext cx="11626" cy="10072"/>
            </a:xfrm>
            <a:custGeom>
              <a:avLst/>
              <a:gdLst/>
              <a:ahLst/>
              <a:cxnLst/>
              <a:rect l="l" t="t" r="r" b="b"/>
              <a:pathLst>
                <a:path w="359" h="311" extrusionOk="0">
                  <a:moveTo>
                    <a:pt x="193" y="1"/>
                  </a:moveTo>
                  <a:cubicBezTo>
                    <a:pt x="132" y="1"/>
                    <a:pt x="75" y="38"/>
                    <a:pt x="61" y="96"/>
                  </a:cubicBezTo>
                  <a:cubicBezTo>
                    <a:pt x="1" y="175"/>
                    <a:pt x="61" y="275"/>
                    <a:pt x="140" y="295"/>
                  </a:cubicBezTo>
                  <a:cubicBezTo>
                    <a:pt x="156" y="305"/>
                    <a:pt x="175" y="310"/>
                    <a:pt x="195" y="310"/>
                  </a:cubicBezTo>
                  <a:cubicBezTo>
                    <a:pt x="249" y="310"/>
                    <a:pt x="310" y="273"/>
                    <a:pt x="339" y="215"/>
                  </a:cubicBezTo>
                  <a:cubicBezTo>
                    <a:pt x="359" y="136"/>
                    <a:pt x="339" y="36"/>
                    <a:pt x="259" y="16"/>
                  </a:cubicBezTo>
                  <a:cubicBezTo>
                    <a:pt x="238" y="6"/>
                    <a:pt x="215" y="1"/>
                    <a:pt x="19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27"/>
            <p:cNvSpPr/>
            <p:nvPr/>
          </p:nvSpPr>
          <p:spPr>
            <a:xfrm>
              <a:off x="5597928" y="2281309"/>
              <a:ext cx="8388" cy="6963"/>
            </a:xfrm>
            <a:custGeom>
              <a:avLst/>
              <a:gdLst/>
              <a:ahLst/>
              <a:cxnLst/>
              <a:rect l="l" t="t" r="r" b="b"/>
              <a:pathLst>
                <a:path w="259" h="215" extrusionOk="0">
                  <a:moveTo>
                    <a:pt x="132" y="0"/>
                  </a:moveTo>
                  <a:cubicBezTo>
                    <a:pt x="89" y="0"/>
                    <a:pt x="49" y="19"/>
                    <a:pt x="20" y="48"/>
                  </a:cubicBezTo>
                  <a:cubicBezTo>
                    <a:pt x="0" y="107"/>
                    <a:pt x="20" y="187"/>
                    <a:pt x="80" y="207"/>
                  </a:cubicBezTo>
                  <a:cubicBezTo>
                    <a:pt x="90" y="212"/>
                    <a:pt x="102" y="214"/>
                    <a:pt x="116" y="214"/>
                  </a:cubicBezTo>
                  <a:cubicBezTo>
                    <a:pt x="156" y="214"/>
                    <a:pt x="204" y="192"/>
                    <a:pt x="219" y="147"/>
                  </a:cubicBezTo>
                  <a:cubicBezTo>
                    <a:pt x="259" y="107"/>
                    <a:pt x="219" y="28"/>
                    <a:pt x="179" y="8"/>
                  </a:cubicBezTo>
                  <a:cubicBezTo>
                    <a:pt x="163" y="3"/>
                    <a:pt x="147" y="0"/>
                    <a:pt x="1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27"/>
            <p:cNvSpPr/>
            <p:nvPr/>
          </p:nvSpPr>
          <p:spPr>
            <a:xfrm>
              <a:off x="2952737" y="2312139"/>
              <a:ext cx="441699" cy="644818"/>
            </a:xfrm>
            <a:custGeom>
              <a:avLst/>
              <a:gdLst/>
              <a:ahLst/>
              <a:cxnLst/>
              <a:rect l="l" t="t" r="r" b="b"/>
              <a:pathLst>
                <a:path w="13639" h="19911" extrusionOk="0">
                  <a:moveTo>
                    <a:pt x="10419" y="0"/>
                  </a:moveTo>
                  <a:cubicBezTo>
                    <a:pt x="9940" y="0"/>
                    <a:pt x="9280" y="321"/>
                    <a:pt x="8674" y="787"/>
                  </a:cubicBezTo>
                  <a:cubicBezTo>
                    <a:pt x="5471" y="3313"/>
                    <a:pt x="1" y="10275"/>
                    <a:pt x="717" y="11887"/>
                  </a:cubicBezTo>
                  <a:cubicBezTo>
                    <a:pt x="2169" y="15129"/>
                    <a:pt x="7083" y="19148"/>
                    <a:pt x="8356" y="19884"/>
                  </a:cubicBezTo>
                  <a:cubicBezTo>
                    <a:pt x="8386" y="19902"/>
                    <a:pt x="8424" y="19911"/>
                    <a:pt x="8467" y="19911"/>
                  </a:cubicBezTo>
                  <a:cubicBezTo>
                    <a:pt x="9463" y="19911"/>
                    <a:pt x="13638" y="15266"/>
                    <a:pt x="12971" y="14751"/>
                  </a:cubicBezTo>
                  <a:cubicBezTo>
                    <a:pt x="12135" y="14075"/>
                    <a:pt x="7063" y="10594"/>
                    <a:pt x="6983" y="10176"/>
                  </a:cubicBezTo>
                  <a:cubicBezTo>
                    <a:pt x="6943" y="9858"/>
                    <a:pt x="8973" y="6118"/>
                    <a:pt x="10445" y="3015"/>
                  </a:cubicBezTo>
                  <a:cubicBezTo>
                    <a:pt x="11476" y="783"/>
                    <a:pt x="11168" y="0"/>
                    <a:pt x="1041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27"/>
            <p:cNvSpPr/>
            <p:nvPr/>
          </p:nvSpPr>
          <p:spPr>
            <a:xfrm>
              <a:off x="3198829" y="2777606"/>
              <a:ext cx="463883" cy="335347"/>
            </a:xfrm>
            <a:custGeom>
              <a:avLst/>
              <a:gdLst/>
              <a:ahLst/>
              <a:cxnLst/>
              <a:rect l="l" t="t" r="r" b="b"/>
              <a:pathLst>
                <a:path w="14324" h="10355" extrusionOk="0">
                  <a:moveTo>
                    <a:pt x="4636" y="0"/>
                  </a:moveTo>
                  <a:cubicBezTo>
                    <a:pt x="4636" y="0"/>
                    <a:pt x="1" y="4456"/>
                    <a:pt x="180" y="4735"/>
                  </a:cubicBezTo>
                  <a:cubicBezTo>
                    <a:pt x="803" y="5874"/>
                    <a:pt x="2286" y="6679"/>
                    <a:pt x="4529" y="6679"/>
                  </a:cubicBezTo>
                  <a:cubicBezTo>
                    <a:pt x="4793" y="6679"/>
                    <a:pt x="5067" y="6667"/>
                    <a:pt x="5352" y="6644"/>
                  </a:cubicBezTo>
                  <a:cubicBezTo>
                    <a:pt x="5352" y="6644"/>
                    <a:pt x="6719" y="10081"/>
                    <a:pt x="7833" y="10081"/>
                  </a:cubicBezTo>
                  <a:cubicBezTo>
                    <a:pt x="7875" y="10081"/>
                    <a:pt x="7917" y="10076"/>
                    <a:pt x="7958" y="10066"/>
                  </a:cubicBezTo>
                  <a:cubicBezTo>
                    <a:pt x="8441" y="9955"/>
                    <a:pt x="8338" y="9157"/>
                    <a:pt x="8092" y="8339"/>
                  </a:cubicBezTo>
                  <a:lnTo>
                    <a:pt x="8092" y="8339"/>
                  </a:lnTo>
                  <a:cubicBezTo>
                    <a:pt x="8546" y="9335"/>
                    <a:pt x="9133" y="10352"/>
                    <a:pt x="9637" y="10352"/>
                  </a:cubicBezTo>
                  <a:cubicBezTo>
                    <a:pt x="9661" y="10352"/>
                    <a:pt x="9685" y="10349"/>
                    <a:pt x="9709" y="10345"/>
                  </a:cubicBezTo>
                  <a:cubicBezTo>
                    <a:pt x="10207" y="10240"/>
                    <a:pt x="10249" y="9630"/>
                    <a:pt x="10107" y="8907"/>
                  </a:cubicBezTo>
                  <a:lnTo>
                    <a:pt x="10107" y="8907"/>
                  </a:lnTo>
                  <a:cubicBezTo>
                    <a:pt x="10489" y="9699"/>
                    <a:pt x="10946" y="10354"/>
                    <a:pt x="11410" y="10354"/>
                  </a:cubicBezTo>
                  <a:cubicBezTo>
                    <a:pt x="11466" y="10354"/>
                    <a:pt x="11522" y="10345"/>
                    <a:pt x="11578" y="10325"/>
                  </a:cubicBezTo>
                  <a:cubicBezTo>
                    <a:pt x="12338" y="10026"/>
                    <a:pt x="11850" y="8440"/>
                    <a:pt x="11379" y="7296"/>
                  </a:cubicBezTo>
                  <a:lnTo>
                    <a:pt x="11379" y="7296"/>
                  </a:lnTo>
                  <a:cubicBezTo>
                    <a:pt x="11869" y="8271"/>
                    <a:pt x="12589" y="9480"/>
                    <a:pt x="13143" y="9480"/>
                  </a:cubicBezTo>
                  <a:cubicBezTo>
                    <a:pt x="13208" y="9480"/>
                    <a:pt x="13270" y="9464"/>
                    <a:pt x="13329" y="9429"/>
                  </a:cubicBezTo>
                  <a:cubicBezTo>
                    <a:pt x="14324" y="8833"/>
                    <a:pt x="11937" y="4615"/>
                    <a:pt x="11220" y="3720"/>
                  </a:cubicBezTo>
                  <a:cubicBezTo>
                    <a:pt x="10743" y="3123"/>
                    <a:pt x="9350" y="2268"/>
                    <a:pt x="8515" y="1830"/>
                  </a:cubicBezTo>
                  <a:cubicBezTo>
                    <a:pt x="7003" y="1075"/>
                    <a:pt x="4636" y="0"/>
                    <a:pt x="463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27"/>
            <p:cNvSpPr/>
            <p:nvPr/>
          </p:nvSpPr>
          <p:spPr>
            <a:xfrm>
              <a:off x="3529316" y="2931564"/>
              <a:ext cx="56091" cy="148971"/>
            </a:xfrm>
            <a:custGeom>
              <a:avLst/>
              <a:gdLst/>
              <a:ahLst/>
              <a:cxnLst/>
              <a:rect l="l" t="t" r="r" b="b"/>
              <a:pathLst>
                <a:path w="1732" h="4600" extrusionOk="0">
                  <a:moveTo>
                    <a:pt x="1" y="1"/>
                  </a:moveTo>
                  <a:lnTo>
                    <a:pt x="1" y="1"/>
                  </a:lnTo>
                  <a:cubicBezTo>
                    <a:pt x="200" y="458"/>
                    <a:pt x="379" y="936"/>
                    <a:pt x="578" y="1373"/>
                  </a:cubicBezTo>
                  <a:cubicBezTo>
                    <a:pt x="795" y="1808"/>
                    <a:pt x="1504" y="3443"/>
                    <a:pt x="1728" y="4576"/>
                  </a:cubicBezTo>
                  <a:lnTo>
                    <a:pt x="1728" y="4576"/>
                  </a:lnTo>
                  <a:cubicBezTo>
                    <a:pt x="1710" y="4441"/>
                    <a:pt x="1619" y="3723"/>
                    <a:pt x="1274" y="2706"/>
                  </a:cubicBezTo>
                  <a:cubicBezTo>
                    <a:pt x="1095" y="2229"/>
                    <a:pt x="896" y="1751"/>
                    <a:pt x="697" y="1314"/>
                  </a:cubicBezTo>
                  <a:cubicBezTo>
                    <a:pt x="498" y="856"/>
                    <a:pt x="240" y="418"/>
                    <a:pt x="1" y="1"/>
                  </a:cubicBezTo>
                  <a:close/>
                  <a:moveTo>
                    <a:pt x="1728" y="4576"/>
                  </a:moveTo>
                  <a:lnTo>
                    <a:pt x="1728" y="4576"/>
                  </a:lnTo>
                  <a:cubicBezTo>
                    <a:pt x="1730" y="4591"/>
                    <a:pt x="1731" y="4599"/>
                    <a:pt x="1731" y="4599"/>
                  </a:cubicBezTo>
                  <a:cubicBezTo>
                    <a:pt x="1731" y="4599"/>
                    <a:pt x="1732" y="4598"/>
                    <a:pt x="1732" y="4596"/>
                  </a:cubicBezTo>
                  <a:cubicBezTo>
                    <a:pt x="1730" y="4589"/>
                    <a:pt x="1729" y="4583"/>
                    <a:pt x="1728" y="4576"/>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27"/>
            <p:cNvSpPr/>
            <p:nvPr/>
          </p:nvSpPr>
          <p:spPr>
            <a:xfrm>
              <a:off x="3475201" y="2954751"/>
              <a:ext cx="51265" cy="112311"/>
            </a:xfrm>
            <a:custGeom>
              <a:avLst/>
              <a:gdLst/>
              <a:ahLst/>
              <a:cxnLst/>
              <a:rect l="l" t="t" r="r" b="b"/>
              <a:pathLst>
                <a:path w="1583" h="3468" extrusionOk="0">
                  <a:moveTo>
                    <a:pt x="1" y="1"/>
                  </a:moveTo>
                  <a:cubicBezTo>
                    <a:pt x="279" y="598"/>
                    <a:pt x="498" y="1174"/>
                    <a:pt x="777" y="1731"/>
                  </a:cubicBezTo>
                  <a:cubicBezTo>
                    <a:pt x="1015" y="2308"/>
                    <a:pt x="1294" y="2826"/>
                    <a:pt x="1553" y="3422"/>
                  </a:cubicBezTo>
                  <a:cubicBezTo>
                    <a:pt x="1553" y="3452"/>
                    <a:pt x="1562" y="3467"/>
                    <a:pt x="1570" y="3467"/>
                  </a:cubicBezTo>
                  <a:cubicBezTo>
                    <a:pt x="1577" y="3467"/>
                    <a:pt x="1582" y="3452"/>
                    <a:pt x="1572" y="3422"/>
                  </a:cubicBezTo>
                  <a:cubicBezTo>
                    <a:pt x="1354" y="2826"/>
                    <a:pt x="1155" y="2269"/>
                    <a:pt x="876" y="1692"/>
                  </a:cubicBezTo>
                  <a:cubicBezTo>
                    <a:pt x="598" y="1115"/>
                    <a:pt x="299" y="578"/>
                    <a:pt x="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27"/>
            <p:cNvSpPr/>
            <p:nvPr/>
          </p:nvSpPr>
          <p:spPr>
            <a:xfrm>
              <a:off x="3424325" y="2966442"/>
              <a:ext cx="38311" cy="88962"/>
            </a:xfrm>
            <a:custGeom>
              <a:avLst/>
              <a:gdLst/>
              <a:ahLst/>
              <a:cxnLst/>
              <a:rect l="l" t="t" r="r" b="b"/>
              <a:pathLst>
                <a:path w="1183" h="2747" extrusionOk="0">
                  <a:moveTo>
                    <a:pt x="38" y="1"/>
                  </a:moveTo>
                  <a:cubicBezTo>
                    <a:pt x="19" y="1"/>
                    <a:pt x="0" y="24"/>
                    <a:pt x="0" y="38"/>
                  </a:cubicBezTo>
                  <a:cubicBezTo>
                    <a:pt x="498" y="1112"/>
                    <a:pt x="776" y="1828"/>
                    <a:pt x="1134" y="2723"/>
                  </a:cubicBezTo>
                  <a:cubicBezTo>
                    <a:pt x="1146" y="2735"/>
                    <a:pt x="1164" y="2746"/>
                    <a:pt x="1173" y="2746"/>
                  </a:cubicBezTo>
                  <a:cubicBezTo>
                    <a:pt x="1180" y="2746"/>
                    <a:pt x="1182" y="2740"/>
                    <a:pt x="1174" y="2723"/>
                  </a:cubicBezTo>
                  <a:cubicBezTo>
                    <a:pt x="876" y="1808"/>
                    <a:pt x="557" y="853"/>
                    <a:pt x="60" y="18"/>
                  </a:cubicBezTo>
                  <a:cubicBezTo>
                    <a:pt x="54" y="5"/>
                    <a:pt x="46" y="1"/>
                    <a:pt x="3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27"/>
            <p:cNvSpPr/>
            <p:nvPr/>
          </p:nvSpPr>
          <p:spPr>
            <a:xfrm>
              <a:off x="2964978" y="2306763"/>
              <a:ext cx="367894" cy="648024"/>
            </a:xfrm>
            <a:custGeom>
              <a:avLst/>
              <a:gdLst/>
              <a:ahLst/>
              <a:cxnLst/>
              <a:rect l="l" t="t" r="r" b="b"/>
              <a:pathLst>
                <a:path w="11360" h="20010" extrusionOk="0">
                  <a:moveTo>
                    <a:pt x="9971" y="1"/>
                  </a:moveTo>
                  <a:cubicBezTo>
                    <a:pt x="9506" y="1"/>
                    <a:pt x="8824" y="304"/>
                    <a:pt x="7898" y="1012"/>
                  </a:cubicBezTo>
                  <a:cubicBezTo>
                    <a:pt x="5014" y="3220"/>
                    <a:pt x="41" y="9347"/>
                    <a:pt x="21" y="11635"/>
                  </a:cubicBezTo>
                  <a:cubicBezTo>
                    <a:pt x="1" y="13923"/>
                    <a:pt x="6924" y="20010"/>
                    <a:pt x="6924" y="20010"/>
                  </a:cubicBezTo>
                  <a:lnTo>
                    <a:pt x="11360" y="13863"/>
                  </a:lnTo>
                  <a:cubicBezTo>
                    <a:pt x="11360" y="13863"/>
                    <a:pt x="6963" y="10501"/>
                    <a:pt x="6864" y="10382"/>
                  </a:cubicBezTo>
                  <a:cubicBezTo>
                    <a:pt x="6784" y="10262"/>
                    <a:pt x="9211" y="5667"/>
                    <a:pt x="10266" y="3101"/>
                  </a:cubicBezTo>
                  <a:cubicBezTo>
                    <a:pt x="10968" y="1358"/>
                    <a:pt x="10955" y="1"/>
                    <a:pt x="9971"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27"/>
            <p:cNvSpPr/>
            <p:nvPr/>
          </p:nvSpPr>
          <p:spPr>
            <a:xfrm>
              <a:off x="3161651" y="2743440"/>
              <a:ext cx="125492" cy="159431"/>
            </a:xfrm>
            <a:custGeom>
              <a:avLst/>
              <a:gdLst/>
              <a:ahLst/>
              <a:cxnLst/>
              <a:rect l="l" t="t" r="r" b="b"/>
              <a:pathLst>
                <a:path w="3875" h="4923" extrusionOk="0">
                  <a:moveTo>
                    <a:pt x="3834" y="1"/>
                  </a:moveTo>
                  <a:cubicBezTo>
                    <a:pt x="3636" y="200"/>
                    <a:pt x="3496" y="399"/>
                    <a:pt x="3317" y="598"/>
                  </a:cubicBezTo>
                  <a:cubicBezTo>
                    <a:pt x="3138" y="777"/>
                    <a:pt x="2999" y="976"/>
                    <a:pt x="2840" y="1175"/>
                  </a:cubicBezTo>
                  <a:cubicBezTo>
                    <a:pt x="2522" y="1573"/>
                    <a:pt x="2203" y="1970"/>
                    <a:pt x="1885" y="2388"/>
                  </a:cubicBezTo>
                  <a:cubicBezTo>
                    <a:pt x="1228" y="3224"/>
                    <a:pt x="632" y="4039"/>
                    <a:pt x="15" y="4875"/>
                  </a:cubicBezTo>
                  <a:cubicBezTo>
                    <a:pt x="0" y="4904"/>
                    <a:pt x="18" y="4922"/>
                    <a:pt x="28" y="4922"/>
                  </a:cubicBezTo>
                  <a:cubicBezTo>
                    <a:pt x="32" y="4922"/>
                    <a:pt x="35" y="4920"/>
                    <a:pt x="35" y="4914"/>
                  </a:cubicBezTo>
                  <a:cubicBezTo>
                    <a:pt x="691" y="4159"/>
                    <a:pt x="1348" y="3363"/>
                    <a:pt x="2004" y="2547"/>
                  </a:cubicBezTo>
                  <a:cubicBezTo>
                    <a:pt x="2323" y="2149"/>
                    <a:pt x="2621" y="1732"/>
                    <a:pt x="2939" y="1294"/>
                  </a:cubicBezTo>
                  <a:lnTo>
                    <a:pt x="3397" y="697"/>
                  </a:lnTo>
                  <a:cubicBezTo>
                    <a:pt x="3536" y="478"/>
                    <a:pt x="3715" y="279"/>
                    <a:pt x="3874" y="41"/>
                  </a:cubicBezTo>
                  <a:cubicBezTo>
                    <a:pt x="3874" y="1"/>
                    <a:pt x="3874" y="1"/>
                    <a:pt x="383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27"/>
            <p:cNvSpPr/>
            <p:nvPr/>
          </p:nvSpPr>
          <p:spPr>
            <a:xfrm>
              <a:off x="3021037" y="4040290"/>
              <a:ext cx="530887" cy="482083"/>
            </a:xfrm>
            <a:custGeom>
              <a:avLst/>
              <a:gdLst/>
              <a:ahLst/>
              <a:cxnLst/>
              <a:rect l="l" t="t" r="r" b="b"/>
              <a:pathLst>
                <a:path w="16393" h="14886" extrusionOk="0">
                  <a:moveTo>
                    <a:pt x="1" y="0"/>
                  </a:moveTo>
                  <a:lnTo>
                    <a:pt x="80" y="9469"/>
                  </a:lnTo>
                  <a:cubicBezTo>
                    <a:pt x="80" y="11279"/>
                    <a:pt x="120" y="12871"/>
                    <a:pt x="219" y="13706"/>
                  </a:cubicBezTo>
                  <a:lnTo>
                    <a:pt x="219" y="13726"/>
                  </a:lnTo>
                  <a:cubicBezTo>
                    <a:pt x="239" y="14024"/>
                    <a:pt x="299" y="14223"/>
                    <a:pt x="339" y="14263"/>
                  </a:cubicBezTo>
                  <a:cubicBezTo>
                    <a:pt x="798" y="14574"/>
                    <a:pt x="10705" y="14886"/>
                    <a:pt x="14462" y="14886"/>
                  </a:cubicBezTo>
                  <a:cubicBezTo>
                    <a:pt x="15265" y="14886"/>
                    <a:pt x="15787" y="14872"/>
                    <a:pt x="15875" y="14840"/>
                  </a:cubicBezTo>
                  <a:cubicBezTo>
                    <a:pt x="16392" y="14701"/>
                    <a:pt x="15974" y="13229"/>
                    <a:pt x="15417" y="12751"/>
                  </a:cubicBezTo>
                  <a:cubicBezTo>
                    <a:pt x="14880" y="12274"/>
                    <a:pt x="9370" y="9668"/>
                    <a:pt x="9370" y="9668"/>
                  </a:cubicBezTo>
                  <a:lnTo>
                    <a:pt x="9211" y="199"/>
                  </a:lnTo>
                  <a:lnTo>
                    <a:pt x="1"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27"/>
            <p:cNvSpPr/>
            <p:nvPr/>
          </p:nvSpPr>
          <p:spPr>
            <a:xfrm>
              <a:off x="3023627" y="4284439"/>
              <a:ext cx="528912" cy="237933"/>
            </a:xfrm>
            <a:custGeom>
              <a:avLst/>
              <a:gdLst/>
              <a:ahLst/>
              <a:cxnLst/>
              <a:rect l="l" t="t" r="r" b="b"/>
              <a:pathLst>
                <a:path w="16332" h="7347" extrusionOk="0">
                  <a:moveTo>
                    <a:pt x="0" y="0"/>
                  </a:moveTo>
                  <a:lnTo>
                    <a:pt x="20" y="1930"/>
                  </a:lnTo>
                  <a:cubicBezTo>
                    <a:pt x="20" y="3760"/>
                    <a:pt x="80" y="5332"/>
                    <a:pt x="179" y="6167"/>
                  </a:cubicBezTo>
                  <a:lnTo>
                    <a:pt x="179" y="6187"/>
                  </a:lnTo>
                  <a:cubicBezTo>
                    <a:pt x="219" y="6485"/>
                    <a:pt x="279" y="6684"/>
                    <a:pt x="299" y="6724"/>
                  </a:cubicBezTo>
                  <a:cubicBezTo>
                    <a:pt x="741" y="7035"/>
                    <a:pt x="10646" y="7347"/>
                    <a:pt x="14402" y="7347"/>
                  </a:cubicBezTo>
                  <a:cubicBezTo>
                    <a:pt x="15205" y="7347"/>
                    <a:pt x="15727" y="7333"/>
                    <a:pt x="15815" y="7301"/>
                  </a:cubicBezTo>
                  <a:cubicBezTo>
                    <a:pt x="16332" y="7162"/>
                    <a:pt x="15914" y="5690"/>
                    <a:pt x="15357" y="5212"/>
                  </a:cubicBezTo>
                  <a:cubicBezTo>
                    <a:pt x="14820" y="4735"/>
                    <a:pt x="9330" y="2129"/>
                    <a:pt x="9330" y="2129"/>
                  </a:cubicBezTo>
                  <a:lnTo>
                    <a:pt x="9330" y="160"/>
                  </a:lnTo>
                  <a:lnTo>
                    <a:pt x="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27"/>
            <p:cNvSpPr/>
            <p:nvPr/>
          </p:nvSpPr>
          <p:spPr>
            <a:xfrm>
              <a:off x="3262109" y="4352609"/>
              <a:ext cx="95892" cy="26750"/>
            </a:xfrm>
            <a:custGeom>
              <a:avLst/>
              <a:gdLst/>
              <a:ahLst/>
              <a:cxnLst/>
              <a:rect l="l" t="t" r="r" b="b"/>
              <a:pathLst>
                <a:path w="2961" h="826" extrusionOk="0">
                  <a:moveTo>
                    <a:pt x="2260" y="0"/>
                  </a:moveTo>
                  <a:cubicBezTo>
                    <a:pt x="1443" y="0"/>
                    <a:pt x="585" y="227"/>
                    <a:pt x="16" y="780"/>
                  </a:cubicBezTo>
                  <a:cubicBezTo>
                    <a:pt x="0" y="796"/>
                    <a:pt x="10" y="825"/>
                    <a:pt x="46" y="825"/>
                  </a:cubicBezTo>
                  <a:cubicBezTo>
                    <a:pt x="55" y="825"/>
                    <a:pt x="65" y="823"/>
                    <a:pt x="76" y="820"/>
                  </a:cubicBezTo>
                  <a:cubicBezTo>
                    <a:pt x="1011" y="501"/>
                    <a:pt x="1886" y="302"/>
                    <a:pt x="2881" y="183"/>
                  </a:cubicBezTo>
                  <a:cubicBezTo>
                    <a:pt x="2921" y="143"/>
                    <a:pt x="2960" y="44"/>
                    <a:pt x="2881" y="44"/>
                  </a:cubicBezTo>
                  <a:cubicBezTo>
                    <a:pt x="2680" y="15"/>
                    <a:pt x="2472" y="0"/>
                    <a:pt x="22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27"/>
            <p:cNvSpPr/>
            <p:nvPr/>
          </p:nvSpPr>
          <p:spPr>
            <a:xfrm>
              <a:off x="3284649" y="4365466"/>
              <a:ext cx="95892" cy="26750"/>
            </a:xfrm>
            <a:custGeom>
              <a:avLst/>
              <a:gdLst/>
              <a:ahLst/>
              <a:cxnLst/>
              <a:rect l="l" t="t" r="r" b="b"/>
              <a:pathLst>
                <a:path w="2961" h="826" extrusionOk="0">
                  <a:moveTo>
                    <a:pt x="2261" y="1"/>
                  </a:moveTo>
                  <a:cubicBezTo>
                    <a:pt x="1443" y="1"/>
                    <a:pt x="585" y="228"/>
                    <a:pt x="17" y="781"/>
                  </a:cubicBezTo>
                  <a:cubicBezTo>
                    <a:pt x="0" y="797"/>
                    <a:pt x="10" y="826"/>
                    <a:pt x="46" y="826"/>
                  </a:cubicBezTo>
                  <a:cubicBezTo>
                    <a:pt x="55" y="826"/>
                    <a:pt x="65" y="824"/>
                    <a:pt x="76" y="820"/>
                  </a:cubicBezTo>
                  <a:cubicBezTo>
                    <a:pt x="1011" y="502"/>
                    <a:pt x="1886" y="303"/>
                    <a:pt x="2881" y="184"/>
                  </a:cubicBezTo>
                  <a:cubicBezTo>
                    <a:pt x="2961" y="184"/>
                    <a:pt x="2961" y="45"/>
                    <a:pt x="2881" y="45"/>
                  </a:cubicBezTo>
                  <a:cubicBezTo>
                    <a:pt x="2681" y="16"/>
                    <a:pt x="2472" y="1"/>
                    <a:pt x="226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27"/>
            <p:cNvSpPr/>
            <p:nvPr/>
          </p:nvSpPr>
          <p:spPr>
            <a:xfrm>
              <a:off x="3307189" y="4378355"/>
              <a:ext cx="95892" cy="26750"/>
            </a:xfrm>
            <a:custGeom>
              <a:avLst/>
              <a:gdLst/>
              <a:ahLst/>
              <a:cxnLst/>
              <a:rect l="l" t="t" r="r" b="b"/>
              <a:pathLst>
                <a:path w="2961" h="826" extrusionOk="0">
                  <a:moveTo>
                    <a:pt x="2261" y="1"/>
                  </a:moveTo>
                  <a:cubicBezTo>
                    <a:pt x="1443" y="1"/>
                    <a:pt x="586" y="227"/>
                    <a:pt x="17" y="781"/>
                  </a:cubicBezTo>
                  <a:cubicBezTo>
                    <a:pt x="1" y="797"/>
                    <a:pt x="11" y="826"/>
                    <a:pt x="47" y="826"/>
                  </a:cubicBezTo>
                  <a:cubicBezTo>
                    <a:pt x="55" y="826"/>
                    <a:pt x="65" y="824"/>
                    <a:pt x="76" y="820"/>
                  </a:cubicBezTo>
                  <a:cubicBezTo>
                    <a:pt x="1011" y="502"/>
                    <a:pt x="1887" y="303"/>
                    <a:pt x="2881" y="184"/>
                  </a:cubicBezTo>
                  <a:cubicBezTo>
                    <a:pt x="2961" y="184"/>
                    <a:pt x="2961" y="84"/>
                    <a:pt x="2881" y="45"/>
                  </a:cubicBezTo>
                  <a:cubicBezTo>
                    <a:pt x="2681" y="16"/>
                    <a:pt x="2472" y="1"/>
                    <a:pt x="226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27"/>
            <p:cNvSpPr/>
            <p:nvPr/>
          </p:nvSpPr>
          <p:spPr>
            <a:xfrm>
              <a:off x="3024890" y="4344351"/>
              <a:ext cx="527649" cy="177761"/>
            </a:xfrm>
            <a:custGeom>
              <a:avLst/>
              <a:gdLst/>
              <a:ahLst/>
              <a:cxnLst/>
              <a:rect l="l" t="t" r="r" b="b"/>
              <a:pathLst>
                <a:path w="16293" h="5489" extrusionOk="0">
                  <a:moveTo>
                    <a:pt x="1" y="0"/>
                  </a:moveTo>
                  <a:lnTo>
                    <a:pt x="1" y="80"/>
                  </a:lnTo>
                  <a:cubicBezTo>
                    <a:pt x="1" y="2646"/>
                    <a:pt x="80" y="4755"/>
                    <a:pt x="279" y="4874"/>
                  </a:cubicBezTo>
                  <a:cubicBezTo>
                    <a:pt x="713" y="5174"/>
                    <a:pt x="10960" y="5488"/>
                    <a:pt x="14567" y="5488"/>
                  </a:cubicBezTo>
                  <a:cubicBezTo>
                    <a:pt x="15263" y="5488"/>
                    <a:pt x="15712" y="5477"/>
                    <a:pt x="15796" y="5451"/>
                  </a:cubicBezTo>
                  <a:cubicBezTo>
                    <a:pt x="16293" y="5312"/>
                    <a:pt x="15895" y="3840"/>
                    <a:pt x="15398" y="3382"/>
                  </a:cubicBezTo>
                  <a:cubicBezTo>
                    <a:pt x="14821" y="2925"/>
                    <a:pt x="9350" y="299"/>
                    <a:pt x="9350" y="299"/>
                  </a:cubicBezTo>
                  <a:lnTo>
                    <a:pt x="9350" y="160"/>
                  </a:lnTo>
                  <a:lnTo>
                    <a:pt x="1"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27"/>
            <p:cNvSpPr/>
            <p:nvPr/>
          </p:nvSpPr>
          <p:spPr>
            <a:xfrm>
              <a:off x="3024275" y="4344351"/>
              <a:ext cx="528264" cy="178118"/>
            </a:xfrm>
            <a:custGeom>
              <a:avLst/>
              <a:gdLst/>
              <a:ahLst/>
              <a:cxnLst/>
              <a:rect l="l" t="t" r="r" b="b"/>
              <a:pathLst>
                <a:path w="16312" h="5500" extrusionOk="0">
                  <a:moveTo>
                    <a:pt x="0" y="0"/>
                  </a:moveTo>
                  <a:lnTo>
                    <a:pt x="0" y="80"/>
                  </a:lnTo>
                  <a:cubicBezTo>
                    <a:pt x="0" y="2646"/>
                    <a:pt x="80" y="4755"/>
                    <a:pt x="298" y="4894"/>
                  </a:cubicBezTo>
                  <a:cubicBezTo>
                    <a:pt x="557" y="5053"/>
                    <a:pt x="3680" y="5212"/>
                    <a:pt x="7062" y="5332"/>
                  </a:cubicBezTo>
                  <a:cubicBezTo>
                    <a:pt x="9767" y="5438"/>
                    <a:pt x="12632" y="5500"/>
                    <a:pt x="14323" y="5500"/>
                  </a:cubicBezTo>
                  <a:cubicBezTo>
                    <a:pt x="15169" y="5500"/>
                    <a:pt x="15722" y="5484"/>
                    <a:pt x="15815" y="5451"/>
                  </a:cubicBezTo>
                  <a:cubicBezTo>
                    <a:pt x="16312" y="5312"/>
                    <a:pt x="15914" y="3840"/>
                    <a:pt x="15377" y="3362"/>
                  </a:cubicBezTo>
                  <a:cubicBezTo>
                    <a:pt x="14820" y="2905"/>
                    <a:pt x="9330" y="279"/>
                    <a:pt x="9330" y="279"/>
                  </a:cubicBezTo>
                  <a:lnTo>
                    <a:pt x="9330" y="140"/>
                  </a:lnTo>
                  <a:lnTo>
                    <a:pt x="6226" y="80"/>
                  </a:lnTo>
                  <a:lnTo>
                    <a:pt x="0" y="0"/>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27"/>
            <p:cNvSpPr/>
            <p:nvPr/>
          </p:nvSpPr>
          <p:spPr>
            <a:xfrm>
              <a:off x="3055170" y="4492220"/>
              <a:ext cx="478067" cy="12630"/>
            </a:xfrm>
            <a:custGeom>
              <a:avLst/>
              <a:gdLst/>
              <a:ahLst/>
              <a:cxnLst/>
              <a:rect l="l" t="t" r="r" b="b"/>
              <a:pathLst>
                <a:path w="14762" h="390" extrusionOk="0">
                  <a:moveTo>
                    <a:pt x="959" y="1"/>
                  </a:moveTo>
                  <a:cubicBezTo>
                    <a:pt x="581" y="1"/>
                    <a:pt x="263" y="4"/>
                    <a:pt x="21" y="10"/>
                  </a:cubicBezTo>
                  <a:cubicBezTo>
                    <a:pt x="1" y="10"/>
                    <a:pt x="1" y="50"/>
                    <a:pt x="21" y="50"/>
                  </a:cubicBezTo>
                  <a:cubicBezTo>
                    <a:pt x="2315" y="201"/>
                    <a:pt x="11370" y="389"/>
                    <a:pt x="14331" y="389"/>
                  </a:cubicBezTo>
                  <a:cubicBezTo>
                    <a:pt x="14477" y="389"/>
                    <a:pt x="14607" y="389"/>
                    <a:pt x="14721" y="388"/>
                  </a:cubicBezTo>
                  <a:cubicBezTo>
                    <a:pt x="14761" y="368"/>
                    <a:pt x="14761" y="348"/>
                    <a:pt x="14721" y="348"/>
                  </a:cubicBezTo>
                  <a:cubicBezTo>
                    <a:pt x="12521" y="223"/>
                    <a:pt x="4336" y="1"/>
                    <a:pt x="95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27"/>
            <p:cNvSpPr/>
            <p:nvPr/>
          </p:nvSpPr>
          <p:spPr>
            <a:xfrm>
              <a:off x="3225903" y="4346909"/>
              <a:ext cx="326020" cy="175430"/>
            </a:xfrm>
            <a:custGeom>
              <a:avLst/>
              <a:gdLst/>
              <a:ahLst/>
              <a:cxnLst/>
              <a:rect l="l" t="t" r="r" b="b"/>
              <a:pathLst>
                <a:path w="10067" h="5417" extrusionOk="0">
                  <a:moveTo>
                    <a:pt x="0" y="1"/>
                  </a:moveTo>
                  <a:lnTo>
                    <a:pt x="0" y="1"/>
                  </a:lnTo>
                  <a:cubicBezTo>
                    <a:pt x="219" y="1573"/>
                    <a:pt x="557" y="3880"/>
                    <a:pt x="816" y="5253"/>
                  </a:cubicBezTo>
                  <a:cubicBezTo>
                    <a:pt x="3617" y="5349"/>
                    <a:pt x="6589" y="5416"/>
                    <a:pt x="8253" y="5416"/>
                  </a:cubicBezTo>
                  <a:cubicBezTo>
                    <a:pt x="8999" y="5416"/>
                    <a:pt x="9483" y="5403"/>
                    <a:pt x="9569" y="5372"/>
                  </a:cubicBezTo>
                  <a:cubicBezTo>
                    <a:pt x="10066" y="5233"/>
                    <a:pt x="9668" y="3761"/>
                    <a:pt x="9111" y="3283"/>
                  </a:cubicBezTo>
                  <a:cubicBezTo>
                    <a:pt x="8574" y="2806"/>
                    <a:pt x="3084" y="200"/>
                    <a:pt x="3084" y="200"/>
                  </a:cubicBezTo>
                  <a:lnTo>
                    <a:pt x="3084" y="61"/>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27"/>
            <p:cNvSpPr/>
            <p:nvPr/>
          </p:nvSpPr>
          <p:spPr>
            <a:xfrm>
              <a:off x="2997201" y="2773720"/>
              <a:ext cx="432955" cy="1578413"/>
            </a:xfrm>
            <a:custGeom>
              <a:avLst/>
              <a:gdLst/>
              <a:ahLst/>
              <a:cxnLst/>
              <a:rect l="l" t="t" r="r" b="b"/>
              <a:pathLst>
                <a:path w="13369" h="48739" extrusionOk="0">
                  <a:moveTo>
                    <a:pt x="2945" y="1"/>
                  </a:moveTo>
                  <a:cubicBezTo>
                    <a:pt x="2945" y="1"/>
                    <a:pt x="836" y="4298"/>
                    <a:pt x="2049" y="9112"/>
                  </a:cubicBezTo>
                  <a:lnTo>
                    <a:pt x="1691" y="26498"/>
                  </a:lnTo>
                  <a:lnTo>
                    <a:pt x="1" y="48639"/>
                  </a:lnTo>
                  <a:lnTo>
                    <a:pt x="10464" y="48738"/>
                  </a:lnTo>
                  <a:cubicBezTo>
                    <a:pt x="10464" y="48738"/>
                    <a:pt x="13368" y="10106"/>
                    <a:pt x="10782"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27"/>
            <p:cNvSpPr/>
            <p:nvPr/>
          </p:nvSpPr>
          <p:spPr>
            <a:xfrm>
              <a:off x="3021037" y="4283144"/>
              <a:ext cx="299594" cy="10266"/>
            </a:xfrm>
            <a:custGeom>
              <a:avLst/>
              <a:gdLst/>
              <a:ahLst/>
              <a:cxnLst/>
              <a:rect l="l" t="t" r="r" b="b"/>
              <a:pathLst>
                <a:path w="9251" h="317" extrusionOk="0">
                  <a:moveTo>
                    <a:pt x="3581" y="1"/>
                  </a:moveTo>
                  <a:cubicBezTo>
                    <a:pt x="2984" y="40"/>
                    <a:pt x="2388" y="40"/>
                    <a:pt x="1791" y="60"/>
                  </a:cubicBezTo>
                  <a:cubicBezTo>
                    <a:pt x="1492" y="60"/>
                    <a:pt x="1174" y="80"/>
                    <a:pt x="876" y="100"/>
                  </a:cubicBezTo>
                  <a:cubicBezTo>
                    <a:pt x="597" y="140"/>
                    <a:pt x="299" y="140"/>
                    <a:pt x="20" y="180"/>
                  </a:cubicBezTo>
                  <a:cubicBezTo>
                    <a:pt x="1" y="180"/>
                    <a:pt x="1" y="239"/>
                    <a:pt x="20" y="239"/>
                  </a:cubicBezTo>
                  <a:cubicBezTo>
                    <a:pt x="359" y="279"/>
                    <a:pt x="697" y="259"/>
                    <a:pt x="1055" y="279"/>
                  </a:cubicBezTo>
                  <a:cubicBezTo>
                    <a:pt x="1373" y="299"/>
                    <a:pt x="1711" y="299"/>
                    <a:pt x="2069" y="299"/>
                  </a:cubicBezTo>
                  <a:cubicBezTo>
                    <a:pt x="2440" y="311"/>
                    <a:pt x="2810" y="316"/>
                    <a:pt x="3180" y="316"/>
                  </a:cubicBezTo>
                  <a:cubicBezTo>
                    <a:pt x="4003" y="316"/>
                    <a:pt x="4827" y="293"/>
                    <a:pt x="5650" y="279"/>
                  </a:cubicBezTo>
                  <a:cubicBezTo>
                    <a:pt x="6844" y="259"/>
                    <a:pt x="8037" y="259"/>
                    <a:pt x="9231" y="200"/>
                  </a:cubicBezTo>
                  <a:cubicBezTo>
                    <a:pt x="9251" y="200"/>
                    <a:pt x="9251" y="160"/>
                    <a:pt x="9231" y="160"/>
                  </a:cubicBezTo>
                  <a:cubicBezTo>
                    <a:pt x="8554" y="100"/>
                    <a:pt x="7878" y="80"/>
                    <a:pt x="7182" y="60"/>
                  </a:cubicBezTo>
                  <a:cubicBezTo>
                    <a:pt x="5988" y="1"/>
                    <a:pt x="4775" y="1"/>
                    <a:pt x="358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27"/>
            <p:cNvSpPr/>
            <p:nvPr/>
          </p:nvSpPr>
          <p:spPr>
            <a:xfrm>
              <a:off x="3298056" y="2854423"/>
              <a:ext cx="35462" cy="1408618"/>
            </a:xfrm>
            <a:custGeom>
              <a:avLst/>
              <a:gdLst/>
              <a:ahLst/>
              <a:cxnLst/>
              <a:rect l="l" t="t" r="r" b="b"/>
              <a:pathLst>
                <a:path w="1095" h="43496" extrusionOk="0">
                  <a:moveTo>
                    <a:pt x="647" y="1"/>
                  </a:moveTo>
                  <a:cubicBezTo>
                    <a:pt x="632" y="1"/>
                    <a:pt x="617" y="5"/>
                    <a:pt x="617" y="15"/>
                  </a:cubicBezTo>
                  <a:cubicBezTo>
                    <a:pt x="717" y="3178"/>
                    <a:pt x="796" y="6361"/>
                    <a:pt x="856" y="9504"/>
                  </a:cubicBezTo>
                  <a:cubicBezTo>
                    <a:pt x="915" y="15154"/>
                    <a:pt x="876" y="20803"/>
                    <a:pt x="717" y="26453"/>
                  </a:cubicBezTo>
                  <a:cubicBezTo>
                    <a:pt x="657" y="29258"/>
                    <a:pt x="557" y="32083"/>
                    <a:pt x="418" y="34907"/>
                  </a:cubicBezTo>
                  <a:cubicBezTo>
                    <a:pt x="299" y="37732"/>
                    <a:pt x="120" y="40597"/>
                    <a:pt x="0" y="43481"/>
                  </a:cubicBezTo>
                  <a:cubicBezTo>
                    <a:pt x="0" y="43491"/>
                    <a:pt x="15" y="43496"/>
                    <a:pt x="30" y="43496"/>
                  </a:cubicBezTo>
                  <a:cubicBezTo>
                    <a:pt x="45" y="43496"/>
                    <a:pt x="60" y="43491"/>
                    <a:pt x="60" y="43481"/>
                  </a:cubicBezTo>
                  <a:cubicBezTo>
                    <a:pt x="358" y="40318"/>
                    <a:pt x="557" y="37135"/>
                    <a:pt x="697" y="33972"/>
                  </a:cubicBezTo>
                  <a:cubicBezTo>
                    <a:pt x="995" y="28343"/>
                    <a:pt x="1094" y="22693"/>
                    <a:pt x="1094" y="17044"/>
                  </a:cubicBezTo>
                  <a:cubicBezTo>
                    <a:pt x="1094" y="11354"/>
                    <a:pt x="975" y="5685"/>
                    <a:pt x="677" y="15"/>
                  </a:cubicBezTo>
                  <a:cubicBezTo>
                    <a:pt x="677" y="5"/>
                    <a:pt x="662" y="1"/>
                    <a:pt x="64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27"/>
            <p:cNvSpPr/>
            <p:nvPr/>
          </p:nvSpPr>
          <p:spPr>
            <a:xfrm>
              <a:off x="3394693" y="4079573"/>
              <a:ext cx="530855" cy="482115"/>
            </a:xfrm>
            <a:custGeom>
              <a:avLst/>
              <a:gdLst/>
              <a:ahLst/>
              <a:cxnLst/>
              <a:rect l="l" t="t" r="r" b="b"/>
              <a:pathLst>
                <a:path w="16392" h="14887" extrusionOk="0">
                  <a:moveTo>
                    <a:pt x="0" y="1"/>
                  </a:moveTo>
                  <a:lnTo>
                    <a:pt x="80" y="9469"/>
                  </a:lnTo>
                  <a:cubicBezTo>
                    <a:pt x="80" y="11300"/>
                    <a:pt x="120" y="12891"/>
                    <a:pt x="219" y="13707"/>
                  </a:cubicBezTo>
                  <a:lnTo>
                    <a:pt x="219" y="13726"/>
                  </a:lnTo>
                  <a:cubicBezTo>
                    <a:pt x="239" y="14025"/>
                    <a:pt x="299" y="14224"/>
                    <a:pt x="358" y="14283"/>
                  </a:cubicBezTo>
                  <a:cubicBezTo>
                    <a:pt x="800" y="14578"/>
                    <a:pt x="10689" y="14886"/>
                    <a:pt x="14452" y="14886"/>
                  </a:cubicBezTo>
                  <a:cubicBezTo>
                    <a:pt x="15261" y="14886"/>
                    <a:pt x="15787" y="14872"/>
                    <a:pt x="15875" y="14840"/>
                  </a:cubicBezTo>
                  <a:cubicBezTo>
                    <a:pt x="16392" y="14701"/>
                    <a:pt x="15974" y="13229"/>
                    <a:pt x="15417" y="12752"/>
                  </a:cubicBezTo>
                  <a:cubicBezTo>
                    <a:pt x="14880" y="12294"/>
                    <a:pt x="9370" y="9668"/>
                    <a:pt x="9370" y="9668"/>
                  </a:cubicBezTo>
                  <a:lnTo>
                    <a:pt x="9211" y="199"/>
                  </a:lnTo>
                  <a:lnTo>
                    <a:pt x="0"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27"/>
            <p:cNvSpPr/>
            <p:nvPr/>
          </p:nvSpPr>
          <p:spPr>
            <a:xfrm>
              <a:off x="3397251" y="4323722"/>
              <a:ext cx="528944" cy="237965"/>
            </a:xfrm>
            <a:custGeom>
              <a:avLst/>
              <a:gdLst/>
              <a:ahLst/>
              <a:cxnLst/>
              <a:rect l="l" t="t" r="r" b="b"/>
              <a:pathLst>
                <a:path w="16333" h="7348" extrusionOk="0">
                  <a:moveTo>
                    <a:pt x="1" y="1"/>
                  </a:moveTo>
                  <a:lnTo>
                    <a:pt x="21" y="1930"/>
                  </a:lnTo>
                  <a:cubicBezTo>
                    <a:pt x="21" y="3761"/>
                    <a:pt x="80" y="5352"/>
                    <a:pt x="160" y="6168"/>
                  </a:cubicBezTo>
                  <a:lnTo>
                    <a:pt x="160" y="6187"/>
                  </a:lnTo>
                  <a:cubicBezTo>
                    <a:pt x="220" y="6486"/>
                    <a:pt x="279" y="6685"/>
                    <a:pt x="299" y="6744"/>
                  </a:cubicBezTo>
                  <a:cubicBezTo>
                    <a:pt x="741" y="7039"/>
                    <a:pt x="10630" y="7347"/>
                    <a:pt x="14393" y="7347"/>
                  </a:cubicBezTo>
                  <a:cubicBezTo>
                    <a:pt x="15202" y="7347"/>
                    <a:pt x="15728" y="7333"/>
                    <a:pt x="15816" y="7301"/>
                  </a:cubicBezTo>
                  <a:cubicBezTo>
                    <a:pt x="16333" y="7162"/>
                    <a:pt x="15915" y="5690"/>
                    <a:pt x="15358" y="5213"/>
                  </a:cubicBezTo>
                  <a:cubicBezTo>
                    <a:pt x="14821" y="4755"/>
                    <a:pt x="9331" y="2129"/>
                    <a:pt x="9331" y="2129"/>
                  </a:cubicBezTo>
                  <a:lnTo>
                    <a:pt x="9331" y="180"/>
                  </a:lnTo>
                  <a:lnTo>
                    <a:pt x="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27"/>
            <p:cNvSpPr/>
            <p:nvPr/>
          </p:nvSpPr>
          <p:spPr>
            <a:xfrm>
              <a:off x="3635765" y="4392216"/>
              <a:ext cx="94597" cy="26685"/>
            </a:xfrm>
            <a:custGeom>
              <a:avLst/>
              <a:gdLst/>
              <a:ahLst/>
              <a:cxnLst/>
              <a:rect l="l" t="t" r="r" b="b"/>
              <a:pathLst>
                <a:path w="2921" h="824" extrusionOk="0">
                  <a:moveTo>
                    <a:pt x="2209" y="0"/>
                  </a:moveTo>
                  <a:cubicBezTo>
                    <a:pt x="1407" y="0"/>
                    <a:pt x="573" y="229"/>
                    <a:pt x="16" y="770"/>
                  </a:cubicBezTo>
                  <a:cubicBezTo>
                    <a:pt x="1" y="785"/>
                    <a:pt x="9" y="823"/>
                    <a:pt x="40" y="823"/>
                  </a:cubicBezTo>
                  <a:cubicBezTo>
                    <a:pt x="49" y="823"/>
                    <a:pt x="61" y="820"/>
                    <a:pt x="76" y="810"/>
                  </a:cubicBezTo>
                  <a:cubicBezTo>
                    <a:pt x="1011" y="492"/>
                    <a:pt x="1886" y="293"/>
                    <a:pt x="2881" y="174"/>
                  </a:cubicBezTo>
                  <a:cubicBezTo>
                    <a:pt x="2920" y="174"/>
                    <a:pt x="2920" y="74"/>
                    <a:pt x="2881" y="54"/>
                  </a:cubicBezTo>
                  <a:cubicBezTo>
                    <a:pt x="2664" y="19"/>
                    <a:pt x="2438" y="0"/>
                    <a:pt x="220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27"/>
            <p:cNvSpPr/>
            <p:nvPr/>
          </p:nvSpPr>
          <p:spPr>
            <a:xfrm>
              <a:off x="3658337" y="4405072"/>
              <a:ext cx="95860" cy="26718"/>
            </a:xfrm>
            <a:custGeom>
              <a:avLst/>
              <a:gdLst/>
              <a:ahLst/>
              <a:cxnLst/>
              <a:rect l="l" t="t" r="r" b="b"/>
              <a:pathLst>
                <a:path w="2960" h="825" extrusionOk="0">
                  <a:moveTo>
                    <a:pt x="2208" y="1"/>
                  </a:moveTo>
                  <a:cubicBezTo>
                    <a:pt x="1406" y="1"/>
                    <a:pt x="572" y="230"/>
                    <a:pt x="15" y="771"/>
                  </a:cubicBezTo>
                  <a:cubicBezTo>
                    <a:pt x="0" y="786"/>
                    <a:pt x="8" y="824"/>
                    <a:pt x="39" y="824"/>
                  </a:cubicBezTo>
                  <a:cubicBezTo>
                    <a:pt x="49" y="824"/>
                    <a:pt x="61" y="820"/>
                    <a:pt x="75" y="811"/>
                  </a:cubicBezTo>
                  <a:cubicBezTo>
                    <a:pt x="1010" y="493"/>
                    <a:pt x="1885" y="294"/>
                    <a:pt x="2880" y="174"/>
                  </a:cubicBezTo>
                  <a:cubicBezTo>
                    <a:pt x="2959" y="174"/>
                    <a:pt x="2959" y="75"/>
                    <a:pt x="2880" y="55"/>
                  </a:cubicBezTo>
                  <a:cubicBezTo>
                    <a:pt x="2663" y="20"/>
                    <a:pt x="2437" y="1"/>
                    <a:pt x="2208"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27"/>
            <p:cNvSpPr/>
            <p:nvPr/>
          </p:nvSpPr>
          <p:spPr>
            <a:xfrm>
              <a:off x="3680812" y="4418609"/>
              <a:ext cx="95924" cy="27041"/>
            </a:xfrm>
            <a:custGeom>
              <a:avLst/>
              <a:gdLst/>
              <a:ahLst/>
              <a:cxnLst/>
              <a:rect l="l" t="t" r="r" b="b"/>
              <a:pathLst>
                <a:path w="2962" h="835" extrusionOk="0">
                  <a:moveTo>
                    <a:pt x="2210" y="1"/>
                  </a:moveTo>
                  <a:cubicBezTo>
                    <a:pt x="1408" y="1"/>
                    <a:pt x="575" y="229"/>
                    <a:pt x="18" y="771"/>
                  </a:cubicBezTo>
                  <a:cubicBezTo>
                    <a:pt x="0" y="788"/>
                    <a:pt x="13" y="835"/>
                    <a:pt x="55" y="835"/>
                  </a:cubicBezTo>
                  <a:cubicBezTo>
                    <a:pt x="61" y="835"/>
                    <a:pt x="69" y="833"/>
                    <a:pt x="77" y="831"/>
                  </a:cubicBezTo>
                  <a:cubicBezTo>
                    <a:pt x="1012" y="492"/>
                    <a:pt x="1887" y="293"/>
                    <a:pt x="2882" y="174"/>
                  </a:cubicBezTo>
                  <a:cubicBezTo>
                    <a:pt x="2962" y="154"/>
                    <a:pt x="2962" y="55"/>
                    <a:pt x="2882" y="55"/>
                  </a:cubicBezTo>
                  <a:cubicBezTo>
                    <a:pt x="2666" y="19"/>
                    <a:pt x="2439" y="1"/>
                    <a:pt x="221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27"/>
            <p:cNvSpPr/>
            <p:nvPr/>
          </p:nvSpPr>
          <p:spPr>
            <a:xfrm>
              <a:off x="3398546" y="4384929"/>
              <a:ext cx="527649" cy="177502"/>
            </a:xfrm>
            <a:custGeom>
              <a:avLst/>
              <a:gdLst/>
              <a:ahLst/>
              <a:cxnLst/>
              <a:rect l="l" t="t" r="r" b="b"/>
              <a:pathLst>
                <a:path w="16293" h="5481" extrusionOk="0">
                  <a:moveTo>
                    <a:pt x="1" y="1"/>
                  </a:moveTo>
                  <a:lnTo>
                    <a:pt x="1" y="80"/>
                  </a:lnTo>
                  <a:cubicBezTo>
                    <a:pt x="1" y="2626"/>
                    <a:pt x="80" y="4755"/>
                    <a:pt x="279" y="4874"/>
                  </a:cubicBezTo>
                  <a:cubicBezTo>
                    <a:pt x="721" y="5163"/>
                    <a:pt x="11344" y="5481"/>
                    <a:pt x="14762" y="5481"/>
                  </a:cubicBezTo>
                  <a:cubicBezTo>
                    <a:pt x="15346" y="5481"/>
                    <a:pt x="15720" y="5472"/>
                    <a:pt x="15795" y="5451"/>
                  </a:cubicBezTo>
                  <a:cubicBezTo>
                    <a:pt x="16293" y="5292"/>
                    <a:pt x="15895" y="3820"/>
                    <a:pt x="15398" y="3382"/>
                  </a:cubicBezTo>
                  <a:cubicBezTo>
                    <a:pt x="14821" y="2905"/>
                    <a:pt x="9350" y="299"/>
                    <a:pt x="9350" y="299"/>
                  </a:cubicBezTo>
                  <a:lnTo>
                    <a:pt x="9350" y="140"/>
                  </a:lnTo>
                  <a:lnTo>
                    <a:pt x="1"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27"/>
            <p:cNvSpPr/>
            <p:nvPr/>
          </p:nvSpPr>
          <p:spPr>
            <a:xfrm>
              <a:off x="3428826" y="4532021"/>
              <a:ext cx="478035" cy="12242"/>
            </a:xfrm>
            <a:custGeom>
              <a:avLst/>
              <a:gdLst/>
              <a:ahLst/>
              <a:cxnLst/>
              <a:rect l="l" t="t" r="r" b="b"/>
              <a:pathLst>
                <a:path w="14761" h="378" extrusionOk="0">
                  <a:moveTo>
                    <a:pt x="1205" y="0"/>
                  </a:moveTo>
                  <a:cubicBezTo>
                    <a:pt x="717" y="0"/>
                    <a:pt x="314" y="4"/>
                    <a:pt x="21" y="14"/>
                  </a:cubicBezTo>
                  <a:cubicBezTo>
                    <a:pt x="1" y="14"/>
                    <a:pt x="1" y="34"/>
                    <a:pt x="21" y="34"/>
                  </a:cubicBezTo>
                  <a:cubicBezTo>
                    <a:pt x="2217" y="197"/>
                    <a:pt x="10609" y="377"/>
                    <a:pt x="13919" y="377"/>
                  </a:cubicBezTo>
                  <a:cubicBezTo>
                    <a:pt x="14237" y="377"/>
                    <a:pt x="14507" y="376"/>
                    <a:pt x="14721" y="372"/>
                  </a:cubicBezTo>
                  <a:cubicBezTo>
                    <a:pt x="14761" y="372"/>
                    <a:pt x="14761" y="332"/>
                    <a:pt x="14721" y="332"/>
                  </a:cubicBezTo>
                  <a:cubicBezTo>
                    <a:pt x="12573" y="228"/>
                    <a:pt x="4717" y="0"/>
                    <a:pt x="1205" y="0"/>
                  </a:cubicBezTo>
                  <a:close/>
                </a:path>
              </a:pathLst>
            </a:custGeom>
            <a:solidFill>
              <a:srgbClr val="263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27"/>
            <p:cNvSpPr/>
            <p:nvPr/>
          </p:nvSpPr>
          <p:spPr>
            <a:xfrm>
              <a:off x="3100930" y="2773720"/>
              <a:ext cx="627492" cy="1620286"/>
            </a:xfrm>
            <a:custGeom>
              <a:avLst/>
              <a:gdLst/>
              <a:ahLst/>
              <a:cxnLst/>
              <a:rect l="l" t="t" r="r" b="b"/>
              <a:pathLst>
                <a:path w="19376" h="50032" extrusionOk="0">
                  <a:moveTo>
                    <a:pt x="0" y="1"/>
                  </a:moveTo>
                  <a:cubicBezTo>
                    <a:pt x="0" y="1"/>
                    <a:pt x="100" y="5292"/>
                    <a:pt x="2507" y="9112"/>
                  </a:cubicBezTo>
                  <a:cubicBezTo>
                    <a:pt x="2507" y="9112"/>
                    <a:pt x="3601" y="9649"/>
                    <a:pt x="4297" y="10007"/>
                  </a:cubicBezTo>
                  <a:cubicBezTo>
                    <a:pt x="4297" y="10007"/>
                    <a:pt x="7500" y="23992"/>
                    <a:pt x="7440" y="26060"/>
                  </a:cubicBezTo>
                  <a:cubicBezTo>
                    <a:pt x="7321" y="28169"/>
                    <a:pt x="8475" y="49952"/>
                    <a:pt x="8475" y="49952"/>
                  </a:cubicBezTo>
                  <a:lnTo>
                    <a:pt x="19376" y="50031"/>
                  </a:lnTo>
                  <a:cubicBezTo>
                    <a:pt x="19376" y="50031"/>
                    <a:pt x="18441" y="27831"/>
                    <a:pt x="18262" y="25603"/>
                  </a:cubicBezTo>
                  <a:cubicBezTo>
                    <a:pt x="17943" y="21485"/>
                    <a:pt x="14343" y="10106"/>
                    <a:pt x="11737" y="1"/>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27"/>
            <p:cNvSpPr/>
            <p:nvPr/>
          </p:nvSpPr>
          <p:spPr>
            <a:xfrm>
              <a:off x="3116734" y="3037527"/>
              <a:ext cx="238677" cy="1017925"/>
            </a:xfrm>
            <a:custGeom>
              <a:avLst/>
              <a:gdLst/>
              <a:ahLst/>
              <a:cxnLst/>
              <a:rect l="l" t="t" r="r" b="b"/>
              <a:pathLst>
                <a:path w="7370" h="31432" extrusionOk="0">
                  <a:moveTo>
                    <a:pt x="52" y="0"/>
                  </a:moveTo>
                  <a:cubicBezTo>
                    <a:pt x="5" y="0"/>
                    <a:pt x="0" y="69"/>
                    <a:pt x="49" y="150"/>
                  </a:cubicBezTo>
                  <a:cubicBezTo>
                    <a:pt x="865" y="807"/>
                    <a:pt x="1740" y="1384"/>
                    <a:pt x="2695" y="1801"/>
                  </a:cubicBezTo>
                  <a:cubicBezTo>
                    <a:pt x="3053" y="1960"/>
                    <a:pt x="3471" y="2139"/>
                    <a:pt x="3849" y="2259"/>
                  </a:cubicBezTo>
                  <a:cubicBezTo>
                    <a:pt x="3928" y="2796"/>
                    <a:pt x="4028" y="3313"/>
                    <a:pt x="4127" y="3830"/>
                  </a:cubicBezTo>
                  <a:cubicBezTo>
                    <a:pt x="4227" y="4348"/>
                    <a:pt x="4346" y="4905"/>
                    <a:pt x="4446" y="5422"/>
                  </a:cubicBezTo>
                  <a:cubicBezTo>
                    <a:pt x="4684" y="6496"/>
                    <a:pt x="4883" y="7530"/>
                    <a:pt x="5102" y="8605"/>
                  </a:cubicBezTo>
                  <a:cubicBezTo>
                    <a:pt x="5500" y="10475"/>
                    <a:pt x="5878" y="12364"/>
                    <a:pt x="6276" y="14254"/>
                  </a:cubicBezTo>
                  <a:cubicBezTo>
                    <a:pt x="6435" y="15169"/>
                    <a:pt x="6634" y="16104"/>
                    <a:pt x="6733" y="17019"/>
                  </a:cubicBezTo>
                  <a:cubicBezTo>
                    <a:pt x="6833" y="17954"/>
                    <a:pt x="6873" y="18929"/>
                    <a:pt x="6892" y="19884"/>
                  </a:cubicBezTo>
                  <a:cubicBezTo>
                    <a:pt x="6992" y="23703"/>
                    <a:pt x="7071" y="27562"/>
                    <a:pt x="7290" y="31402"/>
                  </a:cubicBezTo>
                  <a:cubicBezTo>
                    <a:pt x="7290" y="31422"/>
                    <a:pt x="7300" y="31432"/>
                    <a:pt x="7310" y="31432"/>
                  </a:cubicBezTo>
                  <a:cubicBezTo>
                    <a:pt x="7320" y="31432"/>
                    <a:pt x="7330" y="31422"/>
                    <a:pt x="7330" y="31402"/>
                  </a:cubicBezTo>
                  <a:cubicBezTo>
                    <a:pt x="7370" y="29233"/>
                    <a:pt x="7330" y="27065"/>
                    <a:pt x="7310" y="24897"/>
                  </a:cubicBezTo>
                  <a:cubicBezTo>
                    <a:pt x="7290" y="22947"/>
                    <a:pt x="7270" y="21018"/>
                    <a:pt x="7211" y="19108"/>
                  </a:cubicBezTo>
                  <a:cubicBezTo>
                    <a:pt x="7191" y="18153"/>
                    <a:pt x="7131" y="17218"/>
                    <a:pt x="6992" y="16263"/>
                  </a:cubicBezTo>
                  <a:cubicBezTo>
                    <a:pt x="6833" y="15328"/>
                    <a:pt x="6634" y="14413"/>
                    <a:pt x="6475" y="13478"/>
                  </a:cubicBezTo>
                  <a:cubicBezTo>
                    <a:pt x="6097" y="11589"/>
                    <a:pt x="5699" y="9679"/>
                    <a:pt x="5321" y="7789"/>
                  </a:cubicBezTo>
                  <a:cubicBezTo>
                    <a:pt x="5122" y="6814"/>
                    <a:pt x="4943" y="5879"/>
                    <a:pt x="4744" y="4924"/>
                  </a:cubicBezTo>
                  <a:cubicBezTo>
                    <a:pt x="4585" y="4069"/>
                    <a:pt x="4406" y="3174"/>
                    <a:pt x="4187" y="2319"/>
                  </a:cubicBezTo>
                  <a:lnTo>
                    <a:pt x="4187" y="2319"/>
                  </a:lnTo>
                  <a:cubicBezTo>
                    <a:pt x="4406" y="2378"/>
                    <a:pt x="4625" y="2418"/>
                    <a:pt x="4843" y="2498"/>
                  </a:cubicBezTo>
                  <a:cubicBezTo>
                    <a:pt x="5082" y="2537"/>
                    <a:pt x="5321" y="2617"/>
                    <a:pt x="5580" y="2637"/>
                  </a:cubicBezTo>
                  <a:cubicBezTo>
                    <a:pt x="5580" y="2637"/>
                    <a:pt x="5599" y="2617"/>
                    <a:pt x="5580" y="2617"/>
                  </a:cubicBezTo>
                  <a:cubicBezTo>
                    <a:pt x="5341" y="2517"/>
                    <a:pt x="5122" y="2438"/>
                    <a:pt x="4903" y="2338"/>
                  </a:cubicBezTo>
                  <a:cubicBezTo>
                    <a:pt x="4684" y="2239"/>
                    <a:pt x="4426" y="2120"/>
                    <a:pt x="4207" y="2020"/>
                  </a:cubicBezTo>
                  <a:cubicBezTo>
                    <a:pt x="3729" y="1801"/>
                    <a:pt x="3292" y="1602"/>
                    <a:pt x="2814" y="1364"/>
                  </a:cubicBezTo>
                  <a:cubicBezTo>
                    <a:pt x="1899" y="946"/>
                    <a:pt x="984" y="508"/>
                    <a:pt x="89" y="11"/>
                  </a:cubicBezTo>
                  <a:cubicBezTo>
                    <a:pt x="75" y="4"/>
                    <a:pt x="62" y="0"/>
                    <a:pt x="52"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27"/>
            <p:cNvSpPr/>
            <p:nvPr/>
          </p:nvSpPr>
          <p:spPr>
            <a:xfrm>
              <a:off x="3378565" y="4324888"/>
              <a:ext cx="330521" cy="11821"/>
            </a:xfrm>
            <a:custGeom>
              <a:avLst/>
              <a:gdLst/>
              <a:ahLst/>
              <a:cxnLst/>
              <a:rect l="l" t="t" r="r" b="b"/>
              <a:pathLst>
                <a:path w="10206" h="365" extrusionOk="0">
                  <a:moveTo>
                    <a:pt x="3507" y="1"/>
                  </a:moveTo>
                  <a:cubicBezTo>
                    <a:pt x="2369" y="1"/>
                    <a:pt x="1210" y="47"/>
                    <a:pt x="81" y="64"/>
                  </a:cubicBezTo>
                  <a:cubicBezTo>
                    <a:pt x="1" y="64"/>
                    <a:pt x="61" y="164"/>
                    <a:pt x="120" y="164"/>
                  </a:cubicBezTo>
                  <a:cubicBezTo>
                    <a:pt x="876" y="204"/>
                    <a:pt x="1592" y="263"/>
                    <a:pt x="2348" y="283"/>
                  </a:cubicBezTo>
                  <a:cubicBezTo>
                    <a:pt x="3661" y="343"/>
                    <a:pt x="4954" y="363"/>
                    <a:pt x="6247" y="363"/>
                  </a:cubicBezTo>
                  <a:cubicBezTo>
                    <a:pt x="6685" y="363"/>
                    <a:pt x="7120" y="365"/>
                    <a:pt x="7555" y="365"/>
                  </a:cubicBezTo>
                  <a:cubicBezTo>
                    <a:pt x="8424" y="365"/>
                    <a:pt x="9291" y="356"/>
                    <a:pt x="10166" y="303"/>
                  </a:cubicBezTo>
                  <a:cubicBezTo>
                    <a:pt x="10206" y="283"/>
                    <a:pt x="10206" y="263"/>
                    <a:pt x="10166" y="263"/>
                  </a:cubicBezTo>
                  <a:cubicBezTo>
                    <a:pt x="9430" y="204"/>
                    <a:pt x="8714" y="184"/>
                    <a:pt x="7958" y="144"/>
                  </a:cubicBezTo>
                  <a:cubicBezTo>
                    <a:pt x="6645" y="64"/>
                    <a:pt x="5352" y="44"/>
                    <a:pt x="4059" y="5"/>
                  </a:cubicBezTo>
                  <a:cubicBezTo>
                    <a:pt x="3876" y="2"/>
                    <a:pt x="3692" y="1"/>
                    <a:pt x="3507"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27"/>
            <p:cNvSpPr/>
            <p:nvPr/>
          </p:nvSpPr>
          <p:spPr>
            <a:xfrm>
              <a:off x="3450103" y="3059322"/>
              <a:ext cx="150137" cy="1236589"/>
            </a:xfrm>
            <a:custGeom>
              <a:avLst/>
              <a:gdLst/>
              <a:ahLst/>
              <a:cxnLst/>
              <a:rect l="l" t="t" r="r" b="b"/>
              <a:pathLst>
                <a:path w="4636" h="38184" extrusionOk="0">
                  <a:moveTo>
                    <a:pt x="54" y="1"/>
                  </a:moveTo>
                  <a:cubicBezTo>
                    <a:pt x="31" y="1"/>
                    <a:pt x="0" y="32"/>
                    <a:pt x="0" y="94"/>
                  </a:cubicBezTo>
                  <a:cubicBezTo>
                    <a:pt x="298" y="1486"/>
                    <a:pt x="696" y="2859"/>
                    <a:pt x="1054" y="4232"/>
                  </a:cubicBezTo>
                  <a:cubicBezTo>
                    <a:pt x="1393" y="5564"/>
                    <a:pt x="1771" y="6937"/>
                    <a:pt x="2129" y="8310"/>
                  </a:cubicBezTo>
                  <a:cubicBezTo>
                    <a:pt x="2745" y="10697"/>
                    <a:pt x="3342" y="13084"/>
                    <a:pt x="3760" y="15511"/>
                  </a:cubicBezTo>
                  <a:cubicBezTo>
                    <a:pt x="4178" y="17977"/>
                    <a:pt x="4376" y="20484"/>
                    <a:pt x="4416" y="23010"/>
                  </a:cubicBezTo>
                  <a:cubicBezTo>
                    <a:pt x="4436" y="25537"/>
                    <a:pt x="4376" y="28043"/>
                    <a:pt x="4376" y="30589"/>
                  </a:cubicBezTo>
                  <a:cubicBezTo>
                    <a:pt x="4376" y="33096"/>
                    <a:pt x="4337" y="35642"/>
                    <a:pt x="4416" y="38169"/>
                  </a:cubicBezTo>
                  <a:cubicBezTo>
                    <a:pt x="4416" y="38179"/>
                    <a:pt x="4426" y="38183"/>
                    <a:pt x="4436" y="38183"/>
                  </a:cubicBezTo>
                  <a:cubicBezTo>
                    <a:pt x="4446" y="38183"/>
                    <a:pt x="4456" y="38179"/>
                    <a:pt x="4456" y="38169"/>
                  </a:cubicBezTo>
                  <a:cubicBezTo>
                    <a:pt x="4476" y="37850"/>
                    <a:pt x="4476" y="37552"/>
                    <a:pt x="4476" y="37234"/>
                  </a:cubicBezTo>
                  <a:cubicBezTo>
                    <a:pt x="4516" y="34667"/>
                    <a:pt x="4536" y="32121"/>
                    <a:pt x="4556" y="29595"/>
                  </a:cubicBezTo>
                  <a:cubicBezTo>
                    <a:pt x="4575" y="27049"/>
                    <a:pt x="4635" y="24542"/>
                    <a:pt x="4575" y="22016"/>
                  </a:cubicBezTo>
                  <a:cubicBezTo>
                    <a:pt x="4536" y="19529"/>
                    <a:pt x="4237" y="17062"/>
                    <a:pt x="3760" y="14616"/>
                  </a:cubicBezTo>
                  <a:cubicBezTo>
                    <a:pt x="3282" y="12189"/>
                    <a:pt x="2666" y="9802"/>
                    <a:pt x="2049" y="7414"/>
                  </a:cubicBezTo>
                  <a:cubicBezTo>
                    <a:pt x="1731" y="6161"/>
                    <a:pt x="1393" y="4948"/>
                    <a:pt x="1074" y="3714"/>
                  </a:cubicBezTo>
                  <a:cubicBezTo>
                    <a:pt x="756" y="2461"/>
                    <a:pt x="458" y="1248"/>
                    <a:pt x="80" y="34"/>
                  </a:cubicBezTo>
                  <a:cubicBezTo>
                    <a:pt x="80" y="12"/>
                    <a:pt x="68" y="1"/>
                    <a:pt x="5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27"/>
            <p:cNvSpPr/>
            <p:nvPr/>
          </p:nvSpPr>
          <p:spPr>
            <a:xfrm>
              <a:off x="3293555" y="2208767"/>
              <a:ext cx="119857" cy="176142"/>
            </a:xfrm>
            <a:custGeom>
              <a:avLst/>
              <a:gdLst/>
              <a:ahLst/>
              <a:cxnLst/>
              <a:rect l="l" t="t" r="r" b="b"/>
              <a:pathLst>
                <a:path w="3701" h="5439" extrusionOk="0">
                  <a:moveTo>
                    <a:pt x="458" y="0"/>
                  </a:moveTo>
                  <a:cubicBezTo>
                    <a:pt x="418" y="537"/>
                    <a:pt x="338" y="1094"/>
                    <a:pt x="259" y="1591"/>
                  </a:cubicBezTo>
                  <a:cubicBezTo>
                    <a:pt x="139" y="2447"/>
                    <a:pt x="0" y="3123"/>
                    <a:pt x="20" y="3183"/>
                  </a:cubicBezTo>
                  <a:cubicBezTo>
                    <a:pt x="478" y="4137"/>
                    <a:pt x="1795" y="5438"/>
                    <a:pt x="2587" y="5438"/>
                  </a:cubicBezTo>
                  <a:cubicBezTo>
                    <a:pt x="2621" y="5438"/>
                    <a:pt x="2654" y="5436"/>
                    <a:pt x="2686" y="5431"/>
                  </a:cubicBezTo>
                  <a:cubicBezTo>
                    <a:pt x="3442" y="5311"/>
                    <a:pt x="3322" y="3680"/>
                    <a:pt x="3243" y="3262"/>
                  </a:cubicBezTo>
                  <a:lnTo>
                    <a:pt x="3243" y="3243"/>
                  </a:lnTo>
                  <a:lnTo>
                    <a:pt x="3243" y="3024"/>
                  </a:lnTo>
                  <a:cubicBezTo>
                    <a:pt x="3302" y="2109"/>
                    <a:pt x="3700" y="1034"/>
                    <a:pt x="3700" y="1034"/>
                  </a:cubicBezTo>
                  <a:lnTo>
                    <a:pt x="45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27"/>
            <p:cNvSpPr/>
            <p:nvPr/>
          </p:nvSpPr>
          <p:spPr>
            <a:xfrm>
              <a:off x="3311593" y="2210030"/>
              <a:ext cx="101818" cy="104409"/>
            </a:xfrm>
            <a:custGeom>
              <a:avLst/>
              <a:gdLst/>
              <a:ahLst/>
              <a:cxnLst/>
              <a:rect l="l" t="t" r="r" b="b"/>
              <a:pathLst>
                <a:path w="3144" h="3224" extrusionOk="0">
                  <a:moveTo>
                    <a:pt x="0" y="1"/>
                  </a:moveTo>
                  <a:lnTo>
                    <a:pt x="0" y="1"/>
                  </a:lnTo>
                  <a:cubicBezTo>
                    <a:pt x="80" y="816"/>
                    <a:pt x="438" y="3025"/>
                    <a:pt x="2367" y="3223"/>
                  </a:cubicBezTo>
                  <a:lnTo>
                    <a:pt x="2725" y="3223"/>
                  </a:lnTo>
                  <a:lnTo>
                    <a:pt x="2725" y="3204"/>
                  </a:lnTo>
                  <a:cubicBezTo>
                    <a:pt x="2725" y="3124"/>
                    <a:pt x="2725" y="3044"/>
                    <a:pt x="2686" y="2985"/>
                  </a:cubicBezTo>
                  <a:cubicBezTo>
                    <a:pt x="2745" y="2070"/>
                    <a:pt x="3143" y="995"/>
                    <a:pt x="3143" y="995"/>
                  </a:cubicBezTo>
                  <a:lnTo>
                    <a:pt x="0"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27"/>
            <p:cNvSpPr/>
            <p:nvPr/>
          </p:nvSpPr>
          <p:spPr>
            <a:xfrm>
              <a:off x="3272278" y="2024271"/>
              <a:ext cx="217789" cy="257007"/>
            </a:xfrm>
            <a:custGeom>
              <a:avLst/>
              <a:gdLst/>
              <a:ahLst/>
              <a:cxnLst/>
              <a:rect l="l" t="t" r="r" b="b"/>
              <a:pathLst>
                <a:path w="6725" h="7936" extrusionOk="0">
                  <a:moveTo>
                    <a:pt x="3091" y="1"/>
                  </a:moveTo>
                  <a:cubicBezTo>
                    <a:pt x="1793" y="1"/>
                    <a:pt x="427" y="914"/>
                    <a:pt x="200" y="2275"/>
                  </a:cubicBezTo>
                  <a:cubicBezTo>
                    <a:pt x="1" y="3469"/>
                    <a:pt x="1075" y="6751"/>
                    <a:pt x="1990" y="7368"/>
                  </a:cubicBezTo>
                  <a:cubicBezTo>
                    <a:pt x="2537" y="7738"/>
                    <a:pt x="3182" y="7936"/>
                    <a:pt x="3805" y="7936"/>
                  </a:cubicBezTo>
                  <a:cubicBezTo>
                    <a:pt x="4722" y="7936"/>
                    <a:pt x="5590" y="7508"/>
                    <a:pt x="6028" y="6572"/>
                  </a:cubicBezTo>
                  <a:cubicBezTo>
                    <a:pt x="6724" y="5060"/>
                    <a:pt x="5272" y="823"/>
                    <a:pt x="4258" y="286"/>
                  </a:cubicBezTo>
                  <a:cubicBezTo>
                    <a:pt x="3901" y="91"/>
                    <a:pt x="3499" y="1"/>
                    <a:pt x="3091"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27"/>
            <p:cNvSpPr/>
            <p:nvPr/>
          </p:nvSpPr>
          <p:spPr>
            <a:xfrm>
              <a:off x="3394693" y="2148272"/>
              <a:ext cx="8388" cy="21212"/>
            </a:xfrm>
            <a:custGeom>
              <a:avLst/>
              <a:gdLst/>
              <a:ahLst/>
              <a:cxnLst/>
              <a:rect l="l" t="t" r="r" b="b"/>
              <a:pathLst>
                <a:path w="259" h="655" extrusionOk="0">
                  <a:moveTo>
                    <a:pt x="75" y="0"/>
                  </a:moveTo>
                  <a:lnTo>
                    <a:pt x="75" y="0"/>
                  </a:lnTo>
                  <a:cubicBezTo>
                    <a:pt x="71" y="0"/>
                    <a:pt x="67" y="18"/>
                    <a:pt x="80" y="18"/>
                  </a:cubicBezTo>
                  <a:cubicBezTo>
                    <a:pt x="80" y="5"/>
                    <a:pt x="78" y="0"/>
                    <a:pt x="75" y="0"/>
                  </a:cubicBezTo>
                  <a:close/>
                  <a:moveTo>
                    <a:pt x="80" y="18"/>
                  </a:moveTo>
                  <a:lnTo>
                    <a:pt x="80" y="18"/>
                  </a:lnTo>
                  <a:cubicBezTo>
                    <a:pt x="159" y="257"/>
                    <a:pt x="179" y="515"/>
                    <a:pt x="0" y="655"/>
                  </a:cubicBezTo>
                  <a:cubicBezTo>
                    <a:pt x="259" y="535"/>
                    <a:pt x="179" y="177"/>
                    <a:pt x="80" y="18"/>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27"/>
            <p:cNvSpPr/>
            <p:nvPr/>
          </p:nvSpPr>
          <p:spPr>
            <a:xfrm>
              <a:off x="3376654" y="2142832"/>
              <a:ext cx="27171" cy="23641"/>
            </a:xfrm>
            <a:custGeom>
              <a:avLst/>
              <a:gdLst/>
              <a:ahLst/>
              <a:cxnLst/>
              <a:rect l="l" t="t" r="r" b="b"/>
              <a:pathLst>
                <a:path w="839" h="730" extrusionOk="0">
                  <a:moveTo>
                    <a:pt x="404" y="1"/>
                  </a:moveTo>
                  <a:cubicBezTo>
                    <a:pt x="389" y="1"/>
                    <a:pt x="374" y="3"/>
                    <a:pt x="358" y="7"/>
                  </a:cubicBezTo>
                  <a:cubicBezTo>
                    <a:pt x="0" y="82"/>
                    <a:pt x="160" y="729"/>
                    <a:pt x="482" y="729"/>
                  </a:cubicBezTo>
                  <a:cubicBezTo>
                    <a:pt x="500" y="729"/>
                    <a:pt x="519" y="727"/>
                    <a:pt x="537" y="723"/>
                  </a:cubicBezTo>
                  <a:cubicBezTo>
                    <a:pt x="839" y="648"/>
                    <a:pt x="676" y="1"/>
                    <a:pt x="404"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27"/>
            <p:cNvSpPr/>
            <p:nvPr/>
          </p:nvSpPr>
          <p:spPr>
            <a:xfrm>
              <a:off x="3437214" y="2137229"/>
              <a:ext cx="12922" cy="18103"/>
            </a:xfrm>
            <a:custGeom>
              <a:avLst/>
              <a:gdLst/>
              <a:ahLst/>
              <a:cxnLst/>
              <a:rect l="l" t="t" r="r" b="b"/>
              <a:pathLst>
                <a:path w="399" h="559" extrusionOk="0">
                  <a:moveTo>
                    <a:pt x="0" y="1"/>
                  </a:moveTo>
                  <a:cubicBezTo>
                    <a:pt x="39" y="214"/>
                    <a:pt x="153" y="559"/>
                    <a:pt x="379" y="559"/>
                  </a:cubicBezTo>
                  <a:cubicBezTo>
                    <a:pt x="385" y="559"/>
                    <a:pt x="392" y="558"/>
                    <a:pt x="398" y="558"/>
                  </a:cubicBezTo>
                  <a:lnTo>
                    <a:pt x="398" y="518"/>
                  </a:lnTo>
                  <a:cubicBezTo>
                    <a:pt x="179" y="498"/>
                    <a:pt x="80" y="260"/>
                    <a:pt x="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27"/>
            <p:cNvSpPr/>
            <p:nvPr/>
          </p:nvSpPr>
          <p:spPr>
            <a:xfrm>
              <a:off x="3433522" y="2127805"/>
              <a:ext cx="26718" cy="23576"/>
            </a:xfrm>
            <a:custGeom>
              <a:avLst/>
              <a:gdLst/>
              <a:ahLst/>
              <a:cxnLst/>
              <a:rect l="l" t="t" r="r" b="b"/>
              <a:pathLst>
                <a:path w="825" h="728" extrusionOk="0">
                  <a:moveTo>
                    <a:pt x="349" y="0"/>
                  </a:moveTo>
                  <a:cubicBezTo>
                    <a:pt x="325" y="0"/>
                    <a:pt x="299" y="4"/>
                    <a:pt x="273" y="13"/>
                  </a:cubicBezTo>
                  <a:cubicBezTo>
                    <a:pt x="1" y="104"/>
                    <a:pt x="160" y="727"/>
                    <a:pt x="432" y="727"/>
                  </a:cubicBezTo>
                  <a:cubicBezTo>
                    <a:pt x="458" y="727"/>
                    <a:pt x="485" y="722"/>
                    <a:pt x="512" y="710"/>
                  </a:cubicBezTo>
                  <a:cubicBezTo>
                    <a:pt x="824" y="618"/>
                    <a:pt x="645" y="0"/>
                    <a:pt x="34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27"/>
            <p:cNvSpPr/>
            <p:nvPr/>
          </p:nvSpPr>
          <p:spPr>
            <a:xfrm>
              <a:off x="3367781" y="2114592"/>
              <a:ext cx="24354" cy="20370"/>
            </a:xfrm>
            <a:custGeom>
              <a:avLst/>
              <a:gdLst/>
              <a:ahLst/>
              <a:cxnLst/>
              <a:rect l="l" t="t" r="r" b="b"/>
              <a:pathLst>
                <a:path w="752" h="629" extrusionOk="0">
                  <a:moveTo>
                    <a:pt x="508" y="0"/>
                  </a:moveTo>
                  <a:cubicBezTo>
                    <a:pt x="427" y="0"/>
                    <a:pt x="340" y="34"/>
                    <a:pt x="254" y="83"/>
                  </a:cubicBezTo>
                  <a:cubicBezTo>
                    <a:pt x="135" y="163"/>
                    <a:pt x="55" y="262"/>
                    <a:pt x="16" y="402"/>
                  </a:cubicBezTo>
                  <a:cubicBezTo>
                    <a:pt x="1" y="538"/>
                    <a:pt x="78" y="628"/>
                    <a:pt x="168" y="628"/>
                  </a:cubicBezTo>
                  <a:cubicBezTo>
                    <a:pt x="196" y="628"/>
                    <a:pt x="226" y="619"/>
                    <a:pt x="254" y="600"/>
                  </a:cubicBezTo>
                  <a:cubicBezTo>
                    <a:pt x="354" y="561"/>
                    <a:pt x="433" y="481"/>
                    <a:pt x="513" y="421"/>
                  </a:cubicBezTo>
                  <a:cubicBezTo>
                    <a:pt x="612" y="362"/>
                    <a:pt x="692" y="342"/>
                    <a:pt x="732" y="203"/>
                  </a:cubicBezTo>
                  <a:cubicBezTo>
                    <a:pt x="752" y="163"/>
                    <a:pt x="712" y="63"/>
                    <a:pt x="652" y="43"/>
                  </a:cubicBezTo>
                  <a:cubicBezTo>
                    <a:pt x="607" y="13"/>
                    <a:pt x="558" y="0"/>
                    <a:pt x="50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27"/>
            <p:cNvSpPr/>
            <p:nvPr/>
          </p:nvSpPr>
          <p:spPr>
            <a:xfrm>
              <a:off x="3425620" y="2100537"/>
              <a:ext cx="29665" cy="13537"/>
            </a:xfrm>
            <a:custGeom>
              <a:avLst/>
              <a:gdLst/>
              <a:ahLst/>
              <a:cxnLst/>
              <a:rect l="l" t="t" r="r" b="b"/>
              <a:pathLst>
                <a:path w="916" h="418" extrusionOk="0">
                  <a:moveTo>
                    <a:pt x="358" y="0"/>
                  </a:moveTo>
                  <a:cubicBezTo>
                    <a:pt x="239" y="0"/>
                    <a:pt x="80" y="40"/>
                    <a:pt x="20" y="159"/>
                  </a:cubicBezTo>
                  <a:cubicBezTo>
                    <a:pt x="0" y="239"/>
                    <a:pt x="20" y="338"/>
                    <a:pt x="60" y="358"/>
                  </a:cubicBezTo>
                  <a:cubicBezTo>
                    <a:pt x="199" y="418"/>
                    <a:pt x="259" y="418"/>
                    <a:pt x="398" y="418"/>
                  </a:cubicBezTo>
                  <a:lnTo>
                    <a:pt x="696" y="418"/>
                  </a:lnTo>
                  <a:cubicBezTo>
                    <a:pt x="836" y="418"/>
                    <a:pt x="915" y="219"/>
                    <a:pt x="756" y="119"/>
                  </a:cubicBezTo>
                  <a:cubicBezTo>
                    <a:pt x="637" y="20"/>
                    <a:pt x="517" y="0"/>
                    <a:pt x="35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27"/>
            <p:cNvSpPr/>
            <p:nvPr/>
          </p:nvSpPr>
          <p:spPr>
            <a:xfrm>
              <a:off x="3406934" y="2214564"/>
              <a:ext cx="15480" cy="6574"/>
            </a:xfrm>
            <a:custGeom>
              <a:avLst/>
              <a:gdLst/>
              <a:ahLst/>
              <a:cxnLst/>
              <a:rect l="l" t="t" r="r" b="b"/>
              <a:pathLst>
                <a:path w="478" h="203" extrusionOk="0">
                  <a:moveTo>
                    <a:pt x="438" y="0"/>
                  </a:moveTo>
                  <a:cubicBezTo>
                    <a:pt x="378" y="60"/>
                    <a:pt x="299" y="100"/>
                    <a:pt x="219" y="119"/>
                  </a:cubicBezTo>
                  <a:cubicBezTo>
                    <a:pt x="201" y="129"/>
                    <a:pt x="183" y="133"/>
                    <a:pt x="166" y="133"/>
                  </a:cubicBezTo>
                  <a:cubicBezTo>
                    <a:pt x="111" y="133"/>
                    <a:pt x="61" y="90"/>
                    <a:pt x="0" y="60"/>
                  </a:cubicBezTo>
                  <a:lnTo>
                    <a:pt x="0" y="60"/>
                  </a:lnTo>
                  <a:cubicBezTo>
                    <a:pt x="18" y="146"/>
                    <a:pt x="80" y="203"/>
                    <a:pt x="175" y="203"/>
                  </a:cubicBezTo>
                  <a:cubicBezTo>
                    <a:pt x="189" y="203"/>
                    <a:pt x="204" y="202"/>
                    <a:pt x="219" y="199"/>
                  </a:cubicBezTo>
                  <a:cubicBezTo>
                    <a:pt x="319" y="199"/>
                    <a:pt x="438" y="100"/>
                    <a:pt x="47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27"/>
            <p:cNvSpPr/>
            <p:nvPr/>
          </p:nvSpPr>
          <p:spPr>
            <a:xfrm>
              <a:off x="3407582" y="2104779"/>
              <a:ext cx="42165" cy="93819"/>
            </a:xfrm>
            <a:custGeom>
              <a:avLst/>
              <a:gdLst/>
              <a:ahLst/>
              <a:cxnLst/>
              <a:rect l="l" t="t" r="r" b="b"/>
              <a:pathLst>
                <a:path w="1302" h="2897" extrusionOk="0">
                  <a:moveTo>
                    <a:pt x="390" y="0"/>
                  </a:moveTo>
                  <a:cubicBezTo>
                    <a:pt x="378" y="0"/>
                    <a:pt x="358" y="14"/>
                    <a:pt x="358" y="28"/>
                  </a:cubicBezTo>
                  <a:cubicBezTo>
                    <a:pt x="557" y="764"/>
                    <a:pt x="875" y="1421"/>
                    <a:pt x="1094" y="2117"/>
                  </a:cubicBezTo>
                  <a:cubicBezTo>
                    <a:pt x="999" y="2117"/>
                    <a:pt x="865" y="2091"/>
                    <a:pt x="765" y="2091"/>
                  </a:cubicBezTo>
                  <a:cubicBezTo>
                    <a:pt x="739" y="2091"/>
                    <a:pt x="716" y="2093"/>
                    <a:pt x="696" y="2097"/>
                  </a:cubicBezTo>
                  <a:cubicBezTo>
                    <a:pt x="677" y="2117"/>
                    <a:pt x="875" y="2594"/>
                    <a:pt x="875" y="2674"/>
                  </a:cubicBezTo>
                  <a:cubicBezTo>
                    <a:pt x="762" y="2722"/>
                    <a:pt x="656" y="2745"/>
                    <a:pt x="547" y="2745"/>
                  </a:cubicBezTo>
                  <a:cubicBezTo>
                    <a:pt x="387" y="2745"/>
                    <a:pt x="221" y="2697"/>
                    <a:pt x="20" y="2614"/>
                  </a:cubicBezTo>
                  <a:cubicBezTo>
                    <a:pt x="20" y="2674"/>
                    <a:pt x="0" y="2694"/>
                    <a:pt x="20" y="2694"/>
                  </a:cubicBezTo>
                  <a:cubicBezTo>
                    <a:pt x="177" y="2833"/>
                    <a:pt x="365" y="2896"/>
                    <a:pt x="543" y="2896"/>
                  </a:cubicBezTo>
                  <a:cubicBezTo>
                    <a:pt x="568" y="2896"/>
                    <a:pt x="592" y="2895"/>
                    <a:pt x="617" y="2893"/>
                  </a:cubicBezTo>
                  <a:cubicBezTo>
                    <a:pt x="716" y="2893"/>
                    <a:pt x="816" y="2873"/>
                    <a:pt x="895" y="2853"/>
                  </a:cubicBezTo>
                  <a:cubicBezTo>
                    <a:pt x="915" y="2853"/>
                    <a:pt x="915" y="2853"/>
                    <a:pt x="955" y="2813"/>
                  </a:cubicBezTo>
                  <a:cubicBezTo>
                    <a:pt x="975" y="2813"/>
                    <a:pt x="975" y="2813"/>
                    <a:pt x="995" y="2793"/>
                  </a:cubicBezTo>
                  <a:cubicBezTo>
                    <a:pt x="1015" y="2793"/>
                    <a:pt x="1015" y="2773"/>
                    <a:pt x="1015" y="2753"/>
                  </a:cubicBezTo>
                  <a:lnTo>
                    <a:pt x="1015" y="2714"/>
                  </a:lnTo>
                  <a:lnTo>
                    <a:pt x="1015" y="2694"/>
                  </a:lnTo>
                  <a:cubicBezTo>
                    <a:pt x="975" y="2515"/>
                    <a:pt x="895" y="2276"/>
                    <a:pt x="895" y="2276"/>
                  </a:cubicBezTo>
                  <a:lnTo>
                    <a:pt x="895" y="2276"/>
                  </a:lnTo>
                  <a:cubicBezTo>
                    <a:pt x="941" y="2287"/>
                    <a:pt x="1072" y="2312"/>
                    <a:pt x="1171" y="2312"/>
                  </a:cubicBezTo>
                  <a:cubicBezTo>
                    <a:pt x="1245" y="2312"/>
                    <a:pt x="1302" y="2299"/>
                    <a:pt x="1293" y="2256"/>
                  </a:cubicBezTo>
                  <a:cubicBezTo>
                    <a:pt x="1054" y="1520"/>
                    <a:pt x="796" y="705"/>
                    <a:pt x="398" y="8"/>
                  </a:cubicBezTo>
                  <a:cubicBezTo>
                    <a:pt x="398" y="2"/>
                    <a:pt x="395" y="0"/>
                    <a:pt x="39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27"/>
            <p:cNvSpPr/>
            <p:nvPr/>
          </p:nvSpPr>
          <p:spPr>
            <a:xfrm>
              <a:off x="3406934" y="2191992"/>
              <a:ext cx="25778" cy="18071"/>
            </a:xfrm>
            <a:custGeom>
              <a:avLst/>
              <a:gdLst/>
              <a:ahLst/>
              <a:cxnLst/>
              <a:rect l="l" t="t" r="r" b="b"/>
              <a:pathLst>
                <a:path w="796" h="558" extrusionOk="0">
                  <a:moveTo>
                    <a:pt x="20" y="1"/>
                  </a:moveTo>
                  <a:cubicBezTo>
                    <a:pt x="20" y="1"/>
                    <a:pt x="0" y="100"/>
                    <a:pt x="0" y="220"/>
                  </a:cubicBezTo>
                  <a:cubicBezTo>
                    <a:pt x="0" y="379"/>
                    <a:pt x="40" y="558"/>
                    <a:pt x="239" y="558"/>
                  </a:cubicBezTo>
                  <a:cubicBezTo>
                    <a:pt x="338" y="558"/>
                    <a:pt x="418" y="518"/>
                    <a:pt x="498" y="478"/>
                  </a:cubicBezTo>
                  <a:cubicBezTo>
                    <a:pt x="696" y="359"/>
                    <a:pt x="796" y="100"/>
                    <a:pt x="796" y="100"/>
                  </a:cubicBezTo>
                  <a:lnTo>
                    <a:pt x="796" y="100"/>
                  </a:lnTo>
                  <a:cubicBezTo>
                    <a:pt x="720" y="115"/>
                    <a:pt x="646" y="121"/>
                    <a:pt x="576" y="121"/>
                  </a:cubicBezTo>
                  <a:cubicBezTo>
                    <a:pt x="260" y="121"/>
                    <a:pt x="20" y="1"/>
                    <a:pt x="20"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27"/>
            <p:cNvSpPr/>
            <p:nvPr/>
          </p:nvSpPr>
          <p:spPr>
            <a:xfrm>
              <a:off x="3407582" y="2199019"/>
              <a:ext cx="16128" cy="11043"/>
            </a:xfrm>
            <a:custGeom>
              <a:avLst/>
              <a:gdLst/>
              <a:ahLst/>
              <a:cxnLst/>
              <a:rect l="l" t="t" r="r" b="b"/>
              <a:pathLst>
                <a:path w="498" h="341" extrusionOk="0">
                  <a:moveTo>
                    <a:pt x="51" y="0"/>
                  </a:moveTo>
                  <a:cubicBezTo>
                    <a:pt x="34" y="0"/>
                    <a:pt x="17" y="1"/>
                    <a:pt x="0" y="3"/>
                  </a:cubicBezTo>
                  <a:cubicBezTo>
                    <a:pt x="0" y="162"/>
                    <a:pt x="60" y="341"/>
                    <a:pt x="259" y="341"/>
                  </a:cubicBezTo>
                  <a:cubicBezTo>
                    <a:pt x="358" y="341"/>
                    <a:pt x="418" y="301"/>
                    <a:pt x="497" y="261"/>
                  </a:cubicBezTo>
                  <a:cubicBezTo>
                    <a:pt x="425" y="97"/>
                    <a:pt x="235" y="0"/>
                    <a:pt x="5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27"/>
            <p:cNvSpPr/>
            <p:nvPr/>
          </p:nvSpPr>
          <p:spPr>
            <a:xfrm>
              <a:off x="3245301" y="1994153"/>
              <a:ext cx="231877" cy="188351"/>
            </a:xfrm>
            <a:custGeom>
              <a:avLst/>
              <a:gdLst/>
              <a:ahLst/>
              <a:cxnLst/>
              <a:rect l="l" t="t" r="r" b="b"/>
              <a:pathLst>
                <a:path w="7160" h="5816" extrusionOk="0">
                  <a:moveTo>
                    <a:pt x="5385" y="0"/>
                  </a:moveTo>
                  <a:cubicBezTo>
                    <a:pt x="5202" y="0"/>
                    <a:pt x="5111" y="420"/>
                    <a:pt x="5111" y="420"/>
                  </a:cubicBezTo>
                  <a:cubicBezTo>
                    <a:pt x="5111" y="420"/>
                    <a:pt x="4765" y="383"/>
                    <a:pt x="4267" y="383"/>
                  </a:cubicBezTo>
                  <a:cubicBezTo>
                    <a:pt x="3739" y="383"/>
                    <a:pt x="3041" y="425"/>
                    <a:pt x="2405" y="600"/>
                  </a:cubicBezTo>
                  <a:cubicBezTo>
                    <a:pt x="1152" y="918"/>
                    <a:pt x="834" y="2310"/>
                    <a:pt x="834" y="2310"/>
                  </a:cubicBezTo>
                  <a:cubicBezTo>
                    <a:pt x="834" y="2310"/>
                    <a:pt x="217" y="2609"/>
                    <a:pt x="98" y="3106"/>
                  </a:cubicBezTo>
                  <a:cubicBezTo>
                    <a:pt x="1" y="3610"/>
                    <a:pt x="1095" y="5816"/>
                    <a:pt x="1647" y="5816"/>
                  </a:cubicBezTo>
                  <a:cubicBezTo>
                    <a:pt x="1662" y="5816"/>
                    <a:pt x="1676" y="5814"/>
                    <a:pt x="1689" y="5811"/>
                  </a:cubicBezTo>
                  <a:cubicBezTo>
                    <a:pt x="2505" y="5612"/>
                    <a:pt x="2326" y="4081"/>
                    <a:pt x="2326" y="4081"/>
                  </a:cubicBezTo>
                  <a:cubicBezTo>
                    <a:pt x="2326" y="4081"/>
                    <a:pt x="3698" y="3524"/>
                    <a:pt x="3678" y="2410"/>
                  </a:cubicBezTo>
                  <a:lnTo>
                    <a:pt x="3678" y="2410"/>
                  </a:lnTo>
                  <a:cubicBezTo>
                    <a:pt x="3679" y="2410"/>
                    <a:pt x="4301" y="2644"/>
                    <a:pt x="5004" y="2644"/>
                  </a:cubicBezTo>
                  <a:cubicBezTo>
                    <a:pt x="5405" y="2644"/>
                    <a:pt x="5831" y="2568"/>
                    <a:pt x="6185" y="2330"/>
                  </a:cubicBezTo>
                  <a:cubicBezTo>
                    <a:pt x="7160" y="1714"/>
                    <a:pt x="6662" y="560"/>
                    <a:pt x="6483" y="321"/>
                  </a:cubicBezTo>
                  <a:cubicBezTo>
                    <a:pt x="6455" y="287"/>
                    <a:pt x="6421" y="273"/>
                    <a:pt x="6381" y="273"/>
                  </a:cubicBezTo>
                  <a:cubicBezTo>
                    <a:pt x="6168" y="273"/>
                    <a:pt x="5827" y="699"/>
                    <a:pt x="5827" y="699"/>
                  </a:cubicBezTo>
                  <a:cubicBezTo>
                    <a:pt x="5827" y="699"/>
                    <a:pt x="5608" y="23"/>
                    <a:pt x="5409" y="3"/>
                  </a:cubicBezTo>
                  <a:cubicBezTo>
                    <a:pt x="5401" y="1"/>
                    <a:pt x="5393" y="0"/>
                    <a:pt x="538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27"/>
            <p:cNvSpPr/>
            <p:nvPr/>
          </p:nvSpPr>
          <p:spPr>
            <a:xfrm>
              <a:off x="3316095" y="2065723"/>
              <a:ext cx="49646" cy="59297"/>
            </a:xfrm>
            <a:custGeom>
              <a:avLst/>
              <a:gdLst/>
              <a:ahLst/>
              <a:cxnLst/>
              <a:rect l="l" t="t" r="r" b="b"/>
              <a:pathLst>
                <a:path w="1533" h="1831" extrusionOk="0">
                  <a:moveTo>
                    <a:pt x="1433" y="1"/>
                  </a:moveTo>
                  <a:cubicBezTo>
                    <a:pt x="1492" y="220"/>
                    <a:pt x="1492" y="438"/>
                    <a:pt x="1453" y="677"/>
                  </a:cubicBezTo>
                  <a:cubicBezTo>
                    <a:pt x="1413" y="896"/>
                    <a:pt x="1313" y="1095"/>
                    <a:pt x="1194" y="1234"/>
                  </a:cubicBezTo>
                  <a:cubicBezTo>
                    <a:pt x="1035" y="1393"/>
                    <a:pt x="836" y="1513"/>
                    <a:pt x="637" y="1612"/>
                  </a:cubicBezTo>
                  <a:cubicBezTo>
                    <a:pt x="537" y="1672"/>
                    <a:pt x="438" y="1692"/>
                    <a:pt x="319" y="1732"/>
                  </a:cubicBezTo>
                  <a:cubicBezTo>
                    <a:pt x="219" y="1771"/>
                    <a:pt x="100" y="1791"/>
                    <a:pt x="0" y="1831"/>
                  </a:cubicBezTo>
                  <a:cubicBezTo>
                    <a:pt x="120" y="1831"/>
                    <a:pt x="219" y="1811"/>
                    <a:pt x="339" y="1791"/>
                  </a:cubicBezTo>
                  <a:cubicBezTo>
                    <a:pt x="438" y="1771"/>
                    <a:pt x="557" y="1732"/>
                    <a:pt x="657" y="1692"/>
                  </a:cubicBezTo>
                  <a:cubicBezTo>
                    <a:pt x="896" y="1612"/>
                    <a:pt x="1094" y="1493"/>
                    <a:pt x="1254" y="1314"/>
                  </a:cubicBezTo>
                  <a:cubicBezTo>
                    <a:pt x="1413" y="1135"/>
                    <a:pt x="1512" y="916"/>
                    <a:pt x="1532" y="677"/>
                  </a:cubicBezTo>
                  <a:cubicBezTo>
                    <a:pt x="1532" y="438"/>
                    <a:pt x="1512" y="220"/>
                    <a:pt x="143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27"/>
            <p:cNvSpPr/>
            <p:nvPr/>
          </p:nvSpPr>
          <p:spPr>
            <a:xfrm>
              <a:off x="3272278" y="2007755"/>
              <a:ext cx="106320" cy="67037"/>
            </a:xfrm>
            <a:custGeom>
              <a:avLst/>
              <a:gdLst/>
              <a:ahLst/>
              <a:cxnLst/>
              <a:rect l="l" t="t" r="r" b="b"/>
              <a:pathLst>
                <a:path w="3283" h="2070" extrusionOk="0">
                  <a:moveTo>
                    <a:pt x="2189" y="0"/>
                  </a:moveTo>
                  <a:cubicBezTo>
                    <a:pt x="1811" y="0"/>
                    <a:pt x="1453" y="40"/>
                    <a:pt x="1095" y="199"/>
                  </a:cubicBezTo>
                  <a:cubicBezTo>
                    <a:pt x="737" y="359"/>
                    <a:pt x="458" y="617"/>
                    <a:pt x="279" y="935"/>
                  </a:cubicBezTo>
                  <a:cubicBezTo>
                    <a:pt x="80" y="1313"/>
                    <a:pt x="1" y="1711"/>
                    <a:pt x="60" y="2069"/>
                  </a:cubicBezTo>
                  <a:cubicBezTo>
                    <a:pt x="60" y="1691"/>
                    <a:pt x="160" y="1313"/>
                    <a:pt x="319" y="1015"/>
                  </a:cubicBezTo>
                  <a:cubicBezTo>
                    <a:pt x="498" y="697"/>
                    <a:pt x="796" y="478"/>
                    <a:pt x="1115" y="319"/>
                  </a:cubicBezTo>
                  <a:cubicBezTo>
                    <a:pt x="1194" y="299"/>
                    <a:pt x="1294" y="239"/>
                    <a:pt x="1373" y="219"/>
                  </a:cubicBezTo>
                  <a:lnTo>
                    <a:pt x="1652" y="140"/>
                  </a:lnTo>
                  <a:cubicBezTo>
                    <a:pt x="1811" y="120"/>
                    <a:pt x="2010" y="100"/>
                    <a:pt x="2189" y="100"/>
                  </a:cubicBezTo>
                  <a:lnTo>
                    <a:pt x="2746" y="100"/>
                  </a:lnTo>
                  <a:cubicBezTo>
                    <a:pt x="2905" y="120"/>
                    <a:pt x="3104" y="120"/>
                    <a:pt x="3283" y="140"/>
                  </a:cubicBezTo>
                  <a:cubicBezTo>
                    <a:pt x="3104" y="120"/>
                    <a:pt x="2905" y="80"/>
                    <a:pt x="2746" y="40"/>
                  </a:cubicBezTo>
                  <a:cubicBezTo>
                    <a:pt x="2567" y="20"/>
                    <a:pt x="2368" y="20"/>
                    <a:pt x="2189"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27"/>
            <p:cNvSpPr/>
            <p:nvPr/>
          </p:nvSpPr>
          <p:spPr>
            <a:xfrm>
              <a:off x="3343136" y="2122494"/>
              <a:ext cx="79278" cy="69984"/>
            </a:xfrm>
            <a:custGeom>
              <a:avLst/>
              <a:gdLst/>
              <a:ahLst/>
              <a:cxnLst/>
              <a:rect l="l" t="t" r="r" b="b"/>
              <a:pathLst>
                <a:path w="2448" h="2161" extrusionOk="0">
                  <a:moveTo>
                    <a:pt x="1173" y="153"/>
                  </a:moveTo>
                  <a:cubicBezTo>
                    <a:pt x="1554" y="153"/>
                    <a:pt x="1905" y="366"/>
                    <a:pt x="2070" y="715"/>
                  </a:cubicBezTo>
                  <a:cubicBezTo>
                    <a:pt x="2269" y="1172"/>
                    <a:pt x="2050" y="1729"/>
                    <a:pt x="1572" y="1928"/>
                  </a:cubicBezTo>
                  <a:cubicBezTo>
                    <a:pt x="1453" y="1978"/>
                    <a:pt x="1330" y="2001"/>
                    <a:pt x="1209" y="2001"/>
                  </a:cubicBezTo>
                  <a:cubicBezTo>
                    <a:pt x="848" y="2001"/>
                    <a:pt x="508" y="1789"/>
                    <a:pt x="359" y="1431"/>
                  </a:cubicBezTo>
                  <a:cubicBezTo>
                    <a:pt x="160" y="953"/>
                    <a:pt x="379" y="416"/>
                    <a:pt x="856" y="217"/>
                  </a:cubicBezTo>
                  <a:cubicBezTo>
                    <a:pt x="916" y="177"/>
                    <a:pt x="996" y="158"/>
                    <a:pt x="1075" y="158"/>
                  </a:cubicBezTo>
                  <a:cubicBezTo>
                    <a:pt x="1108" y="154"/>
                    <a:pt x="1140" y="153"/>
                    <a:pt x="1173" y="153"/>
                  </a:cubicBezTo>
                  <a:close/>
                  <a:moveTo>
                    <a:pt x="1207" y="0"/>
                  </a:moveTo>
                  <a:cubicBezTo>
                    <a:pt x="1070" y="0"/>
                    <a:pt x="931" y="25"/>
                    <a:pt x="797" y="78"/>
                  </a:cubicBezTo>
                  <a:cubicBezTo>
                    <a:pt x="259" y="317"/>
                    <a:pt x="1" y="953"/>
                    <a:pt x="220" y="1510"/>
                  </a:cubicBezTo>
                  <a:cubicBezTo>
                    <a:pt x="378" y="1898"/>
                    <a:pt x="786" y="2160"/>
                    <a:pt x="1209" y="2160"/>
                  </a:cubicBezTo>
                  <a:cubicBezTo>
                    <a:pt x="1264" y="2160"/>
                    <a:pt x="1319" y="2156"/>
                    <a:pt x="1373" y="2147"/>
                  </a:cubicBezTo>
                  <a:cubicBezTo>
                    <a:pt x="1453" y="2147"/>
                    <a:pt x="1553" y="2127"/>
                    <a:pt x="1652" y="2067"/>
                  </a:cubicBezTo>
                  <a:cubicBezTo>
                    <a:pt x="2189" y="1848"/>
                    <a:pt x="2448" y="1212"/>
                    <a:pt x="2209" y="655"/>
                  </a:cubicBezTo>
                  <a:cubicBezTo>
                    <a:pt x="2043" y="247"/>
                    <a:pt x="1636" y="0"/>
                    <a:pt x="1207"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27"/>
            <p:cNvSpPr/>
            <p:nvPr/>
          </p:nvSpPr>
          <p:spPr>
            <a:xfrm>
              <a:off x="3430121" y="2101994"/>
              <a:ext cx="58002" cy="69531"/>
            </a:xfrm>
            <a:custGeom>
              <a:avLst/>
              <a:gdLst/>
              <a:ahLst/>
              <a:cxnLst/>
              <a:rect l="l" t="t" r="r" b="b"/>
              <a:pathLst>
                <a:path w="1791" h="2147" extrusionOk="0">
                  <a:moveTo>
                    <a:pt x="748" y="169"/>
                  </a:moveTo>
                  <a:cubicBezTo>
                    <a:pt x="868" y="169"/>
                    <a:pt x="998" y="210"/>
                    <a:pt x="1114" y="293"/>
                  </a:cubicBezTo>
                  <a:cubicBezTo>
                    <a:pt x="1293" y="452"/>
                    <a:pt x="1413" y="651"/>
                    <a:pt x="1492" y="890"/>
                  </a:cubicBezTo>
                  <a:cubicBezTo>
                    <a:pt x="1612" y="1387"/>
                    <a:pt x="1453" y="1865"/>
                    <a:pt x="1094" y="1964"/>
                  </a:cubicBezTo>
                  <a:cubicBezTo>
                    <a:pt x="1053" y="1976"/>
                    <a:pt x="1010" y="1982"/>
                    <a:pt x="967" y="1982"/>
                  </a:cubicBezTo>
                  <a:cubicBezTo>
                    <a:pt x="662" y="1982"/>
                    <a:pt x="341" y="1684"/>
                    <a:pt x="219" y="1248"/>
                  </a:cubicBezTo>
                  <a:cubicBezTo>
                    <a:pt x="179" y="989"/>
                    <a:pt x="179" y="751"/>
                    <a:pt x="259" y="552"/>
                  </a:cubicBezTo>
                  <a:cubicBezTo>
                    <a:pt x="319" y="353"/>
                    <a:pt x="438" y="214"/>
                    <a:pt x="617" y="174"/>
                  </a:cubicBezTo>
                  <a:lnTo>
                    <a:pt x="677" y="174"/>
                  </a:lnTo>
                  <a:cubicBezTo>
                    <a:pt x="700" y="171"/>
                    <a:pt x="724" y="169"/>
                    <a:pt x="748" y="169"/>
                  </a:cubicBezTo>
                  <a:close/>
                  <a:moveTo>
                    <a:pt x="728" y="1"/>
                  </a:moveTo>
                  <a:cubicBezTo>
                    <a:pt x="678" y="1"/>
                    <a:pt x="628" y="6"/>
                    <a:pt x="577" y="15"/>
                  </a:cubicBezTo>
                  <a:cubicBezTo>
                    <a:pt x="358" y="94"/>
                    <a:pt x="199" y="253"/>
                    <a:pt x="100" y="492"/>
                  </a:cubicBezTo>
                  <a:cubicBezTo>
                    <a:pt x="0" y="751"/>
                    <a:pt x="0" y="1009"/>
                    <a:pt x="80" y="1288"/>
                  </a:cubicBezTo>
                  <a:cubicBezTo>
                    <a:pt x="212" y="1815"/>
                    <a:pt x="629" y="2146"/>
                    <a:pt x="1011" y="2146"/>
                  </a:cubicBezTo>
                  <a:cubicBezTo>
                    <a:pt x="1032" y="2146"/>
                    <a:pt x="1053" y="2145"/>
                    <a:pt x="1075" y="2143"/>
                  </a:cubicBezTo>
                  <a:cubicBezTo>
                    <a:pt x="1094" y="2143"/>
                    <a:pt x="1114" y="2143"/>
                    <a:pt x="1154" y="2103"/>
                  </a:cubicBezTo>
                  <a:cubicBezTo>
                    <a:pt x="1572" y="2004"/>
                    <a:pt x="1791" y="1447"/>
                    <a:pt x="1651" y="870"/>
                  </a:cubicBezTo>
                  <a:cubicBezTo>
                    <a:pt x="1572" y="592"/>
                    <a:pt x="1413" y="353"/>
                    <a:pt x="1214" y="194"/>
                  </a:cubicBezTo>
                  <a:cubicBezTo>
                    <a:pt x="1061" y="56"/>
                    <a:pt x="896" y="1"/>
                    <a:pt x="728"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27"/>
            <p:cNvSpPr/>
            <p:nvPr/>
          </p:nvSpPr>
          <p:spPr>
            <a:xfrm>
              <a:off x="3410140" y="2135675"/>
              <a:ext cx="25163" cy="13181"/>
            </a:xfrm>
            <a:custGeom>
              <a:avLst/>
              <a:gdLst/>
              <a:ahLst/>
              <a:cxnLst/>
              <a:rect l="l" t="t" r="r" b="b"/>
              <a:pathLst>
                <a:path w="777" h="407" extrusionOk="0">
                  <a:moveTo>
                    <a:pt x="535" y="0"/>
                  </a:moveTo>
                  <a:cubicBezTo>
                    <a:pt x="295" y="0"/>
                    <a:pt x="91" y="192"/>
                    <a:pt x="1" y="327"/>
                  </a:cubicBezTo>
                  <a:lnTo>
                    <a:pt x="120" y="407"/>
                  </a:lnTo>
                  <a:cubicBezTo>
                    <a:pt x="136" y="376"/>
                    <a:pt x="311" y="148"/>
                    <a:pt x="520" y="148"/>
                  </a:cubicBezTo>
                  <a:cubicBezTo>
                    <a:pt x="577" y="148"/>
                    <a:pt x="637" y="165"/>
                    <a:pt x="697" y="208"/>
                  </a:cubicBezTo>
                  <a:lnTo>
                    <a:pt x="777" y="69"/>
                  </a:lnTo>
                  <a:cubicBezTo>
                    <a:pt x="694" y="20"/>
                    <a:pt x="612" y="0"/>
                    <a:pt x="535"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27"/>
            <p:cNvSpPr/>
            <p:nvPr/>
          </p:nvSpPr>
          <p:spPr>
            <a:xfrm>
              <a:off x="3268424" y="2156563"/>
              <a:ext cx="81837" cy="40611"/>
            </a:xfrm>
            <a:custGeom>
              <a:avLst/>
              <a:gdLst/>
              <a:ahLst/>
              <a:cxnLst/>
              <a:rect l="l" t="t" r="r" b="b"/>
              <a:pathLst>
                <a:path w="2527" h="1254" extrusionOk="0">
                  <a:moveTo>
                    <a:pt x="2507" y="1"/>
                  </a:moveTo>
                  <a:cubicBezTo>
                    <a:pt x="2427" y="21"/>
                    <a:pt x="716" y="319"/>
                    <a:pt x="438" y="458"/>
                  </a:cubicBezTo>
                  <a:cubicBezTo>
                    <a:pt x="140" y="578"/>
                    <a:pt x="20" y="1154"/>
                    <a:pt x="0" y="1214"/>
                  </a:cubicBezTo>
                  <a:lnTo>
                    <a:pt x="140" y="1254"/>
                  </a:lnTo>
                  <a:cubicBezTo>
                    <a:pt x="179" y="1095"/>
                    <a:pt x="319" y="657"/>
                    <a:pt x="518" y="597"/>
                  </a:cubicBezTo>
                  <a:cubicBezTo>
                    <a:pt x="716" y="498"/>
                    <a:pt x="1990" y="259"/>
                    <a:pt x="2527" y="160"/>
                  </a:cubicBezTo>
                  <a:lnTo>
                    <a:pt x="2507"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27"/>
            <p:cNvSpPr/>
            <p:nvPr/>
          </p:nvSpPr>
          <p:spPr>
            <a:xfrm>
              <a:off x="3254887" y="2159801"/>
              <a:ext cx="69595" cy="65806"/>
            </a:xfrm>
            <a:custGeom>
              <a:avLst/>
              <a:gdLst/>
              <a:ahLst/>
              <a:cxnLst/>
              <a:rect l="l" t="t" r="r" b="b"/>
              <a:pathLst>
                <a:path w="2149" h="2032" extrusionOk="0">
                  <a:moveTo>
                    <a:pt x="679" y="1"/>
                  </a:moveTo>
                  <a:cubicBezTo>
                    <a:pt x="591" y="1"/>
                    <a:pt x="509" y="24"/>
                    <a:pt x="438" y="80"/>
                  </a:cubicBezTo>
                  <a:cubicBezTo>
                    <a:pt x="1" y="418"/>
                    <a:pt x="796" y="1890"/>
                    <a:pt x="1413" y="2009"/>
                  </a:cubicBezTo>
                  <a:cubicBezTo>
                    <a:pt x="1479" y="2025"/>
                    <a:pt x="1540" y="2032"/>
                    <a:pt x="1595" y="2032"/>
                  </a:cubicBezTo>
                  <a:cubicBezTo>
                    <a:pt x="2039" y="2032"/>
                    <a:pt x="2149" y="1592"/>
                    <a:pt x="2149" y="1592"/>
                  </a:cubicBezTo>
                  <a:lnTo>
                    <a:pt x="1811" y="696"/>
                  </a:lnTo>
                  <a:cubicBezTo>
                    <a:pt x="1811" y="696"/>
                    <a:pt x="1158" y="1"/>
                    <a:pt x="679"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27"/>
            <p:cNvSpPr/>
            <p:nvPr/>
          </p:nvSpPr>
          <p:spPr>
            <a:xfrm>
              <a:off x="3276294" y="2175896"/>
              <a:ext cx="38538" cy="38959"/>
            </a:xfrm>
            <a:custGeom>
              <a:avLst/>
              <a:gdLst/>
              <a:ahLst/>
              <a:cxnLst/>
              <a:rect l="l" t="t" r="r" b="b"/>
              <a:pathLst>
                <a:path w="1190" h="1203" extrusionOk="0">
                  <a:moveTo>
                    <a:pt x="36" y="0"/>
                  </a:moveTo>
                  <a:cubicBezTo>
                    <a:pt x="9" y="0"/>
                    <a:pt x="0" y="9"/>
                    <a:pt x="9" y="9"/>
                  </a:cubicBezTo>
                  <a:cubicBezTo>
                    <a:pt x="14" y="9"/>
                    <a:pt x="23" y="7"/>
                    <a:pt x="36" y="0"/>
                  </a:cubicBezTo>
                  <a:close/>
                  <a:moveTo>
                    <a:pt x="60" y="0"/>
                  </a:moveTo>
                  <a:cubicBezTo>
                    <a:pt x="52" y="0"/>
                    <a:pt x="44" y="0"/>
                    <a:pt x="36" y="0"/>
                  </a:cubicBezTo>
                  <a:cubicBezTo>
                    <a:pt x="454" y="120"/>
                    <a:pt x="732" y="458"/>
                    <a:pt x="931" y="816"/>
                  </a:cubicBezTo>
                  <a:cubicBezTo>
                    <a:pt x="839" y="747"/>
                    <a:pt x="740" y="691"/>
                    <a:pt x="642" y="691"/>
                  </a:cubicBezTo>
                  <a:cubicBezTo>
                    <a:pt x="571" y="691"/>
                    <a:pt x="501" y="721"/>
                    <a:pt x="434" y="796"/>
                  </a:cubicBezTo>
                  <a:cubicBezTo>
                    <a:pt x="434" y="796"/>
                    <a:pt x="434" y="816"/>
                    <a:pt x="454" y="816"/>
                  </a:cubicBezTo>
                  <a:cubicBezTo>
                    <a:pt x="505" y="802"/>
                    <a:pt x="553" y="792"/>
                    <a:pt x="601" y="792"/>
                  </a:cubicBezTo>
                  <a:cubicBezTo>
                    <a:pt x="686" y="792"/>
                    <a:pt x="770" y="820"/>
                    <a:pt x="871" y="896"/>
                  </a:cubicBezTo>
                  <a:cubicBezTo>
                    <a:pt x="971" y="975"/>
                    <a:pt x="1050" y="1095"/>
                    <a:pt x="1130" y="1194"/>
                  </a:cubicBezTo>
                  <a:cubicBezTo>
                    <a:pt x="1136" y="1200"/>
                    <a:pt x="1143" y="1202"/>
                    <a:pt x="1151" y="1202"/>
                  </a:cubicBezTo>
                  <a:cubicBezTo>
                    <a:pt x="1170" y="1202"/>
                    <a:pt x="1190" y="1188"/>
                    <a:pt x="1190" y="1174"/>
                  </a:cubicBezTo>
                  <a:cubicBezTo>
                    <a:pt x="1092" y="626"/>
                    <a:pt x="589" y="0"/>
                    <a:pt x="60"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27"/>
            <p:cNvSpPr/>
            <p:nvPr/>
          </p:nvSpPr>
          <p:spPr>
            <a:xfrm>
              <a:off x="3039075" y="2303169"/>
              <a:ext cx="505757" cy="629597"/>
            </a:xfrm>
            <a:custGeom>
              <a:avLst/>
              <a:gdLst/>
              <a:ahLst/>
              <a:cxnLst/>
              <a:rect l="l" t="t" r="r" b="b"/>
              <a:pathLst>
                <a:path w="15617" h="19441" extrusionOk="0">
                  <a:moveTo>
                    <a:pt x="8199" y="0"/>
                  </a:moveTo>
                  <a:cubicBezTo>
                    <a:pt x="7936" y="0"/>
                    <a:pt x="7713" y="45"/>
                    <a:pt x="7560" y="149"/>
                  </a:cubicBezTo>
                  <a:cubicBezTo>
                    <a:pt x="5610" y="1442"/>
                    <a:pt x="4476" y="4286"/>
                    <a:pt x="3740" y="5917"/>
                  </a:cubicBezTo>
                  <a:cubicBezTo>
                    <a:pt x="3203" y="7131"/>
                    <a:pt x="2527" y="9220"/>
                    <a:pt x="1910" y="11368"/>
                  </a:cubicBezTo>
                  <a:cubicBezTo>
                    <a:pt x="856" y="14889"/>
                    <a:pt x="1" y="18569"/>
                    <a:pt x="120" y="18728"/>
                  </a:cubicBezTo>
                  <a:cubicBezTo>
                    <a:pt x="138" y="18765"/>
                    <a:pt x="12928" y="19441"/>
                    <a:pt x="15105" y="19441"/>
                  </a:cubicBezTo>
                  <a:cubicBezTo>
                    <a:pt x="15295" y="19441"/>
                    <a:pt x="15405" y="19436"/>
                    <a:pt x="15417" y="19425"/>
                  </a:cubicBezTo>
                  <a:cubicBezTo>
                    <a:pt x="15616" y="19226"/>
                    <a:pt x="14164" y="4187"/>
                    <a:pt x="11359" y="1223"/>
                  </a:cubicBezTo>
                  <a:cubicBezTo>
                    <a:pt x="10808" y="655"/>
                    <a:pt x="9207" y="0"/>
                    <a:pt x="8199"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27"/>
            <p:cNvSpPr/>
            <p:nvPr/>
          </p:nvSpPr>
          <p:spPr>
            <a:xfrm>
              <a:off x="3058409" y="2470048"/>
              <a:ext cx="111469" cy="354940"/>
            </a:xfrm>
            <a:custGeom>
              <a:avLst/>
              <a:gdLst/>
              <a:ahLst/>
              <a:cxnLst/>
              <a:rect l="l" t="t" r="r" b="b"/>
              <a:pathLst>
                <a:path w="3442" h="10960" extrusionOk="0">
                  <a:moveTo>
                    <a:pt x="3419" y="1"/>
                  </a:moveTo>
                  <a:cubicBezTo>
                    <a:pt x="3410" y="1"/>
                    <a:pt x="3402" y="10"/>
                    <a:pt x="3402" y="28"/>
                  </a:cubicBezTo>
                  <a:cubicBezTo>
                    <a:pt x="2805" y="1381"/>
                    <a:pt x="2248" y="2754"/>
                    <a:pt x="1751" y="4166"/>
                  </a:cubicBezTo>
                  <a:cubicBezTo>
                    <a:pt x="1293" y="5559"/>
                    <a:pt x="895" y="7011"/>
                    <a:pt x="518" y="8443"/>
                  </a:cubicBezTo>
                  <a:cubicBezTo>
                    <a:pt x="319" y="9278"/>
                    <a:pt x="140" y="10114"/>
                    <a:pt x="0" y="10930"/>
                  </a:cubicBezTo>
                  <a:cubicBezTo>
                    <a:pt x="0" y="10949"/>
                    <a:pt x="5" y="10959"/>
                    <a:pt x="13" y="10959"/>
                  </a:cubicBezTo>
                  <a:cubicBezTo>
                    <a:pt x="20" y="10959"/>
                    <a:pt x="30" y="10949"/>
                    <a:pt x="40" y="10930"/>
                  </a:cubicBezTo>
                  <a:cubicBezTo>
                    <a:pt x="438" y="9517"/>
                    <a:pt x="816" y="8085"/>
                    <a:pt x="1234" y="6653"/>
                  </a:cubicBezTo>
                  <a:cubicBezTo>
                    <a:pt x="1651" y="5240"/>
                    <a:pt x="2129" y="3828"/>
                    <a:pt x="2606" y="2415"/>
                  </a:cubicBezTo>
                  <a:cubicBezTo>
                    <a:pt x="2885" y="1620"/>
                    <a:pt x="3143" y="824"/>
                    <a:pt x="3442" y="48"/>
                  </a:cubicBezTo>
                  <a:cubicBezTo>
                    <a:pt x="3442" y="15"/>
                    <a:pt x="3430" y="1"/>
                    <a:pt x="3419"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27"/>
            <p:cNvSpPr/>
            <p:nvPr/>
          </p:nvSpPr>
          <p:spPr>
            <a:xfrm>
              <a:off x="3288600" y="2317839"/>
              <a:ext cx="749680" cy="393445"/>
            </a:xfrm>
            <a:custGeom>
              <a:avLst/>
              <a:gdLst/>
              <a:ahLst/>
              <a:cxnLst/>
              <a:rect l="l" t="t" r="r" b="b"/>
              <a:pathLst>
                <a:path w="23149" h="12149" extrusionOk="0">
                  <a:moveTo>
                    <a:pt x="1229" y="0"/>
                  </a:moveTo>
                  <a:cubicBezTo>
                    <a:pt x="1" y="0"/>
                    <a:pt x="223" y="1509"/>
                    <a:pt x="1585" y="3336"/>
                  </a:cubicBezTo>
                  <a:cubicBezTo>
                    <a:pt x="3973" y="6479"/>
                    <a:pt x="8966" y="12128"/>
                    <a:pt x="11810" y="12148"/>
                  </a:cubicBezTo>
                  <a:cubicBezTo>
                    <a:pt x="11826" y="12149"/>
                    <a:pt x="11842" y="12149"/>
                    <a:pt x="11858" y="12149"/>
                  </a:cubicBezTo>
                  <a:cubicBezTo>
                    <a:pt x="14858" y="12149"/>
                    <a:pt x="20870" y="8442"/>
                    <a:pt x="22473" y="7334"/>
                  </a:cubicBezTo>
                  <a:cubicBezTo>
                    <a:pt x="23148" y="6871"/>
                    <a:pt x="19572" y="2268"/>
                    <a:pt x="18578" y="2268"/>
                  </a:cubicBezTo>
                  <a:cubicBezTo>
                    <a:pt x="18548" y="2268"/>
                    <a:pt x="18520" y="2273"/>
                    <a:pt x="18494" y="2282"/>
                  </a:cubicBezTo>
                  <a:cubicBezTo>
                    <a:pt x="17679" y="2580"/>
                    <a:pt x="12447" y="5763"/>
                    <a:pt x="11790" y="5882"/>
                  </a:cubicBezTo>
                  <a:cubicBezTo>
                    <a:pt x="11781" y="5884"/>
                    <a:pt x="11770" y="5884"/>
                    <a:pt x="11759" y="5884"/>
                  </a:cubicBezTo>
                  <a:cubicBezTo>
                    <a:pt x="10999" y="5884"/>
                    <a:pt x="6475" y="2614"/>
                    <a:pt x="3535" y="869"/>
                  </a:cubicBezTo>
                  <a:cubicBezTo>
                    <a:pt x="2501" y="261"/>
                    <a:pt x="1739" y="0"/>
                    <a:pt x="122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27"/>
            <p:cNvSpPr/>
            <p:nvPr/>
          </p:nvSpPr>
          <p:spPr>
            <a:xfrm>
              <a:off x="3816667" y="2260194"/>
              <a:ext cx="378062" cy="320968"/>
            </a:xfrm>
            <a:custGeom>
              <a:avLst/>
              <a:gdLst/>
              <a:ahLst/>
              <a:cxnLst/>
              <a:rect l="l" t="t" r="r" b="b"/>
              <a:pathLst>
                <a:path w="11674" h="9911" extrusionOk="0">
                  <a:moveTo>
                    <a:pt x="7274" y="0"/>
                  </a:moveTo>
                  <a:cubicBezTo>
                    <a:pt x="7241" y="0"/>
                    <a:pt x="7210" y="1"/>
                    <a:pt x="7181" y="3"/>
                  </a:cubicBezTo>
                  <a:cubicBezTo>
                    <a:pt x="6386" y="63"/>
                    <a:pt x="3282" y="1137"/>
                    <a:pt x="2586" y="1734"/>
                  </a:cubicBezTo>
                  <a:cubicBezTo>
                    <a:pt x="1890" y="2331"/>
                    <a:pt x="318" y="4977"/>
                    <a:pt x="0" y="5355"/>
                  </a:cubicBezTo>
                  <a:lnTo>
                    <a:pt x="4933" y="9910"/>
                  </a:lnTo>
                  <a:cubicBezTo>
                    <a:pt x="4933" y="9910"/>
                    <a:pt x="6883" y="8756"/>
                    <a:pt x="7519" y="8259"/>
                  </a:cubicBezTo>
                  <a:cubicBezTo>
                    <a:pt x="8713" y="7264"/>
                    <a:pt x="9131" y="6051"/>
                    <a:pt x="9708" y="5434"/>
                  </a:cubicBezTo>
                  <a:cubicBezTo>
                    <a:pt x="10603" y="4479"/>
                    <a:pt x="11040" y="4420"/>
                    <a:pt x="10921" y="3863"/>
                  </a:cubicBezTo>
                  <a:cubicBezTo>
                    <a:pt x="10874" y="3661"/>
                    <a:pt x="10508" y="3516"/>
                    <a:pt x="10048" y="3516"/>
                  </a:cubicBezTo>
                  <a:cubicBezTo>
                    <a:pt x="9736" y="3516"/>
                    <a:pt x="9381" y="3583"/>
                    <a:pt x="9051" y="3743"/>
                  </a:cubicBezTo>
                  <a:cubicBezTo>
                    <a:pt x="8236" y="4141"/>
                    <a:pt x="7838" y="4778"/>
                    <a:pt x="7161" y="4917"/>
                  </a:cubicBezTo>
                  <a:cubicBezTo>
                    <a:pt x="7103" y="4927"/>
                    <a:pt x="7044" y="4932"/>
                    <a:pt x="6984" y="4932"/>
                  </a:cubicBezTo>
                  <a:cubicBezTo>
                    <a:pt x="6344" y="4932"/>
                    <a:pt x="5623" y="4387"/>
                    <a:pt x="5550" y="4042"/>
                  </a:cubicBezTo>
                  <a:cubicBezTo>
                    <a:pt x="5451" y="3425"/>
                    <a:pt x="6684" y="2371"/>
                    <a:pt x="7142" y="2291"/>
                  </a:cubicBezTo>
                  <a:cubicBezTo>
                    <a:pt x="7228" y="2279"/>
                    <a:pt x="7311" y="2273"/>
                    <a:pt x="7403" y="2273"/>
                  </a:cubicBezTo>
                  <a:cubicBezTo>
                    <a:pt x="7755" y="2273"/>
                    <a:pt x="8225" y="2355"/>
                    <a:pt x="9409" y="2450"/>
                  </a:cubicBezTo>
                  <a:cubicBezTo>
                    <a:pt x="9505" y="2457"/>
                    <a:pt x="9597" y="2461"/>
                    <a:pt x="9686" y="2461"/>
                  </a:cubicBezTo>
                  <a:cubicBezTo>
                    <a:pt x="11097" y="2461"/>
                    <a:pt x="11673" y="1611"/>
                    <a:pt x="11299" y="1237"/>
                  </a:cubicBezTo>
                  <a:cubicBezTo>
                    <a:pt x="10781" y="757"/>
                    <a:pt x="8173" y="0"/>
                    <a:pt x="727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27"/>
            <p:cNvSpPr/>
            <p:nvPr/>
          </p:nvSpPr>
          <p:spPr>
            <a:xfrm>
              <a:off x="4049222" y="2334388"/>
              <a:ext cx="179121" cy="170734"/>
            </a:xfrm>
            <a:custGeom>
              <a:avLst/>
              <a:gdLst/>
              <a:ahLst/>
              <a:cxnLst/>
              <a:rect l="l" t="t" r="r" b="b"/>
              <a:pathLst>
                <a:path w="5531" h="5272" extrusionOk="0">
                  <a:moveTo>
                    <a:pt x="537" y="0"/>
                  </a:moveTo>
                  <a:cubicBezTo>
                    <a:pt x="537" y="0"/>
                    <a:pt x="358" y="3064"/>
                    <a:pt x="299" y="4058"/>
                  </a:cubicBezTo>
                  <a:cubicBezTo>
                    <a:pt x="279" y="4476"/>
                    <a:pt x="0" y="5013"/>
                    <a:pt x="0" y="5013"/>
                  </a:cubicBezTo>
                  <a:lnTo>
                    <a:pt x="5013" y="5272"/>
                  </a:lnTo>
                  <a:cubicBezTo>
                    <a:pt x="5013" y="5272"/>
                    <a:pt x="5272" y="4774"/>
                    <a:pt x="5312" y="4277"/>
                  </a:cubicBezTo>
                  <a:cubicBezTo>
                    <a:pt x="5351" y="3282"/>
                    <a:pt x="5530" y="279"/>
                    <a:pt x="5530" y="279"/>
                  </a:cubicBezTo>
                  <a:lnTo>
                    <a:pt x="537" y="0"/>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27"/>
            <p:cNvSpPr/>
            <p:nvPr/>
          </p:nvSpPr>
          <p:spPr>
            <a:xfrm>
              <a:off x="4084651" y="2373023"/>
              <a:ext cx="114708" cy="9068"/>
            </a:xfrm>
            <a:custGeom>
              <a:avLst/>
              <a:gdLst/>
              <a:ahLst/>
              <a:cxnLst/>
              <a:rect l="l" t="t" r="r" b="b"/>
              <a:pathLst>
                <a:path w="3542" h="280" extrusionOk="0">
                  <a:moveTo>
                    <a:pt x="0" y="1"/>
                  </a:moveTo>
                  <a:cubicBezTo>
                    <a:pt x="597" y="100"/>
                    <a:pt x="1194" y="160"/>
                    <a:pt x="1771" y="200"/>
                  </a:cubicBezTo>
                  <a:cubicBezTo>
                    <a:pt x="2348" y="259"/>
                    <a:pt x="2945" y="279"/>
                    <a:pt x="3541" y="279"/>
                  </a:cubicBezTo>
                  <a:cubicBezTo>
                    <a:pt x="2945" y="180"/>
                    <a:pt x="2368" y="140"/>
                    <a:pt x="1771" y="80"/>
                  </a:cubicBezTo>
                  <a:cubicBezTo>
                    <a:pt x="1194" y="40"/>
                    <a:pt x="597"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27"/>
            <p:cNvSpPr/>
            <p:nvPr/>
          </p:nvSpPr>
          <p:spPr>
            <a:xfrm>
              <a:off x="4083355" y="2394947"/>
              <a:ext cx="103114" cy="7092"/>
            </a:xfrm>
            <a:custGeom>
              <a:avLst/>
              <a:gdLst/>
              <a:ahLst/>
              <a:cxnLst/>
              <a:rect l="l" t="t" r="r" b="b"/>
              <a:pathLst>
                <a:path w="3184" h="219" extrusionOk="0">
                  <a:moveTo>
                    <a:pt x="1" y="0"/>
                  </a:moveTo>
                  <a:cubicBezTo>
                    <a:pt x="538" y="80"/>
                    <a:pt x="1075" y="119"/>
                    <a:pt x="1592" y="179"/>
                  </a:cubicBezTo>
                  <a:cubicBezTo>
                    <a:pt x="2109" y="199"/>
                    <a:pt x="2666" y="219"/>
                    <a:pt x="3183" y="219"/>
                  </a:cubicBezTo>
                  <a:cubicBezTo>
                    <a:pt x="2666" y="159"/>
                    <a:pt x="2109" y="99"/>
                    <a:pt x="1592" y="60"/>
                  </a:cubicBezTo>
                  <a:cubicBezTo>
                    <a:pt x="1075" y="20"/>
                    <a:pt x="518" y="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27"/>
            <p:cNvSpPr/>
            <p:nvPr/>
          </p:nvSpPr>
          <p:spPr>
            <a:xfrm>
              <a:off x="4081412" y="2416192"/>
              <a:ext cx="90225" cy="7351"/>
            </a:xfrm>
            <a:custGeom>
              <a:avLst/>
              <a:gdLst/>
              <a:ahLst/>
              <a:cxnLst/>
              <a:rect l="l" t="t" r="r" b="b"/>
              <a:pathLst>
                <a:path w="2786" h="227" extrusionOk="0">
                  <a:moveTo>
                    <a:pt x="1" y="0"/>
                  </a:moveTo>
                  <a:cubicBezTo>
                    <a:pt x="478" y="60"/>
                    <a:pt x="936" y="120"/>
                    <a:pt x="1393" y="160"/>
                  </a:cubicBezTo>
                  <a:cubicBezTo>
                    <a:pt x="1751" y="204"/>
                    <a:pt x="2087" y="227"/>
                    <a:pt x="2434" y="227"/>
                  </a:cubicBezTo>
                  <a:cubicBezTo>
                    <a:pt x="2550" y="227"/>
                    <a:pt x="2667" y="224"/>
                    <a:pt x="2786" y="219"/>
                  </a:cubicBezTo>
                  <a:cubicBezTo>
                    <a:pt x="2328" y="120"/>
                    <a:pt x="1871" y="100"/>
                    <a:pt x="1393" y="40"/>
                  </a:cubicBezTo>
                  <a:cubicBezTo>
                    <a:pt x="936" y="0"/>
                    <a:pt x="478" y="0"/>
                    <a:pt x="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27"/>
            <p:cNvSpPr/>
            <p:nvPr/>
          </p:nvSpPr>
          <p:spPr>
            <a:xfrm>
              <a:off x="4080149" y="2437436"/>
              <a:ext cx="114060" cy="9068"/>
            </a:xfrm>
            <a:custGeom>
              <a:avLst/>
              <a:gdLst/>
              <a:ahLst/>
              <a:cxnLst/>
              <a:rect l="l" t="t" r="r" b="b"/>
              <a:pathLst>
                <a:path w="3522" h="280" extrusionOk="0">
                  <a:moveTo>
                    <a:pt x="0" y="1"/>
                  </a:moveTo>
                  <a:cubicBezTo>
                    <a:pt x="597" y="81"/>
                    <a:pt x="1174" y="160"/>
                    <a:pt x="1751" y="200"/>
                  </a:cubicBezTo>
                  <a:cubicBezTo>
                    <a:pt x="2328" y="260"/>
                    <a:pt x="2924" y="279"/>
                    <a:pt x="3521" y="279"/>
                  </a:cubicBezTo>
                  <a:cubicBezTo>
                    <a:pt x="2924" y="180"/>
                    <a:pt x="2367" y="140"/>
                    <a:pt x="1751" y="81"/>
                  </a:cubicBezTo>
                  <a:cubicBezTo>
                    <a:pt x="1194" y="41"/>
                    <a:pt x="597"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27"/>
            <p:cNvSpPr/>
            <p:nvPr/>
          </p:nvSpPr>
          <p:spPr>
            <a:xfrm>
              <a:off x="3900414" y="2242771"/>
              <a:ext cx="274269" cy="141231"/>
            </a:xfrm>
            <a:custGeom>
              <a:avLst/>
              <a:gdLst/>
              <a:ahLst/>
              <a:cxnLst/>
              <a:rect l="l" t="t" r="r" b="b"/>
              <a:pathLst>
                <a:path w="8469" h="4361" extrusionOk="0">
                  <a:moveTo>
                    <a:pt x="4435" y="0"/>
                  </a:moveTo>
                  <a:cubicBezTo>
                    <a:pt x="4408" y="0"/>
                    <a:pt x="4382" y="2"/>
                    <a:pt x="4357" y="4"/>
                  </a:cubicBezTo>
                  <a:cubicBezTo>
                    <a:pt x="2745" y="203"/>
                    <a:pt x="816" y="1496"/>
                    <a:pt x="0" y="2272"/>
                  </a:cubicBezTo>
                  <a:lnTo>
                    <a:pt x="2805" y="4361"/>
                  </a:lnTo>
                  <a:cubicBezTo>
                    <a:pt x="2805" y="4361"/>
                    <a:pt x="3760" y="2730"/>
                    <a:pt x="4297" y="2332"/>
                  </a:cubicBezTo>
                  <a:cubicBezTo>
                    <a:pt x="4339" y="2303"/>
                    <a:pt x="4397" y="2290"/>
                    <a:pt x="4465" y="2290"/>
                  </a:cubicBezTo>
                  <a:cubicBezTo>
                    <a:pt x="5008" y="2290"/>
                    <a:pt x="6260" y="3101"/>
                    <a:pt x="6525" y="3207"/>
                  </a:cubicBezTo>
                  <a:cubicBezTo>
                    <a:pt x="6938" y="3365"/>
                    <a:pt x="7288" y="3483"/>
                    <a:pt x="7570" y="3483"/>
                  </a:cubicBezTo>
                  <a:cubicBezTo>
                    <a:pt x="7858" y="3483"/>
                    <a:pt x="8075" y="3360"/>
                    <a:pt x="8216" y="3028"/>
                  </a:cubicBezTo>
                  <a:cubicBezTo>
                    <a:pt x="8468" y="2426"/>
                    <a:pt x="5588" y="0"/>
                    <a:pt x="4435"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27"/>
            <p:cNvSpPr/>
            <p:nvPr/>
          </p:nvSpPr>
          <p:spPr>
            <a:xfrm>
              <a:off x="4102042" y="2268679"/>
              <a:ext cx="64446" cy="64284"/>
            </a:xfrm>
            <a:custGeom>
              <a:avLst/>
              <a:gdLst/>
              <a:ahLst/>
              <a:cxnLst/>
              <a:rect l="l" t="t" r="r" b="b"/>
              <a:pathLst>
                <a:path w="1990" h="1985" extrusionOk="0">
                  <a:moveTo>
                    <a:pt x="20" y="0"/>
                  </a:moveTo>
                  <a:cubicBezTo>
                    <a:pt x="0" y="0"/>
                    <a:pt x="0" y="0"/>
                    <a:pt x="0" y="20"/>
                  </a:cubicBezTo>
                  <a:cubicBezTo>
                    <a:pt x="219" y="179"/>
                    <a:pt x="1592" y="1233"/>
                    <a:pt x="1990" y="1969"/>
                  </a:cubicBezTo>
                  <a:cubicBezTo>
                    <a:pt x="1731" y="1134"/>
                    <a:pt x="896" y="537"/>
                    <a:pt x="20" y="0"/>
                  </a:cubicBezTo>
                  <a:close/>
                  <a:moveTo>
                    <a:pt x="1990" y="1969"/>
                  </a:moveTo>
                  <a:lnTo>
                    <a:pt x="1990" y="1969"/>
                  </a:lnTo>
                  <a:cubicBezTo>
                    <a:pt x="1970" y="1979"/>
                    <a:pt x="1970" y="1984"/>
                    <a:pt x="1975" y="1984"/>
                  </a:cubicBezTo>
                  <a:cubicBezTo>
                    <a:pt x="1980" y="1984"/>
                    <a:pt x="1990" y="1979"/>
                    <a:pt x="1990" y="1969"/>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27"/>
            <p:cNvSpPr/>
            <p:nvPr/>
          </p:nvSpPr>
          <p:spPr>
            <a:xfrm>
              <a:off x="3900414" y="2242771"/>
              <a:ext cx="247227" cy="123193"/>
            </a:xfrm>
            <a:custGeom>
              <a:avLst/>
              <a:gdLst/>
              <a:ahLst/>
              <a:cxnLst/>
              <a:rect l="l" t="t" r="r" b="b"/>
              <a:pathLst>
                <a:path w="7634" h="3804" extrusionOk="0">
                  <a:moveTo>
                    <a:pt x="4426" y="1"/>
                  </a:moveTo>
                  <a:cubicBezTo>
                    <a:pt x="4403" y="1"/>
                    <a:pt x="4379" y="2"/>
                    <a:pt x="4357" y="4"/>
                  </a:cubicBezTo>
                  <a:cubicBezTo>
                    <a:pt x="2745" y="203"/>
                    <a:pt x="816" y="1496"/>
                    <a:pt x="0" y="2272"/>
                  </a:cubicBezTo>
                  <a:lnTo>
                    <a:pt x="2049" y="3804"/>
                  </a:lnTo>
                  <a:cubicBezTo>
                    <a:pt x="2049" y="3804"/>
                    <a:pt x="3362" y="2789"/>
                    <a:pt x="3899" y="2391"/>
                  </a:cubicBezTo>
                  <a:cubicBezTo>
                    <a:pt x="3946" y="2357"/>
                    <a:pt x="4000" y="2342"/>
                    <a:pt x="4059" y="2342"/>
                  </a:cubicBezTo>
                  <a:cubicBezTo>
                    <a:pt x="4479" y="2342"/>
                    <a:pt x="5164" y="3110"/>
                    <a:pt x="5391" y="3267"/>
                  </a:cubicBezTo>
                  <a:cubicBezTo>
                    <a:pt x="5872" y="3562"/>
                    <a:pt x="6346" y="3749"/>
                    <a:pt x="6719" y="3749"/>
                  </a:cubicBezTo>
                  <a:cubicBezTo>
                    <a:pt x="7026" y="3749"/>
                    <a:pt x="7264" y="3622"/>
                    <a:pt x="7380" y="3326"/>
                  </a:cubicBezTo>
                  <a:cubicBezTo>
                    <a:pt x="7633" y="2703"/>
                    <a:pt x="5541" y="1"/>
                    <a:pt x="4426"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27"/>
            <p:cNvSpPr/>
            <p:nvPr/>
          </p:nvSpPr>
          <p:spPr>
            <a:xfrm>
              <a:off x="3991966" y="2315993"/>
              <a:ext cx="108166" cy="44756"/>
            </a:xfrm>
            <a:custGeom>
              <a:avLst/>
              <a:gdLst/>
              <a:ahLst/>
              <a:cxnLst/>
              <a:rect l="l" t="t" r="r" b="b"/>
              <a:pathLst>
                <a:path w="3340" h="1382" extrusionOk="0">
                  <a:moveTo>
                    <a:pt x="1276" y="1"/>
                  </a:moveTo>
                  <a:cubicBezTo>
                    <a:pt x="1225" y="1"/>
                    <a:pt x="1176" y="9"/>
                    <a:pt x="1132" y="31"/>
                  </a:cubicBezTo>
                  <a:cubicBezTo>
                    <a:pt x="973" y="71"/>
                    <a:pt x="853" y="170"/>
                    <a:pt x="734" y="270"/>
                  </a:cubicBezTo>
                  <a:cubicBezTo>
                    <a:pt x="575" y="369"/>
                    <a:pt x="455" y="508"/>
                    <a:pt x="336" y="628"/>
                  </a:cubicBezTo>
                  <a:cubicBezTo>
                    <a:pt x="217" y="747"/>
                    <a:pt x="157" y="807"/>
                    <a:pt x="38" y="906"/>
                  </a:cubicBezTo>
                  <a:cubicBezTo>
                    <a:pt x="1" y="931"/>
                    <a:pt x="2" y="948"/>
                    <a:pt x="22" y="948"/>
                  </a:cubicBezTo>
                  <a:cubicBezTo>
                    <a:pt x="35" y="948"/>
                    <a:pt x="55" y="941"/>
                    <a:pt x="77" y="926"/>
                  </a:cubicBezTo>
                  <a:cubicBezTo>
                    <a:pt x="336" y="707"/>
                    <a:pt x="515" y="568"/>
                    <a:pt x="813" y="409"/>
                  </a:cubicBezTo>
                  <a:cubicBezTo>
                    <a:pt x="933" y="329"/>
                    <a:pt x="1072" y="230"/>
                    <a:pt x="1211" y="170"/>
                  </a:cubicBezTo>
                  <a:cubicBezTo>
                    <a:pt x="1249" y="160"/>
                    <a:pt x="1289" y="155"/>
                    <a:pt x="1330" y="155"/>
                  </a:cubicBezTo>
                  <a:cubicBezTo>
                    <a:pt x="1442" y="155"/>
                    <a:pt x="1562" y="192"/>
                    <a:pt x="1649" y="250"/>
                  </a:cubicBezTo>
                  <a:cubicBezTo>
                    <a:pt x="1927" y="429"/>
                    <a:pt x="2146" y="668"/>
                    <a:pt x="2425" y="866"/>
                  </a:cubicBezTo>
                  <a:cubicBezTo>
                    <a:pt x="2669" y="1055"/>
                    <a:pt x="2985" y="1278"/>
                    <a:pt x="3288" y="1353"/>
                  </a:cubicBezTo>
                  <a:lnTo>
                    <a:pt x="3288" y="1353"/>
                  </a:lnTo>
                  <a:cubicBezTo>
                    <a:pt x="2942" y="1225"/>
                    <a:pt x="2615" y="918"/>
                    <a:pt x="2345" y="668"/>
                  </a:cubicBezTo>
                  <a:cubicBezTo>
                    <a:pt x="2126" y="449"/>
                    <a:pt x="1868" y="170"/>
                    <a:pt x="1549" y="51"/>
                  </a:cubicBezTo>
                  <a:cubicBezTo>
                    <a:pt x="1461" y="26"/>
                    <a:pt x="1365" y="1"/>
                    <a:pt x="1276" y="1"/>
                  </a:cubicBezTo>
                  <a:close/>
                  <a:moveTo>
                    <a:pt x="3288" y="1353"/>
                  </a:moveTo>
                  <a:cubicBezTo>
                    <a:pt x="3298" y="1356"/>
                    <a:pt x="3309" y="1360"/>
                    <a:pt x="3320" y="1364"/>
                  </a:cubicBezTo>
                  <a:cubicBezTo>
                    <a:pt x="3333" y="1364"/>
                    <a:pt x="3329" y="1381"/>
                    <a:pt x="3330" y="1381"/>
                  </a:cubicBezTo>
                  <a:cubicBezTo>
                    <a:pt x="3331" y="1381"/>
                    <a:pt x="3333" y="1377"/>
                    <a:pt x="3340" y="1364"/>
                  </a:cubicBezTo>
                  <a:cubicBezTo>
                    <a:pt x="3322" y="1361"/>
                    <a:pt x="3305" y="1357"/>
                    <a:pt x="3288" y="1353"/>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27"/>
            <p:cNvSpPr/>
            <p:nvPr/>
          </p:nvSpPr>
          <p:spPr>
            <a:xfrm>
              <a:off x="4011850" y="2241087"/>
              <a:ext cx="132098" cy="119080"/>
            </a:xfrm>
            <a:custGeom>
              <a:avLst/>
              <a:gdLst/>
              <a:ahLst/>
              <a:cxnLst/>
              <a:rect l="l" t="t" r="r" b="b"/>
              <a:pathLst>
                <a:path w="4079" h="3677" extrusionOk="0">
                  <a:moveTo>
                    <a:pt x="1035" y="0"/>
                  </a:moveTo>
                  <a:cubicBezTo>
                    <a:pt x="599" y="0"/>
                    <a:pt x="190" y="194"/>
                    <a:pt x="20" y="255"/>
                  </a:cubicBezTo>
                  <a:cubicBezTo>
                    <a:pt x="1" y="255"/>
                    <a:pt x="20" y="275"/>
                    <a:pt x="20" y="275"/>
                  </a:cubicBezTo>
                  <a:cubicBezTo>
                    <a:pt x="186" y="242"/>
                    <a:pt x="652" y="72"/>
                    <a:pt x="999" y="72"/>
                  </a:cubicBezTo>
                  <a:cubicBezTo>
                    <a:pt x="1070" y="72"/>
                    <a:pt x="1137" y="79"/>
                    <a:pt x="1194" y="96"/>
                  </a:cubicBezTo>
                  <a:cubicBezTo>
                    <a:pt x="1413" y="156"/>
                    <a:pt x="1552" y="275"/>
                    <a:pt x="1731" y="434"/>
                  </a:cubicBezTo>
                  <a:cubicBezTo>
                    <a:pt x="1890" y="554"/>
                    <a:pt x="2030" y="653"/>
                    <a:pt x="2149" y="772"/>
                  </a:cubicBezTo>
                  <a:cubicBezTo>
                    <a:pt x="2726" y="1270"/>
                    <a:pt x="3323" y="1827"/>
                    <a:pt x="3681" y="2483"/>
                  </a:cubicBezTo>
                  <a:cubicBezTo>
                    <a:pt x="3880" y="2861"/>
                    <a:pt x="3979" y="3319"/>
                    <a:pt x="3701" y="3657"/>
                  </a:cubicBezTo>
                  <a:cubicBezTo>
                    <a:pt x="3701" y="3677"/>
                    <a:pt x="3701" y="3677"/>
                    <a:pt x="3720" y="3677"/>
                  </a:cubicBezTo>
                  <a:cubicBezTo>
                    <a:pt x="4039" y="3438"/>
                    <a:pt x="4079" y="2981"/>
                    <a:pt x="3979" y="2662"/>
                  </a:cubicBezTo>
                  <a:cubicBezTo>
                    <a:pt x="3840" y="2284"/>
                    <a:pt x="3581" y="1946"/>
                    <a:pt x="3323" y="1648"/>
                  </a:cubicBezTo>
                  <a:cubicBezTo>
                    <a:pt x="3044" y="1329"/>
                    <a:pt x="2746" y="1051"/>
                    <a:pt x="2427" y="772"/>
                  </a:cubicBezTo>
                  <a:cubicBezTo>
                    <a:pt x="2248" y="633"/>
                    <a:pt x="2109" y="494"/>
                    <a:pt x="1930" y="375"/>
                  </a:cubicBezTo>
                  <a:cubicBezTo>
                    <a:pt x="1751" y="255"/>
                    <a:pt x="1612" y="96"/>
                    <a:pt x="1413" y="56"/>
                  </a:cubicBezTo>
                  <a:cubicBezTo>
                    <a:pt x="1288" y="16"/>
                    <a:pt x="1160" y="0"/>
                    <a:pt x="103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27"/>
            <p:cNvSpPr/>
            <p:nvPr/>
          </p:nvSpPr>
          <p:spPr>
            <a:xfrm>
              <a:off x="3880432" y="2199278"/>
              <a:ext cx="187509" cy="139644"/>
            </a:xfrm>
            <a:custGeom>
              <a:avLst/>
              <a:gdLst/>
              <a:ahLst/>
              <a:cxnLst/>
              <a:rect l="l" t="t" r="r" b="b"/>
              <a:pathLst>
                <a:path w="5790" h="4312" extrusionOk="0">
                  <a:moveTo>
                    <a:pt x="4689" y="0"/>
                  </a:moveTo>
                  <a:cubicBezTo>
                    <a:pt x="3844" y="0"/>
                    <a:pt x="2068" y="1308"/>
                    <a:pt x="1612" y="1745"/>
                  </a:cubicBezTo>
                  <a:cubicBezTo>
                    <a:pt x="1134" y="2223"/>
                    <a:pt x="319" y="3933"/>
                    <a:pt x="0" y="4311"/>
                  </a:cubicBezTo>
                  <a:lnTo>
                    <a:pt x="2885" y="4132"/>
                  </a:lnTo>
                  <a:cubicBezTo>
                    <a:pt x="2885" y="4132"/>
                    <a:pt x="3084" y="2939"/>
                    <a:pt x="3760" y="2362"/>
                  </a:cubicBezTo>
                  <a:cubicBezTo>
                    <a:pt x="4417" y="1785"/>
                    <a:pt x="5789" y="373"/>
                    <a:pt x="4894" y="34"/>
                  </a:cubicBezTo>
                  <a:cubicBezTo>
                    <a:pt x="4834" y="11"/>
                    <a:pt x="4765" y="0"/>
                    <a:pt x="468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27"/>
            <p:cNvSpPr/>
            <p:nvPr/>
          </p:nvSpPr>
          <p:spPr>
            <a:xfrm>
              <a:off x="3939956" y="2243937"/>
              <a:ext cx="94143" cy="222841"/>
            </a:xfrm>
            <a:custGeom>
              <a:avLst/>
              <a:gdLst/>
              <a:ahLst/>
              <a:cxnLst/>
              <a:rect l="l" t="t" r="r" b="b"/>
              <a:pathLst>
                <a:path w="2907" h="6881" extrusionOk="0">
                  <a:moveTo>
                    <a:pt x="2875" y="0"/>
                  </a:moveTo>
                  <a:cubicBezTo>
                    <a:pt x="2869" y="0"/>
                    <a:pt x="2862" y="3"/>
                    <a:pt x="2857" y="8"/>
                  </a:cubicBezTo>
                  <a:cubicBezTo>
                    <a:pt x="2638" y="187"/>
                    <a:pt x="2419" y="386"/>
                    <a:pt x="2221" y="585"/>
                  </a:cubicBezTo>
                  <a:cubicBezTo>
                    <a:pt x="2022" y="784"/>
                    <a:pt x="1783" y="963"/>
                    <a:pt x="1624" y="1162"/>
                  </a:cubicBezTo>
                  <a:cubicBezTo>
                    <a:pt x="1445" y="1381"/>
                    <a:pt x="1146" y="2137"/>
                    <a:pt x="1126" y="2276"/>
                  </a:cubicBezTo>
                  <a:cubicBezTo>
                    <a:pt x="1027" y="2893"/>
                    <a:pt x="868" y="4186"/>
                    <a:pt x="569" y="5419"/>
                  </a:cubicBezTo>
                  <a:cubicBezTo>
                    <a:pt x="430" y="6036"/>
                    <a:pt x="152" y="6573"/>
                    <a:pt x="52" y="6752"/>
                  </a:cubicBezTo>
                  <a:cubicBezTo>
                    <a:pt x="14" y="6816"/>
                    <a:pt x="0" y="6880"/>
                    <a:pt x="22" y="6880"/>
                  </a:cubicBezTo>
                  <a:cubicBezTo>
                    <a:pt x="34" y="6880"/>
                    <a:pt x="57" y="6861"/>
                    <a:pt x="92" y="6811"/>
                  </a:cubicBezTo>
                  <a:cubicBezTo>
                    <a:pt x="1047" y="5419"/>
                    <a:pt x="1186" y="2733"/>
                    <a:pt x="1286" y="2296"/>
                  </a:cubicBezTo>
                  <a:cubicBezTo>
                    <a:pt x="1345" y="2037"/>
                    <a:pt x="1584" y="1460"/>
                    <a:pt x="1763" y="1261"/>
                  </a:cubicBezTo>
                  <a:cubicBezTo>
                    <a:pt x="2121" y="844"/>
                    <a:pt x="2539" y="466"/>
                    <a:pt x="2877" y="48"/>
                  </a:cubicBezTo>
                  <a:cubicBezTo>
                    <a:pt x="2906" y="19"/>
                    <a:pt x="2893" y="0"/>
                    <a:pt x="2875"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27"/>
            <p:cNvSpPr/>
            <p:nvPr/>
          </p:nvSpPr>
          <p:spPr>
            <a:xfrm>
              <a:off x="3286819" y="2313856"/>
              <a:ext cx="667714" cy="406594"/>
            </a:xfrm>
            <a:custGeom>
              <a:avLst/>
              <a:gdLst/>
              <a:ahLst/>
              <a:cxnLst/>
              <a:rect l="l" t="t" r="r" b="b"/>
              <a:pathLst>
                <a:path w="20618" h="12555" extrusionOk="0">
                  <a:moveTo>
                    <a:pt x="1325" y="1"/>
                  </a:moveTo>
                  <a:cubicBezTo>
                    <a:pt x="197" y="1"/>
                    <a:pt x="1" y="1139"/>
                    <a:pt x="1143" y="3001"/>
                  </a:cubicBezTo>
                  <a:cubicBezTo>
                    <a:pt x="2814" y="5707"/>
                    <a:pt x="7927" y="11555"/>
                    <a:pt x="10891" y="12430"/>
                  </a:cubicBezTo>
                  <a:cubicBezTo>
                    <a:pt x="11180" y="12516"/>
                    <a:pt x="11506" y="12555"/>
                    <a:pt x="11859" y="12555"/>
                  </a:cubicBezTo>
                  <a:cubicBezTo>
                    <a:pt x="15113" y="12555"/>
                    <a:pt x="20618" y="9268"/>
                    <a:pt x="20618" y="9268"/>
                  </a:cubicBezTo>
                  <a:lnTo>
                    <a:pt x="16281" y="3578"/>
                  </a:lnTo>
                  <a:cubicBezTo>
                    <a:pt x="16281" y="3578"/>
                    <a:pt x="11924" y="5747"/>
                    <a:pt x="11653" y="5747"/>
                  </a:cubicBezTo>
                  <a:cubicBezTo>
                    <a:pt x="11650" y="5747"/>
                    <a:pt x="11648" y="5747"/>
                    <a:pt x="11646" y="5747"/>
                  </a:cubicBezTo>
                  <a:cubicBezTo>
                    <a:pt x="11467" y="5667"/>
                    <a:pt x="6236" y="2424"/>
                    <a:pt x="3451" y="773"/>
                  </a:cubicBezTo>
                  <a:cubicBezTo>
                    <a:pt x="2569" y="245"/>
                    <a:pt x="1847" y="1"/>
                    <a:pt x="132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27"/>
            <p:cNvSpPr/>
            <p:nvPr/>
          </p:nvSpPr>
          <p:spPr>
            <a:xfrm>
              <a:off x="3778647" y="2463312"/>
              <a:ext cx="119047" cy="165099"/>
            </a:xfrm>
            <a:custGeom>
              <a:avLst/>
              <a:gdLst/>
              <a:ahLst/>
              <a:cxnLst/>
              <a:rect l="l" t="t" r="r" b="b"/>
              <a:pathLst>
                <a:path w="3676" h="5098" extrusionOk="0">
                  <a:moveTo>
                    <a:pt x="13" y="1"/>
                  </a:moveTo>
                  <a:cubicBezTo>
                    <a:pt x="0" y="1"/>
                    <a:pt x="0" y="24"/>
                    <a:pt x="0" y="37"/>
                  </a:cubicBezTo>
                  <a:cubicBezTo>
                    <a:pt x="140" y="256"/>
                    <a:pt x="299" y="475"/>
                    <a:pt x="458" y="714"/>
                  </a:cubicBezTo>
                  <a:cubicBezTo>
                    <a:pt x="577" y="913"/>
                    <a:pt x="736" y="1132"/>
                    <a:pt x="876" y="1330"/>
                  </a:cubicBezTo>
                  <a:lnTo>
                    <a:pt x="1771" y="2604"/>
                  </a:lnTo>
                  <a:cubicBezTo>
                    <a:pt x="2368" y="3439"/>
                    <a:pt x="3024" y="4255"/>
                    <a:pt x="3641" y="5090"/>
                  </a:cubicBezTo>
                  <a:cubicBezTo>
                    <a:pt x="3646" y="5096"/>
                    <a:pt x="3651" y="5098"/>
                    <a:pt x="3656" y="5098"/>
                  </a:cubicBezTo>
                  <a:cubicBezTo>
                    <a:pt x="3668" y="5098"/>
                    <a:pt x="3675" y="5080"/>
                    <a:pt x="3661" y="5050"/>
                  </a:cubicBezTo>
                  <a:cubicBezTo>
                    <a:pt x="3064" y="4175"/>
                    <a:pt x="2487" y="3320"/>
                    <a:pt x="1890" y="2464"/>
                  </a:cubicBezTo>
                  <a:cubicBezTo>
                    <a:pt x="1592" y="2047"/>
                    <a:pt x="1273" y="1629"/>
                    <a:pt x="975" y="1231"/>
                  </a:cubicBezTo>
                  <a:lnTo>
                    <a:pt x="537" y="634"/>
                  </a:lnTo>
                  <a:cubicBezTo>
                    <a:pt x="358" y="435"/>
                    <a:pt x="199" y="177"/>
                    <a:pt x="40" y="18"/>
                  </a:cubicBezTo>
                  <a:cubicBezTo>
                    <a:pt x="28" y="5"/>
                    <a:pt x="19" y="1"/>
                    <a:pt x="13"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27"/>
            <p:cNvSpPr/>
            <p:nvPr/>
          </p:nvSpPr>
          <p:spPr>
            <a:xfrm>
              <a:off x="3372153" y="2475197"/>
              <a:ext cx="353061" cy="250239"/>
            </a:xfrm>
            <a:custGeom>
              <a:avLst/>
              <a:gdLst/>
              <a:ahLst/>
              <a:cxnLst/>
              <a:rect l="l" t="t" r="r" b="b"/>
              <a:pathLst>
                <a:path w="10902" h="7727" extrusionOk="0">
                  <a:moveTo>
                    <a:pt x="16" y="1"/>
                  </a:moveTo>
                  <a:cubicBezTo>
                    <a:pt x="11" y="1"/>
                    <a:pt x="0" y="19"/>
                    <a:pt x="0" y="48"/>
                  </a:cubicBezTo>
                  <a:cubicBezTo>
                    <a:pt x="458" y="665"/>
                    <a:pt x="895" y="1282"/>
                    <a:pt x="1373" y="1859"/>
                  </a:cubicBezTo>
                  <a:cubicBezTo>
                    <a:pt x="1313" y="1839"/>
                    <a:pt x="1293" y="1779"/>
                    <a:pt x="1253" y="1759"/>
                  </a:cubicBezTo>
                  <a:cubicBezTo>
                    <a:pt x="995" y="1540"/>
                    <a:pt x="776" y="1341"/>
                    <a:pt x="517" y="1103"/>
                  </a:cubicBezTo>
                  <a:cubicBezTo>
                    <a:pt x="514" y="1100"/>
                    <a:pt x="511" y="1099"/>
                    <a:pt x="508" y="1099"/>
                  </a:cubicBezTo>
                  <a:cubicBezTo>
                    <a:pt x="487" y="1099"/>
                    <a:pt x="460" y="1145"/>
                    <a:pt x="477" y="1162"/>
                  </a:cubicBezTo>
                  <a:cubicBezTo>
                    <a:pt x="696" y="1401"/>
                    <a:pt x="915" y="1640"/>
                    <a:pt x="1174" y="1859"/>
                  </a:cubicBezTo>
                  <a:cubicBezTo>
                    <a:pt x="1353" y="1998"/>
                    <a:pt x="1552" y="2177"/>
                    <a:pt x="1731" y="2336"/>
                  </a:cubicBezTo>
                  <a:cubicBezTo>
                    <a:pt x="2387" y="3092"/>
                    <a:pt x="3064" y="3828"/>
                    <a:pt x="3800" y="4484"/>
                  </a:cubicBezTo>
                  <a:cubicBezTo>
                    <a:pt x="4536" y="5161"/>
                    <a:pt x="5252" y="5817"/>
                    <a:pt x="6047" y="6434"/>
                  </a:cubicBezTo>
                  <a:cubicBezTo>
                    <a:pt x="6744" y="6971"/>
                    <a:pt x="7460" y="7448"/>
                    <a:pt x="8335" y="7647"/>
                  </a:cubicBezTo>
                  <a:cubicBezTo>
                    <a:pt x="8593" y="7701"/>
                    <a:pt x="8850" y="7726"/>
                    <a:pt x="9107" y="7726"/>
                  </a:cubicBezTo>
                  <a:cubicBezTo>
                    <a:pt x="9702" y="7726"/>
                    <a:pt x="10291" y="7591"/>
                    <a:pt x="10861" y="7369"/>
                  </a:cubicBezTo>
                  <a:cubicBezTo>
                    <a:pt x="10901" y="7369"/>
                    <a:pt x="10861" y="7329"/>
                    <a:pt x="10842" y="7329"/>
                  </a:cubicBezTo>
                  <a:cubicBezTo>
                    <a:pt x="10428" y="7490"/>
                    <a:pt x="9982" y="7564"/>
                    <a:pt x="9530" y="7564"/>
                  </a:cubicBezTo>
                  <a:cubicBezTo>
                    <a:pt x="9198" y="7564"/>
                    <a:pt x="8862" y="7524"/>
                    <a:pt x="8534" y="7448"/>
                  </a:cubicBezTo>
                  <a:cubicBezTo>
                    <a:pt x="7679" y="7269"/>
                    <a:pt x="6963" y="6832"/>
                    <a:pt x="6286" y="6275"/>
                  </a:cubicBezTo>
                  <a:cubicBezTo>
                    <a:pt x="4794" y="5121"/>
                    <a:pt x="3402" y="3848"/>
                    <a:pt x="2148" y="2455"/>
                  </a:cubicBezTo>
                  <a:cubicBezTo>
                    <a:pt x="1412" y="1660"/>
                    <a:pt x="696" y="864"/>
                    <a:pt x="20" y="9"/>
                  </a:cubicBezTo>
                  <a:cubicBezTo>
                    <a:pt x="20" y="3"/>
                    <a:pt x="19" y="1"/>
                    <a:pt x="16"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1">
            <a:extLst>
              <a:ext uri="{FF2B5EF4-FFF2-40B4-BE49-F238E27FC236}">
                <a16:creationId xmlns:a16="http://schemas.microsoft.com/office/drawing/2014/main" id="{0AA58390-F91A-E369-812C-87CA7A7059D5}"/>
              </a:ext>
            </a:extLst>
          </p:cNvPr>
          <p:cNvSpPr/>
          <p:nvPr/>
        </p:nvSpPr>
        <p:spPr>
          <a:xfrm>
            <a:off x="5969464" y="1863742"/>
            <a:ext cx="6096000" cy="2554545"/>
          </a:xfrm>
          <a:prstGeom prst="rect">
            <a:avLst/>
          </a:prstGeom>
        </p:spPr>
        <p:txBody>
          <a:bodyPr>
            <a:spAutoFit/>
          </a:bodyPr>
          <a:lstStyle/>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6. Collaboration </a:t>
            </a: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7. Honesty</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8. Diplomacy</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9. Empathy</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r>
              <a:rPr lang="en-US" sz="3200" b="1" kern="0" dirty="0">
                <a:solidFill>
                  <a:srgbClr val="000000"/>
                </a:solidFill>
                <a:latin typeface="Cordia New" panose="020B0304020202020204" pitchFamily="34" charset="-34"/>
                <a:cs typeface="Cordia New" panose="020B0304020202020204" pitchFamily="34" charset="-34"/>
                <a:sym typeface="Arial"/>
              </a:rPr>
              <a:t>10. Humility</a:t>
            </a:r>
            <a:r>
              <a:rPr lang="th-TH" sz="3200" b="1" kern="0" dirty="0">
                <a:solidFill>
                  <a:srgbClr val="000000"/>
                </a:solidFill>
                <a:latin typeface="Cordia New" panose="020B0304020202020204" pitchFamily="34" charset="-34"/>
                <a:cs typeface="Cordia New" panose="020B0304020202020204" pitchFamily="34" charset="-34"/>
                <a:sym typeface="Arial"/>
              </a:rPr>
              <a:t> </a:t>
            </a:r>
            <a:endParaRPr lang="en-US" sz="3200" b="1" kern="0" dirty="0">
              <a:solidFill>
                <a:srgbClr val="000000"/>
              </a:solidFill>
              <a:latin typeface="Cordia New" panose="020B0304020202020204" pitchFamily="34" charset="-34"/>
              <a:cs typeface="Cordia New" panose="020B0304020202020204" pitchFamily="34" charset="-34"/>
              <a:sym typeface="Arial"/>
            </a:endParaRPr>
          </a:p>
        </p:txBody>
      </p:sp>
    </p:spTree>
    <p:extLst>
      <p:ext uri="{BB962C8B-B14F-4D97-AF65-F5344CB8AC3E}">
        <p14:creationId xmlns:p14="http://schemas.microsoft.com/office/powerpoint/2010/main" val="47890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2"/>
        <p:cNvGrpSpPr/>
        <p:nvPr/>
      </p:nvGrpSpPr>
      <p:grpSpPr>
        <a:xfrm>
          <a:off x="0" y="0"/>
          <a:ext cx="0" cy="0"/>
          <a:chOff x="0" y="0"/>
          <a:chExt cx="0" cy="0"/>
        </a:xfrm>
      </p:grpSpPr>
      <p:sp>
        <p:nvSpPr>
          <p:cNvPr id="2623" name="Google Shape;2623;p32"/>
          <p:cNvSpPr txBox="1">
            <a:spLocks noGrp="1"/>
          </p:cNvSpPr>
          <p:nvPr>
            <p:ph type="title"/>
          </p:nvPr>
        </p:nvSpPr>
        <p:spPr>
          <a:xfrm>
            <a:off x="1264695" y="501027"/>
            <a:ext cx="9634605" cy="641600"/>
          </a:xfrm>
          <a:prstGeom prst="rect">
            <a:avLst/>
          </a:prstGeom>
        </p:spPr>
        <p:txBody>
          <a:bodyPr spcFirstLastPara="1" wrap="square" lIns="121900" tIns="121900" rIns="121900" bIns="121900" anchor="ctr" anchorCtr="0">
            <a:noAutofit/>
          </a:bodyPr>
          <a:lstStyle/>
          <a:p>
            <a:pPr lvl="0"/>
            <a:r>
              <a:rPr lang="en-US" sz="4267" dirty="0">
                <a:latin typeface="Berlin Sans FB Demi" panose="020E0802020502020306" pitchFamily="34" charset="0"/>
              </a:rPr>
              <a:t>10 most Important Leadership Skills </a:t>
            </a:r>
            <a:br>
              <a:rPr lang="th-TH" sz="4267" dirty="0">
                <a:latin typeface="Berlin Sans FB Demi" panose="020E0802020502020306" pitchFamily="34" charset="0"/>
              </a:rPr>
            </a:br>
            <a:r>
              <a:rPr lang="en-US" sz="4267" dirty="0">
                <a:solidFill>
                  <a:srgbClr val="FF0000"/>
                </a:solidFill>
                <a:latin typeface="Berlin Sans FB Demi" panose="020E0802020502020306" pitchFamily="34" charset="0"/>
              </a:rPr>
              <a:t>for Team Success</a:t>
            </a:r>
            <a:endParaRPr dirty="0"/>
          </a:p>
        </p:txBody>
      </p:sp>
      <p:grpSp>
        <p:nvGrpSpPr>
          <p:cNvPr id="2624" name="Google Shape;2624;p32"/>
          <p:cNvGrpSpPr/>
          <p:nvPr/>
        </p:nvGrpSpPr>
        <p:grpSpPr>
          <a:xfrm>
            <a:off x="3742467" y="1767734"/>
            <a:ext cx="4707141" cy="4543071"/>
            <a:chOff x="2806850" y="1325800"/>
            <a:chExt cx="3530356" cy="3407303"/>
          </a:xfrm>
        </p:grpSpPr>
        <p:sp>
          <p:nvSpPr>
            <p:cNvPr id="2625" name="Google Shape;2625;p32"/>
            <p:cNvSpPr/>
            <p:nvPr/>
          </p:nvSpPr>
          <p:spPr>
            <a:xfrm>
              <a:off x="4062474" y="1339592"/>
              <a:ext cx="1026357" cy="487400"/>
            </a:xfrm>
            <a:custGeom>
              <a:avLst/>
              <a:gdLst/>
              <a:ahLst/>
              <a:cxnLst/>
              <a:rect l="l" t="t" r="r" b="b"/>
              <a:pathLst>
                <a:path w="28129" h="13358" extrusionOk="0">
                  <a:moveTo>
                    <a:pt x="14199" y="0"/>
                  </a:moveTo>
                  <a:cubicBezTo>
                    <a:pt x="14109" y="0"/>
                    <a:pt x="14018" y="3"/>
                    <a:pt x="13925" y="9"/>
                  </a:cubicBezTo>
                  <a:cubicBezTo>
                    <a:pt x="13348" y="29"/>
                    <a:pt x="12831" y="49"/>
                    <a:pt x="12274" y="149"/>
                  </a:cubicBezTo>
                  <a:cubicBezTo>
                    <a:pt x="11180" y="328"/>
                    <a:pt x="10146" y="646"/>
                    <a:pt x="9131" y="1103"/>
                  </a:cubicBezTo>
                  <a:cubicBezTo>
                    <a:pt x="7102" y="2018"/>
                    <a:pt x="5372" y="3411"/>
                    <a:pt x="3899" y="5082"/>
                  </a:cubicBezTo>
                  <a:cubicBezTo>
                    <a:pt x="2467" y="6753"/>
                    <a:pt x="1333" y="8663"/>
                    <a:pt x="577" y="10731"/>
                  </a:cubicBezTo>
                  <a:cubicBezTo>
                    <a:pt x="339" y="11328"/>
                    <a:pt x="180" y="11925"/>
                    <a:pt x="0" y="12522"/>
                  </a:cubicBezTo>
                  <a:cubicBezTo>
                    <a:pt x="398" y="12780"/>
                    <a:pt x="776" y="13059"/>
                    <a:pt x="1134" y="13357"/>
                  </a:cubicBezTo>
                  <a:cubicBezTo>
                    <a:pt x="1274" y="13318"/>
                    <a:pt x="1294" y="13238"/>
                    <a:pt x="1313" y="13158"/>
                  </a:cubicBezTo>
                  <a:cubicBezTo>
                    <a:pt x="1473" y="12780"/>
                    <a:pt x="1652" y="12442"/>
                    <a:pt x="1831" y="12084"/>
                  </a:cubicBezTo>
                  <a:cubicBezTo>
                    <a:pt x="1930" y="11925"/>
                    <a:pt x="2069" y="11766"/>
                    <a:pt x="2169" y="11587"/>
                  </a:cubicBezTo>
                  <a:lnTo>
                    <a:pt x="2507" y="11129"/>
                  </a:lnTo>
                  <a:lnTo>
                    <a:pt x="2885" y="10672"/>
                  </a:lnTo>
                  <a:cubicBezTo>
                    <a:pt x="3044" y="10533"/>
                    <a:pt x="3163" y="10373"/>
                    <a:pt x="3283" y="10254"/>
                  </a:cubicBezTo>
                  <a:cubicBezTo>
                    <a:pt x="3561" y="9976"/>
                    <a:pt x="3860" y="9737"/>
                    <a:pt x="4178" y="9478"/>
                  </a:cubicBezTo>
                  <a:cubicBezTo>
                    <a:pt x="4496" y="9240"/>
                    <a:pt x="4795" y="9001"/>
                    <a:pt x="5153" y="8802"/>
                  </a:cubicBezTo>
                  <a:cubicBezTo>
                    <a:pt x="5809" y="8384"/>
                    <a:pt x="6525" y="8046"/>
                    <a:pt x="7241" y="7767"/>
                  </a:cubicBezTo>
                  <a:cubicBezTo>
                    <a:pt x="7838" y="7509"/>
                    <a:pt x="8435" y="7350"/>
                    <a:pt x="9052" y="7171"/>
                  </a:cubicBezTo>
                  <a:cubicBezTo>
                    <a:pt x="9131" y="6912"/>
                    <a:pt x="9231" y="6673"/>
                    <a:pt x="9350" y="6415"/>
                  </a:cubicBezTo>
                  <a:cubicBezTo>
                    <a:pt x="9469" y="6176"/>
                    <a:pt x="9629" y="5917"/>
                    <a:pt x="9808" y="5679"/>
                  </a:cubicBezTo>
                  <a:lnTo>
                    <a:pt x="9808" y="5659"/>
                  </a:lnTo>
                  <a:cubicBezTo>
                    <a:pt x="10066" y="5221"/>
                    <a:pt x="10404" y="4863"/>
                    <a:pt x="10762" y="4525"/>
                  </a:cubicBezTo>
                  <a:cubicBezTo>
                    <a:pt x="11140" y="4207"/>
                    <a:pt x="11558" y="3928"/>
                    <a:pt x="11996" y="3769"/>
                  </a:cubicBezTo>
                  <a:cubicBezTo>
                    <a:pt x="12433" y="3570"/>
                    <a:pt x="12891" y="3411"/>
                    <a:pt x="13329" y="3371"/>
                  </a:cubicBezTo>
                  <a:cubicBezTo>
                    <a:pt x="13547" y="3311"/>
                    <a:pt x="13786" y="3311"/>
                    <a:pt x="14005" y="3311"/>
                  </a:cubicBezTo>
                  <a:lnTo>
                    <a:pt x="14204" y="3311"/>
                  </a:lnTo>
                  <a:cubicBezTo>
                    <a:pt x="14642" y="3311"/>
                    <a:pt x="15139" y="3371"/>
                    <a:pt x="15596" y="3491"/>
                  </a:cubicBezTo>
                  <a:cubicBezTo>
                    <a:pt x="16094" y="3630"/>
                    <a:pt x="16571" y="3829"/>
                    <a:pt x="16989" y="4107"/>
                  </a:cubicBezTo>
                  <a:cubicBezTo>
                    <a:pt x="17407" y="4386"/>
                    <a:pt x="17804" y="4724"/>
                    <a:pt x="18123" y="5102"/>
                  </a:cubicBezTo>
                  <a:cubicBezTo>
                    <a:pt x="18461" y="5500"/>
                    <a:pt x="18720" y="5898"/>
                    <a:pt x="18918" y="6355"/>
                  </a:cubicBezTo>
                  <a:cubicBezTo>
                    <a:pt x="19058" y="6594"/>
                    <a:pt x="19117" y="6872"/>
                    <a:pt x="19197" y="7151"/>
                  </a:cubicBezTo>
                  <a:cubicBezTo>
                    <a:pt x="20510" y="7509"/>
                    <a:pt x="21803" y="8046"/>
                    <a:pt x="22977" y="8762"/>
                  </a:cubicBezTo>
                  <a:cubicBezTo>
                    <a:pt x="23195" y="8881"/>
                    <a:pt x="23394" y="9041"/>
                    <a:pt x="23593" y="9180"/>
                  </a:cubicBezTo>
                  <a:cubicBezTo>
                    <a:pt x="23713" y="9259"/>
                    <a:pt x="23812" y="9359"/>
                    <a:pt x="23951" y="9438"/>
                  </a:cubicBezTo>
                  <a:cubicBezTo>
                    <a:pt x="24250" y="9677"/>
                    <a:pt x="24548" y="9936"/>
                    <a:pt x="24846" y="10194"/>
                  </a:cubicBezTo>
                  <a:cubicBezTo>
                    <a:pt x="24986" y="10334"/>
                    <a:pt x="25105" y="10473"/>
                    <a:pt x="25244" y="10632"/>
                  </a:cubicBezTo>
                  <a:lnTo>
                    <a:pt x="25602" y="11070"/>
                  </a:lnTo>
                  <a:lnTo>
                    <a:pt x="25960" y="11547"/>
                  </a:lnTo>
                  <a:cubicBezTo>
                    <a:pt x="26060" y="11726"/>
                    <a:pt x="26179" y="11865"/>
                    <a:pt x="26279" y="12044"/>
                  </a:cubicBezTo>
                  <a:cubicBezTo>
                    <a:pt x="26478" y="12383"/>
                    <a:pt x="26657" y="12741"/>
                    <a:pt x="26796" y="13119"/>
                  </a:cubicBezTo>
                  <a:cubicBezTo>
                    <a:pt x="26836" y="13178"/>
                    <a:pt x="26856" y="13278"/>
                    <a:pt x="26915" y="13357"/>
                  </a:cubicBezTo>
                  <a:lnTo>
                    <a:pt x="27055" y="13258"/>
                  </a:lnTo>
                  <a:cubicBezTo>
                    <a:pt x="27413" y="12979"/>
                    <a:pt x="27751" y="12721"/>
                    <a:pt x="28129" y="12462"/>
                  </a:cubicBezTo>
                  <a:cubicBezTo>
                    <a:pt x="27671" y="10731"/>
                    <a:pt x="26975" y="9041"/>
                    <a:pt x="26060" y="7469"/>
                  </a:cubicBezTo>
                  <a:cubicBezTo>
                    <a:pt x="25483" y="6514"/>
                    <a:pt x="24846" y="5619"/>
                    <a:pt x="24091" y="4803"/>
                  </a:cubicBezTo>
                  <a:cubicBezTo>
                    <a:pt x="23355" y="3988"/>
                    <a:pt x="22519" y="3212"/>
                    <a:pt x="21624" y="2575"/>
                  </a:cubicBezTo>
                  <a:cubicBezTo>
                    <a:pt x="19834" y="1243"/>
                    <a:pt x="17745" y="347"/>
                    <a:pt x="15557" y="89"/>
                  </a:cubicBezTo>
                  <a:lnTo>
                    <a:pt x="14741" y="9"/>
                  </a:lnTo>
                  <a:cubicBezTo>
                    <a:pt x="14555" y="9"/>
                    <a:pt x="14378" y="0"/>
                    <a:pt x="1419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2"/>
            <p:cNvSpPr/>
            <p:nvPr/>
          </p:nvSpPr>
          <p:spPr>
            <a:xfrm>
              <a:off x="4044341" y="1889363"/>
              <a:ext cx="44296" cy="100195"/>
            </a:xfrm>
            <a:custGeom>
              <a:avLst/>
              <a:gdLst/>
              <a:ahLst/>
              <a:cxnLst/>
              <a:rect l="l" t="t" r="r" b="b"/>
              <a:pathLst>
                <a:path w="1214" h="2746" extrusionOk="0">
                  <a:moveTo>
                    <a:pt x="120" y="0"/>
                  </a:moveTo>
                  <a:cubicBezTo>
                    <a:pt x="40" y="696"/>
                    <a:pt x="0" y="1432"/>
                    <a:pt x="0" y="2129"/>
                  </a:cubicBezTo>
                  <a:lnTo>
                    <a:pt x="0" y="2188"/>
                  </a:lnTo>
                  <a:cubicBezTo>
                    <a:pt x="0" y="2228"/>
                    <a:pt x="0" y="2248"/>
                    <a:pt x="20" y="2268"/>
                  </a:cubicBezTo>
                  <a:cubicBezTo>
                    <a:pt x="40" y="2328"/>
                    <a:pt x="40" y="2367"/>
                    <a:pt x="80" y="2407"/>
                  </a:cubicBezTo>
                  <a:cubicBezTo>
                    <a:pt x="100" y="2467"/>
                    <a:pt x="120" y="2487"/>
                    <a:pt x="139" y="2546"/>
                  </a:cubicBezTo>
                  <a:lnTo>
                    <a:pt x="239" y="2646"/>
                  </a:lnTo>
                  <a:cubicBezTo>
                    <a:pt x="318" y="2686"/>
                    <a:pt x="398" y="2725"/>
                    <a:pt x="517" y="2745"/>
                  </a:cubicBezTo>
                  <a:cubicBezTo>
                    <a:pt x="617" y="2745"/>
                    <a:pt x="736" y="2745"/>
                    <a:pt x="816" y="2725"/>
                  </a:cubicBezTo>
                  <a:cubicBezTo>
                    <a:pt x="915" y="2686"/>
                    <a:pt x="975" y="2646"/>
                    <a:pt x="1035" y="2566"/>
                  </a:cubicBezTo>
                  <a:lnTo>
                    <a:pt x="1094" y="2487"/>
                  </a:lnTo>
                  <a:lnTo>
                    <a:pt x="1114" y="2447"/>
                  </a:lnTo>
                  <a:cubicBezTo>
                    <a:pt x="1134" y="2387"/>
                    <a:pt x="1174" y="2347"/>
                    <a:pt x="1174" y="2288"/>
                  </a:cubicBezTo>
                  <a:cubicBezTo>
                    <a:pt x="1194" y="2188"/>
                    <a:pt x="1214" y="2069"/>
                    <a:pt x="1214" y="1969"/>
                  </a:cubicBezTo>
                  <a:lnTo>
                    <a:pt x="1214" y="1790"/>
                  </a:lnTo>
                  <a:cubicBezTo>
                    <a:pt x="1214" y="1751"/>
                    <a:pt x="1214" y="1671"/>
                    <a:pt x="1194" y="1631"/>
                  </a:cubicBezTo>
                  <a:lnTo>
                    <a:pt x="1194" y="1591"/>
                  </a:lnTo>
                  <a:lnTo>
                    <a:pt x="1174" y="975"/>
                  </a:lnTo>
                  <a:cubicBezTo>
                    <a:pt x="1174" y="935"/>
                    <a:pt x="1174" y="855"/>
                    <a:pt x="1194" y="796"/>
                  </a:cubicBezTo>
                  <a:cubicBezTo>
                    <a:pt x="836" y="497"/>
                    <a:pt x="497" y="259"/>
                    <a:pt x="12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2"/>
            <p:cNvSpPr/>
            <p:nvPr/>
          </p:nvSpPr>
          <p:spPr>
            <a:xfrm>
              <a:off x="5066966" y="1884985"/>
              <a:ext cx="45062" cy="104792"/>
            </a:xfrm>
            <a:custGeom>
              <a:avLst/>
              <a:gdLst/>
              <a:ahLst/>
              <a:cxnLst/>
              <a:rect l="l" t="t" r="r" b="b"/>
              <a:pathLst>
                <a:path w="1235" h="2872" extrusionOk="0">
                  <a:moveTo>
                    <a:pt x="1115" y="1"/>
                  </a:moveTo>
                  <a:cubicBezTo>
                    <a:pt x="717" y="259"/>
                    <a:pt x="339" y="518"/>
                    <a:pt x="1" y="856"/>
                  </a:cubicBezTo>
                  <a:cubicBezTo>
                    <a:pt x="1" y="916"/>
                    <a:pt x="21" y="995"/>
                    <a:pt x="21" y="1095"/>
                  </a:cubicBezTo>
                  <a:lnTo>
                    <a:pt x="41" y="1692"/>
                  </a:lnTo>
                  <a:cubicBezTo>
                    <a:pt x="1" y="1970"/>
                    <a:pt x="1" y="2209"/>
                    <a:pt x="41" y="2467"/>
                  </a:cubicBezTo>
                  <a:cubicBezTo>
                    <a:pt x="120" y="2686"/>
                    <a:pt x="240" y="2845"/>
                    <a:pt x="478" y="2865"/>
                  </a:cubicBezTo>
                  <a:cubicBezTo>
                    <a:pt x="525" y="2869"/>
                    <a:pt x="570" y="2871"/>
                    <a:pt x="614" y="2871"/>
                  </a:cubicBezTo>
                  <a:cubicBezTo>
                    <a:pt x="799" y="2871"/>
                    <a:pt x="963" y="2831"/>
                    <a:pt x="1075" y="2686"/>
                  </a:cubicBezTo>
                  <a:cubicBezTo>
                    <a:pt x="1135" y="2607"/>
                    <a:pt x="1195" y="2487"/>
                    <a:pt x="1214" y="2388"/>
                  </a:cubicBezTo>
                  <a:cubicBezTo>
                    <a:pt x="1234" y="2348"/>
                    <a:pt x="1234" y="2268"/>
                    <a:pt x="1234" y="2209"/>
                  </a:cubicBezTo>
                  <a:lnTo>
                    <a:pt x="1234" y="2010"/>
                  </a:lnTo>
                  <a:cubicBezTo>
                    <a:pt x="1234" y="1353"/>
                    <a:pt x="1195" y="677"/>
                    <a:pt x="111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2"/>
            <p:cNvSpPr/>
            <p:nvPr/>
          </p:nvSpPr>
          <p:spPr>
            <a:xfrm>
              <a:off x="4403617" y="1476159"/>
              <a:ext cx="346230" cy="349368"/>
            </a:xfrm>
            <a:custGeom>
              <a:avLst/>
              <a:gdLst/>
              <a:ahLst/>
              <a:cxnLst/>
              <a:rect l="l" t="t" r="r" b="b"/>
              <a:pathLst>
                <a:path w="9489" h="9575" extrusionOk="0">
                  <a:moveTo>
                    <a:pt x="4764" y="0"/>
                  </a:moveTo>
                  <a:cubicBezTo>
                    <a:pt x="4117" y="0"/>
                    <a:pt x="3461" y="118"/>
                    <a:pt x="2805" y="384"/>
                  </a:cubicBezTo>
                  <a:cubicBezTo>
                    <a:pt x="2507" y="523"/>
                    <a:pt x="2248" y="663"/>
                    <a:pt x="1969" y="861"/>
                  </a:cubicBezTo>
                  <a:cubicBezTo>
                    <a:pt x="1552" y="1180"/>
                    <a:pt x="1154" y="1617"/>
                    <a:pt x="796" y="2135"/>
                  </a:cubicBezTo>
                  <a:cubicBezTo>
                    <a:pt x="597" y="2473"/>
                    <a:pt x="398" y="2851"/>
                    <a:pt x="279" y="3249"/>
                  </a:cubicBezTo>
                  <a:cubicBezTo>
                    <a:pt x="279" y="3269"/>
                    <a:pt x="279" y="3269"/>
                    <a:pt x="259" y="3308"/>
                  </a:cubicBezTo>
                  <a:lnTo>
                    <a:pt x="259" y="3328"/>
                  </a:lnTo>
                  <a:lnTo>
                    <a:pt x="259" y="3348"/>
                  </a:lnTo>
                  <a:lnTo>
                    <a:pt x="259" y="3368"/>
                  </a:lnTo>
                  <a:cubicBezTo>
                    <a:pt x="259" y="3388"/>
                    <a:pt x="259" y="3388"/>
                    <a:pt x="219" y="3428"/>
                  </a:cubicBezTo>
                  <a:cubicBezTo>
                    <a:pt x="219" y="3448"/>
                    <a:pt x="199" y="3467"/>
                    <a:pt x="199" y="3487"/>
                  </a:cubicBezTo>
                  <a:lnTo>
                    <a:pt x="199" y="3527"/>
                  </a:lnTo>
                  <a:cubicBezTo>
                    <a:pt x="179" y="3567"/>
                    <a:pt x="179" y="3646"/>
                    <a:pt x="159" y="3686"/>
                  </a:cubicBezTo>
                  <a:cubicBezTo>
                    <a:pt x="100" y="3865"/>
                    <a:pt x="80" y="4064"/>
                    <a:pt x="60" y="4243"/>
                  </a:cubicBezTo>
                  <a:cubicBezTo>
                    <a:pt x="20" y="4442"/>
                    <a:pt x="20" y="4641"/>
                    <a:pt x="0" y="4840"/>
                  </a:cubicBezTo>
                  <a:cubicBezTo>
                    <a:pt x="0" y="5039"/>
                    <a:pt x="0" y="5258"/>
                    <a:pt x="20" y="5457"/>
                  </a:cubicBezTo>
                  <a:cubicBezTo>
                    <a:pt x="60" y="5894"/>
                    <a:pt x="179" y="6312"/>
                    <a:pt x="358" y="6710"/>
                  </a:cubicBezTo>
                  <a:cubicBezTo>
                    <a:pt x="517" y="7128"/>
                    <a:pt x="756" y="7506"/>
                    <a:pt x="1015" y="7884"/>
                  </a:cubicBezTo>
                  <a:cubicBezTo>
                    <a:pt x="1313" y="8222"/>
                    <a:pt x="1671" y="8540"/>
                    <a:pt x="2049" y="8799"/>
                  </a:cubicBezTo>
                  <a:cubicBezTo>
                    <a:pt x="2447" y="9037"/>
                    <a:pt x="2865" y="9236"/>
                    <a:pt x="3302" y="9395"/>
                  </a:cubicBezTo>
                  <a:cubicBezTo>
                    <a:pt x="3760" y="9515"/>
                    <a:pt x="4257" y="9575"/>
                    <a:pt x="4695" y="9575"/>
                  </a:cubicBezTo>
                  <a:cubicBezTo>
                    <a:pt x="5192" y="9535"/>
                    <a:pt x="5650" y="9475"/>
                    <a:pt x="6087" y="9316"/>
                  </a:cubicBezTo>
                  <a:cubicBezTo>
                    <a:pt x="6545" y="9177"/>
                    <a:pt x="6943" y="8978"/>
                    <a:pt x="7340" y="8699"/>
                  </a:cubicBezTo>
                  <a:cubicBezTo>
                    <a:pt x="7718" y="8421"/>
                    <a:pt x="8057" y="8122"/>
                    <a:pt x="8335" y="7784"/>
                  </a:cubicBezTo>
                  <a:cubicBezTo>
                    <a:pt x="8614" y="7426"/>
                    <a:pt x="8852" y="7048"/>
                    <a:pt x="9011" y="6650"/>
                  </a:cubicBezTo>
                  <a:cubicBezTo>
                    <a:pt x="9370" y="5894"/>
                    <a:pt x="9489" y="5039"/>
                    <a:pt x="9409" y="4243"/>
                  </a:cubicBezTo>
                  <a:cubicBezTo>
                    <a:pt x="9370" y="4064"/>
                    <a:pt x="9350" y="3865"/>
                    <a:pt x="9310" y="3706"/>
                  </a:cubicBezTo>
                  <a:cubicBezTo>
                    <a:pt x="9310" y="3646"/>
                    <a:pt x="9270" y="3627"/>
                    <a:pt x="9270" y="3567"/>
                  </a:cubicBezTo>
                  <a:cubicBezTo>
                    <a:pt x="9270" y="3547"/>
                    <a:pt x="9270" y="3547"/>
                    <a:pt x="9250" y="3527"/>
                  </a:cubicBezTo>
                  <a:cubicBezTo>
                    <a:pt x="9250" y="3507"/>
                    <a:pt x="9230" y="3448"/>
                    <a:pt x="9230" y="3428"/>
                  </a:cubicBezTo>
                  <a:cubicBezTo>
                    <a:pt x="9230" y="3408"/>
                    <a:pt x="9230" y="3408"/>
                    <a:pt x="9210" y="3368"/>
                  </a:cubicBezTo>
                  <a:lnTo>
                    <a:pt x="9210" y="3348"/>
                  </a:lnTo>
                  <a:lnTo>
                    <a:pt x="9210" y="3328"/>
                  </a:lnTo>
                  <a:cubicBezTo>
                    <a:pt x="9210" y="3308"/>
                    <a:pt x="9210" y="3308"/>
                    <a:pt x="9171" y="3269"/>
                  </a:cubicBezTo>
                  <a:lnTo>
                    <a:pt x="9171" y="3249"/>
                  </a:lnTo>
                  <a:cubicBezTo>
                    <a:pt x="9051" y="2851"/>
                    <a:pt x="8872" y="2473"/>
                    <a:pt x="8673" y="2155"/>
                  </a:cubicBezTo>
                  <a:cubicBezTo>
                    <a:pt x="8315" y="1558"/>
                    <a:pt x="7858" y="1080"/>
                    <a:pt x="7380" y="762"/>
                  </a:cubicBezTo>
                  <a:cubicBezTo>
                    <a:pt x="7281" y="682"/>
                    <a:pt x="7221" y="643"/>
                    <a:pt x="7122" y="583"/>
                  </a:cubicBezTo>
                  <a:cubicBezTo>
                    <a:pt x="6565" y="324"/>
                    <a:pt x="5948" y="86"/>
                    <a:pt x="5292" y="26"/>
                  </a:cubicBezTo>
                  <a:cubicBezTo>
                    <a:pt x="5117" y="9"/>
                    <a:pt x="4941" y="0"/>
                    <a:pt x="476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2"/>
            <p:cNvSpPr/>
            <p:nvPr/>
          </p:nvSpPr>
          <p:spPr>
            <a:xfrm>
              <a:off x="2820642" y="2528780"/>
              <a:ext cx="496485" cy="1033618"/>
            </a:xfrm>
            <a:custGeom>
              <a:avLst/>
              <a:gdLst/>
              <a:ahLst/>
              <a:cxnLst/>
              <a:rect l="l" t="t" r="r" b="b"/>
              <a:pathLst>
                <a:path w="13607" h="28328" extrusionOk="0">
                  <a:moveTo>
                    <a:pt x="12771" y="1"/>
                  </a:moveTo>
                  <a:cubicBezTo>
                    <a:pt x="12712" y="40"/>
                    <a:pt x="12632" y="40"/>
                    <a:pt x="12552" y="60"/>
                  </a:cubicBezTo>
                  <a:cubicBezTo>
                    <a:pt x="12254" y="140"/>
                    <a:pt x="11976" y="199"/>
                    <a:pt x="11697" y="299"/>
                  </a:cubicBezTo>
                  <a:cubicBezTo>
                    <a:pt x="11140" y="478"/>
                    <a:pt x="10583" y="677"/>
                    <a:pt x="10046" y="916"/>
                  </a:cubicBezTo>
                  <a:cubicBezTo>
                    <a:pt x="9767" y="1015"/>
                    <a:pt x="9489" y="1134"/>
                    <a:pt x="9210" y="1254"/>
                  </a:cubicBezTo>
                  <a:cubicBezTo>
                    <a:pt x="9051" y="1333"/>
                    <a:pt x="8872" y="1433"/>
                    <a:pt x="8693" y="1512"/>
                  </a:cubicBezTo>
                  <a:cubicBezTo>
                    <a:pt x="7360" y="2209"/>
                    <a:pt x="6107" y="3064"/>
                    <a:pt x="4993" y="4059"/>
                  </a:cubicBezTo>
                  <a:cubicBezTo>
                    <a:pt x="4178" y="4815"/>
                    <a:pt x="3422" y="5610"/>
                    <a:pt x="2745" y="6486"/>
                  </a:cubicBezTo>
                  <a:cubicBezTo>
                    <a:pt x="2089" y="7341"/>
                    <a:pt x="1532" y="8316"/>
                    <a:pt x="1094" y="9310"/>
                  </a:cubicBezTo>
                  <a:cubicBezTo>
                    <a:pt x="637" y="10305"/>
                    <a:pt x="318" y="11379"/>
                    <a:pt x="139" y="12453"/>
                  </a:cubicBezTo>
                  <a:cubicBezTo>
                    <a:pt x="40" y="12991"/>
                    <a:pt x="20" y="13548"/>
                    <a:pt x="0" y="14085"/>
                  </a:cubicBezTo>
                  <a:lnTo>
                    <a:pt x="0" y="14900"/>
                  </a:lnTo>
                  <a:lnTo>
                    <a:pt x="60" y="15716"/>
                  </a:lnTo>
                  <a:cubicBezTo>
                    <a:pt x="199" y="16830"/>
                    <a:pt x="497" y="17884"/>
                    <a:pt x="915" y="18899"/>
                  </a:cubicBezTo>
                  <a:cubicBezTo>
                    <a:pt x="1333" y="19933"/>
                    <a:pt x="1850" y="20888"/>
                    <a:pt x="2526" y="21783"/>
                  </a:cubicBezTo>
                  <a:cubicBezTo>
                    <a:pt x="3183" y="22678"/>
                    <a:pt x="3919" y="23514"/>
                    <a:pt x="4754" y="24250"/>
                  </a:cubicBezTo>
                  <a:cubicBezTo>
                    <a:pt x="5570" y="25006"/>
                    <a:pt x="6465" y="25642"/>
                    <a:pt x="7400" y="26239"/>
                  </a:cubicBezTo>
                  <a:cubicBezTo>
                    <a:pt x="7639" y="26358"/>
                    <a:pt x="7838" y="26498"/>
                    <a:pt x="8057" y="26617"/>
                  </a:cubicBezTo>
                  <a:cubicBezTo>
                    <a:pt x="8096" y="26637"/>
                    <a:pt x="8116" y="26657"/>
                    <a:pt x="8176" y="26697"/>
                  </a:cubicBezTo>
                  <a:cubicBezTo>
                    <a:pt x="8355" y="26796"/>
                    <a:pt x="8494" y="26856"/>
                    <a:pt x="8673" y="26935"/>
                  </a:cubicBezTo>
                  <a:cubicBezTo>
                    <a:pt x="8793" y="27015"/>
                    <a:pt x="8932" y="27055"/>
                    <a:pt x="9051" y="27134"/>
                  </a:cubicBezTo>
                  <a:cubicBezTo>
                    <a:pt x="9151" y="27194"/>
                    <a:pt x="9270" y="27234"/>
                    <a:pt x="9370" y="27293"/>
                  </a:cubicBezTo>
                  <a:cubicBezTo>
                    <a:pt x="9568" y="27353"/>
                    <a:pt x="9748" y="27453"/>
                    <a:pt x="9946" y="27532"/>
                  </a:cubicBezTo>
                  <a:cubicBezTo>
                    <a:pt x="9986" y="27552"/>
                    <a:pt x="10046" y="27552"/>
                    <a:pt x="10066" y="27592"/>
                  </a:cubicBezTo>
                  <a:cubicBezTo>
                    <a:pt x="10285" y="27691"/>
                    <a:pt x="10543" y="27751"/>
                    <a:pt x="10762" y="27850"/>
                  </a:cubicBezTo>
                  <a:cubicBezTo>
                    <a:pt x="10822" y="27870"/>
                    <a:pt x="10862" y="27890"/>
                    <a:pt x="10941" y="27890"/>
                  </a:cubicBezTo>
                  <a:cubicBezTo>
                    <a:pt x="11060" y="27930"/>
                    <a:pt x="11180" y="27970"/>
                    <a:pt x="11319" y="28010"/>
                  </a:cubicBezTo>
                  <a:cubicBezTo>
                    <a:pt x="11677" y="28129"/>
                    <a:pt x="12055" y="28228"/>
                    <a:pt x="12453" y="28328"/>
                  </a:cubicBezTo>
                  <a:cubicBezTo>
                    <a:pt x="12552" y="28129"/>
                    <a:pt x="12672" y="27930"/>
                    <a:pt x="12771" y="27771"/>
                  </a:cubicBezTo>
                  <a:cubicBezTo>
                    <a:pt x="12930" y="27512"/>
                    <a:pt x="13070" y="27293"/>
                    <a:pt x="13229" y="27075"/>
                  </a:cubicBezTo>
                  <a:cubicBezTo>
                    <a:pt x="12791" y="26915"/>
                    <a:pt x="12413" y="26717"/>
                    <a:pt x="12035" y="26498"/>
                  </a:cubicBezTo>
                  <a:cubicBezTo>
                    <a:pt x="10643" y="25722"/>
                    <a:pt x="9529" y="24528"/>
                    <a:pt x="8653" y="23215"/>
                  </a:cubicBezTo>
                  <a:cubicBezTo>
                    <a:pt x="7838" y="21942"/>
                    <a:pt x="7261" y="20550"/>
                    <a:pt x="6883" y="19117"/>
                  </a:cubicBezTo>
                  <a:cubicBezTo>
                    <a:pt x="6664" y="19038"/>
                    <a:pt x="6465" y="18958"/>
                    <a:pt x="6246" y="18859"/>
                  </a:cubicBezTo>
                  <a:cubicBezTo>
                    <a:pt x="6047" y="18779"/>
                    <a:pt x="5809" y="18660"/>
                    <a:pt x="5610" y="18541"/>
                  </a:cubicBezTo>
                  <a:cubicBezTo>
                    <a:pt x="5093" y="18222"/>
                    <a:pt x="4516" y="17765"/>
                    <a:pt x="4078" y="17128"/>
                  </a:cubicBezTo>
                  <a:cubicBezTo>
                    <a:pt x="3621" y="16492"/>
                    <a:pt x="3302" y="15676"/>
                    <a:pt x="3203" y="14801"/>
                  </a:cubicBezTo>
                  <a:cubicBezTo>
                    <a:pt x="3183" y="14582"/>
                    <a:pt x="3183" y="14363"/>
                    <a:pt x="3183" y="14144"/>
                  </a:cubicBezTo>
                  <a:cubicBezTo>
                    <a:pt x="3203" y="13906"/>
                    <a:pt x="3203" y="13687"/>
                    <a:pt x="3263" y="13468"/>
                  </a:cubicBezTo>
                  <a:cubicBezTo>
                    <a:pt x="3322" y="12991"/>
                    <a:pt x="3481" y="12553"/>
                    <a:pt x="3680" y="12115"/>
                  </a:cubicBezTo>
                  <a:cubicBezTo>
                    <a:pt x="3879" y="11678"/>
                    <a:pt x="4178" y="11280"/>
                    <a:pt x="4476" y="10902"/>
                  </a:cubicBezTo>
                  <a:cubicBezTo>
                    <a:pt x="4794" y="10524"/>
                    <a:pt x="5172" y="10206"/>
                    <a:pt x="5590" y="9927"/>
                  </a:cubicBezTo>
                  <a:cubicBezTo>
                    <a:pt x="5988" y="9649"/>
                    <a:pt x="6445" y="9450"/>
                    <a:pt x="6903" y="9290"/>
                  </a:cubicBezTo>
                  <a:cubicBezTo>
                    <a:pt x="7301" y="7858"/>
                    <a:pt x="7878" y="6505"/>
                    <a:pt x="8673" y="5252"/>
                  </a:cubicBezTo>
                  <a:cubicBezTo>
                    <a:pt x="9171" y="4476"/>
                    <a:pt x="9787" y="3760"/>
                    <a:pt x="10484" y="3144"/>
                  </a:cubicBezTo>
                  <a:cubicBezTo>
                    <a:pt x="10961" y="2726"/>
                    <a:pt x="11458" y="2328"/>
                    <a:pt x="12035" y="1990"/>
                  </a:cubicBezTo>
                  <a:cubicBezTo>
                    <a:pt x="12533" y="1691"/>
                    <a:pt x="13050" y="1473"/>
                    <a:pt x="13607" y="1294"/>
                  </a:cubicBezTo>
                  <a:cubicBezTo>
                    <a:pt x="13428" y="1055"/>
                    <a:pt x="13269" y="836"/>
                    <a:pt x="13129" y="577"/>
                  </a:cubicBezTo>
                  <a:lnTo>
                    <a:pt x="12871" y="199"/>
                  </a:lnTo>
                  <a:lnTo>
                    <a:pt x="12771"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2"/>
            <p:cNvSpPr/>
            <p:nvPr/>
          </p:nvSpPr>
          <p:spPr>
            <a:xfrm>
              <a:off x="3356984" y="3534736"/>
              <a:ext cx="111104" cy="48674"/>
            </a:xfrm>
            <a:custGeom>
              <a:avLst/>
              <a:gdLst/>
              <a:ahLst/>
              <a:cxnLst/>
              <a:rect l="l" t="t" r="r" b="b"/>
              <a:pathLst>
                <a:path w="3045" h="1334" extrusionOk="0">
                  <a:moveTo>
                    <a:pt x="717" y="1"/>
                  </a:moveTo>
                  <a:cubicBezTo>
                    <a:pt x="419" y="399"/>
                    <a:pt x="200" y="797"/>
                    <a:pt x="1" y="1194"/>
                  </a:cubicBezTo>
                  <a:cubicBezTo>
                    <a:pt x="717" y="1294"/>
                    <a:pt x="1433" y="1334"/>
                    <a:pt x="2129" y="1334"/>
                  </a:cubicBezTo>
                  <a:lnTo>
                    <a:pt x="2408" y="1334"/>
                  </a:lnTo>
                  <a:cubicBezTo>
                    <a:pt x="2428" y="1334"/>
                    <a:pt x="2448" y="1334"/>
                    <a:pt x="2507" y="1314"/>
                  </a:cubicBezTo>
                  <a:cubicBezTo>
                    <a:pt x="2627" y="1294"/>
                    <a:pt x="2726" y="1234"/>
                    <a:pt x="2826" y="1155"/>
                  </a:cubicBezTo>
                  <a:cubicBezTo>
                    <a:pt x="3005" y="1015"/>
                    <a:pt x="3044" y="797"/>
                    <a:pt x="3024" y="538"/>
                  </a:cubicBezTo>
                  <a:cubicBezTo>
                    <a:pt x="3005" y="439"/>
                    <a:pt x="2965" y="319"/>
                    <a:pt x="2905" y="240"/>
                  </a:cubicBezTo>
                  <a:cubicBezTo>
                    <a:pt x="2845" y="200"/>
                    <a:pt x="2826" y="160"/>
                    <a:pt x="2766" y="140"/>
                  </a:cubicBezTo>
                  <a:lnTo>
                    <a:pt x="2627" y="61"/>
                  </a:lnTo>
                  <a:cubicBezTo>
                    <a:pt x="2506" y="28"/>
                    <a:pt x="2368" y="13"/>
                    <a:pt x="2224" y="13"/>
                  </a:cubicBezTo>
                  <a:cubicBezTo>
                    <a:pt x="2107" y="13"/>
                    <a:pt x="1987" y="23"/>
                    <a:pt x="1871" y="41"/>
                  </a:cubicBezTo>
                  <a:cubicBezTo>
                    <a:pt x="1493" y="41"/>
                    <a:pt x="1115" y="21"/>
                    <a:pt x="71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2"/>
            <p:cNvSpPr/>
            <p:nvPr/>
          </p:nvSpPr>
          <p:spPr>
            <a:xfrm>
              <a:off x="3366434" y="2509917"/>
              <a:ext cx="103843" cy="50827"/>
            </a:xfrm>
            <a:custGeom>
              <a:avLst/>
              <a:gdLst/>
              <a:ahLst/>
              <a:cxnLst/>
              <a:rect l="l" t="t" r="r" b="b"/>
              <a:pathLst>
                <a:path w="2846" h="1393" extrusionOk="0">
                  <a:moveTo>
                    <a:pt x="1990" y="0"/>
                  </a:moveTo>
                  <a:cubicBezTo>
                    <a:pt x="1393" y="0"/>
                    <a:pt x="796" y="60"/>
                    <a:pt x="239" y="100"/>
                  </a:cubicBezTo>
                  <a:cubicBezTo>
                    <a:pt x="140" y="100"/>
                    <a:pt x="60" y="140"/>
                    <a:pt x="0" y="140"/>
                  </a:cubicBezTo>
                  <a:cubicBezTo>
                    <a:pt x="259" y="577"/>
                    <a:pt x="538" y="995"/>
                    <a:pt x="856" y="1393"/>
                  </a:cubicBezTo>
                  <a:cubicBezTo>
                    <a:pt x="1095" y="1373"/>
                    <a:pt x="1353" y="1373"/>
                    <a:pt x="1572" y="1373"/>
                  </a:cubicBezTo>
                  <a:lnTo>
                    <a:pt x="1632" y="1373"/>
                  </a:lnTo>
                  <a:cubicBezTo>
                    <a:pt x="1719" y="1380"/>
                    <a:pt x="1814" y="1385"/>
                    <a:pt x="1913" y="1385"/>
                  </a:cubicBezTo>
                  <a:cubicBezTo>
                    <a:pt x="2083" y="1385"/>
                    <a:pt x="2263" y="1371"/>
                    <a:pt x="2427" y="1333"/>
                  </a:cubicBezTo>
                  <a:cubicBezTo>
                    <a:pt x="2666" y="1254"/>
                    <a:pt x="2825" y="1094"/>
                    <a:pt x="2845" y="856"/>
                  </a:cubicBezTo>
                  <a:lnTo>
                    <a:pt x="2845" y="796"/>
                  </a:lnTo>
                  <a:lnTo>
                    <a:pt x="2845" y="776"/>
                  </a:lnTo>
                  <a:lnTo>
                    <a:pt x="2845" y="657"/>
                  </a:lnTo>
                  <a:cubicBezTo>
                    <a:pt x="2845" y="577"/>
                    <a:pt x="2845" y="557"/>
                    <a:pt x="2825" y="478"/>
                  </a:cubicBezTo>
                  <a:cubicBezTo>
                    <a:pt x="2785" y="358"/>
                    <a:pt x="2746" y="279"/>
                    <a:pt x="2666" y="199"/>
                  </a:cubicBezTo>
                  <a:cubicBezTo>
                    <a:pt x="2586" y="140"/>
                    <a:pt x="2467" y="80"/>
                    <a:pt x="2368" y="40"/>
                  </a:cubicBezTo>
                  <a:cubicBezTo>
                    <a:pt x="2328" y="0"/>
                    <a:pt x="2248" y="0"/>
                    <a:pt x="218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2"/>
            <p:cNvSpPr/>
            <p:nvPr/>
          </p:nvSpPr>
          <p:spPr>
            <a:xfrm>
              <a:off x="2958522" y="2868465"/>
              <a:ext cx="342654" cy="352798"/>
            </a:xfrm>
            <a:custGeom>
              <a:avLst/>
              <a:gdLst/>
              <a:ahLst/>
              <a:cxnLst/>
              <a:rect l="l" t="t" r="r" b="b"/>
              <a:pathLst>
                <a:path w="9391" h="9669" extrusionOk="0">
                  <a:moveTo>
                    <a:pt x="4676" y="0"/>
                  </a:moveTo>
                  <a:cubicBezTo>
                    <a:pt x="4676" y="0"/>
                    <a:pt x="4556" y="0"/>
                    <a:pt x="4317" y="20"/>
                  </a:cubicBezTo>
                  <a:cubicBezTo>
                    <a:pt x="4198" y="20"/>
                    <a:pt x="4079" y="60"/>
                    <a:pt x="3920" y="80"/>
                  </a:cubicBezTo>
                  <a:cubicBezTo>
                    <a:pt x="3860" y="80"/>
                    <a:pt x="3780" y="100"/>
                    <a:pt x="3701" y="120"/>
                  </a:cubicBezTo>
                  <a:lnTo>
                    <a:pt x="3681" y="120"/>
                  </a:lnTo>
                  <a:cubicBezTo>
                    <a:pt x="3621" y="160"/>
                    <a:pt x="3581" y="160"/>
                    <a:pt x="3522" y="179"/>
                  </a:cubicBezTo>
                  <a:cubicBezTo>
                    <a:pt x="3502" y="179"/>
                    <a:pt x="3502" y="179"/>
                    <a:pt x="3482" y="199"/>
                  </a:cubicBezTo>
                  <a:cubicBezTo>
                    <a:pt x="3462" y="199"/>
                    <a:pt x="3422" y="219"/>
                    <a:pt x="3402" y="219"/>
                  </a:cubicBezTo>
                  <a:lnTo>
                    <a:pt x="3382" y="219"/>
                  </a:lnTo>
                  <a:cubicBezTo>
                    <a:pt x="3363" y="219"/>
                    <a:pt x="3303" y="259"/>
                    <a:pt x="3283" y="259"/>
                  </a:cubicBezTo>
                  <a:lnTo>
                    <a:pt x="3263" y="259"/>
                  </a:lnTo>
                  <a:cubicBezTo>
                    <a:pt x="3263" y="259"/>
                    <a:pt x="3223" y="259"/>
                    <a:pt x="3223" y="279"/>
                  </a:cubicBezTo>
                  <a:cubicBezTo>
                    <a:pt x="3184" y="299"/>
                    <a:pt x="3124" y="299"/>
                    <a:pt x="3084" y="319"/>
                  </a:cubicBezTo>
                  <a:cubicBezTo>
                    <a:pt x="2766" y="438"/>
                    <a:pt x="2428" y="617"/>
                    <a:pt x="2089" y="876"/>
                  </a:cubicBezTo>
                  <a:cubicBezTo>
                    <a:pt x="1612" y="1194"/>
                    <a:pt x="1174" y="1671"/>
                    <a:pt x="796" y="2268"/>
                  </a:cubicBezTo>
                  <a:cubicBezTo>
                    <a:pt x="418" y="2865"/>
                    <a:pt x="140" y="3581"/>
                    <a:pt x="41" y="4357"/>
                  </a:cubicBezTo>
                  <a:cubicBezTo>
                    <a:pt x="21" y="4556"/>
                    <a:pt x="21" y="4755"/>
                    <a:pt x="1" y="4954"/>
                  </a:cubicBezTo>
                  <a:cubicBezTo>
                    <a:pt x="1" y="5153"/>
                    <a:pt x="1" y="5371"/>
                    <a:pt x="21" y="5570"/>
                  </a:cubicBezTo>
                  <a:cubicBezTo>
                    <a:pt x="41" y="5988"/>
                    <a:pt x="180" y="6426"/>
                    <a:pt x="339" y="6824"/>
                  </a:cubicBezTo>
                  <a:cubicBezTo>
                    <a:pt x="339" y="6843"/>
                    <a:pt x="379" y="6863"/>
                    <a:pt x="399" y="6883"/>
                  </a:cubicBezTo>
                  <a:cubicBezTo>
                    <a:pt x="578" y="7261"/>
                    <a:pt x="796" y="7619"/>
                    <a:pt x="1035" y="7957"/>
                  </a:cubicBezTo>
                  <a:cubicBezTo>
                    <a:pt x="1334" y="8316"/>
                    <a:pt x="1692" y="8634"/>
                    <a:pt x="2070" y="8873"/>
                  </a:cubicBezTo>
                  <a:cubicBezTo>
                    <a:pt x="2189" y="8952"/>
                    <a:pt x="2308" y="9052"/>
                    <a:pt x="2467" y="9131"/>
                  </a:cubicBezTo>
                  <a:cubicBezTo>
                    <a:pt x="2666" y="9231"/>
                    <a:pt x="2845" y="9330"/>
                    <a:pt x="3064" y="9390"/>
                  </a:cubicBezTo>
                  <a:lnTo>
                    <a:pt x="3283" y="9469"/>
                  </a:lnTo>
                  <a:lnTo>
                    <a:pt x="3303" y="9469"/>
                  </a:lnTo>
                  <a:cubicBezTo>
                    <a:pt x="3323" y="9469"/>
                    <a:pt x="3363" y="9469"/>
                    <a:pt x="3363" y="9489"/>
                  </a:cubicBezTo>
                  <a:cubicBezTo>
                    <a:pt x="3382" y="9489"/>
                    <a:pt x="3402" y="9529"/>
                    <a:pt x="3422" y="9529"/>
                  </a:cubicBezTo>
                  <a:lnTo>
                    <a:pt x="3482" y="9529"/>
                  </a:lnTo>
                  <a:cubicBezTo>
                    <a:pt x="3522" y="9549"/>
                    <a:pt x="3601" y="9549"/>
                    <a:pt x="3661" y="9569"/>
                  </a:cubicBezTo>
                  <a:cubicBezTo>
                    <a:pt x="3999" y="9648"/>
                    <a:pt x="4317" y="9668"/>
                    <a:pt x="4676" y="9668"/>
                  </a:cubicBezTo>
                  <a:cubicBezTo>
                    <a:pt x="5153" y="9648"/>
                    <a:pt x="5610" y="9569"/>
                    <a:pt x="6028" y="9430"/>
                  </a:cubicBezTo>
                  <a:cubicBezTo>
                    <a:pt x="6486" y="9270"/>
                    <a:pt x="6884" y="9071"/>
                    <a:pt x="7281" y="8793"/>
                  </a:cubicBezTo>
                  <a:cubicBezTo>
                    <a:pt x="7659" y="8534"/>
                    <a:pt x="7998" y="8236"/>
                    <a:pt x="8276" y="7878"/>
                  </a:cubicBezTo>
                  <a:cubicBezTo>
                    <a:pt x="8555" y="7540"/>
                    <a:pt x="8793" y="7162"/>
                    <a:pt x="8952" y="6764"/>
                  </a:cubicBezTo>
                  <a:cubicBezTo>
                    <a:pt x="9291" y="5968"/>
                    <a:pt x="9390" y="5113"/>
                    <a:pt x="9310" y="4317"/>
                  </a:cubicBezTo>
                  <a:cubicBezTo>
                    <a:pt x="9251" y="3561"/>
                    <a:pt x="8952" y="2825"/>
                    <a:pt x="8594" y="2228"/>
                  </a:cubicBezTo>
                  <a:cubicBezTo>
                    <a:pt x="8236" y="1691"/>
                    <a:pt x="7759" y="1214"/>
                    <a:pt x="7281" y="876"/>
                  </a:cubicBezTo>
                  <a:cubicBezTo>
                    <a:pt x="6804" y="518"/>
                    <a:pt x="6346" y="319"/>
                    <a:pt x="5949" y="199"/>
                  </a:cubicBezTo>
                  <a:cubicBezTo>
                    <a:pt x="5829" y="179"/>
                    <a:pt x="5750" y="160"/>
                    <a:pt x="5670" y="120"/>
                  </a:cubicBezTo>
                  <a:cubicBezTo>
                    <a:pt x="5571" y="100"/>
                    <a:pt x="5491" y="100"/>
                    <a:pt x="5412" y="80"/>
                  </a:cubicBezTo>
                  <a:cubicBezTo>
                    <a:pt x="5272" y="60"/>
                    <a:pt x="5113" y="20"/>
                    <a:pt x="5014" y="20"/>
                  </a:cubicBezTo>
                  <a:cubicBezTo>
                    <a:pt x="4795" y="0"/>
                    <a:pt x="4676" y="0"/>
                    <a:pt x="467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2"/>
            <p:cNvSpPr/>
            <p:nvPr/>
          </p:nvSpPr>
          <p:spPr>
            <a:xfrm>
              <a:off x="5680293" y="3531124"/>
              <a:ext cx="113987" cy="55206"/>
            </a:xfrm>
            <a:custGeom>
              <a:avLst/>
              <a:gdLst/>
              <a:ahLst/>
              <a:cxnLst/>
              <a:rect l="l" t="t" r="r" b="b"/>
              <a:pathLst>
                <a:path w="3124" h="1513" extrusionOk="0">
                  <a:moveTo>
                    <a:pt x="2308" y="0"/>
                  </a:moveTo>
                  <a:cubicBezTo>
                    <a:pt x="1990" y="20"/>
                    <a:pt x="1691" y="40"/>
                    <a:pt x="1353" y="40"/>
                  </a:cubicBezTo>
                  <a:lnTo>
                    <a:pt x="1094" y="20"/>
                  </a:lnTo>
                  <a:cubicBezTo>
                    <a:pt x="895" y="20"/>
                    <a:pt x="697" y="40"/>
                    <a:pt x="518" y="100"/>
                  </a:cubicBezTo>
                  <a:cubicBezTo>
                    <a:pt x="239" y="160"/>
                    <a:pt x="60" y="358"/>
                    <a:pt x="40" y="617"/>
                  </a:cubicBezTo>
                  <a:cubicBezTo>
                    <a:pt x="0" y="856"/>
                    <a:pt x="60" y="1154"/>
                    <a:pt x="239" y="1313"/>
                  </a:cubicBezTo>
                  <a:cubicBezTo>
                    <a:pt x="338" y="1393"/>
                    <a:pt x="438" y="1453"/>
                    <a:pt x="577" y="1492"/>
                  </a:cubicBezTo>
                  <a:cubicBezTo>
                    <a:pt x="637" y="1512"/>
                    <a:pt x="697" y="1512"/>
                    <a:pt x="776" y="1512"/>
                  </a:cubicBezTo>
                  <a:lnTo>
                    <a:pt x="975" y="1512"/>
                  </a:lnTo>
                  <a:cubicBezTo>
                    <a:pt x="1572" y="1492"/>
                    <a:pt x="2169" y="1453"/>
                    <a:pt x="2726" y="1393"/>
                  </a:cubicBezTo>
                  <a:cubicBezTo>
                    <a:pt x="2885" y="1393"/>
                    <a:pt x="3004" y="1393"/>
                    <a:pt x="3123" y="1353"/>
                  </a:cubicBezTo>
                  <a:cubicBezTo>
                    <a:pt x="2905" y="896"/>
                    <a:pt x="2626" y="418"/>
                    <a:pt x="230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2"/>
            <p:cNvSpPr/>
            <p:nvPr/>
          </p:nvSpPr>
          <p:spPr>
            <a:xfrm>
              <a:off x="5838495" y="2530970"/>
              <a:ext cx="498711" cy="1030699"/>
            </a:xfrm>
            <a:custGeom>
              <a:avLst/>
              <a:gdLst/>
              <a:ahLst/>
              <a:cxnLst/>
              <a:rect l="l" t="t" r="r" b="b"/>
              <a:pathLst>
                <a:path w="13668" h="28248" extrusionOk="0">
                  <a:moveTo>
                    <a:pt x="777" y="0"/>
                  </a:moveTo>
                  <a:lnTo>
                    <a:pt x="677" y="179"/>
                  </a:lnTo>
                  <a:lnTo>
                    <a:pt x="439" y="557"/>
                  </a:lnTo>
                  <a:cubicBezTo>
                    <a:pt x="299" y="776"/>
                    <a:pt x="160" y="995"/>
                    <a:pt x="1" y="1194"/>
                  </a:cubicBezTo>
                  <a:cubicBezTo>
                    <a:pt x="538" y="1373"/>
                    <a:pt x="1055" y="1592"/>
                    <a:pt x="1553" y="1870"/>
                  </a:cubicBezTo>
                  <a:cubicBezTo>
                    <a:pt x="2945" y="2646"/>
                    <a:pt x="4059" y="3840"/>
                    <a:pt x="4934" y="5152"/>
                  </a:cubicBezTo>
                  <a:cubicBezTo>
                    <a:pt x="5730" y="6366"/>
                    <a:pt x="6267" y="7739"/>
                    <a:pt x="6645" y="9131"/>
                  </a:cubicBezTo>
                  <a:cubicBezTo>
                    <a:pt x="7142" y="9270"/>
                    <a:pt x="7600" y="9469"/>
                    <a:pt x="8018" y="9748"/>
                  </a:cubicBezTo>
                  <a:cubicBezTo>
                    <a:pt x="8435" y="10026"/>
                    <a:pt x="8833" y="10364"/>
                    <a:pt x="9152" y="10742"/>
                  </a:cubicBezTo>
                  <a:cubicBezTo>
                    <a:pt x="9490" y="11140"/>
                    <a:pt x="9748" y="11538"/>
                    <a:pt x="9947" y="11996"/>
                  </a:cubicBezTo>
                  <a:cubicBezTo>
                    <a:pt x="10146" y="12433"/>
                    <a:pt x="10305" y="12911"/>
                    <a:pt x="10345" y="13348"/>
                  </a:cubicBezTo>
                  <a:cubicBezTo>
                    <a:pt x="10405" y="13587"/>
                    <a:pt x="10405" y="13826"/>
                    <a:pt x="10405" y="14045"/>
                  </a:cubicBezTo>
                  <a:lnTo>
                    <a:pt x="10405" y="14403"/>
                  </a:lnTo>
                  <a:cubicBezTo>
                    <a:pt x="10405" y="14502"/>
                    <a:pt x="10405" y="14621"/>
                    <a:pt x="10385" y="14721"/>
                  </a:cubicBezTo>
                  <a:cubicBezTo>
                    <a:pt x="10246" y="15636"/>
                    <a:pt x="9927" y="16412"/>
                    <a:pt x="9490" y="17068"/>
                  </a:cubicBezTo>
                  <a:cubicBezTo>
                    <a:pt x="9032" y="17685"/>
                    <a:pt x="8455" y="18162"/>
                    <a:pt x="7938" y="18481"/>
                  </a:cubicBezTo>
                  <a:cubicBezTo>
                    <a:pt x="7640" y="18660"/>
                    <a:pt x="7361" y="18799"/>
                    <a:pt x="7103" y="18898"/>
                  </a:cubicBezTo>
                  <a:cubicBezTo>
                    <a:pt x="6943" y="18958"/>
                    <a:pt x="6764" y="19018"/>
                    <a:pt x="6625" y="19077"/>
                  </a:cubicBezTo>
                  <a:cubicBezTo>
                    <a:pt x="6446" y="19754"/>
                    <a:pt x="6207" y="20390"/>
                    <a:pt x="5949" y="21007"/>
                  </a:cubicBezTo>
                  <a:cubicBezTo>
                    <a:pt x="5650" y="21743"/>
                    <a:pt x="5272" y="22439"/>
                    <a:pt x="4855" y="23076"/>
                  </a:cubicBezTo>
                  <a:cubicBezTo>
                    <a:pt x="4019" y="24389"/>
                    <a:pt x="2865" y="25543"/>
                    <a:pt x="1493" y="26279"/>
                  </a:cubicBezTo>
                  <a:cubicBezTo>
                    <a:pt x="1155" y="26477"/>
                    <a:pt x="777" y="26657"/>
                    <a:pt x="379" y="26816"/>
                  </a:cubicBezTo>
                  <a:lnTo>
                    <a:pt x="896" y="27631"/>
                  </a:lnTo>
                  <a:cubicBezTo>
                    <a:pt x="1035" y="27830"/>
                    <a:pt x="1135" y="28029"/>
                    <a:pt x="1254" y="28248"/>
                  </a:cubicBezTo>
                  <a:cubicBezTo>
                    <a:pt x="1473" y="28208"/>
                    <a:pt x="1672" y="28129"/>
                    <a:pt x="1891" y="28069"/>
                  </a:cubicBezTo>
                  <a:cubicBezTo>
                    <a:pt x="1990" y="28049"/>
                    <a:pt x="2129" y="28009"/>
                    <a:pt x="2229" y="27969"/>
                  </a:cubicBezTo>
                  <a:cubicBezTo>
                    <a:pt x="3661" y="27472"/>
                    <a:pt x="5054" y="26816"/>
                    <a:pt x="6347" y="25980"/>
                  </a:cubicBezTo>
                  <a:cubicBezTo>
                    <a:pt x="7262" y="25383"/>
                    <a:pt x="8137" y="24727"/>
                    <a:pt x="8933" y="23971"/>
                  </a:cubicBezTo>
                  <a:cubicBezTo>
                    <a:pt x="9728" y="23235"/>
                    <a:pt x="10445" y="22399"/>
                    <a:pt x="11101" y="21504"/>
                  </a:cubicBezTo>
                  <a:cubicBezTo>
                    <a:pt x="11738" y="20609"/>
                    <a:pt x="12275" y="19674"/>
                    <a:pt x="12692" y="18660"/>
                  </a:cubicBezTo>
                  <a:cubicBezTo>
                    <a:pt x="13110" y="17625"/>
                    <a:pt x="13409" y="16591"/>
                    <a:pt x="13528" y="15497"/>
                  </a:cubicBezTo>
                  <a:cubicBezTo>
                    <a:pt x="13667" y="14422"/>
                    <a:pt x="13667" y="13308"/>
                    <a:pt x="13488" y="12234"/>
                  </a:cubicBezTo>
                  <a:cubicBezTo>
                    <a:pt x="13309" y="11160"/>
                    <a:pt x="13011" y="10106"/>
                    <a:pt x="12553" y="9111"/>
                  </a:cubicBezTo>
                  <a:cubicBezTo>
                    <a:pt x="12096" y="8116"/>
                    <a:pt x="11519" y="7162"/>
                    <a:pt x="10842" y="6286"/>
                  </a:cubicBezTo>
                  <a:cubicBezTo>
                    <a:pt x="10186" y="5431"/>
                    <a:pt x="9410" y="4635"/>
                    <a:pt x="8595" y="3899"/>
                  </a:cubicBezTo>
                  <a:cubicBezTo>
                    <a:pt x="7361" y="2845"/>
                    <a:pt x="5969" y="1970"/>
                    <a:pt x="4517" y="1273"/>
                  </a:cubicBezTo>
                  <a:cubicBezTo>
                    <a:pt x="4477" y="1253"/>
                    <a:pt x="4457" y="1253"/>
                    <a:pt x="4437" y="1214"/>
                  </a:cubicBezTo>
                  <a:cubicBezTo>
                    <a:pt x="4238" y="1114"/>
                    <a:pt x="4059" y="1055"/>
                    <a:pt x="3860" y="975"/>
                  </a:cubicBezTo>
                  <a:cubicBezTo>
                    <a:pt x="3781" y="955"/>
                    <a:pt x="3681" y="895"/>
                    <a:pt x="3621" y="876"/>
                  </a:cubicBezTo>
                  <a:lnTo>
                    <a:pt x="3383" y="796"/>
                  </a:lnTo>
                  <a:cubicBezTo>
                    <a:pt x="3184" y="716"/>
                    <a:pt x="2965" y="657"/>
                    <a:pt x="2766" y="577"/>
                  </a:cubicBezTo>
                  <a:cubicBezTo>
                    <a:pt x="2686" y="557"/>
                    <a:pt x="2627" y="517"/>
                    <a:pt x="2527" y="498"/>
                  </a:cubicBezTo>
                  <a:cubicBezTo>
                    <a:pt x="2368" y="458"/>
                    <a:pt x="2229" y="398"/>
                    <a:pt x="2050" y="358"/>
                  </a:cubicBezTo>
                  <a:cubicBezTo>
                    <a:pt x="1632" y="219"/>
                    <a:pt x="1194" y="100"/>
                    <a:pt x="77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2"/>
            <p:cNvSpPr/>
            <p:nvPr/>
          </p:nvSpPr>
          <p:spPr>
            <a:xfrm>
              <a:off x="5686824" y="2510647"/>
              <a:ext cx="99465" cy="47215"/>
            </a:xfrm>
            <a:custGeom>
              <a:avLst/>
              <a:gdLst/>
              <a:ahLst/>
              <a:cxnLst/>
              <a:rect l="l" t="t" r="r" b="b"/>
              <a:pathLst>
                <a:path w="2726" h="1294" extrusionOk="0">
                  <a:moveTo>
                    <a:pt x="577" y="0"/>
                  </a:moveTo>
                  <a:lnTo>
                    <a:pt x="597" y="40"/>
                  </a:lnTo>
                  <a:lnTo>
                    <a:pt x="537" y="40"/>
                  </a:lnTo>
                  <a:cubicBezTo>
                    <a:pt x="518" y="40"/>
                    <a:pt x="498" y="40"/>
                    <a:pt x="458" y="60"/>
                  </a:cubicBezTo>
                  <a:cubicBezTo>
                    <a:pt x="418" y="80"/>
                    <a:pt x="358" y="80"/>
                    <a:pt x="319" y="120"/>
                  </a:cubicBezTo>
                  <a:cubicBezTo>
                    <a:pt x="219" y="159"/>
                    <a:pt x="140" y="219"/>
                    <a:pt x="100" y="299"/>
                  </a:cubicBezTo>
                  <a:cubicBezTo>
                    <a:pt x="40" y="378"/>
                    <a:pt x="20" y="478"/>
                    <a:pt x="0" y="577"/>
                  </a:cubicBezTo>
                  <a:cubicBezTo>
                    <a:pt x="0" y="677"/>
                    <a:pt x="0" y="796"/>
                    <a:pt x="20" y="895"/>
                  </a:cubicBezTo>
                  <a:cubicBezTo>
                    <a:pt x="40" y="995"/>
                    <a:pt x="100" y="1074"/>
                    <a:pt x="159" y="1134"/>
                  </a:cubicBezTo>
                  <a:lnTo>
                    <a:pt x="239" y="1174"/>
                  </a:lnTo>
                  <a:lnTo>
                    <a:pt x="299" y="1194"/>
                  </a:lnTo>
                  <a:cubicBezTo>
                    <a:pt x="339" y="1234"/>
                    <a:pt x="398" y="1253"/>
                    <a:pt x="438" y="1253"/>
                  </a:cubicBezTo>
                  <a:cubicBezTo>
                    <a:pt x="537" y="1273"/>
                    <a:pt x="657" y="1293"/>
                    <a:pt x="796" y="1293"/>
                  </a:cubicBezTo>
                  <a:lnTo>
                    <a:pt x="955" y="1293"/>
                  </a:lnTo>
                  <a:cubicBezTo>
                    <a:pt x="1015" y="1293"/>
                    <a:pt x="1075" y="1293"/>
                    <a:pt x="1134" y="1273"/>
                  </a:cubicBezTo>
                  <a:lnTo>
                    <a:pt x="1154" y="1273"/>
                  </a:lnTo>
                  <a:cubicBezTo>
                    <a:pt x="1433" y="1273"/>
                    <a:pt x="1711" y="1293"/>
                    <a:pt x="1950" y="1293"/>
                  </a:cubicBezTo>
                  <a:cubicBezTo>
                    <a:pt x="2248" y="935"/>
                    <a:pt x="2507" y="557"/>
                    <a:pt x="2726" y="139"/>
                  </a:cubicBezTo>
                  <a:cubicBezTo>
                    <a:pt x="2009" y="60"/>
                    <a:pt x="1313" y="0"/>
                    <a:pt x="57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2"/>
            <p:cNvSpPr/>
            <p:nvPr/>
          </p:nvSpPr>
          <p:spPr>
            <a:xfrm>
              <a:off x="5855206" y="2869195"/>
              <a:ext cx="343347" cy="353491"/>
            </a:xfrm>
            <a:custGeom>
              <a:avLst/>
              <a:gdLst/>
              <a:ahLst/>
              <a:cxnLst/>
              <a:rect l="l" t="t" r="r" b="b"/>
              <a:pathLst>
                <a:path w="9410" h="9688" extrusionOk="0">
                  <a:moveTo>
                    <a:pt x="4695" y="0"/>
                  </a:moveTo>
                  <a:cubicBezTo>
                    <a:pt x="4695" y="0"/>
                    <a:pt x="4576" y="0"/>
                    <a:pt x="4357" y="40"/>
                  </a:cubicBezTo>
                  <a:cubicBezTo>
                    <a:pt x="4238" y="40"/>
                    <a:pt x="4098" y="60"/>
                    <a:pt x="3959" y="80"/>
                  </a:cubicBezTo>
                  <a:cubicBezTo>
                    <a:pt x="3880" y="100"/>
                    <a:pt x="3780" y="100"/>
                    <a:pt x="3700" y="140"/>
                  </a:cubicBezTo>
                  <a:cubicBezTo>
                    <a:pt x="3601" y="159"/>
                    <a:pt x="3541" y="179"/>
                    <a:pt x="3442" y="199"/>
                  </a:cubicBezTo>
                  <a:cubicBezTo>
                    <a:pt x="3044" y="338"/>
                    <a:pt x="2567" y="537"/>
                    <a:pt x="2089" y="876"/>
                  </a:cubicBezTo>
                  <a:cubicBezTo>
                    <a:pt x="1612" y="1194"/>
                    <a:pt x="1174" y="1671"/>
                    <a:pt x="796" y="2268"/>
                  </a:cubicBezTo>
                  <a:cubicBezTo>
                    <a:pt x="418" y="2865"/>
                    <a:pt x="160" y="3581"/>
                    <a:pt x="60" y="4357"/>
                  </a:cubicBezTo>
                  <a:cubicBezTo>
                    <a:pt x="20" y="4556"/>
                    <a:pt x="20" y="4755"/>
                    <a:pt x="0" y="4954"/>
                  </a:cubicBezTo>
                  <a:cubicBezTo>
                    <a:pt x="0" y="5152"/>
                    <a:pt x="0" y="5371"/>
                    <a:pt x="20" y="5570"/>
                  </a:cubicBezTo>
                  <a:cubicBezTo>
                    <a:pt x="60" y="6008"/>
                    <a:pt x="179" y="6426"/>
                    <a:pt x="358" y="6823"/>
                  </a:cubicBezTo>
                  <a:cubicBezTo>
                    <a:pt x="478" y="7241"/>
                    <a:pt x="697" y="7619"/>
                    <a:pt x="975" y="7997"/>
                  </a:cubicBezTo>
                  <a:cubicBezTo>
                    <a:pt x="1274" y="8335"/>
                    <a:pt x="1612" y="8654"/>
                    <a:pt x="1990" y="8912"/>
                  </a:cubicBezTo>
                  <a:cubicBezTo>
                    <a:pt x="2388" y="9151"/>
                    <a:pt x="2805" y="9350"/>
                    <a:pt x="3263" y="9509"/>
                  </a:cubicBezTo>
                  <a:cubicBezTo>
                    <a:pt x="3700" y="9628"/>
                    <a:pt x="4198" y="9688"/>
                    <a:pt x="4655" y="9688"/>
                  </a:cubicBezTo>
                  <a:cubicBezTo>
                    <a:pt x="5013" y="9648"/>
                    <a:pt x="5371" y="9608"/>
                    <a:pt x="5730" y="9529"/>
                  </a:cubicBezTo>
                  <a:cubicBezTo>
                    <a:pt x="5789" y="9509"/>
                    <a:pt x="5849" y="9509"/>
                    <a:pt x="5928" y="9489"/>
                  </a:cubicBezTo>
                  <a:lnTo>
                    <a:pt x="5948" y="9489"/>
                  </a:lnTo>
                  <a:cubicBezTo>
                    <a:pt x="5968" y="9489"/>
                    <a:pt x="5988" y="9449"/>
                    <a:pt x="6028" y="9449"/>
                  </a:cubicBezTo>
                  <a:lnTo>
                    <a:pt x="6048" y="9449"/>
                  </a:lnTo>
                  <a:cubicBezTo>
                    <a:pt x="6068" y="9449"/>
                    <a:pt x="6088" y="9429"/>
                    <a:pt x="6127" y="9429"/>
                  </a:cubicBezTo>
                  <a:lnTo>
                    <a:pt x="6147" y="9429"/>
                  </a:lnTo>
                  <a:cubicBezTo>
                    <a:pt x="6227" y="9410"/>
                    <a:pt x="6267" y="9390"/>
                    <a:pt x="6326" y="9350"/>
                  </a:cubicBezTo>
                  <a:cubicBezTo>
                    <a:pt x="6664" y="9230"/>
                    <a:pt x="6983" y="9051"/>
                    <a:pt x="7281" y="8833"/>
                  </a:cubicBezTo>
                  <a:cubicBezTo>
                    <a:pt x="7659" y="8554"/>
                    <a:pt x="8017" y="8256"/>
                    <a:pt x="8276" y="7918"/>
                  </a:cubicBezTo>
                  <a:cubicBezTo>
                    <a:pt x="8554" y="7559"/>
                    <a:pt x="8813" y="7201"/>
                    <a:pt x="8952" y="6804"/>
                  </a:cubicBezTo>
                  <a:cubicBezTo>
                    <a:pt x="9310" y="6008"/>
                    <a:pt x="9410" y="5152"/>
                    <a:pt x="9330" y="4357"/>
                  </a:cubicBezTo>
                  <a:cubicBezTo>
                    <a:pt x="9251" y="3581"/>
                    <a:pt x="8952" y="2865"/>
                    <a:pt x="8614" y="2268"/>
                  </a:cubicBezTo>
                  <a:cubicBezTo>
                    <a:pt x="8236" y="1671"/>
                    <a:pt x="7778" y="1194"/>
                    <a:pt x="7321" y="876"/>
                  </a:cubicBezTo>
                  <a:cubicBezTo>
                    <a:pt x="6983" y="637"/>
                    <a:pt x="6645" y="478"/>
                    <a:pt x="6346" y="358"/>
                  </a:cubicBezTo>
                  <a:cubicBezTo>
                    <a:pt x="6287" y="338"/>
                    <a:pt x="6247" y="299"/>
                    <a:pt x="6167" y="299"/>
                  </a:cubicBezTo>
                  <a:cubicBezTo>
                    <a:pt x="6147" y="299"/>
                    <a:pt x="6127" y="279"/>
                    <a:pt x="6088" y="279"/>
                  </a:cubicBezTo>
                  <a:cubicBezTo>
                    <a:pt x="6068" y="279"/>
                    <a:pt x="6068" y="279"/>
                    <a:pt x="6048" y="259"/>
                  </a:cubicBezTo>
                  <a:cubicBezTo>
                    <a:pt x="6028" y="259"/>
                    <a:pt x="6028" y="259"/>
                    <a:pt x="5988" y="239"/>
                  </a:cubicBezTo>
                  <a:cubicBezTo>
                    <a:pt x="5988" y="239"/>
                    <a:pt x="5968" y="239"/>
                    <a:pt x="5968" y="199"/>
                  </a:cubicBezTo>
                  <a:cubicBezTo>
                    <a:pt x="5948" y="199"/>
                    <a:pt x="5928" y="179"/>
                    <a:pt x="5889" y="179"/>
                  </a:cubicBezTo>
                  <a:lnTo>
                    <a:pt x="5849" y="179"/>
                  </a:lnTo>
                  <a:cubicBezTo>
                    <a:pt x="5829" y="179"/>
                    <a:pt x="5769" y="159"/>
                    <a:pt x="5749" y="159"/>
                  </a:cubicBezTo>
                  <a:cubicBezTo>
                    <a:pt x="5730" y="159"/>
                    <a:pt x="5730" y="159"/>
                    <a:pt x="5690" y="140"/>
                  </a:cubicBezTo>
                  <a:cubicBezTo>
                    <a:pt x="5590" y="100"/>
                    <a:pt x="5531" y="100"/>
                    <a:pt x="5451" y="80"/>
                  </a:cubicBezTo>
                  <a:cubicBezTo>
                    <a:pt x="5292" y="60"/>
                    <a:pt x="5153" y="40"/>
                    <a:pt x="5053" y="40"/>
                  </a:cubicBezTo>
                  <a:cubicBezTo>
                    <a:pt x="4834" y="0"/>
                    <a:pt x="4695" y="0"/>
                    <a:pt x="469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2"/>
            <p:cNvSpPr/>
            <p:nvPr/>
          </p:nvSpPr>
          <p:spPr>
            <a:xfrm>
              <a:off x="3205312" y="1689018"/>
              <a:ext cx="979908" cy="950426"/>
            </a:xfrm>
            <a:custGeom>
              <a:avLst/>
              <a:gdLst/>
              <a:ahLst/>
              <a:cxnLst/>
              <a:rect l="l" t="t" r="r" b="b"/>
              <a:pathLst>
                <a:path w="26856" h="26048" extrusionOk="0">
                  <a:moveTo>
                    <a:pt x="13050" y="1"/>
                  </a:moveTo>
                  <a:cubicBezTo>
                    <a:pt x="11598" y="1"/>
                    <a:pt x="10165" y="200"/>
                    <a:pt x="8793" y="617"/>
                  </a:cubicBezTo>
                  <a:cubicBezTo>
                    <a:pt x="7420" y="1055"/>
                    <a:pt x="6127" y="1711"/>
                    <a:pt x="4993" y="2587"/>
                  </a:cubicBezTo>
                  <a:cubicBezTo>
                    <a:pt x="4834" y="2686"/>
                    <a:pt x="4715" y="2806"/>
                    <a:pt x="4576" y="2945"/>
                  </a:cubicBezTo>
                  <a:lnTo>
                    <a:pt x="4377" y="3104"/>
                  </a:lnTo>
                  <a:lnTo>
                    <a:pt x="4178" y="3283"/>
                  </a:lnTo>
                  <a:cubicBezTo>
                    <a:pt x="4038" y="3402"/>
                    <a:pt x="3899" y="3542"/>
                    <a:pt x="3780" y="3661"/>
                  </a:cubicBezTo>
                  <a:lnTo>
                    <a:pt x="3402" y="4059"/>
                  </a:lnTo>
                  <a:cubicBezTo>
                    <a:pt x="2924" y="4596"/>
                    <a:pt x="2507" y="5153"/>
                    <a:pt x="2129" y="5770"/>
                  </a:cubicBezTo>
                  <a:cubicBezTo>
                    <a:pt x="1751" y="6386"/>
                    <a:pt x="1433" y="7023"/>
                    <a:pt x="1154" y="7659"/>
                  </a:cubicBezTo>
                  <a:cubicBezTo>
                    <a:pt x="895" y="8316"/>
                    <a:pt x="657" y="9012"/>
                    <a:pt x="498" y="9708"/>
                  </a:cubicBezTo>
                  <a:cubicBezTo>
                    <a:pt x="319" y="10405"/>
                    <a:pt x="199" y="11101"/>
                    <a:pt x="120" y="11817"/>
                  </a:cubicBezTo>
                  <a:cubicBezTo>
                    <a:pt x="20" y="12513"/>
                    <a:pt x="0" y="13229"/>
                    <a:pt x="0" y="13945"/>
                  </a:cubicBezTo>
                  <a:cubicBezTo>
                    <a:pt x="0" y="14682"/>
                    <a:pt x="60" y="15378"/>
                    <a:pt x="139" y="16094"/>
                  </a:cubicBezTo>
                  <a:cubicBezTo>
                    <a:pt x="398" y="16730"/>
                    <a:pt x="498" y="17427"/>
                    <a:pt x="677" y="18123"/>
                  </a:cubicBezTo>
                  <a:cubicBezTo>
                    <a:pt x="736" y="18481"/>
                    <a:pt x="876" y="18819"/>
                    <a:pt x="935" y="19177"/>
                  </a:cubicBezTo>
                  <a:cubicBezTo>
                    <a:pt x="1055" y="19515"/>
                    <a:pt x="1174" y="19854"/>
                    <a:pt x="1293" y="20192"/>
                  </a:cubicBezTo>
                  <a:cubicBezTo>
                    <a:pt x="1532" y="20868"/>
                    <a:pt x="1830" y="21505"/>
                    <a:pt x="2129" y="22161"/>
                  </a:cubicBezTo>
                  <a:cubicBezTo>
                    <a:pt x="2208" y="22300"/>
                    <a:pt x="2288" y="22440"/>
                    <a:pt x="2367" y="22579"/>
                  </a:cubicBezTo>
                  <a:cubicBezTo>
                    <a:pt x="2387" y="22599"/>
                    <a:pt x="2387" y="22639"/>
                    <a:pt x="2407" y="22678"/>
                  </a:cubicBezTo>
                  <a:cubicBezTo>
                    <a:pt x="2427" y="22698"/>
                    <a:pt x="2427" y="22758"/>
                    <a:pt x="2467" y="22778"/>
                  </a:cubicBezTo>
                  <a:cubicBezTo>
                    <a:pt x="2467" y="22798"/>
                    <a:pt x="2487" y="22798"/>
                    <a:pt x="2487" y="22838"/>
                  </a:cubicBezTo>
                  <a:lnTo>
                    <a:pt x="2507" y="22857"/>
                  </a:lnTo>
                  <a:lnTo>
                    <a:pt x="2527" y="22877"/>
                  </a:lnTo>
                  <a:cubicBezTo>
                    <a:pt x="2546" y="22897"/>
                    <a:pt x="2546" y="22937"/>
                    <a:pt x="2586" y="22957"/>
                  </a:cubicBezTo>
                  <a:cubicBezTo>
                    <a:pt x="2785" y="23335"/>
                    <a:pt x="3004" y="23673"/>
                    <a:pt x="3223" y="24031"/>
                  </a:cubicBezTo>
                  <a:lnTo>
                    <a:pt x="3382" y="24250"/>
                  </a:lnTo>
                  <a:cubicBezTo>
                    <a:pt x="3382" y="24270"/>
                    <a:pt x="3402" y="24270"/>
                    <a:pt x="3402" y="24290"/>
                  </a:cubicBezTo>
                  <a:cubicBezTo>
                    <a:pt x="3402" y="24329"/>
                    <a:pt x="3422" y="24329"/>
                    <a:pt x="3422" y="24349"/>
                  </a:cubicBezTo>
                  <a:lnTo>
                    <a:pt x="3422" y="24369"/>
                  </a:lnTo>
                  <a:lnTo>
                    <a:pt x="3442" y="24389"/>
                  </a:lnTo>
                  <a:lnTo>
                    <a:pt x="3481" y="24429"/>
                  </a:lnTo>
                  <a:cubicBezTo>
                    <a:pt x="3501" y="24449"/>
                    <a:pt x="3521" y="24469"/>
                    <a:pt x="3521" y="24528"/>
                  </a:cubicBezTo>
                  <a:cubicBezTo>
                    <a:pt x="3541" y="24548"/>
                    <a:pt x="3581" y="24568"/>
                    <a:pt x="3601" y="24628"/>
                  </a:cubicBezTo>
                  <a:cubicBezTo>
                    <a:pt x="3621" y="24648"/>
                    <a:pt x="3621" y="24668"/>
                    <a:pt x="3641" y="24688"/>
                  </a:cubicBezTo>
                  <a:cubicBezTo>
                    <a:pt x="3919" y="25066"/>
                    <a:pt x="4217" y="25424"/>
                    <a:pt x="4496" y="25782"/>
                  </a:cubicBezTo>
                  <a:cubicBezTo>
                    <a:pt x="4576" y="25861"/>
                    <a:pt x="4675" y="25941"/>
                    <a:pt x="4794" y="25981"/>
                  </a:cubicBezTo>
                  <a:cubicBezTo>
                    <a:pt x="4869" y="26025"/>
                    <a:pt x="4955" y="26048"/>
                    <a:pt x="5043" y="26048"/>
                  </a:cubicBezTo>
                  <a:cubicBezTo>
                    <a:pt x="5073" y="26048"/>
                    <a:pt x="5103" y="26045"/>
                    <a:pt x="5133" y="26040"/>
                  </a:cubicBezTo>
                  <a:cubicBezTo>
                    <a:pt x="5272" y="26020"/>
                    <a:pt x="5371" y="25981"/>
                    <a:pt x="5471" y="25921"/>
                  </a:cubicBezTo>
                  <a:cubicBezTo>
                    <a:pt x="5570" y="25841"/>
                    <a:pt x="5670" y="25762"/>
                    <a:pt x="5709" y="25662"/>
                  </a:cubicBezTo>
                  <a:cubicBezTo>
                    <a:pt x="5789" y="25563"/>
                    <a:pt x="5809" y="25463"/>
                    <a:pt x="5809" y="25344"/>
                  </a:cubicBezTo>
                  <a:lnTo>
                    <a:pt x="5809" y="25245"/>
                  </a:lnTo>
                  <a:lnTo>
                    <a:pt x="5789" y="25165"/>
                  </a:lnTo>
                  <a:cubicBezTo>
                    <a:pt x="5769" y="25125"/>
                    <a:pt x="5729" y="25046"/>
                    <a:pt x="5709" y="24986"/>
                  </a:cubicBezTo>
                  <a:cubicBezTo>
                    <a:pt x="5610" y="24767"/>
                    <a:pt x="5451" y="24568"/>
                    <a:pt x="5272" y="24429"/>
                  </a:cubicBezTo>
                  <a:lnTo>
                    <a:pt x="5212" y="24369"/>
                  </a:lnTo>
                  <a:cubicBezTo>
                    <a:pt x="5192" y="24349"/>
                    <a:pt x="5172" y="24290"/>
                    <a:pt x="5152" y="24270"/>
                  </a:cubicBezTo>
                  <a:cubicBezTo>
                    <a:pt x="5113" y="24250"/>
                    <a:pt x="5093" y="24230"/>
                    <a:pt x="5073" y="24170"/>
                  </a:cubicBezTo>
                  <a:lnTo>
                    <a:pt x="5013" y="24131"/>
                  </a:lnTo>
                  <a:lnTo>
                    <a:pt x="5013" y="24091"/>
                  </a:lnTo>
                  <a:lnTo>
                    <a:pt x="4993" y="24071"/>
                  </a:lnTo>
                  <a:cubicBezTo>
                    <a:pt x="4993" y="24051"/>
                    <a:pt x="4973" y="24051"/>
                    <a:pt x="4973" y="24031"/>
                  </a:cubicBezTo>
                  <a:cubicBezTo>
                    <a:pt x="4954" y="23991"/>
                    <a:pt x="4954" y="23971"/>
                    <a:pt x="4914" y="23952"/>
                  </a:cubicBezTo>
                  <a:cubicBezTo>
                    <a:pt x="4615" y="23554"/>
                    <a:pt x="4357" y="23136"/>
                    <a:pt x="4098" y="22698"/>
                  </a:cubicBezTo>
                  <a:cubicBezTo>
                    <a:pt x="4078" y="22678"/>
                    <a:pt x="4078" y="22658"/>
                    <a:pt x="4058" y="22639"/>
                  </a:cubicBezTo>
                  <a:cubicBezTo>
                    <a:pt x="4058" y="22639"/>
                    <a:pt x="4058" y="22599"/>
                    <a:pt x="4019" y="22599"/>
                  </a:cubicBezTo>
                  <a:cubicBezTo>
                    <a:pt x="4019" y="22599"/>
                    <a:pt x="4019" y="22579"/>
                    <a:pt x="3999" y="22579"/>
                  </a:cubicBezTo>
                  <a:cubicBezTo>
                    <a:pt x="3999" y="22559"/>
                    <a:pt x="3979" y="22559"/>
                    <a:pt x="3979" y="22539"/>
                  </a:cubicBezTo>
                  <a:lnTo>
                    <a:pt x="3979" y="22499"/>
                  </a:lnTo>
                  <a:cubicBezTo>
                    <a:pt x="3959" y="22479"/>
                    <a:pt x="3959" y="22440"/>
                    <a:pt x="3919" y="22400"/>
                  </a:cubicBezTo>
                  <a:cubicBezTo>
                    <a:pt x="3899" y="22380"/>
                    <a:pt x="3899" y="22340"/>
                    <a:pt x="3879" y="22300"/>
                  </a:cubicBezTo>
                  <a:lnTo>
                    <a:pt x="3879" y="22281"/>
                  </a:lnTo>
                  <a:cubicBezTo>
                    <a:pt x="3561" y="21644"/>
                    <a:pt x="3322" y="20948"/>
                    <a:pt x="3183" y="20212"/>
                  </a:cubicBezTo>
                  <a:cubicBezTo>
                    <a:pt x="3024" y="19456"/>
                    <a:pt x="2984" y="18660"/>
                    <a:pt x="3024" y="17884"/>
                  </a:cubicBezTo>
                  <a:cubicBezTo>
                    <a:pt x="3084" y="17108"/>
                    <a:pt x="3223" y="16313"/>
                    <a:pt x="3462" y="15577"/>
                  </a:cubicBezTo>
                  <a:cubicBezTo>
                    <a:pt x="3859" y="14204"/>
                    <a:pt x="4496" y="12911"/>
                    <a:pt x="5272" y="11717"/>
                  </a:cubicBezTo>
                  <a:cubicBezTo>
                    <a:pt x="5053" y="11240"/>
                    <a:pt x="4874" y="10703"/>
                    <a:pt x="4814" y="10126"/>
                  </a:cubicBezTo>
                  <a:cubicBezTo>
                    <a:pt x="4794" y="9907"/>
                    <a:pt x="4794" y="9669"/>
                    <a:pt x="4794" y="9450"/>
                  </a:cubicBezTo>
                  <a:cubicBezTo>
                    <a:pt x="4794" y="9330"/>
                    <a:pt x="4814" y="9231"/>
                    <a:pt x="4814" y="9112"/>
                  </a:cubicBezTo>
                  <a:cubicBezTo>
                    <a:pt x="4854" y="9012"/>
                    <a:pt x="4854" y="8873"/>
                    <a:pt x="4874" y="8753"/>
                  </a:cubicBezTo>
                  <a:cubicBezTo>
                    <a:pt x="4954" y="8276"/>
                    <a:pt x="5093" y="7838"/>
                    <a:pt x="5292" y="7401"/>
                  </a:cubicBezTo>
                  <a:cubicBezTo>
                    <a:pt x="5312" y="7381"/>
                    <a:pt x="5312" y="7341"/>
                    <a:pt x="5351" y="7301"/>
                  </a:cubicBezTo>
                  <a:lnTo>
                    <a:pt x="5351" y="7281"/>
                  </a:lnTo>
                  <a:cubicBezTo>
                    <a:pt x="5550" y="6864"/>
                    <a:pt x="5789" y="6446"/>
                    <a:pt x="6107" y="6108"/>
                  </a:cubicBezTo>
                  <a:cubicBezTo>
                    <a:pt x="6266" y="5949"/>
                    <a:pt x="6445" y="5789"/>
                    <a:pt x="6585" y="5610"/>
                  </a:cubicBezTo>
                  <a:cubicBezTo>
                    <a:pt x="6684" y="5511"/>
                    <a:pt x="6764" y="5471"/>
                    <a:pt x="6863" y="5412"/>
                  </a:cubicBezTo>
                  <a:cubicBezTo>
                    <a:pt x="6963" y="5352"/>
                    <a:pt x="7042" y="5292"/>
                    <a:pt x="7102" y="5232"/>
                  </a:cubicBezTo>
                  <a:cubicBezTo>
                    <a:pt x="7699" y="4835"/>
                    <a:pt x="8355" y="4576"/>
                    <a:pt x="8952" y="4457"/>
                  </a:cubicBezTo>
                  <a:cubicBezTo>
                    <a:pt x="9290" y="4377"/>
                    <a:pt x="9668" y="4337"/>
                    <a:pt x="10026" y="4298"/>
                  </a:cubicBezTo>
                  <a:cubicBezTo>
                    <a:pt x="10059" y="4297"/>
                    <a:pt x="10093" y="4297"/>
                    <a:pt x="10126" y="4297"/>
                  </a:cubicBezTo>
                  <a:cubicBezTo>
                    <a:pt x="11087" y="4297"/>
                    <a:pt x="12043" y="4573"/>
                    <a:pt x="12851" y="5073"/>
                  </a:cubicBezTo>
                  <a:cubicBezTo>
                    <a:pt x="14144" y="4457"/>
                    <a:pt x="15536" y="3999"/>
                    <a:pt x="16949" y="3780"/>
                  </a:cubicBezTo>
                  <a:cubicBezTo>
                    <a:pt x="17478" y="3707"/>
                    <a:pt x="18011" y="3667"/>
                    <a:pt x="18544" y="3667"/>
                  </a:cubicBezTo>
                  <a:cubicBezTo>
                    <a:pt x="19596" y="3667"/>
                    <a:pt x="20647" y="3822"/>
                    <a:pt x="21663" y="4178"/>
                  </a:cubicBezTo>
                  <a:cubicBezTo>
                    <a:pt x="22002" y="4298"/>
                    <a:pt x="22360" y="4457"/>
                    <a:pt x="22678" y="4616"/>
                  </a:cubicBezTo>
                  <a:lnTo>
                    <a:pt x="22698" y="4616"/>
                  </a:lnTo>
                  <a:cubicBezTo>
                    <a:pt x="22718" y="4616"/>
                    <a:pt x="22757" y="4656"/>
                    <a:pt x="22757" y="4656"/>
                  </a:cubicBezTo>
                  <a:cubicBezTo>
                    <a:pt x="22777" y="4675"/>
                    <a:pt x="22797" y="4675"/>
                    <a:pt x="22857" y="4695"/>
                  </a:cubicBezTo>
                  <a:cubicBezTo>
                    <a:pt x="22877" y="4715"/>
                    <a:pt x="22897" y="4715"/>
                    <a:pt x="22956" y="4755"/>
                  </a:cubicBezTo>
                  <a:cubicBezTo>
                    <a:pt x="22976" y="4775"/>
                    <a:pt x="22996" y="4775"/>
                    <a:pt x="23016" y="4795"/>
                  </a:cubicBezTo>
                  <a:cubicBezTo>
                    <a:pt x="23076" y="4815"/>
                    <a:pt x="23096" y="4855"/>
                    <a:pt x="23155" y="4874"/>
                  </a:cubicBezTo>
                  <a:cubicBezTo>
                    <a:pt x="23513" y="5093"/>
                    <a:pt x="23891" y="5352"/>
                    <a:pt x="24210" y="5610"/>
                  </a:cubicBezTo>
                  <a:cubicBezTo>
                    <a:pt x="24269" y="5670"/>
                    <a:pt x="24309" y="5730"/>
                    <a:pt x="24369" y="5750"/>
                  </a:cubicBezTo>
                  <a:lnTo>
                    <a:pt x="24448" y="5809"/>
                  </a:lnTo>
                  <a:lnTo>
                    <a:pt x="24468" y="5849"/>
                  </a:lnTo>
                  <a:lnTo>
                    <a:pt x="24508" y="5889"/>
                  </a:lnTo>
                  <a:lnTo>
                    <a:pt x="24568" y="5949"/>
                  </a:lnTo>
                  <a:cubicBezTo>
                    <a:pt x="24886" y="6247"/>
                    <a:pt x="25184" y="6545"/>
                    <a:pt x="25463" y="6864"/>
                  </a:cubicBezTo>
                  <a:cubicBezTo>
                    <a:pt x="25562" y="7003"/>
                    <a:pt x="25682" y="7162"/>
                    <a:pt x="25801" y="7281"/>
                  </a:cubicBezTo>
                  <a:cubicBezTo>
                    <a:pt x="25940" y="7401"/>
                    <a:pt x="26080" y="7480"/>
                    <a:pt x="26199" y="7540"/>
                  </a:cubicBezTo>
                  <a:cubicBezTo>
                    <a:pt x="26232" y="7544"/>
                    <a:pt x="26263" y="7547"/>
                    <a:pt x="26293" y="7547"/>
                  </a:cubicBezTo>
                  <a:cubicBezTo>
                    <a:pt x="26407" y="7547"/>
                    <a:pt x="26502" y="7511"/>
                    <a:pt x="26597" y="7401"/>
                  </a:cubicBezTo>
                  <a:cubicBezTo>
                    <a:pt x="26736" y="7301"/>
                    <a:pt x="26835" y="7182"/>
                    <a:pt x="26855" y="7063"/>
                  </a:cubicBezTo>
                  <a:lnTo>
                    <a:pt x="26855" y="7043"/>
                  </a:lnTo>
                  <a:lnTo>
                    <a:pt x="26855" y="7023"/>
                  </a:lnTo>
                  <a:lnTo>
                    <a:pt x="26855" y="6963"/>
                  </a:lnTo>
                  <a:lnTo>
                    <a:pt x="26855" y="6864"/>
                  </a:lnTo>
                  <a:lnTo>
                    <a:pt x="26776" y="6645"/>
                  </a:lnTo>
                  <a:cubicBezTo>
                    <a:pt x="26756" y="6605"/>
                    <a:pt x="26736" y="6565"/>
                    <a:pt x="26696" y="6545"/>
                  </a:cubicBezTo>
                  <a:lnTo>
                    <a:pt x="26617" y="6446"/>
                  </a:lnTo>
                  <a:lnTo>
                    <a:pt x="26418" y="6207"/>
                  </a:lnTo>
                  <a:lnTo>
                    <a:pt x="26020" y="5770"/>
                  </a:lnTo>
                  <a:lnTo>
                    <a:pt x="25622" y="5372"/>
                  </a:lnTo>
                  <a:cubicBezTo>
                    <a:pt x="25383" y="5093"/>
                    <a:pt x="25085" y="4855"/>
                    <a:pt x="24806" y="4596"/>
                  </a:cubicBezTo>
                  <a:lnTo>
                    <a:pt x="24787" y="4576"/>
                  </a:lnTo>
                  <a:lnTo>
                    <a:pt x="24767" y="4556"/>
                  </a:lnTo>
                  <a:lnTo>
                    <a:pt x="24707" y="4496"/>
                  </a:lnTo>
                  <a:lnTo>
                    <a:pt x="24687" y="4477"/>
                  </a:lnTo>
                  <a:lnTo>
                    <a:pt x="24607" y="4397"/>
                  </a:lnTo>
                  <a:cubicBezTo>
                    <a:pt x="24568" y="4357"/>
                    <a:pt x="24508" y="4337"/>
                    <a:pt x="24468" y="4278"/>
                  </a:cubicBezTo>
                  <a:cubicBezTo>
                    <a:pt x="24289" y="4138"/>
                    <a:pt x="24090" y="3979"/>
                    <a:pt x="23891" y="3840"/>
                  </a:cubicBezTo>
                  <a:cubicBezTo>
                    <a:pt x="23712" y="3681"/>
                    <a:pt x="23513" y="3561"/>
                    <a:pt x="23334" y="3442"/>
                  </a:cubicBezTo>
                  <a:cubicBezTo>
                    <a:pt x="23295" y="3402"/>
                    <a:pt x="23275" y="3382"/>
                    <a:pt x="23215" y="3363"/>
                  </a:cubicBezTo>
                  <a:cubicBezTo>
                    <a:pt x="23195" y="3343"/>
                    <a:pt x="23175" y="3343"/>
                    <a:pt x="23135" y="3303"/>
                  </a:cubicBezTo>
                  <a:cubicBezTo>
                    <a:pt x="23116" y="3283"/>
                    <a:pt x="23096" y="3263"/>
                    <a:pt x="23076" y="3263"/>
                  </a:cubicBezTo>
                  <a:cubicBezTo>
                    <a:pt x="23036" y="3243"/>
                    <a:pt x="22996" y="3203"/>
                    <a:pt x="22976" y="3184"/>
                  </a:cubicBezTo>
                  <a:lnTo>
                    <a:pt x="22937" y="3164"/>
                  </a:lnTo>
                  <a:cubicBezTo>
                    <a:pt x="22937" y="3164"/>
                    <a:pt x="22917" y="3164"/>
                    <a:pt x="22917" y="3144"/>
                  </a:cubicBezTo>
                  <a:lnTo>
                    <a:pt x="22897" y="3104"/>
                  </a:lnTo>
                  <a:cubicBezTo>
                    <a:pt x="22777" y="3044"/>
                    <a:pt x="22638" y="2965"/>
                    <a:pt x="22539" y="2885"/>
                  </a:cubicBezTo>
                  <a:cubicBezTo>
                    <a:pt x="22081" y="2587"/>
                    <a:pt x="21584" y="2308"/>
                    <a:pt x="21086" y="2050"/>
                  </a:cubicBezTo>
                  <a:cubicBezTo>
                    <a:pt x="20808" y="1910"/>
                    <a:pt x="20549" y="1791"/>
                    <a:pt x="20291" y="1652"/>
                  </a:cubicBezTo>
                  <a:cubicBezTo>
                    <a:pt x="20012" y="1513"/>
                    <a:pt x="19734" y="1393"/>
                    <a:pt x="19455" y="1294"/>
                  </a:cubicBezTo>
                  <a:cubicBezTo>
                    <a:pt x="18918" y="1075"/>
                    <a:pt x="18341" y="876"/>
                    <a:pt x="17764" y="697"/>
                  </a:cubicBezTo>
                  <a:cubicBezTo>
                    <a:pt x="17506" y="617"/>
                    <a:pt x="17207" y="518"/>
                    <a:pt x="16909" y="478"/>
                  </a:cubicBezTo>
                  <a:lnTo>
                    <a:pt x="16471" y="379"/>
                  </a:lnTo>
                  <a:lnTo>
                    <a:pt x="16034" y="279"/>
                  </a:lnTo>
                  <a:cubicBezTo>
                    <a:pt x="15974" y="279"/>
                    <a:pt x="15914" y="259"/>
                    <a:pt x="15855" y="259"/>
                  </a:cubicBezTo>
                  <a:cubicBezTo>
                    <a:pt x="15715" y="220"/>
                    <a:pt x="15536" y="200"/>
                    <a:pt x="15377" y="180"/>
                  </a:cubicBezTo>
                  <a:cubicBezTo>
                    <a:pt x="14979" y="100"/>
                    <a:pt x="14621" y="80"/>
                    <a:pt x="14224" y="60"/>
                  </a:cubicBezTo>
                  <a:cubicBezTo>
                    <a:pt x="13826" y="1"/>
                    <a:pt x="13448" y="21"/>
                    <a:pt x="1305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32"/>
            <p:cNvSpPr/>
            <p:nvPr/>
          </p:nvSpPr>
          <p:spPr>
            <a:xfrm>
              <a:off x="3398359" y="1860758"/>
              <a:ext cx="346266" cy="350900"/>
            </a:xfrm>
            <a:custGeom>
              <a:avLst/>
              <a:gdLst/>
              <a:ahLst/>
              <a:cxnLst/>
              <a:rect l="l" t="t" r="r" b="b"/>
              <a:pathLst>
                <a:path w="9490" h="9617" extrusionOk="0">
                  <a:moveTo>
                    <a:pt x="4899" y="0"/>
                  </a:moveTo>
                  <a:cubicBezTo>
                    <a:pt x="4674" y="0"/>
                    <a:pt x="4439" y="15"/>
                    <a:pt x="4198" y="48"/>
                  </a:cubicBezTo>
                  <a:cubicBezTo>
                    <a:pt x="3502" y="148"/>
                    <a:pt x="2766" y="406"/>
                    <a:pt x="2109" y="864"/>
                  </a:cubicBezTo>
                  <a:cubicBezTo>
                    <a:pt x="1970" y="963"/>
                    <a:pt x="1811" y="1082"/>
                    <a:pt x="1672" y="1202"/>
                  </a:cubicBezTo>
                  <a:cubicBezTo>
                    <a:pt x="1373" y="1480"/>
                    <a:pt x="1095" y="1818"/>
                    <a:pt x="856" y="2177"/>
                  </a:cubicBezTo>
                  <a:cubicBezTo>
                    <a:pt x="478" y="2773"/>
                    <a:pt x="200" y="3470"/>
                    <a:pt x="100" y="4265"/>
                  </a:cubicBezTo>
                  <a:cubicBezTo>
                    <a:pt x="1" y="5001"/>
                    <a:pt x="80" y="5757"/>
                    <a:pt x="319" y="6533"/>
                  </a:cubicBezTo>
                  <a:cubicBezTo>
                    <a:pt x="319" y="6593"/>
                    <a:pt x="359" y="6633"/>
                    <a:pt x="379" y="6692"/>
                  </a:cubicBezTo>
                  <a:cubicBezTo>
                    <a:pt x="379" y="6712"/>
                    <a:pt x="399" y="6732"/>
                    <a:pt x="399" y="6732"/>
                  </a:cubicBezTo>
                  <a:cubicBezTo>
                    <a:pt x="399" y="6732"/>
                    <a:pt x="399" y="6752"/>
                    <a:pt x="418" y="6752"/>
                  </a:cubicBezTo>
                  <a:cubicBezTo>
                    <a:pt x="418" y="6792"/>
                    <a:pt x="438" y="6812"/>
                    <a:pt x="438" y="6831"/>
                  </a:cubicBezTo>
                  <a:lnTo>
                    <a:pt x="438" y="6851"/>
                  </a:lnTo>
                  <a:lnTo>
                    <a:pt x="438" y="6871"/>
                  </a:lnTo>
                  <a:cubicBezTo>
                    <a:pt x="478" y="6951"/>
                    <a:pt x="498" y="7010"/>
                    <a:pt x="558" y="7070"/>
                  </a:cubicBezTo>
                  <a:cubicBezTo>
                    <a:pt x="896" y="7766"/>
                    <a:pt x="1413" y="8403"/>
                    <a:pt x="2109" y="8841"/>
                  </a:cubicBezTo>
                  <a:cubicBezTo>
                    <a:pt x="2507" y="9099"/>
                    <a:pt x="2925" y="9298"/>
                    <a:pt x="3382" y="9437"/>
                  </a:cubicBezTo>
                  <a:cubicBezTo>
                    <a:pt x="3820" y="9557"/>
                    <a:pt x="4298" y="9616"/>
                    <a:pt x="4775" y="9616"/>
                  </a:cubicBezTo>
                  <a:cubicBezTo>
                    <a:pt x="5710" y="9597"/>
                    <a:pt x="6645" y="9298"/>
                    <a:pt x="7381" y="8761"/>
                  </a:cubicBezTo>
                  <a:cubicBezTo>
                    <a:pt x="7560" y="8642"/>
                    <a:pt x="7759" y="8502"/>
                    <a:pt x="7898" y="8343"/>
                  </a:cubicBezTo>
                  <a:lnTo>
                    <a:pt x="8157" y="8105"/>
                  </a:lnTo>
                  <a:cubicBezTo>
                    <a:pt x="8236" y="8025"/>
                    <a:pt x="8296" y="7926"/>
                    <a:pt x="8376" y="7846"/>
                  </a:cubicBezTo>
                  <a:cubicBezTo>
                    <a:pt x="8535" y="7707"/>
                    <a:pt x="8634" y="7508"/>
                    <a:pt x="8753" y="7309"/>
                  </a:cubicBezTo>
                  <a:cubicBezTo>
                    <a:pt x="8853" y="7110"/>
                    <a:pt x="8972" y="6931"/>
                    <a:pt x="9052" y="6732"/>
                  </a:cubicBezTo>
                  <a:cubicBezTo>
                    <a:pt x="9390" y="5936"/>
                    <a:pt x="9490" y="5081"/>
                    <a:pt x="9430" y="4285"/>
                  </a:cubicBezTo>
                  <a:cubicBezTo>
                    <a:pt x="9330" y="3489"/>
                    <a:pt x="9052" y="2793"/>
                    <a:pt x="8694" y="2196"/>
                  </a:cubicBezTo>
                  <a:cubicBezTo>
                    <a:pt x="8395" y="1739"/>
                    <a:pt x="8037" y="1341"/>
                    <a:pt x="7659" y="1003"/>
                  </a:cubicBezTo>
                  <a:cubicBezTo>
                    <a:pt x="7600" y="963"/>
                    <a:pt x="7560" y="943"/>
                    <a:pt x="7500" y="884"/>
                  </a:cubicBezTo>
                  <a:lnTo>
                    <a:pt x="7480" y="864"/>
                  </a:lnTo>
                  <a:lnTo>
                    <a:pt x="7460" y="864"/>
                  </a:lnTo>
                  <a:cubicBezTo>
                    <a:pt x="7441" y="844"/>
                    <a:pt x="7401" y="804"/>
                    <a:pt x="7381" y="804"/>
                  </a:cubicBezTo>
                  <a:cubicBezTo>
                    <a:pt x="7361" y="784"/>
                    <a:pt x="7341" y="784"/>
                    <a:pt x="7321" y="764"/>
                  </a:cubicBezTo>
                  <a:cubicBezTo>
                    <a:pt x="7321" y="764"/>
                    <a:pt x="7281" y="764"/>
                    <a:pt x="7281" y="744"/>
                  </a:cubicBezTo>
                  <a:lnTo>
                    <a:pt x="7262" y="705"/>
                  </a:lnTo>
                  <a:cubicBezTo>
                    <a:pt x="7222" y="685"/>
                    <a:pt x="7162" y="665"/>
                    <a:pt x="7142" y="645"/>
                  </a:cubicBezTo>
                  <a:cubicBezTo>
                    <a:pt x="6764" y="406"/>
                    <a:pt x="6386" y="267"/>
                    <a:pt x="6088" y="167"/>
                  </a:cubicBezTo>
                  <a:cubicBezTo>
                    <a:pt x="5849" y="88"/>
                    <a:pt x="5630" y="48"/>
                    <a:pt x="5431" y="28"/>
                  </a:cubicBezTo>
                  <a:cubicBezTo>
                    <a:pt x="5262" y="10"/>
                    <a:pt x="5084" y="0"/>
                    <a:pt x="489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32"/>
            <p:cNvSpPr/>
            <p:nvPr/>
          </p:nvSpPr>
          <p:spPr>
            <a:xfrm>
              <a:off x="4962470" y="1692557"/>
              <a:ext cx="988629" cy="944698"/>
            </a:xfrm>
            <a:custGeom>
              <a:avLst/>
              <a:gdLst/>
              <a:ahLst/>
              <a:cxnLst/>
              <a:rect l="l" t="t" r="r" b="b"/>
              <a:pathLst>
                <a:path w="27095" h="25891" extrusionOk="0">
                  <a:moveTo>
                    <a:pt x="13868" y="0"/>
                  </a:moveTo>
                  <a:cubicBezTo>
                    <a:pt x="13090" y="0"/>
                    <a:pt x="12310" y="56"/>
                    <a:pt x="11538" y="162"/>
                  </a:cubicBezTo>
                  <a:cubicBezTo>
                    <a:pt x="9350" y="461"/>
                    <a:pt x="7241" y="1177"/>
                    <a:pt x="5312" y="2211"/>
                  </a:cubicBezTo>
                  <a:cubicBezTo>
                    <a:pt x="4874" y="2450"/>
                    <a:pt x="4456" y="2709"/>
                    <a:pt x="4019" y="2987"/>
                  </a:cubicBezTo>
                  <a:lnTo>
                    <a:pt x="3999" y="3007"/>
                  </a:lnTo>
                  <a:cubicBezTo>
                    <a:pt x="3979" y="3007"/>
                    <a:pt x="3979" y="3047"/>
                    <a:pt x="3959" y="3047"/>
                  </a:cubicBezTo>
                  <a:cubicBezTo>
                    <a:pt x="3919" y="3047"/>
                    <a:pt x="3919" y="3067"/>
                    <a:pt x="3899" y="3067"/>
                  </a:cubicBezTo>
                  <a:cubicBezTo>
                    <a:pt x="3879" y="3067"/>
                    <a:pt x="3879" y="3087"/>
                    <a:pt x="3860" y="3087"/>
                  </a:cubicBezTo>
                  <a:cubicBezTo>
                    <a:pt x="3820" y="3106"/>
                    <a:pt x="3800" y="3146"/>
                    <a:pt x="3780" y="3146"/>
                  </a:cubicBezTo>
                  <a:cubicBezTo>
                    <a:pt x="3760" y="3166"/>
                    <a:pt x="3700" y="3186"/>
                    <a:pt x="3681" y="3206"/>
                  </a:cubicBezTo>
                  <a:lnTo>
                    <a:pt x="3661" y="3226"/>
                  </a:lnTo>
                  <a:cubicBezTo>
                    <a:pt x="3263" y="3504"/>
                    <a:pt x="2865" y="3803"/>
                    <a:pt x="2487" y="4101"/>
                  </a:cubicBezTo>
                  <a:cubicBezTo>
                    <a:pt x="2447" y="4201"/>
                    <a:pt x="2447" y="4240"/>
                    <a:pt x="2407" y="4240"/>
                  </a:cubicBezTo>
                  <a:lnTo>
                    <a:pt x="2348" y="4300"/>
                  </a:lnTo>
                  <a:lnTo>
                    <a:pt x="2268" y="4380"/>
                  </a:lnTo>
                  <a:lnTo>
                    <a:pt x="2209" y="4439"/>
                  </a:lnTo>
                  <a:lnTo>
                    <a:pt x="2189" y="4459"/>
                  </a:lnTo>
                  <a:lnTo>
                    <a:pt x="2169" y="4479"/>
                  </a:lnTo>
                  <a:lnTo>
                    <a:pt x="2109" y="4519"/>
                  </a:lnTo>
                  <a:cubicBezTo>
                    <a:pt x="1453" y="5096"/>
                    <a:pt x="796" y="5712"/>
                    <a:pt x="199" y="6389"/>
                  </a:cubicBezTo>
                  <a:cubicBezTo>
                    <a:pt x="160" y="6448"/>
                    <a:pt x="160" y="6488"/>
                    <a:pt x="100" y="6548"/>
                  </a:cubicBezTo>
                  <a:lnTo>
                    <a:pt x="20" y="6687"/>
                  </a:lnTo>
                  <a:cubicBezTo>
                    <a:pt x="0" y="6747"/>
                    <a:pt x="0" y="6787"/>
                    <a:pt x="0" y="6846"/>
                  </a:cubicBezTo>
                  <a:lnTo>
                    <a:pt x="0" y="6866"/>
                  </a:lnTo>
                  <a:lnTo>
                    <a:pt x="0" y="6966"/>
                  </a:lnTo>
                  <a:cubicBezTo>
                    <a:pt x="0" y="6985"/>
                    <a:pt x="0" y="7005"/>
                    <a:pt x="20" y="7045"/>
                  </a:cubicBezTo>
                  <a:cubicBezTo>
                    <a:pt x="20" y="7065"/>
                    <a:pt x="20" y="7065"/>
                    <a:pt x="60" y="7085"/>
                  </a:cubicBezTo>
                  <a:cubicBezTo>
                    <a:pt x="80" y="7145"/>
                    <a:pt x="100" y="7165"/>
                    <a:pt x="120" y="7204"/>
                  </a:cubicBezTo>
                  <a:cubicBezTo>
                    <a:pt x="160" y="7264"/>
                    <a:pt x="199" y="7284"/>
                    <a:pt x="219" y="7344"/>
                  </a:cubicBezTo>
                  <a:lnTo>
                    <a:pt x="299" y="7403"/>
                  </a:lnTo>
                  <a:lnTo>
                    <a:pt x="319" y="7443"/>
                  </a:lnTo>
                  <a:lnTo>
                    <a:pt x="378" y="7463"/>
                  </a:lnTo>
                  <a:cubicBezTo>
                    <a:pt x="474" y="7520"/>
                    <a:pt x="574" y="7550"/>
                    <a:pt x="675" y="7550"/>
                  </a:cubicBezTo>
                  <a:cubicBezTo>
                    <a:pt x="783" y="7550"/>
                    <a:pt x="892" y="7515"/>
                    <a:pt x="995" y="7443"/>
                  </a:cubicBezTo>
                  <a:cubicBezTo>
                    <a:pt x="1194" y="7304"/>
                    <a:pt x="1393" y="7085"/>
                    <a:pt x="1552" y="6866"/>
                  </a:cubicBezTo>
                  <a:lnTo>
                    <a:pt x="1572" y="6846"/>
                  </a:lnTo>
                  <a:cubicBezTo>
                    <a:pt x="1811" y="6548"/>
                    <a:pt x="2089" y="6269"/>
                    <a:pt x="2368" y="6011"/>
                  </a:cubicBezTo>
                  <a:lnTo>
                    <a:pt x="2447" y="5951"/>
                  </a:lnTo>
                  <a:lnTo>
                    <a:pt x="2467" y="5911"/>
                  </a:lnTo>
                  <a:cubicBezTo>
                    <a:pt x="2467" y="5911"/>
                    <a:pt x="2487" y="5911"/>
                    <a:pt x="2487" y="5891"/>
                  </a:cubicBezTo>
                  <a:cubicBezTo>
                    <a:pt x="2507" y="5871"/>
                    <a:pt x="2527" y="5871"/>
                    <a:pt x="2527" y="5852"/>
                  </a:cubicBezTo>
                  <a:cubicBezTo>
                    <a:pt x="2567" y="5812"/>
                    <a:pt x="2586" y="5792"/>
                    <a:pt x="2626" y="5772"/>
                  </a:cubicBezTo>
                  <a:cubicBezTo>
                    <a:pt x="2666" y="5752"/>
                    <a:pt x="2706" y="5712"/>
                    <a:pt x="2746" y="5692"/>
                  </a:cubicBezTo>
                  <a:cubicBezTo>
                    <a:pt x="2766" y="5673"/>
                    <a:pt x="2785" y="5673"/>
                    <a:pt x="2785" y="5653"/>
                  </a:cubicBezTo>
                  <a:cubicBezTo>
                    <a:pt x="3124" y="5354"/>
                    <a:pt x="3521" y="5096"/>
                    <a:pt x="3919" y="4877"/>
                  </a:cubicBezTo>
                  <a:cubicBezTo>
                    <a:pt x="3959" y="4877"/>
                    <a:pt x="3959" y="4857"/>
                    <a:pt x="3979" y="4857"/>
                  </a:cubicBezTo>
                  <a:cubicBezTo>
                    <a:pt x="3999" y="4837"/>
                    <a:pt x="4059" y="4797"/>
                    <a:pt x="4078" y="4797"/>
                  </a:cubicBezTo>
                  <a:cubicBezTo>
                    <a:pt x="4098" y="4777"/>
                    <a:pt x="4118" y="4777"/>
                    <a:pt x="4178" y="4758"/>
                  </a:cubicBezTo>
                  <a:cubicBezTo>
                    <a:pt x="4198" y="4758"/>
                    <a:pt x="4218" y="4738"/>
                    <a:pt x="4218" y="4738"/>
                  </a:cubicBezTo>
                  <a:cubicBezTo>
                    <a:pt x="4257" y="4738"/>
                    <a:pt x="4257" y="4698"/>
                    <a:pt x="4277" y="4698"/>
                  </a:cubicBezTo>
                  <a:cubicBezTo>
                    <a:pt x="4297" y="4698"/>
                    <a:pt x="4297" y="4678"/>
                    <a:pt x="4317" y="4678"/>
                  </a:cubicBezTo>
                  <a:cubicBezTo>
                    <a:pt x="4357" y="4678"/>
                    <a:pt x="4377" y="4658"/>
                    <a:pt x="4377" y="4658"/>
                  </a:cubicBezTo>
                  <a:cubicBezTo>
                    <a:pt x="4715" y="4479"/>
                    <a:pt x="5053" y="4340"/>
                    <a:pt x="5411" y="4201"/>
                  </a:cubicBezTo>
                  <a:cubicBezTo>
                    <a:pt x="6378" y="3865"/>
                    <a:pt x="7404" y="3714"/>
                    <a:pt x="8423" y="3714"/>
                  </a:cubicBezTo>
                  <a:cubicBezTo>
                    <a:pt x="8976" y="3714"/>
                    <a:pt x="9527" y="3758"/>
                    <a:pt x="10066" y="3842"/>
                  </a:cubicBezTo>
                  <a:cubicBezTo>
                    <a:pt x="11479" y="4061"/>
                    <a:pt x="12871" y="4539"/>
                    <a:pt x="14144" y="5155"/>
                  </a:cubicBezTo>
                  <a:cubicBezTo>
                    <a:pt x="14562" y="4877"/>
                    <a:pt x="15019" y="4658"/>
                    <a:pt x="15497" y="4499"/>
                  </a:cubicBezTo>
                  <a:cubicBezTo>
                    <a:pt x="15954" y="4360"/>
                    <a:pt x="16491" y="4260"/>
                    <a:pt x="16989" y="4260"/>
                  </a:cubicBezTo>
                  <a:cubicBezTo>
                    <a:pt x="17506" y="4260"/>
                    <a:pt x="18003" y="4300"/>
                    <a:pt x="18501" y="4439"/>
                  </a:cubicBezTo>
                  <a:cubicBezTo>
                    <a:pt x="18998" y="4578"/>
                    <a:pt x="19475" y="4777"/>
                    <a:pt x="19893" y="5056"/>
                  </a:cubicBezTo>
                  <a:cubicBezTo>
                    <a:pt x="20768" y="5593"/>
                    <a:pt x="21425" y="6389"/>
                    <a:pt x="21823" y="7284"/>
                  </a:cubicBezTo>
                  <a:cubicBezTo>
                    <a:pt x="22022" y="7741"/>
                    <a:pt x="22161" y="8219"/>
                    <a:pt x="22221" y="8656"/>
                  </a:cubicBezTo>
                  <a:cubicBezTo>
                    <a:pt x="22260" y="8875"/>
                    <a:pt x="22280" y="9134"/>
                    <a:pt x="22280" y="9353"/>
                  </a:cubicBezTo>
                  <a:cubicBezTo>
                    <a:pt x="22280" y="9611"/>
                    <a:pt x="22260" y="9810"/>
                    <a:pt x="22221" y="10029"/>
                  </a:cubicBezTo>
                  <a:cubicBezTo>
                    <a:pt x="22161" y="10606"/>
                    <a:pt x="22002" y="11143"/>
                    <a:pt x="21763" y="11620"/>
                  </a:cubicBezTo>
                  <a:cubicBezTo>
                    <a:pt x="21882" y="11800"/>
                    <a:pt x="21982" y="11959"/>
                    <a:pt x="22101" y="12138"/>
                  </a:cubicBezTo>
                  <a:cubicBezTo>
                    <a:pt x="22419" y="12655"/>
                    <a:pt x="22718" y="13212"/>
                    <a:pt x="22996" y="13789"/>
                  </a:cubicBezTo>
                  <a:cubicBezTo>
                    <a:pt x="23514" y="14903"/>
                    <a:pt x="23872" y="16116"/>
                    <a:pt x="24011" y="17369"/>
                  </a:cubicBezTo>
                  <a:cubicBezTo>
                    <a:pt x="24090" y="17986"/>
                    <a:pt x="24090" y="18603"/>
                    <a:pt x="24051" y="19220"/>
                  </a:cubicBezTo>
                  <a:cubicBezTo>
                    <a:pt x="23991" y="19856"/>
                    <a:pt x="23872" y="20473"/>
                    <a:pt x="23673" y="21070"/>
                  </a:cubicBezTo>
                  <a:cubicBezTo>
                    <a:pt x="23553" y="21467"/>
                    <a:pt x="23394" y="21845"/>
                    <a:pt x="23195" y="22184"/>
                  </a:cubicBezTo>
                  <a:cubicBezTo>
                    <a:pt x="23175" y="22203"/>
                    <a:pt x="23175" y="22263"/>
                    <a:pt x="23156" y="22283"/>
                  </a:cubicBezTo>
                  <a:cubicBezTo>
                    <a:pt x="23156" y="22303"/>
                    <a:pt x="23116" y="22343"/>
                    <a:pt x="23116" y="22363"/>
                  </a:cubicBezTo>
                  <a:lnTo>
                    <a:pt x="23096" y="22382"/>
                  </a:lnTo>
                  <a:cubicBezTo>
                    <a:pt x="23076" y="22402"/>
                    <a:pt x="23076" y="22442"/>
                    <a:pt x="23056" y="22482"/>
                  </a:cubicBezTo>
                  <a:cubicBezTo>
                    <a:pt x="23016" y="22502"/>
                    <a:pt x="22996" y="22561"/>
                    <a:pt x="22996" y="22581"/>
                  </a:cubicBezTo>
                  <a:cubicBezTo>
                    <a:pt x="22996" y="22581"/>
                    <a:pt x="22996" y="22601"/>
                    <a:pt x="22976" y="22601"/>
                  </a:cubicBezTo>
                  <a:cubicBezTo>
                    <a:pt x="22957" y="22661"/>
                    <a:pt x="22917" y="22701"/>
                    <a:pt x="22877" y="22780"/>
                  </a:cubicBezTo>
                  <a:cubicBezTo>
                    <a:pt x="22678" y="23138"/>
                    <a:pt x="22459" y="23457"/>
                    <a:pt x="22201" y="23775"/>
                  </a:cubicBezTo>
                  <a:cubicBezTo>
                    <a:pt x="22181" y="23795"/>
                    <a:pt x="22181" y="23835"/>
                    <a:pt x="22161" y="23855"/>
                  </a:cubicBezTo>
                  <a:cubicBezTo>
                    <a:pt x="22121" y="23874"/>
                    <a:pt x="22101" y="23934"/>
                    <a:pt x="22081" y="23954"/>
                  </a:cubicBezTo>
                  <a:cubicBezTo>
                    <a:pt x="22061" y="23974"/>
                    <a:pt x="22022" y="23994"/>
                    <a:pt x="22002" y="24053"/>
                  </a:cubicBezTo>
                  <a:lnTo>
                    <a:pt x="21982" y="24073"/>
                  </a:lnTo>
                  <a:lnTo>
                    <a:pt x="21922" y="24133"/>
                  </a:lnTo>
                  <a:cubicBezTo>
                    <a:pt x="21902" y="24153"/>
                    <a:pt x="21902" y="24173"/>
                    <a:pt x="21882" y="24173"/>
                  </a:cubicBezTo>
                  <a:cubicBezTo>
                    <a:pt x="21882" y="24193"/>
                    <a:pt x="21862" y="24193"/>
                    <a:pt x="21862" y="24232"/>
                  </a:cubicBezTo>
                  <a:cubicBezTo>
                    <a:pt x="21823" y="24252"/>
                    <a:pt x="21823" y="24272"/>
                    <a:pt x="21803" y="24292"/>
                  </a:cubicBezTo>
                  <a:cubicBezTo>
                    <a:pt x="21604" y="24471"/>
                    <a:pt x="21425" y="24670"/>
                    <a:pt x="21305" y="24929"/>
                  </a:cubicBezTo>
                  <a:cubicBezTo>
                    <a:pt x="21186" y="25148"/>
                    <a:pt x="21206" y="25426"/>
                    <a:pt x="21385" y="25585"/>
                  </a:cubicBezTo>
                  <a:cubicBezTo>
                    <a:pt x="21543" y="25761"/>
                    <a:pt x="21733" y="25890"/>
                    <a:pt x="21940" y="25890"/>
                  </a:cubicBezTo>
                  <a:cubicBezTo>
                    <a:pt x="21967" y="25890"/>
                    <a:pt x="21994" y="25888"/>
                    <a:pt x="22022" y="25884"/>
                  </a:cubicBezTo>
                  <a:cubicBezTo>
                    <a:pt x="22161" y="25864"/>
                    <a:pt x="22280" y="25824"/>
                    <a:pt x="22380" y="25744"/>
                  </a:cubicBezTo>
                  <a:cubicBezTo>
                    <a:pt x="22419" y="25685"/>
                    <a:pt x="22479" y="25665"/>
                    <a:pt x="22519" y="25625"/>
                  </a:cubicBezTo>
                  <a:lnTo>
                    <a:pt x="22658" y="25466"/>
                  </a:lnTo>
                  <a:cubicBezTo>
                    <a:pt x="22917" y="25167"/>
                    <a:pt x="23175" y="24849"/>
                    <a:pt x="23394" y="24491"/>
                  </a:cubicBezTo>
                  <a:lnTo>
                    <a:pt x="23414" y="24471"/>
                  </a:lnTo>
                  <a:lnTo>
                    <a:pt x="23474" y="24431"/>
                  </a:lnTo>
                  <a:cubicBezTo>
                    <a:pt x="23474" y="24392"/>
                    <a:pt x="23494" y="24392"/>
                    <a:pt x="23494" y="24372"/>
                  </a:cubicBezTo>
                  <a:cubicBezTo>
                    <a:pt x="23494" y="24352"/>
                    <a:pt x="23514" y="24352"/>
                    <a:pt x="23514" y="24332"/>
                  </a:cubicBezTo>
                  <a:cubicBezTo>
                    <a:pt x="23553" y="24292"/>
                    <a:pt x="23573" y="24272"/>
                    <a:pt x="23573" y="24252"/>
                  </a:cubicBezTo>
                  <a:cubicBezTo>
                    <a:pt x="23593" y="24232"/>
                    <a:pt x="23613" y="24193"/>
                    <a:pt x="23653" y="24153"/>
                  </a:cubicBezTo>
                  <a:cubicBezTo>
                    <a:pt x="23673" y="24133"/>
                    <a:pt x="23673" y="24093"/>
                    <a:pt x="23693" y="24073"/>
                  </a:cubicBezTo>
                  <a:cubicBezTo>
                    <a:pt x="23792" y="23934"/>
                    <a:pt x="23892" y="23775"/>
                    <a:pt x="23991" y="23596"/>
                  </a:cubicBezTo>
                  <a:cubicBezTo>
                    <a:pt x="24051" y="23496"/>
                    <a:pt x="24110" y="23437"/>
                    <a:pt x="24170" y="23337"/>
                  </a:cubicBezTo>
                  <a:lnTo>
                    <a:pt x="24389" y="22959"/>
                  </a:lnTo>
                  <a:lnTo>
                    <a:pt x="24449" y="22860"/>
                  </a:lnTo>
                  <a:lnTo>
                    <a:pt x="24449" y="22840"/>
                  </a:lnTo>
                  <a:lnTo>
                    <a:pt x="24488" y="22741"/>
                  </a:lnTo>
                  <a:lnTo>
                    <a:pt x="24548" y="22661"/>
                  </a:lnTo>
                  <a:lnTo>
                    <a:pt x="24548" y="22641"/>
                  </a:lnTo>
                  <a:lnTo>
                    <a:pt x="24568" y="22601"/>
                  </a:lnTo>
                  <a:lnTo>
                    <a:pt x="24608" y="22542"/>
                  </a:lnTo>
                  <a:cubicBezTo>
                    <a:pt x="24647" y="22502"/>
                    <a:pt x="24647" y="22482"/>
                    <a:pt x="24667" y="22442"/>
                  </a:cubicBezTo>
                  <a:cubicBezTo>
                    <a:pt x="24787" y="22203"/>
                    <a:pt x="24906" y="21985"/>
                    <a:pt x="25006" y="21746"/>
                  </a:cubicBezTo>
                  <a:cubicBezTo>
                    <a:pt x="25165" y="21467"/>
                    <a:pt x="25264" y="21189"/>
                    <a:pt x="25383" y="20950"/>
                  </a:cubicBezTo>
                  <a:cubicBezTo>
                    <a:pt x="25642" y="20393"/>
                    <a:pt x="25841" y="19856"/>
                    <a:pt x="26040" y="19279"/>
                  </a:cubicBezTo>
                  <a:cubicBezTo>
                    <a:pt x="26139" y="19001"/>
                    <a:pt x="26199" y="18702"/>
                    <a:pt x="26299" y="18424"/>
                  </a:cubicBezTo>
                  <a:cubicBezTo>
                    <a:pt x="26358" y="18265"/>
                    <a:pt x="26398" y="18066"/>
                    <a:pt x="26458" y="17887"/>
                  </a:cubicBezTo>
                  <a:cubicBezTo>
                    <a:pt x="26577" y="17409"/>
                    <a:pt x="26677" y="16932"/>
                    <a:pt x="26756" y="16435"/>
                  </a:cubicBezTo>
                  <a:cubicBezTo>
                    <a:pt x="27094" y="14246"/>
                    <a:pt x="27054" y="12018"/>
                    <a:pt x="26537" y="9850"/>
                  </a:cubicBezTo>
                  <a:cubicBezTo>
                    <a:pt x="26040" y="7722"/>
                    <a:pt x="25006" y="5673"/>
                    <a:pt x="23553" y="4041"/>
                  </a:cubicBezTo>
                  <a:cubicBezTo>
                    <a:pt x="23374" y="3842"/>
                    <a:pt x="23175" y="3644"/>
                    <a:pt x="22976" y="3445"/>
                  </a:cubicBezTo>
                  <a:cubicBezTo>
                    <a:pt x="22778" y="3266"/>
                    <a:pt x="22579" y="3067"/>
                    <a:pt x="22380" y="2888"/>
                  </a:cubicBezTo>
                  <a:cubicBezTo>
                    <a:pt x="21922" y="2549"/>
                    <a:pt x="21504" y="2211"/>
                    <a:pt x="21027" y="1913"/>
                  </a:cubicBezTo>
                  <a:cubicBezTo>
                    <a:pt x="20112" y="1356"/>
                    <a:pt x="19097" y="898"/>
                    <a:pt x="18043" y="580"/>
                  </a:cubicBezTo>
                  <a:cubicBezTo>
                    <a:pt x="16685" y="183"/>
                    <a:pt x="15278" y="0"/>
                    <a:pt x="138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32"/>
            <p:cNvSpPr/>
            <p:nvPr/>
          </p:nvSpPr>
          <p:spPr>
            <a:xfrm>
              <a:off x="5407379" y="1862108"/>
              <a:ext cx="348456" cy="351156"/>
            </a:xfrm>
            <a:custGeom>
              <a:avLst/>
              <a:gdLst/>
              <a:ahLst/>
              <a:cxnLst/>
              <a:rect l="l" t="t" r="r" b="b"/>
              <a:pathLst>
                <a:path w="9550" h="9624" extrusionOk="0">
                  <a:moveTo>
                    <a:pt x="4641" y="1"/>
                  </a:moveTo>
                  <a:cubicBezTo>
                    <a:pt x="4216" y="1"/>
                    <a:pt x="3816" y="53"/>
                    <a:pt x="3442" y="130"/>
                  </a:cubicBezTo>
                  <a:cubicBezTo>
                    <a:pt x="2985" y="230"/>
                    <a:pt x="2587" y="429"/>
                    <a:pt x="2249" y="608"/>
                  </a:cubicBezTo>
                  <a:cubicBezTo>
                    <a:pt x="2229" y="608"/>
                    <a:pt x="2209" y="628"/>
                    <a:pt x="2209" y="628"/>
                  </a:cubicBezTo>
                  <a:lnTo>
                    <a:pt x="2189" y="648"/>
                  </a:lnTo>
                  <a:cubicBezTo>
                    <a:pt x="2189" y="648"/>
                    <a:pt x="2149" y="648"/>
                    <a:pt x="2149" y="668"/>
                  </a:cubicBezTo>
                  <a:cubicBezTo>
                    <a:pt x="2149" y="668"/>
                    <a:pt x="2129" y="668"/>
                    <a:pt x="2129" y="707"/>
                  </a:cubicBezTo>
                  <a:lnTo>
                    <a:pt x="2109" y="727"/>
                  </a:lnTo>
                  <a:cubicBezTo>
                    <a:pt x="2089" y="747"/>
                    <a:pt x="2050" y="747"/>
                    <a:pt x="2030" y="767"/>
                  </a:cubicBezTo>
                  <a:cubicBezTo>
                    <a:pt x="2010" y="767"/>
                    <a:pt x="2010" y="807"/>
                    <a:pt x="1990" y="807"/>
                  </a:cubicBezTo>
                  <a:cubicBezTo>
                    <a:pt x="1950" y="827"/>
                    <a:pt x="1910" y="847"/>
                    <a:pt x="1890" y="866"/>
                  </a:cubicBezTo>
                  <a:cubicBezTo>
                    <a:pt x="1890" y="866"/>
                    <a:pt x="1851" y="906"/>
                    <a:pt x="1831" y="906"/>
                  </a:cubicBezTo>
                  <a:cubicBezTo>
                    <a:pt x="1751" y="946"/>
                    <a:pt x="1692" y="1026"/>
                    <a:pt x="1632" y="1065"/>
                  </a:cubicBezTo>
                  <a:cubicBezTo>
                    <a:pt x="1512" y="1165"/>
                    <a:pt x="1413" y="1264"/>
                    <a:pt x="1333" y="1344"/>
                  </a:cubicBezTo>
                  <a:lnTo>
                    <a:pt x="1095" y="1602"/>
                  </a:lnTo>
                  <a:cubicBezTo>
                    <a:pt x="1095" y="1602"/>
                    <a:pt x="1015" y="1702"/>
                    <a:pt x="896" y="1861"/>
                  </a:cubicBezTo>
                  <a:cubicBezTo>
                    <a:pt x="816" y="1941"/>
                    <a:pt x="737" y="2060"/>
                    <a:pt x="657" y="2219"/>
                  </a:cubicBezTo>
                  <a:cubicBezTo>
                    <a:pt x="617" y="2299"/>
                    <a:pt x="558" y="2358"/>
                    <a:pt x="538" y="2438"/>
                  </a:cubicBezTo>
                  <a:cubicBezTo>
                    <a:pt x="498" y="2518"/>
                    <a:pt x="458" y="2617"/>
                    <a:pt x="418" y="2716"/>
                  </a:cubicBezTo>
                  <a:cubicBezTo>
                    <a:pt x="239" y="3094"/>
                    <a:pt x="100" y="3592"/>
                    <a:pt x="40" y="4149"/>
                  </a:cubicBezTo>
                  <a:cubicBezTo>
                    <a:pt x="1" y="4726"/>
                    <a:pt x="40" y="5382"/>
                    <a:pt x="239" y="6039"/>
                  </a:cubicBezTo>
                  <a:cubicBezTo>
                    <a:pt x="438" y="6715"/>
                    <a:pt x="816" y="7391"/>
                    <a:pt x="1333" y="7988"/>
                  </a:cubicBezTo>
                  <a:cubicBezTo>
                    <a:pt x="1851" y="8585"/>
                    <a:pt x="2587" y="9082"/>
                    <a:pt x="3422" y="9381"/>
                  </a:cubicBezTo>
                  <a:cubicBezTo>
                    <a:pt x="3868" y="9544"/>
                    <a:pt x="4361" y="9623"/>
                    <a:pt x="4863" y="9623"/>
                  </a:cubicBezTo>
                  <a:cubicBezTo>
                    <a:pt x="5279" y="9623"/>
                    <a:pt x="5702" y="9568"/>
                    <a:pt x="6108" y="9460"/>
                  </a:cubicBezTo>
                  <a:cubicBezTo>
                    <a:pt x="6565" y="9321"/>
                    <a:pt x="6983" y="9122"/>
                    <a:pt x="7381" y="8883"/>
                  </a:cubicBezTo>
                  <a:cubicBezTo>
                    <a:pt x="7779" y="8605"/>
                    <a:pt x="8117" y="8286"/>
                    <a:pt x="8415" y="7928"/>
                  </a:cubicBezTo>
                  <a:cubicBezTo>
                    <a:pt x="8654" y="7670"/>
                    <a:pt x="8853" y="7332"/>
                    <a:pt x="8992" y="7033"/>
                  </a:cubicBezTo>
                  <a:cubicBezTo>
                    <a:pt x="9012" y="6993"/>
                    <a:pt x="9052" y="6914"/>
                    <a:pt x="9072" y="6874"/>
                  </a:cubicBezTo>
                  <a:lnTo>
                    <a:pt x="9072" y="6834"/>
                  </a:lnTo>
                  <a:cubicBezTo>
                    <a:pt x="9072" y="6814"/>
                    <a:pt x="9092" y="6794"/>
                    <a:pt x="9092" y="6775"/>
                  </a:cubicBezTo>
                  <a:cubicBezTo>
                    <a:pt x="9092" y="6735"/>
                    <a:pt x="9111" y="6715"/>
                    <a:pt x="9111" y="6695"/>
                  </a:cubicBezTo>
                  <a:lnTo>
                    <a:pt x="9111" y="6675"/>
                  </a:lnTo>
                  <a:cubicBezTo>
                    <a:pt x="9151" y="6615"/>
                    <a:pt x="9171" y="6536"/>
                    <a:pt x="9191" y="6496"/>
                  </a:cubicBezTo>
                  <a:cubicBezTo>
                    <a:pt x="9310" y="6138"/>
                    <a:pt x="9390" y="5780"/>
                    <a:pt x="9450" y="5422"/>
                  </a:cubicBezTo>
                  <a:cubicBezTo>
                    <a:pt x="9549" y="4507"/>
                    <a:pt x="9370" y="3612"/>
                    <a:pt x="8992" y="2836"/>
                  </a:cubicBezTo>
                  <a:cubicBezTo>
                    <a:pt x="8813" y="2378"/>
                    <a:pt x="8594" y="2020"/>
                    <a:pt x="8316" y="1702"/>
                  </a:cubicBezTo>
                  <a:cubicBezTo>
                    <a:pt x="8177" y="1543"/>
                    <a:pt x="8057" y="1404"/>
                    <a:pt x="7898" y="1244"/>
                  </a:cubicBezTo>
                  <a:cubicBezTo>
                    <a:pt x="7759" y="1125"/>
                    <a:pt x="7580" y="986"/>
                    <a:pt x="7421" y="886"/>
                  </a:cubicBezTo>
                  <a:cubicBezTo>
                    <a:pt x="6784" y="429"/>
                    <a:pt x="6068" y="190"/>
                    <a:pt x="5352" y="51"/>
                  </a:cubicBezTo>
                  <a:cubicBezTo>
                    <a:pt x="5107" y="16"/>
                    <a:pt x="4870" y="1"/>
                    <a:pt x="464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32"/>
            <p:cNvSpPr/>
            <p:nvPr/>
          </p:nvSpPr>
          <p:spPr>
            <a:xfrm>
              <a:off x="5066966" y="4082720"/>
              <a:ext cx="45792" cy="102384"/>
            </a:xfrm>
            <a:custGeom>
              <a:avLst/>
              <a:gdLst/>
              <a:ahLst/>
              <a:cxnLst/>
              <a:rect l="l" t="t" r="r" b="b"/>
              <a:pathLst>
                <a:path w="1255" h="2806" extrusionOk="0">
                  <a:moveTo>
                    <a:pt x="717" y="1"/>
                  </a:moveTo>
                  <a:cubicBezTo>
                    <a:pt x="618" y="1"/>
                    <a:pt x="498" y="1"/>
                    <a:pt x="399" y="21"/>
                  </a:cubicBezTo>
                  <a:cubicBezTo>
                    <a:pt x="299" y="41"/>
                    <a:pt x="220" y="100"/>
                    <a:pt x="160" y="160"/>
                  </a:cubicBezTo>
                  <a:lnTo>
                    <a:pt x="120" y="240"/>
                  </a:lnTo>
                  <a:lnTo>
                    <a:pt x="100" y="299"/>
                  </a:lnTo>
                  <a:cubicBezTo>
                    <a:pt x="81" y="339"/>
                    <a:pt x="41" y="399"/>
                    <a:pt x="41" y="439"/>
                  </a:cubicBezTo>
                  <a:cubicBezTo>
                    <a:pt x="21" y="538"/>
                    <a:pt x="1" y="657"/>
                    <a:pt x="1" y="797"/>
                  </a:cubicBezTo>
                  <a:cubicBezTo>
                    <a:pt x="1" y="916"/>
                    <a:pt x="1" y="1035"/>
                    <a:pt x="21" y="1135"/>
                  </a:cubicBezTo>
                  <a:lnTo>
                    <a:pt x="21" y="1155"/>
                  </a:lnTo>
                  <a:lnTo>
                    <a:pt x="21" y="1175"/>
                  </a:lnTo>
                  <a:cubicBezTo>
                    <a:pt x="21" y="1433"/>
                    <a:pt x="21" y="1672"/>
                    <a:pt x="1" y="1950"/>
                  </a:cubicBezTo>
                  <a:cubicBezTo>
                    <a:pt x="339" y="2249"/>
                    <a:pt x="737" y="2547"/>
                    <a:pt x="1135" y="2806"/>
                  </a:cubicBezTo>
                  <a:cubicBezTo>
                    <a:pt x="1214" y="2090"/>
                    <a:pt x="1254" y="1334"/>
                    <a:pt x="1254" y="618"/>
                  </a:cubicBezTo>
                  <a:cubicBezTo>
                    <a:pt x="1254" y="538"/>
                    <a:pt x="1234" y="518"/>
                    <a:pt x="1234" y="458"/>
                  </a:cubicBezTo>
                  <a:cubicBezTo>
                    <a:pt x="1214" y="419"/>
                    <a:pt x="1214" y="359"/>
                    <a:pt x="1195" y="319"/>
                  </a:cubicBezTo>
                  <a:cubicBezTo>
                    <a:pt x="1175" y="260"/>
                    <a:pt x="1135" y="220"/>
                    <a:pt x="1115" y="200"/>
                  </a:cubicBezTo>
                  <a:cubicBezTo>
                    <a:pt x="1095" y="140"/>
                    <a:pt x="1035" y="120"/>
                    <a:pt x="1015" y="100"/>
                  </a:cubicBezTo>
                  <a:cubicBezTo>
                    <a:pt x="936" y="41"/>
                    <a:pt x="836" y="21"/>
                    <a:pt x="71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32"/>
            <p:cNvSpPr/>
            <p:nvPr/>
          </p:nvSpPr>
          <p:spPr>
            <a:xfrm>
              <a:off x="4039962" y="4080567"/>
              <a:ext cx="50134" cy="103807"/>
            </a:xfrm>
            <a:custGeom>
              <a:avLst/>
              <a:gdLst/>
              <a:ahLst/>
              <a:cxnLst/>
              <a:rect l="l" t="t" r="r" b="b"/>
              <a:pathLst>
                <a:path w="1374" h="2845" extrusionOk="0">
                  <a:moveTo>
                    <a:pt x="617" y="0"/>
                  </a:moveTo>
                  <a:cubicBezTo>
                    <a:pt x="538" y="0"/>
                    <a:pt x="518" y="0"/>
                    <a:pt x="438" y="20"/>
                  </a:cubicBezTo>
                  <a:cubicBezTo>
                    <a:pt x="319" y="40"/>
                    <a:pt x="240" y="100"/>
                    <a:pt x="180" y="179"/>
                  </a:cubicBezTo>
                  <a:cubicBezTo>
                    <a:pt x="100" y="239"/>
                    <a:pt x="41" y="378"/>
                    <a:pt x="1" y="478"/>
                  </a:cubicBezTo>
                  <a:cubicBezTo>
                    <a:pt x="21" y="557"/>
                    <a:pt x="1" y="597"/>
                    <a:pt x="1" y="677"/>
                  </a:cubicBezTo>
                  <a:lnTo>
                    <a:pt x="1" y="696"/>
                  </a:lnTo>
                  <a:lnTo>
                    <a:pt x="1" y="756"/>
                  </a:lnTo>
                  <a:lnTo>
                    <a:pt x="1" y="876"/>
                  </a:lnTo>
                  <a:cubicBezTo>
                    <a:pt x="1" y="1472"/>
                    <a:pt x="41" y="2069"/>
                    <a:pt x="100" y="2646"/>
                  </a:cubicBezTo>
                  <a:cubicBezTo>
                    <a:pt x="100" y="2706"/>
                    <a:pt x="120" y="2785"/>
                    <a:pt x="120" y="2845"/>
                  </a:cubicBezTo>
                  <a:cubicBezTo>
                    <a:pt x="578" y="2566"/>
                    <a:pt x="995" y="2268"/>
                    <a:pt x="1373" y="1910"/>
                  </a:cubicBezTo>
                  <a:cubicBezTo>
                    <a:pt x="1334" y="1691"/>
                    <a:pt x="1334" y="1472"/>
                    <a:pt x="1334" y="1273"/>
                  </a:cubicBezTo>
                  <a:lnTo>
                    <a:pt x="1334" y="1253"/>
                  </a:lnTo>
                  <a:lnTo>
                    <a:pt x="1334" y="1214"/>
                  </a:lnTo>
                  <a:cubicBezTo>
                    <a:pt x="1373" y="975"/>
                    <a:pt x="1373" y="677"/>
                    <a:pt x="1294" y="418"/>
                  </a:cubicBezTo>
                  <a:cubicBezTo>
                    <a:pt x="1214" y="179"/>
                    <a:pt x="1075" y="20"/>
                    <a:pt x="81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32"/>
            <p:cNvSpPr/>
            <p:nvPr/>
          </p:nvSpPr>
          <p:spPr>
            <a:xfrm>
              <a:off x="4061744" y="4245302"/>
              <a:ext cx="1029276" cy="487801"/>
            </a:xfrm>
            <a:custGeom>
              <a:avLst/>
              <a:gdLst/>
              <a:ahLst/>
              <a:cxnLst/>
              <a:rect l="l" t="t" r="r" b="b"/>
              <a:pathLst>
                <a:path w="28209" h="13369" extrusionOk="0">
                  <a:moveTo>
                    <a:pt x="1294" y="1"/>
                  </a:moveTo>
                  <a:cubicBezTo>
                    <a:pt x="1214" y="61"/>
                    <a:pt x="1134" y="140"/>
                    <a:pt x="1075" y="180"/>
                  </a:cubicBezTo>
                  <a:cubicBezTo>
                    <a:pt x="737" y="439"/>
                    <a:pt x="398" y="657"/>
                    <a:pt x="80" y="896"/>
                  </a:cubicBezTo>
                  <a:cubicBezTo>
                    <a:pt x="40" y="936"/>
                    <a:pt x="20" y="936"/>
                    <a:pt x="1" y="956"/>
                  </a:cubicBezTo>
                  <a:cubicBezTo>
                    <a:pt x="40" y="1175"/>
                    <a:pt x="120" y="1433"/>
                    <a:pt x="200" y="1652"/>
                  </a:cubicBezTo>
                  <a:cubicBezTo>
                    <a:pt x="359" y="2229"/>
                    <a:pt x="577" y="2766"/>
                    <a:pt x="796" y="3323"/>
                  </a:cubicBezTo>
                  <a:cubicBezTo>
                    <a:pt x="876" y="3522"/>
                    <a:pt x="955" y="3721"/>
                    <a:pt x="1035" y="3920"/>
                  </a:cubicBezTo>
                  <a:cubicBezTo>
                    <a:pt x="1572" y="5014"/>
                    <a:pt x="2169" y="6048"/>
                    <a:pt x="2885" y="7023"/>
                  </a:cubicBezTo>
                  <a:cubicBezTo>
                    <a:pt x="3522" y="7878"/>
                    <a:pt x="4218" y="8694"/>
                    <a:pt x="4994" y="9410"/>
                  </a:cubicBezTo>
                  <a:cubicBezTo>
                    <a:pt x="5769" y="10126"/>
                    <a:pt x="6605" y="10783"/>
                    <a:pt x="7500" y="11340"/>
                  </a:cubicBezTo>
                  <a:cubicBezTo>
                    <a:pt x="9290" y="12474"/>
                    <a:pt x="11359" y="13190"/>
                    <a:pt x="13468" y="13329"/>
                  </a:cubicBezTo>
                  <a:cubicBezTo>
                    <a:pt x="13746" y="13329"/>
                    <a:pt x="14005" y="13369"/>
                    <a:pt x="14264" y="13369"/>
                  </a:cubicBezTo>
                  <a:cubicBezTo>
                    <a:pt x="14542" y="13369"/>
                    <a:pt x="14821" y="13369"/>
                    <a:pt x="15059" y="13329"/>
                  </a:cubicBezTo>
                  <a:cubicBezTo>
                    <a:pt x="15338" y="13309"/>
                    <a:pt x="15577" y="13289"/>
                    <a:pt x="15855" y="13269"/>
                  </a:cubicBezTo>
                  <a:lnTo>
                    <a:pt x="16253" y="13210"/>
                  </a:lnTo>
                  <a:lnTo>
                    <a:pt x="16651" y="13130"/>
                  </a:lnTo>
                  <a:cubicBezTo>
                    <a:pt x="17705" y="12911"/>
                    <a:pt x="18720" y="12573"/>
                    <a:pt x="19655" y="12096"/>
                  </a:cubicBezTo>
                  <a:cubicBezTo>
                    <a:pt x="20629" y="11618"/>
                    <a:pt x="21524" y="11021"/>
                    <a:pt x="22340" y="10345"/>
                  </a:cubicBezTo>
                  <a:cubicBezTo>
                    <a:pt x="23176" y="9689"/>
                    <a:pt x="23932" y="8913"/>
                    <a:pt x="24608" y="8097"/>
                  </a:cubicBezTo>
                  <a:cubicBezTo>
                    <a:pt x="25980" y="6446"/>
                    <a:pt x="27055" y="4536"/>
                    <a:pt x="27751" y="2527"/>
                  </a:cubicBezTo>
                  <a:cubicBezTo>
                    <a:pt x="27910" y="1990"/>
                    <a:pt x="28069" y="1493"/>
                    <a:pt x="28208" y="976"/>
                  </a:cubicBezTo>
                  <a:cubicBezTo>
                    <a:pt x="28189" y="956"/>
                    <a:pt x="28169" y="956"/>
                    <a:pt x="28149" y="936"/>
                  </a:cubicBezTo>
                  <a:cubicBezTo>
                    <a:pt x="27811" y="618"/>
                    <a:pt x="27472" y="379"/>
                    <a:pt x="27154" y="140"/>
                  </a:cubicBezTo>
                  <a:cubicBezTo>
                    <a:pt x="27094" y="80"/>
                    <a:pt x="27055" y="61"/>
                    <a:pt x="26995" y="21"/>
                  </a:cubicBezTo>
                  <a:cubicBezTo>
                    <a:pt x="26836" y="458"/>
                    <a:pt x="26657" y="876"/>
                    <a:pt x="26398" y="1274"/>
                  </a:cubicBezTo>
                  <a:cubicBezTo>
                    <a:pt x="25642" y="2666"/>
                    <a:pt x="24449" y="3800"/>
                    <a:pt x="23116" y="4656"/>
                  </a:cubicBezTo>
                  <a:cubicBezTo>
                    <a:pt x="21902" y="5432"/>
                    <a:pt x="20570" y="6008"/>
                    <a:pt x="19197" y="6386"/>
                  </a:cubicBezTo>
                  <a:cubicBezTo>
                    <a:pt x="19018" y="6904"/>
                    <a:pt x="18799" y="7381"/>
                    <a:pt x="18501" y="7779"/>
                  </a:cubicBezTo>
                  <a:cubicBezTo>
                    <a:pt x="18083" y="8336"/>
                    <a:pt x="17586" y="8793"/>
                    <a:pt x="17088" y="9112"/>
                  </a:cubicBezTo>
                  <a:cubicBezTo>
                    <a:pt x="16810" y="9311"/>
                    <a:pt x="16531" y="9490"/>
                    <a:pt x="16213" y="9609"/>
                  </a:cubicBezTo>
                  <a:cubicBezTo>
                    <a:pt x="15756" y="9808"/>
                    <a:pt x="15318" y="9967"/>
                    <a:pt x="14860" y="10007"/>
                  </a:cubicBezTo>
                  <a:cubicBezTo>
                    <a:pt x="14642" y="10067"/>
                    <a:pt x="14423" y="10067"/>
                    <a:pt x="14204" y="10067"/>
                  </a:cubicBezTo>
                  <a:lnTo>
                    <a:pt x="13846" y="10067"/>
                  </a:lnTo>
                  <a:cubicBezTo>
                    <a:pt x="13746" y="10067"/>
                    <a:pt x="13647" y="10067"/>
                    <a:pt x="13528" y="10027"/>
                  </a:cubicBezTo>
                  <a:cubicBezTo>
                    <a:pt x="12752" y="9927"/>
                    <a:pt x="12056" y="9689"/>
                    <a:pt x="11479" y="9311"/>
                  </a:cubicBezTo>
                  <a:cubicBezTo>
                    <a:pt x="11399" y="9271"/>
                    <a:pt x="11339" y="9231"/>
                    <a:pt x="11260" y="9191"/>
                  </a:cubicBezTo>
                  <a:cubicBezTo>
                    <a:pt x="10743" y="8873"/>
                    <a:pt x="10166" y="8415"/>
                    <a:pt x="9728" y="7779"/>
                  </a:cubicBezTo>
                  <a:cubicBezTo>
                    <a:pt x="9430" y="7341"/>
                    <a:pt x="9191" y="6884"/>
                    <a:pt x="9032" y="6347"/>
                  </a:cubicBezTo>
                  <a:cubicBezTo>
                    <a:pt x="7659" y="5949"/>
                    <a:pt x="6326" y="5372"/>
                    <a:pt x="5153" y="4616"/>
                  </a:cubicBezTo>
                  <a:cubicBezTo>
                    <a:pt x="4755" y="4357"/>
                    <a:pt x="4377" y="4059"/>
                    <a:pt x="3999" y="3761"/>
                  </a:cubicBezTo>
                  <a:cubicBezTo>
                    <a:pt x="3164" y="3064"/>
                    <a:pt x="2428" y="2249"/>
                    <a:pt x="1890" y="1294"/>
                  </a:cubicBezTo>
                  <a:cubicBezTo>
                    <a:pt x="1632" y="876"/>
                    <a:pt x="1433" y="458"/>
                    <a:pt x="129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32"/>
            <p:cNvSpPr/>
            <p:nvPr/>
          </p:nvSpPr>
          <p:spPr>
            <a:xfrm>
              <a:off x="4403617" y="4246031"/>
              <a:ext cx="342618" cy="350608"/>
            </a:xfrm>
            <a:custGeom>
              <a:avLst/>
              <a:gdLst/>
              <a:ahLst/>
              <a:cxnLst/>
              <a:rect l="l" t="t" r="r" b="b"/>
              <a:pathLst>
                <a:path w="9390" h="9609" extrusionOk="0">
                  <a:moveTo>
                    <a:pt x="4794" y="1"/>
                  </a:moveTo>
                  <a:cubicBezTo>
                    <a:pt x="4595" y="1"/>
                    <a:pt x="4376" y="21"/>
                    <a:pt x="4178" y="41"/>
                  </a:cubicBezTo>
                  <a:cubicBezTo>
                    <a:pt x="3541" y="120"/>
                    <a:pt x="2964" y="319"/>
                    <a:pt x="2447" y="598"/>
                  </a:cubicBezTo>
                  <a:cubicBezTo>
                    <a:pt x="2308" y="657"/>
                    <a:pt x="2208" y="737"/>
                    <a:pt x="2089" y="816"/>
                  </a:cubicBezTo>
                  <a:cubicBezTo>
                    <a:pt x="1611" y="1135"/>
                    <a:pt x="1174" y="1612"/>
                    <a:pt x="796" y="2209"/>
                  </a:cubicBezTo>
                  <a:cubicBezTo>
                    <a:pt x="418" y="2806"/>
                    <a:pt x="159" y="3522"/>
                    <a:pt x="60" y="4298"/>
                  </a:cubicBezTo>
                  <a:cubicBezTo>
                    <a:pt x="20" y="4497"/>
                    <a:pt x="20" y="4695"/>
                    <a:pt x="0" y="4894"/>
                  </a:cubicBezTo>
                  <a:cubicBezTo>
                    <a:pt x="0" y="5093"/>
                    <a:pt x="0" y="5312"/>
                    <a:pt x="20" y="5511"/>
                  </a:cubicBezTo>
                  <a:cubicBezTo>
                    <a:pt x="60" y="5670"/>
                    <a:pt x="80" y="5829"/>
                    <a:pt x="100" y="5988"/>
                  </a:cubicBezTo>
                  <a:lnTo>
                    <a:pt x="100" y="6008"/>
                  </a:lnTo>
                  <a:lnTo>
                    <a:pt x="100" y="6068"/>
                  </a:lnTo>
                  <a:cubicBezTo>
                    <a:pt x="100" y="6088"/>
                    <a:pt x="100" y="6108"/>
                    <a:pt x="119" y="6128"/>
                  </a:cubicBezTo>
                  <a:lnTo>
                    <a:pt x="119" y="6168"/>
                  </a:lnTo>
                  <a:cubicBezTo>
                    <a:pt x="119" y="6187"/>
                    <a:pt x="159" y="6227"/>
                    <a:pt x="159" y="6267"/>
                  </a:cubicBezTo>
                  <a:cubicBezTo>
                    <a:pt x="159" y="6287"/>
                    <a:pt x="179" y="6307"/>
                    <a:pt x="179" y="6327"/>
                  </a:cubicBezTo>
                  <a:cubicBezTo>
                    <a:pt x="199" y="6386"/>
                    <a:pt x="199" y="6426"/>
                    <a:pt x="219" y="6466"/>
                  </a:cubicBezTo>
                  <a:cubicBezTo>
                    <a:pt x="259" y="6565"/>
                    <a:pt x="298" y="6665"/>
                    <a:pt x="318" y="6764"/>
                  </a:cubicBezTo>
                  <a:cubicBezTo>
                    <a:pt x="497" y="7182"/>
                    <a:pt x="716" y="7560"/>
                    <a:pt x="995" y="7918"/>
                  </a:cubicBezTo>
                  <a:cubicBezTo>
                    <a:pt x="1253" y="8256"/>
                    <a:pt x="1572" y="8515"/>
                    <a:pt x="1890" y="8773"/>
                  </a:cubicBezTo>
                  <a:cubicBezTo>
                    <a:pt x="1930" y="8793"/>
                    <a:pt x="1969" y="8813"/>
                    <a:pt x="2009" y="8853"/>
                  </a:cubicBezTo>
                  <a:cubicBezTo>
                    <a:pt x="2606" y="9211"/>
                    <a:pt x="3362" y="9490"/>
                    <a:pt x="4158" y="9589"/>
                  </a:cubicBezTo>
                  <a:cubicBezTo>
                    <a:pt x="4376" y="9609"/>
                    <a:pt x="4635" y="9609"/>
                    <a:pt x="4874" y="9609"/>
                  </a:cubicBezTo>
                  <a:cubicBezTo>
                    <a:pt x="5292" y="9589"/>
                    <a:pt x="5689" y="9509"/>
                    <a:pt x="6087" y="9390"/>
                  </a:cubicBezTo>
                  <a:cubicBezTo>
                    <a:pt x="6545" y="9251"/>
                    <a:pt x="6943" y="9052"/>
                    <a:pt x="7340" y="8773"/>
                  </a:cubicBezTo>
                  <a:cubicBezTo>
                    <a:pt x="7718" y="8495"/>
                    <a:pt x="8057" y="8197"/>
                    <a:pt x="8335" y="7858"/>
                  </a:cubicBezTo>
                  <a:cubicBezTo>
                    <a:pt x="8614" y="7500"/>
                    <a:pt x="8852" y="7122"/>
                    <a:pt x="8992" y="6725"/>
                  </a:cubicBezTo>
                  <a:cubicBezTo>
                    <a:pt x="9031" y="6665"/>
                    <a:pt x="9051" y="6605"/>
                    <a:pt x="9071" y="6526"/>
                  </a:cubicBezTo>
                  <a:lnTo>
                    <a:pt x="9151" y="6307"/>
                  </a:lnTo>
                  <a:lnTo>
                    <a:pt x="9151" y="6287"/>
                  </a:lnTo>
                  <a:lnTo>
                    <a:pt x="9151" y="6267"/>
                  </a:lnTo>
                  <a:cubicBezTo>
                    <a:pt x="9151" y="6227"/>
                    <a:pt x="9151" y="6227"/>
                    <a:pt x="9171" y="6207"/>
                  </a:cubicBezTo>
                  <a:cubicBezTo>
                    <a:pt x="9171" y="6187"/>
                    <a:pt x="9210" y="6168"/>
                    <a:pt x="9210" y="6128"/>
                  </a:cubicBezTo>
                  <a:lnTo>
                    <a:pt x="9210" y="6108"/>
                  </a:lnTo>
                  <a:lnTo>
                    <a:pt x="9210" y="6088"/>
                  </a:lnTo>
                  <a:cubicBezTo>
                    <a:pt x="9210" y="6028"/>
                    <a:pt x="9230" y="6008"/>
                    <a:pt x="9230" y="5969"/>
                  </a:cubicBezTo>
                  <a:cubicBezTo>
                    <a:pt x="9350" y="5412"/>
                    <a:pt x="9389" y="4835"/>
                    <a:pt x="9350" y="4317"/>
                  </a:cubicBezTo>
                  <a:cubicBezTo>
                    <a:pt x="9270" y="3542"/>
                    <a:pt x="8972" y="2826"/>
                    <a:pt x="8633" y="2229"/>
                  </a:cubicBezTo>
                  <a:cubicBezTo>
                    <a:pt x="8315" y="1612"/>
                    <a:pt x="7858" y="1135"/>
                    <a:pt x="7380" y="816"/>
                  </a:cubicBezTo>
                  <a:cubicBezTo>
                    <a:pt x="6903" y="458"/>
                    <a:pt x="6445" y="259"/>
                    <a:pt x="6047" y="140"/>
                  </a:cubicBezTo>
                  <a:cubicBezTo>
                    <a:pt x="5988" y="120"/>
                    <a:pt x="5948" y="120"/>
                    <a:pt x="5868" y="100"/>
                  </a:cubicBezTo>
                  <a:cubicBezTo>
                    <a:pt x="5729" y="60"/>
                    <a:pt x="5590" y="41"/>
                    <a:pt x="5451" y="21"/>
                  </a:cubicBezTo>
                  <a:cubicBezTo>
                    <a:pt x="5252" y="1"/>
                    <a:pt x="5033" y="1"/>
                    <a:pt x="479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32"/>
            <p:cNvSpPr/>
            <p:nvPr/>
          </p:nvSpPr>
          <p:spPr>
            <a:xfrm>
              <a:off x="4965353" y="3440821"/>
              <a:ext cx="987169" cy="937838"/>
            </a:xfrm>
            <a:custGeom>
              <a:avLst/>
              <a:gdLst/>
              <a:ahLst/>
              <a:cxnLst/>
              <a:rect l="l" t="t" r="r" b="b"/>
              <a:pathLst>
                <a:path w="27055" h="25703" extrusionOk="0">
                  <a:moveTo>
                    <a:pt x="21903" y="1"/>
                  </a:moveTo>
                  <a:cubicBezTo>
                    <a:pt x="21877" y="1"/>
                    <a:pt x="21850" y="3"/>
                    <a:pt x="21823" y="9"/>
                  </a:cubicBezTo>
                  <a:cubicBezTo>
                    <a:pt x="21724" y="9"/>
                    <a:pt x="21624" y="49"/>
                    <a:pt x="21565" y="128"/>
                  </a:cubicBezTo>
                  <a:cubicBezTo>
                    <a:pt x="21485" y="188"/>
                    <a:pt x="21386" y="287"/>
                    <a:pt x="21326" y="347"/>
                  </a:cubicBezTo>
                  <a:cubicBezTo>
                    <a:pt x="21286" y="426"/>
                    <a:pt x="21266" y="526"/>
                    <a:pt x="21266" y="625"/>
                  </a:cubicBezTo>
                  <a:lnTo>
                    <a:pt x="21266" y="705"/>
                  </a:lnTo>
                  <a:lnTo>
                    <a:pt x="21286" y="785"/>
                  </a:lnTo>
                  <a:cubicBezTo>
                    <a:pt x="21306" y="824"/>
                    <a:pt x="21306" y="884"/>
                    <a:pt x="21326" y="924"/>
                  </a:cubicBezTo>
                  <a:cubicBezTo>
                    <a:pt x="21386" y="1023"/>
                    <a:pt x="21465" y="1123"/>
                    <a:pt x="21525" y="1222"/>
                  </a:cubicBezTo>
                  <a:cubicBezTo>
                    <a:pt x="21585" y="1282"/>
                    <a:pt x="21604" y="1322"/>
                    <a:pt x="21664" y="1342"/>
                  </a:cubicBezTo>
                  <a:cubicBezTo>
                    <a:pt x="21704" y="1401"/>
                    <a:pt x="21764" y="1421"/>
                    <a:pt x="21783" y="1481"/>
                  </a:cubicBezTo>
                  <a:lnTo>
                    <a:pt x="21803" y="1481"/>
                  </a:lnTo>
                  <a:cubicBezTo>
                    <a:pt x="22002" y="1700"/>
                    <a:pt x="22201" y="1938"/>
                    <a:pt x="22380" y="2197"/>
                  </a:cubicBezTo>
                  <a:lnTo>
                    <a:pt x="22400" y="2217"/>
                  </a:lnTo>
                  <a:cubicBezTo>
                    <a:pt x="22400" y="2237"/>
                    <a:pt x="22420" y="2237"/>
                    <a:pt x="22420" y="2276"/>
                  </a:cubicBezTo>
                  <a:cubicBezTo>
                    <a:pt x="22420" y="2296"/>
                    <a:pt x="22460" y="2296"/>
                    <a:pt x="22460" y="2316"/>
                  </a:cubicBezTo>
                  <a:cubicBezTo>
                    <a:pt x="22480" y="2336"/>
                    <a:pt x="22480" y="2376"/>
                    <a:pt x="22500" y="2376"/>
                  </a:cubicBezTo>
                  <a:lnTo>
                    <a:pt x="22520" y="2396"/>
                  </a:lnTo>
                  <a:cubicBezTo>
                    <a:pt x="22520" y="2396"/>
                    <a:pt x="22520" y="2416"/>
                    <a:pt x="22559" y="2416"/>
                  </a:cubicBezTo>
                  <a:cubicBezTo>
                    <a:pt x="22778" y="2734"/>
                    <a:pt x="22977" y="3072"/>
                    <a:pt x="23156" y="3410"/>
                  </a:cubicBezTo>
                  <a:cubicBezTo>
                    <a:pt x="23216" y="3530"/>
                    <a:pt x="23275" y="3669"/>
                    <a:pt x="23315" y="3788"/>
                  </a:cubicBezTo>
                  <a:lnTo>
                    <a:pt x="23315" y="3808"/>
                  </a:lnTo>
                  <a:cubicBezTo>
                    <a:pt x="23315" y="3828"/>
                    <a:pt x="23355" y="3828"/>
                    <a:pt x="23355" y="3868"/>
                  </a:cubicBezTo>
                  <a:cubicBezTo>
                    <a:pt x="23355" y="3888"/>
                    <a:pt x="23375" y="3888"/>
                    <a:pt x="23375" y="3908"/>
                  </a:cubicBezTo>
                  <a:cubicBezTo>
                    <a:pt x="23375" y="3928"/>
                    <a:pt x="23395" y="3928"/>
                    <a:pt x="23395" y="3967"/>
                  </a:cubicBezTo>
                  <a:cubicBezTo>
                    <a:pt x="23395" y="3987"/>
                    <a:pt x="23415" y="4007"/>
                    <a:pt x="23415" y="4027"/>
                  </a:cubicBezTo>
                  <a:cubicBezTo>
                    <a:pt x="23415" y="4027"/>
                    <a:pt x="23415" y="4067"/>
                    <a:pt x="23454" y="4067"/>
                  </a:cubicBezTo>
                  <a:cubicBezTo>
                    <a:pt x="23454" y="4067"/>
                    <a:pt x="23454" y="4087"/>
                    <a:pt x="23474" y="4087"/>
                  </a:cubicBezTo>
                  <a:lnTo>
                    <a:pt x="23474" y="4107"/>
                  </a:lnTo>
                  <a:cubicBezTo>
                    <a:pt x="23673" y="4604"/>
                    <a:pt x="23813" y="5121"/>
                    <a:pt x="23952" y="5638"/>
                  </a:cubicBezTo>
                  <a:cubicBezTo>
                    <a:pt x="24270" y="7210"/>
                    <a:pt x="24111" y="8821"/>
                    <a:pt x="23673" y="10353"/>
                  </a:cubicBezTo>
                  <a:cubicBezTo>
                    <a:pt x="23454" y="11089"/>
                    <a:pt x="23156" y="11845"/>
                    <a:pt x="22798" y="12541"/>
                  </a:cubicBezTo>
                  <a:cubicBezTo>
                    <a:pt x="22500" y="13098"/>
                    <a:pt x="22181" y="13675"/>
                    <a:pt x="21803" y="14212"/>
                  </a:cubicBezTo>
                  <a:cubicBezTo>
                    <a:pt x="22201" y="15087"/>
                    <a:pt x="22321" y="16062"/>
                    <a:pt x="22221" y="16937"/>
                  </a:cubicBezTo>
                  <a:cubicBezTo>
                    <a:pt x="22122" y="17833"/>
                    <a:pt x="21803" y="18628"/>
                    <a:pt x="21326" y="19285"/>
                  </a:cubicBezTo>
                  <a:cubicBezTo>
                    <a:pt x="20988" y="19782"/>
                    <a:pt x="20570" y="20140"/>
                    <a:pt x="20172" y="20439"/>
                  </a:cubicBezTo>
                  <a:lnTo>
                    <a:pt x="20132" y="20439"/>
                  </a:lnTo>
                  <a:cubicBezTo>
                    <a:pt x="20033" y="20518"/>
                    <a:pt x="19973" y="20578"/>
                    <a:pt x="19894" y="20637"/>
                  </a:cubicBezTo>
                  <a:cubicBezTo>
                    <a:pt x="19138" y="21135"/>
                    <a:pt x="18342" y="21413"/>
                    <a:pt x="17586" y="21473"/>
                  </a:cubicBezTo>
                  <a:cubicBezTo>
                    <a:pt x="17441" y="21480"/>
                    <a:pt x="17295" y="21485"/>
                    <a:pt x="17150" y="21485"/>
                  </a:cubicBezTo>
                  <a:cubicBezTo>
                    <a:pt x="16900" y="21485"/>
                    <a:pt x="16652" y="21471"/>
                    <a:pt x="16412" y="21433"/>
                  </a:cubicBezTo>
                  <a:cubicBezTo>
                    <a:pt x="16194" y="21413"/>
                    <a:pt x="15915" y="21393"/>
                    <a:pt x="15597" y="21294"/>
                  </a:cubicBezTo>
                  <a:cubicBezTo>
                    <a:pt x="15199" y="21194"/>
                    <a:pt x="14702" y="21015"/>
                    <a:pt x="14204" y="20737"/>
                  </a:cubicBezTo>
                  <a:cubicBezTo>
                    <a:pt x="12872" y="21374"/>
                    <a:pt x="11459" y="21811"/>
                    <a:pt x="9987" y="22010"/>
                  </a:cubicBezTo>
                  <a:cubicBezTo>
                    <a:pt x="9527" y="22072"/>
                    <a:pt x="9075" y="22103"/>
                    <a:pt x="8616" y="22103"/>
                  </a:cubicBezTo>
                  <a:cubicBezTo>
                    <a:pt x="8340" y="22103"/>
                    <a:pt x="8063" y="22092"/>
                    <a:pt x="7779" y="22070"/>
                  </a:cubicBezTo>
                  <a:cubicBezTo>
                    <a:pt x="6963" y="22010"/>
                    <a:pt x="6148" y="21871"/>
                    <a:pt x="5372" y="21592"/>
                  </a:cubicBezTo>
                  <a:cubicBezTo>
                    <a:pt x="5054" y="21493"/>
                    <a:pt x="4716" y="21334"/>
                    <a:pt x="4417" y="21194"/>
                  </a:cubicBezTo>
                  <a:cubicBezTo>
                    <a:pt x="4377" y="21175"/>
                    <a:pt x="4318" y="21135"/>
                    <a:pt x="4298" y="21135"/>
                  </a:cubicBezTo>
                  <a:cubicBezTo>
                    <a:pt x="4278" y="21135"/>
                    <a:pt x="4258" y="21115"/>
                    <a:pt x="4258" y="21115"/>
                  </a:cubicBezTo>
                  <a:cubicBezTo>
                    <a:pt x="4218" y="21095"/>
                    <a:pt x="4198" y="21095"/>
                    <a:pt x="4178" y="21075"/>
                  </a:cubicBezTo>
                  <a:cubicBezTo>
                    <a:pt x="4178" y="21075"/>
                    <a:pt x="4159" y="21075"/>
                    <a:pt x="4159" y="21035"/>
                  </a:cubicBezTo>
                  <a:cubicBezTo>
                    <a:pt x="4119" y="21015"/>
                    <a:pt x="4099" y="21015"/>
                    <a:pt x="4059" y="20996"/>
                  </a:cubicBezTo>
                  <a:cubicBezTo>
                    <a:pt x="4019" y="20996"/>
                    <a:pt x="3999" y="20976"/>
                    <a:pt x="3980" y="20976"/>
                  </a:cubicBezTo>
                  <a:cubicBezTo>
                    <a:pt x="3960" y="20976"/>
                    <a:pt x="3960" y="20936"/>
                    <a:pt x="3920" y="20936"/>
                  </a:cubicBezTo>
                  <a:cubicBezTo>
                    <a:pt x="3522" y="20717"/>
                    <a:pt x="3124" y="20439"/>
                    <a:pt x="2766" y="20140"/>
                  </a:cubicBezTo>
                  <a:cubicBezTo>
                    <a:pt x="2706" y="20100"/>
                    <a:pt x="2667" y="20080"/>
                    <a:pt x="2607" y="20021"/>
                  </a:cubicBezTo>
                  <a:cubicBezTo>
                    <a:pt x="2587" y="20001"/>
                    <a:pt x="2567" y="19981"/>
                    <a:pt x="2507" y="19941"/>
                  </a:cubicBezTo>
                  <a:lnTo>
                    <a:pt x="2428" y="19882"/>
                  </a:lnTo>
                  <a:lnTo>
                    <a:pt x="2408" y="19842"/>
                  </a:lnTo>
                  <a:cubicBezTo>
                    <a:pt x="2328" y="19802"/>
                    <a:pt x="2289" y="19722"/>
                    <a:pt x="2229" y="19683"/>
                  </a:cubicBezTo>
                  <a:cubicBezTo>
                    <a:pt x="1990" y="19444"/>
                    <a:pt x="1771" y="19205"/>
                    <a:pt x="1533" y="18947"/>
                  </a:cubicBezTo>
                  <a:lnTo>
                    <a:pt x="1513" y="18927"/>
                  </a:lnTo>
                  <a:cubicBezTo>
                    <a:pt x="1374" y="18708"/>
                    <a:pt x="1175" y="18489"/>
                    <a:pt x="976" y="18350"/>
                  </a:cubicBezTo>
                  <a:cubicBezTo>
                    <a:pt x="847" y="18285"/>
                    <a:pt x="729" y="18250"/>
                    <a:pt x="617" y="18250"/>
                  </a:cubicBezTo>
                  <a:cubicBezTo>
                    <a:pt x="522" y="18250"/>
                    <a:pt x="430" y="18275"/>
                    <a:pt x="339" y="18330"/>
                  </a:cubicBezTo>
                  <a:lnTo>
                    <a:pt x="299" y="18350"/>
                  </a:lnTo>
                  <a:lnTo>
                    <a:pt x="279" y="18390"/>
                  </a:lnTo>
                  <a:lnTo>
                    <a:pt x="200" y="18449"/>
                  </a:lnTo>
                  <a:cubicBezTo>
                    <a:pt x="140" y="18509"/>
                    <a:pt x="120" y="18529"/>
                    <a:pt x="100" y="18589"/>
                  </a:cubicBezTo>
                  <a:cubicBezTo>
                    <a:pt x="21" y="18688"/>
                    <a:pt x="1" y="18787"/>
                    <a:pt x="1" y="18887"/>
                  </a:cubicBezTo>
                  <a:cubicBezTo>
                    <a:pt x="1" y="18986"/>
                    <a:pt x="21" y="19106"/>
                    <a:pt x="81" y="19225"/>
                  </a:cubicBezTo>
                  <a:cubicBezTo>
                    <a:pt x="100" y="19285"/>
                    <a:pt x="120" y="19344"/>
                    <a:pt x="180" y="19384"/>
                  </a:cubicBezTo>
                  <a:lnTo>
                    <a:pt x="180" y="19404"/>
                  </a:lnTo>
                  <a:lnTo>
                    <a:pt x="220" y="19444"/>
                  </a:lnTo>
                  <a:lnTo>
                    <a:pt x="299" y="19523"/>
                  </a:lnTo>
                  <a:cubicBezTo>
                    <a:pt x="697" y="19981"/>
                    <a:pt x="1095" y="20399"/>
                    <a:pt x="1533" y="20797"/>
                  </a:cubicBezTo>
                  <a:cubicBezTo>
                    <a:pt x="1692" y="20936"/>
                    <a:pt x="1871" y="21095"/>
                    <a:pt x="2010" y="21214"/>
                  </a:cubicBezTo>
                  <a:cubicBezTo>
                    <a:pt x="2070" y="21274"/>
                    <a:pt x="2130" y="21314"/>
                    <a:pt x="2189" y="21374"/>
                  </a:cubicBezTo>
                  <a:lnTo>
                    <a:pt x="2209" y="21374"/>
                  </a:lnTo>
                  <a:lnTo>
                    <a:pt x="2289" y="21413"/>
                  </a:lnTo>
                  <a:lnTo>
                    <a:pt x="2368" y="21493"/>
                  </a:lnTo>
                  <a:lnTo>
                    <a:pt x="2507" y="21612"/>
                  </a:lnTo>
                  <a:lnTo>
                    <a:pt x="2567" y="21632"/>
                  </a:lnTo>
                  <a:lnTo>
                    <a:pt x="2905" y="21911"/>
                  </a:lnTo>
                  <a:cubicBezTo>
                    <a:pt x="3124" y="22090"/>
                    <a:pt x="3383" y="22269"/>
                    <a:pt x="3621" y="22428"/>
                  </a:cubicBezTo>
                  <a:cubicBezTo>
                    <a:pt x="3661" y="22448"/>
                    <a:pt x="3681" y="22488"/>
                    <a:pt x="3701" y="22488"/>
                  </a:cubicBezTo>
                  <a:lnTo>
                    <a:pt x="3721" y="22507"/>
                  </a:lnTo>
                  <a:cubicBezTo>
                    <a:pt x="3761" y="22527"/>
                    <a:pt x="3781" y="22527"/>
                    <a:pt x="3800" y="22547"/>
                  </a:cubicBezTo>
                  <a:cubicBezTo>
                    <a:pt x="3820" y="22587"/>
                    <a:pt x="3860" y="22607"/>
                    <a:pt x="3880" y="22607"/>
                  </a:cubicBezTo>
                  <a:lnTo>
                    <a:pt x="3900" y="22607"/>
                  </a:lnTo>
                  <a:cubicBezTo>
                    <a:pt x="3920" y="22627"/>
                    <a:pt x="3960" y="22667"/>
                    <a:pt x="3980" y="22667"/>
                  </a:cubicBezTo>
                  <a:cubicBezTo>
                    <a:pt x="3999" y="22686"/>
                    <a:pt x="4019" y="22686"/>
                    <a:pt x="4019" y="22706"/>
                  </a:cubicBezTo>
                  <a:cubicBezTo>
                    <a:pt x="4079" y="22726"/>
                    <a:pt x="4099" y="22766"/>
                    <a:pt x="4159" y="22786"/>
                  </a:cubicBezTo>
                  <a:cubicBezTo>
                    <a:pt x="4218" y="22826"/>
                    <a:pt x="4278" y="22865"/>
                    <a:pt x="4357" y="22905"/>
                  </a:cubicBezTo>
                  <a:cubicBezTo>
                    <a:pt x="4815" y="23204"/>
                    <a:pt x="5292" y="23482"/>
                    <a:pt x="5790" y="23761"/>
                  </a:cubicBezTo>
                  <a:cubicBezTo>
                    <a:pt x="6983" y="24357"/>
                    <a:pt x="8237" y="24815"/>
                    <a:pt x="9530" y="25153"/>
                  </a:cubicBezTo>
                  <a:cubicBezTo>
                    <a:pt x="10564" y="25412"/>
                    <a:pt x="11638" y="25591"/>
                    <a:pt x="12712" y="25670"/>
                  </a:cubicBezTo>
                  <a:cubicBezTo>
                    <a:pt x="13091" y="25692"/>
                    <a:pt x="13472" y="25703"/>
                    <a:pt x="13854" y="25703"/>
                  </a:cubicBezTo>
                  <a:cubicBezTo>
                    <a:pt x="14538" y="25703"/>
                    <a:pt x="15226" y="25667"/>
                    <a:pt x="15915" y="25591"/>
                  </a:cubicBezTo>
                  <a:cubicBezTo>
                    <a:pt x="18044" y="25312"/>
                    <a:pt x="20093" y="24536"/>
                    <a:pt x="21823" y="23283"/>
                  </a:cubicBezTo>
                  <a:cubicBezTo>
                    <a:pt x="22062" y="23124"/>
                    <a:pt x="22261" y="22965"/>
                    <a:pt x="22480" y="22786"/>
                  </a:cubicBezTo>
                  <a:cubicBezTo>
                    <a:pt x="22679" y="22607"/>
                    <a:pt x="22878" y="22428"/>
                    <a:pt x="23077" y="22229"/>
                  </a:cubicBezTo>
                  <a:cubicBezTo>
                    <a:pt x="23275" y="22030"/>
                    <a:pt x="23454" y="21871"/>
                    <a:pt x="23614" y="21672"/>
                  </a:cubicBezTo>
                  <a:cubicBezTo>
                    <a:pt x="23793" y="21473"/>
                    <a:pt x="23972" y="21274"/>
                    <a:pt x="24151" y="21035"/>
                  </a:cubicBezTo>
                  <a:cubicBezTo>
                    <a:pt x="24807" y="20200"/>
                    <a:pt x="25364" y="19285"/>
                    <a:pt x="25802" y="18290"/>
                  </a:cubicBezTo>
                  <a:cubicBezTo>
                    <a:pt x="26239" y="17296"/>
                    <a:pt x="26558" y="16241"/>
                    <a:pt x="26757" y="15207"/>
                  </a:cubicBezTo>
                  <a:cubicBezTo>
                    <a:pt x="26956" y="14133"/>
                    <a:pt x="27055" y="13058"/>
                    <a:pt x="27035" y="11964"/>
                  </a:cubicBezTo>
                  <a:cubicBezTo>
                    <a:pt x="26995" y="9796"/>
                    <a:pt x="26578" y="7628"/>
                    <a:pt x="25782" y="5618"/>
                  </a:cubicBezTo>
                  <a:cubicBezTo>
                    <a:pt x="25424" y="5022"/>
                    <a:pt x="25145" y="4405"/>
                    <a:pt x="24847" y="3788"/>
                  </a:cubicBezTo>
                  <a:cubicBezTo>
                    <a:pt x="24820" y="3788"/>
                    <a:pt x="24812" y="3780"/>
                    <a:pt x="24820" y="3780"/>
                  </a:cubicBezTo>
                  <a:cubicBezTo>
                    <a:pt x="24825" y="3780"/>
                    <a:pt x="24834" y="3782"/>
                    <a:pt x="24847" y="3788"/>
                  </a:cubicBezTo>
                  <a:cubicBezTo>
                    <a:pt x="24807" y="3768"/>
                    <a:pt x="24807" y="3729"/>
                    <a:pt x="24807" y="3729"/>
                  </a:cubicBezTo>
                  <a:cubicBezTo>
                    <a:pt x="24807" y="3709"/>
                    <a:pt x="24787" y="3709"/>
                    <a:pt x="24787" y="3689"/>
                  </a:cubicBezTo>
                  <a:cubicBezTo>
                    <a:pt x="24787" y="3669"/>
                    <a:pt x="24767" y="3629"/>
                    <a:pt x="24767" y="3629"/>
                  </a:cubicBezTo>
                  <a:cubicBezTo>
                    <a:pt x="24767" y="3629"/>
                    <a:pt x="24767" y="3609"/>
                    <a:pt x="24747" y="3609"/>
                  </a:cubicBezTo>
                  <a:cubicBezTo>
                    <a:pt x="24747" y="3589"/>
                    <a:pt x="24708" y="3570"/>
                    <a:pt x="24708" y="3570"/>
                  </a:cubicBezTo>
                  <a:cubicBezTo>
                    <a:pt x="24708" y="3530"/>
                    <a:pt x="24688" y="3510"/>
                    <a:pt x="24688" y="3490"/>
                  </a:cubicBezTo>
                  <a:cubicBezTo>
                    <a:pt x="24449" y="3013"/>
                    <a:pt x="24151" y="2535"/>
                    <a:pt x="23852" y="2097"/>
                  </a:cubicBezTo>
                  <a:lnTo>
                    <a:pt x="23813" y="2078"/>
                  </a:lnTo>
                  <a:lnTo>
                    <a:pt x="23793" y="2038"/>
                  </a:lnTo>
                  <a:cubicBezTo>
                    <a:pt x="23793" y="2018"/>
                    <a:pt x="23773" y="2018"/>
                    <a:pt x="23773" y="1998"/>
                  </a:cubicBezTo>
                  <a:cubicBezTo>
                    <a:pt x="23773" y="1978"/>
                    <a:pt x="23753" y="1978"/>
                    <a:pt x="23753" y="1978"/>
                  </a:cubicBezTo>
                  <a:cubicBezTo>
                    <a:pt x="23753" y="1938"/>
                    <a:pt x="23713" y="1938"/>
                    <a:pt x="23713" y="1918"/>
                  </a:cubicBezTo>
                  <a:lnTo>
                    <a:pt x="23673" y="1879"/>
                  </a:lnTo>
                  <a:cubicBezTo>
                    <a:pt x="23275" y="1302"/>
                    <a:pt x="22858" y="745"/>
                    <a:pt x="22400" y="228"/>
                  </a:cubicBezTo>
                  <a:cubicBezTo>
                    <a:pt x="22321" y="148"/>
                    <a:pt x="22221" y="88"/>
                    <a:pt x="22122" y="49"/>
                  </a:cubicBezTo>
                  <a:cubicBezTo>
                    <a:pt x="22049" y="19"/>
                    <a:pt x="21976" y="1"/>
                    <a:pt x="2190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32"/>
            <p:cNvSpPr/>
            <p:nvPr/>
          </p:nvSpPr>
          <p:spPr>
            <a:xfrm>
              <a:off x="5408108" y="3858477"/>
              <a:ext cx="343347" cy="352031"/>
            </a:xfrm>
            <a:custGeom>
              <a:avLst/>
              <a:gdLst/>
              <a:ahLst/>
              <a:cxnLst/>
              <a:rect l="l" t="t" r="r" b="b"/>
              <a:pathLst>
                <a:path w="9410" h="9648" extrusionOk="0">
                  <a:moveTo>
                    <a:pt x="4675" y="0"/>
                  </a:moveTo>
                  <a:cubicBezTo>
                    <a:pt x="4616" y="0"/>
                    <a:pt x="4516" y="0"/>
                    <a:pt x="4417" y="20"/>
                  </a:cubicBezTo>
                  <a:cubicBezTo>
                    <a:pt x="4198" y="40"/>
                    <a:pt x="3880" y="60"/>
                    <a:pt x="3482" y="199"/>
                  </a:cubicBezTo>
                  <a:cubicBezTo>
                    <a:pt x="3084" y="318"/>
                    <a:pt x="2606" y="517"/>
                    <a:pt x="2129" y="855"/>
                  </a:cubicBezTo>
                  <a:cubicBezTo>
                    <a:pt x="1652" y="1194"/>
                    <a:pt x="1194" y="1651"/>
                    <a:pt x="836" y="2248"/>
                  </a:cubicBezTo>
                  <a:cubicBezTo>
                    <a:pt x="458" y="2845"/>
                    <a:pt x="199" y="3581"/>
                    <a:pt x="100" y="4337"/>
                  </a:cubicBezTo>
                  <a:cubicBezTo>
                    <a:pt x="1" y="5132"/>
                    <a:pt x="60" y="6008"/>
                    <a:pt x="418" y="6823"/>
                  </a:cubicBezTo>
                  <a:cubicBezTo>
                    <a:pt x="697" y="7599"/>
                    <a:pt x="1234" y="8295"/>
                    <a:pt x="1930" y="8793"/>
                  </a:cubicBezTo>
                  <a:lnTo>
                    <a:pt x="1970" y="8832"/>
                  </a:lnTo>
                  <a:cubicBezTo>
                    <a:pt x="1990" y="8832"/>
                    <a:pt x="1990" y="8852"/>
                    <a:pt x="2010" y="8852"/>
                  </a:cubicBezTo>
                  <a:cubicBezTo>
                    <a:pt x="2010" y="8852"/>
                    <a:pt x="2030" y="8852"/>
                    <a:pt x="2030" y="8872"/>
                  </a:cubicBezTo>
                  <a:cubicBezTo>
                    <a:pt x="2049" y="8872"/>
                    <a:pt x="2049" y="8892"/>
                    <a:pt x="2089" y="8892"/>
                  </a:cubicBezTo>
                  <a:lnTo>
                    <a:pt x="2109" y="8892"/>
                  </a:lnTo>
                  <a:cubicBezTo>
                    <a:pt x="2129" y="8912"/>
                    <a:pt x="2189" y="8952"/>
                    <a:pt x="2209" y="8972"/>
                  </a:cubicBezTo>
                  <a:cubicBezTo>
                    <a:pt x="2229" y="8972"/>
                    <a:pt x="2229" y="8992"/>
                    <a:pt x="2248" y="8992"/>
                  </a:cubicBezTo>
                  <a:cubicBezTo>
                    <a:pt x="2308" y="9011"/>
                    <a:pt x="2328" y="9051"/>
                    <a:pt x="2388" y="9071"/>
                  </a:cubicBezTo>
                  <a:cubicBezTo>
                    <a:pt x="2686" y="9250"/>
                    <a:pt x="3024" y="9370"/>
                    <a:pt x="3343" y="9469"/>
                  </a:cubicBezTo>
                  <a:cubicBezTo>
                    <a:pt x="3800" y="9588"/>
                    <a:pt x="4277" y="9648"/>
                    <a:pt x="4735" y="9648"/>
                  </a:cubicBezTo>
                  <a:cubicBezTo>
                    <a:pt x="5690" y="9608"/>
                    <a:pt x="6605" y="9310"/>
                    <a:pt x="7361" y="8793"/>
                  </a:cubicBezTo>
                  <a:cubicBezTo>
                    <a:pt x="8097" y="8275"/>
                    <a:pt x="8694" y="7559"/>
                    <a:pt x="9012" y="6764"/>
                  </a:cubicBezTo>
                  <a:cubicBezTo>
                    <a:pt x="9191" y="6366"/>
                    <a:pt x="9290" y="5928"/>
                    <a:pt x="9370" y="5530"/>
                  </a:cubicBezTo>
                  <a:cubicBezTo>
                    <a:pt x="9390" y="5331"/>
                    <a:pt x="9410" y="5132"/>
                    <a:pt x="9410" y="4914"/>
                  </a:cubicBezTo>
                  <a:cubicBezTo>
                    <a:pt x="9410" y="4715"/>
                    <a:pt x="9410" y="4516"/>
                    <a:pt x="9390" y="4317"/>
                  </a:cubicBezTo>
                  <a:cubicBezTo>
                    <a:pt x="9350" y="3979"/>
                    <a:pt x="9271" y="3621"/>
                    <a:pt x="9171" y="3302"/>
                  </a:cubicBezTo>
                  <a:lnTo>
                    <a:pt x="9091" y="3083"/>
                  </a:lnTo>
                  <a:cubicBezTo>
                    <a:pt x="9091" y="3083"/>
                    <a:pt x="9091" y="3044"/>
                    <a:pt x="9072" y="3044"/>
                  </a:cubicBezTo>
                  <a:cubicBezTo>
                    <a:pt x="9072" y="3024"/>
                    <a:pt x="9052" y="3004"/>
                    <a:pt x="9052" y="2984"/>
                  </a:cubicBezTo>
                  <a:lnTo>
                    <a:pt x="9052" y="2944"/>
                  </a:lnTo>
                  <a:cubicBezTo>
                    <a:pt x="9052" y="2924"/>
                    <a:pt x="9012" y="2924"/>
                    <a:pt x="9012" y="2904"/>
                  </a:cubicBezTo>
                  <a:lnTo>
                    <a:pt x="9012" y="2884"/>
                  </a:lnTo>
                  <a:cubicBezTo>
                    <a:pt x="9012" y="2845"/>
                    <a:pt x="8992" y="2825"/>
                    <a:pt x="8992" y="2805"/>
                  </a:cubicBezTo>
                  <a:cubicBezTo>
                    <a:pt x="8893" y="2606"/>
                    <a:pt x="8793" y="2427"/>
                    <a:pt x="8694" y="2248"/>
                  </a:cubicBezTo>
                  <a:cubicBezTo>
                    <a:pt x="8316" y="1651"/>
                    <a:pt x="7878" y="1194"/>
                    <a:pt x="7401" y="855"/>
                  </a:cubicBezTo>
                  <a:cubicBezTo>
                    <a:pt x="6923" y="537"/>
                    <a:pt x="6466" y="318"/>
                    <a:pt x="6068" y="199"/>
                  </a:cubicBezTo>
                  <a:cubicBezTo>
                    <a:pt x="5670" y="60"/>
                    <a:pt x="5332" y="40"/>
                    <a:pt x="5113" y="20"/>
                  </a:cubicBezTo>
                  <a:cubicBezTo>
                    <a:pt x="4894" y="20"/>
                    <a:pt x="4775" y="0"/>
                    <a:pt x="477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32"/>
            <p:cNvSpPr/>
            <p:nvPr/>
          </p:nvSpPr>
          <p:spPr>
            <a:xfrm>
              <a:off x="3207465" y="3434327"/>
              <a:ext cx="984287" cy="944333"/>
            </a:xfrm>
            <a:custGeom>
              <a:avLst/>
              <a:gdLst/>
              <a:ahLst/>
              <a:cxnLst/>
              <a:rect l="l" t="t" r="r" b="b"/>
              <a:pathLst>
                <a:path w="26976" h="25881" extrusionOk="0">
                  <a:moveTo>
                    <a:pt x="5057" y="1"/>
                  </a:moveTo>
                  <a:cubicBezTo>
                    <a:pt x="5029" y="1"/>
                    <a:pt x="5002" y="3"/>
                    <a:pt x="4974" y="8"/>
                  </a:cubicBezTo>
                  <a:cubicBezTo>
                    <a:pt x="4855" y="28"/>
                    <a:pt x="4735" y="87"/>
                    <a:pt x="4636" y="127"/>
                  </a:cubicBezTo>
                  <a:cubicBezTo>
                    <a:pt x="4576" y="167"/>
                    <a:pt x="4536" y="207"/>
                    <a:pt x="4477" y="266"/>
                  </a:cubicBezTo>
                  <a:cubicBezTo>
                    <a:pt x="4457" y="286"/>
                    <a:pt x="4377" y="366"/>
                    <a:pt x="4357" y="406"/>
                  </a:cubicBezTo>
                  <a:cubicBezTo>
                    <a:pt x="3979" y="843"/>
                    <a:pt x="3641" y="1321"/>
                    <a:pt x="3283" y="1818"/>
                  </a:cubicBezTo>
                  <a:cubicBezTo>
                    <a:pt x="3263" y="1878"/>
                    <a:pt x="3243" y="1898"/>
                    <a:pt x="3184" y="1957"/>
                  </a:cubicBezTo>
                  <a:cubicBezTo>
                    <a:pt x="3164" y="1977"/>
                    <a:pt x="3164" y="1997"/>
                    <a:pt x="3144" y="1997"/>
                  </a:cubicBezTo>
                  <a:cubicBezTo>
                    <a:pt x="3144" y="2017"/>
                    <a:pt x="3124" y="2017"/>
                    <a:pt x="3124" y="2057"/>
                  </a:cubicBezTo>
                  <a:lnTo>
                    <a:pt x="3084" y="2077"/>
                  </a:lnTo>
                  <a:cubicBezTo>
                    <a:pt x="3064" y="2096"/>
                    <a:pt x="3064" y="2116"/>
                    <a:pt x="3044" y="2156"/>
                  </a:cubicBezTo>
                  <a:cubicBezTo>
                    <a:pt x="3025" y="2196"/>
                    <a:pt x="2965" y="2256"/>
                    <a:pt x="2945" y="2295"/>
                  </a:cubicBezTo>
                  <a:lnTo>
                    <a:pt x="2786" y="2514"/>
                  </a:lnTo>
                  <a:lnTo>
                    <a:pt x="2567" y="2892"/>
                  </a:lnTo>
                  <a:lnTo>
                    <a:pt x="2348" y="3290"/>
                  </a:lnTo>
                  <a:cubicBezTo>
                    <a:pt x="2289" y="3370"/>
                    <a:pt x="2249" y="3469"/>
                    <a:pt x="2189" y="3529"/>
                  </a:cubicBezTo>
                  <a:lnTo>
                    <a:pt x="2189" y="3568"/>
                  </a:lnTo>
                  <a:cubicBezTo>
                    <a:pt x="2169" y="3588"/>
                    <a:pt x="2169" y="3608"/>
                    <a:pt x="2149" y="3628"/>
                  </a:cubicBezTo>
                  <a:cubicBezTo>
                    <a:pt x="2129" y="3668"/>
                    <a:pt x="2129" y="3688"/>
                    <a:pt x="2090" y="3708"/>
                  </a:cubicBezTo>
                  <a:cubicBezTo>
                    <a:pt x="2090" y="3728"/>
                    <a:pt x="2070" y="3728"/>
                    <a:pt x="2070" y="3767"/>
                  </a:cubicBezTo>
                  <a:cubicBezTo>
                    <a:pt x="2070" y="3767"/>
                    <a:pt x="2070" y="3787"/>
                    <a:pt x="2050" y="3787"/>
                  </a:cubicBezTo>
                  <a:cubicBezTo>
                    <a:pt x="2050" y="3787"/>
                    <a:pt x="2050" y="3807"/>
                    <a:pt x="2030" y="3807"/>
                  </a:cubicBezTo>
                  <a:cubicBezTo>
                    <a:pt x="2030" y="3807"/>
                    <a:pt x="2030" y="3827"/>
                    <a:pt x="1990" y="3827"/>
                  </a:cubicBezTo>
                  <a:cubicBezTo>
                    <a:pt x="1970" y="3907"/>
                    <a:pt x="1931" y="3966"/>
                    <a:pt x="1891" y="4026"/>
                  </a:cubicBezTo>
                  <a:cubicBezTo>
                    <a:pt x="1751" y="4305"/>
                    <a:pt x="1652" y="4583"/>
                    <a:pt x="1533" y="4822"/>
                  </a:cubicBezTo>
                  <a:cubicBezTo>
                    <a:pt x="1294" y="5379"/>
                    <a:pt x="1075" y="5896"/>
                    <a:pt x="896" y="6473"/>
                  </a:cubicBezTo>
                  <a:cubicBezTo>
                    <a:pt x="359" y="8203"/>
                    <a:pt x="61" y="10034"/>
                    <a:pt x="41" y="11864"/>
                  </a:cubicBezTo>
                  <a:cubicBezTo>
                    <a:pt x="1" y="12978"/>
                    <a:pt x="100" y="14112"/>
                    <a:pt x="299" y="15206"/>
                  </a:cubicBezTo>
                  <a:cubicBezTo>
                    <a:pt x="498" y="16300"/>
                    <a:pt x="836" y="17354"/>
                    <a:pt x="1274" y="18389"/>
                  </a:cubicBezTo>
                  <a:cubicBezTo>
                    <a:pt x="1732" y="19403"/>
                    <a:pt x="2269" y="20378"/>
                    <a:pt x="2965" y="21233"/>
                  </a:cubicBezTo>
                  <a:cubicBezTo>
                    <a:pt x="3661" y="22109"/>
                    <a:pt x="4457" y="22884"/>
                    <a:pt x="5372" y="23521"/>
                  </a:cubicBezTo>
                  <a:cubicBezTo>
                    <a:pt x="6267" y="24177"/>
                    <a:pt x="7262" y="24695"/>
                    <a:pt x="8336" y="25073"/>
                  </a:cubicBezTo>
                  <a:cubicBezTo>
                    <a:pt x="9390" y="25450"/>
                    <a:pt x="10504" y="25689"/>
                    <a:pt x="11598" y="25809"/>
                  </a:cubicBezTo>
                  <a:cubicBezTo>
                    <a:pt x="12130" y="25856"/>
                    <a:pt x="12662" y="25881"/>
                    <a:pt x="13195" y="25881"/>
                  </a:cubicBezTo>
                  <a:cubicBezTo>
                    <a:pt x="13780" y="25881"/>
                    <a:pt x="14367" y="25851"/>
                    <a:pt x="14960" y="25789"/>
                  </a:cubicBezTo>
                  <a:cubicBezTo>
                    <a:pt x="16015" y="25669"/>
                    <a:pt x="17069" y="25450"/>
                    <a:pt x="18083" y="25112"/>
                  </a:cubicBezTo>
                  <a:cubicBezTo>
                    <a:pt x="18203" y="25073"/>
                    <a:pt x="18342" y="25053"/>
                    <a:pt x="18441" y="24993"/>
                  </a:cubicBezTo>
                  <a:cubicBezTo>
                    <a:pt x="18561" y="24973"/>
                    <a:pt x="18660" y="24913"/>
                    <a:pt x="18780" y="24874"/>
                  </a:cubicBezTo>
                  <a:lnTo>
                    <a:pt x="19376" y="24655"/>
                  </a:lnTo>
                  <a:cubicBezTo>
                    <a:pt x="19436" y="24615"/>
                    <a:pt x="19496" y="24595"/>
                    <a:pt x="19555" y="24575"/>
                  </a:cubicBezTo>
                  <a:cubicBezTo>
                    <a:pt x="19774" y="24476"/>
                    <a:pt x="19973" y="24396"/>
                    <a:pt x="20192" y="24297"/>
                  </a:cubicBezTo>
                  <a:lnTo>
                    <a:pt x="20351" y="24217"/>
                  </a:lnTo>
                  <a:lnTo>
                    <a:pt x="21087" y="23859"/>
                  </a:lnTo>
                  <a:cubicBezTo>
                    <a:pt x="21565" y="23600"/>
                    <a:pt x="22022" y="23322"/>
                    <a:pt x="22480" y="23063"/>
                  </a:cubicBezTo>
                  <a:cubicBezTo>
                    <a:pt x="22619" y="22984"/>
                    <a:pt x="22738" y="22904"/>
                    <a:pt x="22858" y="22805"/>
                  </a:cubicBezTo>
                  <a:cubicBezTo>
                    <a:pt x="22878" y="22785"/>
                    <a:pt x="22917" y="22785"/>
                    <a:pt x="22937" y="22765"/>
                  </a:cubicBezTo>
                  <a:cubicBezTo>
                    <a:pt x="22957" y="22725"/>
                    <a:pt x="22977" y="22705"/>
                    <a:pt x="23017" y="22705"/>
                  </a:cubicBezTo>
                  <a:cubicBezTo>
                    <a:pt x="23037" y="22685"/>
                    <a:pt x="23096" y="22666"/>
                    <a:pt x="23116" y="22626"/>
                  </a:cubicBezTo>
                  <a:cubicBezTo>
                    <a:pt x="23136" y="22626"/>
                    <a:pt x="23136" y="22606"/>
                    <a:pt x="23156" y="22606"/>
                  </a:cubicBezTo>
                  <a:cubicBezTo>
                    <a:pt x="23156" y="22606"/>
                    <a:pt x="23176" y="22606"/>
                    <a:pt x="23176" y="22586"/>
                  </a:cubicBezTo>
                  <a:cubicBezTo>
                    <a:pt x="23176" y="22586"/>
                    <a:pt x="23216" y="22586"/>
                    <a:pt x="23216" y="22566"/>
                  </a:cubicBezTo>
                  <a:cubicBezTo>
                    <a:pt x="23236" y="22566"/>
                    <a:pt x="23236" y="22546"/>
                    <a:pt x="23255" y="22546"/>
                  </a:cubicBezTo>
                  <a:lnTo>
                    <a:pt x="23315" y="22486"/>
                  </a:lnTo>
                  <a:cubicBezTo>
                    <a:pt x="23614" y="22288"/>
                    <a:pt x="23872" y="22089"/>
                    <a:pt x="24151" y="21870"/>
                  </a:cubicBezTo>
                  <a:cubicBezTo>
                    <a:pt x="24190" y="21889"/>
                    <a:pt x="24226" y="21898"/>
                    <a:pt x="24262" y="21898"/>
                  </a:cubicBezTo>
                  <a:cubicBezTo>
                    <a:pt x="24371" y="21898"/>
                    <a:pt x="24468" y="21816"/>
                    <a:pt x="24588" y="21711"/>
                  </a:cubicBezTo>
                  <a:lnTo>
                    <a:pt x="24628" y="21671"/>
                  </a:lnTo>
                  <a:lnTo>
                    <a:pt x="24648" y="21651"/>
                  </a:lnTo>
                  <a:cubicBezTo>
                    <a:pt x="24668" y="21651"/>
                    <a:pt x="24668" y="21611"/>
                    <a:pt x="24708" y="21611"/>
                  </a:cubicBezTo>
                  <a:cubicBezTo>
                    <a:pt x="24728" y="21611"/>
                    <a:pt x="24728" y="21591"/>
                    <a:pt x="24747" y="21591"/>
                  </a:cubicBezTo>
                  <a:cubicBezTo>
                    <a:pt x="24767" y="21571"/>
                    <a:pt x="24807" y="21552"/>
                    <a:pt x="24827" y="21552"/>
                  </a:cubicBezTo>
                  <a:lnTo>
                    <a:pt x="24907" y="21472"/>
                  </a:lnTo>
                  <a:cubicBezTo>
                    <a:pt x="25503" y="20955"/>
                    <a:pt x="26060" y="20378"/>
                    <a:pt x="26597" y="19781"/>
                  </a:cubicBezTo>
                  <a:lnTo>
                    <a:pt x="26737" y="19622"/>
                  </a:lnTo>
                  <a:cubicBezTo>
                    <a:pt x="26796" y="19582"/>
                    <a:pt x="26816" y="19562"/>
                    <a:pt x="26836" y="19483"/>
                  </a:cubicBezTo>
                  <a:cubicBezTo>
                    <a:pt x="26896" y="19383"/>
                    <a:pt x="26936" y="19264"/>
                    <a:pt x="26936" y="19125"/>
                  </a:cubicBezTo>
                  <a:cubicBezTo>
                    <a:pt x="26975" y="18906"/>
                    <a:pt x="26816" y="18707"/>
                    <a:pt x="26617" y="18568"/>
                  </a:cubicBezTo>
                  <a:cubicBezTo>
                    <a:pt x="26518" y="18488"/>
                    <a:pt x="26418" y="18468"/>
                    <a:pt x="26319" y="18468"/>
                  </a:cubicBezTo>
                  <a:lnTo>
                    <a:pt x="26239" y="18468"/>
                  </a:lnTo>
                  <a:cubicBezTo>
                    <a:pt x="26239" y="18468"/>
                    <a:pt x="26200" y="18488"/>
                    <a:pt x="26140" y="18488"/>
                  </a:cubicBezTo>
                  <a:lnTo>
                    <a:pt x="26001" y="18568"/>
                  </a:lnTo>
                  <a:cubicBezTo>
                    <a:pt x="25802" y="18687"/>
                    <a:pt x="25603" y="18906"/>
                    <a:pt x="25483" y="19105"/>
                  </a:cubicBezTo>
                  <a:lnTo>
                    <a:pt x="25483" y="19125"/>
                  </a:lnTo>
                  <a:cubicBezTo>
                    <a:pt x="25205" y="19423"/>
                    <a:pt x="24926" y="19721"/>
                    <a:pt x="24628" y="20000"/>
                  </a:cubicBezTo>
                  <a:cubicBezTo>
                    <a:pt x="24608" y="20020"/>
                    <a:pt x="24548" y="20060"/>
                    <a:pt x="24529" y="20099"/>
                  </a:cubicBezTo>
                  <a:cubicBezTo>
                    <a:pt x="24509" y="20119"/>
                    <a:pt x="24489" y="20159"/>
                    <a:pt x="24429" y="20179"/>
                  </a:cubicBezTo>
                  <a:lnTo>
                    <a:pt x="24369" y="20219"/>
                  </a:lnTo>
                  <a:lnTo>
                    <a:pt x="24350" y="20258"/>
                  </a:lnTo>
                  <a:lnTo>
                    <a:pt x="24330" y="20278"/>
                  </a:lnTo>
                  <a:cubicBezTo>
                    <a:pt x="24310" y="20298"/>
                    <a:pt x="24290" y="20318"/>
                    <a:pt x="24250" y="20318"/>
                  </a:cubicBezTo>
                  <a:cubicBezTo>
                    <a:pt x="24091" y="20477"/>
                    <a:pt x="23912" y="20597"/>
                    <a:pt x="23733" y="20716"/>
                  </a:cubicBezTo>
                  <a:cubicBezTo>
                    <a:pt x="23514" y="20895"/>
                    <a:pt x="23255" y="21054"/>
                    <a:pt x="23017" y="21174"/>
                  </a:cubicBezTo>
                  <a:cubicBezTo>
                    <a:pt x="22997" y="21193"/>
                    <a:pt x="22957" y="21193"/>
                    <a:pt x="22937" y="21213"/>
                  </a:cubicBezTo>
                  <a:lnTo>
                    <a:pt x="22917" y="21233"/>
                  </a:lnTo>
                  <a:cubicBezTo>
                    <a:pt x="22917" y="21233"/>
                    <a:pt x="22878" y="21233"/>
                    <a:pt x="22878" y="21273"/>
                  </a:cubicBezTo>
                  <a:cubicBezTo>
                    <a:pt x="22858" y="21273"/>
                    <a:pt x="22858" y="21293"/>
                    <a:pt x="22838" y="21293"/>
                  </a:cubicBezTo>
                  <a:cubicBezTo>
                    <a:pt x="22818" y="21313"/>
                    <a:pt x="22758" y="21333"/>
                    <a:pt x="22738" y="21333"/>
                  </a:cubicBezTo>
                  <a:cubicBezTo>
                    <a:pt x="22718" y="21372"/>
                    <a:pt x="22659" y="21372"/>
                    <a:pt x="22639" y="21392"/>
                  </a:cubicBezTo>
                  <a:cubicBezTo>
                    <a:pt x="22619" y="21392"/>
                    <a:pt x="22599" y="21412"/>
                    <a:pt x="22559" y="21412"/>
                  </a:cubicBezTo>
                  <a:cubicBezTo>
                    <a:pt x="22261" y="21571"/>
                    <a:pt x="21943" y="21711"/>
                    <a:pt x="21624" y="21810"/>
                  </a:cubicBezTo>
                  <a:cubicBezTo>
                    <a:pt x="20630" y="22181"/>
                    <a:pt x="19564" y="22349"/>
                    <a:pt x="18499" y="22349"/>
                  </a:cubicBezTo>
                  <a:cubicBezTo>
                    <a:pt x="17966" y="22349"/>
                    <a:pt x="17434" y="22307"/>
                    <a:pt x="16910" y="22228"/>
                  </a:cubicBezTo>
                  <a:cubicBezTo>
                    <a:pt x="16154" y="22128"/>
                    <a:pt x="15358" y="21929"/>
                    <a:pt x="14602" y="21691"/>
                  </a:cubicBezTo>
                  <a:cubicBezTo>
                    <a:pt x="13926" y="21472"/>
                    <a:pt x="13289" y="21193"/>
                    <a:pt x="12673" y="20895"/>
                  </a:cubicBezTo>
                  <a:cubicBezTo>
                    <a:pt x="12175" y="21174"/>
                    <a:pt x="11718" y="21313"/>
                    <a:pt x="11320" y="21432"/>
                  </a:cubicBezTo>
                  <a:cubicBezTo>
                    <a:pt x="10982" y="21512"/>
                    <a:pt x="10703" y="21571"/>
                    <a:pt x="10484" y="21591"/>
                  </a:cubicBezTo>
                  <a:cubicBezTo>
                    <a:pt x="10258" y="21616"/>
                    <a:pt x="10016" y="21642"/>
                    <a:pt x="9767" y="21642"/>
                  </a:cubicBezTo>
                  <a:cubicBezTo>
                    <a:pt x="9623" y="21642"/>
                    <a:pt x="9477" y="21633"/>
                    <a:pt x="9331" y="21611"/>
                  </a:cubicBezTo>
                  <a:cubicBezTo>
                    <a:pt x="8555" y="21532"/>
                    <a:pt x="7759" y="21293"/>
                    <a:pt x="7023" y="20796"/>
                  </a:cubicBezTo>
                  <a:cubicBezTo>
                    <a:pt x="6924" y="20736"/>
                    <a:pt x="6844" y="20676"/>
                    <a:pt x="6764" y="20597"/>
                  </a:cubicBezTo>
                  <a:cubicBezTo>
                    <a:pt x="6705" y="20517"/>
                    <a:pt x="6625" y="20497"/>
                    <a:pt x="6526" y="20398"/>
                  </a:cubicBezTo>
                  <a:cubicBezTo>
                    <a:pt x="6446" y="20338"/>
                    <a:pt x="6367" y="20278"/>
                    <a:pt x="6327" y="20219"/>
                  </a:cubicBezTo>
                  <a:cubicBezTo>
                    <a:pt x="6048" y="19980"/>
                    <a:pt x="5810" y="19721"/>
                    <a:pt x="5571" y="19403"/>
                  </a:cubicBezTo>
                  <a:cubicBezTo>
                    <a:pt x="5133" y="18786"/>
                    <a:pt x="4815" y="17951"/>
                    <a:pt x="4715" y="17056"/>
                  </a:cubicBezTo>
                  <a:cubicBezTo>
                    <a:pt x="4616" y="16200"/>
                    <a:pt x="4775" y="15246"/>
                    <a:pt x="5173" y="14410"/>
                  </a:cubicBezTo>
                  <a:cubicBezTo>
                    <a:pt x="4357" y="13177"/>
                    <a:pt x="3721" y="11864"/>
                    <a:pt x="3323" y="10471"/>
                  </a:cubicBezTo>
                  <a:cubicBezTo>
                    <a:pt x="3084" y="9735"/>
                    <a:pt x="2965" y="8940"/>
                    <a:pt x="2925" y="8164"/>
                  </a:cubicBezTo>
                  <a:cubicBezTo>
                    <a:pt x="2865" y="7368"/>
                    <a:pt x="2925" y="6592"/>
                    <a:pt x="3084" y="5816"/>
                  </a:cubicBezTo>
                  <a:cubicBezTo>
                    <a:pt x="3184" y="5279"/>
                    <a:pt x="3363" y="4782"/>
                    <a:pt x="3562" y="4265"/>
                  </a:cubicBezTo>
                  <a:cubicBezTo>
                    <a:pt x="3562" y="4265"/>
                    <a:pt x="3562" y="4225"/>
                    <a:pt x="3582" y="4225"/>
                  </a:cubicBezTo>
                  <a:lnTo>
                    <a:pt x="3582" y="4205"/>
                  </a:lnTo>
                  <a:cubicBezTo>
                    <a:pt x="3582" y="4205"/>
                    <a:pt x="3582" y="4185"/>
                    <a:pt x="3621" y="4185"/>
                  </a:cubicBezTo>
                  <a:cubicBezTo>
                    <a:pt x="3621" y="4165"/>
                    <a:pt x="3641" y="4165"/>
                    <a:pt x="3641" y="4125"/>
                  </a:cubicBezTo>
                  <a:lnTo>
                    <a:pt x="3641" y="4106"/>
                  </a:lnTo>
                  <a:cubicBezTo>
                    <a:pt x="3661" y="4086"/>
                    <a:pt x="3661" y="4066"/>
                    <a:pt x="3681" y="4006"/>
                  </a:cubicBezTo>
                  <a:cubicBezTo>
                    <a:pt x="3681" y="3986"/>
                    <a:pt x="3721" y="3966"/>
                    <a:pt x="3721" y="3927"/>
                  </a:cubicBezTo>
                  <a:cubicBezTo>
                    <a:pt x="3721" y="3907"/>
                    <a:pt x="3721" y="3907"/>
                    <a:pt x="3741" y="3887"/>
                  </a:cubicBezTo>
                  <a:cubicBezTo>
                    <a:pt x="3940" y="3469"/>
                    <a:pt x="4158" y="3071"/>
                    <a:pt x="4417" y="2693"/>
                  </a:cubicBezTo>
                  <a:cubicBezTo>
                    <a:pt x="4437" y="2634"/>
                    <a:pt x="4477" y="2594"/>
                    <a:pt x="4517" y="2534"/>
                  </a:cubicBezTo>
                  <a:cubicBezTo>
                    <a:pt x="4536" y="2514"/>
                    <a:pt x="4556" y="2494"/>
                    <a:pt x="4576" y="2435"/>
                  </a:cubicBezTo>
                  <a:cubicBezTo>
                    <a:pt x="4576" y="2415"/>
                    <a:pt x="4616" y="2415"/>
                    <a:pt x="4636" y="2395"/>
                  </a:cubicBezTo>
                  <a:lnTo>
                    <a:pt x="4656" y="2375"/>
                  </a:lnTo>
                  <a:cubicBezTo>
                    <a:pt x="4656" y="2375"/>
                    <a:pt x="4656" y="2335"/>
                    <a:pt x="4676" y="2335"/>
                  </a:cubicBezTo>
                  <a:lnTo>
                    <a:pt x="4715" y="2315"/>
                  </a:lnTo>
                  <a:cubicBezTo>
                    <a:pt x="4855" y="2096"/>
                    <a:pt x="5034" y="1898"/>
                    <a:pt x="5213" y="1679"/>
                  </a:cubicBezTo>
                  <a:cubicBezTo>
                    <a:pt x="5352" y="1559"/>
                    <a:pt x="5471" y="1400"/>
                    <a:pt x="5611" y="1221"/>
                  </a:cubicBezTo>
                  <a:cubicBezTo>
                    <a:pt x="5631" y="1201"/>
                    <a:pt x="5650" y="1161"/>
                    <a:pt x="5650" y="1122"/>
                  </a:cubicBezTo>
                  <a:cubicBezTo>
                    <a:pt x="5670" y="1082"/>
                    <a:pt x="5710" y="1062"/>
                    <a:pt x="5730" y="1002"/>
                  </a:cubicBezTo>
                  <a:cubicBezTo>
                    <a:pt x="5829" y="764"/>
                    <a:pt x="5810" y="505"/>
                    <a:pt x="5631" y="306"/>
                  </a:cubicBezTo>
                  <a:cubicBezTo>
                    <a:pt x="5472" y="130"/>
                    <a:pt x="5267" y="1"/>
                    <a:pt x="505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32"/>
            <p:cNvSpPr/>
            <p:nvPr/>
          </p:nvSpPr>
          <p:spPr>
            <a:xfrm>
              <a:off x="3398359" y="3858477"/>
              <a:ext cx="347726" cy="352980"/>
            </a:xfrm>
            <a:custGeom>
              <a:avLst/>
              <a:gdLst/>
              <a:ahLst/>
              <a:cxnLst/>
              <a:rect l="l" t="t" r="r" b="b"/>
              <a:pathLst>
                <a:path w="9530" h="9674" extrusionOk="0">
                  <a:moveTo>
                    <a:pt x="4795" y="0"/>
                  </a:moveTo>
                  <a:cubicBezTo>
                    <a:pt x="4795" y="0"/>
                    <a:pt x="4675" y="0"/>
                    <a:pt x="4457" y="20"/>
                  </a:cubicBezTo>
                  <a:cubicBezTo>
                    <a:pt x="4218" y="40"/>
                    <a:pt x="3900" y="80"/>
                    <a:pt x="3502" y="199"/>
                  </a:cubicBezTo>
                  <a:cubicBezTo>
                    <a:pt x="3104" y="318"/>
                    <a:pt x="2627" y="517"/>
                    <a:pt x="2169" y="875"/>
                  </a:cubicBezTo>
                  <a:cubicBezTo>
                    <a:pt x="1692" y="1194"/>
                    <a:pt x="1234" y="1671"/>
                    <a:pt x="836" y="2268"/>
                  </a:cubicBezTo>
                  <a:cubicBezTo>
                    <a:pt x="737" y="2407"/>
                    <a:pt x="677" y="2566"/>
                    <a:pt x="578" y="2725"/>
                  </a:cubicBezTo>
                  <a:lnTo>
                    <a:pt x="498" y="2884"/>
                  </a:lnTo>
                  <a:lnTo>
                    <a:pt x="498" y="2904"/>
                  </a:lnTo>
                  <a:cubicBezTo>
                    <a:pt x="498" y="2924"/>
                    <a:pt x="478" y="2964"/>
                    <a:pt x="478" y="2984"/>
                  </a:cubicBezTo>
                  <a:cubicBezTo>
                    <a:pt x="478" y="3004"/>
                    <a:pt x="438" y="3004"/>
                    <a:pt x="438" y="3024"/>
                  </a:cubicBezTo>
                  <a:lnTo>
                    <a:pt x="438" y="3064"/>
                  </a:lnTo>
                  <a:cubicBezTo>
                    <a:pt x="438" y="3064"/>
                    <a:pt x="438" y="3083"/>
                    <a:pt x="418" y="3083"/>
                  </a:cubicBezTo>
                  <a:cubicBezTo>
                    <a:pt x="399" y="3143"/>
                    <a:pt x="379" y="3203"/>
                    <a:pt x="359" y="3282"/>
                  </a:cubicBezTo>
                  <a:cubicBezTo>
                    <a:pt x="220" y="3601"/>
                    <a:pt x="160" y="3979"/>
                    <a:pt x="100" y="4317"/>
                  </a:cubicBezTo>
                  <a:cubicBezTo>
                    <a:pt x="1" y="5093"/>
                    <a:pt x="80" y="5948"/>
                    <a:pt x="379" y="6744"/>
                  </a:cubicBezTo>
                  <a:cubicBezTo>
                    <a:pt x="399" y="6803"/>
                    <a:pt x="418" y="6883"/>
                    <a:pt x="458" y="6943"/>
                  </a:cubicBezTo>
                  <a:cubicBezTo>
                    <a:pt x="856" y="7738"/>
                    <a:pt x="1413" y="8375"/>
                    <a:pt x="2089" y="8852"/>
                  </a:cubicBezTo>
                  <a:cubicBezTo>
                    <a:pt x="2607" y="9190"/>
                    <a:pt x="3203" y="9449"/>
                    <a:pt x="3780" y="9588"/>
                  </a:cubicBezTo>
                  <a:cubicBezTo>
                    <a:pt x="4042" y="9637"/>
                    <a:pt x="4331" y="9673"/>
                    <a:pt x="4603" y="9673"/>
                  </a:cubicBezTo>
                  <a:cubicBezTo>
                    <a:pt x="4661" y="9673"/>
                    <a:pt x="4719" y="9671"/>
                    <a:pt x="4775" y="9668"/>
                  </a:cubicBezTo>
                  <a:cubicBezTo>
                    <a:pt x="5571" y="9648"/>
                    <a:pt x="6346" y="9429"/>
                    <a:pt x="7023" y="9051"/>
                  </a:cubicBezTo>
                  <a:cubicBezTo>
                    <a:pt x="7063" y="9031"/>
                    <a:pt x="7142" y="8972"/>
                    <a:pt x="7182" y="8952"/>
                  </a:cubicBezTo>
                  <a:cubicBezTo>
                    <a:pt x="7202" y="8952"/>
                    <a:pt x="7202" y="8932"/>
                    <a:pt x="7242" y="8932"/>
                  </a:cubicBezTo>
                  <a:cubicBezTo>
                    <a:pt x="7262" y="8892"/>
                    <a:pt x="7321" y="8872"/>
                    <a:pt x="7341" y="8872"/>
                  </a:cubicBezTo>
                  <a:cubicBezTo>
                    <a:pt x="7361" y="8852"/>
                    <a:pt x="7381" y="8852"/>
                    <a:pt x="7421" y="8832"/>
                  </a:cubicBezTo>
                  <a:cubicBezTo>
                    <a:pt x="7421" y="8832"/>
                    <a:pt x="7441" y="8832"/>
                    <a:pt x="7441" y="8793"/>
                  </a:cubicBezTo>
                  <a:lnTo>
                    <a:pt x="7460" y="8773"/>
                  </a:lnTo>
                  <a:cubicBezTo>
                    <a:pt x="7520" y="8753"/>
                    <a:pt x="7560" y="8693"/>
                    <a:pt x="7580" y="8673"/>
                  </a:cubicBezTo>
                  <a:cubicBezTo>
                    <a:pt x="8236" y="8176"/>
                    <a:pt x="8753" y="7500"/>
                    <a:pt x="9072" y="6783"/>
                  </a:cubicBezTo>
                  <a:cubicBezTo>
                    <a:pt x="9430" y="5988"/>
                    <a:pt x="9529" y="5152"/>
                    <a:pt x="9450" y="4357"/>
                  </a:cubicBezTo>
                  <a:cubicBezTo>
                    <a:pt x="9370" y="3561"/>
                    <a:pt x="9092" y="2825"/>
                    <a:pt x="8734" y="2268"/>
                  </a:cubicBezTo>
                  <a:cubicBezTo>
                    <a:pt x="8356" y="1671"/>
                    <a:pt x="7898" y="1194"/>
                    <a:pt x="7441" y="875"/>
                  </a:cubicBezTo>
                  <a:cubicBezTo>
                    <a:pt x="6963" y="537"/>
                    <a:pt x="6486" y="318"/>
                    <a:pt x="6088" y="199"/>
                  </a:cubicBezTo>
                  <a:cubicBezTo>
                    <a:pt x="5690" y="80"/>
                    <a:pt x="5372" y="40"/>
                    <a:pt x="5153" y="20"/>
                  </a:cubicBezTo>
                  <a:cubicBezTo>
                    <a:pt x="5053" y="20"/>
                    <a:pt x="4954" y="20"/>
                    <a:pt x="489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32"/>
            <p:cNvSpPr/>
            <p:nvPr/>
          </p:nvSpPr>
          <p:spPr>
            <a:xfrm>
              <a:off x="4048682" y="1325800"/>
              <a:ext cx="1026357" cy="487400"/>
            </a:xfrm>
            <a:custGeom>
              <a:avLst/>
              <a:gdLst/>
              <a:ahLst/>
              <a:cxnLst/>
              <a:rect l="l" t="t" r="r" b="b"/>
              <a:pathLst>
                <a:path w="28129" h="13358" extrusionOk="0">
                  <a:moveTo>
                    <a:pt x="14203" y="0"/>
                  </a:moveTo>
                  <a:cubicBezTo>
                    <a:pt x="14111" y="0"/>
                    <a:pt x="14018" y="3"/>
                    <a:pt x="13925" y="9"/>
                  </a:cubicBezTo>
                  <a:cubicBezTo>
                    <a:pt x="13349" y="29"/>
                    <a:pt x="12831" y="69"/>
                    <a:pt x="12294" y="168"/>
                  </a:cubicBezTo>
                  <a:cubicBezTo>
                    <a:pt x="11200" y="328"/>
                    <a:pt x="10146" y="666"/>
                    <a:pt x="9131" y="1103"/>
                  </a:cubicBezTo>
                  <a:cubicBezTo>
                    <a:pt x="7122" y="2018"/>
                    <a:pt x="5372" y="3411"/>
                    <a:pt x="3900" y="5082"/>
                  </a:cubicBezTo>
                  <a:cubicBezTo>
                    <a:pt x="2467" y="6753"/>
                    <a:pt x="1353" y="8663"/>
                    <a:pt x="577" y="10731"/>
                  </a:cubicBezTo>
                  <a:cubicBezTo>
                    <a:pt x="359" y="11328"/>
                    <a:pt x="180" y="11925"/>
                    <a:pt x="1" y="12522"/>
                  </a:cubicBezTo>
                  <a:cubicBezTo>
                    <a:pt x="398" y="12800"/>
                    <a:pt x="776" y="13059"/>
                    <a:pt x="1154" y="13357"/>
                  </a:cubicBezTo>
                  <a:cubicBezTo>
                    <a:pt x="1274" y="13318"/>
                    <a:pt x="1294" y="13238"/>
                    <a:pt x="1313" y="13158"/>
                  </a:cubicBezTo>
                  <a:cubicBezTo>
                    <a:pt x="1473" y="12800"/>
                    <a:pt x="1652" y="12442"/>
                    <a:pt x="1851" y="12104"/>
                  </a:cubicBezTo>
                  <a:cubicBezTo>
                    <a:pt x="1950" y="11925"/>
                    <a:pt x="2069" y="11766"/>
                    <a:pt x="2169" y="11607"/>
                  </a:cubicBezTo>
                  <a:lnTo>
                    <a:pt x="2527" y="11129"/>
                  </a:lnTo>
                  <a:lnTo>
                    <a:pt x="2885" y="10672"/>
                  </a:lnTo>
                  <a:cubicBezTo>
                    <a:pt x="3044" y="10533"/>
                    <a:pt x="3163" y="10373"/>
                    <a:pt x="3283" y="10254"/>
                  </a:cubicBezTo>
                  <a:cubicBezTo>
                    <a:pt x="3561" y="9976"/>
                    <a:pt x="3860" y="9737"/>
                    <a:pt x="4178" y="9478"/>
                  </a:cubicBezTo>
                  <a:cubicBezTo>
                    <a:pt x="4516" y="9240"/>
                    <a:pt x="4795" y="9021"/>
                    <a:pt x="5153" y="8822"/>
                  </a:cubicBezTo>
                  <a:cubicBezTo>
                    <a:pt x="5829" y="8384"/>
                    <a:pt x="6525" y="8046"/>
                    <a:pt x="7241" y="7767"/>
                  </a:cubicBezTo>
                  <a:cubicBezTo>
                    <a:pt x="7838" y="7529"/>
                    <a:pt x="8435" y="7350"/>
                    <a:pt x="9052" y="7171"/>
                  </a:cubicBezTo>
                  <a:cubicBezTo>
                    <a:pt x="9131" y="6912"/>
                    <a:pt x="9231" y="6673"/>
                    <a:pt x="9350" y="6415"/>
                  </a:cubicBezTo>
                  <a:cubicBezTo>
                    <a:pt x="9489" y="6176"/>
                    <a:pt x="9629" y="5917"/>
                    <a:pt x="9808" y="5679"/>
                  </a:cubicBezTo>
                  <a:lnTo>
                    <a:pt x="9808" y="5659"/>
                  </a:lnTo>
                  <a:cubicBezTo>
                    <a:pt x="10086" y="5241"/>
                    <a:pt x="10404" y="4863"/>
                    <a:pt x="10782" y="4545"/>
                  </a:cubicBezTo>
                  <a:cubicBezTo>
                    <a:pt x="11140" y="4207"/>
                    <a:pt x="11578" y="3928"/>
                    <a:pt x="11996" y="3769"/>
                  </a:cubicBezTo>
                  <a:cubicBezTo>
                    <a:pt x="12433" y="3570"/>
                    <a:pt x="12891" y="3411"/>
                    <a:pt x="13329" y="3371"/>
                  </a:cubicBezTo>
                  <a:cubicBezTo>
                    <a:pt x="13567" y="3312"/>
                    <a:pt x="13786" y="3312"/>
                    <a:pt x="14005" y="3312"/>
                  </a:cubicBezTo>
                  <a:lnTo>
                    <a:pt x="14204" y="3312"/>
                  </a:lnTo>
                  <a:cubicBezTo>
                    <a:pt x="14661" y="3312"/>
                    <a:pt x="15159" y="3371"/>
                    <a:pt x="15596" y="3491"/>
                  </a:cubicBezTo>
                  <a:cubicBezTo>
                    <a:pt x="16094" y="3650"/>
                    <a:pt x="16571" y="3849"/>
                    <a:pt x="16989" y="4107"/>
                  </a:cubicBezTo>
                  <a:cubicBezTo>
                    <a:pt x="17407" y="4386"/>
                    <a:pt x="17804" y="4744"/>
                    <a:pt x="18143" y="5102"/>
                  </a:cubicBezTo>
                  <a:cubicBezTo>
                    <a:pt x="18461" y="5500"/>
                    <a:pt x="18739" y="5898"/>
                    <a:pt x="18938" y="6355"/>
                  </a:cubicBezTo>
                  <a:cubicBezTo>
                    <a:pt x="19058" y="6594"/>
                    <a:pt x="19137" y="6872"/>
                    <a:pt x="19197" y="7151"/>
                  </a:cubicBezTo>
                  <a:cubicBezTo>
                    <a:pt x="20530" y="7529"/>
                    <a:pt x="21823" y="8046"/>
                    <a:pt x="22977" y="8762"/>
                  </a:cubicBezTo>
                  <a:cubicBezTo>
                    <a:pt x="23195" y="8881"/>
                    <a:pt x="23394" y="9041"/>
                    <a:pt x="23593" y="9180"/>
                  </a:cubicBezTo>
                  <a:cubicBezTo>
                    <a:pt x="23733" y="9259"/>
                    <a:pt x="23832" y="9359"/>
                    <a:pt x="23951" y="9438"/>
                  </a:cubicBezTo>
                  <a:cubicBezTo>
                    <a:pt x="24250" y="9677"/>
                    <a:pt x="24548" y="9936"/>
                    <a:pt x="24846" y="10214"/>
                  </a:cubicBezTo>
                  <a:cubicBezTo>
                    <a:pt x="24986" y="10334"/>
                    <a:pt x="25125" y="10473"/>
                    <a:pt x="25244" y="10632"/>
                  </a:cubicBezTo>
                  <a:lnTo>
                    <a:pt x="25622" y="11070"/>
                  </a:lnTo>
                  <a:lnTo>
                    <a:pt x="25960" y="11547"/>
                  </a:lnTo>
                  <a:cubicBezTo>
                    <a:pt x="26060" y="11726"/>
                    <a:pt x="26179" y="11865"/>
                    <a:pt x="26299" y="12044"/>
                  </a:cubicBezTo>
                  <a:cubicBezTo>
                    <a:pt x="26498" y="12402"/>
                    <a:pt x="26657" y="12741"/>
                    <a:pt x="26816" y="13119"/>
                  </a:cubicBezTo>
                  <a:cubicBezTo>
                    <a:pt x="26836" y="13198"/>
                    <a:pt x="26856" y="13298"/>
                    <a:pt x="26915" y="13357"/>
                  </a:cubicBezTo>
                  <a:lnTo>
                    <a:pt x="27055" y="13258"/>
                  </a:lnTo>
                  <a:cubicBezTo>
                    <a:pt x="27413" y="12999"/>
                    <a:pt x="27751" y="12721"/>
                    <a:pt x="28129" y="12462"/>
                  </a:cubicBezTo>
                  <a:cubicBezTo>
                    <a:pt x="27671" y="10731"/>
                    <a:pt x="26995" y="9041"/>
                    <a:pt x="26060" y="7469"/>
                  </a:cubicBezTo>
                  <a:cubicBezTo>
                    <a:pt x="25483" y="6534"/>
                    <a:pt x="24846" y="5639"/>
                    <a:pt x="24091" y="4803"/>
                  </a:cubicBezTo>
                  <a:cubicBezTo>
                    <a:pt x="23355" y="3988"/>
                    <a:pt x="22539" y="3212"/>
                    <a:pt x="21644" y="2575"/>
                  </a:cubicBezTo>
                  <a:cubicBezTo>
                    <a:pt x="19853" y="1263"/>
                    <a:pt x="17765" y="367"/>
                    <a:pt x="15577" y="89"/>
                  </a:cubicBezTo>
                  <a:lnTo>
                    <a:pt x="14741" y="9"/>
                  </a:lnTo>
                  <a:cubicBezTo>
                    <a:pt x="14569" y="9"/>
                    <a:pt x="14387" y="0"/>
                    <a:pt x="1420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32"/>
            <p:cNvSpPr/>
            <p:nvPr/>
          </p:nvSpPr>
          <p:spPr>
            <a:xfrm>
              <a:off x="4030549" y="1876301"/>
              <a:ext cx="44296" cy="99465"/>
            </a:xfrm>
            <a:custGeom>
              <a:avLst/>
              <a:gdLst/>
              <a:ahLst/>
              <a:cxnLst/>
              <a:rect l="l" t="t" r="r" b="b"/>
              <a:pathLst>
                <a:path w="1214" h="2726" extrusionOk="0">
                  <a:moveTo>
                    <a:pt x="120" y="0"/>
                  </a:moveTo>
                  <a:cubicBezTo>
                    <a:pt x="60" y="696"/>
                    <a:pt x="0" y="1412"/>
                    <a:pt x="0" y="2109"/>
                  </a:cubicBezTo>
                  <a:lnTo>
                    <a:pt x="0" y="2188"/>
                  </a:lnTo>
                  <a:cubicBezTo>
                    <a:pt x="0" y="2208"/>
                    <a:pt x="0" y="2228"/>
                    <a:pt x="20" y="2248"/>
                  </a:cubicBezTo>
                  <a:cubicBezTo>
                    <a:pt x="60" y="2308"/>
                    <a:pt x="60" y="2347"/>
                    <a:pt x="80" y="2407"/>
                  </a:cubicBezTo>
                  <a:cubicBezTo>
                    <a:pt x="100" y="2447"/>
                    <a:pt x="120" y="2467"/>
                    <a:pt x="159" y="2526"/>
                  </a:cubicBezTo>
                  <a:lnTo>
                    <a:pt x="259" y="2626"/>
                  </a:lnTo>
                  <a:cubicBezTo>
                    <a:pt x="319" y="2686"/>
                    <a:pt x="398" y="2705"/>
                    <a:pt x="517" y="2725"/>
                  </a:cubicBezTo>
                  <a:cubicBezTo>
                    <a:pt x="617" y="2725"/>
                    <a:pt x="756" y="2725"/>
                    <a:pt x="816" y="2705"/>
                  </a:cubicBezTo>
                  <a:cubicBezTo>
                    <a:pt x="915" y="2686"/>
                    <a:pt x="975" y="2626"/>
                    <a:pt x="1055" y="2546"/>
                  </a:cubicBezTo>
                  <a:lnTo>
                    <a:pt x="1094" y="2487"/>
                  </a:lnTo>
                  <a:lnTo>
                    <a:pt x="1114" y="2427"/>
                  </a:lnTo>
                  <a:cubicBezTo>
                    <a:pt x="1154" y="2387"/>
                    <a:pt x="1174" y="2327"/>
                    <a:pt x="1174" y="2288"/>
                  </a:cubicBezTo>
                  <a:cubicBezTo>
                    <a:pt x="1194" y="2188"/>
                    <a:pt x="1214" y="2049"/>
                    <a:pt x="1214" y="1949"/>
                  </a:cubicBezTo>
                  <a:lnTo>
                    <a:pt x="1214" y="1790"/>
                  </a:lnTo>
                  <a:cubicBezTo>
                    <a:pt x="1214" y="1731"/>
                    <a:pt x="1214" y="1651"/>
                    <a:pt x="1194" y="1611"/>
                  </a:cubicBezTo>
                  <a:lnTo>
                    <a:pt x="1194" y="1591"/>
                  </a:lnTo>
                  <a:lnTo>
                    <a:pt x="1174" y="955"/>
                  </a:lnTo>
                  <a:cubicBezTo>
                    <a:pt x="1174" y="915"/>
                    <a:pt x="1174" y="835"/>
                    <a:pt x="1194" y="796"/>
                  </a:cubicBezTo>
                  <a:cubicBezTo>
                    <a:pt x="856" y="497"/>
                    <a:pt x="498" y="239"/>
                    <a:pt x="120" y="0"/>
                  </a:cubicBezTo>
                  <a:close/>
                </a:path>
              </a:pathLst>
            </a:custGeom>
            <a:solidFill>
              <a:srgbClr val="F1EF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32"/>
            <p:cNvSpPr/>
            <p:nvPr/>
          </p:nvSpPr>
          <p:spPr>
            <a:xfrm>
              <a:off x="5053210" y="1871193"/>
              <a:ext cx="45755" cy="104792"/>
            </a:xfrm>
            <a:custGeom>
              <a:avLst/>
              <a:gdLst/>
              <a:ahLst/>
              <a:cxnLst/>
              <a:rect l="l" t="t" r="r" b="b"/>
              <a:pathLst>
                <a:path w="1254" h="2872" extrusionOk="0">
                  <a:moveTo>
                    <a:pt x="1114" y="1"/>
                  </a:moveTo>
                  <a:cubicBezTo>
                    <a:pt x="716" y="259"/>
                    <a:pt x="358" y="538"/>
                    <a:pt x="0" y="856"/>
                  </a:cubicBezTo>
                  <a:cubicBezTo>
                    <a:pt x="0" y="936"/>
                    <a:pt x="20" y="995"/>
                    <a:pt x="20" y="1095"/>
                  </a:cubicBezTo>
                  <a:lnTo>
                    <a:pt x="40" y="1692"/>
                  </a:lnTo>
                  <a:cubicBezTo>
                    <a:pt x="0" y="1970"/>
                    <a:pt x="0" y="2229"/>
                    <a:pt x="60" y="2467"/>
                  </a:cubicBezTo>
                  <a:cubicBezTo>
                    <a:pt x="119" y="2686"/>
                    <a:pt x="259" y="2845"/>
                    <a:pt x="477" y="2865"/>
                  </a:cubicBezTo>
                  <a:cubicBezTo>
                    <a:pt x="524" y="2869"/>
                    <a:pt x="570" y="2872"/>
                    <a:pt x="615" y="2872"/>
                  </a:cubicBezTo>
                  <a:cubicBezTo>
                    <a:pt x="804" y="2872"/>
                    <a:pt x="978" y="2831"/>
                    <a:pt x="1074" y="2686"/>
                  </a:cubicBezTo>
                  <a:cubicBezTo>
                    <a:pt x="1154" y="2627"/>
                    <a:pt x="1194" y="2487"/>
                    <a:pt x="1213" y="2388"/>
                  </a:cubicBezTo>
                  <a:cubicBezTo>
                    <a:pt x="1253" y="2348"/>
                    <a:pt x="1253" y="2269"/>
                    <a:pt x="1253" y="2229"/>
                  </a:cubicBezTo>
                  <a:lnTo>
                    <a:pt x="1253" y="2030"/>
                  </a:lnTo>
                  <a:cubicBezTo>
                    <a:pt x="1253" y="1353"/>
                    <a:pt x="1194" y="677"/>
                    <a:pt x="1114" y="1"/>
                  </a:cubicBezTo>
                  <a:close/>
                </a:path>
              </a:pathLst>
            </a:custGeom>
            <a:solidFill>
              <a:srgbClr val="F1EF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32"/>
            <p:cNvSpPr/>
            <p:nvPr/>
          </p:nvSpPr>
          <p:spPr>
            <a:xfrm>
              <a:off x="4389825" y="1462367"/>
              <a:ext cx="346960" cy="349368"/>
            </a:xfrm>
            <a:custGeom>
              <a:avLst/>
              <a:gdLst/>
              <a:ahLst/>
              <a:cxnLst/>
              <a:rect l="l" t="t" r="r" b="b"/>
              <a:pathLst>
                <a:path w="9509" h="9575" extrusionOk="0">
                  <a:moveTo>
                    <a:pt x="4780" y="0"/>
                  </a:moveTo>
                  <a:cubicBezTo>
                    <a:pt x="4122" y="0"/>
                    <a:pt x="3467" y="122"/>
                    <a:pt x="2825" y="404"/>
                  </a:cubicBezTo>
                  <a:cubicBezTo>
                    <a:pt x="2526" y="523"/>
                    <a:pt x="2248" y="663"/>
                    <a:pt x="1969" y="862"/>
                  </a:cubicBezTo>
                  <a:cubicBezTo>
                    <a:pt x="1552" y="1200"/>
                    <a:pt x="1154" y="1617"/>
                    <a:pt x="796" y="2135"/>
                  </a:cubicBezTo>
                  <a:cubicBezTo>
                    <a:pt x="597" y="2493"/>
                    <a:pt x="398" y="2851"/>
                    <a:pt x="279" y="3249"/>
                  </a:cubicBezTo>
                  <a:cubicBezTo>
                    <a:pt x="279" y="3288"/>
                    <a:pt x="279" y="3288"/>
                    <a:pt x="259" y="3308"/>
                  </a:cubicBezTo>
                  <a:lnTo>
                    <a:pt x="259" y="3328"/>
                  </a:lnTo>
                  <a:lnTo>
                    <a:pt x="259" y="3348"/>
                  </a:lnTo>
                  <a:lnTo>
                    <a:pt x="259" y="3368"/>
                  </a:lnTo>
                  <a:cubicBezTo>
                    <a:pt x="259" y="3408"/>
                    <a:pt x="259" y="3408"/>
                    <a:pt x="239" y="3428"/>
                  </a:cubicBezTo>
                  <a:cubicBezTo>
                    <a:pt x="239" y="3448"/>
                    <a:pt x="199" y="3487"/>
                    <a:pt x="199" y="3507"/>
                  </a:cubicBezTo>
                  <a:lnTo>
                    <a:pt x="199" y="3527"/>
                  </a:lnTo>
                  <a:cubicBezTo>
                    <a:pt x="179" y="3567"/>
                    <a:pt x="179" y="3647"/>
                    <a:pt x="159" y="3706"/>
                  </a:cubicBezTo>
                  <a:cubicBezTo>
                    <a:pt x="100" y="3865"/>
                    <a:pt x="80" y="4064"/>
                    <a:pt x="60" y="4243"/>
                  </a:cubicBezTo>
                  <a:cubicBezTo>
                    <a:pt x="40" y="4442"/>
                    <a:pt x="40" y="4641"/>
                    <a:pt x="0" y="4840"/>
                  </a:cubicBezTo>
                  <a:cubicBezTo>
                    <a:pt x="0" y="5039"/>
                    <a:pt x="0" y="5278"/>
                    <a:pt x="40" y="5477"/>
                  </a:cubicBezTo>
                  <a:cubicBezTo>
                    <a:pt x="60" y="5894"/>
                    <a:pt x="179" y="6312"/>
                    <a:pt x="358" y="6710"/>
                  </a:cubicBezTo>
                  <a:cubicBezTo>
                    <a:pt x="537" y="7128"/>
                    <a:pt x="756" y="7506"/>
                    <a:pt x="1035" y="7884"/>
                  </a:cubicBezTo>
                  <a:cubicBezTo>
                    <a:pt x="1333" y="8222"/>
                    <a:pt x="1671" y="8560"/>
                    <a:pt x="2049" y="8799"/>
                  </a:cubicBezTo>
                  <a:cubicBezTo>
                    <a:pt x="2447" y="9057"/>
                    <a:pt x="2865" y="9256"/>
                    <a:pt x="3322" y="9396"/>
                  </a:cubicBezTo>
                  <a:cubicBezTo>
                    <a:pt x="3760" y="9515"/>
                    <a:pt x="4257" y="9575"/>
                    <a:pt x="4715" y="9575"/>
                  </a:cubicBezTo>
                  <a:cubicBezTo>
                    <a:pt x="5212" y="9555"/>
                    <a:pt x="5650" y="9475"/>
                    <a:pt x="6107" y="9316"/>
                  </a:cubicBezTo>
                  <a:cubicBezTo>
                    <a:pt x="6545" y="9177"/>
                    <a:pt x="6943" y="8978"/>
                    <a:pt x="7340" y="8699"/>
                  </a:cubicBezTo>
                  <a:cubicBezTo>
                    <a:pt x="7718" y="8421"/>
                    <a:pt x="8057" y="8122"/>
                    <a:pt x="8335" y="7784"/>
                  </a:cubicBezTo>
                  <a:cubicBezTo>
                    <a:pt x="8614" y="7426"/>
                    <a:pt x="8852" y="7068"/>
                    <a:pt x="9011" y="6670"/>
                  </a:cubicBezTo>
                  <a:cubicBezTo>
                    <a:pt x="9370" y="5894"/>
                    <a:pt x="9509" y="5039"/>
                    <a:pt x="9409" y="4243"/>
                  </a:cubicBezTo>
                  <a:cubicBezTo>
                    <a:pt x="9389" y="4084"/>
                    <a:pt x="9350" y="3885"/>
                    <a:pt x="9310" y="3706"/>
                  </a:cubicBezTo>
                  <a:cubicBezTo>
                    <a:pt x="9310" y="3647"/>
                    <a:pt x="9290" y="3627"/>
                    <a:pt x="9290" y="3587"/>
                  </a:cubicBezTo>
                  <a:cubicBezTo>
                    <a:pt x="9290" y="3547"/>
                    <a:pt x="9290" y="3547"/>
                    <a:pt x="9250" y="3527"/>
                  </a:cubicBezTo>
                  <a:cubicBezTo>
                    <a:pt x="9250" y="3507"/>
                    <a:pt x="9230" y="3448"/>
                    <a:pt x="9230" y="3428"/>
                  </a:cubicBezTo>
                  <a:cubicBezTo>
                    <a:pt x="9230" y="3408"/>
                    <a:pt x="9230" y="3408"/>
                    <a:pt x="9210" y="3368"/>
                  </a:cubicBezTo>
                  <a:lnTo>
                    <a:pt x="9210" y="3348"/>
                  </a:lnTo>
                  <a:lnTo>
                    <a:pt x="9210" y="3328"/>
                  </a:lnTo>
                  <a:cubicBezTo>
                    <a:pt x="9210" y="3308"/>
                    <a:pt x="9210" y="3308"/>
                    <a:pt x="9191" y="3288"/>
                  </a:cubicBezTo>
                  <a:lnTo>
                    <a:pt x="9191" y="3249"/>
                  </a:lnTo>
                  <a:cubicBezTo>
                    <a:pt x="9051" y="2851"/>
                    <a:pt x="8892" y="2493"/>
                    <a:pt x="8693" y="2155"/>
                  </a:cubicBezTo>
                  <a:cubicBezTo>
                    <a:pt x="8315" y="1558"/>
                    <a:pt x="7858" y="1100"/>
                    <a:pt x="7400" y="762"/>
                  </a:cubicBezTo>
                  <a:cubicBezTo>
                    <a:pt x="7301" y="702"/>
                    <a:pt x="7221" y="643"/>
                    <a:pt x="7122" y="603"/>
                  </a:cubicBezTo>
                  <a:cubicBezTo>
                    <a:pt x="6565" y="324"/>
                    <a:pt x="5948" y="106"/>
                    <a:pt x="5311" y="26"/>
                  </a:cubicBezTo>
                  <a:cubicBezTo>
                    <a:pt x="5134" y="9"/>
                    <a:pt x="4957" y="0"/>
                    <a:pt x="478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32"/>
            <p:cNvSpPr/>
            <p:nvPr/>
          </p:nvSpPr>
          <p:spPr>
            <a:xfrm>
              <a:off x="2806850" y="2515718"/>
              <a:ext cx="496485" cy="1033618"/>
            </a:xfrm>
            <a:custGeom>
              <a:avLst/>
              <a:gdLst/>
              <a:ahLst/>
              <a:cxnLst/>
              <a:rect l="l" t="t" r="r" b="b"/>
              <a:pathLst>
                <a:path w="13607" h="28328" extrusionOk="0">
                  <a:moveTo>
                    <a:pt x="12791" y="0"/>
                  </a:moveTo>
                  <a:cubicBezTo>
                    <a:pt x="12712" y="20"/>
                    <a:pt x="12632" y="20"/>
                    <a:pt x="12552" y="40"/>
                  </a:cubicBezTo>
                  <a:cubicBezTo>
                    <a:pt x="12254" y="120"/>
                    <a:pt x="11976" y="199"/>
                    <a:pt x="11717" y="299"/>
                  </a:cubicBezTo>
                  <a:cubicBezTo>
                    <a:pt x="11140" y="478"/>
                    <a:pt x="10583" y="657"/>
                    <a:pt x="10046" y="896"/>
                  </a:cubicBezTo>
                  <a:cubicBezTo>
                    <a:pt x="9767" y="995"/>
                    <a:pt x="9489" y="1114"/>
                    <a:pt x="9230" y="1234"/>
                  </a:cubicBezTo>
                  <a:cubicBezTo>
                    <a:pt x="9051" y="1313"/>
                    <a:pt x="8872" y="1413"/>
                    <a:pt x="8693" y="1492"/>
                  </a:cubicBezTo>
                  <a:cubicBezTo>
                    <a:pt x="7360" y="2189"/>
                    <a:pt x="6107" y="3064"/>
                    <a:pt x="4993" y="4059"/>
                  </a:cubicBezTo>
                  <a:cubicBezTo>
                    <a:pt x="4178" y="4795"/>
                    <a:pt x="3422" y="5590"/>
                    <a:pt x="2765" y="6466"/>
                  </a:cubicBezTo>
                  <a:cubicBezTo>
                    <a:pt x="2089" y="7341"/>
                    <a:pt x="1532" y="8296"/>
                    <a:pt x="1094" y="9290"/>
                  </a:cubicBezTo>
                  <a:cubicBezTo>
                    <a:pt x="637" y="10285"/>
                    <a:pt x="318" y="11359"/>
                    <a:pt x="139" y="12433"/>
                  </a:cubicBezTo>
                  <a:cubicBezTo>
                    <a:pt x="40" y="12971"/>
                    <a:pt x="20" y="13528"/>
                    <a:pt x="0" y="14065"/>
                  </a:cubicBezTo>
                  <a:lnTo>
                    <a:pt x="0" y="14900"/>
                  </a:lnTo>
                  <a:lnTo>
                    <a:pt x="80" y="15716"/>
                  </a:lnTo>
                  <a:cubicBezTo>
                    <a:pt x="199" y="16810"/>
                    <a:pt x="497" y="17884"/>
                    <a:pt x="915" y="18899"/>
                  </a:cubicBezTo>
                  <a:cubicBezTo>
                    <a:pt x="1353" y="19913"/>
                    <a:pt x="1870" y="20888"/>
                    <a:pt x="2527" y="21783"/>
                  </a:cubicBezTo>
                  <a:cubicBezTo>
                    <a:pt x="3183" y="22678"/>
                    <a:pt x="3919" y="23494"/>
                    <a:pt x="4755" y="24230"/>
                  </a:cubicBezTo>
                  <a:cubicBezTo>
                    <a:pt x="5570" y="24986"/>
                    <a:pt x="6465" y="25622"/>
                    <a:pt x="7420" y="26219"/>
                  </a:cubicBezTo>
                  <a:cubicBezTo>
                    <a:pt x="7639" y="26358"/>
                    <a:pt x="7838" y="26478"/>
                    <a:pt x="8057" y="26597"/>
                  </a:cubicBezTo>
                  <a:cubicBezTo>
                    <a:pt x="8116" y="26617"/>
                    <a:pt x="8136" y="26657"/>
                    <a:pt x="8176" y="26677"/>
                  </a:cubicBezTo>
                  <a:cubicBezTo>
                    <a:pt x="8355" y="26776"/>
                    <a:pt x="8494" y="26856"/>
                    <a:pt x="8673" y="26915"/>
                  </a:cubicBezTo>
                  <a:cubicBezTo>
                    <a:pt x="8813" y="26995"/>
                    <a:pt x="8932" y="27055"/>
                    <a:pt x="9051" y="27114"/>
                  </a:cubicBezTo>
                  <a:cubicBezTo>
                    <a:pt x="9151" y="27174"/>
                    <a:pt x="9270" y="27214"/>
                    <a:pt x="9370" y="27273"/>
                  </a:cubicBezTo>
                  <a:cubicBezTo>
                    <a:pt x="9569" y="27353"/>
                    <a:pt x="9748" y="27452"/>
                    <a:pt x="9946" y="27512"/>
                  </a:cubicBezTo>
                  <a:cubicBezTo>
                    <a:pt x="9986" y="27552"/>
                    <a:pt x="10046" y="27552"/>
                    <a:pt x="10066" y="27572"/>
                  </a:cubicBezTo>
                  <a:cubicBezTo>
                    <a:pt x="10305" y="27671"/>
                    <a:pt x="10543" y="27751"/>
                    <a:pt x="10762" y="27850"/>
                  </a:cubicBezTo>
                  <a:cubicBezTo>
                    <a:pt x="10822" y="27850"/>
                    <a:pt x="10862" y="27870"/>
                    <a:pt x="10941" y="27870"/>
                  </a:cubicBezTo>
                  <a:cubicBezTo>
                    <a:pt x="11060" y="27930"/>
                    <a:pt x="11200" y="27950"/>
                    <a:pt x="11319" y="27990"/>
                  </a:cubicBezTo>
                  <a:cubicBezTo>
                    <a:pt x="11697" y="28129"/>
                    <a:pt x="12055" y="28228"/>
                    <a:pt x="12453" y="28328"/>
                  </a:cubicBezTo>
                  <a:cubicBezTo>
                    <a:pt x="12552" y="28129"/>
                    <a:pt x="12692" y="27930"/>
                    <a:pt x="12791" y="27751"/>
                  </a:cubicBezTo>
                  <a:cubicBezTo>
                    <a:pt x="12930" y="27492"/>
                    <a:pt x="13090" y="27273"/>
                    <a:pt x="13229" y="27055"/>
                  </a:cubicBezTo>
                  <a:cubicBezTo>
                    <a:pt x="12811" y="26895"/>
                    <a:pt x="12413" y="26697"/>
                    <a:pt x="12035" y="26478"/>
                  </a:cubicBezTo>
                  <a:cubicBezTo>
                    <a:pt x="10643" y="25702"/>
                    <a:pt x="9529" y="24508"/>
                    <a:pt x="8653" y="23195"/>
                  </a:cubicBezTo>
                  <a:cubicBezTo>
                    <a:pt x="7838" y="21922"/>
                    <a:pt x="7261" y="20530"/>
                    <a:pt x="6883" y="19098"/>
                  </a:cubicBezTo>
                  <a:cubicBezTo>
                    <a:pt x="6664" y="19018"/>
                    <a:pt x="6465" y="18938"/>
                    <a:pt x="6246" y="18839"/>
                  </a:cubicBezTo>
                  <a:cubicBezTo>
                    <a:pt x="6048" y="18779"/>
                    <a:pt x="5829" y="18640"/>
                    <a:pt x="5630" y="18521"/>
                  </a:cubicBezTo>
                  <a:cubicBezTo>
                    <a:pt x="5093" y="18202"/>
                    <a:pt x="4536" y="17745"/>
                    <a:pt x="4078" y="17108"/>
                  </a:cubicBezTo>
                  <a:cubicBezTo>
                    <a:pt x="3641" y="16492"/>
                    <a:pt x="3302" y="15656"/>
                    <a:pt x="3203" y="14801"/>
                  </a:cubicBezTo>
                  <a:cubicBezTo>
                    <a:pt x="3183" y="14562"/>
                    <a:pt x="3183" y="14343"/>
                    <a:pt x="3183" y="14124"/>
                  </a:cubicBezTo>
                  <a:cubicBezTo>
                    <a:pt x="3203" y="13906"/>
                    <a:pt x="3203" y="13667"/>
                    <a:pt x="3263" y="13448"/>
                  </a:cubicBezTo>
                  <a:cubicBezTo>
                    <a:pt x="3342" y="12971"/>
                    <a:pt x="3481" y="12533"/>
                    <a:pt x="3680" y="12095"/>
                  </a:cubicBezTo>
                  <a:cubicBezTo>
                    <a:pt x="3879" y="11658"/>
                    <a:pt x="4178" y="11260"/>
                    <a:pt x="4476" y="10882"/>
                  </a:cubicBezTo>
                  <a:cubicBezTo>
                    <a:pt x="4794" y="10504"/>
                    <a:pt x="5172" y="10186"/>
                    <a:pt x="5590" y="9907"/>
                  </a:cubicBezTo>
                  <a:cubicBezTo>
                    <a:pt x="5988" y="9648"/>
                    <a:pt x="6445" y="9450"/>
                    <a:pt x="6923" y="9271"/>
                  </a:cubicBezTo>
                  <a:cubicBezTo>
                    <a:pt x="7321" y="7858"/>
                    <a:pt x="7878" y="6486"/>
                    <a:pt x="8673" y="5232"/>
                  </a:cubicBezTo>
                  <a:cubicBezTo>
                    <a:pt x="9171" y="4476"/>
                    <a:pt x="9807" y="3740"/>
                    <a:pt x="10503" y="3124"/>
                  </a:cubicBezTo>
                  <a:cubicBezTo>
                    <a:pt x="10961" y="2706"/>
                    <a:pt x="11458" y="2308"/>
                    <a:pt x="12035" y="1990"/>
                  </a:cubicBezTo>
                  <a:cubicBezTo>
                    <a:pt x="12533" y="1691"/>
                    <a:pt x="13050" y="1473"/>
                    <a:pt x="13607" y="1294"/>
                  </a:cubicBezTo>
                  <a:cubicBezTo>
                    <a:pt x="13428" y="1035"/>
                    <a:pt x="13288" y="816"/>
                    <a:pt x="13129" y="557"/>
                  </a:cubicBezTo>
                  <a:lnTo>
                    <a:pt x="12891" y="199"/>
                  </a:lnTo>
                  <a:lnTo>
                    <a:pt x="1279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32"/>
            <p:cNvSpPr/>
            <p:nvPr/>
          </p:nvSpPr>
          <p:spPr>
            <a:xfrm>
              <a:off x="3343192" y="3520945"/>
              <a:ext cx="111834" cy="48674"/>
            </a:xfrm>
            <a:custGeom>
              <a:avLst/>
              <a:gdLst/>
              <a:ahLst/>
              <a:cxnLst/>
              <a:rect l="l" t="t" r="r" b="b"/>
              <a:pathLst>
                <a:path w="3065" h="1334" extrusionOk="0">
                  <a:moveTo>
                    <a:pt x="717" y="1"/>
                  </a:moveTo>
                  <a:cubicBezTo>
                    <a:pt x="419" y="399"/>
                    <a:pt x="200" y="797"/>
                    <a:pt x="1" y="1194"/>
                  </a:cubicBezTo>
                  <a:cubicBezTo>
                    <a:pt x="717" y="1294"/>
                    <a:pt x="1433" y="1334"/>
                    <a:pt x="2129" y="1334"/>
                  </a:cubicBezTo>
                  <a:lnTo>
                    <a:pt x="2408" y="1334"/>
                  </a:lnTo>
                  <a:cubicBezTo>
                    <a:pt x="2428" y="1334"/>
                    <a:pt x="2448" y="1334"/>
                    <a:pt x="2507" y="1314"/>
                  </a:cubicBezTo>
                  <a:cubicBezTo>
                    <a:pt x="2627" y="1294"/>
                    <a:pt x="2726" y="1234"/>
                    <a:pt x="2826" y="1175"/>
                  </a:cubicBezTo>
                  <a:cubicBezTo>
                    <a:pt x="3005" y="1015"/>
                    <a:pt x="3064" y="797"/>
                    <a:pt x="3025" y="538"/>
                  </a:cubicBezTo>
                  <a:cubicBezTo>
                    <a:pt x="3005" y="439"/>
                    <a:pt x="2985" y="319"/>
                    <a:pt x="2905" y="240"/>
                  </a:cubicBezTo>
                  <a:cubicBezTo>
                    <a:pt x="2845" y="200"/>
                    <a:pt x="2826" y="180"/>
                    <a:pt x="2786" y="140"/>
                  </a:cubicBezTo>
                  <a:lnTo>
                    <a:pt x="2627" y="80"/>
                  </a:lnTo>
                  <a:cubicBezTo>
                    <a:pt x="2498" y="34"/>
                    <a:pt x="2350" y="15"/>
                    <a:pt x="2201" y="15"/>
                  </a:cubicBezTo>
                  <a:cubicBezTo>
                    <a:pt x="2095" y="15"/>
                    <a:pt x="1990" y="24"/>
                    <a:pt x="1891" y="41"/>
                  </a:cubicBezTo>
                  <a:cubicBezTo>
                    <a:pt x="1493" y="41"/>
                    <a:pt x="1115" y="21"/>
                    <a:pt x="717" y="1"/>
                  </a:cubicBezTo>
                  <a:close/>
                </a:path>
              </a:pathLst>
            </a:custGeom>
            <a:solidFill>
              <a:srgbClr val="F19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32"/>
            <p:cNvSpPr/>
            <p:nvPr/>
          </p:nvSpPr>
          <p:spPr>
            <a:xfrm>
              <a:off x="3353372" y="2496855"/>
              <a:ext cx="103114" cy="50827"/>
            </a:xfrm>
            <a:custGeom>
              <a:avLst/>
              <a:gdLst/>
              <a:ahLst/>
              <a:cxnLst/>
              <a:rect l="l" t="t" r="r" b="b"/>
              <a:pathLst>
                <a:path w="2826" h="1393" extrusionOk="0">
                  <a:moveTo>
                    <a:pt x="1990" y="0"/>
                  </a:moveTo>
                  <a:cubicBezTo>
                    <a:pt x="1393" y="0"/>
                    <a:pt x="796" y="40"/>
                    <a:pt x="219" y="100"/>
                  </a:cubicBezTo>
                  <a:cubicBezTo>
                    <a:pt x="120" y="100"/>
                    <a:pt x="40" y="120"/>
                    <a:pt x="0" y="120"/>
                  </a:cubicBezTo>
                  <a:cubicBezTo>
                    <a:pt x="239" y="557"/>
                    <a:pt x="518" y="995"/>
                    <a:pt x="836" y="1393"/>
                  </a:cubicBezTo>
                  <a:cubicBezTo>
                    <a:pt x="1094" y="1353"/>
                    <a:pt x="1333" y="1353"/>
                    <a:pt x="1552" y="1353"/>
                  </a:cubicBezTo>
                  <a:lnTo>
                    <a:pt x="1612" y="1353"/>
                  </a:lnTo>
                  <a:cubicBezTo>
                    <a:pt x="1711" y="1369"/>
                    <a:pt x="1820" y="1379"/>
                    <a:pt x="1932" y="1379"/>
                  </a:cubicBezTo>
                  <a:cubicBezTo>
                    <a:pt x="2091" y="1379"/>
                    <a:pt x="2256" y="1360"/>
                    <a:pt x="2407" y="1313"/>
                  </a:cubicBezTo>
                  <a:cubicBezTo>
                    <a:pt x="2646" y="1234"/>
                    <a:pt x="2805" y="1094"/>
                    <a:pt x="2825" y="836"/>
                  </a:cubicBezTo>
                  <a:lnTo>
                    <a:pt x="2825" y="796"/>
                  </a:lnTo>
                  <a:lnTo>
                    <a:pt x="2825" y="756"/>
                  </a:lnTo>
                  <a:lnTo>
                    <a:pt x="2825" y="637"/>
                  </a:lnTo>
                  <a:cubicBezTo>
                    <a:pt x="2825" y="557"/>
                    <a:pt x="2825" y="537"/>
                    <a:pt x="2805" y="458"/>
                  </a:cubicBezTo>
                  <a:cubicBezTo>
                    <a:pt x="2785" y="338"/>
                    <a:pt x="2726" y="259"/>
                    <a:pt x="2646" y="199"/>
                  </a:cubicBezTo>
                  <a:cubicBezTo>
                    <a:pt x="2586" y="120"/>
                    <a:pt x="2447" y="60"/>
                    <a:pt x="2348" y="20"/>
                  </a:cubicBezTo>
                  <a:cubicBezTo>
                    <a:pt x="2308" y="0"/>
                    <a:pt x="2228" y="0"/>
                    <a:pt x="2189" y="0"/>
                  </a:cubicBezTo>
                  <a:close/>
                </a:path>
              </a:pathLst>
            </a:custGeom>
            <a:solidFill>
              <a:srgbClr val="F195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32"/>
            <p:cNvSpPr/>
            <p:nvPr/>
          </p:nvSpPr>
          <p:spPr>
            <a:xfrm>
              <a:off x="2944730" y="2854674"/>
              <a:ext cx="342654" cy="352798"/>
            </a:xfrm>
            <a:custGeom>
              <a:avLst/>
              <a:gdLst/>
              <a:ahLst/>
              <a:cxnLst/>
              <a:rect l="l" t="t" r="r" b="b"/>
              <a:pathLst>
                <a:path w="9391" h="9669" extrusionOk="0">
                  <a:moveTo>
                    <a:pt x="4676" y="0"/>
                  </a:moveTo>
                  <a:cubicBezTo>
                    <a:pt x="4676" y="0"/>
                    <a:pt x="4556" y="0"/>
                    <a:pt x="4337" y="40"/>
                  </a:cubicBezTo>
                  <a:cubicBezTo>
                    <a:pt x="4198" y="40"/>
                    <a:pt x="4079" y="60"/>
                    <a:pt x="3940" y="80"/>
                  </a:cubicBezTo>
                  <a:cubicBezTo>
                    <a:pt x="3860" y="80"/>
                    <a:pt x="3780" y="100"/>
                    <a:pt x="3701" y="140"/>
                  </a:cubicBezTo>
                  <a:lnTo>
                    <a:pt x="3681" y="140"/>
                  </a:lnTo>
                  <a:cubicBezTo>
                    <a:pt x="3641" y="160"/>
                    <a:pt x="3581" y="160"/>
                    <a:pt x="3542" y="179"/>
                  </a:cubicBezTo>
                  <a:cubicBezTo>
                    <a:pt x="3502" y="179"/>
                    <a:pt x="3502" y="179"/>
                    <a:pt x="3482" y="199"/>
                  </a:cubicBezTo>
                  <a:cubicBezTo>
                    <a:pt x="3462" y="199"/>
                    <a:pt x="3442" y="239"/>
                    <a:pt x="3402" y="239"/>
                  </a:cubicBezTo>
                  <a:lnTo>
                    <a:pt x="3383" y="239"/>
                  </a:lnTo>
                  <a:cubicBezTo>
                    <a:pt x="3363" y="239"/>
                    <a:pt x="3303" y="259"/>
                    <a:pt x="3283" y="259"/>
                  </a:cubicBezTo>
                  <a:lnTo>
                    <a:pt x="3263" y="259"/>
                  </a:lnTo>
                  <a:cubicBezTo>
                    <a:pt x="3263" y="259"/>
                    <a:pt x="3243" y="259"/>
                    <a:pt x="3243" y="279"/>
                  </a:cubicBezTo>
                  <a:cubicBezTo>
                    <a:pt x="3184" y="299"/>
                    <a:pt x="3144" y="299"/>
                    <a:pt x="3084" y="319"/>
                  </a:cubicBezTo>
                  <a:cubicBezTo>
                    <a:pt x="2766" y="458"/>
                    <a:pt x="2448" y="637"/>
                    <a:pt x="2089" y="876"/>
                  </a:cubicBezTo>
                  <a:cubicBezTo>
                    <a:pt x="1612" y="1194"/>
                    <a:pt x="1174" y="1671"/>
                    <a:pt x="796" y="2268"/>
                  </a:cubicBezTo>
                  <a:cubicBezTo>
                    <a:pt x="419" y="2865"/>
                    <a:pt x="160" y="3581"/>
                    <a:pt x="60" y="4357"/>
                  </a:cubicBezTo>
                  <a:cubicBezTo>
                    <a:pt x="21" y="4556"/>
                    <a:pt x="21" y="4755"/>
                    <a:pt x="1" y="4954"/>
                  </a:cubicBezTo>
                  <a:cubicBezTo>
                    <a:pt x="1" y="5153"/>
                    <a:pt x="1" y="5371"/>
                    <a:pt x="21" y="5570"/>
                  </a:cubicBezTo>
                  <a:cubicBezTo>
                    <a:pt x="60" y="6008"/>
                    <a:pt x="180" y="6426"/>
                    <a:pt x="359" y="6824"/>
                  </a:cubicBezTo>
                  <a:cubicBezTo>
                    <a:pt x="359" y="6844"/>
                    <a:pt x="379" y="6863"/>
                    <a:pt x="399" y="6903"/>
                  </a:cubicBezTo>
                  <a:cubicBezTo>
                    <a:pt x="578" y="7261"/>
                    <a:pt x="796" y="7619"/>
                    <a:pt x="1055" y="7957"/>
                  </a:cubicBezTo>
                  <a:cubicBezTo>
                    <a:pt x="1353" y="8316"/>
                    <a:pt x="1692" y="8634"/>
                    <a:pt x="2070" y="8892"/>
                  </a:cubicBezTo>
                  <a:cubicBezTo>
                    <a:pt x="2189" y="8952"/>
                    <a:pt x="2308" y="9052"/>
                    <a:pt x="2467" y="9131"/>
                  </a:cubicBezTo>
                  <a:cubicBezTo>
                    <a:pt x="2666" y="9231"/>
                    <a:pt x="2865" y="9330"/>
                    <a:pt x="3064" y="9410"/>
                  </a:cubicBezTo>
                  <a:lnTo>
                    <a:pt x="3283" y="9469"/>
                  </a:lnTo>
                  <a:lnTo>
                    <a:pt x="3303" y="9469"/>
                  </a:lnTo>
                  <a:cubicBezTo>
                    <a:pt x="3343" y="9469"/>
                    <a:pt x="3363" y="9469"/>
                    <a:pt x="3363" y="9509"/>
                  </a:cubicBezTo>
                  <a:cubicBezTo>
                    <a:pt x="3383" y="9509"/>
                    <a:pt x="3402" y="9529"/>
                    <a:pt x="3442" y="9529"/>
                  </a:cubicBezTo>
                  <a:lnTo>
                    <a:pt x="3482" y="9529"/>
                  </a:lnTo>
                  <a:cubicBezTo>
                    <a:pt x="3542" y="9549"/>
                    <a:pt x="3601" y="9549"/>
                    <a:pt x="3661" y="9569"/>
                  </a:cubicBezTo>
                  <a:cubicBezTo>
                    <a:pt x="3999" y="9648"/>
                    <a:pt x="4337" y="9668"/>
                    <a:pt x="4676" y="9668"/>
                  </a:cubicBezTo>
                  <a:cubicBezTo>
                    <a:pt x="5153" y="9648"/>
                    <a:pt x="5610" y="9569"/>
                    <a:pt x="6048" y="9430"/>
                  </a:cubicBezTo>
                  <a:cubicBezTo>
                    <a:pt x="6486" y="9270"/>
                    <a:pt x="6884" y="9071"/>
                    <a:pt x="7281" y="8813"/>
                  </a:cubicBezTo>
                  <a:cubicBezTo>
                    <a:pt x="7659" y="8534"/>
                    <a:pt x="8018" y="8236"/>
                    <a:pt x="8276" y="7878"/>
                  </a:cubicBezTo>
                  <a:cubicBezTo>
                    <a:pt x="8555" y="7540"/>
                    <a:pt x="8793" y="7162"/>
                    <a:pt x="8952" y="6764"/>
                  </a:cubicBezTo>
                  <a:cubicBezTo>
                    <a:pt x="9311" y="5968"/>
                    <a:pt x="9390" y="5133"/>
                    <a:pt x="9330" y="4337"/>
                  </a:cubicBezTo>
                  <a:cubicBezTo>
                    <a:pt x="9251" y="3561"/>
                    <a:pt x="8952" y="2845"/>
                    <a:pt x="8594" y="2248"/>
                  </a:cubicBezTo>
                  <a:cubicBezTo>
                    <a:pt x="8236" y="1691"/>
                    <a:pt x="7759" y="1234"/>
                    <a:pt x="7281" y="876"/>
                  </a:cubicBezTo>
                  <a:cubicBezTo>
                    <a:pt x="6824" y="538"/>
                    <a:pt x="6347" y="339"/>
                    <a:pt x="5949" y="199"/>
                  </a:cubicBezTo>
                  <a:cubicBezTo>
                    <a:pt x="5849" y="179"/>
                    <a:pt x="5750" y="160"/>
                    <a:pt x="5670" y="140"/>
                  </a:cubicBezTo>
                  <a:cubicBezTo>
                    <a:pt x="5571" y="100"/>
                    <a:pt x="5491" y="100"/>
                    <a:pt x="5431" y="80"/>
                  </a:cubicBezTo>
                  <a:cubicBezTo>
                    <a:pt x="5272" y="60"/>
                    <a:pt x="5133" y="40"/>
                    <a:pt x="5034" y="40"/>
                  </a:cubicBezTo>
                  <a:cubicBezTo>
                    <a:pt x="4795" y="0"/>
                    <a:pt x="4676" y="0"/>
                    <a:pt x="467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32"/>
            <p:cNvSpPr/>
            <p:nvPr/>
          </p:nvSpPr>
          <p:spPr>
            <a:xfrm>
              <a:off x="5666501" y="3517333"/>
              <a:ext cx="114717" cy="55206"/>
            </a:xfrm>
            <a:custGeom>
              <a:avLst/>
              <a:gdLst/>
              <a:ahLst/>
              <a:cxnLst/>
              <a:rect l="l" t="t" r="r" b="b"/>
              <a:pathLst>
                <a:path w="3144" h="1513" extrusionOk="0">
                  <a:moveTo>
                    <a:pt x="2308" y="0"/>
                  </a:moveTo>
                  <a:cubicBezTo>
                    <a:pt x="1990" y="20"/>
                    <a:pt x="1691" y="40"/>
                    <a:pt x="1373" y="40"/>
                  </a:cubicBezTo>
                  <a:lnTo>
                    <a:pt x="1094" y="20"/>
                  </a:lnTo>
                  <a:cubicBezTo>
                    <a:pt x="896" y="20"/>
                    <a:pt x="697" y="40"/>
                    <a:pt x="518" y="100"/>
                  </a:cubicBezTo>
                  <a:cubicBezTo>
                    <a:pt x="239" y="179"/>
                    <a:pt x="80" y="378"/>
                    <a:pt x="40" y="617"/>
                  </a:cubicBezTo>
                  <a:cubicBezTo>
                    <a:pt x="0" y="876"/>
                    <a:pt x="80" y="1174"/>
                    <a:pt x="239" y="1313"/>
                  </a:cubicBezTo>
                  <a:cubicBezTo>
                    <a:pt x="358" y="1393"/>
                    <a:pt x="458" y="1473"/>
                    <a:pt x="577" y="1492"/>
                  </a:cubicBezTo>
                  <a:cubicBezTo>
                    <a:pt x="657" y="1512"/>
                    <a:pt x="697" y="1512"/>
                    <a:pt x="776" y="1512"/>
                  </a:cubicBezTo>
                  <a:lnTo>
                    <a:pt x="975" y="1512"/>
                  </a:lnTo>
                  <a:cubicBezTo>
                    <a:pt x="1572" y="1492"/>
                    <a:pt x="2169" y="1473"/>
                    <a:pt x="2746" y="1393"/>
                  </a:cubicBezTo>
                  <a:cubicBezTo>
                    <a:pt x="2885" y="1393"/>
                    <a:pt x="3004" y="1393"/>
                    <a:pt x="3143" y="1373"/>
                  </a:cubicBezTo>
                  <a:cubicBezTo>
                    <a:pt x="2905" y="896"/>
                    <a:pt x="2646" y="418"/>
                    <a:pt x="230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32"/>
            <p:cNvSpPr/>
            <p:nvPr/>
          </p:nvSpPr>
          <p:spPr>
            <a:xfrm>
              <a:off x="5825433" y="2517178"/>
              <a:ext cx="497981" cy="1030699"/>
            </a:xfrm>
            <a:custGeom>
              <a:avLst/>
              <a:gdLst/>
              <a:ahLst/>
              <a:cxnLst/>
              <a:rect l="l" t="t" r="r" b="b"/>
              <a:pathLst>
                <a:path w="13648" h="28248" extrusionOk="0">
                  <a:moveTo>
                    <a:pt x="757" y="0"/>
                  </a:moveTo>
                  <a:lnTo>
                    <a:pt x="657" y="179"/>
                  </a:lnTo>
                  <a:lnTo>
                    <a:pt x="419" y="557"/>
                  </a:lnTo>
                  <a:cubicBezTo>
                    <a:pt x="299" y="776"/>
                    <a:pt x="140" y="995"/>
                    <a:pt x="1" y="1194"/>
                  </a:cubicBezTo>
                  <a:cubicBezTo>
                    <a:pt x="518" y="1373"/>
                    <a:pt x="1035" y="1592"/>
                    <a:pt x="1533" y="1870"/>
                  </a:cubicBezTo>
                  <a:cubicBezTo>
                    <a:pt x="2925" y="2646"/>
                    <a:pt x="4039" y="3840"/>
                    <a:pt x="4914" y="5153"/>
                  </a:cubicBezTo>
                  <a:cubicBezTo>
                    <a:pt x="5710" y="6366"/>
                    <a:pt x="6267" y="7739"/>
                    <a:pt x="6625" y="9131"/>
                  </a:cubicBezTo>
                  <a:cubicBezTo>
                    <a:pt x="7122" y="9290"/>
                    <a:pt x="7580" y="9489"/>
                    <a:pt x="7998" y="9748"/>
                  </a:cubicBezTo>
                  <a:cubicBezTo>
                    <a:pt x="8415" y="10026"/>
                    <a:pt x="8813" y="10384"/>
                    <a:pt x="9151" y="10742"/>
                  </a:cubicBezTo>
                  <a:cubicBezTo>
                    <a:pt x="9470" y="11140"/>
                    <a:pt x="9748" y="11538"/>
                    <a:pt x="9947" y="11996"/>
                  </a:cubicBezTo>
                  <a:cubicBezTo>
                    <a:pt x="10146" y="12433"/>
                    <a:pt x="10285" y="12911"/>
                    <a:pt x="10345" y="13368"/>
                  </a:cubicBezTo>
                  <a:cubicBezTo>
                    <a:pt x="10385" y="13587"/>
                    <a:pt x="10385" y="13826"/>
                    <a:pt x="10385" y="14064"/>
                  </a:cubicBezTo>
                  <a:lnTo>
                    <a:pt x="10385" y="14403"/>
                  </a:lnTo>
                  <a:cubicBezTo>
                    <a:pt x="10385" y="14502"/>
                    <a:pt x="10385" y="14621"/>
                    <a:pt x="10365" y="14721"/>
                  </a:cubicBezTo>
                  <a:cubicBezTo>
                    <a:pt x="10246" y="15656"/>
                    <a:pt x="9907" y="16412"/>
                    <a:pt x="9470" y="17068"/>
                  </a:cubicBezTo>
                  <a:cubicBezTo>
                    <a:pt x="9012" y="17685"/>
                    <a:pt x="8455" y="18162"/>
                    <a:pt x="7918" y="18481"/>
                  </a:cubicBezTo>
                  <a:cubicBezTo>
                    <a:pt x="7620" y="18660"/>
                    <a:pt x="7361" y="18799"/>
                    <a:pt x="7083" y="18898"/>
                  </a:cubicBezTo>
                  <a:cubicBezTo>
                    <a:pt x="6923" y="18958"/>
                    <a:pt x="6764" y="19038"/>
                    <a:pt x="6605" y="19077"/>
                  </a:cubicBezTo>
                  <a:cubicBezTo>
                    <a:pt x="6426" y="19754"/>
                    <a:pt x="6187" y="20390"/>
                    <a:pt x="5929" y="21027"/>
                  </a:cubicBezTo>
                  <a:cubicBezTo>
                    <a:pt x="5630" y="21743"/>
                    <a:pt x="5272" y="22439"/>
                    <a:pt x="4835" y="23076"/>
                  </a:cubicBezTo>
                  <a:cubicBezTo>
                    <a:pt x="3999" y="24409"/>
                    <a:pt x="2845" y="25543"/>
                    <a:pt x="1493" y="26298"/>
                  </a:cubicBezTo>
                  <a:cubicBezTo>
                    <a:pt x="1135" y="26497"/>
                    <a:pt x="757" y="26657"/>
                    <a:pt x="359" y="26816"/>
                  </a:cubicBezTo>
                  <a:lnTo>
                    <a:pt x="896" y="27631"/>
                  </a:lnTo>
                  <a:cubicBezTo>
                    <a:pt x="1015" y="27830"/>
                    <a:pt x="1115" y="28029"/>
                    <a:pt x="1234" y="28248"/>
                  </a:cubicBezTo>
                  <a:cubicBezTo>
                    <a:pt x="1453" y="28208"/>
                    <a:pt x="1652" y="28129"/>
                    <a:pt x="1891" y="28089"/>
                  </a:cubicBezTo>
                  <a:cubicBezTo>
                    <a:pt x="1990" y="28049"/>
                    <a:pt x="2109" y="28009"/>
                    <a:pt x="2209" y="27989"/>
                  </a:cubicBezTo>
                  <a:cubicBezTo>
                    <a:pt x="3641" y="27492"/>
                    <a:pt x="5034" y="26816"/>
                    <a:pt x="6327" y="26000"/>
                  </a:cubicBezTo>
                  <a:cubicBezTo>
                    <a:pt x="7262" y="25403"/>
                    <a:pt x="8117" y="24727"/>
                    <a:pt x="8913" y="23971"/>
                  </a:cubicBezTo>
                  <a:cubicBezTo>
                    <a:pt x="9708" y="23235"/>
                    <a:pt x="10444" y="22419"/>
                    <a:pt x="11081" y="21524"/>
                  </a:cubicBezTo>
                  <a:cubicBezTo>
                    <a:pt x="11738" y="20629"/>
                    <a:pt x="12255" y="19674"/>
                    <a:pt x="12672" y="18660"/>
                  </a:cubicBezTo>
                  <a:cubicBezTo>
                    <a:pt x="13090" y="17645"/>
                    <a:pt x="13389" y="16591"/>
                    <a:pt x="13528" y="15497"/>
                  </a:cubicBezTo>
                  <a:cubicBezTo>
                    <a:pt x="13647" y="14423"/>
                    <a:pt x="13647" y="13309"/>
                    <a:pt x="13468" y="12234"/>
                  </a:cubicBezTo>
                  <a:cubicBezTo>
                    <a:pt x="13309" y="11180"/>
                    <a:pt x="13011" y="10106"/>
                    <a:pt x="12533" y="9111"/>
                  </a:cubicBezTo>
                  <a:cubicBezTo>
                    <a:pt x="12076" y="8117"/>
                    <a:pt x="11519" y="7162"/>
                    <a:pt x="10842" y="6306"/>
                  </a:cubicBezTo>
                  <a:cubicBezTo>
                    <a:pt x="10166" y="5431"/>
                    <a:pt x="9390" y="4635"/>
                    <a:pt x="8575" y="3919"/>
                  </a:cubicBezTo>
                  <a:cubicBezTo>
                    <a:pt x="7361" y="2845"/>
                    <a:pt x="5969" y="1970"/>
                    <a:pt x="4497" y="1273"/>
                  </a:cubicBezTo>
                  <a:cubicBezTo>
                    <a:pt x="4477" y="1254"/>
                    <a:pt x="4457" y="1254"/>
                    <a:pt x="4417" y="1234"/>
                  </a:cubicBezTo>
                  <a:cubicBezTo>
                    <a:pt x="4218" y="1134"/>
                    <a:pt x="4039" y="1055"/>
                    <a:pt x="3840" y="975"/>
                  </a:cubicBezTo>
                  <a:cubicBezTo>
                    <a:pt x="3780" y="955"/>
                    <a:pt x="3681" y="895"/>
                    <a:pt x="3601" y="876"/>
                  </a:cubicBezTo>
                  <a:lnTo>
                    <a:pt x="3383" y="796"/>
                  </a:lnTo>
                  <a:cubicBezTo>
                    <a:pt x="3184" y="736"/>
                    <a:pt x="2945" y="657"/>
                    <a:pt x="2746" y="577"/>
                  </a:cubicBezTo>
                  <a:cubicBezTo>
                    <a:pt x="2686" y="557"/>
                    <a:pt x="2607" y="537"/>
                    <a:pt x="2507" y="498"/>
                  </a:cubicBezTo>
                  <a:cubicBezTo>
                    <a:pt x="2348" y="458"/>
                    <a:pt x="2209" y="398"/>
                    <a:pt x="2030" y="358"/>
                  </a:cubicBezTo>
                  <a:cubicBezTo>
                    <a:pt x="1612" y="239"/>
                    <a:pt x="1194" y="100"/>
                    <a:pt x="75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32"/>
            <p:cNvSpPr/>
            <p:nvPr/>
          </p:nvSpPr>
          <p:spPr>
            <a:xfrm>
              <a:off x="5673032" y="2497585"/>
              <a:ext cx="99465" cy="47215"/>
            </a:xfrm>
            <a:custGeom>
              <a:avLst/>
              <a:gdLst/>
              <a:ahLst/>
              <a:cxnLst/>
              <a:rect l="l" t="t" r="r" b="b"/>
              <a:pathLst>
                <a:path w="2726" h="1294" extrusionOk="0">
                  <a:moveTo>
                    <a:pt x="597" y="0"/>
                  </a:moveTo>
                  <a:lnTo>
                    <a:pt x="597" y="20"/>
                  </a:lnTo>
                  <a:lnTo>
                    <a:pt x="537" y="20"/>
                  </a:lnTo>
                  <a:cubicBezTo>
                    <a:pt x="518" y="20"/>
                    <a:pt x="498" y="20"/>
                    <a:pt x="478" y="40"/>
                  </a:cubicBezTo>
                  <a:cubicBezTo>
                    <a:pt x="418" y="60"/>
                    <a:pt x="378" y="60"/>
                    <a:pt x="319" y="100"/>
                  </a:cubicBezTo>
                  <a:cubicBezTo>
                    <a:pt x="219" y="139"/>
                    <a:pt x="140" y="199"/>
                    <a:pt x="100" y="299"/>
                  </a:cubicBezTo>
                  <a:cubicBezTo>
                    <a:pt x="40" y="358"/>
                    <a:pt x="20" y="478"/>
                    <a:pt x="0" y="557"/>
                  </a:cubicBezTo>
                  <a:cubicBezTo>
                    <a:pt x="0" y="657"/>
                    <a:pt x="0" y="796"/>
                    <a:pt x="20" y="895"/>
                  </a:cubicBezTo>
                  <a:cubicBezTo>
                    <a:pt x="40" y="995"/>
                    <a:pt x="100" y="1054"/>
                    <a:pt x="179" y="1114"/>
                  </a:cubicBezTo>
                  <a:lnTo>
                    <a:pt x="239" y="1154"/>
                  </a:lnTo>
                  <a:lnTo>
                    <a:pt x="299" y="1194"/>
                  </a:lnTo>
                  <a:cubicBezTo>
                    <a:pt x="339" y="1214"/>
                    <a:pt x="398" y="1234"/>
                    <a:pt x="438" y="1234"/>
                  </a:cubicBezTo>
                  <a:cubicBezTo>
                    <a:pt x="537" y="1253"/>
                    <a:pt x="677" y="1293"/>
                    <a:pt x="796" y="1293"/>
                  </a:cubicBezTo>
                  <a:lnTo>
                    <a:pt x="955" y="1293"/>
                  </a:lnTo>
                  <a:cubicBezTo>
                    <a:pt x="1015" y="1293"/>
                    <a:pt x="1094" y="1293"/>
                    <a:pt x="1134" y="1273"/>
                  </a:cubicBezTo>
                  <a:lnTo>
                    <a:pt x="1154" y="1273"/>
                  </a:lnTo>
                  <a:cubicBezTo>
                    <a:pt x="1433" y="1273"/>
                    <a:pt x="1711" y="1293"/>
                    <a:pt x="1950" y="1293"/>
                  </a:cubicBezTo>
                  <a:cubicBezTo>
                    <a:pt x="2248" y="915"/>
                    <a:pt x="2507" y="537"/>
                    <a:pt x="2726" y="120"/>
                  </a:cubicBezTo>
                  <a:cubicBezTo>
                    <a:pt x="2010" y="40"/>
                    <a:pt x="1313" y="0"/>
                    <a:pt x="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32"/>
            <p:cNvSpPr/>
            <p:nvPr/>
          </p:nvSpPr>
          <p:spPr>
            <a:xfrm>
              <a:off x="5841414" y="2856133"/>
              <a:ext cx="343347" cy="352798"/>
            </a:xfrm>
            <a:custGeom>
              <a:avLst/>
              <a:gdLst/>
              <a:ahLst/>
              <a:cxnLst/>
              <a:rect l="l" t="t" r="r" b="b"/>
              <a:pathLst>
                <a:path w="9410" h="9669" extrusionOk="0">
                  <a:moveTo>
                    <a:pt x="4715" y="0"/>
                  </a:moveTo>
                  <a:cubicBezTo>
                    <a:pt x="4715" y="0"/>
                    <a:pt x="4576" y="0"/>
                    <a:pt x="4357" y="20"/>
                  </a:cubicBezTo>
                  <a:cubicBezTo>
                    <a:pt x="4238" y="20"/>
                    <a:pt x="4118" y="40"/>
                    <a:pt x="3959" y="60"/>
                  </a:cubicBezTo>
                  <a:cubicBezTo>
                    <a:pt x="3880" y="100"/>
                    <a:pt x="3780" y="100"/>
                    <a:pt x="3720" y="120"/>
                  </a:cubicBezTo>
                  <a:cubicBezTo>
                    <a:pt x="3621" y="139"/>
                    <a:pt x="3541" y="159"/>
                    <a:pt x="3442" y="199"/>
                  </a:cubicBezTo>
                  <a:cubicBezTo>
                    <a:pt x="3044" y="318"/>
                    <a:pt x="2567" y="517"/>
                    <a:pt x="2089" y="856"/>
                  </a:cubicBezTo>
                  <a:cubicBezTo>
                    <a:pt x="1632" y="1194"/>
                    <a:pt x="1174" y="1651"/>
                    <a:pt x="796" y="2248"/>
                  </a:cubicBezTo>
                  <a:cubicBezTo>
                    <a:pt x="438" y="2845"/>
                    <a:pt x="160" y="3581"/>
                    <a:pt x="60" y="4337"/>
                  </a:cubicBezTo>
                  <a:cubicBezTo>
                    <a:pt x="40" y="4536"/>
                    <a:pt x="40" y="4735"/>
                    <a:pt x="0" y="4934"/>
                  </a:cubicBezTo>
                  <a:cubicBezTo>
                    <a:pt x="0" y="5133"/>
                    <a:pt x="0" y="5371"/>
                    <a:pt x="40" y="5570"/>
                  </a:cubicBezTo>
                  <a:cubicBezTo>
                    <a:pt x="60" y="5988"/>
                    <a:pt x="180" y="6406"/>
                    <a:pt x="359" y="6804"/>
                  </a:cubicBezTo>
                  <a:cubicBezTo>
                    <a:pt x="478" y="7221"/>
                    <a:pt x="697" y="7599"/>
                    <a:pt x="975" y="7977"/>
                  </a:cubicBezTo>
                  <a:cubicBezTo>
                    <a:pt x="1274" y="8315"/>
                    <a:pt x="1632" y="8654"/>
                    <a:pt x="1990" y="8892"/>
                  </a:cubicBezTo>
                  <a:cubicBezTo>
                    <a:pt x="2388" y="9151"/>
                    <a:pt x="2825" y="9350"/>
                    <a:pt x="3263" y="9489"/>
                  </a:cubicBezTo>
                  <a:cubicBezTo>
                    <a:pt x="3720" y="9608"/>
                    <a:pt x="4218" y="9668"/>
                    <a:pt x="4655" y="9668"/>
                  </a:cubicBezTo>
                  <a:cubicBezTo>
                    <a:pt x="5033" y="9648"/>
                    <a:pt x="5371" y="9588"/>
                    <a:pt x="5730" y="9509"/>
                  </a:cubicBezTo>
                  <a:cubicBezTo>
                    <a:pt x="5809" y="9489"/>
                    <a:pt x="5849" y="9489"/>
                    <a:pt x="5928" y="9469"/>
                  </a:cubicBezTo>
                  <a:lnTo>
                    <a:pt x="5948" y="9469"/>
                  </a:lnTo>
                  <a:cubicBezTo>
                    <a:pt x="5968" y="9469"/>
                    <a:pt x="6008" y="9449"/>
                    <a:pt x="6028" y="9449"/>
                  </a:cubicBezTo>
                  <a:lnTo>
                    <a:pt x="6048" y="9449"/>
                  </a:lnTo>
                  <a:cubicBezTo>
                    <a:pt x="6068" y="9449"/>
                    <a:pt x="6108" y="9409"/>
                    <a:pt x="6127" y="9409"/>
                  </a:cubicBezTo>
                  <a:lnTo>
                    <a:pt x="6147" y="9409"/>
                  </a:lnTo>
                  <a:cubicBezTo>
                    <a:pt x="6227" y="9390"/>
                    <a:pt x="6267" y="9370"/>
                    <a:pt x="6326" y="9350"/>
                  </a:cubicBezTo>
                  <a:cubicBezTo>
                    <a:pt x="6665" y="9211"/>
                    <a:pt x="7003" y="9051"/>
                    <a:pt x="7301" y="8813"/>
                  </a:cubicBezTo>
                  <a:cubicBezTo>
                    <a:pt x="7659" y="8554"/>
                    <a:pt x="8017" y="8256"/>
                    <a:pt x="8296" y="7898"/>
                  </a:cubicBezTo>
                  <a:cubicBezTo>
                    <a:pt x="8554" y="7559"/>
                    <a:pt x="8813" y="7181"/>
                    <a:pt x="8952" y="6784"/>
                  </a:cubicBezTo>
                  <a:cubicBezTo>
                    <a:pt x="9310" y="5988"/>
                    <a:pt x="9410" y="5133"/>
                    <a:pt x="9330" y="4337"/>
                  </a:cubicBezTo>
                  <a:cubicBezTo>
                    <a:pt x="9251" y="3581"/>
                    <a:pt x="8952" y="2845"/>
                    <a:pt x="8614" y="2248"/>
                  </a:cubicBezTo>
                  <a:cubicBezTo>
                    <a:pt x="8236" y="1651"/>
                    <a:pt x="7779" y="1194"/>
                    <a:pt x="7321" y="856"/>
                  </a:cubicBezTo>
                  <a:cubicBezTo>
                    <a:pt x="7003" y="617"/>
                    <a:pt x="6645" y="458"/>
                    <a:pt x="6346" y="338"/>
                  </a:cubicBezTo>
                  <a:cubicBezTo>
                    <a:pt x="6306" y="318"/>
                    <a:pt x="6247" y="299"/>
                    <a:pt x="6167" y="299"/>
                  </a:cubicBezTo>
                  <a:cubicBezTo>
                    <a:pt x="6147" y="299"/>
                    <a:pt x="6127" y="259"/>
                    <a:pt x="6108" y="259"/>
                  </a:cubicBezTo>
                  <a:cubicBezTo>
                    <a:pt x="6068" y="259"/>
                    <a:pt x="6068" y="259"/>
                    <a:pt x="6048" y="239"/>
                  </a:cubicBezTo>
                  <a:cubicBezTo>
                    <a:pt x="6028" y="239"/>
                    <a:pt x="6028" y="239"/>
                    <a:pt x="6008" y="219"/>
                  </a:cubicBezTo>
                  <a:cubicBezTo>
                    <a:pt x="6008" y="219"/>
                    <a:pt x="5968" y="219"/>
                    <a:pt x="5968" y="199"/>
                  </a:cubicBezTo>
                  <a:cubicBezTo>
                    <a:pt x="5948" y="199"/>
                    <a:pt x="5928" y="159"/>
                    <a:pt x="5909" y="159"/>
                  </a:cubicBezTo>
                  <a:lnTo>
                    <a:pt x="5849" y="159"/>
                  </a:lnTo>
                  <a:cubicBezTo>
                    <a:pt x="5829" y="159"/>
                    <a:pt x="5769" y="139"/>
                    <a:pt x="5749" y="139"/>
                  </a:cubicBezTo>
                  <a:cubicBezTo>
                    <a:pt x="5730" y="139"/>
                    <a:pt x="5730" y="139"/>
                    <a:pt x="5710" y="120"/>
                  </a:cubicBezTo>
                  <a:cubicBezTo>
                    <a:pt x="5610" y="100"/>
                    <a:pt x="5531" y="100"/>
                    <a:pt x="5451" y="60"/>
                  </a:cubicBezTo>
                  <a:cubicBezTo>
                    <a:pt x="5312" y="40"/>
                    <a:pt x="5153" y="20"/>
                    <a:pt x="5053" y="20"/>
                  </a:cubicBezTo>
                  <a:cubicBezTo>
                    <a:pt x="4834" y="0"/>
                    <a:pt x="4715" y="0"/>
                    <a:pt x="471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32"/>
            <p:cNvSpPr/>
            <p:nvPr/>
          </p:nvSpPr>
          <p:spPr>
            <a:xfrm>
              <a:off x="3191521" y="1675227"/>
              <a:ext cx="979908" cy="950463"/>
            </a:xfrm>
            <a:custGeom>
              <a:avLst/>
              <a:gdLst/>
              <a:ahLst/>
              <a:cxnLst/>
              <a:rect l="l" t="t" r="r" b="b"/>
              <a:pathLst>
                <a:path w="26856" h="26049" extrusionOk="0">
                  <a:moveTo>
                    <a:pt x="13050" y="1"/>
                  </a:moveTo>
                  <a:cubicBezTo>
                    <a:pt x="11618" y="1"/>
                    <a:pt x="10165" y="200"/>
                    <a:pt x="8793" y="637"/>
                  </a:cubicBezTo>
                  <a:cubicBezTo>
                    <a:pt x="7440" y="1055"/>
                    <a:pt x="6147" y="1731"/>
                    <a:pt x="4993" y="2587"/>
                  </a:cubicBezTo>
                  <a:cubicBezTo>
                    <a:pt x="4854" y="2686"/>
                    <a:pt x="4735" y="2825"/>
                    <a:pt x="4576" y="2945"/>
                  </a:cubicBezTo>
                  <a:lnTo>
                    <a:pt x="4377" y="3124"/>
                  </a:lnTo>
                  <a:lnTo>
                    <a:pt x="4178" y="3283"/>
                  </a:lnTo>
                  <a:cubicBezTo>
                    <a:pt x="4058" y="3422"/>
                    <a:pt x="3899" y="3542"/>
                    <a:pt x="3780" y="3661"/>
                  </a:cubicBezTo>
                  <a:lnTo>
                    <a:pt x="3402" y="4059"/>
                  </a:lnTo>
                  <a:cubicBezTo>
                    <a:pt x="2924" y="4616"/>
                    <a:pt x="2507" y="5153"/>
                    <a:pt x="2149" y="5770"/>
                  </a:cubicBezTo>
                  <a:cubicBezTo>
                    <a:pt x="1771" y="6406"/>
                    <a:pt x="1452" y="7023"/>
                    <a:pt x="1174" y="7659"/>
                  </a:cubicBezTo>
                  <a:cubicBezTo>
                    <a:pt x="895" y="8316"/>
                    <a:pt x="677" y="9012"/>
                    <a:pt x="498" y="9708"/>
                  </a:cubicBezTo>
                  <a:cubicBezTo>
                    <a:pt x="319" y="10405"/>
                    <a:pt x="199" y="11101"/>
                    <a:pt x="120" y="11817"/>
                  </a:cubicBezTo>
                  <a:cubicBezTo>
                    <a:pt x="20" y="12513"/>
                    <a:pt x="0" y="13229"/>
                    <a:pt x="0" y="13965"/>
                  </a:cubicBezTo>
                  <a:cubicBezTo>
                    <a:pt x="0" y="14682"/>
                    <a:pt x="80" y="15378"/>
                    <a:pt x="140" y="16094"/>
                  </a:cubicBezTo>
                  <a:cubicBezTo>
                    <a:pt x="398" y="16750"/>
                    <a:pt x="498" y="17447"/>
                    <a:pt x="677" y="18143"/>
                  </a:cubicBezTo>
                  <a:cubicBezTo>
                    <a:pt x="756" y="18481"/>
                    <a:pt x="876" y="18839"/>
                    <a:pt x="935" y="19177"/>
                  </a:cubicBezTo>
                  <a:cubicBezTo>
                    <a:pt x="1074" y="19535"/>
                    <a:pt x="1174" y="19854"/>
                    <a:pt x="1293" y="20192"/>
                  </a:cubicBezTo>
                  <a:cubicBezTo>
                    <a:pt x="1552" y="20868"/>
                    <a:pt x="1850" y="21525"/>
                    <a:pt x="2149" y="22161"/>
                  </a:cubicBezTo>
                  <a:cubicBezTo>
                    <a:pt x="2208" y="22320"/>
                    <a:pt x="2288" y="22440"/>
                    <a:pt x="2368" y="22579"/>
                  </a:cubicBezTo>
                  <a:cubicBezTo>
                    <a:pt x="2387" y="22619"/>
                    <a:pt x="2387" y="22639"/>
                    <a:pt x="2407" y="22678"/>
                  </a:cubicBezTo>
                  <a:cubicBezTo>
                    <a:pt x="2447" y="22718"/>
                    <a:pt x="2447" y="22758"/>
                    <a:pt x="2467" y="22778"/>
                  </a:cubicBezTo>
                  <a:cubicBezTo>
                    <a:pt x="2467" y="22818"/>
                    <a:pt x="2487" y="22818"/>
                    <a:pt x="2487" y="22838"/>
                  </a:cubicBezTo>
                  <a:lnTo>
                    <a:pt x="2507" y="22857"/>
                  </a:lnTo>
                  <a:lnTo>
                    <a:pt x="2547" y="22877"/>
                  </a:lnTo>
                  <a:cubicBezTo>
                    <a:pt x="2566" y="22917"/>
                    <a:pt x="2566" y="22937"/>
                    <a:pt x="2586" y="22957"/>
                  </a:cubicBezTo>
                  <a:cubicBezTo>
                    <a:pt x="2785" y="23335"/>
                    <a:pt x="3004" y="23673"/>
                    <a:pt x="3243" y="24031"/>
                  </a:cubicBezTo>
                  <a:lnTo>
                    <a:pt x="3382" y="24250"/>
                  </a:lnTo>
                  <a:cubicBezTo>
                    <a:pt x="3382" y="24270"/>
                    <a:pt x="3402" y="24270"/>
                    <a:pt x="3402" y="24310"/>
                  </a:cubicBezTo>
                  <a:cubicBezTo>
                    <a:pt x="3402" y="24330"/>
                    <a:pt x="3422" y="24330"/>
                    <a:pt x="3422" y="24349"/>
                  </a:cubicBezTo>
                  <a:lnTo>
                    <a:pt x="3422" y="24369"/>
                  </a:lnTo>
                  <a:lnTo>
                    <a:pt x="3462" y="24409"/>
                  </a:lnTo>
                  <a:lnTo>
                    <a:pt x="3481" y="24429"/>
                  </a:lnTo>
                  <a:cubicBezTo>
                    <a:pt x="3501" y="24449"/>
                    <a:pt x="3521" y="24469"/>
                    <a:pt x="3521" y="24528"/>
                  </a:cubicBezTo>
                  <a:cubicBezTo>
                    <a:pt x="3561" y="24548"/>
                    <a:pt x="3581" y="24568"/>
                    <a:pt x="3601" y="24628"/>
                  </a:cubicBezTo>
                  <a:cubicBezTo>
                    <a:pt x="3621" y="24648"/>
                    <a:pt x="3621" y="24668"/>
                    <a:pt x="3661" y="24707"/>
                  </a:cubicBezTo>
                  <a:cubicBezTo>
                    <a:pt x="3919" y="25066"/>
                    <a:pt x="4218" y="25424"/>
                    <a:pt x="4496" y="25802"/>
                  </a:cubicBezTo>
                  <a:cubicBezTo>
                    <a:pt x="4576" y="25861"/>
                    <a:pt x="4675" y="25941"/>
                    <a:pt x="4794" y="26001"/>
                  </a:cubicBezTo>
                  <a:cubicBezTo>
                    <a:pt x="4867" y="26030"/>
                    <a:pt x="4951" y="26048"/>
                    <a:pt x="5045" y="26048"/>
                  </a:cubicBezTo>
                  <a:cubicBezTo>
                    <a:pt x="5079" y="26048"/>
                    <a:pt x="5115" y="26046"/>
                    <a:pt x="5152" y="26040"/>
                  </a:cubicBezTo>
                  <a:cubicBezTo>
                    <a:pt x="5272" y="26020"/>
                    <a:pt x="5371" y="26001"/>
                    <a:pt x="5471" y="25921"/>
                  </a:cubicBezTo>
                  <a:cubicBezTo>
                    <a:pt x="5570" y="25841"/>
                    <a:pt x="5670" y="25762"/>
                    <a:pt x="5709" y="25662"/>
                  </a:cubicBezTo>
                  <a:cubicBezTo>
                    <a:pt x="5789" y="25563"/>
                    <a:pt x="5809" y="25463"/>
                    <a:pt x="5809" y="25344"/>
                  </a:cubicBezTo>
                  <a:lnTo>
                    <a:pt x="5809" y="25245"/>
                  </a:lnTo>
                  <a:lnTo>
                    <a:pt x="5789" y="25165"/>
                  </a:lnTo>
                  <a:cubicBezTo>
                    <a:pt x="5769" y="25125"/>
                    <a:pt x="5749" y="25046"/>
                    <a:pt x="5729" y="25006"/>
                  </a:cubicBezTo>
                  <a:cubicBezTo>
                    <a:pt x="5610" y="24767"/>
                    <a:pt x="5451" y="24568"/>
                    <a:pt x="5272" y="24429"/>
                  </a:cubicBezTo>
                  <a:lnTo>
                    <a:pt x="5232" y="24369"/>
                  </a:lnTo>
                  <a:cubicBezTo>
                    <a:pt x="5192" y="24349"/>
                    <a:pt x="5172" y="24310"/>
                    <a:pt x="5152" y="24270"/>
                  </a:cubicBezTo>
                  <a:cubicBezTo>
                    <a:pt x="5133" y="24250"/>
                    <a:pt x="5093" y="24230"/>
                    <a:pt x="5073" y="24170"/>
                  </a:cubicBezTo>
                  <a:lnTo>
                    <a:pt x="5033" y="24131"/>
                  </a:lnTo>
                  <a:lnTo>
                    <a:pt x="5033" y="24111"/>
                  </a:lnTo>
                  <a:lnTo>
                    <a:pt x="4993" y="24071"/>
                  </a:lnTo>
                  <a:cubicBezTo>
                    <a:pt x="4993" y="24051"/>
                    <a:pt x="4973" y="24051"/>
                    <a:pt x="4973" y="24031"/>
                  </a:cubicBezTo>
                  <a:cubicBezTo>
                    <a:pt x="4954" y="24011"/>
                    <a:pt x="4954" y="23971"/>
                    <a:pt x="4934" y="23952"/>
                  </a:cubicBezTo>
                  <a:cubicBezTo>
                    <a:pt x="4635" y="23554"/>
                    <a:pt x="4357" y="23136"/>
                    <a:pt x="4098" y="22718"/>
                  </a:cubicBezTo>
                  <a:cubicBezTo>
                    <a:pt x="4078" y="22678"/>
                    <a:pt x="4078" y="22659"/>
                    <a:pt x="4058" y="22639"/>
                  </a:cubicBezTo>
                  <a:cubicBezTo>
                    <a:pt x="4058" y="22639"/>
                    <a:pt x="4058" y="22619"/>
                    <a:pt x="4038" y="22619"/>
                  </a:cubicBezTo>
                  <a:cubicBezTo>
                    <a:pt x="4038" y="22619"/>
                    <a:pt x="4038" y="22579"/>
                    <a:pt x="3999" y="22579"/>
                  </a:cubicBezTo>
                  <a:cubicBezTo>
                    <a:pt x="3999" y="22559"/>
                    <a:pt x="3979" y="22559"/>
                    <a:pt x="3979" y="22539"/>
                  </a:cubicBezTo>
                  <a:lnTo>
                    <a:pt x="3979" y="22519"/>
                  </a:lnTo>
                  <a:cubicBezTo>
                    <a:pt x="3959" y="22480"/>
                    <a:pt x="3959" y="22440"/>
                    <a:pt x="3939" y="22420"/>
                  </a:cubicBezTo>
                  <a:cubicBezTo>
                    <a:pt x="3899" y="22380"/>
                    <a:pt x="3899" y="22340"/>
                    <a:pt x="3879" y="22320"/>
                  </a:cubicBezTo>
                  <a:lnTo>
                    <a:pt x="3879" y="22281"/>
                  </a:lnTo>
                  <a:cubicBezTo>
                    <a:pt x="3561" y="21644"/>
                    <a:pt x="3342" y="20948"/>
                    <a:pt x="3183" y="20232"/>
                  </a:cubicBezTo>
                  <a:cubicBezTo>
                    <a:pt x="3044" y="19456"/>
                    <a:pt x="2984" y="18660"/>
                    <a:pt x="3044" y="17884"/>
                  </a:cubicBezTo>
                  <a:cubicBezTo>
                    <a:pt x="3084" y="17108"/>
                    <a:pt x="3243" y="16313"/>
                    <a:pt x="3462" y="15577"/>
                  </a:cubicBezTo>
                  <a:cubicBezTo>
                    <a:pt x="3859" y="14204"/>
                    <a:pt x="4496" y="12911"/>
                    <a:pt x="5272" y="11718"/>
                  </a:cubicBezTo>
                  <a:cubicBezTo>
                    <a:pt x="5053" y="11240"/>
                    <a:pt x="4874" y="10703"/>
                    <a:pt x="4834" y="10126"/>
                  </a:cubicBezTo>
                  <a:cubicBezTo>
                    <a:pt x="4794" y="9907"/>
                    <a:pt x="4794" y="9688"/>
                    <a:pt x="4794" y="9450"/>
                  </a:cubicBezTo>
                  <a:cubicBezTo>
                    <a:pt x="4794" y="9330"/>
                    <a:pt x="4834" y="9231"/>
                    <a:pt x="4834" y="9112"/>
                  </a:cubicBezTo>
                  <a:cubicBezTo>
                    <a:pt x="4854" y="9012"/>
                    <a:pt x="4854" y="8893"/>
                    <a:pt x="4874" y="8754"/>
                  </a:cubicBezTo>
                  <a:cubicBezTo>
                    <a:pt x="4954" y="8276"/>
                    <a:pt x="5093" y="7838"/>
                    <a:pt x="5292" y="7421"/>
                  </a:cubicBezTo>
                  <a:cubicBezTo>
                    <a:pt x="5332" y="7401"/>
                    <a:pt x="5332" y="7341"/>
                    <a:pt x="5351" y="7321"/>
                  </a:cubicBezTo>
                  <a:lnTo>
                    <a:pt x="5351" y="7281"/>
                  </a:lnTo>
                  <a:cubicBezTo>
                    <a:pt x="5550" y="6864"/>
                    <a:pt x="5789" y="6446"/>
                    <a:pt x="6127" y="6128"/>
                  </a:cubicBezTo>
                  <a:cubicBezTo>
                    <a:pt x="6266" y="5949"/>
                    <a:pt x="6446" y="5790"/>
                    <a:pt x="6585" y="5630"/>
                  </a:cubicBezTo>
                  <a:cubicBezTo>
                    <a:pt x="6684" y="5531"/>
                    <a:pt x="6764" y="5471"/>
                    <a:pt x="6863" y="5431"/>
                  </a:cubicBezTo>
                  <a:cubicBezTo>
                    <a:pt x="6963" y="5352"/>
                    <a:pt x="7042" y="5292"/>
                    <a:pt x="7122" y="5233"/>
                  </a:cubicBezTo>
                  <a:cubicBezTo>
                    <a:pt x="7719" y="4835"/>
                    <a:pt x="8355" y="4576"/>
                    <a:pt x="8952" y="4457"/>
                  </a:cubicBezTo>
                  <a:cubicBezTo>
                    <a:pt x="9310" y="4377"/>
                    <a:pt x="9668" y="4337"/>
                    <a:pt x="10026" y="4317"/>
                  </a:cubicBezTo>
                  <a:cubicBezTo>
                    <a:pt x="10089" y="4315"/>
                    <a:pt x="10152" y="4314"/>
                    <a:pt x="10214" y="4314"/>
                  </a:cubicBezTo>
                  <a:cubicBezTo>
                    <a:pt x="11146" y="4314"/>
                    <a:pt x="12068" y="4589"/>
                    <a:pt x="12851" y="5073"/>
                  </a:cubicBezTo>
                  <a:cubicBezTo>
                    <a:pt x="14144" y="4457"/>
                    <a:pt x="15536" y="4019"/>
                    <a:pt x="16969" y="3780"/>
                  </a:cubicBezTo>
                  <a:cubicBezTo>
                    <a:pt x="17491" y="3707"/>
                    <a:pt x="18022" y="3667"/>
                    <a:pt x="18554" y="3667"/>
                  </a:cubicBezTo>
                  <a:cubicBezTo>
                    <a:pt x="19605" y="3667"/>
                    <a:pt x="20660" y="3822"/>
                    <a:pt x="21663" y="4178"/>
                  </a:cubicBezTo>
                  <a:cubicBezTo>
                    <a:pt x="22002" y="4298"/>
                    <a:pt x="22360" y="4457"/>
                    <a:pt x="22678" y="4636"/>
                  </a:cubicBezTo>
                  <a:lnTo>
                    <a:pt x="22698" y="4636"/>
                  </a:lnTo>
                  <a:cubicBezTo>
                    <a:pt x="22738" y="4636"/>
                    <a:pt x="22758" y="4656"/>
                    <a:pt x="22758" y="4656"/>
                  </a:cubicBezTo>
                  <a:cubicBezTo>
                    <a:pt x="22777" y="4676"/>
                    <a:pt x="22797" y="4676"/>
                    <a:pt x="22857" y="4695"/>
                  </a:cubicBezTo>
                  <a:cubicBezTo>
                    <a:pt x="22877" y="4735"/>
                    <a:pt x="22897" y="4735"/>
                    <a:pt x="22956" y="4755"/>
                  </a:cubicBezTo>
                  <a:cubicBezTo>
                    <a:pt x="22976" y="4775"/>
                    <a:pt x="22996" y="4775"/>
                    <a:pt x="23036" y="4795"/>
                  </a:cubicBezTo>
                  <a:cubicBezTo>
                    <a:pt x="23076" y="4835"/>
                    <a:pt x="23096" y="4855"/>
                    <a:pt x="23155" y="4874"/>
                  </a:cubicBezTo>
                  <a:cubicBezTo>
                    <a:pt x="23533" y="5113"/>
                    <a:pt x="23891" y="5352"/>
                    <a:pt x="24230" y="5630"/>
                  </a:cubicBezTo>
                  <a:cubicBezTo>
                    <a:pt x="24269" y="5670"/>
                    <a:pt x="24329" y="5730"/>
                    <a:pt x="24369" y="5750"/>
                  </a:cubicBezTo>
                  <a:lnTo>
                    <a:pt x="24448" y="5829"/>
                  </a:lnTo>
                  <a:lnTo>
                    <a:pt x="24468" y="5849"/>
                  </a:lnTo>
                  <a:lnTo>
                    <a:pt x="24528" y="5889"/>
                  </a:lnTo>
                  <a:lnTo>
                    <a:pt x="24568" y="5949"/>
                  </a:lnTo>
                  <a:cubicBezTo>
                    <a:pt x="24886" y="6247"/>
                    <a:pt x="25184" y="6545"/>
                    <a:pt x="25463" y="6864"/>
                  </a:cubicBezTo>
                  <a:cubicBezTo>
                    <a:pt x="25562" y="7023"/>
                    <a:pt x="25682" y="7162"/>
                    <a:pt x="25821" y="7281"/>
                  </a:cubicBezTo>
                  <a:cubicBezTo>
                    <a:pt x="25940" y="7421"/>
                    <a:pt x="26080" y="7480"/>
                    <a:pt x="26219" y="7540"/>
                  </a:cubicBezTo>
                  <a:cubicBezTo>
                    <a:pt x="26249" y="7544"/>
                    <a:pt x="26278" y="7547"/>
                    <a:pt x="26306" y="7547"/>
                  </a:cubicBezTo>
                  <a:cubicBezTo>
                    <a:pt x="26410" y="7547"/>
                    <a:pt x="26507" y="7514"/>
                    <a:pt x="26617" y="7421"/>
                  </a:cubicBezTo>
                  <a:cubicBezTo>
                    <a:pt x="26736" y="7321"/>
                    <a:pt x="26836" y="7182"/>
                    <a:pt x="26855" y="7063"/>
                  </a:cubicBezTo>
                  <a:lnTo>
                    <a:pt x="26855" y="7043"/>
                  </a:lnTo>
                  <a:lnTo>
                    <a:pt x="26855" y="7023"/>
                  </a:lnTo>
                  <a:lnTo>
                    <a:pt x="26855" y="6963"/>
                  </a:lnTo>
                  <a:lnTo>
                    <a:pt x="26855" y="6864"/>
                  </a:lnTo>
                  <a:lnTo>
                    <a:pt x="26776" y="6645"/>
                  </a:lnTo>
                  <a:cubicBezTo>
                    <a:pt x="26756" y="6625"/>
                    <a:pt x="26736" y="6565"/>
                    <a:pt x="26716" y="6545"/>
                  </a:cubicBezTo>
                  <a:lnTo>
                    <a:pt x="26637" y="6446"/>
                  </a:lnTo>
                  <a:lnTo>
                    <a:pt x="26438" y="6227"/>
                  </a:lnTo>
                  <a:lnTo>
                    <a:pt x="26040" y="5770"/>
                  </a:lnTo>
                  <a:lnTo>
                    <a:pt x="25642" y="5372"/>
                  </a:lnTo>
                  <a:cubicBezTo>
                    <a:pt x="25383" y="5093"/>
                    <a:pt x="25085" y="4855"/>
                    <a:pt x="24806" y="4596"/>
                  </a:cubicBezTo>
                  <a:lnTo>
                    <a:pt x="24787" y="4576"/>
                  </a:lnTo>
                  <a:lnTo>
                    <a:pt x="24767" y="4556"/>
                  </a:lnTo>
                  <a:lnTo>
                    <a:pt x="24727" y="4496"/>
                  </a:lnTo>
                  <a:lnTo>
                    <a:pt x="24687" y="4477"/>
                  </a:lnTo>
                  <a:lnTo>
                    <a:pt x="24627" y="4417"/>
                  </a:lnTo>
                  <a:cubicBezTo>
                    <a:pt x="24568" y="4357"/>
                    <a:pt x="24528" y="4337"/>
                    <a:pt x="24468" y="4278"/>
                  </a:cubicBezTo>
                  <a:cubicBezTo>
                    <a:pt x="24289" y="4138"/>
                    <a:pt x="24090" y="3979"/>
                    <a:pt x="23891" y="3840"/>
                  </a:cubicBezTo>
                  <a:cubicBezTo>
                    <a:pt x="23732" y="3681"/>
                    <a:pt x="23533" y="3562"/>
                    <a:pt x="23354" y="3442"/>
                  </a:cubicBezTo>
                  <a:cubicBezTo>
                    <a:pt x="23295" y="3422"/>
                    <a:pt x="23275" y="3382"/>
                    <a:pt x="23235" y="3363"/>
                  </a:cubicBezTo>
                  <a:cubicBezTo>
                    <a:pt x="23195" y="3343"/>
                    <a:pt x="23175" y="3343"/>
                    <a:pt x="23155" y="3323"/>
                  </a:cubicBezTo>
                  <a:cubicBezTo>
                    <a:pt x="23135" y="3283"/>
                    <a:pt x="23096" y="3263"/>
                    <a:pt x="23076" y="3263"/>
                  </a:cubicBezTo>
                  <a:cubicBezTo>
                    <a:pt x="23056" y="3243"/>
                    <a:pt x="22996" y="3223"/>
                    <a:pt x="22976" y="3184"/>
                  </a:cubicBezTo>
                  <a:lnTo>
                    <a:pt x="22956" y="3164"/>
                  </a:lnTo>
                  <a:cubicBezTo>
                    <a:pt x="22956" y="3164"/>
                    <a:pt x="22937" y="3164"/>
                    <a:pt x="22937" y="3144"/>
                  </a:cubicBezTo>
                  <a:lnTo>
                    <a:pt x="22897" y="3124"/>
                  </a:lnTo>
                  <a:cubicBezTo>
                    <a:pt x="22777" y="3044"/>
                    <a:pt x="22658" y="2965"/>
                    <a:pt x="22559" y="2885"/>
                  </a:cubicBezTo>
                  <a:cubicBezTo>
                    <a:pt x="22081" y="2587"/>
                    <a:pt x="21584" y="2328"/>
                    <a:pt x="21087" y="2050"/>
                  </a:cubicBezTo>
                  <a:cubicBezTo>
                    <a:pt x="20808" y="1930"/>
                    <a:pt x="20569" y="1791"/>
                    <a:pt x="20291" y="1652"/>
                  </a:cubicBezTo>
                  <a:cubicBezTo>
                    <a:pt x="20012" y="1532"/>
                    <a:pt x="19734" y="1393"/>
                    <a:pt x="19475" y="1294"/>
                  </a:cubicBezTo>
                  <a:cubicBezTo>
                    <a:pt x="18918" y="1075"/>
                    <a:pt x="18341" y="876"/>
                    <a:pt x="17784" y="697"/>
                  </a:cubicBezTo>
                  <a:cubicBezTo>
                    <a:pt x="17506" y="637"/>
                    <a:pt x="17207" y="538"/>
                    <a:pt x="16909" y="478"/>
                  </a:cubicBezTo>
                  <a:lnTo>
                    <a:pt x="16491" y="379"/>
                  </a:lnTo>
                  <a:lnTo>
                    <a:pt x="16034" y="279"/>
                  </a:lnTo>
                  <a:cubicBezTo>
                    <a:pt x="15994" y="279"/>
                    <a:pt x="15914" y="259"/>
                    <a:pt x="15855" y="259"/>
                  </a:cubicBezTo>
                  <a:cubicBezTo>
                    <a:pt x="15715" y="239"/>
                    <a:pt x="15536" y="200"/>
                    <a:pt x="15397" y="180"/>
                  </a:cubicBezTo>
                  <a:cubicBezTo>
                    <a:pt x="14999" y="100"/>
                    <a:pt x="14621" y="80"/>
                    <a:pt x="14224" y="60"/>
                  </a:cubicBezTo>
                  <a:cubicBezTo>
                    <a:pt x="13826" y="1"/>
                    <a:pt x="13448" y="41"/>
                    <a:pt x="1305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32"/>
            <p:cNvSpPr/>
            <p:nvPr/>
          </p:nvSpPr>
          <p:spPr>
            <a:xfrm>
              <a:off x="3384567" y="1847514"/>
              <a:ext cx="346996" cy="350353"/>
            </a:xfrm>
            <a:custGeom>
              <a:avLst/>
              <a:gdLst/>
              <a:ahLst/>
              <a:cxnLst/>
              <a:rect l="l" t="t" r="r" b="b"/>
              <a:pathLst>
                <a:path w="9510" h="9602" extrusionOk="0">
                  <a:moveTo>
                    <a:pt x="4944" y="0"/>
                  </a:moveTo>
                  <a:cubicBezTo>
                    <a:pt x="4707" y="0"/>
                    <a:pt x="4463" y="10"/>
                    <a:pt x="4218" y="33"/>
                  </a:cubicBezTo>
                  <a:cubicBezTo>
                    <a:pt x="3522" y="133"/>
                    <a:pt x="2766" y="411"/>
                    <a:pt x="2109" y="849"/>
                  </a:cubicBezTo>
                  <a:cubicBezTo>
                    <a:pt x="1970" y="948"/>
                    <a:pt x="1811" y="1068"/>
                    <a:pt x="1672" y="1207"/>
                  </a:cubicBezTo>
                  <a:cubicBezTo>
                    <a:pt x="1373" y="1465"/>
                    <a:pt x="1095" y="1804"/>
                    <a:pt x="856" y="2181"/>
                  </a:cubicBezTo>
                  <a:cubicBezTo>
                    <a:pt x="478" y="2778"/>
                    <a:pt x="200" y="3475"/>
                    <a:pt x="100" y="4270"/>
                  </a:cubicBezTo>
                  <a:cubicBezTo>
                    <a:pt x="1" y="4986"/>
                    <a:pt x="80" y="5762"/>
                    <a:pt x="339" y="6518"/>
                  </a:cubicBezTo>
                  <a:cubicBezTo>
                    <a:pt x="339" y="6578"/>
                    <a:pt x="359" y="6618"/>
                    <a:pt x="379" y="6677"/>
                  </a:cubicBezTo>
                  <a:cubicBezTo>
                    <a:pt x="379" y="6697"/>
                    <a:pt x="399" y="6717"/>
                    <a:pt x="399" y="6717"/>
                  </a:cubicBezTo>
                  <a:cubicBezTo>
                    <a:pt x="399" y="6717"/>
                    <a:pt x="399" y="6757"/>
                    <a:pt x="438" y="6757"/>
                  </a:cubicBezTo>
                  <a:cubicBezTo>
                    <a:pt x="438" y="6777"/>
                    <a:pt x="458" y="6797"/>
                    <a:pt x="458" y="6817"/>
                  </a:cubicBezTo>
                  <a:lnTo>
                    <a:pt x="458" y="6856"/>
                  </a:lnTo>
                  <a:lnTo>
                    <a:pt x="458" y="6876"/>
                  </a:lnTo>
                  <a:cubicBezTo>
                    <a:pt x="478" y="6936"/>
                    <a:pt x="498" y="6996"/>
                    <a:pt x="558" y="7075"/>
                  </a:cubicBezTo>
                  <a:cubicBezTo>
                    <a:pt x="896" y="7771"/>
                    <a:pt x="1433" y="8388"/>
                    <a:pt x="2109" y="8826"/>
                  </a:cubicBezTo>
                  <a:cubicBezTo>
                    <a:pt x="2507" y="9084"/>
                    <a:pt x="2945" y="9283"/>
                    <a:pt x="3382" y="9422"/>
                  </a:cubicBezTo>
                  <a:cubicBezTo>
                    <a:pt x="3840" y="9562"/>
                    <a:pt x="4298" y="9601"/>
                    <a:pt x="4775" y="9601"/>
                  </a:cubicBezTo>
                  <a:cubicBezTo>
                    <a:pt x="5730" y="9582"/>
                    <a:pt x="6645" y="9283"/>
                    <a:pt x="7381" y="8766"/>
                  </a:cubicBezTo>
                  <a:cubicBezTo>
                    <a:pt x="7560" y="8627"/>
                    <a:pt x="7759" y="8487"/>
                    <a:pt x="7918" y="8328"/>
                  </a:cubicBezTo>
                  <a:lnTo>
                    <a:pt x="8157" y="8090"/>
                  </a:lnTo>
                  <a:cubicBezTo>
                    <a:pt x="8236" y="8010"/>
                    <a:pt x="8316" y="7911"/>
                    <a:pt x="8376" y="7831"/>
                  </a:cubicBezTo>
                  <a:cubicBezTo>
                    <a:pt x="8535" y="7692"/>
                    <a:pt x="8634" y="7493"/>
                    <a:pt x="8754" y="7294"/>
                  </a:cubicBezTo>
                  <a:cubicBezTo>
                    <a:pt x="8853" y="7095"/>
                    <a:pt x="8972" y="6916"/>
                    <a:pt x="9052" y="6717"/>
                  </a:cubicBezTo>
                  <a:cubicBezTo>
                    <a:pt x="9410" y="5921"/>
                    <a:pt x="9509" y="5086"/>
                    <a:pt x="9430" y="4290"/>
                  </a:cubicBezTo>
                  <a:cubicBezTo>
                    <a:pt x="9330" y="3494"/>
                    <a:pt x="9052" y="2798"/>
                    <a:pt x="8714" y="2201"/>
                  </a:cubicBezTo>
                  <a:cubicBezTo>
                    <a:pt x="8415" y="1724"/>
                    <a:pt x="8037" y="1326"/>
                    <a:pt x="7659" y="1008"/>
                  </a:cubicBezTo>
                  <a:cubicBezTo>
                    <a:pt x="7620" y="948"/>
                    <a:pt x="7560" y="928"/>
                    <a:pt x="7520" y="869"/>
                  </a:cubicBezTo>
                  <a:lnTo>
                    <a:pt x="7480" y="849"/>
                  </a:lnTo>
                  <a:lnTo>
                    <a:pt x="7460" y="849"/>
                  </a:lnTo>
                  <a:cubicBezTo>
                    <a:pt x="7441" y="829"/>
                    <a:pt x="7421" y="809"/>
                    <a:pt x="7401" y="809"/>
                  </a:cubicBezTo>
                  <a:cubicBezTo>
                    <a:pt x="7361" y="769"/>
                    <a:pt x="7341" y="769"/>
                    <a:pt x="7321" y="749"/>
                  </a:cubicBezTo>
                  <a:cubicBezTo>
                    <a:pt x="7321" y="749"/>
                    <a:pt x="7301" y="749"/>
                    <a:pt x="7301" y="729"/>
                  </a:cubicBezTo>
                  <a:lnTo>
                    <a:pt x="7262" y="709"/>
                  </a:lnTo>
                  <a:cubicBezTo>
                    <a:pt x="7222" y="690"/>
                    <a:pt x="7162" y="650"/>
                    <a:pt x="7142" y="630"/>
                  </a:cubicBezTo>
                  <a:cubicBezTo>
                    <a:pt x="6764" y="411"/>
                    <a:pt x="6406" y="252"/>
                    <a:pt x="6108" y="152"/>
                  </a:cubicBezTo>
                  <a:cubicBezTo>
                    <a:pt x="5849" y="73"/>
                    <a:pt x="5630" y="33"/>
                    <a:pt x="5431" y="13"/>
                  </a:cubicBezTo>
                  <a:cubicBezTo>
                    <a:pt x="5275" y="5"/>
                    <a:pt x="5111" y="0"/>
                    <a:pt x="494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32"/>
            <p:cNvSpPr/>
            <p:nvPr/>
          </p:nvSpPr>
          <p:spPr>
            <a:xfrm>
              <a:off x="4948679" y="1678766"/>
              <a:ext cx="989359" cy="945245"/>
            </a:xfrm>
            <a:custGeom>
              <a:avLst/>
              <a:gdLst/>
              <a:ahLst/>
              <a:cxnLst/>
              <a:rect l="l" t="t" r="r" b="b"/>
              <a:pathLst>
                <a:path w="27115" h="25906" extrusionOk="0">
                  <a:moveTo>
                    <a:pt x="13869" y="0"/>
                  </a:moveTo>
                  <a:cubicBezTo>
                    <a:pt x="13090" y="0"/>
                    <a:pt x="12310" y="56"/>
                    <a:pt x="11538" y="162"/>
                  </a:cubicBezTo>
                  <a:cubicBezTo>
                    <a:pt x="9350" y="461"/>
                    <a:pt x="7241" y="1177"/>
                    <a:pt x="5332" y="2231"/>
                  </a:cubicBezTo>
                  <a:cubicBezTo>
                    <a:pt x="4874" y="2450"/>
                    <a:pt x="4456" y="2728"/>
                    <a:pt x="4039" y="2987"/>
                  </a:cubicBezTo>
                  <a:lnTo>
                    <a:pt x="3999" y="3027"/>
                  </a:lnTo>
                  <a:cubicBezTo>
                    <a:pt x="3979" y="3027"/>
                    <a:pt x="3979" y="3047"/>
                    <a:pt x="3959" y="3047"/>
                  </a:cubicBezTo>
                  <a:cubicBezTo>
                    <a:pt x="3939" y="3047"/>
                    <a:pt x="3939" y="3067"/>
                    <a:pt x="3899" y="3067"/>
                  </a:cubicBezTo>
                  <a:cubicBezTo>
                    <a:pt x="3880" y="3067"/>
                    <a:pt x="3880" y="3087"/>
                    <a:pt x="3860" y="3087"/>
                  </a:cubicBezTo>
                  <a:cubicBezTo>
                    <a:pt x="3840" y="3106"/>
                    <a:pt x="3800" y="3146"/>
                    <a:pt x="3780" y="3146"/>
                  </a:cubicBezTo>
                  <a:cubicBezTo>
                    <a:pt x="3760" y="3166"/>
                    <a:pt x="3701" y="3186"/>
                    <a:pt x="3681" y="3206"/>
                  </a:cubicBezTo>
                  <a:lnTo>
                    <a:pt x="3661" y="3246"/>
                  </a:lnTo>
                  <a:cubicBezTo>
                    <a:pt x="3263" y="3504"/>
                    <a:pt x="2865" y="3803"/>
                    <a:pt x="2487" y="4101"/>
                  </a:cubicBezTo>
                  <a:cubicBezTo>
                    <a:pt x="2447" y="4220"/>
                    <a:pt x="2447" y="4240"/>
                    <a:pt x="2427" y="4240"/>
                  </a:cubicBezTo>
                  <a:lnTo>
                    <a:pt x="2348" y="4320"/>
                  </a:lnTo>
                  <a:lnTo>
                    <a:pt x="2268" y="4380"/>
                  </a:lnTo>
                  <a:lnTo>
                    <a:pt x="2228" y="4439"/>
                  </a:lnTo>
                  <a:lnTo>
                    <a:pt x="2189" y="4459"/>
                  </a:lnTo>
                  <a:lnTo>
                    <a:pt x="2169" y="4479"/>
                  </a:lnTo>
                  <a:lnTo>
                    <a:pt x="2129" y="4539"/>
                  </a:lnTo>
                  <a:cubicBezTo>
                    <a:pt x="1453" y="5096"/>
                    <a:pt x="796" y="5732"/>
                    <a:pt x="199" y="6389"/>
                  </a:cubicBezTo>
                  <a:cubicBezTo>
                    <a:pt x="160" y="6448"/>
                    <a:pt x="160" y="6508"/>
                    <a:pt x="100" y="6548"/>
                  </a:cubicBezTo>
                  <a:lnTo>
                    <a:pt x="40" y="6687"/>
                  </a:lnTo>
                  <a:cubicBezTo>
                    <a:pt x="0" y="6747"/>
                    <a:pt x="0" y="6787"/>
                    <a:pt x="0" y="6846"/>
                  </a:cubicBezTo>
                  <a:lnTo>
                    <a:pt x="0" y="6866"/>
                  </a:lnTo>
                  <a:lnTo>
                    <a:pt x="0" y="6966"/>
                  </a:lnTo>
                  <a:cubicBezTo>
                    <a:pt x="0" y="6986"/>
                    <a:pt x="0" y="7025"/>
                    <a:pt x="40" y="7045"/>
                  </a:cubicBezTo>
                  <a:cubicBezTo>
                    <a:pt x="40" y="7065"/>
                    <a:pt x="40" y="7065"/>
                    <a:pt x="60" y="7085"/>
                  </a:cubicBezTo>
                  <a:cubicBezTo>
                    <a:pt x="80" y="7145"/>
                    <a:pt x="100" y="7165"/>
                    <a:pt x="140" y="7224"/>
                  </a:cubicBezTo>
                  <a:cubicBezTo>
                    <a:pt x="160" y="7264"/>
                    <a:pt x="199" y="7284"/>
                    <a:pt x="239" y="7344"/>
                  </a:cubicBezTo>
                  <a:lnTo>
                    <a:pt x="299" y="7423"/>
                  </a:lnTo>
                  <a:lnTo>
                    <a:pt x="339" y="7443"/>
                  </a:lnTo>
                  <a:lnTo>
                    <a:pt x="378" y="7463"/>
                  </a:lnTo>
                  <a:cubicBezTo>
                    <a:pt x="474" y="7520"/>
                    <a:pt x="574" y="7550"/>
                    <a:pt x="675" y="7550"/>
                  </a:cubicBezTo>
                  <a:cubicBezTo>
                    <a:pt x="783" y="7550"/>
                    <a:pt x="892" y="7515"/>
                    <a:pt x="995" y="7443"/>
                  </a:cubicBezTo>
                  <a:cubicBezTo>
                    <a:pt x="1194" y="7324"/>
                    <a:pt x="1393" y="7085"/>
                    <a:pt x="1552" y="6866"/>
                  </a:cubicBezTo>
                  <a:lnTo>
                    <a:pt x="1572" y="6846"/>
                  </a:lnTo>
                  <a:cubicBezTo>
                    <a:pt x="1831" y="6548"/>
                    <a:pt x="2089" y="6269"/>
                    <a:pt x="2368" y="6031"/>
                  </a:cubicBezTo>
                  <a:lnTo>
                    <a:pt x="2447" y="5951"/>
                  </a:lnTo>
                  <a:lnTo>
                    <a:pt x="2467" y="5931"/>
                  </a:lnTo>
                  <a:cubicBezTo>
                    <a:pt x="2467" y="5931"/>
                    <a:pt x="2487" y="5931"/>
                    <a:pt x="2487" y="5891"/>
                  </a:cubicBezTo>
                  <a:cubicBezTo>
                    <a:pt x="2507" y="5872"/>
                    <a:pt x="2547" y="5872"/>
                    <a:pt x="2547" y="5852"/>
                  </a:cubicBezTo>
                  <a:cubicBezTo>
                    <a:pt x="2567" y="5832"/>
                    <a:pt x="2587" y="5792"/>
                    <a:pt x="2646" y="5772"/>
                  </a:cubicBezTo>
                  <a:cubicBezTo>
                    <a:pt x="2666" y="5752"/>
                    <a:pt x="2726" y="5732"/>
                    <a:pt x="2746" y="5693"/>
                  </a:cubicBezTo>
                  <a:cubicBezTo>
                    <a:pt x="2766" y="5673"/>
                    <a:pt x="2785" y="5673"/>
                    <a:pt x="2785" y="5653"/>
                  </a:cubicBezTo>
                  <a:cubicBezTo>
                    <a:pt x="3144" y="5354"/>
                    <a:pt x="3541" y="5096"/>
                    <a:pt x="3939" y="4877"/>
                  </a:cubicBezTo>
                  <a:cubicBezTo>
                    <a:pt x="3959" y="4877"/>
                    <a:pt x="3959" y="4857"/>
                    <a:pt x="3979" y="4857"/>
                  </a:cubicBezTo>
                  <a:cubicBezTo>
                    <a:pt x="3999" y="4837"/>
                    <a:pt x="4059" y="4817"/>
                    <a:pt x="4078" y="4817"/>
                  </a:cubicBezTo>
                  <a:cubicBezTo>
                    <a:pt x="4098" y="4777"/>
                    <a:pt x="4138" y="4777"/>
                    <a:pt x="4178" y="4758"/>
                  </a:cubicBezTo>
                  <a:cubicBezTo>
                    <a:pt x="4198" y="4758"/>
                    <a:pt x="4238" y="4738"/>
                    <a:pt x="4238" y="4738"/>
                  </a:cubicBezTo>
                  <a:cubicBezTo>
                    <a:pt x="4257" y="4738"/>
                    <a:pt x="4257" y="4718"/>
                    <a:pt x="4277" y="4718"/>
                  </a:cubicBezTo>
                  <a:cubicBezTo>
                    <a:pt x="4297" y="4718"/>
                    <a:pt x="4297" y="4678"/>
                    <a:pt x="4337" y="4678"/>
                  </a:cubicBezTo>
                  <a:cubicBezTo>
                    <a:pt x="4357" y="4678"/>
                    <a:pt x="4377" y="4658"/>
                    <a:pt x="4377" y="4658"/>
                  </a:cubicBezTo>
                  <a:cubicBezTo>
                    <a:pt x="4735" y="4479"/>
                    <a:pt x="5053" y="4340"/>
                    <a:pt x="5431" y="4220"/>
                  </a:cubicBezTo>
                  <a:cubicBezTo>
                    <a:pt x="6402" y="3871"/>
                    <a:pt x="7423" y="3724"/>
                    <a:pt x="8440" y="3724"/>
                  </a:cubicBezTo>
                  <a:cubicBezTo>
                    <a:pt x="8986" y="3724"/>
                    <a:pt x="9531" y="3766"/>
                    <a:pt x="10066" y="3842"/>
                  </a:cubicBezTo>
                  <a:cubicBezTo>
                    <a:pt x="11498" y="4061"/>
                    <a:pt x="12891" y="4539"/>
                    <a:pt x="14144" y="5155"/>
                  </a:cubicBezTo>
                  <a:cubicBezTo>
                    <a:pt x="14582" y="4877"/>
                    <a:pt x="15019" y="4658"/>
                    <a:pt x="15497" y="4519"/>
                  </a:cubicBezTo>
                  <a:cubicBezTo>
                    <a:pt x="15974" y="4360"/>
                    <a:pt x="16492" y="4260"/>
                    <a:pt x="16989" y="4260"/>
                  </a:cubicBezTo>
                  <a:cubicBezTo>
                    <a:pt x="17506" y="4260"/>
                    <a:pt x="18003" y="4320"/>
                    <a:pt x="18501" y="4439"/>
                  </a:cubicBezTo>
                  <a:cubicBezTo>
                    <a:pt x="18998" y="4579"/>
                    <a:pt x="19475" y="4777"/>
                    <a:pt x="19893" y="5056"/>
                  </a:cubicBezTo>
                  <a:cubicBezTo>
                    <a:pt x="20768" y="5613"/>
                    <a:pt x="21445" y="6409"/>
                    <a:pt x="21843" y="7304"/>
                  </a:cubicBezTo>
                  <a:cubicBezTo>
                    <a:pt x="22042" y="7741"/>
                    <a:pt x="22161" y="8219"/>
                    <a:pt x="22240" y="8657"/>
                  </a:cubicBezTo>
                  <a:cubicBezTo>
                    <a:pt x="22260" y="8895"/>
                    <a:pt x="22280" y="9134"/>
                    <a:pt x="22280" y="9353"/>
                  </a:cubicBezTo>
                  <a:cubicBezTo>
                    <a:pt x="22280" y="9611"/>
                    <a:pt x="22260" y="9810"/>
                    <a:pt x="22240" y="10029"/>
                  </a:cubicBezTo>
                  <a:cubicBezTo>
                    <a:pt x="22161" y="10606"/>
                    <a:pt x="22002" y="11143"/>
                    <a:pt x="21763" y="11621"/>
                  </a:cubicBezTo>
                  <a:cubicBezTo>
                    <a:pt x="21882" y="11800"/>
                    <a:pt x="21982" y="11979"/>
                    <a:pt x="22101" y="12138"/>
                  </a:cubicBezTo>
                  <a:cubicBezTo>
                    <a:pt x="22439" y="12675"/>
                    <a:pt x="22738" y="13212"/>
                    <a:pt x="22996" y="13789"/>
                  </a:cubicBezTo>
                  <a:cubicBezTo>
                    <a:pt x="23534" y="14903"/>
                    <a:pt x="23872" y="16116"/>
                    <a:pt x="24031" y="17370"/>
                  </a:cubicBezTo>
                  <a:cubicBezTo>
                    <a:pt x="24091" y="17986"/>
                    <a:pt x="24091" y="18603"/>
                    <a:pt x="24051" y="19239"/>
                  </a:cubicBezTo>
                  <a:cubicBezTo>
                    <a:pt x="23991" y="19856"/>
                    <a:pt x="23872" y="20473"/>
                    <a:pt x="23673" y="21070"/>
                  </a:cubicBezTo>
                  <a:cubicBezTo>
                    <a:pt x="23553" y="21467"/>
                    <a:pt x="23394" y="21845"/>
                    <a:pt x="23195" y="22184"/>
                  </a:cubicBezTo>
                  <a:cubicBezTo>
                    <a:pt x="23175" y="22223"/>
                    <a:pt x="23175" y="22263"/>
                    <a:pt x="23156" y="22283"/>
                  </a:cubicBezTo>
                  <a:cubicBezTo>
                    <a:pt x="23156" y="22323"/>
                    <a:pt x="23136" y="22343"/>
                    <a:pt x="23136" y="22363"/>
                  </a:cubicBezTo>
                  <a:lnTo>
                    <a:pt x="23096" y="22383"/>
                  </a:lnTo>
                  <a:cubicBezTo>
                    <a:pt x="23076" y="22422"/>
                    <a:pt x="23076" y="22442"/>
                    <a:pt x="23056" y="22482"/>
                  </a:cubicBezTo>
                  <a:cubicBezTo>
                    <a:pt x="23036" y="22522"/>
                    <a:pt x="22996" y="22562"/>
                    <a:pt x="22996" y="22581"/>
                  </a:cubicBezTo>
                  <a:cubicBezTo>
                    <a:pt x="22996" y="22581"/>
                    <a:pt x="22996" y="22621"/>
                    <a:pt x="22977" y="22621"/>
                  </a:cubicBezTo>
                  <a:cubicBezTo>
                    <a:pt x="22957" y="22661"/>
                    <a:pt x="22937" y="22721"/>
                    <a:pt x="22877" y="22780"/>
                  </a:cubicBezTo>
                  <a:cubicBezTo>
                    <a:pt x="22678" y="23138"/>
                    <a:pt x="22459" y="23457"/>
                    <a:pt x="22201" y="23775"/>
                  </a:cubicBezTo>
                  <a:cubicBezTo>
                    <a:pt x="22181" y="23815"/>
                    <a:pt x="22181" y="23835"/>
                    <a:pt x="22161" y="23855"/>
                  </a:cubicBezTo>
                  <a:cubicBezTo>
                    <a:pt x="22141" y="23874"/>
                    <a:pt x="22101" y="23934"/>
                    <a:pt x="22081" y="23954"/>
                  </a:cubicBezTo>
                  <a:cubicBezTo>
                    <a:pt x="22061" y="23974"/>
                    <a:pt x="22042" y="24014"/>
                    <a:pt x="22002" y="24053"/>
                  </a:cubicBezTo>
                  <a:lnTo>
                    <a:pt x="21982" y="24073"/>
                  </a:lnTo>
                  <a:lnTo>
                    <a:pt x="21942" y="24133"/>
                  </a:lnTo>
                  <a:cubicBezTo>
                    <a:pt x="21902" y="24153"/>
                    <a:pt x="21902" y="24173"/>
                    <a:pt x="21882" y="24173"/>
                  </a:cubicBezTo>
                  <a:cubicBezTo>
                    <a:pt x="21882" y="24213"/>
                    <a:pt x="21863" y="24213"/>
                    <a:pt x="21863" y="24233"/>
                  </a:cubicBezTo>
                  <a:cubicBezTo>
                    <a:pt x="21843" y="24252"/>
                    <a:pt x="21843" y="24272"/>
                    <a:pt x="21803" y="24312"/>
                  </a:cubicBezTo>
                  <a:cubicBezTo>
                    <a:pt x="21604" y="24471"/>
                    <a:pt x="21445" y="24670"/>
                    <a:pt x="21306" y="24929"/>
                  </a:cubicBezTo>
                  <a:cubicBezTo>
                    <a:pt x="21186" y="25148"/>
                    <a:pt x="21206" y="25426"/>
                    <a:pt x="21385" y="25605"/>
                  </a:cubicBezTo>
                  <a:cubicBezTo>
                    <a:pt x="21551" y="25790"/>
                    <a:pt x="21751" y="25906"/>
                    <a:pt x="21986" y="25906"/>
                  </a:cubicBezTo>
                  <a:cubicBezTo>
                    <a:pt x="22004" y="25906"/>
                    <a:pt x="22023" y="25905"/>
                    <a:pt x="22042" y="25904"/>
                  </a:cubicBezTo>
                  <a:cubicBezTo>
                    <a:pt x="22161" y="25864"/>
                    <a:pt x="22280" y="25824"/>
                    <a:pt x="22380" y="25744"/>
                  </a:cubicBezTo>
                  <a:cubicBezTo>
                    <a:pt x="22439" y="25705"/>
                    <a:pt x="22479" y="25665"/>
                    <a:pt x="22539" y="25625"/>
                  </a:cubicBezTo>
                  <a:lnTo>
                    <a:pt x="22658" y="25466"/>
                  </a:lnTo>
                  <a:cubicBezTo>
                    <a:pt x="22937" y="25167"/>
                    <a:pt x="23175" y="24849"/>
                    <a:pt x="23394" y="24511"/>
                  </a:cubicBezTo>
                  <a:lnTo>
                    <a:pt x="23434" y="24471"/>
                  </a:lnTo>
                  <a:lnTo>
                    <a:pt x="23474" y="24431"/>
                  </a:lnTo>
                  <a:cubicBezTo>
                    <a:pt x="23474" y="24412"/>
                    <a:pt x="23494" y="24412"/>
                    <a:pt x="23494" y="24372"/>
                  </a:cubicBezTo>
                  <a:cubicBezTo>
                    <a:pt x="23494" y="24352"/>
                    <a:pt x="23534" y="24352"/>
                    <a:pt x="23534" y="24332"/>
                  </a:cubicBezTo>
                  <a:cubicBezTo>
                    <a:pt x="23553" y="24312"/>
                    <a:pt x="23573" y="24272"/>
                    <a:pt x="23573" y="24252"/>
                  </a:cubicBezTo>
                  <a:cubicBezTo>
                    <a:pt x="23593" y="24233"/>
                    <a:pt x="23633" y="24213"/>
                    <a:pt x="23653" y="24153"/>
                  </a:cubicBezTo>
                  <a:cubicBezTo>
                    <a:pt x="23673" y="24133"/>
                    <a:pt x="23673" y="24113"/>
                    <a:pt x="23693" y="24073"/>
                  </a:cubicBezTo>
                  <a:cubicBezTo>
                    <a:pt x="23792" y="23934"/>
                    <a:pt x="23892" y="23775"/>
                    <a:pt x="23991" y="23616"/>
                  </a:cubicBezTo>
                  <a:cubicBezTo>
                    <a:pt x="24051" y="23516"/>
                    <a:pt x="24130" y="23437"/>
                    <a:pt x="24170" y="23337"/>
                  </a:cubicBezTo>
                  <a:lnTo>
                    <a:pt x="24389" y="22959"/>
                  </a:lnTo>
                  <a:lnTo>
                    <a:pt x="24449" y="22860"/>
                  </a:lnTo>
                  <a:lnTo>
                    <a:pt x="24449" y="22840"/>
                  </a:lnTo>
                  <a:lnTo>
                    <a:pt x="24488" y="22741"/>
                  </a:lnTo>
                  <a:lnTo>
                    <a:pt x="24548" y="22661"/>
                  </a:lnTo>
                  <a:lnTo>
                    <a:pt x="24548" y="22641"/>
                  </a:lnTo>
                  <a:lnTo>
                    <a:pt x="24568" y="22621"/>
                  </a:lnTo>
                  <a:lnTo>
                    <a:pt x="24628" y="22542"/>
                  </a:lnTo>
                  <a:cubicBezTo>
                    <a:pt x="24648" y="22522"/>
                    <a:pt x="24648" y="22482"/>
                    <a:pt x="24667" y="22442"/>
                  </a:cubicBezTo>
                  <a:cubicBezTo>
                    <a:pt x="24787" y="22223"/>
                    <a:pt x="24926" y="21985"/>
                    <a:pt x="25025" y="21746"/>
                  </a:cubicBezTo>
                  <a:cubicBezTo>
                    <a:pt x="25165" y="21467"/>
                    <a:pt x="25264" y="21189"/>
                    <a:pt x="25384" y="20950"/>
                  </a:cubicBezTo>
                  <a:cubicBezTo>
                    <a:pt x="25642" y="20393"/>
                    <a:pt x="25841" y="19856"/>
                    <a:pt x="26040" y="19279"/>
                  </a:cubicBezTo>
                  <a:cubicBezTo>
                    <a:pt x="26139" y="19001"/>
                    <a:pt x="26219" y="18702"/>
                    <a:pt x="26318" y="18444"/>
                  </a:cubicBezTo>
                  <a:cubicBezTo>
                    <a:pt x="26358" y="18265"/>
                    <a:pt x="26418" y="18066"/>
                    <a:pt x="26458" y="17887"/>
                  </a:cubicBezTo>
                  <a:cubicBezTo>
                    <a:pt x="26577" y="17409"/>
                    <a:pt x="26677" y="16952"/>
                    <a:pt x="26756" y="16454"/>
                  </a:cubicBezTo>
                  <a:cubicBezTo>
                    <a:pt x="27114" y="14266"/>
                    <a:pt x="27055" y="12018"/>
                    <a:pt x="26537" y="9850"/>
                  </a:cubicBezTo>
                  <a:cubicBezTo>
                    <a:pt x="26040" y="7722"/>
                    <a:pt x="25025" y="5673"/>
                    <a:pt x="23553" y="4041"/>
                  </a:cubicBezTo>
                  <a:cubicBezTo>
                    <a:pt x="23374" y="3842"/>
                    <a:pt x="23175" y="3644"/>
                    <a:pt x="22977" y="3445"/>
                  </a:cubicBezTo>
                  <a:cubicBezTo>
                    <a:pt x="22778" y="3266"/>
                    <a:pt x="22579" y="3067"/>
                    <a:pt x="22380" y="2888"/>
                  </a:cubicBezTo>
                  <a:cubicBezTo>
                    <a:pt x="21942" y="2549"/>
                    <a:pt x="21504" y="2231"/>
                    <a:pt x="21047" y="1933"/>
                  </a:cubicBezTo>
                  <a:cubicBezTo>
                    <a:pt x="20112" y="1356"/>
                    <a:pt x="19097" y="898"/>
                    <a:pt x="18063" y="580"/>
                  </a:cubicBezTo>
                  <a:cubicBezTo>
                    <a:pt x="16692" y="183"/>
                    <a:pt x="15280" y="0"/>
                    <a:pt x="1386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32"/>
            <p:cNvSpPr/>
            <p:nvPr/>
          </p:nvSpPr>
          <p:spPr>
            <a:xfrm>
              <a:off x="5393587" y="1848827"/>
              <a:ext cx="348456" cy="350645"/>
            </a:xfrm>
            <a:custGeom>
              <a:avLst/>
              <a:gdLst/>
              <a:ahLst/>
              <a:cxnLst/>
              <a:rect l="l" t="t" r="r" b="b"/>
              <a:pathLst>
                <a:path w="9550" h="9610" extrusionOk="0">
                  <a:moveTo>
                    <a:pt x="4579" y="0"/>
                  </a:moveTo>
                  <a:cubicBezTo>
                    <a:pt x="4179" y="0"/>
                    <a:pt x="3802" y="44"/>
                    <a:pt x="3462" y="116"/>
                  </a:cubicBezTo>
                  <a:cubicBezTo>
                    <a:pt x="2985" y="216"/>
                    <a:pt x="2587" y="415"/>
                    <a:pt x="2249" y="594"/>
                  </a:cubicBezTo>
                  <a:cubicBezTo>
                    <a:pt x="2229" y="594"/>
                    <a:pt x="2209" y="614"/>
                    <a:pt x="2209" y="614"/>
                  </a:cubicBezTo>
                  <a:lnTo>
                    <a:pt x="2189" y="654"/>
                  </a:lnTo>
                  <a:cubicBezTo>
                    <a:pt x="2189" y="654"/>
                    <a:pt x="2169" y="654"/>
                    <a:pt x="2169" y="673"/>
                  </a:cubicBezTo>
                  <a:cubicBezTo>
                    <a:pt x="2169" y="673"/>
                    <a:pt x="2129" y="673"/>
                    <a:pt x="2129" y="693"/>
                  </a:cubicBezTo>
                  <a:lnTo>
                    <a:pt x="2109" y="713"/>
                  </a:lnTo>
                  <a:cubicBezTo>
                    <a:pt x="2089" y="733"/>
                    <a:pt x="2070" y="733"/>
                    <a:pt x="2030" y="773"/>
                  </a:cubicBezTo>
                  <a:cubicBezTo>
                    <a:pt x="2010" y="773"/>
                    <a:pt x="2010" y="793"/>
                    <a:pt x="1990" y="793"/>
                  </a:cubicBezTo>
                  <a:cubicBezTo>
                    <a:pt x="1970" y="813"/>
                    <a:pt x="1910" y="833"/>
                    <a:pt x="1890" y="872"/>
                  </a:cubicBezTo>
                  <a:cubicBezTo>
                    <a:pt x="1890" y="872"/>
                    <a:pt x="1871" y="892"/>
                    <a:pt x="1831" y="892"/>
                  </a:cubicBezTo>
                  <a:cubicBezTo>
                    <a:pt x="1771" y="932"/>
                    <a:pt x="1692" y="1012"/>
                    <a:pt x="1632" y="1071"/>
                  </a:cubicBezTo>
                  <a:cubicBezTo>
                    <a:pt x="1513" y="1171"/>
                    <a:pt x="1413" y="1270"/>
                    <a:pt x="1333" y="1330"/>
                  </a:cubicBezTo>
                  <a:lnTo>
                    <a:pt x="1095" y="1588"/>
                  </a:lnTo>
                  <a:cubicBezTo>
                    <a:pt x="1095" y="1588"/>
                    <a:pt x="1015" y="1688"/>
                    <a:pt x="896" y="1867"/>
                  </a:cubicBezTo>
                  <a:cubicBezTo>
                    <a:pt x="816" y="1927"/>
                    <a:pt x="737" y="2066"/>
                    <a:pt x="677" y="2205"/>
                  </a:cubicBezTo>
                  <a:cubicBezTo>
                    <a:pt x="617" y="2285"/>
                    <a:pt x="578" y="2364"/>
                    <a:pt x="538" y="2424"/>
                  </a:cubicBezTo>
                  <a:cubicBezTo>
                    <a:pt x="498" y="2504"/>
                    <a:pt x="478" y="2603"/>
                    <a:pt x="418" y="2702"/>
                  </a:cubicBezTo>
                  <a:cubicBezTo>
                    <a:pt x="239" y="3080"/>
                    <a:pt x="100" y="3578"/>
                    <a:pt x="40" y="4155"/>
                  </a:cubicBezTo>
                  <a:cubicBezTo>
                    <a:pt x="1" y="4712"/>
                    <a:pt x="40" y="5368"/>
                    <a:pt x="239" y="6044"/>
                  </a:cubicBezTo>
                  <a:cubicBezTo>
                    <a:pt x="438" y="6701"/>
                    <a:pt x="816" y="7377"/>
                    <a:pt x="1333" y="7974"/>
                  </a:cubicBezTo>
                  <a:cubicBezTo>
                    <a:pt x="1871" y="8571"/>
                    <a:pt x="2587" y="9068"/>
                    <a:pt x="3422" y="9367"/>
                  </a:cubicBezTo>
                  <a:cubicBezTo>
                    <a:pt x="3879" y="9530"/>
                    <a:pt x="4371" y="9609"/>
                    <a:pt x="4869" y="9609"/>
                  </a:cubicBezTo>
                  <a:cubicBezTo>
                    <a:pt x="5283" y="9609"/>
                    <a:pt x="5702" y="9554"/>
                    <a:pt x="6108" y="9446"/>
                  </a:cubicBezTo>
                  <a:cubicBezTo>
                    <a:pt x="6565" y="9327"/>
                    <a:pt x="6983" y="9128"/>
                    <a:pt x="7381" y="8869"/>
                  </a:cubicBezTo>
                  <a:cubicBezTo>
                    <a:pt x="7779" y="8591"/>
                    <a:pt x="8137" y="8272"/>
                    <a:pt x="8435" y="7934"/>
                  </a:cubicBezTo>
                  <a:cubicBezTo>
                    <a:pt x="8654" y="7656"/>
                    <a:pt x="8853" y="7337"/>
                    <a:pt x="8992" y="7039"/>
                  </a:cubicBezTo>
                  <a:cubicBezTo>
                    <a:pt x="9032" y="6979"/>
                    <a:pt x="9052" y="6900"/>
                    <a:pt x="9072" y="6860"/>
                  </a:cubicBezTo>
                  <a:lnTo>
                    <a:pt x="9072" y="6840"/>
                  </a:lnTo>
                  <a:cubicBezTo>
                    <a:pt x="9072" y="6800"/>
                    <a:pt x="9092" y="6781"/>
                    <a:pt x="9092" y="6761"/>
                  </a:cubicBezTo>
                  <a:cubicBezTo>
                    <a:pt x="9092" y="6741"/>
                    <a:pt x="9131" y="6701"/>
                    <a:pt x="9131" y="6681"/>
                  </a:cubicBezTo>
                  <a:lnTo>
                    <a:pt x="9131" y="6661"/>
                  </a:lnTo>
                  <a:cubicBezTo>
                    <a:pt x="9151" y="6601"/>
                    <a:pt x="9171" y="6542"/>
                    <a:pt x="9191" y="6482"/>
                  </a:cubicBezTo>
                  <a:cubicBezTo>
                    <a:pt x="9330" y="6144"/>
                    <a:pt x="9390" y="5766"/>
                    <a:pt x="9450" y="5408"/>
                  </a:cubicBezTo>
                  <a:cubicBezTo>
                    <a:pt x="9549" y="4493"/>
                    <a:pt x="9370" y="3598"/>
                    <a:pt x="8992" y="2822"/>
                  </a:cubicBezTo>
                  <a:cubicBezTo>
                    <a:pt x="8833" y="2364"/>
                    <a:pt x="8594" y="2006"/>
                    <a:pt x="8336" y="1688"/>
                  </a:cubicBezTo>
                  <a:cubicBezTo>
                    <a:pt x="8177" y="1549"/>
                    <a:pt x="8057" y="1390"/>
                    <a:pt x="7898" y="1250"/>
                  </a:cubicBezTo>
                  <a:cubicBezTo>
                    <a:pt x="7759" y="1111"/>
                    <a:pt x="7580" y="972"/>
                    <a:pt x="7441" y="872"/>
                  </a:cubicBezTo>
                  <a:cubicBezTo>
                    <a:pt x="6784" y="415"/>
                    <a:pt x="6068" y="176"/>
                    <a:pt x="5372" y="57"/>
                  </a:cubicBezTo>
                  <a:cubicBezTo>
                    <a:pt x="5100" y="18"/>
                    <a:pt x="4835" y="0"/>
                    <a:pt x="45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32"/>
            <p:cNvSpPr/>
            <p:nvPr/>
          </p:nvSpPr>
          <p:spPr>
            <a:xfrm>
              <a:off x="5053210" y="4068928"/>
              <a:ext cx="46485" cy="102384"/>
            </a:xfrm>
            <a:custGeom>
              <a:avLst/>
              <a:gdLst/>
              <a:ahLst/>
              <a:cxnLst/>
              <a:rect l="l" t="t" r="r" b="b"/>
              <a:pathLst>
                <a:path w="1274" h="2806" extrusionOk="0">
                  <a:moveTo>
                    <a:pt x="716" y="1"/>
                  </a:moveTo>
                  <a:cubicBezTo>
                    <a:pt x="617" y="1"/>
                    <a:pt x="497" y="1"/>
                    <a:pt x="398" y="21"/>
                  </a:cubicBezTo>
                  <a:cubicBezTo>
                    <a:pt x="298" y="41"/>
                    <a:pt x="219" y="100"/>
                    <a:pt x="179" y="180"/>
                  </a:cubicBezTo>
                  <a:lnTo>
                    <a:pt x="119" y="240"/>
                  </a:lnTo>
                  <a:lnTo>
                    <a:pt x="99" y="299"/>
                  </a:lnTo>
                  <a:cubicBezTo>
                    <a:pt x="80" y="339"/>
                    <a:pt x="60" y="399"/>
                    <a:pt x="60" y="439"/>
                  </a:cubicBezTo>
                  <a:cubicBezTo>
                    <a:pt x="20" y="538"/>
                    <a:pt x="0" y="677"/>
                    <a:pt x="0" y="797"/>
                  </a:cubicBezTo>
                  <a:cubicBezTo>
                    <a:pt x="0" y="916"/>
                    <a:pt x="0" y="1035"/>
                    <a:pt x="20" y="1135"/>
                  </a:cubicBezTo>
                  <a:lnTo>
                    <a:pt x="20" y="1175"/>
                  </a:lnTo>
                  <a:lnTo>
                    <a:pt x="20" y="1195"/>
                  </a:lnTo>
                  <a:cubicBezTo>
                    <a:pt x="20" y="1433"/>
                    <a:pt x="20" y="1692"/>
                    <a:pt x="0" y="1950"/>
                  </a:cubicBezTo>
                  <a:cubicBezTo>
                    <a:pt x="358" y="2269"/>
                    <a:pt x="756" y="2567"/>
                    <a:pt x="1134" y="2806"/>
                  </a:cubicBezTo>
                  <a:cubicBezTo>
                    <a:pt x="1213" y="2090"/>
                    <a:pt x="1273" y="1334"/>
                    <a:pt x="1273" y="618"/>
                  </a:cubicBezTo>
                  <a:cubicBezTo>
                    <a:pt x="1273" y="538"/>
                    <a:pt x="1253" y="518"/>
                    <a:pt x="1253" y="478"/>
                  </a:cubicBezTo>
                  <a:cubicBezTo>
                    <a:pt x="1213" y="419"/>
                    <a:pt x="1213" y="379"/>
                    <a:pt x="1194" y="319"/>
                  </a:cubicBezTo>
                  <a:cubicBezTo>
                    <a:pt x="1174" y="279"/>
                    <a:pt x="1154" y="220"/>
                    <a:pt x="1114" y="200"/>
                  </a:cubicBezTo>
                  <a:cubicBezTo>
                    <a:pt x="1094" y="140"/>
                    <a:pt x="1034" y="120"/>
                    <a:pt x="1015" y="100"/>
                  </a:cubicBezTo>
                  <a:cubicBezTo>
                    <a:pt x="935" y="41"/>
                    <a:pt x="855" y="21"/>
                    <a:pt x="71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32"/>
            <p:cNvSpPr/>
            <p:nvPr/>
          </p:nvSpPr>
          <p:spPr>
            <a:xfrm>
              <a:off x="4026171" y="4066776"/>
              <a:ext cx="50134" cy="103807"/>
            </a:xfrm>
            <a:custGeom>
              <a:avLst/>
              <a:gdLst/>
              <a:ahLst/>
              <a:cxnLst/>
              <a:rect l="l" t="t" r="r" b="b"/>
              <a:pathLst>
                <a:path w="1374" h="2845" extrusionOk="0">
                  <a:moveTo>
                    <a:pt x="618" y="0"/>
                  </a:moveTo>
                  <a:cubicBezTo>
                    <a:pt x="558" y="0"/>
                    <a:pt x="518" y="0"/>
                    <a:pt x="458" y="40"/>
                  </a:cubicBezTo>
                  <a:cubicBezTo>
                    <a:pt x="319" y="60"/>
                    <a:pt x="259" y="100"/>
                    <a:pt x="180" y="179"/>
                  </a:cubicBezTo>
                  <a:cubicBezTo>
                    <a:pt x="100" y="259"/>
                    <a:pt x="61" y="378"/>
                    <a:pt x="1" y="478"/>
                  </a:cubicBezTo>
                  <a:cubicBezTo>
                    <a:pt x="21" y="557"/>
                    <a:pt x="1" y="597"/>
                    <a:pt x="1" y="677"/>
                  </a:cubicBezTo>
                  <a:lnTo>
                    <a:pt x="1" y="697"/>
                  </a:lnTo>
                  <a:lnTo>
                    <a:pt x="1" y="756"/>
                  </a:lnTo>
                  <a:lnTo>
                    <a:pt x="1" y="876"/>
                  </a:lnTo>
                  <a:cubicBezTo>
                    <a:pt x="1" y="1472"/>
                    <a:pt x="61" y="2069"/>
                    <a:pt x="100" y="2646"/>
                  </a:cubicBezTo>
                  <a:cubicBezTo>
                    <a:pt x="100" y="2726"/>
                    <a:pt x="120" y="2785"/>
                    <a:pt x="120" y="2845"/>
                  </a:cubicBezTo>
                  <a:cubicBezTo>
                    <a:pt x="578" y="2566"/>
                    <a:pt x="995" y="2268"/>
                    <a:pt x="1373" y="1910"/>
                  </a:cubicBezTo>
                  <a:cubicBezTo>
                    <a:pt x="1354" y="1691"/>
                    <a:pt x="1354" y="1472"/>
                    <a:pt x="1354" y="1273"/>
                  </a:cubicBezTo>
                  <a:lnTo>
                    <a:pt x="1354" y="1254"/>
                  </a:lnTo>
                  <a:lnTo>
                    <a:pt x="1354" y="1234"/>
                  </a:lnTo>
                  <a:cubicBezTo>
                    <a:pt x="1373" y="975"/>
                    <a:pt x="1373" y="677"/>
                    <a:pt x="1294" y="438"/>
                  </a:cubicBezTo>
                  <a:cubicBezTo>
                    <a:pt x="1214" y="179"/>
                    <a:pt x="1075" y="40"/>
                    <a:pt x="8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32"/>
            <p:cNvSpPr/>
            <p:nvPr/>
          </p:nvSpPr>
          <p:spPr>
            <a:xfrm>
              <a:off x="4047953" y="4232240"/>
              <a:ext cx="1030006" cy="487072"/>
            </a:xfrm>
            <a:custGeom>
              <a:avLst/>
              <a:gdLst/>
              <a:ahLst/>
              <a:cxnLst/>
              <a:rect l="l" t="t" r="r" b="b"/>
              <a:pathLst>
                <a:path w="28229" h="13349" extrusionOk="0">
                  <a:moveTo>
                    <a:pt x="1294" y="1"/>
                  </a:moveTo>
                  <a:cubicBezTo>
                    <a:pt x="1214" y="41"/>
                    <a:pt x="1154" y="120"/>
                    <a:pt x="1075" y="160"/>
                  </a:cubicBezTo>
                  <a:cubicBezTo>
                    <a:pt x="737" y="419"/>
                    <a:pt x="398" y="637"/>
                    <a:pt x="80" y="896"/>
                  </a:cubicBezTo>
                  <a:cubicBezTo>
                    <a:pt x="60" y="916"/>
                    <a:pt x="21" y="916"/>
                    <a:pt x="1" y="936"/>
                  </a:cubicBezTo>
                  <a:cubicBezTo>
                    <a:pt x="40" y="1174"/>
                    <a:pt x="120" y="1413"/>
                    <a:pt x="200" y="1632"/>
                  </a:cubicBezTo>
                  <a:cubicBezTo>
                    <a:pt x="379" y="2209"/>
                    <a:pt x="578" y="2746"/>
                    <a:pt x="796" y="3303"/>
                  </a:cubicBezTo>
                  <a:cubicBezTo>
                    <a:pt x="876" y="3502"/>
                    <a:pt x="975" y="3701"/>
                    <a:pt x="1055" y="3900"/>
                  </a:cubicBezTo>
                  <a:cubicBezTo>
                    <a:pt x="1572" y="4994"/>
                    <a:pt x="2169" y="6028"/>
                    <a:pt x="2885" y="7003"/>
                  </a:cubicBezTo>
                  <a:cubicBezTo>
                    <a:pt x="3542" y="7858"/>
                    <a:pt x="4238" y="8674"/>
                    <a:pt x="4994" y="9390"/>
                  </a:cubicBezTo>
                  <a:cubicBezTo>
                    <a:pt x="5770" y="10126"/>
                    <a:pt x="6625" y="10763"/>
                    <a:pt x="7520" y="11340"/>
                  </a:cubicBezTo>
                  <a:cubicBezTo>
                    <a:pt x="9291" y="12454"/>
                    <a:pt x="11359" y="13170"/>
                    <a:pt x="13488" y="13329"/>
                  </a:cubicBezTo>
                  <a:cubicBezTo>
                    <a:pt x="13746" y="13329"/>
                    <a:pt x="14005" y="13349"/>
                    <a:pt x="14264" y="13349"/>
                  </a:cubicBezTo>
                  <a:cubicBezTo>
                    <a:pt x="14542" y="13349"/>
                    <a:pt x="14821" y="13349"/>
                    <a:pt x="15059" y="13329"/>
                  </a:cubicBezTo>
                  <a:cubicBezTo>
                    <a:pt x="15338" y="13289"/>
                    <a:pt x="15597" y="13269"/>
                    <a:pt x="15855" y="13249"/>
                  </a:cubicBezTo>
                  <a:lnTo>
                    <a:pt x="16253" y="13190"/>
                  </a:lnTo>
                  <a:lnTo>
                    <a:pt x="16651" y="13130"/>
                  </a:lnTo>
                  <a:cubicBezTo>
                    <a:pt x="17705" y="12891"/>
                    <a:pt x="18720" y="12553"/>
                    <a:pt x="19675" y="12076"/>
                  </a:cubicBezTo>
                  <a:cubicBezTo>
                    <a:pt x="20629" y="11598"/>
                    <a:pt x="21525" y="11001"/>
                    <a:pt x="22360" y="10345"/>
                  </a:cubicBezTo>
                  <a:cubicBezTo>
                    <a:pt x="23176" y="9669"/>
                    <a:pt x="23951" y="8893"/>
                    <a:pt x="24608" y="8077"/>
                  </a:cubicBezTo>
                  <a:cubicBezTo>
                    <a:pt x="25980" y="6446"/>
                    <a:pt x="27055" y="4516"/>
                    <a:pt x="27751" y="2507"/>
                  </a:cubicBezTo>
                  <a:cubicBezTo>
                    <a:pt x="27930" y="1990"/>
                    <a:pt x="28069" y="1493"/>
                    <a:pt x="28228" y="956"/>
                  </a:cubicBezTo>
                  <a:cubicBezTo>
                    <a:pt x="28189" y="936"/>
                    <a:pt x="28169" y="936"/>
                    <a:pt x="28149" y="916"/>
                  </a:cubicBezTo>
                  <a:cubicBezTo>
                    <a:pt x="27831" y="598"/>
                    <a:pt x="27472" y="379"/>
                    <a:pt x="27154" y="120"/>
                  </a:cubicBezTo>
                  <a:cubicBezTo>
                    <a:pt x="27114" y="80"/>
                    <a:pt x="27055" y="41"/>
                    <a:pt x="27015" y="1"/>
                  </a:cubicBezTo>
                  <a:cubicBezTo>
                    <a:pt x="26836" y="438"/>
                    <a:pt x="26657" y="876"/>
                    <a:pt x="26418" y="1274"/>
                  </a:cubicBezTo>
                  <a:cubicBezTo>
                    <a:pt x="25642" y="2666"/>
                    <a:pt x="24449" y="3780"/>
                    <a:pt x="23136" y="4656"/>
                  </a:cubicBezTo>
                  <a:cubicBezTo>
                    <a:pt x="21902" y="5412"/>
                    <a:pt x="20570" y="5989"/>
                    <a:pt x="19197" y="6366"/>
                  </a:cubicBezTo>
                  <a:cubicBezTo>
                    <a:pt x="19018" y="6884"/>
                    <a:pt x="18799" y="7361"/>
                    <a:pt x="18501" y="7759"/>
                  </a:cubicBezTo>
                  <a:cubicBezTo>
                    <a:pt x="18083" y="8316"/>
                    <a:pt x="17586" y="8773"/>
                    <a:pt x="17088" y="9092"/>
                  </a:cubicBezTo>
                  <a:cubicBezTo>
                    <a:pt x="16810" y="9291"/>
                    <a:pt x="16531" y="9470"/>
                    <a:pt x="16213" y="9589"/>
                  </a:cubicBezTo>
                  <a:cubicBezTo>
                    <a:pt x="15756" y="9788"/>
                    <a:pt x="15318" y="9947"/>
                    <a:pt x="14880" y="9987"/>
                  </a:cubicBezTo>
                  <a:cubicBezTo>
                    <a:pt x="14642" y="10047"/>
                    <a:pt x="14423" y="10047"/>
                    <a:pt x="14204" y="10047"/>
                  </a:cubicBezTo>
                  <a:lnTo>
                    <a:pt x="13846" y="10047"/>
                  </a:lnTo>
                  <a:cubicBezTo>
                    <a:pt x="13746" y="10047"/>
                    <a:pt x="13647" y="10047"/>
                    <a:pt x="13528" y="10027"/>
                  </a:cubicBezTo>
                  <a:cubicBezTo>
                    <a:pt x="12752" y="9927"/>
                    <a:pt x="12056" y="9669"/>
                    <a:pt x="11499" y="9291"/>
                  </a:cubicBezTo>
                  <a:cubicBezTo>
                    <a:pt x="11419" y="9251"/>
                    <a:pt x="11339" y="9231"/>
                    <a:pt x="11260" y="9171"/>
                  </a:cubicBezTo>
                  <a:cubicBezTo>
                    <a:pt x="10743" y="8853"/>
                    <a:pt x="10166" y="8396"/>
                    <a:pt x="9728" y="7759"/>
                  </a:cubicBezTo>
                  <a:cubicBezTo>
                    <a:pt x="9430" y="7321"/>
                    <a:pt x="9211" y="6864"/>
                    <a:pt x="9032" y="6327"/>
                  </a:cubicBezTo>
                  <a:cubicBezTo>
                    <a:pt x="7659" y="5949"/>
                    <a:pt x="6346" y="5372"/>
                    <a:pt x="5153" y="4596"/>
                  </a:cubicBezTo>
                  <a:cubicBezTo>
                    <a:pt x="4755" y="4337"/>
                    <a:pt x="4377" y="4039"/>
                    <a:pt x="3999" y="3741"/>
                  </a:cubicBezTo>
                  <a:cubicBezTo>
                    <a:pt x="3164" y="3044"/>
                    <a:pt x="2447" y="2229"/>
                    <a:pt x="1890" y="1294"/>
                  </a:cubicBezTo>
                  <a:cubicBezTo>
                    <a:pt x="1652" y="856"/>
                    <a:pt x="1453" y="438"/>
                    <a:pt x="12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32"/>
            <p:cNvSpPr/>
            <p:nvPr/>
          </p:nvSpPr>
          <p:spPr>
            <a:xfrm>
              <a:off x="4389825" y="4232240"/>
              <a:ext cx="343347" cy="351338"/>
            </a:xfrm>
            <a:custGeom>
              <a:avLst/>
              <a:gdLst/>
              <a:ahLst/>
              <a:cxnLst/>
              <a:rect l="l" t="t" r="r" b="b"/>
              <a:pathLst>
                <a:path w="9410" h="9629" extrusionOk="0">
                  <a:moveTo>
                    <a:pt x="4814" y="1"/>
                  </a:moveTo>
                  <a:cubicBezTo>
                    <a:pt x="4615" y="1"/>
                    <a:pt x="4376" y="21"/>
                    <a:pt x="4178" y="41"/>
                  </a:cubicBezTo>
                  <a:cubicBezTo>
                    <a:pt x="3541" y="120"/>
                    <a:pt x="2964" y="319"/>
                    <a:pt x="2447" y="598"/>
                  </a:cubicBezTo>
                  <a:cubicBezTo>
                    <a:pt x="2328" y="677"/>
                    <a:pt x="2228" y="737"/>
                    <a:pt x="2089" y="816"/>
                  </a:cubicBezTo>
                  <a:cubicBezTo>
                    <a:pt x="1631" y="1135"/>
                    <a:pt x="1174" y="1612"/>
                    <a:pt x="796" y="2209"/>
                  </a:cubicBezTo>
                  <a:cubicBezTo>
                    <a:pt x="438" y="2806"/>
                    <a:pt x="159" y="3522"/>
                    <a:pt x="60" y="4298"/>
                  </a:cubicBezTo>
                  <a:cubicBezTo>
                    <a:pt x="40" y="4497"/>
                    <a:pt x="40" y="4695"/>
                    <a:pt x="0" y="4894"/>
                  </a:cubicBezTo>
                  <a:cubicBezTo>
                    <a:pt x="0" y="5093"/>
                    <a:pt x="0" y="5312"/>
                    <a:pt x="40" y="5511"/>
                  </a:cubicBezTo>
                  <a:cubicBezTo>
                    <a:pt x="60" y="5670"/>
                    <a:pt x="80" y="5849"/>
                    <a:pt x="100" y="5989"/>
                  </a:cubicBezTo>
                  <a:lnTo>
                    <a:pt x="100" y="6008"/>
                  </a:lnTo>
                  <a:lnTo>
                    <a:pt x="100" y="6068"/>
                  </a:lnTo>
                  <a:cubicBezTo>
                    <a:pt x="100" y="6088"/>
                    <a:pt x="100" y="6108"/>
                    <a:pt x="139" y="6148"/>
                  </a:cubicBezTo>
                  <a:lnTo>
                    <a:pt x="139" y="6168"/>
                  </a:lnTo>
                  <a:cubicBezTo>
                    <a:pt x="139" y="6187"/>
                    <a:pt x="159" y="6247"/>
                    <a:pt x="159" y="6267"/>
                  </a:cubicBezTo>
                  <a:cubicBezTo>
                    <a:pt x="159" y="6287"/>
                    <a:pt x="179" y="6307"/>
                    <a:pt x="179" y="6347"/>
                  </a:cubicBezTo>
                  <a:cubicBezTo>
                    <a:pt x="199" y="6386"/>
                    <a:pt x="199" y="6446"/>
                    <a:pt x="239" y="6466"/>
                  </a:cubicBezTo>
                  <a:cubicBezTo>
                    <a:pt x="259" y="6565"/>
                    <a:pt x="298" y="6665"/>
                    <a:pt x="338" y="6764"/>
                  </a:cubicBezTo>
                  <a:cubicBezTo>
                    <a:pt x="497" y="7182"/>
                    <a:pt x="736" y="7560"/>
                    <a:pt x="995" y="7938"/>
                  </a:cubicBezTo>
                  <a:cubicBezTo>
                    <a:pt x="1253" y="8256"/>
                    <a:pt x="1572" y="8535"/>
                    <a:pt x="1890" y="8773"/>
                  </a:cubicBezTo>
                  <a:cubicBezTo>
                    <a:pt x="1950" y="8793"/>
                    <a:pt x="1969" y="8833"/>
                    <a:pt x="2029" y="8853"/>
                  </a:cubicBezTo>
                  <a:cubicBezTo>
                    <a:pt x="2626" y="9231"/>
                    <a:pt x="3362" y="9490"/>
                    <a:pt x="4158" y="9589"/>
                  </a:cubicBezTo>
                  <a:cubicBezTo>
                    <a:pt x="4376" y="9629"/>
                    <a:pt x="4635" y="9629"/>
                    <a:pt x="4874" y="9629"/>
                  </a:cubicBezTo>
                  <a:cubicBezTo>
                    <a:pt x="5292" y="9589"/>
                    <a:pt x="5709" y="9529"/>
                    <a:pt x="6107" y="9390"/>
                  </a:cubicBezTo>
                  <a:cubicBezTo>
                    <a:pt x="6545" y="9251"/>
                    <a:pt x="6943" y="9052"/>
                    <a:pt x="7340" y="8773"/>
                  </a:cubicBezTo>
                  <a:cubicBezTo>
                    <a:pt x="7718" y="8495"/>
                    <a:pt x="8057" y="8197"/>
                    <a:pt x="8335" y="7858"/>
                  </a:cubicBezTo>
                  <a:cubicBezTo>
                    <a:pt x="8614" y="7500"/>
                    <a:pt x="8852" y="7142"/>
                    <a:pt x="9011" y="6744"/>
                  </a:cubicBezTo>
                  <a:cubicBezTo>
                    <a:pt x="9031" y="6665"/>
                    <a:pt x="9051" y="6605"/>
                    <a:pt x="9091" y="6546"/>
                  </a:cubicBezTo>
                  <a:lnTo>
                    <a:pt x="9151" y="6307"/>
                  </a:lnTo>
                  <a:lnTo>
                    <a:pt x="9151" y="6287"/>
                  </a:lnTo>
                  <a:lnTo>
                    <a:pt x="9151" y="6267"/>
                  </a:lnTo>
                  <a:cubicBezTo>
                    <a:pt x="9151" y="6247"/>
                    <a:pt x="9151" y="6247"/>
                    <a:pt x="9191" y="6207"/>
                  </a:cubicBezTo>
                  <a:cubicBezTo>
                    <a:pt x="9191" y="6187"/>
                    <a:pt x="9210" y="6168"/>
                    <a:pt x="9210" y="6148"/>
                  </a:cubicBezTo>
                  <a:lnTo>
                    <a:pt x="9210" y="6108"/>
                  </a:lnTo>
                  <a:lnTo>
                    <a:pt x="9210" y="6088"/>
                  </a:lnTo>
                  <a:cubicBezTo>
                    <a:pt x="9210" y="6048"/>
                    <a:pt x="9230" y="6008"/>
                    <a:pt x="9230" y="5969"/>
                  </a:cubicBezTo>
                  <a:cubicBezTo>
                    <a:pt x="9350" y="5412"/>
                    <a:pt x="9409" y="4855"/>
                    <a:pt x="9350" y="4318"/>
                  </a:cubicBezTo>
                  <a:cubicBezTo>
                    <a:pt x="9270" y="3562"/>
                    <a:pt x="8992" y="2826"/>
                    <a:pt x="8634" y="2229"/>
                  </a:cubicBezTo>
                  <a:cubicBezTo>
                    <a:pt x="8315" y="1612"/>
                    <a:pt x="7858" y="1135"/>
                    <a:pt x="7380" y="816"/>
                  </a:cubicBezTo>
                  <a:cubicBezTo>
                    <a:pt x="6923" y="478"/>
                    <a:pt x="6445" y="279"/>
                    <a:pt x="6047" y="140"/>
                  </a:cubicBezTo>
                  <a:cubicBezTo>
                    <a:pt x="6008" y="120"/>
                    <a:pt x="5948" y="120"/>
                    <a:pt x="5868" y="100"/>
                  </a:cubicBezTo>
                  <a:cubicBezTo>
                    <a:pt x="5729" y="80"/>
                    <a:pt x="5610" y="41"/>
                    <a:pt x="5451" y="21"/>
                  </a:cubicBezTo>
                  <a:cubicBezTo>
                    <a:pt x="5252" y="1"/>
                    <a:pt x="5033" y="1"/>
                    <a:pt x="48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32"/>
            <p:cNvSpPr/>
            <p:nvPr/>
          </p:nvSpPr>
          <p:spPr>
            <a:xfrm>
              <a:off x="4951597" y="3427066"/>
              <a:ext cx="987169" cy="938313"/>
            </a:xfrm>
            <a:custGeom>
              <a:avLst/>
              <a:gdLst/>
              <a:ahLst/>
              <a:cxnLst/>
              <a:rect l="l" t="t" r="r" b="b"/>
              <a:pathLst>
                <a:path w="27055" h="25716" extrusionOk="0">
                  <a:moveTo>
                    <a:pt x="21917" y="0"/>
                  </a:moveTo>
                  <a:cubicBezTo>
                    <a:pt x="21892" y="0"/>
                    <a:pt x="21867" y="3"/>
                    <a:pt x="21842" y="8"/>
                  </a:cubicBezTo>
                  <a:cubicBezTo>
                    <a:pt x="21743" y="8"/>
                    <a:pt x="21643" y="67"/>
                    <a:pt x="21564" y="127"/>
                  </a:cubicBezTo>
                  <a:cubicBezTo>
                    <a:pt x="21484" y="187"/>
                    <a:pt x="21385" y="286"/>
                    <a:pt x="21345" y="366"/>
                  </a:cubicBezTo>
                  <a:cubicBezTo>
                    <a:pt x="21285" y="426"/>
                    <a:pt x="21265" y="525"/>
                    <a:pt x="21265" y="624"/>
                  </a:cubicBezTo>
                  <a:lnTo>
                    <a:pt x="21265" y="704"/>
                  </a:lnTo>
                  <a:lnTo>
                    <a:pt x="21285" y="784"/>
                  </a:lnTo>
                  <a:cubicBezTo>
                    <a:pt x="21305" y="823"/>
                    <a:pt x="21305" y="883"/>
                    <a:pt x="21345" y="923"/>
                  </a:cubicBezTo>
                  <a:cubicBezTo>
                    <a:pt x="21385" y="1022"/>
                    <a:pt x="21464" y="1122"/>
                    <a:pt x="21544" y="1221"/>
                  </a:cubicBezTo>
                  <a:cubicBezTo>
                    <a:pt x="21584" y="1281"/>
                    <a:pt x="21603" y="1321"/>
                    <a:pt x="21663" y="1360"/>
                  </a:cubicBezTo>
                  <a:cubicBezTo>
                    <a:pt x="21703" y="1400"/>
                    <a:pt x="21763" y="1420"/>
                    <a:pt x="21783" y="1480"/>
                  </a:cubicBezTo>
                  <a:lnTo>
                    <a:pt x="21802" y="1480"/>
                  </a:lnTo>
                  <a:cubicBezTo>
                    <a:pt x="22001" y="1699"/>
                    <a:pt x="22200" y="1957"/>
                    <a:pt x="22379" y="2196"/>
                  </a:cubicBezTo>
                  <a:lnTo>
                    <a:pt x="22399" y="2216"/>
                  </a:lnTo>
                  <a:cubicBezTo>
                    <a:pt x="22399" y="2256"/>
                    <a:pt x="22439" y="2256"/>
                    <a:pt x="22439" y="2276"/>
                  </a:cubicBezTo>
                  <a:cubicBezTo>
                    <a:pt x="22439" y="2295"/>
                    <a:pt x="22459" y="2295"/>
                    <a:pt x="22459" y="2315"/>
                  </a:cubicBezTo>
                  <a:cubicBezTo>
                    <a:pt x="22479" y="2355"/>
                    <a:pt x="22479" y="2375"/>
                    <a:pt x="22499" y="2375"/>
                  </a:cubicBezTo>
                  <a:lnTo>
                    <a:pt x="22538" y="2395"/>
                  </a:lnTo>
                  <a:cubicBezTo>
                    <a:pt x="22538" y="2395"/>
                    <a:pt x="22538" y="2415"/>
                    <a:pt x="22558" y="2415"/>
                  </a:cubicBezTo>
                  <a:cubicBezTo>
                    <a:pt x="22777" y="2753"/>
                    <a:pt x="22976" y="3071"/>
                    <a:pt x="23155" y="3409"/>
                  </a:cubicBezTo>
                  <a:cubicBezTo>
                    <a:pt x="23235" y="3549"/>
                    <a:pt x="23274" y="3668"/>
                    <a:pt x="23334" y="3787"/>
                  </a:cubicBezTo>
                  <a:lnTo>
                    <a:pt x="23334" y="3807"/>
                  </a:lnTo>
                  <a:cubicBezTo>
                    <a:pt x="23334" y="3847"/>
                    <a:pt x="23354" y="3847"/>
                    <a:pt x="23354" y="3867"/>
                  </a:cubicBezTo>
                  <a:cubicBezTo>
                    <a:pt x="23354" y="3887"/>
                    <a:pt x="23374" y="3887"/>
                    <a:pt x="23374" y="3907"/>
                  </a:cubicBezTo>
                  <a:cubicBezTo>
                    <a:pt x="23374" y="3947"/>
                    <a:pt x="23394" y="3947"/>
                    <a:pt x="23394" y="3966"/>
                  </a:cubicBezTo>
                  <a:cubicBezTo>
                    <a:pt x="23394" y="3986"/>
                    <a:pt x="23434" y="4006"/>
                    <a:pt x="23434" y="4046"/>
                  </a:cubicBezTo>
                  <a:cubicBezTo>
                    <a:pt x="23434" y="4046"/>
                    <a:pt x="23434" y="4066"/>
                    <a:pt x="23454" y="4066"/>
                  </a:cubicBezTo>
                  <a:cubicBezTo>
                    <a:pt x="23454" y="4066"/>
                    <a:pt x="23454" y="4086"/>
                    <a:pt x="23473" y="4086"/>
                  </a:cubicBezTo>
                  <a:lnTo>
                    <a:pt x="23473" y="4106"/>
                  </a:lnTo>
                  <a:cubicBezTo>
                    <a:pt x="23672" y="4603"/>
                    <a:pt x="23831" y="5120"/>
                    <a:pt x="23951" y="5657"/>
                  </a:cubicBezTo>
                  <a:cubicBezTo>
                    <a:pt x="24269" y="7209"/>
                    <a:pt x="24130" y="8840"/>
                    <a:pt x="23672" y="10352"/>
                  </a:cubicBezTo>
                  <a:cubicBezTo>
                    <a:pt x="23454" y="11108"/>
                    <a:pt x="23155" y="11844"/>
                    <a:pt x="22797" y="12540"/>
                  </a:cubicBezTo>
                  <a:cubicBezTo>
                    <a:pt x="22499" y="13117"/>
                    <a:pt x="22180" y="13674"/>
                    <a:pt x="21802" y="14211"/>
                  </a:cubicBezTo>
                  <a:cubicBezTo>
                    <a:pt x="22200" y="15106"/>
                    <a:pt x="22340" y="16081"/>
                    <a:pt x="22240" y="16936"/>
                  </a:cubicBezTo>
                  <a:cubicBezTo>
                    <a:pt x="22141" y="17832"/>
                    <a:pt x="21802" y="18627"/>
                    <a:pt x="21345" y="19284"/>
                  </a:cubicBezTo>
                  <a:cubicBezTo>
                    <a:pt x="20987" y="19781"/>
                    <a:pt x="20569" y="20159"/>
                    <a:pt x="20171" y="20457"/>
                  </a:cubicBezTo>
                  <a:lnTo>
                    <a:pt x="20151" y="20457"/>
                  </a:lnTo>
                  <a:cubicBezTo>
                    <a:pt x="20052" y="20517"/>
                    <a:pt x="19972" y="20577"/>
                    <a:pt x="19893" y="20656"/>
                  </a:cubicBezTo>
                  <a:cubicBezTo>
                    <a:pt x="19157" y="21154"/>
                    <a:pt x="18361" y="21412"/>
                    <a:pt x="17585" y="21472"/>
                  </a:cubicBezTo>
                  <a:cubicBezTo>
                    <a:pt x="17420" y="21480"/>
                    <a:pt x="17256" y="21485"/>
                    <a:pt x="17092" y="21485"/>
                  </a:cubicBezTo>
                  <a:cubicBezTo>
                    <a:pt x="16861" y="21485"/>
                    <a:pt x="16633" y="21475"/>
                    <a:pt x="16412" y="21452"/>
                  </a:cubicBezTo>
                  <a:cubicBezTo>
                    <a:pt x="16193" y="21412"/>
                    <a:pt x="15914" y="21392"/>
                    <a:pt x="15596" y="21293"/>
                  </a:cubicBezTo>
                  <a:cubicBezTo>
                    <a:pt x="15198" y="21194"/>
                    <a:pt x="14701" y="21014"/>
                    <a:pt x="14203" y="20756"/>
                  </a:cubicBezTo>
                  <a:cubicBezTo>
                    <a:pt x="12890" y="21373"/>
                    <a:pt x="11458" y="21810"/>
                    <a:pt x="10006" y="22009"/>
                  </a:cubicBezTo>
                  <a:cubicBezTo>
                    <a:pt x="9528" y="22072"/>
                    <a:pt x="9065" y="22111"/>
                    <a:pt x="8598" y="22111"/>
                  </a:cubicBezTo>
                  <a:cubicBezTo>
                    <a:pt x="8328" y="22111"/>
                    <a:pt x="8056" y="22098"/>
                    <a:pt x="7778" y="22069"/>
                  </a:cubicBezTo>
                  <a:cubicBezTo>
                    <a:pt x="6962" y="22009"/>
                    <a:pt x="6147" y="21870"/>
                    <a:pt x="5371" y="21591"/>
                  </a:cubicBezTo>
                  <a:cubicBezTo>
                    <a:pt x="5053" y="21492"/>
                    <a:pt x="4734" y="21353"/>
                    <a:pt x="4436" y="21194"/>
                  </a:cubicBezTo>
                  <a:cubicBezTo>
                    <a:pt x="4376" y="21174"/>
                    <a:pt x="4337" y="21154"/>
                    <a:pt x="4297" y="21154"/>
                  </a:cubicBezTo>
                  <a:cubicBezTo>
                    <a:pt x="4277" y="21154"/>
                    <a:pt x="4257" y="21114"/>
                    <a:pt x="4257" y="21114"/>
                  </a:cubicBezTo>
                  <a:cubicBezTo>
                    <a:pt x="4237" y="21094"/>
                    <a:pt x="4197" y="21094"/>
                    <a:pt x="4177" y="21074"/>
                  </a:cubicBezTo>
                  <a:cubicBezTo>
                    <a:pt x="4177" y="21074"/>
                    <a:pt x="4158" y="21074"/>
                    <a:pt x="4158" y="21054"/>
                  </a:cubicBezTo>
                  <a:cubicBezTo>
                    <a:pt x="4138" y="21014"/>
                    <a:pt x="4098" y="21014"/>
                    <a:pt x="4058" y="20995"/>
                  </a:cubicBezTo>
                  <a:cubicBezTo>
                    <a:pt x="4038" y="20995"/>
                    <a:pt x="3998" y="20975"/>
                    <a:pt x="3979" y="20975"/>
                  </a:cubicBezTo>
                  <a:cubicBezTo>
                    <a:pt x="3959" y="20975"/>
                    <a:pt x="3959" y="20955"/>
                    <a:pt x="3939" y="20955"/>
                  </a:cubicBezTo>
                  <a:cubicBezTo>
                    <a:pt x="3541" y="20716"/>
                    <a:pt x="3143" y="20457"/>
                    <a:pt x="2765" y="20159"/>
                  </a:cubicBezTo>
                  <a:cubicBezTo>
                    <a:pt x="2705" y="20099"/>
                    <a:pt x="2666" y="20080"/>
                    <a:pt x="2606" y="20020"/>
                  </a:cubicBezTo>
                  <a:cubicBezTo>
                    <a:pt x="2586" y="20000"/>
                    <a:pt x="2566" y="19980"/>
                    <a:pt x="2507" y="19960"/>
                  </a:cubicBezTo>
                  <a:lnTo>
                    <a:pt x="2447" y="19881"/>
                  </a:lnTo>
                  <a:lnTo>
                    <a:pt x="2407" y="19861"/>
                  </a:lnTo>
                  <a:cubicBezTo>
                    <a:pt x="2347" y="19801"/>
                    <a:pt x="2288" y="19721"/>
                    <a:pt x="2248" y="19682"/>
                  </a:cubicBezTo>
                  <a:cubicBezTo>
                    <a:pt x="1989" y="19463"/>
                    <a:pt x="1770" y="19204"/>
                    <a:pt x="1552" y="18966"/>
                  </a:cubicBezTo>
                  <a:lnTo>
                    <a:pt x="1512" y="18926"/>
                  </a:lnTo>
                  <a:cubicBezTo>
                    <a:pt x="1373" y="18707"/>
                    <a:pt x="1174" y="18488"/>
                    <a:pt x="975" y="18369"/>
                  </a:cubicBezTo>
                  <a:cubicBezTo>
                    <a:pt x="853" y="18291"/>
                    <a:pt x="737" y="18251"/>
                    <a:pt x="624" y="18251"/>
                  </a:cubicBezTo>
                  <a:cubicBezTo>
                    <a:pt x="534" y="18251"/>
                    <a:pt x="446" y="18276"/>
                    <a:pt x="358" y="18329"/>
                  </a:cubicBezTo>
                  <a:lnTo>
                    <a:pt x="298" y="18369"/>
                  </a:lnTo>
                  <a:lnTo>
                    <a:pt x="279" y="18389"/>
                  </a:lnTo>
                  <a:lnTo>
                    <a:pt x="199" y="18468"/>
                  </a:lnTo>
                  <a:cubicBezTo>
                    <a:pt x="159" y="18508"/>
                    <a:pt x="119" y="18528"/>
                    <a:pt x="99" y="18588"/>
                  </a:cubicBezTo>
                  <a:cubicBezTo>
                    <a:pt x="20" y="18687"/>
                    <a:pt x="0" y="18787"/>
                    <a:pt x="0" y="18886"/>
                  </a:cubicBezTo>
                  <a:cubicBezTo>
                    <a:pt x="0" y="18985"/>
                    <a:pt x="20" y="19105"/>
                    <a:pt x="80" y="19224"/>
                  </a:cubicBezTo>
                  <a:cubicBezTo>
                    <a:pt x="99" y="19284"/>
                    <a:pt x="119" y="19363"/>
                    <a:pt x="179" y="19383"/>
                  </a:cubicBezTo>
                  <a:lnTo>
                    <a:pt x="179" y="19403"/>
                  </a:lnTo>
                  <a:lnTo>
                    <a:pt x="219" y="19463"/>
                  </a:lnTo>
                  <a:lnTo>
                    <a:pt x="298" y="19523"/>
                  </a:lnTo>
                  <a:cubicBezTo>
                    <a:pt x="696" y="19980"/>
                    <a:pt x="1094" y="20398"/>
                    <a:pt x="1552" y="20796"/>
                  </a:cubicBezTo>
                  <a:cubicBezTo>
                    <a:pt x="1691" y="20955"/>
                    <a:pt x="1870" y="21094"/>
                    <a:pt x="2009" y="21213"/>
                  </a:cubicBezTo>
                  <a:cubicBezTo>
                    <a:pt x="2069" y="21273"/>
                    <a:pt x="2148" y="21313"/>
                    <a:pt x="2188" y="21373"/>
                  </a:cubicBezTo>
                  <a:lnTo>
                    <a:pt x="2208" y="21373"/>
                  </a:lnTo>
                  <a:lnTo>
                    <a:pt x="2288" y="21412"/>
                  </a:lnTo>
                  <a:lnTo>
                    <a:pt x="2367" y="21492"/>
                  </a:lnTo>
                  <a:lnTo>
                    <a:pt x="2507" y="21611"/>
                  </a:lnTo>
                  <a:lnTo>
                    <a:pt x="2566" y="21651"/>
                  </a:lnTo>
                  <a:lnTo>
                    <a:pt x="2904" y="21910"/>
                  </a:lnTo>
                  <a:cubicBezTo>
                    <a:pt x="3143" y="22089"/>
                    <a:pt x="3382" y="22268"/>
                    <a:pt x="3640" y="22427"/>
                  </a:cubicBezTo>
                  <a:cubicBezTo>
                    <a:pt x="3660" y="22467"/>
                    <a:pt x="3680" y="22487"/>
                    <a:pt x="3700" y="22487"/>
                  </a:cubicBezTo>
                  <a:lnTo>
                    <a:pt x="3740" y="22506"/>
                  </a:lnTo>
                  <a:cubicBezTo>
                    <a:pt x="3760" y="22526"/>
                    <a:pt x="3780" y="22526"/>
                    <a:pt x="3800" y="22566"/>
                  </a:cubicBezTo>
                  <a:cubicBezTo>
                    <a:pt x="3839" y="22586"/>
                    <a:pt x="3859" y="22606"/>
                    <a:pt x="3879" y="22606"/>
                  </a:cubicBezTo>
                  <a:lnTo>
                    <a:pt x="3899" y="22606"/>
                  </a:lnTo>
                  <a:cubicBezTo>
                    <a:pt x="3939" y="22626"/>
                    <a:pt x="3959" y="22666"/>
                    <a:pt x="3979" y="22666"/>
                  </a:cubicBezTo>
                  <a:cubicBezTo>
                    <a:pt x="3998" y="22685"/>
                    <a:pt x="4038" y="22685"/>
                    <a:pt x="4038" y="22705"/>
                  </a:cubicBezTo>
                  <a:cubicBezTo>
                    <a:pt x="4078" y="22745"/>
                    <a:pt x="4098" y="22765"/>
                    <a:pt x="4158" y="22785"/>
                  </a:cubicBezTo>
                  <a:cubicBezTo>
                    <a:pt x="4237" y="22845"/>
                    <a:pt x="4277" y="22865"/>
                    <a:pt x="4357" y="22904"/>
                  </a:cubicBezTo>
                  <a:cubicBezTo>
                    <a:pt x="4834" y="23203"/>
                    <a:pt x="5291" y="23481"/>
                    <a:pt x="5789" y="23760"/>
                  </a:cubicBezTo>
                  <a:cubicBezTo>
                    <a:pt x="6982" y="24356"/>
                    <a:pt x="8236" y="24834"/>
                    <a:pt x="9529" y="25152"/>
                  </a:cubicBezTo>
                  <a:cubicBezTo>
                    <a:pt x="10563" y="25411"/>
                    <a:pt x="11637" y="25590"/>
                    <a:pt x="12711" y="25669"/>
                  </a:cubicBezTo>
                  <a:cubicBezTo>
                    <a:pt x="13125" y="25700"/>
                    <a:pt x="13536" y="25716"/>
                    <a:pt x="13946" y="25716"/>
                  </a:cubicBezTo>
                  <a:cubicBezTo>
                    <a:pt x="14601" y="25716"/>
                    <a:pt x="15254" y="25675"/>
                    <a:pt x="15914" y="25590"/>
                  </a:cubicBezTo>
                  <a:cubicBezTo>
                    <a:pt x="18063" y="25331"/>
                    <a:pt x="20092" y="24555"/>
                    <a:pt x="21842" y="23282"/>
                  </a:cubicBezTo>
                  <a:cubicBezTo>
                    <a:pt x="22061" y="23143"/>
                    <a:pt x="22260" y="22964"/>
                    <a:pt x="22479" y="22785"/>
                  </a:cubicBezTo>
                  <a:cubicBezTo>
                    <a:pt x="22678" y="22606"/>
                    <a:pt x="22877" y="22427"/>
                    <a:pt x="23076" y="22248"/>
                  </a:cubicBezTo>
                  <a:cubicBezTo>
                    <a:pt x="23274" y="22049"/>
                    <a:pt x="23454" y="21870"/>
                    <a:pt x="23633" y="21671"/>
                  </a:cubicBezTo>
                  <a:cubicBezTo>
                    <a:pt x="23792" y="21472"/>
                    <a:pt x="23971" y="21273"/>
                    <a:pt x="24150" y="21054"/>
                  </a:cubicBezTo>
                  <a:cubicBezTo>
                    <a:pt x="24826" y="20199"/>
                    <a:pt x="25363" y="19284"/>
                    <a:pt x="25821" y="18289"/>
                  </a:cubicBezTo>
                  <a:cubicBezTo>
                    <a:pt x="26238" y="17295"/>
                    <a:pt x="26557" y="16240"/>
                    <a:pt x="26756" y="15206"/>
                  </a:cubicBezTo>
                  <a:cubicBezTo>
                    <a:pt x="26955" y="14132"/>
                    <a:pt x="27054" y="13057"/>
                    <a:pt x="27034" y="11963"/>
                  </a:cubicBezTo>
                  <a:cubicBezTo>
                    <a:pt x="27014" y="9815"/>
                    <a:pt x="26577" y="7647"/>
                    <a:pt x="25781" y="5637"/>
                  </a:cubicBezTo>
                  <a:cubicBezTo>
                    <a:pt x="25443" y="5041"/>
                    <a:pt x="25144" y="4404"/>
                    <a:pt x="24846" y="3787"/>
                  </a:cubicBezTo>
                  <a:cubicBezTo>
                    <a:pt x="24819" y="3787"/>
                    <a:pt x="24811" y="3779"/>
                    <a:pt x="24819" y="3779"/>
                  </a:cubicBezTo>
                  <a:cubicBezTo>
                    <a:pt x="24824" y="3779"/>
                    <a:pt x="24833" y="3781"/>
                    <a:pt x="24846" y="3787"/>
                  </a:cubicBezTo>
                  <a:cubicBezTo>
                    <a:pt x="24826" y="3767"/>
                    <a:pt x="24826" y="3748"/>
                    <a:pt x="24826" y="3748"/>
                  </a:cubicBezTo>
                  <a:cubicBezTo>
                    <a:pt x="24826" y="3708"/>
                    <a:pt x="24786" y="3708"/>
                    <a:pt x="24786" y="3688"/>
                  </a:cubicBezTo>
                  <a:cubicBezTo>
                    <a:pt x="24786" y="3668"/>
                    <a:pt x="24766" y="3648"/>
                    <a:pt x="24766" y="3648"/>
                  </a:cubicBezTo>
                  <a:cubicBezTo>
                    <a:pt x="24766" y="3648"/>
                    <a:pt x="24766" y="3608"/>
                    <a:pt x="24747" y="3608"/>
                  </a:cubicBezTo>
                  <a:cubicBezTo>
                    <a:pt x="24747" y="3588"/>
                    <a:pt x="24727" y="3569"/>
                    <a:pt x="24727" y="3569"/>
                  </a:cubicBezTo>
                  <a:cubicBezTo>
                    <a:pt x="24727" y="3549"/>
                    <a:pt x="24687" y="3509"/>
                    <a:pt x="24687" y="3489"/>
                  </a:cubicBezTo>
                  <a:cubicBezTo>
                    <a:pt x="24448" y="3012"/>
                    <a:pt x="24150" y="2554"/>
                    <a:pt x="23851" y="2097"/>
                  </a:cubicBezTo>
                  <a:lnTo>
                    <a:pt x="23831" y="2077"/>
                  </a:lnTo>
                  <a:lnTo>
                    <a:pt x="23792" y="2057"/>
                  </a:lnTo>
                  <a:cubicBezTo>
                    <a:pt x="23792" y="2017"/>
                    <a:pt x="23772" y="2017"/>
                    <a:pt x="23772" y="1997"/>
                  </a:cubicBezTo>
                  <a:cubicBezTo>
                    <a:pt x="23772" y="1977"/>
                    <a:pt x="23752" y="1977"/>
                    <a:pt x="23752" y="1977"/>
                  </a:cubicBezTo>
                  <a:cubicBezTo>
                    <a:pt x="23752" y="1957"/>
                    <a:pt x="23732" y="1957"/>
                    <a:pt x="23732" y="1917"/>
                  </a:cubicBezTo>
                  <a:lnTo>
                    <a:pt x="23672" y="1878"/>
                  </a:lnTo>
                  <a:cubicBezTo>
                    <a:pt x="23274" y="1301"/>
                    <a:pt x="22857" y="764"/>
                    <a:pt x="22399" y="227"/>
                  </a:cubicBezTo>
                  <a:cubicBezTo>
                    <a:pt x="22340" y="167"/>
                    <a:pt x="22240" y="87"/>
                    <a:pt x="22141" y="67"/>
                  </a:cubicBezTo>
                  <a:cubicBezTo>
                    <a:pt x="22066" y="23"/>
                    <a:pt x="21991" y="0"/>
                    <a:pt x="219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32"/>
            <p:cNvSpPr/>
            <p:nvPr/>
          </p:nvSpPr>
          <p:spPr>
            <a:xfrm>
              <a:off x="5394317" y="3844685"/>
              <a:ext cx="344077" cy="352068"/>
            </a:xfrm>
            <a:custGeom>
              <a:avLst/>
              <a:gdLst/>
              <a:ahLst/>
              <a:cxnLst/>
              <a:rect l="l" t="t" r="r" b="b"/>
              <a:pathLst>
                <a:path w="9430" h="9649" extrusionOk="0">
                  <a:moveTo>
                    <a:pt x="4675" y="0"/>
                  </a:moveTo>
                  <a:cubicBezTo>
                    <a:pt x="4616" y="0"/>
                    <a:pt x="4516" y="0"/>
                    <a:pt x="4417" y="20"/>
                  </a:cubicBezTo>
                  <a:cubicBezTo>
                    <a:pt x="4198" y="40"/>
                    <a:pt x="3880" y="80"/>
                    <a:pt x="3482" y="199"/>
                  </a:cubicBezTo>
                  <a:cubicBezTo>
                    <a:pt x="3084" y="318"/>
                    <a:pt x="2607" y="517"/>
                    <a:pt x="2129" y="875"/>
                  </a:cubicBezTo>
                  <a:cubicBezTo>
                    <a:pt x="1672" y="1194"/>
                    <a:pt x="1194" y="1671"/>
                    <a:pt x="836" y="2268"/>
                  </a:cubicBezTo>
                  <a:cubicBezTo>
                    <a:pt x="478" y="2865"/>
                    <a:pt x="199" y="3581"/>
                    <a:pt x="100" y="4357"/>
                  </a:cubicBezTo>
                  <a:cubicBezTo>
                    <a:pt x="1" y="5152"/>
                    <a:pt x="80" y="6008"/>
                    <a:pt x="418" y="6843"/>
                  </a:cubicBezTo>
                  <a:cubicBezTo>
                    <a:pt x="697" y="7619"/>
                    <a:pt x="1234" y="8315"/>
                    <a:pt x="1950" y="8813"/>
                  </a:cubicBezTo>
                  <a:lnTo>
                    <a:pt x="1970" y="8832"/>
                  </a:lnTo>
                  <a:cubicBezTo>
                    <a:pt x="1990" y="8832"/>
                    <a:pt x="1990" y="8852"/>
                    <a:pt x="2010" y="8852"/>
                  </a:cubicBezTo>
                  <a:cubicBezTo>
                    <a:pt x="2010" y="8852"/>
                    <a:pt x="2030" y="8852"/>
                    <a:pt x="2030" y="8872"/>
                  </a:cubicBezTo>
                  <a:cubicBezTo>
                    <a:pt x="2069" y="8872"/>
                    <a:pt x="2069" y="8892"/>
                    <a:pt x="2089" y="8892"/>
                  </a:cubicBezTo>
                  <a:lnTo>
                    <a:pt x="2109" y="8892"/>
                  </a:lnTo>
                  <a:cubicBezTo>
                    <a:pt x="2129" y="8932"/>
                    <a:pt x="2189" y="8952"/>
                    <a:pt x="2209" y="8972"/>
                  </a:cubicBezTo>
                  <a:cubicBezTo>
                    <a:pt x="2229" y="8972"/>
                    <a:pt x="2229" y="8992"/>
                    <a:pt x="2268" y="8992"/>
                  </a:cubicBezTo>
                  <a:cubicBezTo>
                    <a:pt x="2308" y="9031"/>
                    <a:pt x="2328" y="9051"/>
                    <a:pt x="2388" y="9071"/>
                  </a:cubicBezTo>
                  <a:cubicBezTo>
                    <a:pt x="2686" y="9250"/>
                    <a:pt x="3024" y="9370"/>
                    <a:pt x="3362" y="9469"/>
                  </a:cubicBezTo>
                  <a:cubicBezTo>
                    <a:pt x="3800" y="9588"/>
                    <a:pt x="4278" y="9648"/>
                    <a:pt x="4755" y="9648"/>
                  </a:cubicBezTo>
                  <a:cubicBezTo>
                    <a:pt x="5690" y="9628"/>
                    <a:pt x="6605" y="9330"/>
                    <a:pt x="7361" y="8793"/>
                  </a:cubicBezTo>
                  <a:cubicBezTo>
                    <a:pt x="8097" y="8275"/>
                    <a:pt x="8694" y="7559"/>
                    <a:pt x="9032" y="6764"/>
                  </a:cubicBezTo>
                  <a:cubicBezTo>
                    <a:pt x="9191" y="6366"/>
                    <a:pt x="9290" y="5948"/>
                    <a:pt x="9370" y="5550"/>
                  </a:cubicBezTo>
                  <a:cubicBezTo>
                    <a:pt x="9390" y="5351"/>
                    <a:pt x="9430" y="5152"/>
                    <a:pt x="9430" y="4914"/>
                  </a:cubicBezTo>
                  <a:cubicBezTo>
                    <a:pt x="9430" y="4715"/>
                    <a:pt x="9430" y="4516"/>
                    <a:pt x="9390" y="4317"/>
                  </a:cubicBezTo>
                  <a:cubicBezTo>
                    <a:pt x="9350" y="3979"/>
                    <a:pt x="9271" y="3621"/>
                    <a:pt x="9171" y="3302"/>
                  </a:cubicBezTo>
                  <a:lnTo>
                    <a:pt x="9092" y="3083"/>
                  </a:lnTo>
                  <a:cubicBezTo>
                    <a:pt x="9092" y="3083"/>
                    <a:pt x="9092" y="3064"/>
                    <a:pt x="9072" y="3064"/>
                  </a:cubicBezTo>
                  <a:cubicBezTo>
                    <a:pt x="9072" y="3024"/>
                    <a:pt x="9052" y="3004"/>
                    <a:pt x="9052" y="2984"/>
                  </a:cubicBezTo>
                  <a:lnTo>
                    <a:pt x="9052" y="2964"/>
                  </a:lnTo>
                  <a:cubicBezTo>
                    <a:pt x="9052" y="2924"/>
                    <a:pt x="9032" y="2924"/>
                    <a:pt x="9032" y="2904"/>
                  </a:cubicBezTo>
                  <a:lnTo>
                    <a:pt x="9032" y="2885"/>
                  </a:lnTo>
                  <a:cubicBezTo>
                    <a:pt x="9032" y="2865"/>
                    <a:pt x="8992" y="2825"/>
                    <a:pt x="8992" y="2805"/>
                  </a:cubicBezTo>
                  <a:cubicBezTo>
                    <a:pt x="8893" y="2606"/>
                    <a:pt x="8793" y="2427"/>
                    <a:pt x="8694" y="2268"/>
                  </a:cubicBezTo>
                  <a:cubicBezTo>
                    <a:pt x="8336" y="1671"/>
                    <a:pt x="7878" y="1194"/>
                    <a:pt x="7401" y="875"/>
                  </a:cubicBezTo>
                  <a:cubicBezTo>
                    <a:pt x="6943" y="537"/>
                    <a:pt x="6466" y="318"/>
                    <a:pt x="6068" y="199"/>
                  </a:cubicBezTo>
                  <a:cubicBezTo>
                    <a:pt x="5670" y="80"/>
                    <a:pt x="5352" y="40"/>
                    <a:pt x="5113" y="20"/>
                  </a:cubicBezTo>
                  <a:cubicBezTo>
                    <a:pt x="4894" y="20"/>
                    <a:pt x="4775" y="0"/>
                    <a:pt x="47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32"/>
            <p:cNvSpPr/>
            <p:nvPr/>
          </p:nvSpPr>
          <p:spPr>
            <a:xfrm>
              <a:off x="3194403" y="3420535"/>
              <a:ext cx="983557" cy="944990"/>
            </a:xfrm>
            <a:custGeom>
              <a:avLst/>
              <a:gdLst/>
              <a:ahLst/>
              <a:cxnLst/>
              <a:rect l="l" t="t" r="r" b="b"/>
              <a:pathLst>
                <a:path w="26956" h="25899" extrusionOk="0">
                  <a:moveTo>
                    <a:pt x="5051" y="1"/>
                  </a:moveTo>
                  <a:cubicBezTo>
                    <a:pt x="5025" y="1"/>
                    <a:pt x="4999" y="3"/>
                    <a:pt x="4974" y="8"/>
                  </a:cubicBezTo>
                  <a:cubicBezTo>
                    <a:pt x="4835" y="48"/>
                    <a:pt x="4715" y="87"/>
                    <a:pt x="4616" y="147"/>
                  </a:cubicBezTo>
                  <a:cubicBezTo>
                    <a:pt x="4576" y="167"/>
                    <a:pt x="4516" y="207"/>
                    <a:pt x="4477" y="266"/>
                  </a:cubicBezTo>
                  <a:cubicBezTo>
                    <a:pt x="4437" y="286"/>
                    <a:pt x="4377" y="366"/>
                    <a:pt x="4337" y="406"/>
                  </a:cubicBezTo>
                  <a:cubicBezTo>
                    <a:pt x="3979" y="863"/>
                    <a:pt x="3621" y="1341"/>
                    <a:pt x="3283" y="1838"/>
                  </a:cubicBezTo>
                  <a:cubicBezTo>
                    <a:pt x="3243" y="1878"/>
                    <a:pt x="3223" y="1898"/>
                    <a:pt x="3184" y="1957"/>
                  </a:cubicBezTo>
                  <a:cubicBezTo>
                    <a:pt x="3144" y="1977"/>
                    <a:pt x="3144" y="1997"/>
                    <a:pt x="3124" y="1997"/>
                  </a:cubicBezTo>
                  <a:cubicBezTo>
                    <a:pt x="3124" y="2037"/>
                    <a:pt x="3104" y="2037"/>
                    <a:pt x="3104" y="2057"/>
                  </a:cubicBezTo>
                  <a:lnTo>
                    <a:pt x="3084" y="2077"/>
                  </a:lnTo>
                  <a:cubicBezTo>
                    <a:pt x="3044" y="2096"/>
                    <a:pt x="3044" y="2136"/>
                    <a:pt x="3025" y="2156"/>
                  </a:cubicBezTo>
                  <a:cubicBezTo>
                    <a:pt x="3005" y="2196"/>
                    <a:pt x="2945" y="2256"/>
                    <a:pt x="2925" y="2295"/>
                  </a:cubicBezTo>
                  <a:lnTo>
                    <a:pt x="2786" y="2534"/>
                  </a:lnTo>
                  <a:lnTo>
                    <a:pt x="2547" y="2892"/>
                  </a:lnTo>
                  <a:lnTo>
                    <a:pt x="2328" y="3290"/>
                  </a:lnTo>
                  <a:cubicBezTo>
                    <a:pt x="2289" y="3370"/>
                    <a:pt x="2229" y="3469"/>
                    <a:pt x="2189" y="3549"/>
                  </a:cubicBezTo>
                  <a:lnTo>
                    <a:pt x="2189" y="3569"/>
                  </a:lnTo>
                  <a:cubicBezTo>
                    <a:pt x="2149" y="3588"/>
                    <a:pt x="2149" y="3608"/>
                    <a:pt x="2129" y="3648"/>
                  </a:cubicBezTo>
                  <a:cubicBezTo>
                    <a:pt x="2109" y="3668"/>
                    <a:pt x="2109" y="3688"/>
                    <a:pt x="2090" y="3708"/>
                  </a:cubicBezTo>
                  <a:cubicBezTo>
                    <a:pt x="2090" y="3748"/>
                    <a:pt x="2050" y="3748"/>
                    <a:pt x="2050" y="3767"/>
                  </a:cubicBezTo>
                  <a:cubicBezTo>
                    <a:pt x="2050" y="3767"/>
                    <a:pt x="2050" y="3787"/>
                    <a:pt x="2030" y="3787"/>
                  </a:cubicBezTo>
                  <a:cubicBezTo>
                    <a:pt x="2030" y="3787"/>
                    <a:pt x="2030" y="3807"/>
                    <a:pt x="2010" y="3807"/>
                  </a:cubicBezTo>
                  <a:cubicBezTo>
                    <a:pt x="2010" y="3807"/>
                    <a:pt x="2010" y="3847"/>
                    <a:pt x="1990" y="3847"/>
                  </a:cubicBezTo>
                  <a:cubicBezTo>
                    <a:pt x="1950" y="3907"/>
                    <a:pt x="1911" y="3966"/>
                    <a:pt x="1891" y="4046"/>
                  </a:cubicBezTo>
                  <a:cubicBezTo>
                    <a:pt x="1732" y="4305"/>
                    <a:pt x="1632" y="4583"/>
                    <a:pt x="1513" y="4842"/>
                  </a:cubicBezTo>
                  <a:cubicBezTo>
                    <a:pt x="1294" y="5379"/>
                    <a:pt x="1055" y="5896"/>
                    <a:pt x="896" y="6473"/>
                  </a:cubicBezTo>
                  <a:cubicBezTo>
                    <a:pt x="339" y="8223"/>
                    <a:pt x="41" y="10034"/>
                    <a:pt x="21" y="11864"/>
                  </a:cubicBezTo>
                  <a:cubicBezTo>
                    <a:pt x="1" y="12998"/>
                    <a:pt x="100" y="14112"/>
                    <a:pt x="299" y="15206"/>
                  </a:cubicBezTo>
                  <a:cubicBezTo>
                    <a:pt x="498" y="16300"/>
                    <a:pt x="816" y="17374"/>
                    <a:pt x="1254" y="18389"/>
                  </a:cubicBezTo>
                  <a:cubicBezTo>
                    <a:pt x="1712" y="19403"/>
                    <a:pt x="2249" y="20378"/>
                    <a:pt x="2945" y="21253"/>
                  </a:cubicBezTo>
                  <a:cubicBezTo>
                    <a:pt x="3641" y="22109"/>
                    <a:pt x="4437" y="22884"/>
                    <a:pt x="5372" y="23541"/>
                  </a:cubicBezTo>
                  <a:cubicBezTo>
                    <a:pt x="6267" y="24177"/>
                    <a:pt x="7262" y="24695"/>
                    <a:pt x="8316" y="25073"/>
                  </a:cubicBezTo>
                  <a:cubicBezTo>
                    <a:pt x="9370" y="25451"/>
                    <a:pt x="10484" y="25689"/>
                    <a:pt x="11578" y="25828"/>
                  </a:cubicBezTo>
                  <a:cubicBezTo>
                    <a:pt x="12089" y="25874"/>
                    <a:pt x="12603" y="25899"/>
                    <a:pt x="13118" y="25899"/>
                  </a:cubicBezTo>
                  <a:cubicBezTo>
                    <a:pt x="13727" y="25899"/>
                    <a:pt x="14337" y="25864"/>
                    <a:pt x="14940" y="25789"/>
                  </a:cubicBezTo>
                  <a:cubicBezTo>
                    <a:pt x="16014" y="25669"/>
                    <a:pt x="17049" y="25451"/>
                    <a:pt x="18063" y="25132"/>
                  </a:cubicBezTo>
                  <a:cubicBezTo>
                    <a:pt x="18203" y="25073"/>
                    <a:pt x="18322" y="25053"/>
                    <a:pt x="18421" y="24993"/>
                  </a:cubicBezTo>
                  <a:cubicBezTo>
                    <a:pt x="18541" y="24973"/>
                    <a:pt x="18640" y="24933"/>
                    <a:pt x="18760" y="24874"/>
                  </a:cubicBezTo>
                  <a:lnTo>
                    <a:pt x="19356" y="24655"/>
                  </a:lnTo>
                  <a:cubicBezTo>
                    <a:pt x="19416" y="24635"/>
                    <a:pt x="19496" y="24595"/>
                    <a:pt x="19535" y="24575"/>
                  </a:cubicBezTo>
                  <a:cubicBezTo>
                    <a:pt x="19754" y="24476"/>
                    <a:pt x="19953" y="24396"/>
                    <a:pt x="20192" y="24297"/>
                  </a:cubicBezTo>
                  <a:lnTo>
                    <a:pt x="20331" y="24237"/>
                  </a:lnTo>
                  <a:lnTo>
                    <a:pt x="21087" y="23859"/>
                  </a:lnTo>
                  <a:cubicBezTo>
                    <a:pt x="21545" y="23601"/>
                    <a:pt x="22002" y="23342"/>
                    <a:pt x="22480" y="23063"/>
                  </a:cubicBezTo>
                  <a:cubicBezTo>
                    <a:pt x="22599" y="22984"/>
                    <a:pt x="22718" y="22904"/>
                    <a:pt x="22838" y="22805"/>
                  </a:cubicBezTo>
                  <a:cubicBezTo>
                    <a:pt x="22877" y="22785"/>
                    <a:pt x="22897" y="22785"/>
                    <a:pt x="22917" y="22765"/>
                  </a:cubicBezTo>
                  <a:cubicBezTo>
                    <a:pt x="22937" y="22745"/>
                    <a:pt x="22977" y="22705"/>
                    <a:pt x="22997" y="22705"/>
                  </a:cubicBezTo>
                  <a:cubicBezTo>
                    <a:pt x="23017" y="22685"/>
                    <a:pt x="23076" y="22666"/>
                    <a:pt x="23096" y="22646"/>
                  </a:cubicBezTo>
                  <a:cubicBezTo>
                    <a:pt x="23116" y="22646"/>
                    <a:pt x="23116" y="22606"/>
                    <a:pt x="23136" y="22606"/>
                  </a:cubicBezTo>
                  <a:cubicBezTo>
                    <a:pt x="23136" y="22606"/>
                    <a:pt x="23176" y="22606"/>
                    <a:pt x="23176" y="22586"/>
                  </a:cubicBezTo>
                  <a:cubicBezTo>
                    <a:pt x="23176" y="22586"/>
                    <a:pt x="23196" y="22586"/>
                    <a:pt x="23196" y="22566"/>
                  </a:cubicBezTo>
                  <a:cubicBezTo>
                    <a:pt x="23216" y="22566"/>
                    <a:pt x="23216" y="22546"/>
                    <a:pt x="23236" y="22546"/>
                  </a:cubicBezTo>
                  <a:lnTo>
                    <a:pt x="23295" y="22487"/>
                  </a:lnTo>
                  <a:cubicBezTo>
                    <a:pt x="23594" y="22288"/>
                    <a:pt x="23872" y="22089"/>
                    <a:pt x="24131" y="21870"/>
                  </a:cubicBezTo>
                  <a:cubicBezTo>
                    <a:pt x="24170" y="21890"/>
                    <a:pt x="24208" y="21898"/>
                    <a:pt x="24244" y="21898"/>
                  </a:cubicBezTo>
                  <a:cubicBezTo>
                    <a:pt x="24352" y="21898"/>
                    <a:pt x="24449" y="21820"/>
                    <a:pt x="24568" y="21731"/>
                  </a:cubicBezTo>
                  <a:lnTo>
                    <a:pt x="24608" y="21671"/>
                  </a:lnTo>
                  <a:lnTo>
                    <a:pt x="24628" y="21651"/>
                  </a:lnTo>
                  <a:cubicBezTo>
                    <a:pt x="24668" y="21651"/>
                    <a:pt x="24668" y="21631"/>
                    <a:pt x="24688" y="21631"/>
                  </a:cubicBezTo>
                  <a:cubicBezTo>
                    <a:pt x="24708" y="21631"/>
                    <a:pt x="24708" y="21591"/>
                    <a:pt x="24727" y="21591"/>
                  </a:cubicBezTo>
                  <a:cubicBezTo>
                    <a:pt x="24767" y="21571"/>
                    <a:pt x="24787" y="21552"/>
                    <a:pt x="24807" y="21552"/>
                  </a:cubicBezTo>
                  <a:lnTo>
                    <a:pt x="24887" y="21472"/>
                  </a:lnTo>
                  <a:cubicBezTo>
                    <a:pt x="25483" y="20955"/>
                    <a:pt x="26060" y="20378"/>
                    <a:pt x="26577" y="19781"/>
                  </a:cubicBezTo>
                  <a:lnTo>
                    <a:pt x="26717" y="19642"/>
                  </a:lnTo>
                  <a:cubicBezTo>
                    <a:pt x="26776" y="19582"/>
                    <a:pt x="26796" y="19562"/>
                    <a:pt x="26836" y="19483"/>
                  </a:cubicBezTo>
                  <a:cubicBezTo>
                    <a:pt x="26876" y="19383"/>
                    <a:pt x="26936" y="19264"/>
                    <a:pt x="26936" y="19145"/>
                  </a:cubicBezTo>
                  <a:cubicBezTo>
                    <a:pt x="26955" y="18906"/>
                    <a:pt x="26796" y="18707"/>
                    <a:pt x="26597" y="18568"/>
                  </a:cubicBezTo>
                  <a:cubicBezTo>
                    <a:pt x="26498" y="18488"/>
                    <a:pt x="26398" y="18468"/>
                    <a:pt x="26299" y="18468"/>
                  </a:cubicBezTo>
                  <a:lnTo>
                    <a:pt x="26219" y="18468"/>
                  </a:lnTo>
                  <a:cubicBezTo>
                    <a:pt x="26219" y="18468"/>
                    <a:pt x="26180" y="18488"/>
                    <a:pt x="26120" y="18488"/>
                  </a:cubicBezTo>
                  <a:lnTo>
                    <a:pt x="25981" y="18568"/>
                  </a:lnTo>
                  <a:cubicBezTo>
                    <a:pt x="25782" y="18687"/>
                    <a:pt x="25583" y="18906"/>
                    <a:pt x="25463" y="19105"/>
                  </a:cubicBezTo>
                  <a:lnTo>
                    <a:pt x="25463" y="19145"/>
                  </a:lnTo>
                  <a:cubicBezTo>
                    <a:pt x="25185" y="19443"/>
                    <a:pt x="24906" y="19741"/>
                    <a:pt x="24608" y="20000"/>
                  </a:cubicBezTo>
                  <a:cubicBezTo>
                    <a:pt x="24588" y="20040"/>
                    <a:pt x="24529" y="20060"/>
                    <a:pt x="24509" y="20099"/>
                  </a:cubicBezTo>
                  <a:cubicBezTo>
                    <a:pt x="24489" y="20139"/>
                    <a:pt x="24469" y="20159"/>
                    <a:pt x="24409" y="20179"/>
                  </a:cubicBezTo>
                  <a:lnTo>
                    <a:pt x="24369" y="20239"/>
                  </a:lnTo>
                  <a:lnTo>
                    <a:pt x="24349" y="20259"/>
                  </a:lnTo>
                  <a:lnTo>
                    <a:pt x="24310" y="20278"/>
                  </a:lnTo>
                  <a:cubicBezTo>
                    <a:pt x="24290" y="20298"/>
                    <a:pt x="24270" y="20338"/>
                    <a:pt x="24230" y="20338"/>
                  </a:cubicBezTo>
                  <a:cubicBezTo>
                    <a:pt x="24071" y="20477"/>
                    <a:pt x="23892" y="20597"/>
                    <a:pt x="23713" y="20736"/>
                  </a:cubicBezTo>
                  <a:cubicBezTo>
                    <a:pt x="23494" y="20895"/>
                    <a:pt x="23236" y="21054"/>
                    <a:pt x="22997" y="21174"/>
                  </a:cubicBezTo>
                  <a:cubicBezTo>
                    <a:pt x="22977" y="21193"/>
                    <a:pt x="22957" y="21193"/>
                    <a:pt x="22917" y="21233"/>
                  </a:cubicBezTo>
                  <a:lnTo>
                    <a:pt x="22897" y="21253"/>
                  </a:lnTo>
                  <a:cubicBezTo>
                    <a:pt x="22897" y="21253"/>
                    <a:pt x="22877" y="21253"/>
                    <a:pt x="22877" y="21273"/>
                  </a:cubicBezTo>
                  <a:cubicBezTo>
                    <a:pt x="22858" y="21273"/>
                    <a:pt x="22858" y="21293"/>
                    <a:pt x="22818" y="21293"/>
                  </a:cubicBezTo>
                  <a:cubicBezTo>
                    <a:pt x="22798" y="21313"/>
                    <a:pt x="22738" y="21353"/>
                    <a:pt x="22718" y="21353"/>
                  </a:cubicBezTo>
                  <a:cubicBezTo>
                    <a:pt x="22698" y="21373"/>
                    <a:pt x="22639" y="21373"/>
                    <a:pt x="22619" y="21392"/>
                  </a:cubicBezTo>
                  <a:cubicBezTo>
                    <a:pt x="22599" y="21392"/>
                    <a:pt x="22579" y="21412"/>
                    <a:pt x="22539" y="21412"/>
                  </a:cubicBezTo>
                  <a:cubicBezTo>
                    <a:pt x="22241" y="21571"/>
                    <a:pt x="21923" y="21711"/>
                    <a:pt x="21604" y="21810"/>
                  </a:cubicBezTo>
                  <a:cubicBezTo>
                    <a:pt x="20592" y="22188"/>
                    <a:pt x="19505" y="22356"/>
                    <a:pt x="18427" y="22356"/>
                  </a:cubicBezTo>
                  <a:cubicBezTo>
                    <a:pt x="17917" y="22356"/>
                    <a:pt x="17408" y="22318"/>
                    <a:pt x="16910" y="22248"/>
                  </a:cubicBezTo>
                  <a:cubicBezTo>
                    <a:pt x="16134" y="22148"/>
                    <a:pt x="15338" y="21949"/>
                    <a:pt x="14582" y="21691"/>
                  </a:cubicBezTo>
                  <a:cubicBezTo>
                    <a:pt x="13926" y="21472"/>
                    <a:pt x="13269" y="21193"/>
                    <a:pt x="12653" y="20895"/>
                  </a:cubicBezTo>
                  <a:cubicBezTo>
                    <a:pt x="12155" y="21174"/>
                    <a:pt x="11698" y="21313"/>
                    <a:pt x="11300" y="21452"/>
                  </a:cubicBezTo>
                  <a:cubicBezTo>
                    <a:pt x="10962" y="21512"/>
                    <a:pt x="10683" y="21571"/>
                    <a:pt x="10464" y="21591"/>
                  </a:cubicBezTo>
                  <a:cubicBezTo>
                    <a:pt x="10256" y="21626"/>
                    <a:pt x="10035" y="21647"/>
                    <a:pt x="9808" y="21647"/>
                  </a:cubicBezTo>
                  <a:cubicBezTo>
                    <a:pt x="9644" y="21647"/>
                    <a:pt x="9477" y="21636"/>
                    <a:pt x="9311" y="21611"/>
                  </a:cubicBezTo>
                  <a:cubicBezTo>
                    <a:pt x="8555" y="21552"/>
                    <a:pt x="7759" y="21293"/>
                    <a:pt x="7003" y="20796"/>
                  </a:cubicBezTo>
                  <a:cubicBezTo>
                    <a:pt x="6904" y="20756"/>
                    <a:pt x="6824" y="20676"/>
                    <a:pt x="6764" y="20597"/>
                  </a:cubicBezTo>
                  <a:cubicBezTo>
                    <a:pt x="6685" y="20517"/>
                    <a:pt x="6605" y="20497"/>
                    <a:pt x="6506" y="20398"/>
                  </a:cubicBezTo>
                  <a:cubicBezTo>
                    <a:pt x="6426" y="20358"/>
                    <a:pt x="6367" y="20278"/>
                    <a:pt x="6307" y="20219"/>
                  </a:cubicBezTo>
                  <a:cubicBezTo>
                    <a:pt x="6028" y="19980"/>
                    <a:pt x="5790" y="19721"/>
                    <a:pt x="5571" y="19403"/>
                  </a:cubicBezTo>
                  <a:cubicBezTo>
                    <a:pt x="5113" y="18786"/>
                    <a:pt x="4795" y="17971"/>
                    <a:pt x="4696" y="17076"/>
                  </a:cubicBezTo>
                  <a:cubicBezTo>
                    <a:pt x="4596" y="16200"/>
                    <a:pt x="4775" y="15246"/>
                    <a:pt x="5173" y="14410"/>
                  </a:cubicBezTo>
                  <a:cubicBezTo>
                    <a:pt x="4337" y="13197"/>
                    <a:pt x="3701" y="11864"/>
                    <a:pt x="3303" y="10471"/>
                  </a:cubicBezTo>
                  <a:cubicBezTo>
                    <a:pt x="3084" y="9735"/>
                    <a:pt x="2945" y="8940"/>
                    <a:pt x="2905" y="8164"/>
                  </a:cubicBezTo>
                  <a:cubicBezTo>
                    <a:pt x="2845" y="7368"/>
                    <a:pt x="2905" y="6592"/>
                    <a:pt x="3084" y="5836"/>
                  </a:cubicBezTo>
                  <a:cubicBezTo>
                    <a:pt x="3184" y="5279"/>
                    <a:pt x="3343" y="4782"/>
                    <a:pt x="3562" y="4265"/>
                  </a:cubicBezTo>
                  <a:cubicBezTo>
                    <a:pt x="3562" y="4265"/>
                    <a:pt x="3562" y="4245"/>
                    <a:pt x="3582" y="4245"/>
                  </a:cubicBezTo>
                  <a:lnTo>
                    <a:pt x="3582" y="4205"/>
                  </a:lnTo>
                  <a:cubicBezTo>
                    <a:pt x="3582" y="4205"/>
                    <a:pt x="3582" y="4185"/>
                    <a:pt x="3601" y="4185"/>
                  </a:cubicBezTo>
                  <a:cubicBezTo>
                    <a:pt x="3601" y="4165"/>
                    <a:pt x="3621" y="4165"/>
                    <a:pt x="3621" y="4145"/>
                  </a:cubicBezTo>
                  <a:lnTo>
                    <a:pt x="3621" y="4106"/>
                  </a:lnTo>
                  <a:cubicBezTo>
                    <a:pt x="3641" y="4086"/>
                    <a:pt x="3641" y="4066"/>
                    <a:pt x="3681" y="4006"/>
                  </a:cubicBezTo>
                  <a:cubicBezTo>
                    <a:pt x="3681" y="3986"/>
                    <a:pt x="3701" y="3966"/>
                    <a:pt x="3701" y="3946"/>
                  </a:cubicBezTo>
                  <a:cubicBezTo>
                    <a:pt x="3701" y="3907"/>
                    <a:pt x="3701" y="3907"/>
                    <a:pt x="3721" y="3887"/>
                  </a:cubicBezTo>
                  <a:cubicBezTo>
                    <a:pt x="3920" y="3469"/>
                    <a:pt x="4139" y="3071"/>
                    <a:pt x="4397" y="2693"/>
                  </a:cubicBezTo>
                  <a:cubicBezTo>
                    <a:pt x="4417" y="2653"/>
                    <a:pt x="4477" y="2594"/>
                    <a:pt x="4497" y="2554"/>
                  </a:cubicBezTo>
                  <a:cubicBezTo>
                    <a:pt x="4516" y="2534"/>
                    <a:pt x="4536" y="2494"/>
                    <a:pt x="4576" y="2455"/>
                  </a:cubicBezTo>
                  <a:cubicBezTo>
                    <a:pt x="4576" y="2415"/>
                    <a:pt x="4596" y="2415"/>
                    <a:pt x="4616" y="2395"/>
                  </a:cubicBezTo>
                  <a:lnTo>
                    <a:pt x="4636" y="2375"/>
                  </a:lnTo>
                  <a:cubicBezTo>
                    <a:pt x="4636" y="2375"/>
                    <a:pt x="4636" y="2355"/>
                    <a:pt x="4676" y="2355"/>
                  </a:cubicBezTo>
                  <a:lnTo>
                    <a:pt x="4696" y="2335"/>
                  </a:lnTo>
                  <a:cubicBezTo>
                    <a:pt x="4835" y="2096"/>
                    <a:pt x="5014" y="1898"/>
                    <a:pt x="5193" y="1679"/>
                  </a:cubicBezTo>
                  <a:cubicBezTo>
                    <a:pt x="5332" y="1559"/>
                    <a:pt x="5471" y="1400"/>
                    <a:pt x="5591" y="1241"/>
                  </a:cubicBezTo>
                  <a:cubicBezTo>
                    <a:pt x="5611" y="1201"/>
                    <a:pt x="5630" y="1162"/>
                    <a:pt x="5630" y="1142"/>
                  </a:cubicBezTo>
                  <a:cubicBezTo>
                    <a:pt x="5670" y="1082"/>
                    <a:pt x="5690" y="1062"/>
                    <a:pt x="5710" y="1002"/>
                  </a:cubicBezTo>
                  <a:cubicBezTo>
                    <a:pt x="5810" y="764"/>
                    <a:pt x="5790" y="505"/>
                    <a:pt x="5611" y="306"/>
                  </a:cubicBezTo>
                  <a:cubicBezTo>
                    <a:pt x="5452" y="130"/>
                    <a:pt x="5247" y="1"/>
                    <a:pt x="5051" y="1"/>
                  </a:cubicBezTo>
                  <a:close/>
                </a:path>
              </a:pathLst>
            </a:custGeom>
            <a:solidFill>
              <a:srgbClr val="C752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32"/>
            <p:cNvSpPr/>
            <p:nvPr/>
          </p:nvSpPr>
          <p:spPr>
            <a:xfrm>
              <a:off x="3384567" y="3844685"/>
              <a:ext cx="347726" cy="353272"/>
            </a:xfrm>
            <a:custGeom>
              <a:avLst/>
              <a:gdLst/>
              <a:ahLst/>
              <a:cxnLst/>
              <a:rect l="l" t="t" r="r" b="b"/>
              <a:pathLst>
                <a:path w="9530" h="9682" extrusionOk="0">
                  <a:moveTo>
                    <a:pt x="4795" y="0"/>
                  </a:moveTo>
                  <a:cubicBezTo>
                    <a:pt x="4795" y="0"/>
                    <a:pt x="4676" y="0"/>
                    <a:pt x="4457" y="20"/>
                  </a:cubicBezTo>
                  <a:cubicBezTo>
                    <a:pt x="4238" y="60"/>
                    <a:pt x="3900" y="80"/>
                    <a:pt x="3502" y="199"/>
                  </a:cubicBezTo>
                  <a:cubicBezTo>
                    <a:pt x="3104" y="318"/>
                    <a:pt x="2646" y="517"/>
                    <a:pt x="2169" y="875"/>
                  </a:cubicBezTo>
                  <a:cubicBezTo>
                    <a:pt x="1692" y="1194"/>
                    <a:pt x="1254" y="1671"/>
                    <a:pt x="856" y="2268"/>
                  </a:cubicBezTo>
                  <a:cubicBezTo>
                    <a:pt x="757" y="2407"/>
                    <a:pt x="677" y="2566"/>
                    <a:pt x="578" y="2745"/>
                  </a:cubicBezTo>
                  <a:lnTo>
                    <a:pt x="498" y="2885"/>
                  </a:lnTo>
                  <a:lnTo>
                    <a:pt x="498" y="2904"/>
                  </a:lnTo>
                  <a:cubicBezTo>
                    <a:pt x="498" y="2944"/>
                    <a:pt x="478" y="2964"/>
                    <a:pt x="478" y="2984"/>
                  </a:cubicBezTo>
                  <a:cubicBezTo>
                    <a:pt x="478" y="3004"/>
                    <a:pt x="458" y="3004"/>
                    <a:pt x="458" y="3044"/>
                  </a:cubicBezTo>
                  <a:lnTo>
                    <a:pt x="458" y="3064"/>
                  </a:lnTo>
                  <a:cubicBezTo>
                    <a:pt x="458" y="3064"/>
                    <a:pt x="458" y="3083"/>
                    <a:pt x="438" y="3083"/>
                  </a:cubicBezTo>
                  <a:cubicBezTo>
                    <a:pt x="399" y="3163"/>
                    <a:pt x="379" y="3203"/>
                    <a:pt x="359" y="3282"/>
                  </a:cubicBezTo>
                  <a:cubicBezTo>
                    <a:pt x="239" y="3601"/>
                    <a:pt x="160" y="3979"/>
                    <a:pt x="100" y="4337"/>
                  </a:cubicBezTo>
                  <a:cubicBezTo>
                    <a:pt x="1" y="5093"/>
                    <a:pt x="80" y="5948"/>
                    <a:pt x="379" y="6744"/>
                  </a:cubicBezTo>
                  <a:cubicBezTo>
                    <a:pt x="399" y="6823"/>
                    <a:pt x="438" y="6883"/>
                    <a:pt x="458" y="6943"/>
                  </a:cubicBezTo>
                  <a:cubicBezTo>
                    <a:pt x="856" y="7738"/>
                    <a:pt x="1433" y="8375"/>
                    <a:pt x="2089" y="8852"/>
                  </a:cubicBezTo>
                  <a:cubicBezTo>
                    <a:pt x="2607" y="9210"/>
                    <a:pt x="3223" y="9449"/>
                    <a:pt x="3780" y="9608"/>
                  </a:cubicBezTo>
                  <a:cubicBezTo>
                    <a:pt x="4025" y="9639"/>
                    <a:pt x="4292" y="9681"/>
                    <a:pt x="4548" y="9681"/>
                  </a:cubicBezTo>
                  <a:cubicBezTo>
                    <a:pt x="4625" y="9681"/>
                    <a:pt x="4701" y="9677"/>
                    <a:pt x="4775" y="9668"/>
                  </a:cubicBezTo>
                  <a:cubicBezTo>
                    <a:pt x="5571" y="9648"/>
                    <a:pt x="6346" y="9429"/>
                    <a:pt x="7023" y="9051"/>
                  </a:cubicBezTo>
                  <a:cubicBezTo>
                    <a:pt x="7063" y="9031"/>
                    <a:pt x="7142" y="8972"/>
                    <a:pt x="7202" y="8952"/>
                  </a:cubicBezTo>
                  <a:cubicBezTo>
                    <a:pt x="7222" y="8952"/>
                    <a:pt x="7222" y="8932"/>
                    <a:pt x="7242" y="8932"/>
                  </a:cubicBezTo>
                  <a:cubicBezTo>
                    <a:pt x="7262" y="8912"/>
                    <a:pt x="7321" y="8872"/>
                    <a:pt x="7341" y="8872"/>
                  </a:cubicBezTo>
                  <a:cubicBezTo>
                    <a:pt x="7361" y="8852"/>
                    <a:pt x="7401" y="8852"/>
                    <a:pt x="7421" y="8832"/>
                  </a:cubicBezTo>
                  <a:cubicBezTo>
                    <a:pt x="7421" y="8832"/>
                    <a:pt x="7441" y="8832"/>
                    <a:pt x="7441" y="8813"/>
                  </a:cubicBezTo>
                  <a:lnTo>
                    <a:pt x="7460" y="8773"/>
                  </a:lnTo>
                  <a:cubicBezTo>
                    <a:pt x="7520" y="8753"/>
                    <a:pt x="7560" y="8713"/>
                    <a:pt x="7580" y="8673"/>
                  </a:cubicBezTo>
                  <a:cubicBezTo>
                    <a:pt x="8236" y="8176"/>
                    <a:pt x="8754" y="7520"/>
                    <a:pt x="9072" y="6784"/>
                  </a:cubicBezTo>
                  <a:cubicBezTo>
                    <a:pt x="9430" y="5988"/>
                    <a:pt x="9529" y="5152"/>
                    <a:pt x="9450" y="4357"/>
                  </a:cubicBezTo>
                  <a:cubicBezTo>
                    <a:pt x="9390" y="3561"/>
                    <a:pt x="9112" y="2845"/>
                    <a:pt x="8734" y="2268"/>
                  </a:cubicBezTo>
                  <a:cubicBezTo>
                    <a:pt x="8356" y="1671"/>
                    <a:pt x="7918" y="1194"/>
                    <a:pt x="7441" y="875"/>
                  </a:cubicBezTo>
                  <a:cubicBezTo>
                    <a:pt x="6963" y="557"/>
                    <a:pt x="6486" y="318"/>
                    <a:pt x="6088" y="199"/>
                  </a:cubicBezTo>
                  <a:cubicBezTo>
                    <a:pt x="5690" y="80"/>
                    <a:pt x="5372" y="60"/>
                    <a:pt x="5153" y="20"/>
                  </a:cubicBezTo>
                  <a:cubicBezTo>
                    <a:pt x="5053" y="20"/>
                    <a:pt x="4954" y="20"/>
                    <a:pt x="4894" y="0"/>
                  </a:cubicBezTo>
                  <a:close/>
                </a:path>
              </a:pathLst>
            </a:custGeom>
            <a:solidFill>
              <a:srgbClr val="C752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73" name="Google Shape;2673;p32"/>
          <p:cNvSpPr txBox="1">
            <a:spLocks noGrp="1"/>
          </p:cNvSpPr>
          <p:nvPr>
            <p:ph type="title"/>
          </p:nvPr>
        </p:nvSpPr>
        <p:spPr>
          <a:xfrm>
            <a:off x="4761825" y="2957793"/>
            <a:ext cx="2668000" cy="2180000"/>
          </a:xfrm>
          <a:prstGeom prst="rect">
            <a:avLst/>
          </a:prstGeom>
        </p:spPr>
        <p:txBody>
          <a:bodyPr spcFirstLastPara="1" wrap="square" lIns="121900" tIns="121900" rIns="121900" bIns="121900" anchor="ctr" anchorCtr="0">
            <a:noAutofit/>
          </a:bodyPr>
          <a:lstStyle/>
          <a:p>
            <a:pPr>
              <a:lnSpc>
                <a:spcPct val="70000"/>
              </a:lnSpc>
            </a:pPr>
            <a:r>
              <a:rPr lang="en" sz="8000">
                <a:solidFill>
                  <a:schemeClr val="dk2"/>
                </a:solidFill>
              </a:rPr>
              <a:t>Our Team</a:t>
            </a:r>
            <a:endParaRPr sz="8000">
              <a:solidFill>
                <a:schemeClr val="dk2"/>
              </a:solidFill>
            </a:endParaRPr>
          </a:p>
        </p:txBody>
      </p:sp>
      <p:sp>
        <p:nvSpPr>
          <p:cNvPr id="2674" name="Google Shape;2674;p32"/>
          <p:cNvSpPr txBox="1"/>
          <p:nvPr/>
        </p:nvSpPr>
        <p:spPr>
          <a:xfrm>
            <a:off x="1174619" y="1453411"/>
            <a:ext cx="2582497" cy="7556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Ability to Lead</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sz="2800" kern="0" dirty="0">
              <a:solidFill>
                <a:srgbClr val="000000"/>
              </a:solidFill>
              <a:latin typeface="Roboto"/>
              <a:ea typeface="Roboto"/>
              <a:cs typeface="Roboto"/>
              <a:sym typeface="Roboto"/>
            </a:endParaRPr>
          </a:p>
        </p:txBody>
      </p:sp>
      <p:sp>
        <p:nvSpPr>
          <p:cNvPr id="2675" name="Google Shape;2675;p32"/>
          <p:cNvSpPr txBox="1"/>
          <p:nvPr/>
        </p:nvSpPr>
        <p:spPr>
          <a:xfrm>
            <a:off x="1157203" y="2519527"/>
            <a:ext cx="2385600" cy="75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Effective Communication</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2676" name="Google Shape;2676;p32"/>
          <p:cNvSpPr txBox="1"/>
          <p:nvPr/>
        </p:nvSpPr>
        <p:spPr>
          <a:xfrm>
            <a:off x="1127903" y="3602117"/>
            <a:ext cx="2577037" cy="75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Relationship Building</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2677" name="Google Shape;2677;p32"/>
          <p:cNvSpPr txBox="1"/>
          <p:nvPr/>
        </p:nvSpPr>
        <p:spPr>
          <a:xfrm>
            <a:off x="1174619" y="4708688"/>
            <a:ext cx="2706164" cy="75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Industry Expertise</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a:p>
            <a:pPr defTabSz="1219170">
              <a:buClr>
                <a:srgbClr val="000000"/>
              </a:buClr>
            </a:pP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2678" name="Google Shape;2678;p32"/>
          <p:cNvSpPr txBox="1"/>
          <p:nvPr/>
        </p:nvSpPr>
        <p:spPr>
          <a:xfrm>
            <a:off x="8631781" y="1500493"/>
            <a:ext cx="2385600" cy="7556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Trustworthiness</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2679" name="Google Shape;2679;p32"/>
          <p:cNvSpPr txBox="1"/>
          <p:nvPr/>
        </p:nvSpPr>
        <p:spPr>
          <a:xfrm>
            <a:off x="8673104" y="2641831"/>
            <a:ext cx="2385600" cy="7556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Time Management</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2680" name="Google Shape;2680;p32"/>
          <p:cNvSpPr txBox="1"/>
          <p:nvPr/>
        </p:nvSpPr>
        <p:spPr>
          <a:xfrm>
            <a:off x="8660064" y="3583161"/>
            <a:ext cx="2385600" cy="7556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Commitment</a:t>
            </a:r>
          </a:p>
        </p:txBody>
      </p:sp>
      <p:sp>
        <p:nvSpPr>
          <p:cNvPr id="2681" name="Google Shape;2681;p32"/>
          <p:cNvSpPr txBox="1"/>
          <p:nvPr/>
        </p:nvSpPr>
        <p:spPr>
          <a:xfrm>
            <a:off x="8660064" y="4684681"/>
            <a:ext cx="2385600" cy="7556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Confidence</a:t>
            </a:r>
          </a:p>
        </p:txBody>
      </p:sp>
      <p:sp>
        <p:nvSpPr>
          <p:cNvPr id="2682" name="Google Shape;2682;p32"/>
          <p:cNvSpPr txBox="1"/>
          <p:nvPr/>
        </p:nvSpPr>
        <p:spPr>
          <a:xfrm>
            <a:off x="692803" y="1318219"/>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a:solidFill>
                  <a:srgbClr val="D9D9D9"/>
                </a:solidFill>
                <a:latin typeface="Fira Sans Extra Condensed"/>
                <a:ea typeface="Fira Sans Extra Condensed"/>
                <a:cs typeface="Fira Sans Extra Condensed"/>
                <a:sym typeface="Fira Sans Extra Condensed"/>
              </a:rPr>
              <a:t>1</a:t>
            </a:r>
            <a:endParaRPr sz="4000" b="1" kern="0">
              <a:solidFill>
                <a:srgbClr val="D9D9D9"/>
              </a:solidFill>
              <a:latin typeface="Fira Sans Extra Condensed"/>
              <a:ea typeface="Fira Sans Extra Condensed"/>
              <a:cs typeface="Fira Sans Extra Condensed"/>
              <a:sym typeface="Fira Sans Extra Condensed"/>
            </a:endParaRPr>
          </a:p>
        </p:txBody>
      </p:sp>
      <p:sp>
        <p:nvSpPr>
          <p:cNvPr id="2683" name="Google Shape;2683;p32"/>
          <p:cNvSpPr txBox="1"/>
          <p:nvPr/>
        </p:nvSpPr>
        <p:spPr>
          <a:xfrm>
            <a:off x="692803" y="2367369"/>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a:solidFill>
                  <a:srgbClr val="F0A6A6"/>
                </a:solidFill>
                <a:latin typeface="Fira Sans Extra Condensed"/>
                <a:ea typeface="Fira Sans Extra Condensed"/>
                <a:cs typeface="Fira Sans Extra Condensed"/>
                <a:sym typeface="Fira Sans Extra Condensed"/>
              </a:rPr>
              <a:t>2</a:t>
            </a:r>
            <a:endParaRPr sz="4000" b="1" kern="0">
              <a:solidFill>
                <a:srgbClr val="F0A6A6"/>
              </a:solidFill>
              <a:latin typeface="Fira Sans Extra Condensed"/>
              <a:ea typeface="Fira Sans Extra Condensed"/>
              <a:cs typeface="Fira Sans Extra Condensed"/>
              <a:sym typeface="Fira Sans Extra Condensed"/>
            </a:endParaRPr>
          </a:p>
        </p:txBody>
      </p:sp>
      <p:sp>
        <p:nvSpPr>
          <p:cNvPr id="2684" name="Google Shape;2684;p32"/>
          <p:cNvSpPr txBox="1"/>
          <p:nvPr/>
        </p:nvSpPr>
        <p:spPr>
          <a:xfrm>
            <a:off x="692803" y="3448969"/>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a:solidFill>
                  <a:srgbClr val="EE7A7D"/>
                </a:solidFill>
                <a:latin typeface="Fira Sans Extra Condensed"/>
                <a:ea typeface="Fira Sans Extra Condensed"/>
                <a:cs typeface="Fira Sans Extra Condensed"/>
                <a:sym typeface="Fira Sans Extra Condensed"/>
              </a:rPr>
              <a:t>3</a:t>
            </a:r>
            <a:endParaRPr sz="4000" b="1" kern="0">
              <a:solidFill>
                <a:srgbClr val="EE7A7D"/>
              </a:solidFill>
              <a:latin typeface="Fira Sans Extra Condensed"/>
              <a:ea typeface="Fira Sans Extra Condensed"/>
              <a:cs typeface="Fira Sans Extra Condensed"/>
              <a:sym typeface="Fira Sans Extra Condensed"/>
            </a:endParaRPr>
          </a:p>
        </p:txBody>
      </p:sp>
      <p:sp>
        <p:nvSpPr>
          <p:cNvPr id="2685" name="Google Shape;2685;p32"/>
          <p:cNvSpPr txBox="1"/>
          <p:nvPr/>
        </p:nvSpPr>
        <p:spPr>
          <a:xfrm>
            <a:off x="692803" y="4515085"/>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C75255"/>
                </a:solidFill>
                <a:latin typeface="Fira Sans Extra Condensed"/>
                <a:ea typeface="Fira Sans Extra Condensed"/>
                <a:cs typeface="Fira Sans Extra Condensed"/>
                <a:sym typeface="Fira Sans Extra Condensed"/>
              </a:rPr>
              <a:t>4</a:t>
            </a:r>
            <a:endParaRPr sz="4000" b="1" kern="0" dirty="0">
              <a:solidFill>
                <a:srgbClr val="C75255"/>
              </a:solidFill>
              <a:latin typeface="Fira Sans Extra Condensed"/>
              <a:ea typeface="Fira Sans Extra Condensed"/>
              <a:cs typeface="Fira Sans Extra Condensed"/>
              <a:sym typeface="Fira Sans Extra Condensed"/>
            </a:endParaRPr>
          </a:p>
        </p:txBody>
      </p:sp>
      <p:sp>
        <p:nvSpPr>
          <p:cNvPr id="2686" name="Google Shape;2686;p32"/>
          <p:cNvSpPr txBox="1"/>
          <p:nvPr/>
        </p:nvSpPr>
        <p:spPr>
          <a:xfrm>
            <a:off x="11045997" y="1408324"/>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CCC3EB"/>
                </a:solidFill>
                <a:latin typeface="Fira Sans Extra Condensed"/>
                <a:ea typeface="Fira Sans Extra Condensed"/>
                <a:cs typeface="Fira Sans Extra Condensed"/>
                <a:sym typeface="Fira Sans Extra Condensed"/>
              </a:rPr>
              <a:t>6</a:t>
            </a:r>
            <a:endParaRPr sz="4000" b="1" kern="0" dirty="0">
              <a:solidFill>
                <a:srgbClr val="CCC3EB"/>
              </a:solidFill>
              <a:latin typeface="Fira Sans Extra Condensed"/>
              <a:ea typeface="Fira Sans Extra Condensed"/>
              <a:cs typeface="Fira Sans Extra Condensed"/>
              <a:sym typeface="Fira Sans Extra Condensed"/>
            </a:endParaRPr>
          </a:p>
        </p:txBody>
      </p:sp>
      <p:sp>
        <p:nvSpPr>
          <p:cNvPr id="2687" name="Google Shape;2687;p32"/>
          <p:cNvSpPr txBox="1"/>
          <p:nvPr/>
        </p:nvSpPr>
        <p:spPr>
          <a:xfrm>
            <a:off x="11045997" y="2457475"/>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948CD3"/>
                </a:solidFill>
                <a:latin typeface="Fira Sans Extra Condensed"/>
                <a:ea typeface="Fira Sans Extra Condensed"/>
                <a:cs typeface="Fira Sans Extra Condensed"/>
                <a:sym typeface="Fira Sans Extra Condensed"/>
              </a:rPr>
              <a:t>7</a:t>
            </a:r>
            <a:endParaRPr sz="4000" b="1" kern="0" dirty="0">
              <a:solidFill>
                <a:srgbClr val="948CD3"/>
              </a:solidFill>
              <a:latin typeface="Fira Sans Extra Condensed"/>
              <a:ea typeface="Fira Sans Extra Condensed"/>
              <a:cs typeface="Fira Sans Extra Condensed"/>
              <a:sym typeface="Fira Sans Extra Condensed"/>
            </a:endParaRPr>
          </a:p>
        </p:txBody>
      </p:sp>
      <p:sp>
        <p:nvSpPr>
          <p:cNvPr id="2688" name="Google Shape;2688;p32"/>
          <p:cNvSpPr txBox="1"/>
          <p:nvPr/>
        </p:nvSpPr>
        <p:spPr>
          <a:xfrm>
            <a:off x="11045997" y="3539075"/>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434782"/>
                </a:solidFill>
                <a:latin typeface="Fira Sans Extra Condensed"/>
                <a:ea typeface="Fira Sans Extra Condensed"/>
                <a:cs typeface="Fira Sans Extra Condensed"/>
                <a:sym typeface="Fira Sans Extra Condensed"/>
              </a:rPr>
              <a:t>8</a:t>
            </a:r>
            <a:endParaRPr sz="4000" b="1" kern="0" dirty="0">
              <a:solidFill>
                <a:srgbClr val="434782"/>
              </a:solidFill>
              <a:latin typeface="Fira Sans Extra Condensed"/>
              <a:ea typeface="Fira Sans Extra Condensed"/>
              <a:cs typeface="Fira Sans Extra Condensed"/>
              <a:sym typeface="Fira Sans Extra Condensed"/>
            </a:endParaRPr>
          </a:p>
        </p:txBody>
      </p:sp>
      <p:sp>
        <p:nvSpPr>
          <p:cNvPr id="2689" name="Google Shape;2689;p32"/>
          <p:cNvSpPr txBox="1"/>
          <p:nvPr/>
        </p:nvSpPr>
        <p:spPr>
          <a:xfrm>
            <a:off x="11045997" y="4605191"/>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A06CAD"/>
                </a:solidFill>
                <a:latin typeface="Fira Sans Extra Condensed"/>
                <a:ea typeface="Fira Sans Extra Condensed"/>
                <a:cs typeface="Fira Sans Extra Condensed"/>
                <a:sym typeface="Fira Sans Extra Condensed"/>
              </a:rPr>
              <a:t>9</a:t>
            </a:r>
            <a:endParaRPr sz="4000" b="1" kern="0" dirty="0">
              <a:solidFill>
                <a:srgbClr val="A06CAD"/>
              </a:solidFill>
              <a:latin typeface="Fira Sans Extra Condensed"/>
              <a:ea typeface="Fira Sans Extra Condensed"/>
              <a:cs typeface="Fira Sans Extra Condensed"/>
              <a:sym typeface="Fira Sans Extra Condensed"/>
            </a:endParaRPr>
          </a:p>
        </p:txBody>
      </p:sp>
      <p:sp>
        <p:nvSpPr>
          <p:cNvPr id="69" name="Google Shape;2677;p32">
            <a:extLst>
              <a:ext uri="{FF2B5EF4-FFF2-40B4-BE49-F238E27FC236}">
                <a16:creationId xmlns:a16="http://schemas.microsoft.com/office/drawing/2014/main" id="{702F8A28-8B36-6F19-2A92-09FC099F9A5A}"/>
              </a:ext>
            </a:extLst>
          </p:cNvPr>
          <p:cNvSpPr txBox="1"/>
          <p:nvPr/>
        </p:nvSpPr>
        <p:spPr>
          <a:xfrm>
            <a:off x="1135789" y="5595749"/>
            <a:ext cx="2385600" cy="75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Perceptive of Team Needs</a:t>
            </a:r>
          </a:p>
        </p:txBody>
      </p:sp>
      <p:sp>
        <p:nvSpPr>
          <p:cNvPr id="70" name="Google Shape;2685;p32">
            <a:extLst>
              <a:ext uri="{FF2B5EF4-FFF2-40B4-BE49-F238E27FC236}">
                <a16:creationId xmlns:a16="http://schemas.microsoft.com/office/drawing/2014/main" id="{ECBEFE8B-34D3-C3E3-4238-93256D0B1421}"/>
              </a:ext>
            </a:extLst>
          </p:cNvPr>
          <p:cNvSpPr txBox="1"/>
          <p:nvPr/>
        </p:nvSpPr>
        <p:spPr>
          <a:xfrm>
            <a:off x="671389" y="5443591"/>
            <a:ext cx="464400"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C75255"/>
                </a:solidFill>
                <a:latin typeface="Fira Sans Extra Condensed"/>
                <a:ea typeface="Fira Sans Extra Condensed"/>
                <a:cs typeface="Fira Sans Extra Condensed"/>
                <a:sym typeface="Fira Sans Extra Condensed"/>
              </a:rPr>
              <a:t>5</a:t>
            </a:r>
            <a:endParaRPr sz="4000" b="1" kern="0" dirty="0">
              <a:solidFill>
                <a:srgbClr val="C75255"/>
              </a:solidFill>
              <a:latin typeface="Fira Sans Extra Condensed"/>
              <a:ea typeface="Fira Sans Extra Condensed"/>
              <a:cs typeface="Fira Sans Extra Condensed"/>
              <a:sym typeface="Fira Sans Extra Condensed"/>
            </a:endParaRPr>
          </a:p>
        </p:txBody>
      </p:sp>
      <p:sp>
        <p:nvSpPr>
          <p:cNvPr id="71" name="Google Shape;2681;p32">
            <a:extLst>
              <a:ext uri="{FF2B5EF4-FFF2-40B4-BE49-F238E27FC236}">
                <a16:creationId xmlns:a16="http://schemas.microsoft.com/office/drawing/2014/main" id="{83BD521A-69C2-ADCD-337D-2221CC375F81}"/>
              </a:ext>
            </a:extLst>
          </p:cNvPr>
          <p:cNvSpPr txBox="1"/>
          <p:nvPr/>
        </p:nvSpPr>
        <p:spPr>
          <a:xfrm>
            <a:off x="8431219" y="5464288"/>
            <a:ext cx="2593676" cy="755600"/>
          </a:xfrm>
          <a:prstGeom prst="rect">
            <a:avLst/>
          </a:prstGeom>
          <a:noFill/>
          <a:ln>
            <a:noFill/>
          </a:ln>
        </p:spPr>
        <p:txBody>
          <a:bodyPr spcFirstLastPara="1" wrap="square" lIns="121900" tIns="121900" rIns="121900" bIns="121900" anchor="t" anchorCtr="0">
            <a:noAutofit/>
          </a:bodyPr>
          <a:lstStyle/>
          <a:p>
            <a:pPr algn="r" defTabSz="1219170">
              <a:lnSpc>
                <a:spcPct val="115000"/>
              </a:lnSpc>
              <a:buClr>
                <a:srgbClr val="000000"/>
              </a:buClr>
            </a:pPr>
            <a:r>
              <a:rPr lang="en-US" sz="2800" b="1" kern="0" dirty="0">
                <a:solidFill>
                  <a:srgbClr val="000000"/>
                </a:solidFill>
                <a:latin typeface="Cordia New" panose="020B0304020202020204" pitchFamily="34" charset="-34"/>
                <a:cs typeface="Cordia New" panose="020B0304020202020204" pitchFamily="34" charset="-34"/>
                <a:sym typeface="Arial"/>
              </a:rPr>
              <a:t>Problem Solving</a:t>
            </a:r>
            <a:r>
              <a:rPr lang="th-TH" sz="2800" b="1" kern="0" dirty="0">
                <a:solidFill>
                  <a:srgbClr val="000000"/>
                </a:solidFill>
                <a:latin typeface="Cordia New" panose="020B0304020202020204" pitchFamily="34" charset="-34"/>
                <a:cs typeface="Cordia New" panose="020B0304020202020204" pitchFamily="34" charset="-34"/>
                <a:sym typeface="Arial"/>
              </a:rPr>
              <a:t> </a:t>
            </a:r>
            <a:endParaRPr lang="en-US" sz="2800" b="1" kern="0" dirty="0">
              <a:solidFill>
                <a:srgbClr val="000000"/>
              </a:solidFill>
              <a:latin typeface="Cordia New" panose="020B0304020202020204" pitchFamily="34" charset="-34"/>
              <a:cs typeface="Cordia New" panose="020B0304020202020204" pitchFamily="34" charset="-34"/>
              <a:sym typeface="Arial"/>
            </a:endParaRPr>
          </a:p>
        </p:txBody>
      </p:sp>
      <p:sp>
        <p:nvSpPr>
          <p:cNvPr id="72" name="Google Shape;2689;p32">
            <a:extLst>
              <a:ext uri="{FF2B5EF4-FFF2-40B4-BE49-F238E27FC236}">
                <a16:creationId xmlns:a16="http://schemas.microsoft.com/office/drawing/2014/main" id="{9D7C9A18-5334-A421-FB71-E3223A692F68}"/>
              </a:ext>
            </a:extLst>
          </p:cNvPr>
          <p:cNvSpPr txBox="1"/>
          <p:nvPr/>
        </p:nvSpPr>
        <p:spPr>
          <a:xfrm>
            <a:off x="10948238" y="5420347"/>
            <a:ext cx="839669" cy="7556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4000" b="1" kern="0" dirty="0">
                <a:solidFill>
                  <a:srgbClr val="A06CAD"/>
                </a:solidFill>
                <a:latin typeface="Fira Sans Extra Condensed"/>
                <a:ea typeface="Fira Sans Extra Condensed"/>
                <a:cs typeface="Fira Sans Extra Condensed"/>
                <a:sym typeface="Fira Sans Extra Condensed"/>
              </a:rPr>
              <a:t>10</a:t>
            </a:r>
            <a:endParaRPr sz="4000" b="1" kern="0" dirty="0">
              <a:solidFill>
                <a:srgbClr val="A06CAD"/>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68559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A99-1416-F7F2-52AD-06AFFEDFA81F}"/>
              </a:ext>
            </a:extLst>
          </p:cNvPr>
          <p:cNvSpPr>
            <a:spLocks noGrp="1"/>
          </p:cNvSpPr>
          <p:nvPr>
            <p:ph type="title"/>
          </p:nvPr>
        </p:nvSpPr>
        <p:spPr>
          <a:xfrm>
            <a:off x="1610800" y="1430852"/>
            <a:ext cx="8772400" cy="1950943"/>
          </a:xfrm>
        </p:spPr>
        <p:txBody>
          <a:bodyPr/>
          <a:lstStyle/>
          <a:p>
            <a:r>
              <a:rPr lang="en-US" sz="2800" dirty="0">
                <a:solidFill>
                  <a:srgbClr val="3B3835"/>
                </a:solidFill>
                <a:latin typeface="Source Sans Pro" panose="020B0503030403020204" pitchFamily="34" charset="0"/>
              </a:rPr>
              <a:t>Discussion Question :</a:t>
            </a:r>
            <a:br>
              <a:rPr lang="en-US" sz="2800" dirty="0">
                <a:solidFill>
                  <a:srgbClr val="3B3835"/>
                </a:solidFill>
                <a:latin typeface="Source Sans Pro" panose="020B0503030403020204" pitchFamily="34" charset="0"/>
              </a:rPr>
            </a:br>
            <a:r>
              <a:rPr lang="en-US" sz="2800" dirty="0">
                <a:solidFill>
                  <a:srgbClr val="3B3835"/>
                </a:solidFill>
                <a:latin typeface="Source Sans Pro" panose="020B0503030403020204" pitchFamily="34" charset="0"/>
              </a:rPr>
              <a:t>Some people say the hard skills are more important for managers than soft skills and some people say the opposite is true.</a:t>
            </a:r>
            <a:br>
              <a:rPr lang="en-US" sz="2800" dirty="0">
                <a:solidFill>
                  <a:srgbClr val="3B3835"/>
                </a:solidFill>
                <a:latin typeface="Source Sans Pro" panose="020B0503030403020204" pitchFamily="34" charset="0"/>
              </a:rPr>
            </a:br>
            <a:r>
              <a:rPr lang="en-US" sz="2800" dirty="0">
                <a:solidFill>
                  <a:srgbClr val="3B3835"/>
                </a:solidFill>
                <a:latin typeface="Source Sans Pro" panose="020B0503030403020204" pitchFamily="34" charset="0"/>
              </a:rPr>
              <a:t> </a:t>
            </a:r>
            <a:r>
              <a:rPr lang="en-US" sz="2800" b="1" dirty="0">
                <a:solidFill>
                  <a:srgbClr val="3B3835"/>
                </a:solidFill>
                <a:latin typeface="Source Sans Pro" panose="020B0503030403020204" pitchFamily="34" charset="0"/>
              </a:rPr>
              <a:t>What do you think?</a:t>
            </a:r>
            <a:br>
              <a:rPr lang="en-TH" sz="2800" b="1" dirty="0"/>
            </a:br>
            <a:endParaRPr lang="en-TH" sz="2800" b="1" dirty="0"/>
          </a:p>
        </p:txBody>
      </p:sp>
      <p:grpSp>
        <p:nvGrpSpPr>
          <p:cNvPr id="5" name="Google Shape;3633;p39">
            <a:extLst>
              <a:ext uri="{FF2B5EF4-FFF2-40B4-BE49-F238E27FC236}">
                <a16:creationId xmlns:a16="http://schemas.microsoft.com/office/drawing/2014/main" id="{C709E673-9EEB-6CBE-360D-5FA6651E0A8D}"/>
              </a:ext>
            </a:extLst>
          </p:cNvPr>
          <p:cNvGrpSpPr/>
          <p:nvPr/>
        </p:nvGrpSpPr>
        <p:grpSpPr>
          <a:xfrm>
            <a:off x="161017" y="2614155"/>
            <a:ext cx="4207007" cy="3631076"/>
            <a:chOff x="457200" y="1102025"/>
            <a:chExt cx="4207007" cy="3631076"/>
          </a:xfrm>
        </p:grpSpPr>
        <p:sp>
          <p:nvSpPr>
            <p:cNvPr id="6" name="Google Shape;3634;p39">
              <a:extLst>
                <a:ext uri="{FF2B5EF4-FFF2-40B4-BE49-F238E27FC236}">
                  <a16:creationId xmlns:a16="http://schemas.microsoft.com/office/drawing/2014/main" id="{614EBFBA-29CD-692A-8777-F139C5DF96B7}"/>
                </a:ext>
              </a:extLst>
            </p:cNvPr>
            <p:cNvSpPr/>
            <p:nvPr/>
          </p:nvSpPr>
          <p:spPr>
            <a:xfrm>
              <a:off x="950427" y="2639719"/>
              <a:ext cx="1276" cy="44302"/>
            </a:xfrm>
            <a:custGeom>
              <a:avLst/>
              <a:gdLst/>
              <a:ahLst/>
              <a:cxnLst/>
              <a:rect l="l" t="t" r="r" b="b"/>
              <a:pathLst>
                <a:path w="35" h="1215" extrusionOk="0">
                  <a:moveTo>
                    <a:pt x="20" y="1"/>
                  </a:moveTo>
                  <a:lnTo>
                    <a:pt x="20" y="399"/>
                  </a:lnTo>
                  <a:cubicBezTo>
                    <a:pt x="20" y="561"/>
                    <a:pt x="20" y="717"/>
                    <a:pt x="16" y="874"/>
                  </a:cubicBezTo>
                  <a:lnTo>
                    <a:pt x="16" y="874"/>
                  </a:lnTo>
                  <a:cubicBezTo>
                    <a:pt x="28" y="582"/>
                    <a:pt x="35" y="286"/>
                    <a:pt x="20" y="1"/>
                  </a:cubicBezTo>
                  <a:close/>
                  <a:moveTo>
                    <a:pt x="16" y="874"/>
                  </a:moveTo>
                  <a:cubicBezTo>
                    <a:pt x="12" y="988"/>
                    <a:pt x="6" y="1102"/>
                    <a:pt x="1" y="1214"/>
                  </a:cubicBezTo>
                  <a:cubicBezTo>
                    <a:pt x="9" y="1098"/>
                    <a:pt x="14" y="986"/>
                    <a:pt x="16" y="8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35;p39">
              <a:extLst>
                <a:ext uri="{FF2B5EF4-FFF2-40B4-BE49-F238E27FC236}">
                  <a16:creationId xmlns:a16="http://schemas.microsoft.com/office/drawing/2014/main" id="{84EEA758-4973-DD8C-C3C1-25FADA54BDE1}"/>
                </a:ext>
              </a:extLst>
            </p:cNvPr>
            <p:cNvSpPr/>
            <p:nvPr/>
          </p:nvSpPr>
          <p:spPr>
            <a:xfrm>
              <a:off x="684944" y="2063612"/>
              <a:ext cx="813405" cy="1533868"/>
            </a:xfrm>
            <a:custGeom>
              <a:avLst/>
              <a:gdLst/>
              <a:ahLst/>
              <a:cxnLst/>
              <a:rect l="l" t="t" r="r" b="b"/>
              <a:pathLst>
                <a:path w="22308" h="42067" extrusionOk="0">
                  <a:moveTo>
                    <a:pt x="4994" y="324"/>
                  </a:moveTo>
                  <a:lnTo>
                    <a:pt x="4994" y="324"/>
                  </a:lnTo>
                  <a:cubicBezTo>
                    <a:pt x="5949" y="1398"/>
                    <a:pt x="6904" y="2473"/>
                    <a:pt x="7520" y="3845"/>
                  </a:cubicBezTo>
                  <a:cubicBezTo>
                    <a:pt x="7978" y="4840"/>
                    <a:pt x="7998" y="5874"/>
                    <a:pt x="8097" y="6889"/>
                  </a:cubicBezTo>
                  <a:cubicBezTo>
                    <a:pt x="7500" y="4561"/>
                    <a:pt x="6446" y="2274"/>
                    <a:pt x="4994" y="324"/>
                  </a:cubicBezTo>
                  <a:close/>
                  <a:moveTo>
                    <a:pt x="4835" y="245"/>
                  </a:moveTo>
                  <a:lnTo>
                    <a:pt x="4835" y="245"/>
                  </a:lnTo>
                  <a:cubicBezTo>
                    <a:pt x="6068" y="2652"/>
                    <a:pt x="7202" y="5118"/>
                    <a:pt x="8097" y="7665"/>
                  </a:cubicBezTo>
                  <a:cubicBezTo>
                    <a:pt x="7202" y="6630"/>
                    <a:pt x="6187" y="5596"/>
                    <a:pt x="5690" y="4303"/>
                  </a:cubicBezTo>
                  <a:cubicBezTo>
                    <a:pt x="5173" y="3010"/>
                    <a:pt x="5093" y="1597"/>
                    <a:pt x="4835" y="245"/>
                  </a:cubicBezTo>
                  <a:close/>
                  <a:moveTo>
                    <a:pt x="4795" y="165"/>
                  </a:moveTo>
                  <a:lnTo>
                    <a:pt x="4795" y="165"/>
                  </a:lnTo>
                  <a:cubicBezTo>
                    <a:pt x="4954" y="1577"/>
                    <a:pt x="5113" y="3149"/>
                    <a:pt x="5670" y="4462"/>
                  </a:cubicBezTo>
                  <a:cubicBezTo>
                    <a:pt x="6187" y="5695"/>
                    <a:pt x="7202" y="6750"/>
                    <a:pt x="8097" y="7764"/>
                  </a:cubicBezTo>
                  <a:cubicBezTo>
                    <a:pt x="7083" y="6949"/>
                    <a:pt x="5829" y="6173"/>
                    <a:pt x="5292" y="4939"/>
                  </a:cubicBezTo>
                  <a:cubicBezTo>
                    <a:pt x="4715" y="3626"/>
                    <a:pt x="4795" y="1597"/>
                    <a:pt x="4795" y="165"/>
                  </a:cubicBezTo>
                  <a:close/>
                  <a:moveTo>
                    <a:pt x="4974" y="404"/>
                  </a:moveTo>
                  <a:lnTo>
                    <a:pt x="4974" y="404"/>
                  </a:lnTo>
                  <a:cubicBezTo>
                    <a:pt x="6426" y="2572"/>
                    <a:pt x="7560" y="4860"/>
                    <a:pt x="8157" y="7426"/>
                  </a:cubicBezTo>
                  <a:cubicBezTo>
                    <a:pt x="8177" y="7545"/>
                    <a:pt x="8197" y="7665"/>
                    <a:pt x="8197" y="7784"/>
                  </a:cubicBezTo>
                  <a:cubicBezTo>
                    <a:pt x="8197" y="7764"/>
                    <a:pt x="8177" y="7744"/>
                    <a:pt x="8117" y="7685"/>
                  </a:cubicBezTo>
                  <a:cubicBezTo>
                    <a:pt x="7222" y="5198"/>
                    <a:pt x="6227" y="2751"/>
                    <a:pt x="4974" y="404"/>
                  </a:cubicBezTo>
                  <a:close/>
                  <a:moveTo>
                    <a:pt x="12573" y="4183"/>
                  </a:moveTo>
                  <a:lnTo>
                    <a:pt x="12573" y="4263"/>
                  </a:lnTo>
                  <a:cubicBezTo>
                    <a:pt x="11837" y="5835"/>
                    <a:pt x="10962" y="7545"/>
                    <a:pt x="10763" y="9316"/>
                  </a:cubicBezTo>
                  <a:cubicBezTo>
                    <a:pt x="10982" y="7525"/>
                    <a:pt x="11956" y="6073"/>
                    <a:pt x="12593" y="4442"/>
                  </a:cubicBezTo>
                  <a:lnTo>
                    <a:pt x="12593" y="4442"/>
                  </a:lnTo>
                  <a:cubicBezTo>
                    <a:pt x="12633" y="5695"/>
                    <a:pt x="12394" y="7088"/>
                    <a:pt x="12056" y="8321"/>
                  </a:cubicBezTo>
                  <a:cubicBezTo>
                    <a:pt x="11678" y="9654"/>
                    <a:pt x="10982" y="10847"/>
                    <a:pt x="10444" y="12121"/>
                  </a:cubicBezTo>
                  <a:cubicBezTo>
                    <a:pt x="10484" y="11325"/>
                    <a:pt x="10564" y="10509"/>
                    <a:pt x="10683" y="9714"/>
                  </a:cubicBezTo>
                  <a:cubicBezTo>
                    <a:pt x="10683" y="9714"/>
                    <a:pt x="10674" y="9696"/>
                    <a:pt x="10668" y="9696"/>
                  </a:cubicBezTo>
                  <a:cubicBezTo>
                    <a:pt x="10666" y="9696"/>
                    <a:pt x="10663" y="9700"/>
                    <a:pt x="10663" y="9714"/>
                  </a:cubicBezTo>
                  <a:cubicBezTo>
                    <a:pt x="10504" y="10450"/>
                    <a:pt x="10405" y="11225"/>
                    <a:pt x="10365" y="11961"/>
                  </a:cubicBezTo>
                  <a:cubicBezTo>
                    <a:pt x="10345" y="10609"/>
                    <a:pt x="10305" y="9037"/>
                    <a:pt x="10703" y="7784"/>
                  </a:cubicBezTo>
                  <a:cubicBezTo>
                    <a:pt x="11161" y="6431"/>
                    <a:pt x="11976" y="5397"/>
                    <a:pt x="12573" y="4183"/>
                  </a:cubicBezTo>
                  <a:close/>
                  <a:moveTo>
                    <a:pt x="12692" y="4979"/>
                  </a:moveTo>
                  <a:lnTo>
                    <a:pt x="12692" y="4979"/>
                  </a:lnTo>
                  <a:cubicBezTo>
                    <a:pt x="12792" y="6252"/>
                    <a:pt x="12911" y="7565"/>
                    <a:pt x="12593" y="8818"/>
                  </a:cubicBezTo>
                  <a:cubicBezTo>
                    <a:pt x="12275" y="10171"/>
                    <a:pt x="11479" y="11325"/>
                    <a:pt x="10464" y="12240"/>
                  </a:cubicBezTo>
                  <a:cubicBezTo>
                    <a:pt x="11141" y="11007"/>
                    <a:pt x="11777" y="9674"/>
                    <a:pt x="12155" y="8321"/>
                  </a:cubicBezTo>
                  <a:cubicBezTo>
                    <a:pt x="12334" y="7645"/>
                    <a:pt x="12454" y="6968"/>
                    <a:pt x="12533" y="6292"/>
                  </a:cubicBezTo>
                  <a:cubicBezTo>
                    <a:pt x="12593" y="5874"/>
                    <a:pt x="12672" y="5437"/>
                    <a:pt x="12692" y="4979"/>
                  </a:cubicBezTo>
                  <a:close/>
                  <a:moveTo>
                    <a:pt x="12871" y="6332"/>
                  </a:moveTo>
                  <a:lnTo>
                    <a:pt x="12871" y="6332"/>
                  </a:lnTo>
                  <a:cubicBezTo>
                    <a:pt x="12951" y="6889"/>
                    <a:pt x="12991" y="7486"/>
                    <a:pt x="12991" y="8063"/>
                  </a:cubicBezTo>
                  <a:cubicBezTo>
                    <a:pt x="12951" y="10032"/>
                    <a:pt x="12056" y="11305"/>
                    <a:pt x="10444" y="12359"/>
                  </a:cubicBezTo>
                  <a:lnTo>
                    <a:pt x="10444" y="12300"/>
                  </a:lnTo>
                  <a:cubicBezTo>
                    <a:pt x="11459" y="11504"/>
                    <a:pt x="12175" y="10350"/>
                    <a:pt x="12573" y="9117"/>
                  </a:cubicBezTo>
                  <a:cubicBezTo>
                    <a:pt x="12851" y="8222"/>
                    <a:pt x="12891" y="7267"/>
                    <a:pt x="12871" y="6332"/>
                  </a:cubicBezTo>
                  <a:close/>
                  <a:moveTo>
                    <a:pt x="438" y="6909"/>
                  </a:moveTo>
                  <a:cubicBezTo>
                    <a:pt x="936" y="7625"/>
                    <a:pt x="1592" y="8162"/>
                    <a:pt x="2229" y="8799"/>
                  </a:cubicBezTo>
                  <a:cubicBezTo>
                    <a:pt x="3343" y="9913"/>
                    <a:pt x="3840" y="11166"/>
                    <a:pt x="3601" y="12757"/>
                  </a:cubicBezTo>
                  <a:cubicBezTo>
                    <a:pt x="2647" y="12180"/>
                    <a:pt x="1811" y="11444"/>
                    <a:pt x="1214" y="10470"/>
                  </a:cubicBezTo>
                  <a:cubicBezTo>
                    <a:pt x="518" y="9336"/>
                    <a:pt x="637" y="8142"/>
                    <a:pt x="438" y="6909"/>
                  </a:cubicBezTo>
                  <a:close/>
                  <a:moveTo>
                    <a:pt x="6824" y="10310"/>
                  </a:moveTo>
                  <a:cubicBezTo>
                    <a:pt x="7381" y="11365"/>
                    <a:pt x="7918" y="12339"/>
                    <a:pt x="8216" y="13553"/>
                  </a:cubicBezTo>
                  <a:cubicBezTo>
                    <a:pt x="8614" y="15204"/>
                    <a:pt x="8316" y="16199"/>
                    <a:pt x="7461" y="17313"/>
                  </a:cubicBezTo>
                  <a:cubicBezTo>
                    <a:pt x="7958" y="16477"/>
                    <a:pt x="8157" y="15502"/>
                    <a:pt x="8157" y="14528"/>
                  </a:cubicBezTo>
                  <a:cubicBezTo>
                    <a:pt x="8117" y="12996"/>
                    <a:pt x="7321" y="11723"/>
                    <a:pt x="6824" y="10310"/>
                  </a:cubicBezTo>
                  <a:close/>
                  <a:moveTo>
                    <a:pt x="7282" y="17014"/>
                  </a:moveTo>
                  <a:lnTo>
                    <a:pt x="7237" y="17351"/>
                  </a:lnTo>
                  <a:lnTo>
                    <a:pt x="7237" y="17351"/>
                  </a:lnTo>
                  <a:cubicBezTo>
                    <a:pt x="7255" y="17239"/>
                    <a:pt x="7271" y="17129"/>
                    <a:pt x="7282" y="17014"/>
                  </a:cubicBezTo>
                  <a:close/>
                  <a:moveTo>
                    <a:pt x="6725" y="10151"/>
                  </a:moveTo>
                  <a:cubicBezTo>
                    <a:pt x="7122" y="11544"/>
                    <a:pt x="7938" y="12757"/>
                    <a:pt x="8037" y="14249"/>
                  </a:cubicBezTo>
                  <a:cubicBezTo>
                    <a:pt x="8117" y="15443"/>
                    <a:pt x="7819" y="16596"/>
                    <a:pt x="7202" y="17611"/>
                  </a:cubicBezTo>
                  <a:lnTo>
                    <a:pt x="7237" y="17351"/>
                  </a:lnTo>
                  <a:lnTo>
                    <a:pt x="7237" y="17351"/>
                  </a:lnTo>
                  <a:cubicBezTo>
                    <a:pt x="7220" y="17453"/>
                    <a:pt x="7201" y="17557"/>
                    <a:pt x="7182" y="17671"/>
                  </a:cubicBezTo>
                  <a:cubicBezTo>
                    <a:pt x="7162" y="17691"/>
                    <a:pt x="7162" y="17710"/>
                    <a:pt x="7122" y="17710"/>
                  </a:cubicBezTo>
                  <a:cubicBezTo>
                    <a:pt x="6824" y="16497"/>
                    <a:pt x="6565" y="15284"/>
                    <a:pt x="6486" y="14010"/>
                  </a:cubicBezTo>
                  <a:cubicBezTo>
                    <a:pt x="6406" y="12797"/>
                    <a:pt x="6665" y="11623"/>
                    <a:pt x="6725" y="10430"/>
                  </a:cubicBezTo>
                  <a:cubicBezTo>
                    <a:pt x="6983" y="11643"/>
                    <a:pt x="7162" y="12837"/>
                    <a:pt x="7222" y="14090"/>
                  </a:cubicBezTo>
                  <a:cubicBezTo>
                    <a:pt x="7262" y="14627"/>
                    <a:pt x="7301" y="15204"/>
                    <a:pt x="7321" y="15801"/>
                  </a:cubicBezTo>
                  <a:cubicBezTo>
                    <a:pt x="7321" y="15224"/>
                    <a:pt x="7321" y="14647"/>
                    <a:pt x="7301" y="14090"/>
                  </a:cubicBezTo>
                  <a:cubicBezTo>
                    <a:pt x="7222" y="12797"/>
                    <a:pt x="7083" y="11464"/>
                    <a:pt x="6725" y="10211"/>
                  </a:cubicBezTo>
                  <a:lnTo>
                    <a:pt x="6725" y="10151"/>
                  </a:lnTo>
                  <a:close/>
                  <a:moveTo>
                    <a:pt x="6685" y="10251"/>
                  </a:moveTo>
                  <a:cubicBezTo>
                    <a:pt x="6685" y="10271"/>
                    <a:pt x="6685" y="10310"/>
                    <a:pt x="6705" y="10330"/>
                  </a:cubicBezTo>
                  <a:cubicBezTo>
                    <a:pt x="6506" y="11603"/>
                    <a:pt x="6327" y="12857"/>
                    <a:pt x="6426" y="14130"/>
                  </a:cubicBezTo>
                  <a:cubicBezTo>
                    <a:pt x="6506" y="15383"/>
                    <a:pt x="6824" y="16577"/>
                    <a:pt x="7103" y="17770"/>
                  </a:cubicBezTo>
                  <a:lnTo>
                    <a:pt x="7083" y="17790"/>
                  </a:lnTo>
                  <a:cubicBezTo>
                    <a:pt x="6585" y="16378"/>
                    <a:pt x="5929" y="14965"/>
                    <a:pt x="6008" y="13434"/>
                  </a:cubicBezTo>
                  <a:cubicBezTo>
                    <a:pt x="6068" y="12359"/>
                    <a:pt x="6426" y="11305"/>
                    <a:pt x="6685" y="10251"/>
                  </a:cubicBezTo>
                  <a:close/>
                  <a:moveTo>
                    <a:pt x="18223" y="10907"/>
                  </a:moveTo>
                  <a:cubicBezTo>
                    <a:pt x="18223" y="10907"/>
                    <a:pt x="19516" y="13951"/>
                    <a:pt x="19496" y="15522"/>
                  </a:cubicBezTo>
                  <a:cubicBezTo>
                    <a:pt x="19456" y="17213"/>
                    <a:pt x="18441" y="17989"/>
                    <a:pt x="17765" y="19362"/>
                  </a:cubicBezTo>
                  <a:cubicBezTo>
                    <a:pt x="17307" y="17890"/>
                    <a:pt x="16731" y="16199"/>
                    <a:pt x="16929" y="14687"/>
                  </a:cubicBezTo>
                  <a:cubicBezTo>
                    <a:pt x="17009" y="14050"/>
                    <a:pt x="18143" y="10947"/>
                    <a:pt x="18223" y="10907"/>
                  </a:cubicBezTo>
                  <a:close/>
                  <a:moveTo>
                    <a:pt x="5241" y="19231"/>
                  </a:moveTo>
                  <a:cubicBezTo>
                    <a:pt x="5499" y="19231"/>
                    <a:pt x="5761" y="19258"/>
                    <a:pt x="6028" y="19322"/>
                  </a:cubicBezTo>
                  <a:cubicBezTo>
                    <a:pt x="7222" y="19620"/>
                    <a:pt x="8117" y="20356"/>
                    <a:pt x="9092" y="20953"/>
                  </a:cubicBezTo>
                  <a:cubicBezTo>
                    <a:pt x="8220" y="21397"/>
                    <a:pt x="7360" y="21740"/>
                    <a:pt x="6393" y="21740"/>
                  </a:cubicBezTo>
                  <a:cubicBezTo>
                    <a:pt x="6146" y="21740"/>
                    <a:pt x="5893" y="21718"/>
                    <a:pt x="5630" y="21669"/>
                  </a:cubicBezTo>
                  <a:cubicBezTo>
                    <a:pt x="4377" y="21450"/>
                    <a:pt x="3303" y="20595"/>
                    <a:pt x="2229" y="19899"/>
                  </a:cubicBezTo>
                  <a:cubicBezTo>
                    <a:pt x="3247" y="19660"/>
                    <a:pt x="4213" y="19231"/>
                    <a:pt x="5241" y="19231"/>
                  </a:cubicBezTo>
                  <a:close/>
                  <a:moveTo>
                    <a:pt x="22121" y="20098"/>
                  </a:moveTo>
                  <a:cubicBezTo>
                    <a:pt x="21803" y="21371"/>
                    <a:pt x="21684" y="22743"/>
                    <a:pt x="21206" y="23957"/>
                  </a:cubicBezTo>
                  <a:cubicBezTo>
                    <a:pt x="20450" y="25886"/>
                    <a:pt x="18799" y="26443"/>
                    <a:pt x="16949" y="26821"/>
                  </a:cubicBezTo>
                  <a:cubicBezTo>
                    <a:pt x="17626" y="25628"/>
                    <a:pt x="17924" y="24335"/>
                    <a:pt x="18859" y="23241"/>
                  </a:cubicBezTo>
                  <a:cubicBezTo>
                    <a:pt x="19854" y="22087"/>
                    <a:pt x="21007" y="21132"/>
                    <a:pt x="22121" y="20098"/>
                  </a:cubicBezTo>
                  <a:close/>
                  <a:moveTo>
                    <a:pt x="5809" y="22803"/>
                  </a:moveTo>
                  <a:cubicBezTo>
                    <a:pt x="6426" y="23639"/>
                    <a:pt x="7063" y="24454"/>
                    <a:pt x="7600" y="25290"/>
                  </a:cubicBezTo>
                  <a:cubicBezTo>
                    <a:pt x="8376" y="26543"/>
                    <a:pt x="8356" y="27617"/>
                    <a:pt x="8256" y="28950"/>
                  </a:cubicBezTo>
                  <a:cubicBezTo>
                    <a:pt x="8197" y="28950"/>
                    <a:pt x="8177" y="28970"/>
                    <a:pt x="8177" y="29029"/>
                  </a:cubicBezTo>
                  <a:cubicBezTo>
                    <a:pt x="7063" y="28373"/>
                    <a:pt x="5969" y="27478"/>
                    <a:pt x="5730" y="26165"/>
                  </a:cubicBezTo>
                  <a:cubicBezTo>
                    <a:pt x="5531" y="25051"/>
                    <a:pt x="5770" y="23937"/>
                    <a:pt x="5809" y="22803"/>
                  </a:cubicBezTo>
                  <a:close/>
                  <a:moveTo>
                    <a:pt x="3502" y="30800"/>
                  </a:moveTo>
                  <a:lnTo>
                    <a:pt x="3502" y="30800"/>
                  </a:lnTo>
                  <a:cubicBezTo>
                    <a:pt x="4875" y="30860"/>
                    <a:pt x="5989" y="30700"/>
                    <a:pt x="7282" y="31576"/>
                  </a:cubicBezTo>
                  <a:cubicBezTo>
                    <a:pt x="8177" y="32153"/>
                    <a:pt x="8793" y="33028"/>
                    <a:pt x="9450" y="33824"/>
                  </a:cubicBezTo>
                  <a:cubicBezTo>
                    <a:pt x="9110" y="33829"/>
                    <a:pt x="8764" y="33840"/>
                    <a:pt x="8419" y="33840"/>
                  </a:cubicBezTo>
                  <a:cubicBezTo>
                    <a:pt x="7472" y="33840"/>
                    <a:pt x="6527" y="33757"/>
                    <a:pt x="5710" y="33247"/>
                  </a:cubicBezTo>
                  <a:cubicBezTo>
                    <a:pt x="4676" y="32610"/>
                    <a:pt x="4238" y="31755"/>
                    <a:pt x="3502" y="30800"/>
                  </a:cubicBezTo>
                  <a:close/>
                  <a:moveTo>
                    <a:pt x="4767" y="0"/>
                  </a:moveTo>
                  <a:cubicBezTo>
                    <a:pt x="4746" y="0"/>
                    <a:pt x="4695" y="26"/>
                    <a:pt x="4695" y="26"/>
                  </a:cubicBezTo>
                  <a:cubicBezTo>
                    <a:pt x="4516" y="1617"/>
                    <a:pt x="4198" y="3587"/>
                    <a:pt x="4894" y="5099"/>
                  </a:cubicBezTo>
                  <a:cubicBezTo>
                    <a:pt x="5531" y="6491"/>
                    <a:pt x="7083" y="7287"/>
                    <a:pt x="8197" y="8222"/>
                  </a:cubicBezTo>
                  <a:cubicBezTo>
                    <a:pt x="8197" y="8222"/>
                    <a:pt x="8216" y="8222"/>
                    <a:pt x="8216" y="8242"/>
                  </a:cubicBezTo>
                  <a:cubicBezTo>
                    <a:pt x="10345" y="13314"/>
                    <a:pt x="12573" y="18367"/>
                    <a:pt x="13389" y="23798"/>
                  </a:cubicBezTo>
                  <a:cubicBezTo>
                    <a:pt x="10902" y="22186"/>
                    <a:pt x="8893" y="20257"/>
                    <a:pt x="7202" y="18029"/>
                  </a:cubicBezTo>
                  <a:cubicBezTo>
                    <a:pt x="8157" y="17134"/>
                    <a:pt x="8793" y="16139"/>
                    <a:pt x="8714" y="14806"/>
                  </a:cubicBezTo>
                  <a:cubicBezTo>
                    <a:pt x="8614" y="13056"/>
                    <a:pt x="7878" y="11126"/>
                    <a:pt x="6764" y="9813"/>
                  </a:cubicBezTo>
                  <a:cubicBezTo>
                    <a:pt x="6764" y="9773"/>
                    <a:pt x="6725" y="9773"/>
                    <a:pt x="6705" y="9773"/>
                  </a:cubicBezTo>
                  <a:cubicBezTo>
                    <a:pt x="6696" y="9771"/>
                    <a:pt x="6688" y="9770"/>
                    <a:pt x="6681" y="9770"/>
                  </a:cubicBezTo>
                  <a:cubicBezTo>
                    <a:pt x="6617" y="9770"/>
                    <a:pt x="6587" y="9841"/>
                    <a:pt x="6605" y="9913"/>
                  </a:cubicBezTo>
                  <a:cubicBezTo>
                    <a:pt x="5471" y="12399"/>
                    <a:pt x="5491" y="14528"/>
                    <a:pt x="6327" y="16875"/>
                  </a:cubicBezTo>
                  <a:cubicBezTo>
                    <a:pt x="5412" y="15542"/>
                    <a:pt x="4596" y="14150"/>
                    <a:pt x="3800" y="12658"/>
                  </a:cubicBezTo>
                  <a:cubicBezTo>
                    <a:pt x="4576" y="9873"/>
                    <a:pt x="2030" y="8421"/>
                    <a:pt x="359" y="6571"/>
                  </a:cubicBezTo>
                  <a:cubicBezTo>
                    <a:pt x="348" y="6560"/>
                    <a:pt x="333" y="6555"/>
                    <a:pt x="318" y="6555"/>
                  </a:cubicBezTo>
                  <a:cubicBezTo>
                    <a:pt x="276" y="6555"/>
                    <a:pt x="230" y="6592"/>
                    <a:pt x="259" y="6650"/>
                  </a:cubicBezTo>
                  <a:cubicBezTo>
                    <a:pt x="299" y="6670"/>
                    <a:pt x="299" y="6690"/>
                    <a:pt x="319" y="6730"/>
                  </a:cubicBezTo>
                  <a:cubicBezTo>
                    <a:pt x="1" y="9634"/>
                    <a:pt x="1135" y="11902"/>
                    <a:pt x="3800" y="13235"/>
                  </a:cubicBezTo>
                  <a:cubicBezTo>
                    <a:pt x="3820" y="13235"/>
                    <a:pt x="3840" y="13255"/>
                    <a:pt x="3840" y="13255"/>
                  </a:cubicBezTo>
                  <a:cubicBezTo>
                    <a:pt x="4815" y="15741"/>
                    <a:pt x="6386" y="18029"/>
                    <a:pt x="8276" y="19998"/>
                  </a:cubicBezTo>
                  <a:cubicBezTo>
                    <a:pt x="7620" y="19561"/>
                    <a:pt x="6904" y="19183"/>
                    <a:pt x="6128" y="19004"/>
                  </a:cubicBezTo>
                  <a:cubicBezTo>
                    <a:pt x="5824" y="18936"/>
                    <a:pt x="5529" y="18906"/>
                    <a:pt x="5239" y="18906"/>
                  </a:cubicBezTo>
                  <a:cubicBezTo>
                    <a:pt x="4091" y="18906"/>
                    <a:pt x="3039" y="19370"/>
                    <a:pt x="1911" y="19720"/>
                  </a:cubicBezTo>
                  <a:lnTo>
                    <a:pt x="1851" y="19720"/>
                  </a:lnTo>
                  <a:cubicBezTo>
                    <a:pt x="1731" y="19759"/>
                    <a:pt x="1731" y="19919"/>
                    <a:pt x="1831" y="19958"/>
                  </a:cubicBezTo>
                  <a:cubicBezTo>
                    <a:pt x="3283" y="20904"/>
                    <a:pt x="5101" y="22064"/>
                    <a:pt x="6836" y="22064"/>
                  </a:cubicBezTo>
                  <a:cubicBezTo>
                    <a:pt x="7692" y="22064"/>
                    <a:pt x="8528" y="21782"/>
                    <a:pt x="9291" y="21052"/>
                  </a:cubicBezTo>
                  <a:cubicBezTo>
                    <a:pt x="9350" y="21072"/>
                    <a:pt x="9390" y="21112"/>
                    <a:pt x="9450" y="21152"/>
                  </a:cubicBezTo>
                  <a:cubicBezTo>
                    <a:pt x="10683" y="22286"/>
                    <a:pt x="11996" y="23280"/>
                    <a:pt x="13389" y="24156"/>
                  </a:cubicBezTo>
                  <a:cubicBezTo>
                    <a:pt x="13428" y="24176"/>
                    <a:pt x="13448" y="24176"/>
                    <a:pt x="13468" y="24176"/>
                  </a:cubicBezTo>
                  <a:cubicBezTo>
                    <a:pt x="13548" y="24653"/>
                    <a:pt x="13588" y="25150"/>
                    <a:pt x="13647" y="25628"/>
                  </a:cubicBezTo>
                  <a:cubicBezTo>
                    <a:pt x="14025" y="29646"/>
                    <a:pt x="13468" y="33585"/>
                    <a:pt x="12235" y="37365"/>
                  </a:cubicBezTo>
                  <a:cubicBezTo>
                    <a:pt x="10365" y="34739"/>
                    <a:pt x="9052" y="32212"/>
                    <a:pt x="8376" y="29010"/>
                  </a:cubicBezTo>
                  <a:cubicBezTo>
                    <a:pt x="9052" y="26384"/>
                    <a:pt x="7600" y="24434"/>
                    <a:pt x="5809" y="22584"/>
                  </a:cubicBezTo>
                  <a:cubicBezTo>
                    <a:pt x="5801" y="22566"/>
                    <a:pt x="5780" y="22556"/>
                    <a:pt x="5757" y="22556"/>
                  </a:cubicBezTo>
                  <a:cubicBezTo>
                    <a:pt x="5730" y="22556"/>
                    <a:pt x="5701" y="22571"/>
                    <a:pt x="5690" y="22604"/>
                  </a:cubicBezTo>
                  <a:cubicBezTo>
                    <a:pt x="5432" y="23857"/>
                    <a:pt x="5034" y="25469"/>
                    <a:pt x="5511" y="26682"/>
                  </a:cubicBezTo>
                  <a:cubicBezTo>
                    <a:pt x="5969" y="27915"/>
                    <a:pt x="7162" y="28711"/>
                    <a:pt x="8216" y="29328"/>
                  </a:cubicBezTo>
                  <a:lnTo>
                    <a:pt x="8256" y="29328"/>
                  </a:lnTo>
                  <a:cubicBezTo>
                    <a:pt x="8475" y="30720"/>
                    <a:pt x="8873" y="32133"/>
                    <a:pt x="9450" y="33485"/>
                  </a:cubicBezTo>
                  <a:cubicBezTo>
                    <a:pt x="8853" y="32531"/>
                    <a:pt x="8077" y="31695"/>
                    <a:pt x="7122" y="31138"/>
                  </a:cubicBezTo>
                  <a:cubicBezTo>
                    <a:pt x="6260" y="30643"/>
                    <a:pt x="5408" y="30510"/>
                    <a:pt x="4495" y="30510"/>
                  </a:cubicBezTo>
                  <a:cubicBezTo>
                    <a:pt x="4123" y="30510"/>
                    <a:pt x="3740" y="30532"/>
                    <a:pt x="3343" y="30561"/>
                  </a:cubicBezTo>
                  <a:cubicBezTo>
                    <a:pt x="3256" y="30561"/>
                    <a:pt x="4611" y="34236"/>
                    <a:pt x="8006" y="34236"/>
                  </a:cubicBezTo>
                  <a:cubicBezTo>
                    <a:pt x="8497" y="34236"/>
                    <a:pt x="9031" y="34159"/>
                    <a:pt x="9609" y="33983"/>
                  </a:cubicBezTo>
                  <a:cubicBezTo>
                    <a:pt x="9669" y="34023"/>
                    <a:pt x="9708" y="34102"/>
                    <a:pt x="9768" y="34142"/>
                  </a:cubicBezTo>
                  <a:cubicBezTo>
                    <a:pt x="10385" y="35475"/>
                    <a:pt x="11181" y="36688"/>
                    <a:pt x="12155" y="37762"/>
                  </a:cubicBezTo>
                  <a:cubicBezTo>
                    <a:pt x="11638" y="39175"/>
                    <a:pt x="11061" y="40567"/>
                    <a:pt x="10405" y="41900"/>
                  </a:cubicBezTo>
                  <a:cubicBezTo>
                    <a:pt x="10378" y="41992"/>
                    <a:pt x="10448" y="42067"/>
                    <a:pt x="10515" y="42067"/>
                  </a:cubicBezTo>
                  <a:cubicBezTo>
                    <a:pt x="10549" y="42067"/>
                    <a:pt x="10583" y="42047"/>
                    <a:pt x="10604" y="42000"/>
                  </a:cubicBezTo>
                  <a:cubicBezTo>
                    <a:pt x="12454" y="38856"/>
                    <a:pt x="13488" y="35534"/>
                    <a:pt x="13926" y="32212"/>
                  </a:cubicBezTo>
                  <a:cubicBezTo>
                    <a:pt x="15278" y="30720"/>
                    <a:pt x="16213" y="28970"/>
                    <a:pt x="16810" y="27080"/>
                  </a:cubicBezTo>
                  <a:lnTo>
                    <a:pt x="16830" y="27080"/>
                  </a:lnTo>
                  <a:cubicBezTo>
                    <a:pt x="18441" y="26861"/>
                    <a:pt x="20152" y="26443"/>
                    <a:pt x="21087" y="24951"/>
                  </a:cubicBezTo>
                  <a:cubicBezTo>
                    <a:pt x="21923" y="23559"/>
                    <a:pt x="22082" y="21590"/>
                    <a:pt x="22221" y="20018"/>
                  </a:cubicBezTo>
                  <a:lnTo>
                    <a:pt x="22241" y="19998"/>
                  </a:lnTo>
                  <a:cubicBezTo>
                    <a:pt x="22308" y="19965"/>
                    <a:pt x="22248" y="19889"/>
                    <a:pt x="22181" y="19889"/>
                  </a:cubicBezTo>
                  <a:cubicBezTo>
                    <a:pt x="22168" y="19889"/>
                    <a:pt x="22154" y="19892"/>
                    <a:pt x="22141" y="19899"/>
                  </a:cubicBezTo>
                  <a:cubicBezTo>
                    <a:pt x="20928" y="20854"/>
                    <a:pt x="19695" y="21908"/>
                    <a:pt x="18660" y="23101"/>
                  </a:cubicBezTo>
                  <a:cubicBezTo>
                    <a:pt x="17765" y="24156"/>
                    <a:pt x="17427" y="25369"/>
                    <a:pt x="16929" y="26622"/>
                  </a:cubicBezTo>
                  <a:cubicBezTo>
                    <a:pt x="17566" y="24375"/>
                    <a:pt x="17825" y="21987"/>
                    <a:pt x="17825" y="19680"/>
                  </a:cubicBezTo>
                  <a:cubicBezTo>
                    <a:pt x="17845" y="19660"/>
                    <a:pt x="17845" y="19620"/>
                    <a:pt x="17845" y="19580"/>
                  </a:cubicBezTo>
                  <a:cubicBezTo>
                    <a:pt x="17845" y="19561"/>
                    <a:pt x="17825" y="19521"/>
                    <a:pt x="17825" y="19501"/>
                  </a:cubicBezTo>
                  <a:lnTo>
                    <a:pt x="17825" y="19421"/>
                  </a:lnTo>
                  <a:lnTo>
                    <a:pt x="17825" y="19401"/>
                  </a:lnTo>
                  <a:cubicBezTo>
                    <a:pt x="18859" y="18267"/>
                    <a:pt x="19754" y="17392"/>
                    <a:pt x="19834" y="15801"/>
                  </a:cubicBezTo>
                  <a:cubicBezTo>
                    <a:pt x="19933" y="13812"/>
                    <a:pt x="19058" y="12220"/>
                    <a:pt x="18262" y="10470"/>
                  </a:cubicBezTo>
                  <a:cubicBezTo>
                    <a:pt x="18253" y="10443"/>
                    <a:pt x="18228" y="10432"/>
                    <a:pt x="18201" y="10432"/>
                  </a:cubicBezTo>
                  <a:cubicBezTo>
                    <a:pt x="18169" y="10432"/>
                    <a:pt x="18134" y="10448"/>
                    <a:pt x="18123" y="10470"/>
                  </a:cubicBezTo>
                  <a:cubicBezTo>
                    <a:pt x="17467" y="11842"/>
                    <a:pt x="16651" y="13314"/>
                    <a:pt x="16552" y="14886"/>
                  </a:cubicBezTo>
                  <a:cubicBezTo>
                    <a:pt x="16432" y="16517"/>
                    <a:pt x="17049" y="18168"/>
                    <a:pt x="17646" y="19660"/>
                  </a:cubicBezTo>
                  <a:cubicBezTo>
                    <a:pt x="17646" y="19680"/>
                    <a:pt x="17666" y="19680"/>
                    <a:pt x="17705" y="19700"/>
                  </a:cubicBezTo>
                  <a:cubicBezTo>
                    <a:pt x="17268" y="24056"/>
                    <a:pt x="16313" y="28075"/>
                    <a:pt x="13965" y="31814"/>
                  </a:cubicBezTo>
                  <a:cubicBezTo>
                    <a:pt x="14721" y="25329"/>
                    <a:pt x="13130" y="18665"/>
                    <a:pt x="10444" y="12499"/>
                  </a:cubicBezTo>
                  <a:cubicBezTo>
                    <a:pt x="14244" y="11046"/>
                    <a:pt x="13229" y="7366"/>
                    <a:pt x="12732" y="4164"/>
                  </a:cubicBezTo>
                  <a:cubicBezTo>
                    <a:pt x="12732" y="4164"/>
                    <a:pt x="12692" y="4044"/>
                    <a:pt x="12692" y="3985"/>
                  </a:cubicBezTo>
                  <a:cubicBezTo>
                    <a:pt x="12692" y="3965"/>
                    <a:pt x="12672" y="3965"/>
                    <a:pt x="12672" y="3965"/>
                  </a:cubicBezTo>
                  <a:cubicBezTo>
                    <a:pt x="12653" y="3965"/>
                    <a:pt x="10663" y="6630"/>
                    <a:pt x="10265" y="8082"/>
                  </a:cubicBezTo>
                  <a:cubicBezTo>
                    <a:pt x="9947" y="9316"/>
                    <a:pt x="10086" y="10629"/>
                    <a:pt x="10166" y="11902"/>
                  </a:cubicBezTo>
                  <a:cubicBezTo>
                    <a:pt x="9609" y="10708"/>
                    <a:pt x="9052" y="9515"/>
                    <a:pt x="8455" y="8361"/>
                  </a:cubicBezTo>
                  <a:lnTo>
                    <a:pt x="8455" y="8142"/>
                  </a:lnTo>
                  <a:cubicBezTo>
                    <a:pt x="8475" y="8142"/>
                    <a:pt x="8475" y="8122"/>
                    <a:pt x="8475" y="8082"/>
                  </a:cubicBezTo>
                  <a:lnTo>
                    <a:pt x="8455" y="8063"/>
                  </a:lnTo>
                  <a:cubicBezTo>
                    <a:pt x="8495" y="6650"/>
                    <a:pt x="8555" y="5258"/>
                    <a:pt x="7958" y="3905"/>
                  </a:cubicBezTo>
                  <a:cubicBezTo>
                    <a:pt x="7282" y="2393"/>
                    <a:pt x="5989" y="1120"/>
                    <a:pt x="4775" y="6"/>
                  </a:cubicBezTo>
                  <a:cubicBezTo>
                    <a:pt x="4775" y="2"/>
                    <a:pt x="4772" y="0"/>
                    <a:pt x="4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36;p39">
              <a:extLst>
                <a:ext uri="{FF2B5EF4-FFF2-40B4-BE49-F238E27FC236}">
                  <a16:creationId xmlns:a16="http://schemas.microsoft.com/office/drawing/2014/main" id="{A3480155-32F1-B12C-DA62-A41BB390132F}"/>
                </a:ext>
              </a:extLst>
            </p:cNvPr>
            <p:cNvSpPr/>
            <p:nvPr/>
          </p:nvSpPr>
          <p:spPr>
            <a:xfrm>
              <a:off x="700186" y="2313344"/>
              <a:ext cx="122623" cy="224135"/>
            </a:xfrm>
            <a:custGeom>
              <a:avLst/>
              <a:gdLst/>
              <a:ahLst/>
              <a:cxnLst/>
              <a:rect l="l" t="t" r="r" b="b"/>
              <a:pathLst>
                <a:path w="3363" h="6147" extrusionOk="0">
                  <a:moveTo>
                    <a:pt x="140" y="239"/>
                  </a:moveTo>
                  <a:lnTo>
                    <a:pt x="140" y="239"/>
                  </a:lnTo>
                  <a:cubicBezTo>
                    <a:pt x="180" y="298"/>
                    <a:pt x="219" y="338"/>
                    <a:pt x="239" y="378"/>
                  </a:cubicBezTo>
                  <a:cubicBezTo>
                    <a:pt x="1174" y="2129"/>
                    <a:pt x="2268" y="3819"/>
                    <a:pt x="3064" y="5669"/>
                  </a:cubicBezTo>
                  <a:cubicBezTo>
                    <a:pt x="2368" y="4953"/>
                    <a:pt x="1691" y="4197"/>
                    <a:pt x="1234" y="3282"/>
                  </a:cubicBezTo>
                  <a:cubicBezTo>
                    <a:pt x="776" y="2308"/>
                    <a:pt x="438" y="1273"/>
                    <a:pt x="140" y="239"/>
                  </a:cubicBezTo>
                  <a:close/>
                  <a:moveTo>
                    <a:pt x="518" y="736"/>
                  </a:moveTo>
                  <a:cubicBezTo>
                    <a:pt x="1035" y="1432"/>
                    <a:pt x="1612" y="2089"/>
                    <a:pt x="2109" y="2825"/>
                  </a:cubicBezTo>
                  <a:cubicBezTo>
                    <a:pt x="2702" y="3753"/>
                    <a:pt x="3078" y="4779"/>
                    <a:pt x="3259" y="5864"/>
                  </a:cubicBezTo>
                  <a:lnTo>
                    <a:pt x="3259" y="5864"/>
                  </a:lnTo>
                  <a:lnTo>
                    <a:pt x="3203" y="5809"/>
                  </a:lnTo>
                  <a:lnTo>
                    <a:pt x="3203" y="5809"/>
                  </a:lnTo>
                  <a:cubicBezTo>
                    <a:pt x="3204" y="5812"/>
                    <a:pt x="3205" y="5815"/>
                    <a:pt x="3206" y="5818"/>
                  </a:cubicBezTo>
                  <a:lnTo>
                    <a:pt x="3206" y="5818"/>
                  </a:lnTo>
                  <a:cubicBezTo>
                    <a:pt x="3198" y="5806"/>
                    <a:pt x="3191" y="5796"/>
                    <a:pt x="3183" y="5789"/>
                  </a:cubicBezTo>
                  <a:cubicBezTo>
                    <a:pt x="2885" y="4854"/>
                    <a:pt x="2368" y="3998"/>
                    <a:pt x="1890" y="3163"/>
                  </a:cubicBezTo>
                  <a:cubicBezTo>
                    <a:pt x="1433" y="2367"/>
                    <a:pt x="995" y="1532"/>
                    <a:pt x="518" y="736"/>
                  </a:cubicBezTo>
                  <a:close/>
                  <a:moveTo>
                    <a:pt x="20" y="0"/>
                  </a:moveTo>
                  <a:cubicBezTo>
                    <a:pt x="20" y="0"/>
                    <a:pt x="1" y="0"/>
                    <a:pt x="1" y="20"/>
                  </a:cubicBezTo>
                  <a:cubicBezTo>
                    <a:pt x="20" y="60"/>
                    <a:pt x="40" y="100"/>
                    <a:pt x="60" y="119"/>
                  </a:cubicBezTo>
                  <a:cubicBezTo>
                    <a:pt x="319" y="1214"/>
                    <a:pt x="657" y="2308"/>
                    <a:pt x="1194" y="3322"/>
                  </a:cubicBezTo>
                  <a:cubicBezTo>
                    <a:pt x="1632" y="4257"/>
                    <a:pt x="2368" y="4973"/>
                    <a:pt x="3084" y="5689"/>
                  </a:cubicBezTo>
                  <a:cubicBezTo>
                    <a:pt x="3124" y="5789"/>
                    <a:pt x="3164" y="5868"/>
                    <a:pt x="3203" y="5968"/>
                  </a:cubicBezTo>
                  <a:cubicBezTo>
                    <a:pt x="3203" y="5978"/>
                    <a:pt x="3218" y="5983"/>
                    <a:pt x="3233" y="5983"/>
                  </a:cubicBezTo>
                  <a:cubicBezTo>
                    <a:pt x="3248" y="5983"/>
                    <a:pt x="3263" y="5978"/>
                    <a:pt x="3263" y="5968"/>
                  </a:cubicBezTo>
                  <a:cubicBezTo>
                    <a:pt x="3225" y="5911"/>
                    <a:pt x="3223" y="5872"/>
                    <a:pt x="3206" y="5818"/>
                  </a:cubicBezTo>
                  <a:lnTo>
                    <a:pt x="3206" y="5818"/>
                  </a:lnTo>
                  <a:cubicBezTo>
                    <a:pt x="3220" y="5838"/>
                    <a:pt x="3238" y="5863"/>
                    <a:pt x="3263" y="5888"/>
                  </a:cubicBezTo>
                  <a:cubicBezTo>
                    <a:pt x="3262" y="5880"/>
                    <a:pt x="3260" y="5872"/>
                    <a:pt x="3259" y="5864"/>
                  </a:cubicBezTo>
                  <a:lnTo>
                    <a:pt x="3259" y="5864"/>
                  </a:lnTo>
                  <a:lnTo>
                    <a:pt x="3283" y="5888"/>
                  </a:lnTo>
                  <a:cubicBezTo>
                    <a:pt x="3303" y="5968"/>
                    <a:pt x="3303" y="6067"/>
                    <a:pt x="3323" y="6147"/>
                  </a:cubicBezTo>
                  <a:lnTo>
                    <a:pt x="3362" y="6147"/>
                  </a:lnTo>
                  <a:cubicBezTo>
                    <a:pt x="3362" y="6067"/>
                    <a:pt x="3323" y="5988"/>
                    <a:pt x="3323" y="5908"/>
                  </a:cubicBezTo>
                  <a:lnTo>
                    <a:pt x="3323" y="5908"/>
                  </a:lnTo>
                  <a:lnTo>
                    <a:pt x="3303" y="5888"/>
                  </a:lnTo>
                  <a:cubicBezTo>
                    <a:pt x="2965" y="3700"/>
                    <a:pt x="1711" y="1870"/>
                    <a:pt x="239" y="219"/>
                  </a:cubicBezTo>
                  <a:cubicBezTo>
                    <a:pt x="219" y="179"/>
                    <a:pt x="160" y="100"/>
                    <a:pt x="140" y="40"/>
                  </a:cubicBezTo>
                  <a:lnTo>
                    <a:pt x="120" y="40"/>
                  </a:lnTo>
                  <a:cubicBezTo>
                    <a:pt x="120" y="33"/>
                    <a:pt x="118" y="31"/>
                    <a:pt x="113" y="31"/>
                  </a:cubicBezTo>
                  <a:cubicBezTo>
                    <a:pt x="104" y="31"/>
                    <a:pt x="87" y="40"/>
                    <a:pt x="60" y="40"/>
                  </a:cubicBezTo>
                  <a:lnTo>
                    <a:pt x="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37;p39">
              <a:extLst>
                <a:ext uri="{FF2B5EF4-FFF2-40B4-BE49-F238E27FC236}">
                  <a16:creationId xmlns:a16="http://schemas.microsoft.com/office/drawing/2014/main" id="{C38F6C90-3078-80D8-BB28-2D79E7278603}"/>
                </a:ext>
              </a:extLst>
            </p:cNvPr>
            <p:cNvSpPr/>
            <p:nvPr/>
          </p:nvSpPr>
          <p:spPr>
            <a:xfrm>
              <a:off x="755317" y="2774994"/>
              <a:ext cx="269130" cy="71065"/>
            </a:xfrm>
            <a:custGeom>
              <a:avLst/>
              <a:gdLst/>
              <a:ahLst/>
              <a:cxnLst/>
              <a:rect l="l" t="t" r="r" b="b"/>
              <a:pathLst>
                <a:path w="7381" h="1949" extrusionOk="0">
                  <a:moveTo>
                    <a:pt x="2765" y="129"/>
                  </a:moveTo>
                  <a:cubicBezTo>
                    <a:pt x="3071" y="129"/>
                    <a:pt x="3376" y="148"/>
                    <a:pt x="3681" y="190"/>
                  </a:cubicBezTo>
                  <a:cubicBezTo>
                    <a:pt x="4834" y="369"/>
                    <a:pt x="5889" y="846"/>
                    <a:pt x="6943" y="1304"/>
                  </a:cubicBezTo>
                  <a:cubicBezTo>
                    <a:pt x="5042" y="713"/>
                    <a:pt x="3073" y="362"/>
                    <a:pt x="1083" y="362"/>
                  </a:cubicBezTo>
                  <a:cubicBezTo>
                    <a:pt x="928" y="362"/>
                    <a:pt x="772" y="364"/>
                    <a:pt x="617" y="369"/>
                  </a:cubicBezTo>
                  <a:cubicBezTo>
                    <a:pt x="1341" y="230"/>
                    <a:pt x="2055" y="129"/>
                    <a:pt x="2765" y="129"/>
                  </a:cubicBezTo>
                  <a:close/>
                  <a:moveTo>
                    <a:pt x="7381" y="1264"/>
                  </a:moveTo>
                  <a:cubicBezTo>
                    <a:pt x="7321" y="1284"/>
                    <a:pt x="7261" y="1304"/>
                    <a:pt x="7221" y="1344"/>
                  </a:cubicBezTo>
                  <a:cubicBezTo>
                    <a:pt x="7261" y="1304"/>
                    <a:pt x="7341" y="1284"/>
                    <a:pt x="7381" y="1264"/>
                  </a:cubicBezTo>
                  <a:close/>
                  <a:moveTo>
                    <a:pt x="7121" y="1403"/>
                  </a:moveTo>
                  <a:lnTo>
                    <a:pt x="7121" y="1403"/>
                  </a:lnTo>
                  <a:cubicBezTo>
                    <a:pt x="7055" y="1434"/>
                    <a:pt x="6988" y="1464"/>
                    <a:pt x="6921" y="1492"/>
                  </a:cubicBezTo>
                  <a:lnTo>
                    <a:pt x="6921" y="1492"/>
                  </a:lnTo>
                  <a:cubicBezTo>
                    <a:pt x="6995" y="1464"/>
                    <a:pt x="7068" y="1435"/>
                    <a:pt x="7142" y="1403"/>
                  </a:cubicBezTo>
                  <a:lnTo>
                    <a:pt x="7122" y="1403"/>
                  </a:lnTo>
                  <a:cubicBezTo>
                    <a:pt x="7122" y="1403"/>
                    <a:pt x="7121" y="1403"/>
                    <a:pt x="7121" y="1403"/>
                  </a:cubicBezTo>
                  <a:close/>
                  <a:moveTo>
                    <a:pt x="2807" y="1"/>
                  </a:moveTo>
                  <a:cubicBezTo>
                    <a:pt x="1981" y="1"/>
                    <a:pt x="1170" y="150"/>
                    <a:pt x="358" y="309"/>
                  </a:cubicBezTo>
                  <a:cubicBezTo>
                    <a:pt x="319" y="289"/>
                    <a:pt x="319" y="289"/>
                    <a:pt x="299" y="289"/>
                  </a:cubicBezTo>
                  <a:lnTo>
                    <a:pt x="319" y="309"/>
                  </a:lnTo>
                  <a:lnTo>
                    <a:pt x="279" y="309"/>
                  </a:lnTo>
                  <a:cubicBezTo>
                    <a:pt x="199" y="349"/>
                    <a:pt x="160" y="349"/>
                    <a:pt x="80" y="369"/>
                  </a:cubicBezTo>
                  <a:cubicBezTo>
                    <a:pt x="0" y="448"/>
                    <a:pt x="20" y="488"/>
                    <a:pt x="60" y="488"/>
                  </a:cubicBezTo>
                  <a:lnTo>
                    <a:pt x="358" y="409"/>
                  </a:lnTo>
                  <a:cubicBezTo>
                    <a:pt x="816" y="846"/>
                    <a:pt x="1472" y="1085"/>
                    <a:pt x="2049" y="1344"/>
                  </a:cubicBezTo>
                  <a:cubicBezTo>
                    <a:pt x="2606" y="1582"/>
                    <a:pt x="3183" y="1781"/>
                    <a:pt x="3800" y="1881"/>
                  </a:cubicBezTo>
                  <a:cubicBezTo>
                    <a:pt x="4092" y="1926"/>
                    <a:pt x="4386" y="1948"/>
                    <a:pt x="4679" y="1948"/>
                  </a:cubicBezTo>
                  <a:cubicBezTo>
                    <a:pt x="5451" y="1948"/>
                    <a:pt x="6214" y="1792"/>
                    <a:pt x="6921" y="1492"/>
                  </a:cubicBezTo>
                  <a:lnTo>
                    <a:pt x="6921" y="1492"/>
                  </a:lnTo>
                  <a:cubicBezTo>
                    <a:pt x="6215" y="1761"/>
                    <a:pt x="5496" y="1884"/>
                    <a:pt x="4781" y="1884"/>
                  </a:cubicBezTo>
                  <a:cubicBezTo>
                    <a:pt x="3242" y="1884"/>
                    <a:pt x="1719" y="1316"/>
                    <a:pt x="378" y="409"/>
                  </a:cubicBezTo>
                  <a:lnTo>
                    <a:pt x="398" y="409"/>
                  </a:lnTo>
                  <a:cubicBezTo>
                    <a:pt x="2686" y="409"/>
                    <a:pt x="4933" y="687"/>
                    <a:pt x="7121" y="1403"/>
                  </a:cubicBezTo>
                  <a:lnTo>
                    <a:pt x="7121" y="1403"/>
                  </a:lnTo>
                  <a:cubicBezTo>
                    <a:pt x="7134" y="1396"/>
                    <a:pt x="7148" y="1390"/>
                    <a:pt x="7162" y="1383"/>
                  </a:cubicBezTo>
                  <a:cubicBezTo>
                    <a:pt x="7221" y="1403"/>
                    <a:pt x="7261" y="1443"/>
                    <a:pt x="7321" y="1443"/>
                  </a:cubicBezTo>
                  <a:cubicBezTo>
                    <a:pt x="7321" y="1443"/>
                    <a:pt x="7341" y="1443"/>
                    <a:pt x="7321" y="1403"/>
                  </a:cubicBezTo>
                  <a:lnTo>
                    <a:pt x="7321" y="1383"/>
                  </a:lnTo>
                  <a:cubicBezTo>
                    <a:pt x="7281" y="1383"/>
                    <a:pt x="7261" y="1363"/>
                    <a:pt x="7241" y="1363"/>
                  </a:cubicBezTo>
                  <a:cubicBezTo>
                    <a:pt x="7241" y="1363"/>
                    <a:pt x="7221" y="1363"/>
                    <a:pt x="7221" y="1344"/>
                  </a:cubicBezTo>
                  <a:cubicBezTo>
                    <a:pt x="6167" y="767"/>
                    <a:pt x="4934" y="249"/>
                    <a:pt x="3740" y="70"/>
                  </a:cubicBezTo>
                  <a:cubicBezTo>
                    <a:pt x="3427" y="22"/>
                    <a:pt x="3116" y="1"/>
                    <a:pt x="2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38;p39">
              <a:extLst>
                <a:ext uri="{FF2B5EF4-FFF2-40B4-BE49-F238E27FC236}">
                  <a16:creationId xmlns:a16="http://schemas.microsoft.com/office/drawing/2014/main" id="{3366EAFB-67C5-ADAE-2EB5-2AC19D0634C6}"/>
                </a:ext>
              </a:extLst>
            </p:cNvPr>
            <p:cNvSpPr/>
            <p:nvPr/>
          </p:nvSpPr>
          <p:spPr>
            <a:xfrm>
              <a:off x="896025" y="2893607"/>
              <a:ext cx="94146" cy="236313"/>
            </a:xfrm>
            <a:custGeom>
              <a:avLst/>
              <a:gdLst/>
              <a:ahLst/>
              <a:cxnLst/>
              <a:rect l="l" t="t" r="r" b="b"/>
              <a:pathLst>
                <a:path w="2582" h="6481" extrusionOk="0">
                  <a:moveTo>
                    <a:pt x="1532" y="3561"/>
                  </a:moveTo>
                  <a:lnTo>
                    <a:pt x="1532" y="3561"/>
                  </a:lnTo>
                  <a:cubicBezTo>
                    <a:pt x="1701" y="3979"/>
                    <a:pt x="1861" y="4406"/>
                    <a:pt x="1997" y="4842"/>
                  </a:cubicBezTo>
                  <a:lnTo>
                    <a:pt x="1997" y="4842"/>
                  </a:lnTo>
                  <a:cubicBezTo>
                    <a:pt x="1871" y="4406"/>
                    <a:pt x="1721" y="3979"/>
                    <a:pt x="1532" y="3561"/>
                  </a:cubicBezTo>
                  <a:close/>
                  <a:moveTo>
                    <a:pt x="1997" y="4842"/>
                  </a:moveTo>
                  <a:cubicBezTo>
                    <a:pt x="2124" y="5277"/>
                    <a:pt x="2229" y="5719"/>
                    <a:pt x="2328" y="6167"/>
                  </a:cubicBezTo>
                  <a:cubicBezTo>
                    <a:pt x="2248" y="5719"/>
                    <a:pt x="2134" y="5277"/>
                    <a:pt x="1997" y="4842"/>
                  </a:cubicBezTo>
                  <a:close/>
                  <a:moveTo>
                    <a:pt x="100" y="199"/>
                  </a:moveTo>
                  <a:cubicBezTo>
                    <a:pt x="140" y="279"/>
                    <a:pt x="200" y="338"/>
                    <a:pt x="239" y="398"/>
                  </a:cubicBezTo>
                  <a:cubicBezTo>
                    <a:pt x="577" y="1174"/>
                    <a:pt x="936" y="1930"/>
                    <a:pt x="1234" y="2726"/>
                  </a:cubicBezTo>
                  <a:cubicBezTo>
                    <a:pt x="975" y="2009"/>
                    <a:pt x="717" y="1313"/>
                    <a:pt x="398" y="617"/>
                  </a:cubicBezTo>
                  <a:lnTo>
                    <a:pt x="398" y="617"/>
                  </a:lnTo>
                  <a:cubicBezTo>
                    <a:pt x="936" y="1413"/>
                    <a:pt x="1493" y="2228"/>
                    <a:pt x="1811" y="3163"/>
                  </a:cubicBezTo>
                  <a:cubicBezTo>
                    <a:pt x="2129" y="4078"/>
                    <a:pt x="2328" y="5152"/>
                    <a:pt x="2368" y="6187"/>
                  </a:cubicBezTo>
                  <a:lnTo>
                    <a:pt x="2328" y="6167"/>
                  </a:lnTo>
                  <a:cubicBezTo>
                    <a:pt x="1592" y="5351"/>
                    <a:pt x="876" y="4476"/>
                    <a:pt x="518" y="3382"/>
                  </a:cubicBezTo>
                  <a:cubicBezTo>
                    <a:pt x="200" y="2367"/>
                    <a:pt x="140" y="1273"/>
                    <a:pt x="100" y="199"/>
                  </a:cubicBezTo>
                  <a:close/>
                  <a:moveTo>
                    <a:pt x="20" y="0"/>
                  </a:moveTo>
                  <a:cubicBezTo>
                    <a:pt x="40" y="80"/>
                    <a:pt x="80" y="139"/>
                    <a:pt x="120" y="219"/>
                  </a:cubicBezTo>
                  <a:cubicBezTo>
                    <a:pt x="100" y="199"/>
                    <a:pt x="80" y="139"/>
                    <a:pt x="40" y="120"/>
                  </a:cubicBezTo>
                  <a:cubicBezTo>
                    <a:pt x="20" y="100"/>
                    <a:pt x="20" y="100"/>
                    <a:pt x="20" y="80"/>
                  </a:cubicBezTo>
                  <a:cubicBezTo>
                    <a:pt x="20" y="80"/>
                    <a:pt x="1" y="80"/>
                    <a:pt x="1" y="100"/>
                  </a:cubicBezTo>
                  <a:cubicBezTo>
                    <a:pt x="20" y="120"/>
                    <a:pt x="20" y="139"/>
                    <a:pt x="40" y="179"/>
                  </a:cubicBezTo>
                  <a:cubicBezTo>
                    <a:pt x="40" y="1333"/>
                    <a:pt x="60" y="2507"/>
                    <a:pt x="458" y="3601"/>
                  </a:cubicBezTo>
                  <a:cubicBezTo>
                    <a:pt x="836" y="4615"/>
                    <a:pt x="1552" y="5471"/>
                    <a:pt x="2308" y="6247"/>
                  </a:cubicBezTo>
                  <a:lnTo>
                    <a:pt x="2308" y="6286"/>
                  </a:lnTo>
                  <a:lnTo>
                    <a:pt x="2328" y="6286"/>
                  </a:lnTo>
                  <a:lnTo>
                    <a:pt x="2328" y="6266"/>
                  </a:lnTo>
                  <a:cubicBezTo>
                    <a:pt x="2368" y="6306"/>
                    <a:pt x="2368" y="6386"/>
                    <a:pt x="2368" y="6465"/>
                  </a:cubicBezTo>
                  <a:cubicBezTo>
                    <a:pt x="2368" y="6475"/>
                    <a:pt x="2378" y="6480"/>
                    <a:pt x="2388" y="6480"/>
                  </a:cubicBezTo>
                  <a:cubicBezTo>
                    <a:pt x="2398" y="6480"/>
                    <a:pt x="2408" y="6475"/>
                    <a:pt x="2408" y="6465"/>
                  </a:cubicBezTo>
                  <a:lnTo>
                    <a:pt x="2408" y="6306"/>
                  </a:lnTo>
                  <a:cubicBezTo>
                    <a:pt x="2467" y="6366"/>
                    <a:pt x="2487" y="6406"/>
                    <a:pt x="2527" y="6445"/>
                  </a:cubicBezTo>
                  <a:cubicBezTo>
                    <a:pt x="2538" y="6451"/>
                    <a:pt x="2547" y="6453"/>
                    <a:pt x="2554" y="6453"/>
                  </a:cubicBezTo>
                  <a:cubicBezTo>
                    <a:pt x="2575" y="6453"/>
                    <a:pt x="2581" y="6435"/>
                    <a:pt x="2567" y="6406"/>
                  </a:cubicBezTo>
                  <a:cubicBezTo>
                    <a:pt x="2507" y="6366"/>
                    <a:pt x="2467" y="6286"/>
                    <a:pt x="2408" y="6247"/>
                  </a:cubicBezTo>
                  <a:cubicBezTo>
                    <a:pt x="2467" y="4058"/>
                    <a:pt x="1532" y="2089"/>
                    <a:pt x="239" y="378"/>
                  </a:cubicBezTo>
                  <a:cubicBezTo>
                    <a:pt x="200" y="239"/>
                    <a:pt x="120" y="12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39;p39">
              <a:extLst>
                <a:ext uri="{FF2B5EF4-FFF2-40B4-BE49-F238E27FC236}">
                  <a16:creationId xmlns:a16="http://schemas.microsoft.com/office/drawing/2014/main" id="{D7488B49-A50B-D78C-D0CE-C5E1550A8471}"/>
                </a:ext>
              </a:extLst>
            </p:cNvPr>
            <p:cNvSpPr/>
            <p:nvPr/>
          </p:nvSpPr>
          <p:spPr>
            <a:xfrm>
              <a:off x="808260" y="3182389"/>
              <a:ext cx="226359" cy="114675"/>
            </a:xfrm>
            <a:custGeom>
              <a:avLst/>
              <a:gdLst/>
              <a:ahLst/>
              <a:cxnLst/>
              <a:rect l="l" t="t" r="r" b="b"/>
              <a:pathLst>
                <a:path w="6208" h="3145" extrusionOk="0">
                  <a:moveTo>
                    <a:pt x="796" y="276"/>
                  </a:moveTo>
                  <a:lnTo>
                    <a:pt x="796" y="276"/>
                  </a:lnTo>
                  <a:cubicBezTo>
                    <a:pt x="1632" y="435"/>
                    <a:pt x="2447" y="614"/>
                    <a:pt x="3243" y="952"/>
                  </a:cubicBezTo>
                  <a:cubicBezTo>
                    <a:pt x="4178" y="1350"/>
                    <a:pt x="4914" y="2027"/>
                    <a:pt x="5630" y="2703"/>
                  </a:cubicBezTo>
                  <a:cubicBezTo>
                    <a:pt x="4178" y="1649"/>
                    <a:pt x="2507" y="853"/>
                    <a:pt x="796" y="276"/>
                  </a:cubicBezTo>
                  <a:close/>
                  <a:moveTo>
                    <a:pt x="7" y="0"/>
                  </a:moveTo>
                  <a:cubicBezTo>
                    <a:pt x="1" y="0"/>
                    <a:pt x="1" y="24"/>
                    <a:pt x="1" y="37"/>
                  </a:cubicBezTo>
                  <a:lnTo>
                    <a:pt x="40" y="77"/>
                  </a:lnTo>
                  <a:lnTo>
                    <a:pt x="40" y="117"/>
                  </a:lnTo>
                  <a:cubicBezTo>
                    <a:pt x="40" y="117"/>
                    <a:pt x="40" y="157"/>
                    <a:pt x="60" y="157"/>
                  </a:cubicBezTo>
                  <a:cubicBezTo>
                    <a:pt x="100" y="157"/>
                    <a:pt x="120" y="157"/>
                    <a:pt x="140" y="177"/>
                  </a:cubicBezTo>
                  <a:cubicBezTo>
                    <a:pt x="1569" y="1857"/>
                    <a:pt x="3768" y="3144"/>
                    <a:pt x="6007" y="3144"/>
                  </a:cubicBezTo>
                  <a:cubicBezTo>
                    <a:pt x="6074" y="3144"/>
                    <a:pt x="6140" y="3143"/>
                    <a:pt x="6207" y="3141"/>
                  </a:cubicBezTo>
                  <a:lnTo>
                    <a:pt x="6207" y="3121"/>
                  </a:lnTo>
                  <a:cubicBezTo>
                    <a:pt x="4934" y="2962"/>
                    <a:pt x="3820" y="2743"/>
                    <a:pt x="2686" y="2126"/>
                  </a:cubicBezTo>
                  <a:cubicBezTo>
                    <a:pt x="1751" y="1629"/>
                    <a:pt x="916" y="952"/>
                    <a:pt x="219" y="177"/>
                  </a:cubicBezTo>
                  <a:cubicBezTo>
                    <a:pt x="259" y="177"/>
                    <a:pt x="319" y="216"/>
                    <a:pt x="359" y="216"/>
                  </a:cubicBezTo>
                  <a:cubicBezTo>
                    <a:pt x="2308" y="933"/>
                    <a:pt x="4138" y="1768"/>
                    <a:pt x="5869" y="2902"/>
                  </a:cubicBezTo>
                  <a:lnTo>
                    <a:pt x="5889" y="2922"/>
                  </a:lnTo>
                  <a:lnTo>
                    <a:pt x="5889" y="2922"/>
                  </a:lnTo>
                  <a:cubicBezTo>
                    <a:pt x="5929" y="2962"/>
                    <a:pt x="6008" y="3001"/>
                    <a:pt x="6068" y="3041"/>
                  </a:cubicBezTo>
                  <a:cubicBezTo>
                    <a:pt x="6068" y="3041"/>
                    <a:pt x="6088" y="3041"/>
                    <a:pt x="6088" y="3021"/>
                  </a:cubicBezTo>
                  <a:cubicBezTo>
                    <a:pt x="5988" y="2942"/>
                    <a:pt x="5869" y="2842"/>
                    <a:pt x="5730" y="2763"/>
                  </a:cubicBezTo>
                  <a:cubicBezTo>
                    <a:pt x="5014" y="2027"/>
                    <a:pt x="4238" y="1310"/>
                    <a:pt x="3283" y="873"/>
                  </a:cubicBezTo>
                  <a:cubicBezTo>
                    <a:pt x="2308" y="455"/>
                    <a:pt x="1254" y="256"/>
                    <a:pt x="219" y="117"/>
                  </a:cubicBezTo>
                  <a:cubicBezTo>
                    <a:pt x="160" y="117"/>
                    <a:pt x="140" y="77"/>
                    <a:pt x="100" y="77"/>
                  </a:cubicBezTo>
                  <a:lnTo>
                    <a:pt x="20" y="17"/>
                  </a:lnTo>
                  <a:cubicBezTo>
                    <a:pt x="14" y="5"/>
                    <a:pt x="10"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40;p39">
              <a:extLst>
                <a:ext uri="{FF2B5EF4-FFF2-40B4-BE49-F238E27FC236}">
                  <a16:creationId xmlns:a16="http://schemas.microsoft.com/office/drawing/2014/main" id="{2B508147-1EAC-E5E8-D529-6D762084A41A}"/>
                </a:ext>
              </a:extLst>
            </p:cNvPr>
            <p:cNvSpPr/>
            <p:nvPr/>
          </p:nvSpPr>
          <p:spPr>
            <a:xfrm>
              <a:off x="1329053" y="2452739"/>
              <a:ext cx="52251" cy="320505"/>
            </a:xfrm>
            <a:custGeom>
              <a:avLst/>
              <a:gdLst/>
              <a:ahLst/>
              <a:cxnLst/>
              <a:rect l="l" t="t" r="r" b="b"/>
              <a:pathLst>
                <a:path w="1433" h="8790" extrusionOk="0">
                  <a:moveTo>
                    <a:pt x="597" y="534"/>
                  </a:moveTo>
                  <a:lnTo>
                    <a:pt x="597" y="534"/>
                  </a:lnTo>
                  <a:cubicBezTo>
                    <a:pt x="896" y="1787"/>
                    <a:pt x="1294" y="3060"/>
                    <a:pt x="1274" y="4373"/>
                  </a:cubicBezTo>
                  <a:cubicBezTo>
                    <a:pt x="1274" y="5805"/>
                    <a:pt x="657" y="7237"/>
                    <a:pt x="80" y="8550"/>
                  </a:cubicBezTo>
                  <a:cubicBezTo>
                    <a:pt x="160" y="7257"/>
                    <a:pt x="438" y="5984"/>
                    <a:pt x="558" y="4671"/>
                  </a:cubicBezTo>
                  <a:cubicBezTo>
                    <a:pt x="677" y="3279"/>
                    <a:pt x="677" y="1886"/>
                    <a:pt x="597" y="534"/>
                  </a:cubicBezTo>
                  <a:close/>
                  <a:moveTo>
                    <a:pt x="519" y="0"/>
                  </a:moveTo>
                  <a:cubicBezTo>
                    <a:pt x="498" y="0"/>
                    <a:pt x="478" y="21"/>
                    <a:pt x="478" y="56"/>
                  </a:cubicBezTo>
                  <a:cubicBezTo>
                    <a:pt x="498" y="175"/>
                    <a:pt x="538" y="295"/>
                    <a:pt x="558" y="454"/>
                  </a:cubicBezTo>
                  <a:cubicBezTo>
                    <a:pt x="558" y="1866"/>
                    <a:pt x="597" y="3279"/>
                    <a:pt x="458" y="4691"/>
                  </a:cubicBezTo>
                  <a:cubicBezTo>
                    <a:pt x="339" y="6004"/>
                    <a:pt x="80" y="7297"/>
                    <a:pt x="40" y="8630"/>
                  </a:cubicBezTo>
                  <a:cubicBezTo>
                    <a:pt x="40" y="8670"/>
                    <a:pt x="1" y="8670"/>
                    <a:pt x="1" y="8690"/>
                  </a:cubicBezTo>
                  <a:cubicBezTo>
                    <a:pt x="1" y="8709"/>
                    <a:pt x="1" y="8729"/>
                    <a:pt x="40" y="8729"/>
                  </a:cubicBezTo>
                  <a:cubicBezTo>
                    <a:pt x="60" y="8729"/>
                    <a:pt x="60" y="8749"/>
                    <a:pt x="60" y="8789"/>
                  </a:cubicBezTo>
                  <a:lnTo>
                    <a:pt x="60" y="8729"/>
                  </a:lnTo>
                  <a:cubicBezTo>
                    <a:pt x="60" y="8729"/>
                    <a:pt x="80" y="8729"/>
                    <a:pt x="80" y="8709"/>
                  </a:cubicBezTo>
                  <a:cubicBezTo>
                    <a:pt x="697" y="7456"/>
                    <a:pt x="1274" y="5964"/>
                    <a:pt x="1373" y="4572"/>
                  </a:cubicBezTo>
                  <a:cubicBezTo>
                    <a:pt x="1433" y="3876"/>
                    <a:pt x="1274" y="3179"/>
                    <a:pt x="1154" y="2483"/>
                  </a:cubicBezTo>
                  <a:cubicBezTo>
                    <a:pt x="975" y="1667"/>
                    <a:pt x="836" y="832"/>
                    <a:pt x="558" y="36"/>
                  </a:cubicBezTo>
                  <a:cubicBezTo>
                    <a:pt x="549" y="11"/>
                    <a:pt x="534"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41;p39">
              <a:extLst>
                <a:ext uri="{FF2B5EF4-FFF2-40B4-BE49-F238E27FC236}">
                  <a16:creationId xmlns:a16="http://schemas.microsoft.com/office/drawing/2014/main" id="{73F31878-114D-2DC7-7C59-A5B9F82B20CF}"/>
                </a:ext>
              </a:extLst>
            </p:cNvPr>
            <p:cNvSpPr/>
            <p:nvPr/>
          </p:nvSpPr>
          <p:spPr>
            <a:xfrm>
              <a:off x="1307285" y="2492483"/>
              <a:ext cx="36317" cy="282183"/>
            </a:xfrm>
            <a:custGeom>
              <a:avLst/>
              <a:gdLst/>
              <a:ahLst/>
              <a:cxnLst/>
              <a:rect l="l" t="t" r="r" b="b"/>
              <a:pathLst>
                <a:path w="996" h="7739" extrusionOk="0">
                  <a:moveTo>
                    <a:pt x="975" y="1"/>
                  </a:moveTo>
                  <a:cubicBezTo>
                    <a:pt x="478" y="1134"/>
                    <a:pt x="239" y="2368"/>
                    <a:pt x="140" y="3581"/>
                  </a:cubicBezTo>
                  <a:cubicBezTo>
                    <a:pt x="1" y="5033"/>
                    <a:pt x="558" y="6326"/>
                    <a:pt x="598" y="7739"/>
                  </a:cubicBezTo>
                  <a:lnTo>
                    <a:pt x="657" y="7739"/>
                  </a:lnTo>
                  <a:cubicBezTo>
                    <a:pt x="598" y="6446"/>
                    <a:pt x="100" y="5212"/>
                    <a:pt x="180" y="3900"/>
                  </a:cubicBezTo>
                  <a:cubicBezTo>
                    <a:pt x="259" y="2587"/>
                    <a:pt x="498" y="1234"/>
                    <a:pt x="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42;p39">
              <a:extLst>
                <a:ext uri="{FF2B5EF4-FFF2-40B4-BE49-F238E27FC236}">
                  <a16:creationId xmlns:a16="http://schemas.microsoft.com/office/drawing/2014/main" id="{49920D09-F523-1650-3F4C-0412AC57C329}"/>
                </a:ext>
              </a:extLst>
            </p:cNvPr>
            <p:cNvSpPr/>
            <p:nvPr/>
          </p:nvSpPr>
          <p:spPr>
            <a:xfrm>
              <a:off x="1284824" y="2795377"/>
              <a:ext cx="210352" cy="249039"/>
            </a:xfrm>
            <a:custGeom>
              <a:avLst/>
              <a:gdLst/>
              <a:ahLst/>
              <a:cxnLst/>
              <a:rect l="l" t="t" r="r" b="b"/>
              <a:pathLst>
                <a:path w="5769" h="6830" extrusionOk="0">
                  <a:moveTo>
                    <a:pt x="5391" y="785"/>
                  </a:moveTo>
                  <a:lnTo>
                    <a:pt x="5391" y="785"/>
                  </a:lnTo>
                  <a:cubicBezTo>
                    <a:pt x="5093" y="1819"/>
                    <a:pt x="4993" y="2913"/>
                    <a:pt x="4436" y="3868"/>
                  </a:cubicBezTo>
                  <a:cubicBezTo>
                    <a:pt x="3650" y="5164"/>
                    <a:pt x="2205" y="6228"/>
                    <a:pt x="675" y="6561"/>
                  </a:cubicBezTo>
                  <a:lnTo>
                    <a:pt x="675" y="6561"/>
                  </a:lnTo>
                  <a:cubicBezTo>
                    <a:pt x="2697" y="5208"/>
                    <a:pt x="4558" y="3105"/>
                    <a:pt x="5391" y="785"/>
                  </a:cubicBezTo>
                  <a:close/>
                  <a:moveTo>
                    <a:pt x="5746" y="0"/>
                  </a:moveTo>
                  <a:cubicBezTo>
                    <a:pt x="5741" y="0"/>
                    <a:pt x="5735" y="3"/>
                    <a:pt x="5729" y="9"/>
                  </a:cubicBezTo>
                  <a:cubicBezTo>
                    <a:pt x="5687" y="80"/>
                    <a:pt x="5664" y="151"/>
                    <a:pt x="5633" y="221"/>
                  </a:cubicBezTo>
                  <a:lnTo>
                    <a:pt x="5633" y="221"/>
                  </a:lnTo>
                  <a:cubicBezTo>
                    <a:pt x="5644" y="190"/>
                    <a:pt x="5650" y="159"/>
                    <a:pt x="5650" y="128"/>
                  </a:cubicBezTo>
                  <a:cubicBezTo>
                    <a:pt x="5650" y="128"/>
                    <a:pt x="5650" y="119"/>
                    <a:pt x="5644" y="119"/>
                  </a:cubicBezTo>
                  <a:cubicBezTo>
                    <a:pt x="5641" y="119"/>
                    <a:pt x="5636" y="121"/>
                    <a:pt x="5630" y="128"/>
                  </a:cubicBezTo>
                  <a:cubicBezTo>
                    <a:pt x="5033" y="1441"/>
                    <a:pt x="4416" y="2734"/>
                    <a:pt x="3541" y="3888"/>
                  </a:cubicBezTo>
                  <a:cubicBezTo>
                    <a:pt x="2745" y="4902"/>
                    <a:pt x="1790" y="5758"/>
                    <a:pt x="756" y="6494"/>
                  </a:cubicBezTo>
                  <a:cubicBezTo>
                    <a:pt x="1492" y="5420"/>
                    <a:pt x="2148" y="4306"/>
                    <a:pt x="2964" y="3291"/>
                  </a:cubicBezTo>
                  <a:cubicBezTo>
                    <a:pt x="3839" y="2217"/>
                    <a:pt x="4735" y="1182"/>
                    <a:pt x="5630" y="108"/>
                  </a:cubicBezTo>
                  <a:cubicBezTo>
                    <a:pt x="5630" y="108"/>
                    <a:pt x="5630" y="88"/>
                    <a:pt x="5590" y="88"/>
                  </a:cubicBezTo>
                  <a:cubicBezTo>
                    <a:pt x="4575" y="1103"/>
                    <a:pt x="3680" y="2276"/>
                    <a:pt x="2785" y="3390"/>
                  </a:cubicBezTo>
                  <a:cubicBezTo>
                    <a:pt x="1969" y="4385"/>
                    <a:pt x="1313" y="5499"/>
                    <a:pt x="597" y="6573"/>
                  </a:cubicBezTo>
                  <a:cubicBezTo>
                    <a:pt x="577" y="6593"/>
                    <a:pt x="517" y="6613"/>
                    <a:pt x="497" y="6653"/>
                  </a:cubicBezTo>
                  <a:cubicBezTo>
                    <a:pt x="338" y="6673"/>
                    <a:pt x="199" y="6693"/>
                    <a:pt x="40" y="6693"/>
                  </a:cubicBezTo>
                  <a:cubicBezTo>
                    <a:pt x="0" y="6693"/>
                    <a:pt x="0" y="6772"/>
                    <a:pt x="60" y="6772"/>
                  </a:cubicBezTo>
                  <a:cubicBezTo>
                    <a:pt x="159" y="6772"/>
                    <a:pt x="259" y="6752"/>
                    <a:pt x="358" y="6752"/>
                  </a:cubicBezTo>
                  <a:cubicBezTo>
                    <a:pt x="358" y="6772"/>
                    <a:pt x="378" y="6772"/>
                    <a:pt x="378" y="6772"/>
                  </a:cubicBezTo>
                  <a:cubicBezTo>
                    <a:pt x="398" y="6772"/>
                    <a:pt x="398" y="6752"/>
                    <a:pt x="418" y="6752"/>
                  </a:cubicBezTo>
                  <a:lnTo>
                    <a:pt x="497" y="6752"/>
                  </a:lnTo>
                  <a:cubicBezTo>
                    <a:pt x="497" y="6772"/>
                    <a:pt x="477" y="6772"/>
                    <a:pt x="477" y="6792"/>
                  </a:cubicBezTo>
                  <a:cubicBezTo>
                    <a:pt x="450" y="6806"/>
                    <a:pt x="470" y="6829"/>
                    <a:pt x="491" y="6829"/>
                  </a:cubicBezTo>
                  <a:cubicBezTo>
                    <a:pt x="501" y="6829"/>
                    <a:pt x="511" y="6824"/>
                    <a:pt x="517" y="6812"/>
                  </a:cubicBezTo>
                  <a:cubicBezTo>
                    <a:pt x="557" y="6792"/>
                    <a:pt x="577" y="6772"/>
                    <a:pt x="577" y="6752"/>
                  </a:cubicBezTo>
                  <a:cubicBezTo>
                    <a:pt x="2009" y="6474"/>
                    <a:pt x="3362" y="5559"/>
                    <a:pt x="4257" y="4385"/>
                  </a:cubicBezTo>
                  <a:cubicBezTo>
                    <a:pt x="5192" y="3132"/>
                    <a:pt x="5292" y="1441"/>
                    <a:pt x="5769" y="29"/>
                  </a:cubicBezTo>
                  <a:cubicBezTo>
                    <a:pt x="5769" y="15"/>
                    <a:pt x="5759" y="0"/>
                    <a:pt x="5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43;p39">
              <a:extLst>
                <a:ext uri="{FF2B5EF4-FFF2-40B4-BE49-F238E27FC236}">
                  <a16:creationId xmlns:a16="http://schemas.microsoft.com/office/drawing/2014/main" id="{7D1A03EE-83E5-8245-AEC9-E00D4C2C4E8A}"/>
                </a:ext>
              </a:extLst>
            </p:cNvPr>
            <p:cNvSpPr/>
            <p:nvPr/>
          </p:nvSpPr>
          <p:spPr>
            <a:xfrm>
              <a:off x="919252" y="3439048"/>
              <a:ext cx="380085" cy="557111"/>
            </a:xfrm>
            <a:custGeom>
              <a:avLst/>
              <a:gdLst/>
              <a:ahLst/>
              <a:cxnLst/>
              <a:rect l="l" t="t" r="r" b="b"/>
              <a:pathLst>
                <a:path w="10424" h="15279" extrusionOk="0">
                  <a:moveTo>
                    <a:pt x="0" y="1"/>
                  </a:moveTo>
                  <a:cubicBezTo>
                    <a:pt x="0" y="1"/>
                    <a:pt x="159" y="1294"/>
                    <a:pt x="358" y="3144"/>
                  </a:cubicBezTo>
                  <a:cubicBezTo>
                    <a:pt x="816" y="7460"/>
                    <a:pt x="1631" y="14841"/>
                    <a:pt x="1631" y="15278"/>
                  </a:cubicBezTo>
                  <a:lnTo>
                    <a:pt x="8813" y="15278"/>
                  </a:lnTo>
                  <a:cubicBezTo>
                    <a:pt x="8813" y="14841"/>
                    <a:pt x="9608" y="7480"/>
                    <a:pt x="10086" y="3144"/>
                  </a:cubicBezTo>
                  <a:cubicBezTo>
                    <a:pt x="10285" y="1313"/>
                    <a:pt x="10424" y="1"/>
                    <a:pt x="10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44;p39">
              <a:extLst>
                <a:ext uri="{FF2B5EF4-FFF2-40B4-BE49-F238E27FC236}">
                  <a16:creationId xmlns:a16="http://schemas.microsoft.com/office/drawing/2014/main" id="{41BCDA3C-9702-7154-4EEA-B5DDCE1F1E09}"/>
                </a:ext>
              </a:extLst>
            </p:cNvPr>
            <p:cNvSpPr/>
            <p:nvPr/>
          </p:nvSpPr>
          <p:spPr>
            <a:xfrm>
              <a:off x="919252" y="3439048"/>
              <a:ext cx="380814" cy="114638"/>
            </a:xfrm>
            <a:custGeom>
              <a:avLst/>
              <a:gdLst/>
              <a:ahLst/>
              <a:cxnLst/>
              <a:rect l="l" t="t" r="r" b="b"/>
              <a:pathLst>
                <a:path w="10444" h="3144" extrusionOk="0">
                  <a:moveTo>
                    <a:pt x="0" y="1"/>
                  </a:moveTo>
                  <a:cubicBezTo>
                    <a:pt x="0" y="1"/>
                    <a:pt x="159" y="1294"/>
                    <a:pt x="358" y="3144"/>
                  </a:cubicBezTo>
                  <a:lnTo>
                    <a:pt x="10106" y="3144"/>
                  </a:lnTo>
                  <a:cubicBezTo>
                    <a:pt x="10305" y="1313"/>
                    <a:pt x="10444" y="1"/>
                    <a:pt x="10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45;p39">
              <a:extLst>
                <a:ext uri="{FF2B5EF4-FFF2-40B4-BE49-F238E27FC236}">
                  <a16:creationId xmlns:a16="http://schemas.microsoft.com/office/drawing/2014/main" id="{4DF0C661-D4B2-953E-710F-48DB717F1B73}"/>
                </a:ext>
              </a:extLst>
            </p:cNvPr>
            <p:cNvSpPr/>
            <p:nvPr/>
          </p:nvSpPr>
          <p:spPr>
            <a:xfrm>
              <a:off x="896025" y="3420197"/>
              <a:ext cx="427997" cy="83463"/>
            </a:xfrm>
            <a:custGeom>
              <a:avLst/>
              <a:gdLst/>
              <a:ahLst/>
              <a:cxnLst/>
              <a:rect l="l" t="t" r="r" b="b"/>
              <a:pathLst>
                <a:path w="11738" h="2289" extrusionOk="0">
                  <a:moveTo>
                    <a:pt x="1" y="0"/>
                  </a:moveTo>
                  <a:lnTo>
                    <a:pt x="1" y="2288"/>
                  </a:lnTo>
                  <a:lnTo>
                    <a:pt x="11737" y="2288"/>
                  </a:lnTo>
                  <a:lnTo>
                    <a:pt x="117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46;p39">
              <a:extLst>
                <a:ext uri="{FF2B5EF4-FFF2-40B4-BE49-F238E27FC236}">
                  <a16:creationId xmlns:a16="http://schemas.microsoft.com/office/drawing/2014/main" id="{86241F33-3A09-29E3-ADDA-C2865A8C2EA6}"/>
                </a:ext>
              </a:extLst>
            </p:cNvPr>
            <p:cNvSpPr/>
            <p:nvPr/>
          </p:nvSpPr>
          <p:spPr>
            <a:xfrm>
              <a:off x="1590161" y="1102025"/>
              <a:ext cx="594813" cy="594813"/>
            </a:xfrm>
            <a:custGeom>
              <a:avLst/>
              <a:gdLst/>
              <a:ahLst/>
              <a:cxnLst/>
              <a:rect l="l" t="t" r="r" b="b"/>
              <a:pathLst>
                <a:path w="16313" h="16313" extrusionOk="0">
                  <a:moveTo>
                    <a:pt x="8157" y="0"/>
                  </a:moveTo>
                  <a:cubicBezTo>
                    <a:pt x="3661" y="0"/>
                    <a:pt x="1" y="3660"/>
                    <a:pt x="1" y="8156"/>
                  </a:cubicBezTo>
                  <a:cubicBezTo>
                    <a:pt x="1" y="12652"/>
                    <a:pt x="3661" y="16312"/>
                    <a:pt x="8157" y="16312"/>
                  </a:cubicBezTo>
                  <a:cubicBezTo>
                    <a:pt x="12673" y="16312"/>
                    <a:pt x="16313" y="12652"/>
                    <a:pt x="16313" y="8156"/>
                  </a:cubicBezTo>
                  <a:cubicBezTo>
                    <a:pt x="16313" y="3660"/>
                    <a:pt x="12673" y="0"/>
                    <a:pt x="8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47;p39">
              <a:extLst>
                <a:ext uri="{FF2B5EF4-FFF2-40B4-BE49-F238E27FC236}">
                  <a16:creationId xmlns:a16="http://schemas.microsoft.com/office/drawing/2014/main" id="{8381B446-1F10-22A6-409A-517E094E6BF8}"/>
                </a:ext>
              </a:extLst>
            </p:cNvPr>
            <p:cNvSpPr/>
            <p:nvPr/>
          </p:nvSpPr>
          <p:spPr>
            <a:xfrm>
              <a:off x="1590161" y="1122517"/>
              <a:ext cx="622378" cy="567612"/>
            </a:xfrm>
            <a:custGeom>
              <a:avLst/>
              <a:gdLst/>
              <a:ahLst/>
              <a:cxnLst/>
              <a:rect l="l" t="t" r="r" b="b"/>
              <a:pathLst>
                <a:path w="17069" h="15567" extrusionOk="0">
                  <a:moveTo>
                    <a:pt x="8535" y="0"/>
                  </a:moveTo>
                  <a:cubicBezTo>
                    <a:pt x="6541" y="0"/>
                    <a:pt x="4546" y="761"/>
                    <a:pt x="3025" y="2283"/>
                  </a:cubicBezTo>
                  <a:cubicBezTo>
                    <a:pt x="1" y="5307"/>
                    <a:pt x="1" y="10240"/>
                    <a:pt x="3025" y="13284"/>
                  </a:cubicBezTo>
                  <a:cubicBezTo>
                    <a:pt x="4546" y="14805"/>
                    <a:pt x="6541" y="15566"/>
                    <a:pt x="8535" y="15566"/>
                  </a:cubicBezTo>
                  <a:cubicBezTo>
                    <a:pt x="10529" y="15566"/>
                    <a:pt x="12523" y="14805"/>
                    <a:pt x="14045" y="13284"/>
                  </a:cubicBezTo>
                  <a:cubicBezTo>
                    <a:pt x="17069" y="10240"/>
                    <a:pt x="17069" y="5307"/>
                    <a:pt x="14045" y="2283"/>
                  </a:cubicBezTo>
                  <a:cubicBezTo>
                    <a:pt x="12523" y="761"/>
                    <a:pt x="10529" y="0"/>
                    <a:pt x="8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48;p39">
              <a:extLst>
                <a:ext uri="{FF2B5EF4-FFF2-40B4-BE49-F238E27FC236}">
                  <a16:creationId xmlns:a16="http://schemas.microsoft.com/office/drawing/2014/main" id="{7AF97071-874D-6127-69EE-A9B63181DA81}"/>
                </a:ext>
              </a:extLst>
            </p:cNvPr>
            <p:cNvSpPr/>
            <p:nvPr/>
          </p:nvSpPr>
          <p:spPr>
            <a:xfrm>
              <a:off x="1599605" y="1140493"/>
              <a:ext cx="602798" cy="531660"/>
            </a:xfrm>
            <a:custGeom>
              <a:avLst/>
              <a:gdLst/>
              <a:ahLst/>
              <a:cxnLst/>
              <a:rect l="l" t="t" r="r" b="b"/>
              <a:pathLst>
                <a:path w="16532" h="14581" extrusionOk="0">
                  <a:moveTo>
                    <a:pt x="8274" y="0"/>
                  </a:moveTo>
                  <a:cubicBezTo>
                    <a:pt x="7361" y="0"/>
                    <a:pt x="6431" y="173"/>
                    <a:pt x="5531" y="537"/>
                  </a:cubicBezTo>
                  <a:cubicBezTo>
                    <a:pt x="1811" y="2048"/>
                    <a:pt x="0" y="6306"/>
                    <a:pt x="1512" y="10025"/>
                  </a:cubicBezTo>
                  <a:cubicBezTo>
                    <a:pt x="2675" y="12865"/>
                    <a:pt x="5398" y="14580"/>
                    <a:pt x="8278" y="14580"/>
                  </a:cubicBezTo>
                  <a:cubicBezTo>
                    <a:pt x="9191" y="14580"/>
                    <a:pt x="10121" y="14408"/>
                    <a:pt x="11021" y="14044"/>
                  </a:cubicBezTo>
                  <a:cubicBezTo>
                    <a:pt x="14741" y="12532"/>
                    <a:pt x="16531" y="8275"/>
                    <a:pt x="15019" y="4555"/>
                  </a:cubicBezTo>
                  <a:cubicBezTo>
                    <a:pt x="13872" y="1716"/>
                    <a:pt x="11153" y="0"/>
                    <a:pt x="8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9;p39">
              <a:extLst>
                <a:ext uri="{FF2B5EF4-FFF2-40B4-BE49-F238E27FC236}">
                  <a16:creationId xmlns:a16="http://schemas.microsoft.com/office/drawing/2014/main" id="{BCBC8EDA-E95B-FBB5-9450-F2E819C0A906}"/>
                </a:ext>
              </a:extLst>
            </p:cNvPr>
            <p:cNvSpPr/>
            <p:nvPr/>
          </p:nvSpPr>
          <p:spPr>
            <a:xfrm>
              <a:off x="1898451" y="1159307"/>
              <a:ext cx="7292" cy="39926"/>
            </a:xfrm>
            <a:custGeom>
              <a:avLst/>
              <a:gdLst/>
              <a:ahLst/>
              <a:cxnLst/>
              <a:rect l="l" t="t" r="r" b="b"/>
              <a:pathLst>
                <a:path w="200" h="1095" extrusionOk="0">
                  <a:moveTo>
                    <a:pt x="0" y="1"/>
                  </a:moveTo>
                  <a:lnTo>
                    <a:pt x="0" y="1095"/>
                  </a:lnTo>
                  <a:lnTo>
                    <a:pt x="199" y="1095"/>
                  </a:ln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50;p39">
              <a:extLst>
                <a:ext uri="{FF2B5EF4-FFF2-40B4-BE49-F238E27FC236}">
                  <a16:creationId xmlns:a16="http://schemas.microsoft.com/office/drawing/2014/main" id="{845A077A-88AB-CCAF-2345-F97FA2E428DD}"/>
                </a:ext>
              </a:extLst>
            </p:cNvPr>
            <p:cNvSpPr/>
            <p:nvPr/>
          </p:nvSpPr>
          <p:spPr>
            <a:xfrm>
              <a:off x="1775864" y="1190519"/>
              <a:ext cx="26144" cy="38468"/>
            </a:xfrm>
            <a:custGeom>
              <a:avLst/>
              <a:gdLst/>
              <a:ahLst/>
              <a:cxnLst/>
              <a:rect l="l" t="t" r="r" b="b"/>
              <a:pathLst>
                <a:path w="717" h="1055" extrusionOk="0">
                  <a:moveTo>
                    <a:pt x="179" y="0"/>
                  </a:moveTo>
                  <a:lnTo>
                    <a:pt x="0" y="100"/>
                  </a:lnTo>
                  <a:lnTo>
                    <a:pt x="557" y="1054"/>
                  </a:lnTo>
                  <a:lnTo>
                    <a:pt x="717" y="955"/>
                  </a:lnTo>
                  <a:lnTo>
                    <a:pt x="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51;p39">
              <a:extLst>
                <a:ext uri="{FF2B5EF4-FFF2-40B4-BE49-F238E27FC236}">
                  <a16:creationId xmlns:a16="http://schemas.microsoft.com/office/drawing/2014/main" id="{60EC86BB-2EDD-7666-0CC0-223959CE413B}"/>
                </a:ext>
              </a:extLst>
            </p:cNvPr>
            <p:cNvSpPr/>
            <p:nvPr/>
          </p:nvSpPr>
          <p:spPr>
            <a:xfrm>
              <a:off x="1685911" y="1280436"/>
              <a:ext cx="37775" cy="25451"/>
            </a:xfrm>
            <a:custGeom>
              <a:avLst/>
              <a:gdLst/>
              <a:ahLst/>
              <a:cxnLst/>
              <a:rect l="l" t="t" r="r" b="b"/>
              <a:pathLst>
                <a:path w="1036" h="698" extrusionOk="0">
                  <a:moveTo>
                    <a:pt x="80" y="1"/>
                  </a:moveTo>
                  <a:lnTo>
                    <a:pt x="1" y="160"/>
                  </a:lnTo>
                  <a:lnTo>
                    <a:pt x="956" y="697"/>
                  </a:lnTo>
                  <a:lnTo>
                    <a:pt x="1035" y="538"/>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52;p39">
              <a:extLst>
                <a:ext uri="{FF2B5EF4-FFF2-40B4-BE49-F238E27FC236}">
                  <a16:creationId xmlns:a16="http://schemas.microsoft.com/office/drawing/2014/main" id="{DB1CCE93-331D-E2B1-6D10-40CDD9E274CA}"/>
                </a:ext>
              </a:extLst>
            </p:cNvPr>
            <p:cNvSpPr/>
            <p:nvPr/>
          </p:nvSpPr>
          <p:spPr>
            <a:xfrm>
              <a:off x="1655465" y="1402293"/>
              <a:ext cx="39926" cy="7292"/>
            </a:xfrm>
            <a:custGeom>
              <a:avLst/>
              <a:gdLst/>
              <a:ahLst/>
              <a:cxnLst/>
              <a:rect l="l" t="t" r="r" b="b"/>
              <a:pathLst>
                <a:path w="1095" h="200" extrusionOk="0">
                  <a:moveTo>
                    <a:pt x="0" y="1"/>
                  </a:moveTo>
                  <a:lnTo>
                    <a:pt x="0" y="200"/>
                  </a:lnTo>
                  <a:lnTo>
                    <a:pt x="1094" y="200"/>
                  </a:lnTo>
                  <a:lnTo>
                    <a:pt x="10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53;p39">
              <a:extLst>
                <a:ext uri="{FF2B5EF4-FFF2-40B4-BE49-F238E27FC236}">
                  <a16:creationId xmlns:a16="http://schemas.microsoft.com/office/drawing/2014/main" id="{ADD82734-8D99-5C7A-B152-A3EE436A98FE}"/>
                </a:ext>
              </a:extLst>
            </p:cNvPr>
            <p:cNvSpPr/>
            <p:nvPr/>
          </p:nvSpPr>
          <p:spPr>
            <a:xfrm>
              <a:off x="1686640" y="1506029"/>
              <a:ext cx="37775" cy="25414"/>
            </a:xfrm>
            <a:custGeom>
              <a:avLst/>
              <a:gdLst/>
              <a:ahLst/>
              <a:cxnLst/>
              <a:rect l="l" t="t" r="r" b="b"/>
              <a:pathLst>
                <a:path w="1036" h="697" extrusionOk="0">
                  <a:moveTo>
                    <a:pt x="936" y="0"/>
                  </a:moveTo>
                  <a:lnTo>
                    <a:pt x="1" y="538"/>
                  </a:lnTo>
                  <a:lnTo>
                    <a:pt x="80" y="697"/>
                  </a:lnTo>
                  <a:lnTo>
                    <a:pt x="1035" y="140"/>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4;p39">
              <a:extLst>
                <a:ext uri="{FF2B5EF4-FFF2-40B4-BE49-F238E27FC236}">
                  <a16:creationId xmlns:a16="http://schemas.microsoft.com/office/drawing/2014/main" id="{60AD28AE-A9C7-FECD-B5B0-125EDDDD2653}"/>
                </a:ext>
              </a:extLst>
            </p:cNvPr>
            <p:cNvSpPr/>
            <p:nvPr/>
          </p:nvSpPr>
          <p:spPr>
            <a:xfrm>
              <a:off x="1775864" y="1583621"/>
              <a:ext cx="26144" cy="38504"/>
            </a:xfrm>
            <a:custGeom>
              <a:avLst/>
              <a:gdLst/>
              <a:ahLst/>
              <a:cxnLst/>
              <a:rect l="l" t="t" r="r" b="b"/>
              <a:pathLst>
                <a:path w="717" h="1056" extrusionOk="0">
                  <a:moveTo>
                    <a:pt x="538" y="1"/>
                  </a:moveTo>
                  <a:lnTo>
                    <a:pt x="0" y="956"/>
                  </a:lnTo>
                  <a:lnTo>
                    <a:pt x="160" y="1055"/>
                  </a:lnTo>
                  <a:lnTo>
                    <a:pt x="717" y="100"/>
                  </a:lnTo>
                  <a:lnTo>
                    <a:pt x="5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55;p39">
              <a:extLst>
                <a:ext uri="{FF2B5EF4-FFF2-40B4-BE49-F238E27FC236}">
                  <a16:creationId xmlns:a16="http://schemas.microsoft.com/office/drawing/2014/main" id="{A8769DA1-ABCF-1116-58A2-28AB497BCB34}"/>
                </a:ext>
              </a:extLst>
            </p:cNvPr>
            <p:cNvSpPr/>
            <p:nvPr/>
          </p:nvSpPr>
          <p:spPr>
            <a:xfrm>
              <a:off x="1898451" y="1612645"/>
              <a:ext cx="7292" cy="39926"/>
            </a:xfrm>
            <a:custGeom>
              <a:avLst/>
              <a:gdLst/>
              <a:ahLst/>
              <a:cxnLst/>
              <a:rect l="l" t="t" r="r" b="b"/>
              <a:pathLst>
                <a:path w="200" h="1095" extrusionOk="0">
                  <a:moveTo>
                    <a:pt x="0" y="1"/>
                  </a:moveTo>
                  <a:lnTo>
                    <a:pt x="0" y="1095"/>
                  </a:lnTo>
                  <a:lnTo>
                    <a:pt x="199" y="1095"/>
                  </a:ln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56;p39">
              <a:extLst>
                <a:ext uri="{FF2B5EF4-FFF2-40B4-BE49-F238E27FC236}">
                  <a16:creationId xmlns:a16="http://schemas.microsoft.com/office/drawing/2014/main" id="{C5378FE5-94AF-21AD-2BBD-B663CBA3ACBE}"/>
                </a:ext>
              </a:extLst>
            </p:cNvPr>
            <p:cNvSpPr/>
            <p:nvPr/>
          </p:nvSpPr>
          <p:spPr>
            <a:xfrm>
              <a:off x="2002150" y="1582199"/>
              <a:ext cx="26180" cy="37739"/>
            </a:xfrm>
            <a:custGeom>
              <a:avLst/>
              <a:gdLst/>
              <a:ahLst/>
              <a:cxnLst/>
              <a:rect l="l" t="t" r="r" b="b"/>
              <a:pathLst>
                <a:path w="718" h="1035" extrusionOk="0">
                  <a:moveTo>
                    <a:pt x="180" y="0"/>
                  </a:moveTo>
                  <a:lnTo>
                    <a:pt x="1" y="100"/>
                  </a:lnTo>
                  <a:lnTo>
                    <a:pt x="538" y="1035"/>
                  </a:lnTo>
                  <a:lnTo>
                    <a:pt x="717" y="935"/>
                  </a:lnTo>
                  <a:lnTo>
                    <a:pt x="1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57;p39">
              <a:extLst>
                <a:ext uri="{FF2B5EF4-FFF2-40B4-BE49-F238E27FC236}">
                  <a16:creationId xmlns:a16="http://schemas.microsoft.com/office/drawing/2014/main" id="{FAF6EE4A-7809-2239-4A96-30B6A4123280}"/>
                </a:ext>
              </a:extLst>
            </p:cNvPr>
            <p:cNvSpPr/>
            <p:nvPr/>
          </p:nvSpPr>
          <p:spPr>
            <a:xfrm>
              <a:off x="2079049" y="1506758"/>
              <a:ext cx="37739" cy="25414"/>
            </a:xfrm>
            <a:custGeom>
              <a:avLst/>
              <a:gdLst/>
              <a:ahLst/>
              <a:cxnLst/>
              <a:rect l="l" t="t" r="r" b="b"/>
              <a:pathLst>
                <a:path w="1035" h="697" extrusionOk="0">
                  <a:moveTo>
                    <a:pt x="80" y="0"/>
                  </a:moveTo>
                  <a:lnTo>
                    <a:pt x="1" y="159"/>
                  </a:lnTo>
                  <a:lnTo>
                    <a:pt x="936" y="697"/>
                  </a:lnTo>
                  <a:lnTo>
                    <a:pt x="1035" y="557"/>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58;p39">
              <a:extLst>
                <a:ext uri="{FF2B5EF4-FFF2-40B4-BE49-F238E27FC236}">
                  <a16:creationId xmlns:a16="http://schemas.microsoft.com/office/drawing/2014/main" id="{085CEA6E-3FFB-61A4-6352-758B8D24470E}"/>
                </a:ext>
              </a:extLst>
            </p:cNvPr>
            <p:cNvSpPr/>
            <p:nvPr/>
          </p:nvSpPr>
          <p:spPr>
            <a:xfrm>
              <a:off x="2108073" y="1402293"/>
              <a:ext cx="39926" cy="7292"/>
            </a:xfrm>
            <a:custGeom>
              <a:avLst/>
              <a:gdLst/>
              <a:ahLst/>
              <a:cxnLst/>
              <a:rect l="l" t="t" r="r" b="b"/>
              <a:pathLst>
                <a:path w="1095" h="200" extrusionOk="0">
                  <a:moveTo>
                    <a:pt x="0" y="1"/>
                  </a:moveTo>
                  <a:lnTo>
                    <a:pt x="0" y="200"/>
                  </a:lnTo>
                  <a:lnTo>
                    <a:pt x="1094" y="200"/>
                  </a:lnTo>
                  <a:lnTo>
                    <a:pt x="10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59;p39">
              <a:extLst>
                <a:ext uri="{FF2B5EF4-FFF2-40B4-BE49-F238E27FC236}">
                  <a16:creationId xmlns:a16="http://schemas.microsoft.com/office/drawing/2014/main" id="{364EB807-D794-7DFE-3A22-AEDA8B437645}"/>
                </a:ext>
              </a:extLst>
            </p:cNvPr>
            <p:cNvSpPr/>
            <p:nvPr/>
          </p:nvSpPr>
          <p:spPr>
            <a:xfrm>
              <a:off x="2079049" y="1279706"/>
              <a:ext cx="37739" cy="25451"/>
            </a:xfrm>
            <a:custGeom>
              <a:avLst/>
              <a:gdLst/>
              <a:ahLst/>
              <a:cxnLst/>
              <a:rect l="l" t="t" r="r" b="b"/>
              <a:pathLst>
                <a:path w="1035" h="698" extrusionOk="0">
                  <a:moveTo>
                    <a:pt x="955" y="1"/>
                  </a:moveTo>
                  <a:lnTo>
                    <a:pt x="1" y="558"/>
                  </a:lnTo>
                  <a:lnTo>
                    <a:pt x="100" y="697"/>
                  </a:lnTo>
                  <a:lnTo>
                    <a:pt x="1035" y="160"/>
                  </a:lnTo>
                  <a:lnTo>
                    <a:pt x="9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60;p39">
              <a:extLst>
                <a:ext uri="{FF2B5EF4-FFF2-40B4-BE49-F238E27FC236}">
                  <a16:creationId xmlns:a16="http://schemas.microsoft.com/office/drawing/2014/main" id="{79ADFAA0-2944-CBFD-4357-1F21947823DD}"/>
                </a:ext>
              </a:extLst>
            </p:cNvPr>
            <p:cNvSpPr/>
            <p:nvPr/>
          </p:nvSpPr>
          <p:spPr>
            <a:xfrm>
              <a:off x="2002150" y="1191249"/>
              <a:ext cx="26180" cy="37739"/>
            </a:xfrm>
            <a:custGeom>
              <a:avLst/>
              <a:gdLst/>
              <a:ahLst/>
              <a:cxnLst/>
              <a:rect l="l" t="t" r="r" b="b"/>
              <a:pathLst>
                <a:path w="718" h="1035" extrusionOk="0">
                  <a:moveTo>
                    <a:pt x="538" y="0"/>
                  </a:moveTo>
                  <a:lnTo>
                    <a:pt x="1" y="935"/>
                  </a:lnTo>
                  <a:lnTo>
                    <a:pt x="160" y="1034"/>
                  </a:lnTo>
                  <a:lnTo>
                    <a:pt x="717" y="99"/>
                  </a:lnTo>
                  <a:lnTo>
                    <a:pt x="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61;p39">
              <a:extLst>
                <a:ext uri="{FF2B5EF4-FFF2-40B4-BE49-F238E27FC236}">
                  <a16:creationId xmlns:a16="http://schemas.microsoft.com/office/drawing/2014/main" id="{64CD938E-451D-0E27-56BF-71D2BD299AE6}"/>
                </a:ext>
              </a:extLst>
            </p:cNvPr>
            <p:cNvSpPr/>
            <p:nvPr/>
          </p:nvSpPr>
          <p:spPr>
            <a:xfrm>
              <a:off x="1825198" y="1321055"/>
              <a:ext cx="121894" cy="232157"/>
            </a:xfrm>
            <a:custGeom>
              <a:avLst/>
              <a:gdLst/>
              <a:ahLst/>
              <a:cxnLst/>
              <a:rect l="l" t="t" r="r" b="b"/>
              <a:pathLst>
                <a:path w="3343" h="6367" extrusionOk="0">
                  <a:moveTo>
                    <a:pt x="3203" y="1"/>
                  </a:moveTo>
                  <a:lnTo>
                    <a:pt x="0" y="6287"/>
                  </a:lnTo>
                  <a:lnTo>
                    <a:pt x="139" y="6366"/>
                  </a:lnTo>
                  <a:lnTo>
                    <a:pt x="3342" y="80"/>
                  </a:lnTo>
                  <a:lnTo>
                    <a:pt x="3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62;p39">
              <a:extLst>
                <a:ext uri="{FF2B5EF4-FFF2-40B4-BE49-F238E27FC236}">
                  <a16:creationId xmlns:a16="http://schemas.microsoft.com/office/drawing/2014/main" id="{1460F123-A8B6-91F9-C008-7A3876F981DA}"/>
                </a:ext>
              </a:extLst>
            </p:cNvPr>
            <p:cNvSpPr/>
            <p:nvPr/>
          </p:nvSpPr>
          <p:spPr>
            <a:xfrm>
              <a:off x="1879600" y="1314528"/>
              <a:ext cx="58778" cy="250279"/>
            </a:xfrm>
            <a:custGeom>
              <a:avLst/>
              <a:gdLst/>
              <a:ahLst/>
              <a:cxnLst/>
              <a:rect l="l" t="t" r="r" b="b"/>
              <a:pathLst>
                <a:path w="1612" h="6864" extrusionOk="0">
                  <a:moveTo>
                    <a:pt x="239" y="1"/>
                  </a:moveTo>
                  <a:lnTo>
                    <a:pt x="0" y="60"/>
                  </a:lnTo>
                  <a:lnTo>
                    <a:pt x="1373" y="6864"/>
                  </a:lnTo>
                  <a:lnTo>
                    <a:pt x="1611" y="6804"/>
                  </a:lnTo>
                  <a:lnTo>
                    <a:pt x="2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63;p39">
              <a:extLst>
                <a:ext uri="{FF2B5EF4-FFF2-40B4-BE49-F238E27FC236}">
                  <a16:creationId xmlns:a16="http://schemas.microsoft.com/office/drawing/2014/main" id="{550786EC-0801-4763-A6C9-3D13CC0BB3BF}"/>
                </a:ext>
              </a:extLst>
            </p:cNvPr>
            <p:cNvSpPr/>
            <p:nvPr/>
          </p:nvSpPr>
          <p:spPr>
            <a:xfrm>
              <a:off x="3047382" y="1204995"/>
              <a:ext cx="251737" cy="311207"/>
            </a:xfrm>
            <a:custGeom>
              <a:avLst/>
              <a:gdLst/>
              <a:ahLst/>
              <a:cxnLst/>
              <a:rect l="l" t="t" r="r" b="b"/>
              <a:pathLst>
                <a:path w="6904" h="8535" extrusionOk="0">
                  <a:moveTo>
                    <a:pt x="776" y="8416"/>
                  </a:moveTo>
                  <a:cubicBezTo>
                    <a:pt x="577" y="8296"/>
                    <a:pt x="378" y="8097"/>
                    <a:pt x="100" y="8117"/>
                  </a:cubicBezTo>
                  <a:cubicBezTo>
                    <a:pt x="0" y="8117"/>
                    <a:pt x="20" y="8038"/>
                    <a:pt x="20" y="7998"/>
                  </a:cubicBezTo>
                  <a:lnTo>
                    <a:pt x="20" y="4855"/>
                  </a:lnTo>
                  <a:cubicBezTo>
                    <a:pt x="20" y="4775"/>
                    <a:pt x="20" y="4716"/>
                    <a:pt x="120" y="4676"/>
                  </a:cubicBezTo>
                  <a:cubicBezTo>
                    <a:pt x="915" y="4278"/>
                    <a:pt x="1273" y="3482"/>
                    <a:pt x="1771" y="2826"/>
                  </a:cubicBezTo>
                  <a:cubicBezTo>
                    <a:pt x="2288" y="2090"/>
                    <a:pt x="2467" y="1334"/>
                    <a:pt x="2348" y="459"/>
                  </a:cubicBezTo>
                  <a:cubicBezTo>
                    <a:pt x="2308" y="240"/>
                    <a:pt x="2407" y="100"/>
                    <a:pt x="2646" y="61"/>
                  </a:cubicBezTo>
                  <a:cubicBezTo>
                    <a:pt x="2885" y="1"/>
                    <a:pt x="3143" y="61"/>
                    <a:pt x="3243" y="260"/>
                  </a:cubicBezTo>
                  <a:cubicBezTo>
                    <a:pt x="3462" y="677"/>
                    <a:pt x="3641" y="1155"/>
                    <a:pt x="3680" y="1632"/>
                  </a:cubicBezTo>
                  <a:cubicBezTo>
                    <a:pt x="3740" y="2030"/>
                    <a:pt x="3581" y="2388"/>
                    <a:pt x="3521" y="2786"/>
                  </a:cubicBezTo>
                  <a:cubicBezTo>
                    <a:pt x="3501" y="3084"/>
                    <a:pt x="3442" y="3363"/>
                    <a:pt x="3382" y="3661"/>
                  </a:cubicBezTo>
                  <a:cubicBezTo>
                    <a:pt x="3462" y="3721"/>
                    <a:pt x="3521" y="3681"/>
                    <a:pt x="3601" y="3681"/>
                  </a:cubicBezTo>
                  <a:lnTo>
                    <a:pt x="6247" y="3681"/>
                  </a:lnTo>
                  <a:cubicBezTo>
                    <a:pt x="6605" y="3681"/>
                    <a:pt x="6784" y="3781"/>
                    <a:pt x="6843" y="4039"/>
                  </a:cubicBezTo>
                  <a:cubicBezTo>
                    <a:pt x="6903" y="4338"/>
                    <a:pt x="6744" y="4656"/>
                    <a:pt x="6465" y="4815"/>
                  </a:cubicBezTo>
                  <a:cubicBezTo>
                    <a:pt x="6386" y="4835"/>
                    <a:pt x="6286" y="4815"/>
                    <a:pt x="6266" y="4914"/>
                  </a:cubicBezTo>
                  <a:cubicBezTo>
                    <a:pt x="6266" y="5014"/>
                    <a:pt x="6386" y="5014"/>
                    <a:pt x="6446" y="5054"/>
                  </a:cubicBezTo>
                  <a:cubicBezTo>
                    <a:pt x="6764" y="5273"/>
                    <a:pt x="6684" y="5730"/>
                    <a:pt x="6346" y="5969"/>
                  </a:cubicBezTo>
                  <a:cubicBezTo>
                    <a:pt x="6247" y="6048"/>
                    <a:pt x="6068" y="6009"/>
                    <a:pt x="6068" y="6148"/>
                  </a:cubicBezTo>
                  <a:cubicBezTo>
                    <a:pt x="6068" y="6247"/>
                    <a:pt x="6227" y="6247"/>
                    <a:pt x="6286" y="6327"/>
                  </a:cubicBezTo>
                  <a:cubicBezTo>
                    <a:pt x="6545" y="6566"/>
                    <a:pt x="6426" y="7043"/>
                    <a:pt x="6048" y="7242"/>
                  </a:cubicBezTo>
                  <a:cubicBezTo>
                    <a:pt x="5988" y="7282"/>
                    <a:pt x="5948" y="7282"/>
                    <a:pt x="5889" y="7302"/>
                  </a:cubicBezTo>
                  <a:cubicBezTo>
                    <a:pt x="5849" y="7322"/>
                    <a:pt x="5829" y="7381"/>
                    <a:pt x="5889" y="7421"/>
                  </a:cubicBezTo>
                  <a:cubicBezTo>
                    <a:pt x="6266" y="7699"/>
                    <a:pt x="6266" y="8077"/>
                    <a:pt x="5889" y="8336"/>
                  </a:cubicBezTo>
                  <a:cubicBezTo>
                    <a:pt x="5849" y="8376"/>
                    <a:pt x="5829" y="8396"/>
                    <a:pt x="5769" y="8416"/>
                  </a:cubicBezTo>
                  <a:cubicBezTo>
                    <a:pt x="5610" y="8515"/>
                    <a:pt x="5471" y="8515"/>
                    <a:pt x="5292" y="8515"/>
                  </a:cubicBezTo>
                  <a:lnTo>
                    <a:pt x="1134" y="8515"/>
                  </a:lnTo>
                  <a:cubicBezTo>
                    <a:pt x="995" y="8535"/>
                    <a:pt x="876" y="8515"/>
                    <a:pt x="776" y="84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64;p39">
              <a:extLst>
                <a:ext uri="{FF2B5EF4-FFF2-40B4-BE49-F238E27FC236}">
                  <a16:creationId xmlns:a16="http://schemas.microsoft.com/office/drawing/2014/main" id="{628DBAA6-9092-9001-00A4-85D9B4E5FC76}"/>
                </a:ext>
              </a:extLst>
            </p:cNvPr>
            <p:cNvSpPr/>
            <p:nvPr/>
          </p:nvSpPr>
          <p:spPr>
            <a:xfrm>
              <a:off x="2931322" y="1365320"/>
              <a:ext cx="102314" cy="161055"/>
            </a:xfrm>
            <a:custGeom>
              <a:avLst/>
              <a:gdLst/>
              <a:ahLst/>
              <a:cxnLst/>
              <a:rect l="l" t="t" r="r" b="b"/>
              <a:pathLst>
                <a:path w="2806" h="4417" extrusionOk="0">
                  <a:moveTo>
                    <a:pt x="20" y="2169"/>
                  </a:moveTo>
                  <a:lnTo>
                    <a:pt x="20" y="179"/>
                  </a:lnTo>
                  <a:cubicBezTo>
                    <a:pt x="20" y="60"/>
                    <a:pt x="60" y="0"/>
                    <a:pt x="199" y="0"/>
                  </a:cubicBezTo>
                  <a:lnTo>
                    <a:pt x="2646" y="0"/>
                  </a:lnTo>
                  <a:cubicBezTo>
                    <a:pt x="2785" y="0"/>
                    <a:pt x="2805" y="40"/>
                    <a:pt x="2805" y="179"/>
                  </a:cubicBezTo>
                  <a:lnTo>
                    <a:pt x="2805" y="4198"/>
                  </a:lnTo>
                  <a:cubicBezTo>
                    <a:pt x="2805" y="4377"/>
                    <a:pt x="2766" y="4416"/>
                    <a:pt x="2587" y="4416"/>
                  </a:cubicBezTo>
                  <a:lnTo>
                    <a:pt x="219" y="4416"/>
                  </a:lnTo>
                  <a:cubicBezTo>
                    <a:pt x="20" y="4416"/>
                    <a:pt x="0" y="4337"/>
                    <a:pt x="0" y="4158"/>
                  </a:cubicBezTo>
                  <a:cubicBezTo>
                    <a:pt x="20" y="3521"/>
                    <a:pt x="20" y="2845"/>
                    <a:pt x="20" y="2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65;p39">
              <a:extLst>
                <a:ext uri="{FF2B5EF4-FFF2-40B4-BE49-F238E27FC236}">
                  <a16:creationId xmlns:a16="http://schemas.microsoft.com/office/drawing/2014/main" id="{22DD9400-F87F-FED6-9C8C-EC36CA2642BB}"/>
                </a:ext>
              </a:extLst>
            </p:cNvPr>
            <p:cNvSpPr/>
            <p:nvPr/>
          </p:nvSpPr>
          <p:spPr>
            <a:xfrm>
              <a:off x="3790122" y="2212488"/>
              <a:ext cx="113909" cy="108841"/>
            </a:xfrm>
            <a:custGeom>
              <a:avLst/>
              <a:gdLst/>
              <a:ahLst/>
              <a:cxnLst/>
              <a:rect l="l" t="t" r="r" b="b"/>
              <a:pathLst>
                <a:path w="3124" h="2985" extrusionOk="0">
                  <a:moveTo>
                    <a:pt x="1572" y="1"/>
                  </a:moveTo>
                  <a:lnTo>
                    <a:pt x="1095" y="976"/>
                  </a:lnTo>
                  <a:lnTo>
                    <a:pt x="0" y="1155"/>
                  </a:lnTo>
                  <a:lnTo>
                    <a:pt x="796" y="1891"/>
                  </a:lnTo>
                  <a:lnTo>
                    <a:pt x="597" y="2985"/>
                  </a:lnTo>
                  <a:lnTo>
                    <a:pt x="1572" y="2468"/>
                  </a:lnTo>
                  <a:lnTo>
                    <a:pt x="2527" y="2985"/>
                  </a:lnTo>
                  <a:lnTo>
                    <a:pt x="2368" y="1891"/>
                  </a:lnTo>
                  <a:lnTo>
                    <a:pt x="3124" y="1155"/>
                  </a:lnTo>
                  <a:lnTo>
                    <a:pt x="2069" y="976"/>
                  </a:lnTo>
                  <a:lnTo>
                    <a:pt x="1572" y="1"/>
                  </a:lnTo>
                  <a:close/>
                  <a:moveTo>
                    <a:pt x="597" y="2985"/>
                  </a:moveTo>
                  <a:lnTo>
                    <a:pt x="597" y="2985"/>
                  </a:lnTo>
                  <a:lnTo>
                    <a:pt x="597" y="298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66;p39">
              <a:extLst>
                <a:ext uri="{FF2B5EF4-FFF2-40B4-BE49-F238E27FC236}">
                  <a16:creationId xmlns:a16="http://schemas.microsoft.com/office/drawing/2014/main" id="{CBE52C11-259F-4F1D-448B-8313BFD9CC04}"/>
                </a:ext>
              </a:extLst>
            </p:cNvPr>
            <p:cNvSpPr/>
            <p:nvPr/>
          </p:nvSpPr>
          <p:spPr>
            <a:xfrm>
              <a:off x="1005559" y="2015227"/>
              <a:ext cx="114638" cy="108841"/>
            </a:xfrm>
            <a:custGeom>
              <a:avLst/>
              <a:gdLst/>
              <a:ahLst/>
              <a:cxnLst/>
              <a:rect l="l" t="t" r="r" b="b"/>
              <a:pathLst>
                <a:path w="3144" h="2985" extrusionOk="0">
                  <a:moveTo>
                    <a:pt x="1572" y="0"/>
                  </a:moveTo>
                  <a:lnTo>
                    <a:pt x="1094" y="995"/>
                  </a:lnTo>
                  <a:lnTo>
                    <a:pt x="0" y="1134"/>
                  </a:lnTo>
                  <a:lnTo>
                    <a:pt x="796" y="1910"/>
                  </a:lnTo>
                  <a:lnTo>
                    <a:pt x="617" y="2984"/>
                  </a:lnTo>
                  <a:lnTo>
                    <a:pt x="617" y="2984"/>
                  </a:lnTo>
                  <a:lnTo>
                    <a:pt x="1572" y="2447"/>
                  </a:lnTo>
                  <a:lnTo>
                    <a:pt x="2547" y="2984"/>
                  </a:lnTo>
                  <a:lnTo>
                    <a:pt x="2547" y="2984"/>
                  </a:lnTo>
                  <a:lnTo>
                    <a:pt x="2368" y="1910"/>
                  </a:lnTo>
                  <a:lnTo>
                    <a:pt x="3143" y="1134"/>
                  </a:lnTo>
                  <a:lnTo>
                    <a:pt x="2069" y="995"/>
                  </a:lnTo>
                  <a:lnTo>
                    <a:pt x="1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67;p39">
              <a:extLst>
                <a:ext uri="{FF2B5EF4-FFF2-40B4-BE49-F238E27FC236}">
                  <a16:creationId xmlns:a16="http://schemas.microsoft.com/office/drawing/2014/main" id="{10B24FC9-50A3-E24A-2AD8-9944D6F1C689}"/>
                </a:ext>
              </a:extLst>
            </p:cNvPr>
            <p:cNvSpPr/>
            <p:nvPr/>
          </p:nvSpPr>
          <p:spPr>
            <a:xfrm>
              <a:off x="4091848" y="2028280"/>
              <a:ext cx="71138" cy="67492"/>
            </a:xfrm>
            <a:custGeom>
              <a:avLst/>
              <a:gdLst/>
              <a:ahLst/>
              <a:cxnLst/>
              <a:rect l="l" t="t" r="r" b="b"/>
              <a:pathLst>
                <a:path w="1951" h="1851" extrusionOk="0">
                  <a:moveTo>
                    <a:pt x="976" y="0"/>
                  </a:moveTo>
                  <a:lnTo>
                    <a:pt x="677" y="637"/>
                  </a:lnTo>
                  <a:lnTo>
                    <a:pt x="1" y="736"/>
                  </a:lnTo>
                  <a:lnTo>
                    <a:pt x="478" y="1214"/>
                  </a:lnTo>
                  <a:lnTo>
                    <a:pt x="379" y="1850"/>
                  </a:lnTo>
                  <a:lnTo>
                    <a:pt x="976" y="1552"/>
                  </a:lnTo>
                  <a:lnTo>
                    <a:pt x="1572" y="1850"/>
                  </a:lnTo>
                  <a:lnTo>
                    <a:pt x="1453" y="1214"/>
                  </a:lnTo>
                  <a:lnTo>
                    <a:pt x="1950" y="736"/>
                  </a:lnTo>
                  <a:lnTo>
                    <a:pt x="1274" y="637"/>
                  </a:lnTo>
                  <a:lnTo>
                    <a:pt x="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68;p39">
              <a:extLst>
                <a:ext uri="{FF2B5EF4-FFF2-40B4-BE49-F238E27FC236}">
                  <a16:creationId xmlns:a16="http://schemas.microsoft.com/office/drawing/2014/main" id="{2FF83530-47C2-0EC5-C841-8BC872F277D5}"/>
                </a:ext>
              </a:extLst>
            </p:cNvPr>
            <p:cNvSpPr/>
            <p:nvPr/>
          </p:nvSpPr>
          <p:spPr>
            <a:xfrm>
              <a:off x="1421887" y="1844765"/>
              <a:ext cx="70409" cy="66763"/>
            </a:xfrm>
            <a:custGeom>
              <a:avLst/>
              <a:gdLst/>
              <a:ahLst/>
              <a:cxnLst/>
              <a:rect l="l" t="t" r="r" b="b"/>
              <a:pathLst>
                <a:path w="1931" h="1831" extrusionOk="0">
                  <a:moveTo>
                    <a:pt x="976" y="0"/>
                  </a:moveTo>
                  <a:lnTo>
                    <a:pt x="677" y="597"/>
                  </a:lnTo>
                  <a:lnTo>
                    <a:pt x="1" y="697"/>
                  </a:lnTo>
                  <a:lnTo>
                    <a:pt x="498" y="1154"/>
                  </a:lnTo>
                  <a:lnTo>
                    <a:pt x="379" y="1830"/>
                  </a:lnTo>
                  <a:lnTo>
                    <a:pt x="379" y="1830"/>
                  </a:lnTo>
                  <a:lnTo>
                    <a:pt x="976" y="1512"/>
                  </a:lnTo>
                  <a:lnTo>
                    <a:pt x="1572" y="1830"/>
                  </a:lnTo>
                  <a:lnTo>
                    <a:pt x="1473" y="1154"/>
                  </a:lnTo>
                  <a:lnTo>
                    <a:pt x="1930" y="697"/>
                  </a:lnTo>
                  <a:lnTo>
                    <a:pt x="1274" y="597"/>
                  </a:lnTo>
                  <a:lnTo>
                    <a:pt x="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9;p39">
              <a:extLst>
                <a:ext uri="{FF2B5EF4-FFF2-40B4-BE49-F238E27FC236}">
                  <a16:creationId xmlns:a16="http://schemas.microsoft.com/office/drawing/2014/main" id="{5AFCC812-F68E-E1F5-29F8-4DA7AA28D6AC}"/>
                </a:ext>
              </a:extLst>
            </p:cNvPr>
            <p:cNvSpPr/>
            <p:nvPr/>
          </p:nvSpPr>
          <p:spPr>
            <a:xfrm>
              <a:off x="3998286" y="1841119"/>
              <a:ext cx="43573" cy="41385"/>
            </a:xfrm>
            <a:custGeom>
              <a:avLst/>
              <a:gdLst/>
              <a:ahLst/>
              <a:cxnLst/>
              <a:rect l="l" t="t" r="r" b="b"/>
              <a:pathLst>
                <a:path w="1195" h="1135" extrusionOk="0">
                  <a:moveTo>
                    <a:pt x="597" y="1"/>
                  </a:moveTo>
                  <a:lnTo>
                    <a:pt x="398" y="379"/>
                  </a:lnTo>
                  <a:lnTo>
                    <a:pt x="1" y="419"/>
                  </a:lnTo>
                  <a:lnTo>
                    <a:pt x="299" y="717"/>
                  </a:lnTo>
                  <a:lnTo>
                    <a:pt x="239" y="1135"/>
                  </a:lnTo>
                  <a:lnTo>
                    <a:pt x="597" y="936"/>
                  </a:lnTo>
                  <a:lnTo>
                    <a:pt x="975" y="1135"/>
                  </a:lnTo>
                  <a:lnTo>
                    <a:pt x="896" y="717"/>
                  </a:lnTo>
                  <a:lnTo>
                    <a:pt x="1194" y="419"/>
                  </a:lnTo>
                  <a:lnTo>
                    <a:pt x="776" y="379"/>
                  </a:lnTo>
                  <a:lnTo>
                    <a:pt x="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0;p39">
              <a:extLst>
                <a:ext uri="{FF2B5EF4-FFF2-40B4-BE49-F238E27FC236}">
                  <a16:creationId xmlns:a16="http://schemas.microsoft.com/office/drawing/2014/main" id="{B8E441DA-24B1-CF8B-0F11-C77E2BFD2F58}"/>
                </a:ext>
              </a:extLst>
            </p:cNvPr>
            <p:cNvSpPr/>
            <p:nvPr/>
          </p:nvSpPr>
          <p:spPr>
            <a:xfrm>
              <a:off x="1212264" y="1449439"/>
              <a:ext cx="43573" cy="41385"/>
            </a:xfrm>
            <a:custGeom>
              <a:avLst/>
              <a:gdLst/>
              <a:ahLst/>
              <a:cxnLst/>
              <a:rect l="l" t="t" r="r" b="b"/>
              <a:pathLst>
                <a:path w="1195" h="1135" extrusionOk="0">
                  <a:moveTo>
                    <a:pt x="598" y="1"/>
                  </a:moveTo>
                  <a:lnTo>
                    <a:pt x="419" y="359"/>
                  </a:lnTo>
                  <a:lnTo>
                    <a:pt x="1" y="438"/>
                  </a:lnTo>
                  <a:lnTo>
                    <a:pt x="299" y="717"/>
                  </a:lnTo>
                  <a:lnTo>
                    <a:pt x="220" y="1135"/>
                  </a:lnTo>
                  <a:lnTo>
                    <a:pt x="598" y="936"/>
                  </a:lnTo>
                  <a:lnTo>
                    <a:pt x="976" y="1135"/>
                  </a:lnTo>
                  <a:lnTo>
                    <a:pt x="896" y="717"/>
                  </a:lnTo>
                  <a:lnTo>
                    <a:pt x="1194" y="438"/>
                  </a:lnTo>
                  <a:lnTo>
                    <a:pt x="797" y="359"/>
                  </a:lnTo>
                  <a:lnTo>
                    <a:pt x="5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71;p39">
              <a:extLst>
                <a:ext uri="{FF2B5EF4-FFF2-40B4-BE49-F238E27FC236}">
                  <a16:creationId xmlns:a16="http://schemas.microsoft.com/office/drawing/2014/main" id="{F222A14A-09BE-CA10-ECC4-7DE464422F61}"/>
                </a:ext>
              </a:extLst>
            </p:cNvPr>
            <p:cNvSpPr/>
            <p:nvPr/>
          </p:nvSpPr>
          <p:spPr>
            <a:xfrm>
              <a:off x="3304880" y="2751440"/>
              <a:ext cx="752914" cy="1244720"/>
            </a:xfrm>
            <a:custGeom>
              <a:avLst/>
              <a:gdLst/>
              <a:ahLst/>
              <a:cxnLst/>
              <a:rect l="l" t="t" r="r" b="b"/>
              <a:pathLst>
                <a:path w="20649" h="34137" extrusionOk="0">
                  <a:moveTo>
                    <a:pt x="18779" y="1651"/>
                  </a:moveTo>
                  <a:lnTo>
                    <a:pt x="18779" y="10543"/>
                  </a:lnTo>
                  <a:lnTo>
                    <a:pt x="1890" y="10543"/>
                  </a:lnTo>
                  <a:lnTo>
                    <a:pt x="1890" y="1651"/>
                  </a:lnTo>
                  <a:close/>
                  <a:moveTo>
                    <a:pt x="18779" y="12652"/>
                  </a:moveTo>
                  <a:lnTo>
                    <a:pt x="18779" y="21524"/>
                  </a:lnTo>
                  <a:lnTo>
                    <a:pt x="1890" y="21524"/>
                  </a:lnTo>
                  <a:lnTo>
                    <a:pt x="1890" y="12652"/>
                  </a:lnTo>
                  <a:close/>
                  <a:moveTo>
                    <a:pt x="0" y="0"/>
                  </a:moveTo>
                  <a:lnTo>
                    <a:pt x="0" y="34136"/>
                  </a:lnTo>
                  <a:lnTo>
                    <a:pt x="20649" y="34136"/>
                  </a:lnTo>
                  <a:lnTo>
                    <a:pt x="20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72;p39">
              <a:extLst>
                <a:ext uri="{FF2B5EF4-FFF2-40B4-BE49-F238E27FC236}">
                  <a16:creationId xmlns:a16="http://schemas.microsoft.com/office/drawing/2014/main" id="{505D434C-697D-AB8D-C4DC-9C5B7B60C603}"/>
                </a:ext>
              </a:extLst>
            </p:cNvPr>
            <p:cNvSpPr/>
            <p:nvPr/>
          </p:nvSpPr>
          <p:spPr>
            <a:xfrm>
              <a:off x="4057027" y="2751440"/>
              <a:ext cx="301071" cy="1244720"/>
            </a:xfrm>
            <a:custGeom>
              <a:avLst/>
              <a:gdLst/>
              <a:ahLst/>
              <a:cxnLst/>
              <a:rect l="l" t="t" r="r" b="b"/>
              <a:pathLst>
                <a:path w="8257" h="34137" extrusionOk="0">
                  <a:moveTo>
                    <a:pt x="1" y="0"/>
                  </a:moveTo>
                  <a:lnTo>
                    <a:pt x="1" y="34136"/>
                  </a:lnTo>
                  <a:lnTo>
                    <a:pt x="8256" y="34136"/>
                  </a:lnTo>
                  <a:lnTo>
                    <a:pt x="82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73;p39">
              <a:extLst>
                <a:ext uri="{FF2B5EF4-FFF2-40B4-BE49-F238E27FC236}">
                  <a16:creationId xmlns:a16="http://schemas.microsoft.com/office/drawing/2014/main" id="{9536D127-CDB1-172F-BA09-25B2F73999A5}"/>
                </a:ext>
              </a:extLst>
            </p:cNvPr>
            <p:cNvSpPr/>
            <p:nvPr/>
          </p:nvSpPr>
          <p:spPr>
            <a:xfrm>
              <a:off x="3373794" y="2810910"/>
              <a:ext cx="145814" cy="324261"/>
            </a:xfrm>
            <a:custGeom>
              <a:avLst/>
              <a:gdLst/>
              <a:ahLst/>
              <a:cxnLst/>
              <a:rect l="l" t="t" r="r" b="b"/>
              <a:pathLst>
                <a:path w="3999" h="8893" extrusionOk="0">
                  <a:moveTo>
                    <a:pt x="0" y="0"/>
                  </a:moveTo>
                  <a:lnTo>
                    <a:pt x="0" y="8893"/>
                  </a:lnTo>
                  <a:lnTo>
                    <a:pt x="3998" y="8893"/>
                  </a:lnTo>
                  <a:lnTo>
                    <a:pt x="39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74;p39">
              <a:extLst>
                <a:ext uri="{FF2B5EF4-FFF2-40B4-BE49-F238E27FC236}">
                  <a16:creationId xmlns:a16="http://schemas.microsoft.com/office/drawing/2014/main" id="{C3B041AB-F0BF-09C3-F81B-A5DB08BDE386}"/>
                </a:ext>
              </a:extLst>
            </p:cNvPr>
            <p:cNvSpPr/>
            <p:nvPr/>
          </p:nvSpPr>
          <p:spPr>
            <a:xfrm>
              <a:off x="3377403" y="3608781"/>
              <a:ext cx="612205" cy="309749"/>
            </a:xfrm>
            <a:custGeom>
              <a:avLst/>
              <a:gdLst/>
              <a:ahLst/>
              <a:cxnLst/>
              <a:rect l="l" t="t" r="r" b="b"/>
              <a:pathLst>
                <a:path w="16790" h="8495" fill="none" extrusionOk="0">
                  <a:moveTo>
                    <a:pt x="0" y="0"/>
                  </a:moveTo>
                  <a:lnTo>
                    <a:pt x="16790" y="0"/>
                  </a:lnTo>
                  <a:lnTo>
                    <a:pt x="16790" y="8495"/>
                  </a:lnTo>
                  <a:lnTo>
                    <a:pt x="0" y="8495"/>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5;p39">
              <a:extLst>
                <a:ext uri="{FF2B5EF4-FFF2-40B4-BE49-F238E27FC236}">
                  <a16:creationId xmlns:a16="http://schemas.microsoft.com/office/drawing/2014/main" id="{10D2DF9E-98B9-B303-2343-9BCC8C8FDAED}"/>
                </a:ext>
              </a:extLst>
            </p:cNvPr>
            <p:cNvSpPr/>
            <p:nvPr/>
          </p:nvSpPr>
          <p:spPr>
            <a:xfrm>
              <a:off x="3597162" y="3695817"/>
              <a:ext cx="121201" cy="61695"/>
            </a:xfrm>
            <a:custGeom>
              <a:avLst/>
              <a:gdLst/>
              <a:ahLst/>
              <a:cxnLst/>
              <a:rect l="l" t="t" r="r" b="b"/>
              <a:pathLst>
                <a:path w="3324" h="1692" extrusionOk="0">
                  <a:moveTo>
                    <a:pt x="1" y="1"/>
                  </a:moveTo>
                  <a:lnTo>
                    <a:pt x="1" y="1691"/>
                  </a:lnTo>
                  <a:lnTo>
                    <a:pt x="3323" y="1691"/>
                  </a:lnTo>
                  <a:lnTo>
                    <a:pt x="3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76;p39">
              <a:extLst>
                <a:ext uri="{FF2B5EF4-FFF2-40B4-BE49-F238E27FC236}">
                  <a16:creationId xmlns:a16="http://schemas.microsoft.com/office/drawing/2014/main" id="{372BB2E8-67B5-3E75-2D66-491064820A22}"/>
                </a:ext>
              </a:extLst>
            </p:cNvPr>
            <p:cNvSpPr/>
            <p:nvPr/>
          </p:nvSpPr>
          <p:spPr>
            <a:xfrm>
              <a:off x="3633443" y="3700156"/>
              <a:ext cx="121165" cy="53016"/>
            </a:xfrm>
            <a:custGeom>
              <a:avLst/>
              <a:gdLst/>
              <a:ahLst/>
              <a:cxnLst/>
              <a:rect l="l" t="t" r="r" b="b"/>
              <a:pathLst>
                <a:path w="3323" h="1454" fill="none" extrusionOk="0">
                  <a:moveTo>
                    <a:pt x="1" y="1"/>
                  </a:moveTo>
                  <a:lnTo>
                    <a:pt x="3323" y="1"/>
                  </a:lnTo>
                  <a:lnTo>
                    <a:pt x="3323" y="1453"/>
                  </a:lnTo>
                  <a:lnTo>
                    <a:pt x="1" y="1453"/>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77;p39">
              <a:extLst>
                <a:ext uri="{FF2B5EF4-FFF2-40B4-BE49-F238E27FC236}">
                  <a16:creationId xmlns:a16="http://schemas.microsoft.com/office/drawing/2014/main" id="{606F766D-4B48-4206-39D8-92086666761F}"/>
                </a:ext>
              </a:extLst>
            </p:cNvPr>
            <p:cNvSpPr/>
            <p:nvPr/>
          </p:nvSpPr>
          <p:spPr>
            <a:xfrm>
              <a:off x="3373794" y="3212762"/>
              <a:ext cx="145814" cy="323532"/>
            </a:xfrm>
            <a:custGeom>
              <a:avLst/>
              <a:gdLst/>
              <a:ahLst/>
              <a:cxnLst/>
              <a:rect l="l" t="t" r="r" b="b"/>
              <a:pathLst>
                <a:path w="3999" h="8873" extrusionOk="0">
                  <a:moveTo>
                    <a:pt x="0" y="0"/>
                  </a:moveTo>
                  <a:lnTo>
                    <a:pt x="0" y="8872"/>
                  </a:lnTo>
                  <a:lnTo>
                    <a:pt x="3998" y="8872"/>
                  </a:lnTo>
                  <a:lnTo>
                    <a:pt x="39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78;p39">
              <a:extLst>
                <a:ext uri="{FF2B5EF4-FFF2-40B4-BE49-F238E27FC236}">
                  <a16:creationId xmlns:a16="http://schemas.microsoft.com/office/drawing/2014/main" id="{8D2F8C8F-09B5-EC32-C3FF-17307B66529B}"/>
                </a:ext>
              </a:extLst>
            </p:cNvPr>
            <p:cNvSpPr/>
            <p:nvPr/>
          </p:nvSpPr>
          <p:spPr>
            <a:xfrm>
              <a:off x="1430601" y="4327601"/>
              <a:ext cx="2120185" cy="335856"/>
            </a:xfrm>
            <a:custGeom>
              <a:avLst/>
              <a:gdLst/>
              <a:ahLst/>
              <a:cxnLst/>
              <a:rect l="l" t="t" r="r" b="b"/>
              <a:pathLst>
                <a:path w="58147" h="9211" extrusionOk="0">
                  <a:moveTo>
                    <a:pt x="29084" y="0"/>
                  </a:moveTo>
                  <a:cubicBezTo>
                    <a:pt x="13010" y="0"/>
                    <a:pt x="0" y="2069"/>
                    <a:pt x="0" y="4615"/>
                  </a:cubicBezTo>
                  <a:cubicBezTo>
                    <a:pt x="0" y="7142"/>
                    <a:pt x="13010" y="9210"/>
                    <a:pt x="29084" y="9210"/>
                  </a:cubicBezTo>
                  <a:cubicBezTo>
                    <a:pt x="45137" y="9210"/>
                    <a:pt x="58147" y="7142"/>
                    <a:pt x="58147" y="4615"/>
                  </a:cubicBezTo>
                  <a:cubicBezTo>
                    <a:pt x="58147" y="2069"/>
                    <a:pt x="45137" y="0"/>
                    <a:pt x="29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79;p39">
              <a:extLst>
                <a:ext uri="{FF2B5EF4-FFF2-40B4-BE49-F238E27FC236}">
                  <a16:creationId xmlns:a16="http://schemas.microsoft.com/office/drawing/2014/main" id="{876163F7-F147-27CC-8C85-76E45E12372D}"/>
                </a:ext>
              </a:extLst>
            </p:cNvPr>
            <p:cNvSpPr/>
            <p:nvPr/>
          </p:nvSpPr>
          <p:spPr>
            <a:xfrm>
              <a:off x="471712" y="4419705"/>
              <a:ext cx="1980205" cy="313395"/>
            </a:xfrm>
            <a:custGeom>
              <a:avLst/>
              <a:gdLst/>
              <a:ahLst/>
              <a:cxnLst/>
              <a:rect l="l" t="t" r="r" b="b"/>
              <a:pathLst>
                <a:path w="54308" h="8595" extrusionOk="0">
                  <a:moveTo>
                    <a:pt x="27154" y="1"/>
                  </a:moveTo>
                  <a:cubicBezTo>
                    <a:pt x="12155" y="1"/>
                    <a:pt x="0" y="1930"/>
                    <a:pt x="0" y="4297"/>
                  </a:cubicBezTo>
                  <a:cubicBezTo>
                    <a:pt x="0" y="6665"/>
                    <a:pt x="12155" y="8594"/>
                    <a:pt x="27154" y="8594"/>
                  </a:cubicBezTo>
                  <a:cubicBezTo>
                    <a:pt x="42153" y="8594"/>
                    <a:pt x="54307" y="6665"/>
                    <a:pt x="54307" y="4297"/>
                  </a:cubicBezTo>
                  <a:cubicBezTo>
                    <a:pt x="54307" y="1930"/>
                    <a:pt x="42153" y="1"/>
                    <a:pt x="27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80;p39">
              <a:extLst>
                <a:ext uri="{FF2B5EF4-FFF2-40B4-BE49-F238E27FC236}">
                  <a16:creationId xmlns:a16="http://schemas.microsoft.com/office/drawing/2014/main" id="{564AD8F4-D36F-121F-6D70-0F0CE6F7A4ED}"/>
                </a:ext>
              </a:extLst>
            </p:cNvPr>
            <p:cNvSpPr/>
            <p:nvPr/>
          </p:nvSpPr>
          <p:spPr>
            <a:xfrm>
              <a:off x="2669485" y="4419705"/>
              <a:ext cx="1980205" cy="313395"/>
            </a:xfrm>
            <a:custGeom>
              <a:avLst/>
              <a:gdLst/>
              <a:ahLst/>
              <a:cxnLst/>
              <a:rect l="l" t="t" r="r" b="b"/>
              <a:pathLst>
                <a:path w="54308" h="8595" extrusionOk="0">
                  <a:moveTo>
                    <a:pt x="27154" y="1"/>
                  </a:moveTo>
                  <a:cubicBezTo>
                    <a:pt x="12155" y="1"/>
                    <a:pt x="0" y="1930"/>
                    <a:pt x="0" y="4297"/>
                  </a:cubicBezTo>
                  <a:cubicBezTo>
                    <a:pt x="0" y="6665"/>
                    <a:pt x="12155" y="8594"/>
                    <a:pt x="27154" y="8594"/>
                  </a:cubicBezTo>
                  <a:cubicBezTo>
                    <a:pt x="42153" y="8594"/>
                    <a:pt x="54307" y="6665"/>
                    <a:pt x="54307" y="4297"/>
                  </a:cubicBezTo>
                  <a:cubicBezTo>
                    <a:pt x="54307" y="1930"/>
                    <a:pt x="42153" y="1"/>
                    <a:pt x="27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81;p39">
              <a:extLst>
                <a:ext uri="{FF2B5EF4-FFF2-40B4-BE49-F238E27FC236}">
                  <a16:creationId xmlns:a16="http://schemas.microsoft.com/office/drawing/2014/main" id="{971CA97F-596C-747A-52D8-52758969ADC8}"/>
                </a:ext>
              </a:extLst>
            </p:cNvPr>
            <p:cNvSpPr/>
            <p:nvPr/>
          </p:nvSpPr>
          <p:spPr>
            <a:xfrm>
              <a:off x="457200" y="3991746"/>
              <a:ext cx="4207007" cy="8751"/>
            </a:xfrm>
            <a:custGeom>
              <a:avLst/>
              <a:gdLst/>
              <a:ahLst/>
              <a:cxnLst/>
              <a:rect l="l" t="t" r="r" b="b"/>
              <a:pathLst>
                <a:path w="115379" h="240" extrusionOk="0">
                  <a:moveTo>
                    <a:pt x="57689" y="1"/>
                  </a:moveTo>
                  <a:lnTo>
                    <a:pt x="28845" y="41"/>
                  </a:lnTo>
                  <a:lnTo>
                    <a:pt x="14423" y="41"/>
                  </a:lnTo>
                  <a:lnTo>
                    <a:pt x="1" y="120"/>
                  </a:lnTo>
                  <a:lnTo>
                    <a:pt x="14423" y="180"/>
                  </a:lnTo>
                  <a:lnTo>
                    <a:pt x="28845" y="200"/>
                  </a:lnTo>
                  <a:lnTo>
                    <a:pt x="57689" y="240"/>
                  </a:lnTo>
                  <a:lnTo>
                    <a:pt x="86534" y="200"/>
                  </a:lnTo>
                  <a:lnTo>
                    <a:pt x="100956" y="180"/>
                  </a:lnTo>
                  <a:lnTo>
                    <a:pt x="115378" y="120"/>
                  </a:lnTo>
                  <a:lnTo>
                    <a:pt x="100956" y="41"/>
                  </a:lnTo>
                  <a:lnTo>
                    <a:pt x="86534" y="41"/>
                  </a:lnTo>
                  <a:lnTo>
                    <a:pt x="576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82;p39">
              <a:extLst>
                <a:ext uri="{FF2B5EF4-FFF2-40B4-BE49-F238E27FC236}">
                  <a16:creationId xmlns:a16="http://schemas.microsoft.com/office/drawing/2014/main" id="{DA0EE832-73CA-B394-6C16-05D26437211E}"/>
                </a:ext>
              </a:extLst>
            </p:cNvPr>
            <p:cNvSpPr/>
            <p:nvPr/>
          </p:nvSpPr>
          <p:spPr>
            <a:xfrm>
              <a:off x="2813074" y="2767374"/>
              <a:ext cx="331517" cy="357661"/>
            </a:xfrm>
            <a:custGeom>
              <a:avLst/>
              <a:gdLst/>
              <a:ahLst/>
              <a:cxnLst/>
              <a:rect l="l" t="t" r="r" b="b"/>
              <a:pathLst>
                <a:path w="9092" h="9809" extrusionOk="0">
                  <a:moveTo>
                    <a:pt x="5909" y="1"/>
                  </a:moveTo>
                  <a:lnTo>
                    <a:pt x="140" y="2189"/>
                  </a:lnTo>
                  <a:cubicBezTo>
                    <a:pt x="140" y="2189"/>
                    <a:pt x="1" y="4059"/>
                    <a:pt x="81" y="5034"/>
                  </a:cubicBezTo>
                  <a:cubicBezTo>
                    <a:pt x="138" y="5959"/>
                    <a:pt x="1130" y="8882"/>
                    <a:pt x="1915" y="8882"/>
                  </a:cubicBezTo>
                  <a:cubicBezTo>
                    <a:pt x="1940" y="8882"/>
                    <a:pt x="1965" y="8879"/>
                    <a:pt x="1990" y="8873"/>
                  </a:cubicBezTo>
                  <a:cubicBezTo>
                    <a:pt x="2786" y="8654"/>
                    <a:pt x="1990" y="6486"/>
                    <a:pt x="1931" y="5929"/>
                  </a:cubicBezTo>
                  <a:cubicBezTo>
                    <a:pt x="1876" y="5536"/>
                    <a:pt x="1914" y="5356"/>
                    <a:pt x="2013" y="5356"/>
                  </a:cubicBezTo>
                  <a:cubicBezTo>
                    <a:pt x="2060" y="5356"/>
                    <a:pt x="2119" y="5395"/>
                    <a:pt x="2189" y="5471"/>
                  </a:cubicBezTo>
                  <a:cubicBezTo>
                    <a:pt x="2328" y="5571"/>
                    <a:pt x="2945" y="6924"/>
                    <a:pt x="3104" y="7341"/>
                  </a:cubicBezTo>
                  <a:cubicBezTo>
                    <a:pt x="3420" y="8270"/>
                    <a:pt x="3069" y="9808"/>
                    <a:pt x="3806" y="9808"/>
                  </a:cubicBezTo>
                  <a:cubicBezTo>
                    <a:pt x="3811" y="9808"/>
                    <a:pt x="3816" y="9808"/>
                    <a:pt x="3820" y="9808"/>
                  </a:cubicBezTo>
                  <a:cubicBezTo>
                    <a:pt x="4497" y="9768"/>
                    <a:pt x="4636" y="8714"/>
                    <a:pt x="4636" y="8714"/>
                  </a:cubicBezTo>
                  <a:cubicBezTo>
                    <a:pt x="4636" y="8714"/>
                    <a:pt x="4821" y="9774"/>
                    <a:pt x="5408" y="9774"/>
                  </a:cubicBezTo>
                  <a:cubicBezTo>
                    <a:pt x="5459" y="9774"/>
                    <a:pt x="5513" y="9766"/>
                    <a:pt x="5571" y="9748"/>
                  </a:cubicBezTo>
                  <a:cubicBezTo>
                    <a:pt x="6307" y="9530"/>
                    <a:pt x="6208" y="8317"/>
                    <a:pt x="6207" y="8316"/>
                  </a:cubicBezTo>
                  <a:lnTo>
                    <a:pt x="6207" y="8316"/>
                  </a:lnTo>
                  <a:cubicBezTo>
                    <a:pt x="6208" y="8317"/>
                    <a:pt x="6318" y="9153"/>
                    <a:pt x="6834" y="9153"/>
                  </a:cubicBezTo>
                  <a:cubicBezTo>
                    <a:pt x="6897" y="9153"/>
                    <a:pt x="6967" y="9140"/>
                    <a:pt x="7043" y="9112"/>
                  </a:cubicBezTo>
                  <a:cubicBezTo>
                    <a:pt x="7739" y="8833"/>
                    <a:pt x="7859" y="7779"/>
                    <a:pt x="7859" y="7779"/>
                  </a:cubicBezTo>
                  <a:cubicBezTo>
                    <a:pt x="7859" y="7779"/>
                    <a:pt x="7943" y="7870"/>
                    <a:pt x="8090" y="7870"/>
                  </a:cubicBezTo>
                  <a:cubicBezTo>
                    <a:pt x="8200" y="7870"/>
                    <a:pt x="8345" y="7819"/>
                    <a:pt x="8515" y="7640"/>
                  </a:cubicBezTo>
                  <a:cubicBezTo>
                    <a:pt x="9092" y="7043"/>
                    <a:pt x="8833" y="5272"/>
                    <a:pt x="8495" y="4377"/>
                  </a:cubicBezTo>
                  <a:cubicBezTo>
                    <a:pt x="8137" y="3482"/>
                    <a:pt x="6207" y="478"/>
                    <a:pt x="5909"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83;p39">
              <a:extLst>
                <a:ext uri="{FF2B5EF4-FFF2-40B4-BE49-F238E27FC236}">
                  <a16:creationId xmlns:a16="http://schemas.microsoft.com/office/drawing/2014/main" id="{720E6EE5-C4B6-A3B6-D03C-9BFC568FF3A1}"/>
                </a:ext>
              </a:extLst>
            </p:cNvPr>
            <p:cNvSpPr/>
            <p:nvPr/>
          </p:nvSpPr>
          <p:spPr>
            <a:xfrm>
              <a:off x="2949663" y="2952785"/>
              <a:ext cx="46964" cy="131703"/>
            </a:xfrm>
            <a:custGeom>
              <a:avLst/>
              <a:gdLst/>
              <a:ahLst/>
              <a:cxnLst/>
              <a:rect l="l" t="t" r="r" b="b"/>
              <a:pathLst>
                <a:path w="1288" h="3612" extrusionOk="0">
                  <a:moveTo>
                    <a:pt x="52" y="1"/>
                  </a:moveTo>
                  <a:cubicBezTo>
                    <a:pt x="28" y="1"/>
                    <a:pt x="0" y="19"/>
                    <a:pt x="15" y="48"/>
                  </a:cubicBezTo>
                  <a:cubicBezTo>
                    <a:pt x="751" y="1361"/>
                    <a:pt x="970" y="2038"/>
                    <a:pt x="870" y="3549"/>
                  </a:cubicBezTo>
                  <a:cubicBezTo>
                    <a:pt x="859" y="3592"/>
                    <a:pt x="872" y="3612"/>
                    <a:pt x="891" y="3612"/>
                  </a:cubicBezTo>
                  <a:cubicBezTo>
                    <a:pt x="908" y="3612"/>
                    <a:pt x="931" y="3597"/>
                    <a:pt x="950" y="3569"/>
                  </a:cubicBezTo>
                  <a:cubicBezTo>
                    <a:pt x="1288" y="2057"/>
                    <a:pt x="890" y="1242"/>
                    <a:pt x="74" y="8"/>
                  </a:cubicBezTo>
                  <a:cubicBezTo>
                    <a:pt x="69" y="3"/>
                    <a:pt x="61" y="1"/>
                    <a:pt x="5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84;p39">
              <a:extLst>
                <a:ext uri="{FF2B5EF4-FFF2-40B4-BE49-F238E27FC236}">
                  <a16:creationId xmlns:a16="http://schemas.microsoft.com/office/drawing/2014/main" id="{E8864BFB-CC8A-08BB-F5B8-7DC07578DAAB}"/>
                </a:ext>
              </a:extLst>
            </p:cNvPr>
            <p:cNvSpPr/>
            <p:nvPr/>
          </p:nvSpPr>
          <p:spPr>
            <a:xfrm>
              <a:off x="3004575" y="2933898"/>
              <a:ext cx="42843" cy="140016"/>
            </a:xfrm>
            <a:custGeom>
              <a:avLst/>
              <a:gdLst/>
              <a:ahLst/>
              <a:cxnLst/>
              <a:rect l="l" t="t" r="r" b="b"/>
              <a:pathLst>
                <a:path w="1175" h="3840" extrusionOk="0">
                  <a:moveTo>
                    <a:pt x="32" y="1"/>
                  </a:moveTo>
                  <a:cubicBezTo>
                    <a:pt x="21" y="1"/>
                    <a:pt x="1" y="15"/>
                    <a:pt x="1" y="29"/>
                  </a:cubicBezTo>
                  <a:cubicBezTo>
                    <a:pt x="657" y="1461"/>
                    <a:pt x="876" y="2197"/>
                    <a:pt x="936" y="3789"/>
                  </a:cubicBezTo>
                  <a:cubicBezTo>
                    <a:pt x="936" y="3824"/>
                    <a:pt x="943" y="3840"/>
                    <a:pt x="953" y="3840"/>
                  </a:cubicBezTo>
                  <a:cubicBezTo>
                    <a:pt x="967" y="3840"/>
                    <a:pt x="984" y="3814"/>
                    <a:pt x="995" y="3769"/>
                  </a:cubicBezTo>
                  <a:cubicBezTo>
                    <a:pt x="1174" y="2178"/>
                    <a:pt x="776" y="1362"/>
                    <a:pt x="40" y="9"/>
                  </a:cubicBezTo>
                  <a:cubicBezTo>
                    <a:pt x="40" y="3"/>
                    <a:pt x="37" y="1"/>
                    <a:pt x="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85;p39">
              <a:extLst>
                <a:ext uri="{FF2B5EF4-FFF2-40B4-BE49-F238E27FC236}">
                  <a16:creationId xmlns:a16="http://schemas.microsoft.com/office/drawing/2014/main" id="{C229789D-AD84-4F45-5D53-7BD34CBEAB79}"/>
                </a:ext>
              </a:extLst>
            </p:cNvPr>
            <p:cNvSpPr/>
            <p:nvPr/>
          </p:nvSpPr>
          <p:spPr>
            <a:xfrm>
              <a:off x="3054857" y="2915047"/>
              <a:ext cx="47693" cy="136990"/>
            </a:xfrm>
            <a:custGeom>
              <a:avLst/>
              <a:gdLst/>
              <a:ahLst/>
              <a:cxnLst/>
              <a:rect l="l" t="t" r="r" b="b"/>
              <a:pathLst>
                <a:path w="1308" h="3757" extrusionOk="0">
                  <a:moveTo>
                    <a:pt x="49" y="1"/>
                  </a:moveTo>
                  <a:cubicBezTo>
                    <a:pt x="26" y="1"/>
                    <a:pt x="0" y="15"/>
                    <a:pt x="14" y="29"/>
                  </a:cubicBezTo>
                  <a:cubicBezTo>
                    <a:pt x="810" y="1322"/>
                    <a:pt x="1049" y="2138"/>
                    <a:pt x="1188" y="3689"/>
                  </a:cubicBezTo>
                  <a:cubicBezTo>
                    <a:pt x="1188" y="3736"/>
                    <a:pt x="1201" y="3757"/>
                    <a:pt x="1215" y="3757"/>
                  </a:cubicBezTo>
                  <a:cubicBezTo>
                    <a:pt x="1231" y="3757"/>
                    <a:pt x="1247" y="3731"/>
                    <a:pt x="1247" y="3689"/>
                  </a:cubicBezTo>
                  <a:cubicBezTo>
                    <a:pt x="1307" y="2297"/>
                    <a:pt x="1009" y="1242"/>
                    <a:pt x="74" y="9"/>
                  </a:cubicBezTo>
                  <a:cubicBezTo>
                    <a:pt x="68" y="3"/>
                    <a:pt x="59" y="1"/>
                    <a:pt x="4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86;p39">
              <a:extLst>
                <a:ext uri="{FF2B5EF4-FFF2-40B4-BE49-F238E27FC236}">
                  <a16:creationId xmlns:a16="http://schemas.microsoft.com/office/drawing/2014/main" id="{F0CBC532-3EDD-9A41-41C3-D72BA05D4541}"/>
                </a:ext>
              </a:extLst>
            </p:cNvPr>
            <p:cNvSpPr/>
            <p:nvPr/>
          </p:nvSpPr>
          <p:spPr>
            <a:xfrm>
              <a:off x="2628246" y="2092600"/>
              <a:ext cx="417751" cy="788976"/>
            </a:xfrm>
            <a:custGeom>
              <a:avLst/>
              <a:gdLst/>
              <a:ahLst/>
              <a:cxnLst/>
              <a:rect l="l" t="t" r="r" b="b"/>
              <a:pathLst>
                <a:path w="11457" h="21638" extrusionOk="0">
                  <a:moveTo>
                    <a:pt x="620" y="1"/>
                  </a:moveTo>
                  <a:cubicBezTo>
                    <a:pt x="207" y="1"/>
                    <a:pt x="1" y="758"/>
                    <a:pt x="335" y="2553"/>
                  </a:cubicBezTo>
                  <a:cubicBezTo>
                    <a:pt x="1251" y="7427"/>
                    <a:pt x="5150" y="20417"/>
                    <a:pt x="5388" y="21471"/>
                  </a:cubicBezTo>
                  <a:cubicBezTo>
                    <a:pt x="5411" y="21586"/>
                    <a:pt x="5549" y="21637"/>
                    <a:pt x="5769" y="21637"/>
                  </a:cubicBezTo>
                  <a:cubicBezTo>
                    <a:pt x="7105" y="21637"/>
                    <a:pt x="11456" y="19739"/>
                    <a:pt x="11097" y="18766"/>
                  </a:cubicBezTo>
                  <a:cubicBezTo>
                    <a:pt x="10461" y="17095"/>
                    <a:pt x="5209" y="5298"/>
                    <a:pt x="1330" y="504"/>
                  </a:cubicBezTo>
                  <a:cubicBezTo>
                    <a:pt x="1070" y="179"/>
                    <a:pt x="821" y="1"/>
                    <a:pt x="620"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87;p39">
              <a:extLst>
                <a:ext uri="{FF2B5EF4-FFF2-40B4-BE49-F238E27FC236}">
                  <a16:creationId xmlns:a16="http://schemas.microsoft.com/office/drawing/2014/main" id="{82269264-DD6E-575B-7CA6-70D2E53C8A68}"/>
                </a:ext>
              </a:extLst>
            </p:cNvPr>
            <p:cNvSpPr/>
            <p:nvPr/>
          </p:nvSpPr>
          <p:spPr>
            <a:xfrm>
              <a:off x="2625621" y="2086146"/>
              <a:ext cx="423949" cy="755977"/>
            </a:xfrm>
            <a:custGeom>
              <a:avLst/>
              <a:gdLst/>
              <a:ahLst/>
              <a:cxnLst/>
              <a:rect l="l" t="t" r="r" b="b"/>
              <a:pathLst>
                <a:path w="11627" h="20733" extrusionOk="0">
                  <a:moveTo>
                    <a:pt x="677" y="0"/>
                  </a:moveTo>
                  <a:cubicBezTo>
                    <a:pt x="32" y="0"/>
                    <a:pt x="1" y="1589"/>
                    <a:pt x="348" y="3963"/>
                  </a:cubicBezTo>
                  <a:cubicBezTo>
                    <a:pt x="1004" y="8399"/>
                    <a:pt x="4804" y="20733"/>
                    <a:pt x="4804" y="20733"/>
                  </a:cubicBezTo>
                  <a:lnTo>
                    <a:pt x="9339" y="19022"/>
                  </a:lnTo>
                  <a:lnTo>
                    <a:pt x="11627" y="18147"/>
                  </a:lnTo>
                  <a:cubicBezTo>
                    <a:pt x="11627" y="18147"/>
                    <a:pt x="5162" y="5853"/>
                    <a:pt x="2437" y="1775"/>
                  </a:cubicBezTo>
                  <a:cubicBezTo>
                    <a:pt x="2238" y="1457"/>
                    <a:pt x="2039" y="1218"/>
                    <a:pt x="1880" y="959"/>
                  </a:cubicBezTo>
                  <a:cubicBezTo>
                    <a:pt x="1351" y="298"/>
                    <a:pt x="956" y="0"/>
                    <a:pt x="677"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88;p39">
              <a:extLst>
                <a:ext uri="{FF2B5EF4-FFF2-40B4-BE49-F238E27FC236}">
                  <a16:creationId xmlns:a16="http://schemas.microsoft.com/office/drawing/2014/main" id="{E7733456-D6D2-9E20-3A73-EE123CE2DE79}"/>
                </a:ext>
              </a:extLst>
            </p:cNvPr>
            <p:cNvSpPr/>
            <p:nvPr/>
          </p:nvSpPr>
          <p:spPr>
            <a:xfrm>
              <a:off x="2964685" y="2667284"/>
              <a:ext cx="3646" cy="34129"/>
            </a:xfrm>
            <a:custGeom>
              <a:avLst/>
              <a:gdLst/>
              <a:ahLst/>
              <a:cxnLst/>
              <a:rect l="l" t="t" r="r" b="b"/>
              <a:pathLst>
                <a:path w="100" h="936" extrusionOk="0">
                  <a:moveTo>
                    <a:pt x="60" y="1"/>
                  </a:moveTo>
                  <a:cubicBezTo>
                    <a:pt x="40" y="140"/>
                    <a:pt x="1" y="319"/>
                    <a:pt x="1" y="458"/>
                  </a:cubicBezTo>
                  <a:cubicBezTo>
                    <a:pt x="1" y="617"/>
                    <a:pt x="1" y="777"/>
                    <a:pt x="60" y="936"/>
                  </a:cubicBezTo>
                  <a:cubicBezTo>
                    <a:pt x="100" y="757"/>
                    <a:pt x="100" y="617"/>
                    <a:pt x="100" y="458"/>
                  </a:cubicBezTo>
                  <a:cubicBezTo>
                    <a:pt x="100" y="319"/>
                    <a:pt x="100" y="14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89;p39">
              <a:extLst>
                <a:ext uri="{FF2B5EF4-FFF2-40B4-BE49-F238E27FC236}">
                  <a16:creationId xmlns:a16="http://schemas.microsoft.com/office/drawing/2014/main" id="{CC976469-B191-7CD6-BBA9-B19E35CDAE3F}"/>
                </a:ext>
              </a:extLst>
            </p:cNvPr>
            <p:cNvSpPr/>
            <p:nvPr/>
          </p:nvSpPr>
          <p:spPr>
            <a:xfrm>
              <a:off x="2665839" y="2100075"/>
              <a:ext cx="3683" cy="34858"/>
            </a:xfrm>
            <a:custGeom>
              <a:avLst/>
              <a:gdLst/>
              <a:ahLst/>
              <a:cxnLst/>
              <a:rect l="l" t="t" r="r" b="b"/>
              <a:pathLst>
                <a:path w="101" h="956" extrusionOk="0">
                  <a:moveTo>
                    <a:pt x="41" y="1"/>
                  </a:moveTo>
                  <a:cubicBezTo>
                    <a:pt x="21" y="160"/>
                    <a:pt x="1" y="319"/>
                    <a:pt x="1" y="478"/>
                  </a:cubicBezTo>
                  <a:cubicBezTo>
                    <a:pt x="1" y="637"/>
                    <a:pt x="1" y="796"/>
                    <a:pt x="41" y="955"/>
                  </a:cubicBezTo>
                  <a:cubicBezTo>
                    <a:pt x="80" y="796"/>
                    <a:pt x="100" y="617"/>
                    <a:pt x="100" y="478"/>
                  </a:cubicBezTo>
                  <a:cubicBezTo>
                    <a:pt x="100" y="319"/>
                    <a:pt x="100" y="160"/>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90;p39">
              <a:extLst>
                <a:ext uri="{FF2B5EF4-FFF2-40B4-BE49-F238E27FC236}">
                  <a16:creationId xmlns:a16="http://schemas.microsoft.com/office/drawing/2014/main" id="{BE065F62-DBCE-7407-8BFB-84E8EB5B3A88}"/>
                </a:ext>
              </a:extLst>
            </p:cNvPr>
            <p:cNvSpPr/>
            <p:nvPr/>
          </p:nvSpPr>
          <p:spPr>
            <a:xfrm>
              <a:off x="2851542" y="2610002"/>
              <a:ext cx="34129" cy="3646"/>
            </a:xfrm>
            <a:custGeom>
              <a:avLst/>
              <a:gdLst/>
              <a:ahLst/>
              <a:cxnLst/>
              <a:rect l="l" t="t" r="r" b="b"/>
              <a:pathLst>
                <a:path w="936" h="100" extrusionOk="0">
                  <a:moveTo>
                    <a:pt x="478" y="0"/>
                  </a:moveTo>
                  <a:cubicBezTo>
                    <a:pt x="319" y="0"/>
                    <a:pt x="159" y="0"/>
                    <a:pt x="0" y="40"/>
                  </a:cubicBezTo>
                  <a:cubicBezTo>
                    <a:pt x="159" y="100"/>
                    <a:pt x="319" y="100"/>
                    <a:pt x="478" y="100"/>
                  </a:cubicBezTo>
                  <a:cubicBezTo>
                    <a:pt x="617" y="100"/>
                    <a:pt x="796" y="100"/>
                    <a:pt x="935" y="40"/>
                  </a:cubicBezTo>
                  <a:cubicBezTo>
                    <a:pt x="796" y="20"/>
                    <a:pt x="61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91;p39">
              <a:extLst>
                <a:ext uri="{FF2B5EF4-FFF2-40B4-BE49-F238E27FC236}">
                  <a16:creationId xmlns:a16="http://schemas.microsoft.com/office/drawing/2014/main" id="{7EC25946-77D6-FC54-DF1D-39CCC71313FD}"/>
                </a:ext>
              </a:extLst>
            </p:cNvPr>
            <p:cNvSpPr/>
            <p:nvPr/>
          </p:nvSpPr>
          <p:spPr>
            <a:xfrm>
              <a:off x="2766658" y="2385867"/>
              <a:ext cx="34129" cy="3646"/>
            </a:xfrm>
            <a:custGeom>
              <a:avLst/>
              <a:gdLst/>
              <a:ahLst/>
              <a:cxnLst/>
              <a:rect l="l" t="t" r="r" b="b"/>
              <a:pathLst>
                <a:path w="936" h="100" extrusionOk="0">
                  <a:moveTo>
                    <a:pt x="458" y="0"/>
                  </a:moveTo>
                  <a:cubicBezTo>
                    <a:pt x="319" y="0"/>
                    <a:pt x="140" y="0"/>
                    <a:pt x="1" y="40"/>
                  </a:cubicBezTo>
                  <a:cubicBezTo>
                    <a:pt x="140" y="100"/>
                    <a:pt x="319" y="100"/>
                    <a:pt x="458" y="100"/>
                  </a:cubicBezTo>
                  <a:cubicBezTo>
                    <a:pt x="617" y="100"/>
                    <a:pt x="777" y="100"/>
                    <a:pt x="936" y="40"/>
                  </a:cubicBezTo>
                  <a:cubicBezTo>
                    <a:pt x="777" y="20"/>
                    <a:pt x="617"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92;p39">
              <a:extLst>
                <a:ext uri="{FF2B5EF4-FFF2-40B4-BE49-F238E27FC236}">
                  <a16:creationId xmlns:a16="http://schemas.microsoft.com/office/drawing/2014/main" id="{1887969A-B2FF-3A85-5D1F-D33F5B954D68}"/>
                </a:ext>
              </a:extLst>
            </p:cNvPr>
            <p:cNvSpPr/>
            <p:nvPr/>
          </p:nvSpPr>
          <p:spPr>
            <a:xfrm>
              <a:off x="2874003" y="2491754"/>
              <a:ext cx="24722" cy="24722"/>
            </a:xfrm>
            <a:custGeom>
              <a:avLst/>
              <a:gdLst/>
              <a:ahLst/>
              <a:cxnLst/>
              <a:rect l="l" t="t" r="r" b="b"/>
              <a:pathLst>
                <a:path w="678" h="678" extrusionOk="0">
                  <a:moveTo>
                    <a:pt x="1" y="1"/>
                  </a:moveTo>
                  <a:lnTo>
                    <a:pt x="1" y="1"/>
                  </a:lnTo>
                  <a:cubicBezTo>
                    <a:pt x="81" y="160"/>
                    <a:pt x="200" y="259"/>
                    <a:pt x="299" y="379"/>
                  </a:cubicBezTo>
                  <a:cubicBezTo>
                    <a:pt x="399" y="498"/>
                    <a:pt x="538" y="597"/>
                    <a:pt x="677" y="677"/>
                  </a:cubicBezTo>
                  <a:cubicBezTo>
                    <a:pt x="598" y="518"/>
                    <a:pt x="498" y="399"/>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93;p39">
              <a:extLst>
                <a:ext uri="{FF2B5EF4-FFF2-40B4-BE49-F238E27FC236}">
                  <a16:creationId xmlns:a16="http://schemas.microsoft.com/office/drawing/2014/main" id="{17554E5E-BBBD-4E15-2541-17A7BD1AD5D4}"/>
                </a:ext>
              </a:extLst>
            </p:cNvPr>
            <p:cNvSpPr/>
            <p:nvPr/>
          </p:nvSpPr>
          <p:spPr>
            <a:xfrm>
              <a:off x="2700661" y="2216135"/>
              <a:ext cx="24685" cy="24685"/>
            </a:xfrm>
            <a:custGeom>
              <a:avLst/>
              <a:gdLst/>
              <a:ahLst/>
              <a:cxnLst/>
              <a:rect l="l" t="t" r="r" b="b"/>
              <a:pathLst>
                <a:path w="677" h="677" extrusionOk="0">
                  <a:moveTo>
                    <a:pt x="1" y="0"/>
                  </a:moveTo>
                  <a:cubicBezTo>
                    <a:pt x="80" y="160"/>
                    <a:pt x="219" y="259"/>
                    <a:pt x="319" y="378"/>
                  </a:cubicBezTo>
                  <a:cubicBezTo>
                    <a:pt x="398" y="498"/>
                    <a:pt x="538" y="597"/>
                    <a:pt x="677" y="677"/>
                  </a:cubicBezTo>
                  <a:cubicBezTo>
                    <a:pt x="617" y="518"/>
                    <a:pt x="478" y="398"/>
                    <a:pt x="379" y="299"/>
                  </a:cubicBezTo>
                  <a:cubicBezTo>
                    <a:pt x="279" y="179"/>
                    <a:pt x="16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94;p39">
              <a:extLst>
                <a:ext uri="{FF2B5EF4-FFF2-40B4-BE49-F238E27FC236}">
                  <a16:creationId xmlns:a16="http://schemas.microsoft.com/office/drawing/2014/main" id="{AED0953C-34CB-3CC9-4FBC-1D21566D79B0}"/>
                </a:ext>
              </a:extLst>
            </p:cNvPr>
            <p:cNvSpPr/>
            <p:nvPr/>
          </p:nvSpPr>
          <p:spPr>
            <a:xfrm>
              <a:off x="2752875" y="2668743"/>
              <a:ext cx="24722" cy="24685"/>
            </a:xfrm>
            <a:custGeom>
              <a:avLst/>
              <a:gdLst/>
              <a:ahLst/>
              <a:cxnLst/>
              <a:rect l="l" t="t" r="r" b="b"/>
              <a:pathLst>
                <a:path w="678" h="677" extrusionOk="0">
                  <a:moveTo>
                    <a:pt x="1" y="0"/>
                  </a:moveTo>
                  <a:lnTo>
                    <a:pt x="1" y="0"/>
                  </a:lnTo>
                  <a:cubicBezTo>
                    <a:pt x="80" y="140"/>
                    <a:pt x="200" y="239"/>
                    <a:pt x="299" y="378"/>
                  </a:cubicBezTo>
                  <a:cubicBezTo>
                    <a:pt x="399" y="498"/>
                    <a:pt x="518" y="597"/>
                    <a:pt x="677" y="677"/>
                  </a:cubicBezTo>
                  <a:cubicBezTo>
                    <a:pt x="598" y="518"/>
                    <a:pt x="498" y="398"/>
                    <a:pt x="379" y="299"/>
                  </a:cubicBezTo>
                  <a:cubicBezTo>
                    <a:pt x="279" y="180"/>
                    <a:pt x="14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95;p39">
              <a:extLst>
                <a:ext uri="{FF2B5EF4-FFF2-40B4-BE49-F238E27FC236}">
                  <a16:creationId xmlns:a16="http://schemas.microsoft.com/office/drawing/2014/main" id="{12704579-77BD-B3CE-E19D-E0C4E4BFE9EE}"/>
                </a:ext>
              </a:extLst>
            </p:cNvPr>
            <p:cNvSpPr/>
            <p:nvPr/>
          </p:nvSpPr>
          <p:spPr>
            <a:xfrm>
              <a:off x="2758709" y="2509183"/>
              <a:ext cx="24685" cy="24685"/>
            </a:xfrm>
            <a:custGeom>
              <a:avLst/>
              <a:gdLst/>
              <a:ahLst/>
              <a:cxnLst/>
              <a:rect l="l" t="t" r="r" b="b"/>
              <a:pathLst>
                <a:path w="677" h="677" extrusionOk="0">
                  <a:moveTo>
                    <a:pt x="676" y="0"/>
                  </a:moveTo>
                  <a:lnTo>
                    <a:pt x="676" y="0"/>
                  </a:lnTo>
                  <a:cubicBezTo>
                    <a:pt x="537" y="80"/>
                    <a:pt x="418" y="179"/>
                    <a:pt x="298" y="298"/>
                  </a:cubicBezTo>
                  <a:cubicBezTo>
                    <a:pt x="179" y="398"/>
                    <a:pt x="80" y="517"/>
                    <a:pt x="0" y="676"/>
                  </a:cubicBezTo>
                  <a:cubicBezTo>
                    <a:pt x="159" y="597"/>
                    <a:pt x="259" y="478"/>
                    <a:pt x="378" y="378"/>
                  </a:cubicBezTo>
                  <a:cubicBezTo>
                    <a:pt x="497" y="279"/>
                    <a:pt x="617" y="139"/>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96;p39">
              <a:extLst>
                <a:ext uri="{FF2B5EF4-FFF2-40B4-BE49-F238E27FC236}">
                  <a16:creationId xmlns:a16="http://schemas.microsoft.com/office/drawing/2014/main" id="{9BC0A47E-254D-7196-7EBC-4779B5155AD1}"/>
                </a:ext>
              </a:extLst>
            </p:cNvPr>
            <p:cNvSpPr/>
            <p:nvPr/>
          </p:nvSpPr>
          <p:spPr>
            <a:xfrm>
              <a:off x="2867476" y="2753591"/>
              <a:ext cx="24722" cy="24722"/>
            </a:xfrm>
            <a:custGeom>
              <a:avLst/>
              <a:gdLst/>
              <a:ahLst/>
              <a:cxnLst/>
              <a:rect l="l" t="t" r="r" b="b"/>
              <a:pathLst>
                <a:path w="678" h="678" extrusionOk="0">
                  <a:moveTo>
                    <a:pt x="677" y="1"/>
                  </a:moveTo>
                  <a:cubicBezTo>
                    <a:pt x="538" y="81"/>
                    <a:pt x="419" y="180"/>
                    <a:pt x="319" y="299"/>
                  </a:cubicBezTo>
                  <a:cubicBezTo>
                    <a:pt x="180" y="399"/>
                    <a:pt x="80" y="538"/>
                    <a:pt x="1" y="677"/>
                  </a:cubicBezTo>
                  <a:cubicBezTo>
                    <a:pt x="160" y="598"/>
                    <a:pt x="260" y="478"/>
                    <a:pt x="379" y="379"/>
                  </a:cubicBezTo>
                  <a:cubicBezTo>
                    <a:pt x="498" y="279"/>
                    <a:pt x="618"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97;p39">
              <a:extLst>
                <a:ext uri="{FF2B5EF4-FFF2-40B4-BE49-F238E27FC236}">
                  <a16:creationId xmlns:a16="http://schemas.microsoft.com/office/drawing/2014/main" id="{AAAB2BBD-01E5-7325-207D-1997293BE4A4}"/>
                </a:ext>
              </a:extLst>
            </p:cNvPr>
            <p:cNvSpPr/>
            <p:nvPr/>
          </p:nvSpPr>
          <p:spPr>
            <a:xfrm>
              <a:off x="2688336" y="2303170"/>
              <a:ext cx="24685" cy="24685"/>
            </a:xfrm>
            <a:custGeom>
              <a:avLst/>
              <a:gdLst/>
              <a:ahLst/>
              <a:cxnLst/>
              <a:rect l="l" t="t" r="r" b="b"/>
              <a:pathLst>
                <a:path w="677" h="677" extrusionOk="0">
                  <a:moveTo>
                    <a:pt x="677" y="1"/>
                  </a:moveTo>
                  <a:lnTo>
                    <a:pt x="677" y="1"/>
                  </a:lnTo>
                  <a:cubicBezTo>
                    <a:pt x="518" y="80"/>
                    <a:pt x="398" y="180"/>
                    <a:pt x="299" y="299"/>
                  </a:cubicBezTo>
                  <a:cubicBezTo>
                    <a:pt x="179" y="398"/>
                    <a:pt x="80" y="518"/>
                    <a:pt x="0" y="677"/>
                  </a:cubicBezTo>
                  <a:cubicBezTo>
                    <a:pt x="160" y="597"/>
                    <a:pt x="23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98;p39">
              <a:extLst>
                <a:ext uri="{FF2B5EF4-FFF2-40B4-BE49-F238E27FC236}">
                  <a16:creationId xmlns:a16="http://schemas.microsoft.com/office/drawing/2014/main" id="{074F1753-80D7-E61B-5719-2424B161425C}"/>
                </a:ext>
              </a:extLst>
            </p:cNvPr>
            <p:cNvSpPr/>
            <p:nvPr/>
          </p:nvSpPr>
          <p:spPr>
            <a:xfrm>
              <a:off x="2790613" y="2705752"/>
              <a:ext cx="228510" cy="89224"/>
            </a:xfrm>
            <a:custGeom>
              <a:avLst/>
              <a:gdLst/>
              <a:ahLst/>
              <a:cxnLst/>
              <a:rect l="l" t="t" r="r" b="b"/>
              <a:pathLst>
                <a:path w="6267" h="2447" extrusionOk="0">
                  <a:moveTo>
                    <a:pt x="6247" y="0"/>
                  </a:moveTo>
                  <a:cubicBezTo>
                    <a:pt x="5729" y="199"/>
                    <a:pt x="2726" y="1114"/>
                    <a:pt x="40" y="2387"/>
                  </a:cubicBezTo>
                  <a:cubicBezTo>
                    <a:pt x="0" y="2407"/>
                    <a:pt x="0" y="2447"/>
                    <a:pt x="40" y="2447"/>
                  </a:cubicBezTo>
                  <a:cubicBezTo>
                    <a:pt x="2387" y="1651"/>
                    <a:pt x="5729" y="219"/>
                    <a:pt x="6247" y="60"/>
                  </a:cubicBezTo>
                  <a:cubicBezTo>
                    <a:pt x="6266" y="20"/>
                    <a:pt x="6266" y="0"/>
                    <a:pt x="624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99;p39">
              <a:extLst>
                <a:ext uri="{FF2B5EF4-FFF2-40B4-BE49-F238E27FC236}">
                  <a16:creationId xmlns:a16="http://schemas.microsoft.com/office/drawing/2014/main" id="{9EB5DD9B-2951-48B6-3616-38CC7C016DC3}"/>
                </a:ext>
              </a:extLst>
            </p:cNvPr>
            <p:cNvSpPr/>
            <p:nvPr/>
          </p:nvSpPr>
          <p:spPr>
            <a:xfrm>
              <a:off x="2626678" y="2087021"/>
              <a:ext cx="322803" cy="755102"/>
            </a:xfrm>
            <a:custGeom>
              <a:avLst/>
              <a:gdLst/>
              <a:ahLst/>
              <a:cxnLst/>
              <a:rect l="l" t="t" r="r" b="b"/>
              <a:pathLst>
                <a:path w="8853" h="20709" extrusionOk="0">
                  <a:moveTo>
                    <a:pt x="518" y="1"/>
                  </a:moveTo>
                  <a:cubicBezTo>
                    <a:pt x="1" y="160"/>
                    <a:pt x="1" y="1711"/>
                    <a:pt x="319" y="3939"/>
                  </a:cubicBezTo>
                  <a:cubicBezTo>
                    <a:pt x="975" y="8395"/>
                    <a:pt x="4775" y="20709"/>
                    <a:pt x="4775" y="20709"/>
                  </a:cubicBezTo>
                  <a:lnTo>
                    <a:pt x="8853" y="19137"/>
                  </a:lnTo>
                  <a:lnTo>
                    <a:pt x="518"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00;p39">
              <a:extLst>
                <a:ext uri="{FF2B5EF4-FFF2-40B4-BE49-F238E27FC236}">
                  <a16:creationId xmlns:a16="http://schemas.microsoft.com/office/drawing/2014/main" id="{8E6E4974-DEEA-0028-8D05-1B422E6558B8}"/>
                </a:ext>
              </a:extLst>
            </p:cNvPr>
            <p:cNvSpPr/>
            <p:nvPr/>
          </p:nvSpPr>
          <p:spPr>
            <a:xfrm>
              <a:off x="2520791" y="4025109"/>
              <a:ext cx="574503" cy="530420"/>
            </a:xfrm>
            <a:custGeom>
              <a:avLst/>
              <a:gdLst/>
              <a:ahLst/>
              <a:cxnLst/>
              <a:rect l="l" t="t" r="r" b="b"/>
              <a:pathLst>
                <a:path w="15756" h="14547" extrusionOk="0">
                  <a:moveTo>
                    <a:pt x="0" y="1"/>
                  </a:moveTo>
                  <a:lnTo>
                    <a:pt x="0" y="9171"/>
                  </a:lnTo>
                  <a:cubicBezTo>
                    <a:pt x="0" y="10942"/>
                    <a:pt x="20" y="12454"/>
                    <a:pt x="100" y="13249"/>
                  </a:cubicBezTo>
                  <a:lnTo>
                    <a:pt x="100" y="13269"/>
                  </a:lnTo>
                  <a:cubicBezTo>
                    <a:pt x="120" y="13568"/>
                    <a:pt x="159" y="13767"/>
                    <a:pt x="219" y="13826"/>
                  </a:cubicBezTo>
                  <a:cubicBezTo>
                    <a:pt x="675" y="14125"/>
                    <a:pt x="11637" y="14547"/>
                    <a:pt x="14560" y="14547"/>
                  </a:cubicBezTo>
                  <a:cubicBezTo>
                    <a:pt x="14952" y="14547"/>
                    <a:pt x="15199" y="14539"/>
                    <a:pt x="15258" y="14523"/>
                  </a:cubicBezTo>
                  <a:cubicBezTo>
                    <a:pt x="15755" y="14363"/>
                    <a:pt x="15397" y="12951"/>
                    <a:pt x="14840" y="12513"/>
                  </a:cubicBezTo>
                  <a:cubicBezTo>
                    <a:pt x="14323" y="12056"/>
                    <a:pt x="9012" y="9470"/>
                    <a:pt x="9012" y="9470"/>
                  </a:cubicBezTo>
                  <a:lnTo>
                    <a:pt x="8932" y="299"/>
                  </a:lnTo>
                  <a:lnTo>
                    <a:pt x="0"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01;p39">
              <a:extLst>
                <a:ext uri="{FF2B5EF4-FFF2-40B4-BE49-F238E27FC236}">
                  <a16:creationId xmlns:a16="http://schemas.microsoft.com/office/drawing/2014/main" id="{603B2D9D-7BA4-30EF-3313-55E68AA1AB57}"/>
                </a:ext>
              </a:extLst>
            </p:cNvPr>
            <p:cNvSpPr/>
            <p:nvPr/>
          </p:nvSpPr>
          <p:spPr>
            <a:xfrm>
              <a:off x="2520791" y="4290592"/>
              <a:ext cx="574503" cy="264937"/>
            </a:xfrm>
            <a:custGeom>
              <a:avLst/>
              <a:gdLst/>
              <a:ahLst/>
              <a:cxnLst/>
              <a:rect l="l" t="t" r="r" b="b"/>
              <a:pathLst>
                <a:path w="15756" h="7266" extrusionOk="0">
                  <a:moveTo>
                    <a:pt x="0" y="1"/>
                  </a:moveTo>
                  <a:lnTo>
                    <a:pt x="0" y="1890"/>
                  </a:lnTo>
                  <a:cubicBezTo>
                    <a:pt x="0" y="3661"/>
                    <a:pt x="20" y="5173"/>
                    <a:pt x="100" y="5968"/>
                  </a:cubicBezTo>
                  <a:lnTo>
                    <a:pt x="100" y="5988"/>
                  </a:lnTo>
                  <a:cubicBezTo>
                    <a:pt x="139" y="6287"/>
                    <a:pt x="199" y="6486"/>
                    <a:pt x="219" y="6545"/>
                  </a:cubicBezTo>
                  <a:cubicBezTo>
                    <a:pt x="675" y="6844"/>
                    <a:pt x="11637" y="7266"/>
                    <a:pt x="14560" y="7266"/>
                  </a:cubicBezTo>
                  <a:cubicBezTo>
                    <a:pt x="14952" y="7266"/>
                    <a:pt x="15199" y="7258"/>
                    <a:pt x="15258" y="7242"/>
                  </a:cubicBezTo>
                  <a:cubicBezTo>
                    <a:pt x="15755" y="7082"/>
                    <a:pt x="15397" y="5670"/>
                    <a:pt x="14840" y="5232"/>
                  </a:cubicBezTo>
                  <a:cubicBezTo>
                    <a:pt x="14323" y="4775"/>
                    <a:pt x="9012" y="2189"/>
                    <a:pt x="9012" y="2189"/>
                  </a:cubicBezTo>
                  <a:lnTo>
                    <a:pt x="9051" y="279"/>
                  </a:lnTo>
                  <a:lnTo>
                    <a:pt x="0"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02;p39">
              <a:extLst>
                <a:ext uri="{FF2B5EF4-FFF2-40B4-BE49-F238E27FC236}">
                  <a16:creationId xmlns:a16="http://schemas.microsoft.com/office/drawing/2014/main" id="{DD114D40-75DF-1922-7E1D-B5C89CB3926C}"/>
                </a:ext>
              </a:extLst>
            </p:cNvPr>
            <p:cNvSpPr/>
            <p:nvPr/>
          </p:nvSpPr>
          <p:spPr>
            <a:xfrm>
              <a:off x="2520062" y="4356589"/>
              <a:ext cx="575232" cy="199012"/>
            </a:xfrm>
            <a:custGeom>
              <a:avLst/>
              <a:gdLst/>
              <a:ahLst/>
              <a:cxnLst/>
              <a:rect l="l" t="t" r="r" b="b"/>
              <a:pathLst>
                <a:path w="15776" h="5458" extrusionOk="0">
                  <a:moveTo>
                    <a:pt x="0" y="1"/>
                  </a:moveTo>
                  <a:lnTo>
                    <a:pt x="0" y="80"/>
                  </a:lnTo>
                  <a:cubicBezTo>
                    <a:pt x="0" y="2547"/>
                    <a:pt x="40" y="4616"/>
                    <a:pt x="239" y="4735"/>
                  </a:cubicBezTo>
                  <a:cubicBezTo>
                    <a:pt x="691" y="5066"/>
                    <a:pt x="11471" y="5457"/>
                    <a:pt x="14504" y="5457"/>
                  </a:cubicBezTo>
                  <a:cubicBezTo>
                    <a:pt x="14940" y="5457"/>
                    <a:pt x="15215" y="5449"/>
                    <a:pt x="15278" y="5432"/>
                  </a:cubicBezTo>
                  <a:cubicBezTo>
                    <a:pt x="15775" y="5272"/>
                    <a:pt x="15377" y="3860"/>
                    <a:pt x="14860" y="3383"/>
                  </a:cubicBezTo>
                  <a:cubicBezTo>
                    <a:pt x="14323" y="2945"/>
                    <a:pt x="9051" y="359"/>
                    <a:pt x="9051" y="359"/>
                  </a:cubicBezTo>
                  <a:lnTo>
                    <a:pt x="9051" y="200"/>
                  </a:lnTo>
                  <a:lnTo>
                    <a:pt x="0"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703;p39">
              <a:extLst>
                <a:ext uri="{FF2B5EF4-FFF2-40B4-BE49-F238E27FC236}">
                  <a16:creationId xmlns:a16="http://schemas.microsoft.com/office/drawing/2014/main" id="{5C68B3BA-F94B-C1DF-2535-03A0EC3E0536}"/>
                </a:ext>
              </a:extLst>
            </p:cNvPr>
            <p:cNvSpPr/>
            <p:nvPr/>
          </p:nvSpPr>
          <p:spPr>
            <a:xfrm>
              <a:off x="2551238" y="4518956"/>
              <a:ext cx="522289" cy="17575"/>
            </a:xfrm>
            <a:custGeom>
              <a:avLst/>
              <a:gdLst/>
              <a:ahLst/>
              <a:cxnLst/>
              <a:rect l="l" t="t" r="r" b="b"/>
              <a:pathLst>
                <a:path w="14324" h="482" extrusionOk="0">
                  <a:moveTo>
                    <a:pt x="519" y="0"/>
                  </a:moveTo>
                  <a:cubicBezTo>
                    <a:pt x="337" y="0"/>
                    <a:pt x="177" y="2"/>
                    <a:pt x="40" y="4"/>
                  </a:cubicBezTo>
                  <a:cubicBezTo>
                    <a:pt x="1" y="4"/>
                    <a:pt x="1" y="44"/>
                    <a:pt x="40" y="44"/>
                  </a:cubicBezTo>
                  <a:cubicBezTo>
                    <a:pt x="2368" y="243"/>
                    <a:pt x="11916" y="481"/>
                    <a:pt x="14284" y="481"/>
                  </a:cubicBezTo>
                  <a:cubicBezTo>
                    <a:pt x="14323" y="461"/>
                    <a:pt x="14323" y="422"/>
                    <a:pt x="14284" y="422"/>
                  </a:cubicBezTo>
                  <a:cubicBezTo>
                    <a:pt x="12054" y="290"/>
                    <a:pt x="3471" y="0"/>
                    <a:pt x="51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04;p39">
              <a:extLst>
                <a:ext uri="{FF2B5EF4-FFF2-40B4-BE49-F238E27FC236}">
                  <a16:creationId xmlns:a16="http://schemas.microsoft.com/office/drawing/2014/main" id="{0A677852-87F4-F5C9-B528-3693A6C5644A}"/>
                </a:ext>
              </a:extLst>
            </p:cNvPr>
            <p:cNvSpPr/>
            <p:nvPr/>
          </p:nvSpPr>
          <p:spPr>
            <a:xfrm>
              <a:off x="2774752" y="4369205"/>
              <a:ext cx="105121" cy="25305"/>
            </a:xfrm>
            <a:custGeom>
              <a:avLst/>
              <a:gdLst/>
              <a:ahLst/>
              <a:cxnLst/>
              <a:rect l="l" t="t" r="r" b="b"/>
              <a:pathLst>
                <a:path w="2883" h="694" extrusionOk="0">
                  <a:moveTo>
                    <a:pt x="1962" y="0"/>
                  </a:moveTo>
                  <a:cubicBezTo>
                    <a:pt x="1265" y="0"/>
                    <a:pt x="548" y="183"/>
                    <a:pt x="18" y="630"/>
                  </a:cubicBezTo>
                  <a:cubicBezTo>
                    <a:pt x="0" y="647"/>
                    <a:pt x="13" y="693"/>
                    <a:pt x="55" y="693"/>
                  </a:cubicBezTo>
                  <a:cubicBezTo>
                    <a:pt x="61" y="693"/>
                    <a:pt x="69" y="692"/>
                    <a:pt x="77" y="689"/>
                  </a:cubicBezTo>
                  <a:cubicBezTo>
                    <a:pt x="992" y="431"/>
                    <a:pt x="1868" y="252"/>
                    <a:pt x="2822" y="212"/>
                  </a:cubicBezTo>
                  <a:cubicBezTo>
                    <a:pt x="2882" y="192"/>
                    <a:pt x="2882" y="93"/>
                    <a:pt x="2822" y="93"/>
                  </a:cubicBezTo>
                  <a:cubicBezTo>
                    <a:pt x="2550" y="33"/>
                    <a:pt x="2258" y="0"/>
                    <a:pt x="19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05;p39">
              <a:extLst>
                <a:ext uri="{FF2B5EF4-FFF2-40B4-BE49-F238E27FC236}">
                  <a16:creationId xmlns:a16="http://schemas.microsoft.com/office/drawing/2014/main" id="{1BB55FAD-EDAD-5226-72F5-93C827309A4B}"/>
                </a:ext>
              </a:extLst>
            </p:cNvPr>
            <p:cNvSpPr/>
            <p:nvPr/>
          </p:nvSpPr>
          <p:spPr>
            <a:xfrm>
              <a:off x="2798125" y="4384446"/>
              <a:ext cx="106398" cy="25341"/>
            </a:xfrm>
            <a:custGeom>
              <a:avLst/>
              <a:gdLst/>
              <a:ahLst/>
              <a:cxnLst/>
              <a:rect l="l" t="t" r="r" b="b"/>
              <a:pathLst>
                <a:path w="2918" h="695" extrusionOk="0">
                  <a:moveTo>
                    <a:pt x="1965" y="0"/>
                  </a:moveTo>
                  <a:cubicBezTo>
                    <a:pt x="1263" y="0"/>
                    <a:pt x="550" y="182"/>
                    <a:pt x="33" y="629"/>
                  </a:cubicBezTo>
                  <a:cubicBezTo>
                    <a:pt x="1" y="662"/>
                    <a:pt x="21" y="694"/>
                    <a:pt x="51" y="694"/>
                  </a:cubicBezTo>
                  <a:cubicBezTo>
                    <a:pt x="58" y="694"/>
                    <a:pt x="65" y="693"/>
                    <a:pt x="73" y="689"/>
                  </a:cubicBezTo>
                  <a:cubicBezTo>
                    <a:pt x="988" y="430"/>
                    <a:pt x="1863" y="271"/>
                    <a:pt x="2838" y="212"/>
                  </a:cubicBezTo>
                  <a:cubicBezTo>
                    <a:pt x="2917" y="192"/>
                    <a:pt x="2917" y="92"/>
                    <a:pt x="2838" y="92"/>
                  </a:cubicBezTo>
                  <a:cubicBezTo>
                    <a:pt x="2559" y="33"/>
                    <a:pt x="2263" y="0"/>
                    <a:pt x="196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06;p39">
              <a:extLst>
                <a:ext uri="{FF2B5EF4-FFF2-40B4-BE49-F238E27FC236}">
                  <a16:creationId xmlns:a16="http://schemas.microsoft.com/office/drawing/2014/main" id="{502D57D4-B883-0264-7B54-1000C2D217C9}"/>
                </a:ext>
              </a:extLst>
            </p:cNvPr>
            <p:cNvSpPr/>
            <p:nvPr/>
          </p:nvSpPr>
          <p:spPr>
            <a:xfrm>
              <a:off x="2822664" y="4399688"/>
              <a:ext cx="105048" cy="25341"/>
            </a:xfrm>
            <a:custGeom>
              <a:avLst/>
              <a:gdLst/>
              <a:ahLst/>
              <a:cxnLst/>
              <a:rect l="l" t="t" r="r" b="b"/>
              <a:pathLst>
                <a:path w="2881" h="695" extrusionOk="0">
                  <a:moveTo>
                    <a:pt x="1975" y="0"/>
                  </a:moveTo>
                  <a:cubicBezTo>
                    <a:pt x="1269" y="0"/>
                    <a:pt x="549" y="187"/>
                    <a:pt x="16" y="649"/>
                  </a:cubicBezTo>
                  <a:cubicBezTo>
                    <a:pt x="0" y="665"/>
                    <a:pt x="10" y="694"/>
                    <a:pt x="46" y="694"/>
                  </a:cubicBezTo>
                  <a:cubicBezTo>
                    <a:pt x="55" y="694"/>
                    <a:pt x="65" y="693"/>
                    <a:pt x="76" y="689"/>
                  </a:cubicBezTo>
                  <a:cubicBezTo>
                    <a:pt x="991" y="450"/>
                    <a:pt x="1866" y="271"/>
                    <a:pt x="2841" y="211"/>
                  </a:cubicBezTo>
                  <a:cubicBezTo>
                    <a:pt x="2881" y="191"/>
                    <a:pt x="2881" y="112"/>
                    <a:pt x="2841" y="92"/>
                  </a:cubicBezTo>
                  <a:cubicBezTo>
                    <a:pt x="2565" y="33"/>
                    <a:pt x="2271" y="0"/>
                    <a:pt x="19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707;p39">
              <a:extLst>
                <a:ext uri="{FF2B5EF4-FFF2-40B4-BE49-F238E27FC236}">
                  <a16:creationId xmlns:a16="http://schemas.microsoft.com/office/drawing/2014/main" id="{071E50CD-0B91-8DE3-C7CE-374EA5879291}"/>
                </a:ext>
              </a:extLst>
            </p:cNvPr>
            <p:cNvSpPr/>
            <p:nvPr/>
          </p:nvSpPr>
          <p:spPr>
            <a:xfrm>
              <a:off x="2491038" y="2581707"/>
              <a:ext cx="377934" cy="1792351"/>
            </a:xfrm>
            <a:custGeom>
              <a:avLst/>
              <a:gdLst/>
              <a:ahLst/>
              <a:cxnLst/>
              <a:rect l="l" t="t" r="r" b="b"/>
              <a:pathLst>
                <a:path w="10365" h="49156" extrusionOk="0">
                  <a:moveTo>
                    <a:pt x="60" y="0"/>
                  </a:moveTo>
                  <a:lnTo>
                    <a:pt x="1" y="5570"/>
                  </a:lnTo>
                  <a:lnTo>
                    <a:pt x="339" y="33002"/>
                  </a:lnTo>
                  <a:lnTo>
                    <a:pt x="558" y="49155"/>
                  </a:lnTo>
                  <a:lnTo>
                    <a:pt x="10365" y="48956"/>
                  </a:lnTo>
                  <a:lnTo>
                    <a:pt x="8455" y="5013"/>
                  </a:lnTo>
                  <a:lnTo>
                    <a:pt x="83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08;p39">
              <a:extLst>
                <a:ext uri="{FF2B5EF4-FFF2-40B4-BE49-F238E27FC236}">
                  <a16:creationId xmlns:a16="http://schemas.microsoft.com/office/drawing/2014/main" id="{3CF9D97B-84E5-D038-4AAB-68D4CE0841B5}"/>
                </a:ext>
              </a:extLst>
            </p:cNvPr>
            <p:cNvSpPr/>
            <p:nvPr/>
          </p:nvSpPr>
          <p:spPr>
            <a:xfrm>
              <a:off x="2525130" y="4305833"/>
              <a:ext cx="330059" cy="8168"/>
            </a:xfrm>
            <a:custGeom>
              <a:avLst/>
              <a:gdLst/>
              <a:ahLst/>
              <a:cxnLst/>
              <a:rect l="l" t="t" r="r" b="b"/>
              <a:pathLst>
                <a:path w="9052" h="224" extrusionOk="0">
                  <a:moveTo>
                    <a:pt x="6386" y="0"/>
                  </a:moveTo>
                  <a:cubicBezTo>
                    <a:pt x="5650" y="0"/>
                    <a:pt x="717" y="40"/>
                    <a:pt x="20" y="160"/>
                  </a:cubicBezTo>
                  <a:cubicBezTo>
                    <a:pt x="1" y="160"/>
                    <a:pt x="1" y="179"/>
                    <a:pt x="20" y="179"/>
                  </a:cubicBezTo>
                  <a:cubicBezTo>
                    <a:pt x="253" y="213"/>
                    <a:pt x="955" y="224"/>
                    <a:pt x="1817" y="224"/>
                  </a:cubicBezTo>
                  <a:cubicBezTo>
                    <a:pt x="3539" y="224"/>
                    <a:pt x="5895" y="179"/>
                    <a:pt x="6386" y="179"/>
                  </a:cubicBezTo>
                  <a:cubicBezTo>
                    <a:pt x="7938" y="160"/>
                    <a:pt x="7480" y="140"/>
                    <a:pt x="9012" y="80"/>
                  </a:cubicBezTo>
                  <a:cubicBezTo>
                    <a:pt x="9052" y="80"/>
                    <a:pt x="9052" y="40"/>
                    <a:pt x="9032" y="40"/>
                  </a:cubicBezTo>
                  <a:cubicBezTo>
                    <a:pt x="7480" y="0"/>
                    <a:pt x="7938" y="0"/>
                    <a:pt x="638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09;p39">
              <a:extLst>
                <a:ext uri="{FF2B5EF4-FFF2-40B4-BE49-F238E27FC236}">
                  <a16:creationId xmlns:a16="http://schemas.microsoft.com/office/drawing/2014/main" id="{C0BE6C2E-F7EB-6B83-7CBD-963FBE5CD7DF}"/>
                </a:ext>
              </a:extLst>
            </p:cNvPr>
            <p:cNvSpPr/>
            <p:nvPr/>
          </p:nvSpPr>
          <p:spPr>
            <a:xfrm>
              <a:off x="2694134" y="2845914"/>
              <a:ext cx="48641" cy="1436550"/>
            </a:xfrm>
            <a:custGeom>
              <a:avLst/>
              <a:gdLst/>
              <a:ahLst/>
              <a:cxnLst/>
              <a:rect l="l" t="t" r="r" b="b"/>
              <a:pathLst>
                <a:path w="1334" h="39398" extrusionOk="0">
                  <a:moveTo>
                    <a:pt x="30" y="0"/>
                  </a:moveTo>
                  <a:cubicBezTo>
                    <a:pt x="25" y="0"/>
                    <a:pt x="20" y="5"/>
                    <a:pt x="20" y="15"/>
                  </a:cubicBezTo>
                  <a:cubicBezTo>
                    <a:pt x="20" y="2900"/>
                    <a:pt x="1" y="5764"/>
                    <a:pt x="20" y="8609"/>
                  </a:cubicBezTo>
                  <a:cubicBezTo>
                    <a:pt x="40" y="13761"/>
                    <a:pt x="199" y="18893"/>
                    <a:pt x="398" y="24006"/>
                  </a:cubicBezTo>
                  <a:cubicBezTo>
                    <a:pt x="597" y="29138"/>
                    <a:pt x="936" y="34251"/>
                    <a:pt x="1313" y="39383"/>
                  </a:cubicBezTo>
                  <a:cubicBezTo>
                    <a:pt x="1313" y="39393"/>
                    <a:pt x="1318" y="39398"/>
                    <a:pt x="1323" y="39398"/>
                  </a:cubicBezTo>
                  <a:cubicBezTo>
                    <a:pt x="1328" y="39398"/>
                    <a:pt x="1333" y="39393"/>
                    <a:pt x="1333" y="39383"/>
                  </a:cubicBezTo>
                  <a:cubicBezTo>
                    <a:pt x="1194" y="36498"/>
                    <a:pt x="1035" y="33634"/>
                    <a:pt x="936" y="30749"/>
                  </a:cubicBezTo>
                  <a:cubicBezTo>
                    <a:pt x="737" y="25617"/>
                    <a:pt x="538" y="20505"/>
                    <a:pt x="398" y="15372"/>
                  </a:cubicBezTo>
                  <a:cubicBezTo>
                    <a:pt x="339" y="12826"/>
                    <a:pt x="259" y="10260"/>
                    <a:pt x="199" y="7694"/>
                  </a:cubicBezTo>
                  <a:cubicBezTo>
                    <a:pt x="120" y="5148"/>
                    <a:pt x="40" y="2581"/>
                    <a:pt x="40" y="15"/>
                  </a:cubicBezTo>
                  <a:cubicBezTo>
                    <a:pt x="40" y="5"/>
                    <a:pt x="35" y="0"/>
                    <a:pt x="3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10;p39">
              <a:extLst>
                <a:ext uri="{FF2B5EF4-FFF2-40B4-BE49-F238E27FC236}">
                  <a16:creationId xmlns:a16="http://schemas.microsoft.com/office/drawing/2014/main" id="{C8291E78-A2AE-45FF-A694-11EEF31EDF0C}"/>
                </a:ext>
              </a:extLst>
            </p:cNvPr>
            <p:cNvSpPr/>
            <p:nvPr/>
          </p:nvSpPr>
          <p:spPr>
            <a:xfrm>
              <a:off x="2491038" y="2581707"/>
              <a:ext cx="252466" cy="1203372"/>
            </a:xfrm>
            <a:custGeom>
              <a:avLst/>
              <a:gdLst/>
              <a:ahLst/>
              <a:cxnLst/>
              <a:rect l="l" t="t" r="r" b="b"/>
              <a:pathLst>
                <a:path w="6924" h="33003" extrusionOk="0">
                  <a:moveTo>
                    <a:pt x="60" y="0"/>
                  </a:moveTo>
                  <a:lnTo>
                    <a:pt x="1" y="5570"/>
                  </a:lnTo>
                  <a:lnTo>
                    <a:pt x="339" y="33002"/>
                  </a:lnTo>
                  <a:lnTo>
                    <a:pt x="6923"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11;p39">
              <a:extLst>
                <a:ext uri="{FF2B5EF4-FFF2-40B4-BE49-F238E27FC236}">
                  <a16:creationId xmlns:a16="http://schemas.microsoft.com/office/drawing/2014/main" id="{4C5E1A2B-EC1D-96BA-2364-37ED11A398A7}"/>
                </a:ext>
              </a:extLst>
            </p:cNvPr>
            <p:cNvSpPr/>
            <p:nvPr/>
          </p:nvSpPr>
          <p:spPr>
            <a:xfrm>
              <a:off x="1829537" y="4028026"/>
              <a:ext cx="619461" cy="516236"/>
            </a:xfrm>
            <a:custGeom>
              <a:avLst/>
              <a:gdLst/>
              <a:ahLst/>
              <a:cxnLst/>
              <a:rect l="l" t="t" r="r" b="b"/>
              <a:pathLst>
                <a:path w="16989" h="14158" extrusionOk="0">
                  <a:moveTo>
                    <a:pt x="8256" y="0"/>
                  </a:moveTo>
                  <a:lnTo>
                    <a:pt x="6784" y="9151"/>
                  </a:lnTo>
                  <a:cubicBezTo>
                    <a:pt x="6784" y="9151"/>
                    <a:pt x="1492" y="11658"/>
                    <a:pt x="955" y="12095"/>
                  </a:cubicBezTo>
                  <a:cubicBezTo>
                    <a:pt x="398" y="12553"/>
                    <a:pt x="0" y="13965"/>
                    <a:pt x="498" y="14124"/>
                  </a:cubicBezTo>
                  <a:cubicBezTo>
                    <a:pt x="580" y="14147"/>
                    <a:pt x="1028" y="14158"/>
                    <a:pt x="1721" y="14158"/>
                  </a:cubicBezTo>
                  <a:cubicBezTo>
                    <a:pt x="5244" y="14158"/>
                    <a:pt x="15105" y="13886"/>
                    <a:pt x="15537" y="13587"/>
                  </a:cubicBezTo>
                  <a:cubicBezTo>
                    <a:pt x="15596" y="13547"/>
                    <a:pt x="15636" y="13348"/>
                    <a:pt x="15676" y="13050"/>
                  </a:cubicBezTo>
                  <a:lnTo>
                    <a:pt x="15676" y="13030"/>
                  </a:lnTo>
                  <a:cubicBezTo>
                    <a:pt x="15775" y="12234"/>
                    <a:pt x="15815" y="10703"/>
                    <a:pt x="15815" y="8952"/>
                  </a:cubicBezTo>
                  <a:lnTo>
                    <a:pt x="16989" y="199"/>
                  </a:lnTo>
                  <a:lnTo>
                    <a:pt x="8256"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12;p39">
              <a:extLst>
                <a:ext uri="{FF2B5EF4-FFF2-40B4-BE49-F238E27FC236}">
                  <a16:creationId xmlns:a16="http://schemas.microsoft.com/office/drawing/2014/main" id="{912D20C3-0F34-1E5B-55F7-219CB338BE5D}"/>
                </a:ext>
              </a:extLst>
            </p:cNvPr>
            <p:cNvSpPr/>
            <p:nvPr/>
          </p:nvSpPr>
          <p:spPr>
            <a:xfrm>
              <a:off x="1829537" y="4285524"/>
              <a:ext cx="582488" cy="258738"/>
            </a:xfrm>
            <a:custGeom>
              <a:avLst/>
              <a:gdLst/>
              <a:ahLst/>
              <a:cxnLst/>
              <a:rect l="l" t="t" r="r" b="b"/>
              <a:pathLst>
                <a:path w="15975" h="7096" extrusionOk="0">
                  <a:moveTo>
                    <a:pt x="15974" y="0"/>
                  </a:moveTo>
                  <a:lnTo>
                    <a:pt x="6963" y="140"/>
                  </a:lnTo>
                  <a:lnTo>
                    <a:pt x="6784" y="2089"/>
                  </a:lnTo>
                  <a:cubicBezTo>
                    <a:pt x="6784" y="2089"/>
                    <a:pt x="1492" y="4596"/>
                    <a:pt x="955" y="5053"/>
                  </a:cubicBezTo>
                  <a:cubicBezTo>
                    <a:pt x="398" y="5491"/>
                    <a:pt x="0" y="6903"/>
                    <a:pt x="498" y="7062"/>
                  </a:cubicBezTo>
                  <a:cubicBezTo>
                    <a:pt x="580" y="7085"/>
                    <a:pt x="1031" y="7096"/>
                    <a:pt x="1730" y="7096"/>
                  </a:cubicBezTo>
                  <a:cubicBezTo>
                    <a:pt x="5261" y="7096"/>
                    <a:pt x="15105" y="6827"/>
                    <a:pt x="15537" y="6545"/>
                  </a:cubicBezTo>
                  <a:cubicBezTo>
                    <a:pt x="15576" y="6485"/>
                    <a:pt x="15616" y="6286"/>
                    <a:pt x="15676" y="5988"/>
                  </a:cubicBezTo>
                  <a:lnTo>
                    <a:pt x="15676" y="5968"/>
                  </a:lnTo>
                  <a:cubicBezTo>
                    <a:pt x="15775" y="5172"/>
                    <a:pt x="15815" y="3661"/>
                    <a:pt x="15815" y="1890"/>
                  </a:cubicBezTo>
                  <a:cubicBezTo>
                    <a:pt x="15815" y="1850"/>
                    <a:pt x="15875" y="1094"/>
                    <a:pt x="15974"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13;p39">
              <a:extLst>
                <a:ext uri="{FF2B5EF4-FFF2-40B4-BE49-F238E27FC236}">
                  <a16:creationId xmlns:a16="http://schemas.microsoft.com/office/drawing/2014/main" id="{73E72B3F-12CA-FE90-D829-B2B36CFEDF5C}"/>
                </a:ext>
              </a:extLst>
            </p:cNvPr>
            <p:cNvSpPr/>
            <p:nvPr/>
          </p:nvSpPr>
          <p:spPr>
            <a:xfrm>
              <a:off x="1828807" y="4351521"/>
              <a:ext cx="577420" cy="192741"/>
            </a:xfrm>
            <a:custGeom>
              <a:avLst/>
              <a:gdLst/>
              <a:ahLst/>
              <a:cxnLst/>
              <a:rect l="l" t="t" r="r" b="b"/>
              <a:pathLst>
                <a:path w="15836" h="5286" extrusionOk="0">
                  <a:moveTo>
                    <a:pt x="15835" y="1"/>
                  </a:moveTo>
                  <a:lnTo>
                    <a:pt x="6784" y="100"/>
                  </a:lnTo>
                  <a:lnTo>
                    <a:pt x="6784" y="239"/>
                  </a:lnTo>
                  <a:cubicBezTo>
                    <a:pt x="6784" y="239"/>
                    <a:pt x="1473" y="2766"/>
                    <a:pt x="955" y="3203"/>
                  </a:cubicBezTo>
                  <a:cubicBezTo>
                    <a:pt x="418" y="3661"/>
                    <a:pt x="1" y="5073"/>
                    <a:pt x="498" y="5252"/>
                  </a:cubicBezTo>
                  <a:cubicBezTo>
                    <a:pt x="580" y="5275"/>
                    <a:pt x="1028" y="5286"/>
                    <a:pt x="1722" y="5286"/>
                  </a:cubicBezTo>
                  <a:cubicBezTo>
                    <a:pt x="5244" y="5286"/>
                    <a:pt x="15105" y="5014"/>
                    <a:pt x="15537" y="4715"/>
                  </a:cubicBezTo>
                  <a:cubicBezTo>
                    <a:pt x="15736" y="4596"/>
                    <a:pt x="15815" y="2527"/>
                    <a:pt x="15835" y="80"/>
                  </a:cubicBezTo>
                  <a:lnTo>
                    <a:pt x="15835"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14;p39">
              <a:extLst>
                <a:ext uri="{FF2B5EF4-FFF2-40B4-BE49-F238E27FC236}">
                  <a16:creationId xmlns:a16="http://schemas.microsoft.com/office/drawing/2014/main" id="{7801DCBA-F2B4-D923-45F3-4ECF51AF518B}"/>
                </a:ext>
              </a:extLst>
            </p:cNvPr>
            <p:cNvSpPr/>
            <p:nvPr/>
          </p:nvSpPr>
          <p:spPr>
            <a:xfrm>
              <a:off x="1850648" y="4511263"/>
              <a:ext cx="522216" cy="12434"/>
            </a:xfrm>
            <a:custGeom>
              <a:avLst/>
              <a:gdLst/>
              <a:ahLst/>
              <a:cxnLst/>
              <a:rect l="l" t="t" r="r" b="b"/>
              <a:pathLst>
                <a:path w="14322" h="341" extrusionOk="0">
                  <a:moveTo>
                    <a:pt x="13051" y="1"/>
                  </a:moveTo>
                  <a:cubicBezTo>
                    <a:pt x="9591" y="1"/>
                    <a:pt x="2100" y="208"/>
                    <a:pt x="58" y="294"/>
                  </a:cubicBezTo>
                  <a:cubicBezTo>
                    <a:pt x="10" y="311"/>
                    <a:pt x="1" y="340"/>
                    <a:pt x="30" y="340"/>
                  </a:cubicBezTo>
                  <a:cubicBezTo>
                    <a:pt x="37" y="340"/>
                    <a:pt x="47" y="338"/>
                    <a:pt x="58" y="334"/>
                  </a:cubicBezTo>
                  <a:cubicBezTo>
                    <a:pt x="304" y="338"/>
                    <a:pt x="630" y="340"/>
                    <a:pt x="1018" y="340"/>
                  </a:cubicBezTo>
                  <a:cubicBezTo>
                    <a:pt x="4330" y="340"/>
                    <a:pt x="12200" y="196"/>
                    <a:pt x="14301" y="36"/>
                  </a:cubicBezTo>
                  <a:cubicBezTo>
                    <a:pt x="14321" y="36"/>
                    <a:pt x="14321" y="16"/>
                    <a:pt x="14301" y="16"/>
                  </a:cubicBezTo>
                  <a:cubicBezTo>
                    <a:pt x="13996" y="6"/>
                    <a:pt x="13569" y="1"/>
                    <a:pt x="1305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15;p39">
              <a:extLst>
                <a:ext uri="{FF2B5EF4-FFF2-40B4-BE49-F238E27FC236}">
                  <a16:creationId xmlns:a16="http://schemas.microsoft.com/office/drawing/2014/main" id="{A90CA6BE-11D2-86C3-E790-93BC39F2790C}"/>
                </a:ext>
              </a:extLst>
            </p:cNvPr>
            <p:cNvSpPr/>
            <p:nvPr/>
          </p:nvSpPr>
          <p:spPr>
            <a:xfrm>
              <a:off x="2037701" y="4353526"/>
              <a:ext cx="104939" cy="26508"/>
            </a:xfrm>
            <a:custGeom>
              <a:avLst/>
              <a:gdLst/>
              <a:ahLst/>
              <a:cxnLst/>
              <a:rect l="l" t="t" r="r" b="b"/>
              <a:pathLst>
                <a:path w="2878" h="727" extrusionOk="0">
                  <a:moveTo>
                    <a:pt x="868" y="1"/>
                  </a:moveTo>
                  <a:cubicBezTo>
                    <a:pt x="592" y="1"/>
                    <a:pt x="319" y="30"/>
                    <a:pt x="60" y="85"/>
                  </a:cubicBezTo>
                  <a:cubicBezTo>
                    <a:pt x="1" y="85"/>
                    <a:pt x="1" y="204"/>
                    <a:pt x="40" y="224"/>
                  </a:cubicBezTo>
                  <a:cubicBezTo>
                    <a:pt x="1015" y="284"/>
                    <a:pt x="1871" y="443"/>
                    <a:pt x="2806" y="721"/>
                  </a:cubicBezTo>
                  <a:cubicBezTo>
                    <a:pt x="2813" y="725"/>
                    <a:pt x="2820" y="727"/>
                    <a:pt x="2827" y="727"/>
                  </a:cubicBezTo>
                  <a:cubicBezTo>
                    <a:pt x="2857" y="727"/>
                    <a:pt x="2878" y="694"/>
                    <a:pt x="2845" y="662"/>
                  </a:cubicBezTo>
                  <a:cubicBezTo>
                    <a:pt x="2327" y="201"/>
                    <a:pt x="1590" y="1"/>
                    <a:pt x="86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16;p39">
              <a:extLst>
                <a:ext uri="{FF2B5EF4-FFF2-40B4-BE49-F238E27FC236}">
                  <a16:creationId xmlns:a16="http://schemas.microsoft.com/office/drawing/2014/main" id="{6AB7095E-2B16-B992-A244-EB2C2A2C23B5}"/>
                </a:ext>
              </a:extLst>
            </p:cNvPr>
            <p:cNvSpPr/>
            <p:nvPr/>
          </p:nvSpPr>
          <p:spPr>
            <a:xfrm>
              <a:off x="2013052" y="4369351"/>
              <a:ext cx="105085" cy="25925"/>
            </a:xfrm>
            <a:custGeom>
              <a:avLst/>
              <a:gdLst/>
              <a:ahLst/>
              <a:cxnLst/>
              <a:rect l="l" t="t" r="r" b="b"/>
              <a:pathLst>
                <a:path w="2882" h="711" extrusionOk="0">
                  <a:moveTo>
                    <a:pt x="907" y="1"/>
                  </a:moveTo>
                  <a:cubicBezTo>
                    <a:pt x="623" y="1"/>
                    <a:pt x="342" y="31"/>
                    <a:pt x="80" y="89"/>
                  </a:cubicBezTo>
                  <a:cubicBezTo>
                    <a:pt x="0" y="89"/>
                    <a:pt x="0" y="188"/>
                    <a:pt x="40" y="208"/>
                  </a:cubicBezTo>
                  <a:cubicBezTo>
                    <a:pt x="1015" y="287"/>
                    <a:pt x="1890" y="427"/>
                    <a:pt x="2805" y="705"/>
                  </a:cubicBezTo>
                  <a:cubicBezTo>
                    <a:pt x="2816" y="709"/>
                    <a:pt x="2826" y="710"/>
                    <a:pt x="2834" y="710"/>
                  </a:cubicBezTo>
                  <a:cubicBezTo>
                    <a:pt x="2871" y="710"/>
                    <a:pt x="2881" y="678"/>
                    <a:pt x="2865" y="646"/>
                  </a:cubicBezTo>
                  <a:cubicBezTo>
                    <a:pt x="2340" y="192"/>
                    <a:pt x="1613" y="1"/>
                    <a:pt x="90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17;p39">
              <a:extLst>
                <a:ext uri="{FF2B5EF4-FFF2-40B4-BE49-F238E27FC236}">
                  <a16:creationId xmlns:a16="http://schemas.microsoft.com/office/drawing/2014/main" id="{4141815B-7AF5-5E31-96C6-A301CE94307C}"/>
                </a:ext>
              </a:extLst>
            </p:cNvPr>
            <p:cNvSpPr/>
            <p:nvPr/>
          </p:nvSpPr>
          <p:spPr>
            <a:xfrm>
              <a:off x="1989096" y="4384592"/>
              <a:ext cx="104319" cy="26217"/>
            </a:xfrm>
            <a:custGeom>
              <a:avLst/>
              <a:gdLst/>
              <a:ahLst/>
              <a:cxnLst/>
              <a:rect l="l" t="t" r="r" b="b"/>
              <a:pathLst>
                <a:path w="2861" h="719" extrusionOk="0">
                  <a:moveTo>
                    <a:pt x="881" y="1"/>
                  </a:moveTo>
                  <a:cubicBezTo>
                    <a:pt x="599" y="1"/>
                    <a:pt x="321" y="32"/>
                    <a:pt x="61" y="88"/>
                  </a:cubicBezTo>
                  <a:cubicBezTo>
                    <a:pt x="1" y="88"/>
                    <a:pt x="1" y="188"/>
                    <a:pt x="21" y="208"/>
                  </a:cubicBezTo>
                  <a:cubicBezTo>
                    <a:pt x="995" y="287"/>
                    <a:pt x="1871" y="426"/>
                    <a:pt x="2786" y="705"/>
                  </a:cubicBezTo>
                  <a:cubicBezTo>
                    <a:pt x="2800" y="715"/>
                    <a:pt x="2812" y="718"/>
                    <a:pt x="2822" y="718"/>
                  </a:cubicBezTo>
                  <a:cubicBezTo>
                    <a:pt x="2853" y="718"/>
                    <a:pt x="2861" y="680"/>
                    <a:pt x="2846" y="665"/>
                  </a:cubicBezTo>
                  <a:cubicBezTo>
                    <a:pt x="2319" y="196"/>
                    <a:pt x="1589" y="1"/>
                    <a:pt x="88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18;p39">
              <a:extLst>
                <a:ext uri="{FF2B5EF4-FFF2-40B4-BE49-F238E27FC236}">
                  <a16:creationId xmlns:a16="http://schemas.microsoft.com/office/drawing/2014/main" id="{E2BC0AC8-C107-1734-A0BE-B749FE855634}"/>
                </a:ext>
              </a:extLst>
            </p:cNvPr>
            <p:cNvSpPr/>
            <p:nvPr/>
          </p:nvSpPr>
          <p:spPr>
            <a:xfrm>
              <a:off x="2055822" y="2579519"/>
              <a:ext cx="708722" cy="1789470"/>
            </a:xfrm>
            <a:custGeom>
              <a:avLst/>
              <a:gdLst/>
              <a:ahLst/>
              <a:cxnLst/>
              <a:rect l="l" t="t" r="r" b="b"/>
              <a:pathLst>
                <a:path w="19437" h="49077" extrusionOk="0">
                  <a:moveTo>
                    <a:pt x="7859" y="1"/>
                  </a:moveTo>
                  <a:lnTo>
                    <a:pt x="1" y="48539"/>
                  </a:lnTo>
                  <a:lnTo>
                    <a:pt x="9788" y="49076"/>
                  </a:lnTo>
                  <a:lnTo>
                    <a:pt x="12693" y="30337"/>
                  </a:lnTo>
                  <a:lnTo>
                    <a:pt x="14881" y="9529"/>
                  </a:lnTo>
                  <a:cubicBezTo>
                    <a:pt x="15358" y="9330"/>
                    <a:pt x="16771" y="8714"/>
                    <a:pt x="17069" y="8535"/>
                  </a:cubicBezTo>
                  <a:cubicBezTo>
                    <a:pt x="17328" y="8356"/>
                    <a:pt x="17765" y="6903"/>
                    <a:pt x="18223" y="5213"/>
                  </a:cubicBezTo>
                  <a:cubicBezTo>
                    <a:pt x="18819" y="2885"/>
                    <a:pt x="19396" y="200"/>
                    <a:pt x="19436" y="40"/>
                  </a:cubicBezTo>
                  <a:lnTo>
                    <a:pt x="194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19;p39">
              <a:extLst>
                <a:ext uri="{FF2B5EF4-FFF2-40B4-BE49-F238E27FC236}">
                  <a16:creationId xmlns:a16="http://schemas.microsoft.com/office/drawing/2014/main" id="{5716488A-E814-F580-4664-8267B393362A}"/>
                </a:ext>
              </a:extLst>
            </p:cNvPr>
            <p:cNvSpPr/>
            <p:nvPr/>
          </p:nvSpPr>
          <p:spPr>
            <a:xfrm>
              <a:off x="2082695" y="4289316"/>
              <a:ext cx="329329" cy="16335"/>
            </a:xfrm>
            <a:custGeom>
              <a:avLst/>
              <a:gdLst/>
              <a:ahLst/>
              <a:cxnLst/>
              <a:rect l="l" t="t" r="r" b="b"/>
              <a:pathLst>
                <a:path w="9032" h="448" extrusionOk="0">
                  <a:moveTo>
                    <a:pt x="498" y="1"/>
                  </a:moveTo>
                  <a:cubicBezTo>
                    <a:pt x="278" y="1"/>
                    <a:pt x="112" y="5"/>
                    <a:pt x="20" y="16"/>
                  </a:cubicBezTo>
                  <a:cubicBezTo>
                    <a:pt x="0" y="16"/>
                    <a:pt x="0" y="36"/>
                    <a:pt x="20" y="36"/>
                  </a:cubicBezTo>
                  <a:cubicBezTo>
                    <a:pt x="716" y="195"/>
                    <a:pt x="5650" y="374"/>
                    <a:pt x="6386" y="394"/>
                  </a:cubicBezTo>
                  <a:cubicBezTo>
                    <a:pt x="7936" y="433"/>
                    <a:pt x="7480" y="414"/>
                    <a:pt x="9027" y="433"/>
                  </a:cubicBezTo>
                  <a:lnTo>
                    <a:pt x="9027" y="433"/>
                  </a:lnTo>
                  <a:cubicBezTo>
                    <a:pt x="9025" y="424"/>
                    <a:pt x="9020" y="414"/>
                    <a:pt x="9011" y="414"/>
                  </a:cubicBezTo>
                  <a:cubicBezTo>
                    <a:pt x="7480" y="314"/>
                    <a:pt x="7917" y="314"/>
                    <a:pt x="6386" y="235"/>
                  </a:cubicBezTo>
                  <a:cubicBezTo>
                    <a:pt x="5747" y="200"/>
                    <a:pt x="1945" y="1"/>
                    <a:pt x="498" y="1"/>
                  </a:cubicBezTo>
                  <a:close/>
                  <a:moveTo>
                    <a:pt x="9027" y="433"/>
                  </a:moveTo>
                  <a:cubicBezTo>
                    <a:pt x="9030" y="441"/>
                    <a:pt x="9031" y="447"/>
                    <a:pt x="9031" y="447"/>
                  </a:cubicBezTo>
                  <a:cubicBezTo>
                    <a:pt x="9031" y="447"/>
                    <a:pt x="9031" y="443"/>
                    <a:pt x="9031" y="433"/>
                  </a:cubicBezTo>
                  <a:cubicBezTo>
                    <a:pt x="9030" y="433"/>
                    <a:pt x="9029" y="433"/>
                    <a:pt x="9027" y="433"/>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20;p39">
              <a:extLst>
                <a:ext uri="{FF2B5EF4-FFF2-40B4-BE49-F238E27FC236}">
                  <a16:creationId xmlns:a16="http://schemas.microsoft.com/office/drawing/2014/main" id="{E088B195-A8C5-574D-D0BD-92CCE990A7A3}"/>
                </a:ext>
              </a:extLst>
            </p:cNvPr>
            <p:cNvSpPr/>
            <p:nvPr/>
          </p:nvSpPr>
          <p:spPr>
            <a:xfrm>
              <a:off x="2183514" y="2873662"/>
              <a:ext cx="250971" cy="1387763"/>
            </a:xfrm>
            <a:custGeom>
              <a:avLst/>
              <a:gdLst/>
              <a:ahLst/>
              <a:cxnLst/>
              <a:rect l="l" t="t" r="r" b="b"/>
              <a:pathLst>
                <a:path w="6883" h="38060" extrusionOk="0">
                  <a:moveTo>
                    <a:pt x="6873" y="0"/>
                  </a:moveTo>
                  <a:cubicBezTo>
                    <a:pt x="6868" y="0"/>
                    <a:pt x="6863" y="10"/>
                    <a:pt x="6863" y="30"/>
                  </a:cubicBezTo>
                  <a:cubicBezTo>
                    <a:pt x="6386" y="3074"/>
                    <a:pt x="6386" y="2775"/>
                    <a:pt x="5849" y="5819"/>
                  </a:cubicBezTo>
                  <a:cubicBezTo>
                    <a:pt x="4874" y="11170"/>
                    <a:pt x="3859" y="16541"/>
                    <a:pt x="2865" y="21872"/>
                  </a:cubicBezTo>
                  <a:cubicBezTo>
                    <a:pt x="2367" y="24558"/>
                    <a:pt x="1870" y="27223"/>
                    <a:pt x="1373" y="29909"/>
                  </a:cubicBezTo>
                  <a:cubicBezTo>
                    <a:pt x="1114" y="31222"/>
                    <a:pt x="895" y="32575"/>
                    <a:pt x="637" y="33907"/>
                  </a:cubicBezTo>
                  <a:cubicBezTo>
                    <a:pt x="398" y="35260"/>
                    <a:pt x="199" y="36653"/>
                    <a:pt x="0" y="38045"/>
                  </a:cubicBezTo>
                  <a:cubicBezTo>
                    <a:pt x="0" y="38055"/>
                    <a:pt x="10" y="38060"/>
                    <a:pt x="20" y="38060"/>
                  </a:cubicBezTo>
                  <a:cubicBezTo>
                    <a:pt x="30" y="38060"/>
                    <a:pt x="40" y="38055"/>
                    <a:pt x="40" y="38045"/>
                  </a:cubicBezTo>
                  <a:cubicBezTo>
                    <a:pt x="338" y="36533"/>
                    <a:pt x="696" y="35001"/>
                    <a:pt x="995" y="33470"/>
                  </a:cubicBezTo>
                  <a:cubicBezTo>
                    <a:pt x="1293" y="31978"/>
                    <a:pt x="1572" y="30466"/>
                    <a:pt x="1870" y="28974"/>
                  </a:cubicBezTo>
                  <a:cubicBezTo>
                    <a:pt x="2885" y="23603"/>
                    <a:pt x="3879" y="18252"/>
                    <a:pt x="4854" y="12881"/>
                  </a:cubicBezTo>
                  <a:cubicBezTo>
                    <a:pt x="5311" y="10195"/>
                    <a:pt x="5789" y="7530"/>
                    <a:pt x="6207" y="4844"/>
                  </a:cubicBezTo>
                  <a:cubicBezTo>
                    <a:pt x="6644" y="2139"/>
                    <a:pt x="6406" y="2735"/>
                    <a:pt x="6883" y="30"/>
                  </a:cubicBezTo>
                  <a:cubicBezTo>
                    <a:pt x="6883" y="10"/>
                    <a:pt x="6878" y="0"/>
                    <a:pt x="687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21;p39">
              <a:extLst>
                <a:ext uri="{FF2B5EF4-FFF2-40B4-BE49-F238E27FC236}">
                  <a16:creationId xmlns:a16="http://schemas.microsoft.com/office/drawing/2014/main" id="{1921CBB4-E8E0-19B3-B166-52C2D144948E}"/>
                </a:ext>
              </a:extLst>
            </p:cNvPr>
            <p:cNvSpPr/>
            <p:nvPr/>
          </p:nvSpPr>
          <p:spPr>
            <a:xfrm>
              <a:off x="2302491" y="2759826"/>
              <a:ext cx="145303" cy="123462"/>
            </a:xfrm>
            <a:custGeom>
              <a:avLst/>
              <a:gdLst/>
              <a:ahLst/>
              <a:cxnLst/>
              <a:rect l="l" t="t" r="r" b="b"/>
              <a:pathLst>
                <a:path w="3985" h="3386" extrusionOk="0">
                  <a:moveTo>
                    <a:pt x="3952" y="0"/>
                  </a:moveTo>
                  <a:cubicBezTo>
                    <a:pt x="3945" y="0"/>
                    <a:pt x="3938" y="2"/>
                    <a:pt x="3938" y="9"/>
                  </a:cubicBezTo>
                  <a:cubicBezTo>
                    <a:pt x="3898" y="168"/>
                    <a:pt x="3819" y="307"/>
                    <a:pt x="3739" y="447"/>
                  </a:cubicBezTo>
                  <a:cubicBezTo>
                    <a:pt x="3700" y="566"/>
                    <a:pt x="3640" y="665"/>
                    <a:pt x="3600" y="785"/>
                  </a:cubicBezTo>
                  <a:cubicBezTo>
                    <a:pt x="3461" y="1004"/>
                    <a:pt x="3361" y="1262"/>
                    <a:pt x="3282" y="1501"/>
                  </a:cubicBezTo>
                  <a:cubicBezTo>
                    <a:pt x="3103" y="1899"/>
                    <a:pt x="2924" y="2356"/>
                    <a:pt x="2546" y="2615"/>
                  </a:cubicBezTo>
                  <a:cubicBezTo>
                    <a:pt x="2227" y="2874"/>
                    <a:pt x="1830" y="3013"/>
                    <a:pt x="1432" y="3092"/>
                  </a:cubicBezTo>
                  <a:cubicBezTo>
                    <a:pt x="1233" y="3152"/>
                    <a:pt x="1014" y="3192"/>
                    <a:pt x="815" y="3212"/>
                  </a:cubicBezTo>
                  <a:cubicBezTo>
                    <a:pt x="537" y="3271"/>
                    <a:pt x="258" y="3271"/>
                    <a:pt x="19" y="3351"/>
                  </a:cubicBezTo>
                  <a:cubicBezTo>
                    <a:pt x="3" y="3351"/>
                    <a:pt x="0" y="3376"/>
                    <a:pt x="10" y="3376"/>
                  </a:cubicBezTo>
                  <a:cubicBezTo>
                    <a:pt x="12" y="3376"/>
                    <a:pt x="15" y="3375"/>
                    <a:pt x="19" y="3371"/>
                  </a:cubicBezTo>
                  <a:cubicBezTo>
                    <a:pt x="139" y="3381"/>
                    <a:pt x="263" y="3386"/>
                    <a:pt x="387" y="3386"/>
                  </a:cubicBezTo>
                  <a:cubicBezTo>
                    <a:pt x="512" y="3386"/>
                    <a:pt x="636" y="3381"/>
                    <a:pt x="755" y="3371"/>
                  </a:cubicBezTo>
                  <a:cubicBezTo>
                    <a:pt x="954" y="3371"/>
                    <a:pt x="1153" y="3351"/>
                    <a:pt x="1352" y="3311"/>
                  </a:cubicBezTo>
                  <a:cubicBezTo>
                    <a:pt x="2048" y="3251"/>
                    <a:pt x="2725" y="2993"/>
                    <a:pt x="3123" y="2376"/>
                  </a:cubicBezTo>
                  <a:cubicBezTo>
                    <a:pt x="3341" y="2058"/>
                    <a:pt x="3441" y="1660"/>
                    <a:pt x="3580" y="1282"/>
                  </a:cubicBezTo>
                  <a:cubicBezTo>
                    <a:pt x="3640" y="1083"/>
                    <a:pt x="3700" y="864"/>
                    <a:pt x="3779" y="665"/>
                  </a:cubicBezTo>
                  <a:cubicBezTo>
                    <a:pt x="3799" y="546"/>
                    <a:pt x="3839" y="447"/>
                    <a:pt x="3859" y="307"/>
                  </a:cubicBezTo>
                  <a:cubicBezTo>
                    <a:pt x="3918" y="208"/>
                    <a:pt x="3918" y="108"/>
                    <a:pt x="3958" y="9"/>
                  </a:cubicBezTo>
                  <a:cubicBezTo>
                    <a:pt x="3985" y="9"/>
                    <a:pt x="3967" y="0"/>
                    <a:pt x="395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22;p39">
              <a:extLst>
                <a:ext uri="{FF2B5EF4-FFF2-40B4-BE49-F238E27FC236}">
                  <a16:creationId xmlns:a16="http://schemas.microsoft.com/office/drawing/2014/main" id="{406F7884-A907-9461-922B-30583AAF7746}"/>
                </a:ext>
              </a:extLst>
            </p:cNvPr>
            <p:cNvSpPr/>
            <p:nvPr/>
          </p:nvSpPr>
          <p:spPr>
            <a:xfrm>
              <a:off x="2598420" y="2876834"/>
              <a:ext cx="112232" cy="52470"/>
            </a:xfrm>
            <a:custGeom>
              <a:avLst/>
              <a:gdLst/>
              <a:ahLst/>
              <a:cxnLst/>
              <a:rect l="l" t="t" r="r" b="b"/>
              <a:pathLst>
                <a:path w="3078" h="1439" extrusionOk="0">
                  <a:moveTo>
                    <a:pt x="2984" y="0"/>
                  </a:moveTo>
                  <a:cubicBezTo>
                    <a:pt x="2978" y="0"/>
                    <a:pt x="2971" y="1"/>
                    <a:pt x="2964" y="3"/>
                  </a:cubicBezTo>
                  <a:cubicBezTo>
                    <a:pt x="1949" y="361"/>
                    <a:pt x="974" y="858"/>
                    <a:pt x="40" y="1375"/>
                  </a:cubicBezTo>
                  <a:cubicBezTo>
                    <a:pt x="5" y="1392"/>
                    <a:pt x="0" y="1439"/>
                    <a:pt x="38" y="1439"/>
                  </a:cubicBezTo>
                  <a:cubicBezTo>
                    <a:pt x="44" y="1439"/>
                    <a:pt x="51" y="1438"/>
                    <a:pt x="59" y="1435"/>
                  </a:cubicBezTo>
                  <a:cubicBezTo>
                    <a:pt x="1054" y="997"/>
                    <a:pt x="2049" y="599"/>
                    <a:pt x="3023" y="102"/>
                  </a:cubicBezTo>
                  <a:cubicBezTo>
                    <a:pt x="3078" y="84"/>
                    <a:pt x="3050" y="0"/>
                    <a:pt x="298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23;p39">
              <a:extLst>
                <a:ext uri="{FF2B5EF4-FFF2-40B4-BE49-F238E27FC236}">
                  <a16:creationId xmlns:a16="http://schemas.microsoft.com/office/drawing/2014/main" id="{B5F6F5E7-0D78-E621-30CD-21A504C6A93D}"/>
                </a:ext>
              </a:extLst>
            </p:cNvPr>
            <p:cNvSpPr/>
            <p:nvPr/>
          </p:nvSpPr>
          <p:spPr>
            <a:xfrm>
              <a:off x="2633205" y="2629473"/>
              <a:ext cx="87802" cy="241892"/>
            </a:xfrm>
            <a:custGeom>
              <a:avLst/>
              <a:gdLst/>
              <a:ahLst/>
              <a:cxnLst/>
              <a:rect l="l" t="t" r="r" b="b"/>
              <a:pathLst>
                <a:path w="2408" h="6634" extrusionOk="0">
                  <a:moveTo>
                    <a:pt x="2259" y="0"/>
                  </a:moveTo>
                  <a:cubicBezTo>
                    <a:pt x="2243" y="0"/>
                    <a:pt x="2229" y="6"/>
                    <a:pt x="2229" y="23"/>
                  </a:cubicBezTo>
                  <a:cubicBezTo>
                    <a:pt x="2229" y="1197"/>
                    <a:pt x="2169" y="2251"/>
                    <a:pt x="2069" y="3345"/>
                  </a:cubicBezTo>
                  <a:cubicBezTo>
                    <a:pt x="2012" y="3824"/>
                    <a:pt x="1641" y="6461"/>
                    <a:pt x="814" y="6461"/>
                  </a:cubicBezTo>
                  <a:cubicBezTo>
                    <a:pt x="783" y="6461"/>
                    <a:pt x="750" y="6457"/>
                    <a:pt x="717" y="6449"/>
                  </a:cubicBezTo>
                  <a:cubicBezTo>
                    <a:pt x="577" y="6429"/>
                    <a:pt x="498" y="6270"/>
                    <a:pt x="478" y="6051"/>
                  </a:cubicBezTo>
                  <a:cubicBezTo>
                    <a:pt x="438" y="5772"/>
                    <a:pt x="538" y="5454"/>
                    <a:pt x="597" y="5175"/>
                  </a:cubicBezTo>
                  <a:cubicBezTo>
                    <a:pt x="697" y="4579"/>
                    <a:pt x="776" y="4002"/>
                    <a:pt x="816" y="3405"/>
                  </a:cubicBezTo>
                  <a:cubicBezTo>
                    <a:pt x="916" y="2291"/>
                    <a:pt x="916" y="1197"/>
                    <a:pt x="796" y="83"/>
                  </a:cubicBezTo>
                  <a:cubicBezTo>
                    <a:pt x="796" y="73"/>
                    <a:pt x="781" y="68"/>
                    <a:pt x="766" y="68"/>
                  </a:cubicBezTo>
                  <a:cubicBezTo>
                    <a:pt x="752" y="68"/>
                    <a:pt x="737" y="73"/>
                    <a:pt x="737" y="83"/>
                  </a:cubicBezTo>
                  <a:cubicBezTo>
                    <a:pt x="737" y="1615"/>
                    <a:pt x="697" y="3166"/>
                    <a:pt x="458" y="4678"/>
                  </a:cubicBezTo>
                  <a:cubicBezTo>
                    <a:pt x="359" y="5394"/>
                    <a:pt x="1" y="6528"/>
                    <a:pt x="756" y="6628"/>
                  </a:cubicBezTo>
                  <a:cubicBezTo>
                    <a:pt x="780" y="6631"/>
                    <a:pt x="804" y="6633"/>
                    <a:pt x="827" y="6633"/>
                  </a:cubicBezTo>
                  <a:cubicBezTo>
                    <a:pt x="1565" y="6633"/>
                    <a:pt x="2071" y="4862"/>
                    <a:pt x="2129" y="4380"/>
                  </a:cubicBezTo>
                  <a:cubicBezTo>
                    <a:pt x="2408" y="2967"/>
                    <a:pt x="2408" y="1455"/>
                    <a:pt x="2308" y="23"/>
                  </a:cubicBezTo>
                  <a:cubicBezTo>
                    <a:pt x="2308" y="12"/>
                    <a:pt x="2282" y="0"/>
                    <a:pt x="22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24;p39">
              <a:extLst>
                <a:ext uri="{FF2B5EF4-FFF2-40B4-BE49-F238E27FC236}">
                  <a16:creationId xmlns:a16="http://schemas.microsoft.com/office/drawing/2014/main" id="{9293D066-5846-5C3A-E1FE-14A6E19FDF5F}"/>
                </a:ext>
              </a:extLst>
            </p:cNvPr>
            <p:cNvSpPr/>
            <p:nvPr/>
          </p:nvSpPr>
          <p:spPr>
            <a:xfrm>
              <a:off x="2650598" y="2864546"/>
              <a:ext cx="18012" cy="41421"/>
            </a:xfrm>
            <a:custGeom>
              <a:avLst/>
              <a:gdLst/>
              <a:ahLst/>
              <a:cxnLst/>
              <a:rect l="l" t="t" r="r" b="b"/>
              <a:pathLst>
                <a:path w="494" h="1136" extrusionOk="0">
                  <a:moveTo>
                    <a:pt x="388" y="1"/>
                  </a:moveTo>
                  <a:cubicBezTo>
                    <a:pt x="348" y="1"/>
                    <a:pt x="304" y="24"/>
                    <a:pt x="279" y="81"/>
                  </a:cubicBezTo>
                  <a:cubicBezTo>
                    <a:pt x="220" y="280"/>
                    <a:pt x="140" y="479"/>
                    <a:pt x="100" y="638"/>
                  </a:cubicBezTo>
                  <a:cubicBezTo>
                    <a:pt x="41" y="797"/>
                    <a:pt x="1" y="976"/>
                    <a:pt x="21" y="1116"/>
                  </a:cubicBezTo>
                  <a:cubicBezTo>
                    <a:pt x="21" y="1135"/>
                    <a:pt x="61" y="1135"/>
                    <a:pt x="61" y="1135"/>
                  </a:cubicBezTo>
                  <a:cubicBezTo>
                    <a:pt x="160" y="1016"/>
                    <a:pt x="220" y="837"/>
                    <a:pt x="260" y="678"/>
                  </a:cubicBezTo>
                  <a:cubicBezTo>
                    <a:pt x="339" y="499"/>
                    <a:pt x="419" y="320"/>
                    <a:pt x="459" y="121"/>
                  </a:cubicBezTo>
                  <a:cubicBezTo>
                    <a:pt x="494" y="50"/>
                    <a:pt x="446" y="1"/>
                    <a:pt x="38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25;p39">
              <a:extLst>
                <a:ext uri="{FF2B5EF4-FFF2-40B4-BE49-F238E27FC236}">
                  <a16:creationId xmlns:a16="http://schemas.microsoft.com/office/drawing/2014/main" id="{04529323-D671-4668-0D91-9F4FC27A07BA}"/>
                </a:ext>
              </a:extLst>
            </p:cNvPr>
            <p:cNvSpPr/>
            <p:nvPr/>
          </p:nvSpPr>
          <p:spPr>
            <a:xfrm>
              <a:off x="2287942" y="2050668"/>
              <a:ext cx="554923" cy="700809"/>
            </a:xfrm>
            <a:custGeom>
              <a:avLst/>
              <a:gdLst/>
              <a:ahLst/>
              <a:cxnLst/>
              <a:rect l="l" t="t" r="r" b="b"/>
              <a:pathLst>
                <a:path w="15219" h="19220" extrusionOk="0">
                  <a:moveTo>
                    <a:pt x="7633" y="1"/>
                  </a:moveTo>
                  <a:cubicBezTo>
                    <a:pt x="6997" y="1"/>
                    <a:pt x="6372" y="169"/>
                    <a:pt x="6008" y="560"/>
                  </a:cubicBezTo>
                  <a:cubicBezTo>
                    <a:pt x="3621" y="3046"/>
                    <a:pt x="3183" y="4837"/>
                    <a:pt x="2607" y="6488"/>
                  </a:cubicBezTo>
                  <a:cubicBezTo>
                    <a:pt x="2189" y="7701"/>
                    <a:pt x="1692" y="9790"/>
                    <a:pt x="1254" y="11919"/>
                  </a:cubicBezTo>
                  <a:cubicBezTo>
                    <a:pt x="538" y="15440"/>
                    <a:pt x="1" y="19060"/>
                    <a:pt x="140" y="19219"/>
                  </a:cubicBezTo>
                  <a:cubicBezTo>
                    <a:pt x="140" y="19220"/>
                    <a:pt x="147" y="19220"/>
                    <a:pt x="161" y="19220"/>
                  </a:cubicBezTo>
                  <a:cubicBezTo>
                    <a:pt x="779" y="19220"/>
                    <a:pt x="14923" y="18779"/>
                    <a:pt x="15040" y="18642"/>
                  </a:cubicBezTo>
                  <a:cubicBezTo>
                    <a:pt x="15219" y="18424"/>
                    <a:pt x="12056" y="3802"/>
                    <a:pt x="9569" y="679"/>
                  </a:cubicBezTo>
                  <a:cubicBezTo>
                    <a:pt x="9228" y="261"/>
                    <a:pt x="8422" y="1"/>
                    <a:pt x="7633"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26;p39">
              <a:extLst>
                <a:ext uri="{FF2B5EF4-FFF2-40B4-BE49-F238E27FC236}">
                  <a16:creationId xmlns:a16="http://schemas.microsoft.com/office/drawing/2014/main" id="{BEEFEB83-0C05-8D6A-1C8A-496766571262}"/>
                </a:ext>
              </a:extLst>
            </p:cNvPr>
            <p:cNvSpPr/>
            <p:nvPr/>
          </p:nvSpPr>
          <p:spPr>
            <a:xfrm>
              <a:off x="2668027" y="2589692"/>
              <a:ext cx="4376" cy="34858"/>
            </a:xfrm>
            <a:custGeom>
              <a:avLst/>
              <a:gdLst/>
              <a:ahLst/>
              <a:cxnLst/>
              <a:rect l="l" t="t" r="r" b="b"/>
              <a:pathLst>
                <a:path w="120" h="956" extrusionOk="0">
                  <a:moveTo>
                    <a:pt x="60" y="0"/>
                  </a:moveTo>
                  <a:cubicBezTo>
                    <a:pt x="40" y="159"/>
                    <a:pt x="0" y="318"/>
                    <a:pt x="0" y="478"/>
                  </a:cubicBezTo>
                  <a:cubicBezTo>
                    <a:pt x="0" y="617"/>
                    <a:pt x="0" y="796"/>
                    <a:pt x="60" y="955"/>
                  </a:cubicBezTo>
                  <a:cubicBezTo>
                    <a:pt x="120" y="776"/>
                    <a:pt x="120" y="617"/>
                    <a:pt x="120" y="478"/>
                  </a:cubicBezTo>
                  <a:cubicBezTo>
                    <a:pt x="120" y="338"/>
                    <a:pt x="120" y="159"/>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27;p39">
              <a:extLst>
                <a:ext uri="{FF2B5EF4-FFF2-40B4-BE49-F238E27FC236}">
                  <a16:creationId xmlns:a16="http://schemas.microsoft.com/office/drawing/2014/main" id="{71B7CA5A-105D-05FB-3BE1-A5BF0B32D23D}"/>
                </a:ext>
              </a:extLst>
            </p:cNvPr>
            <p:cNvSpPr/>
            <p:nvPr/>
          </p:nvSpPr>
          <p:spPr>
            <a:xfrm>
              <a:off x="2605640" y="2343060"/>
              <a:ext cx="3683" cy="34858"/>
            </a:xfrm>
            <a:custGeom>
              <a:avLst/>
              <a:gdLst/>
              <a:ahLst/>
              <a:cxnLst/>
              <a:rect l="l" t="t" r="r" b="b"/>
              <a:pathLst>
                <a:path w="101" h="956" extrusionOk="0">
                  <a:moveTo>
                    <a:pt x="60" y="1"/>
                  </a:moveTo>
                  <a:cubicBezTo>
                    <a:pt x="21" y="160"/>
                    <a:pt x="1" y="319"/>
                    <a:pt x="1" y="478"/>
                  </a:cubicBezTo>
                  <a:cubicBezTo>
                    <a:pt x="1" y="617"/>
                    <a:pt x="1" y="796"/>
                    <a:pt x="60" y="956"/>
                  </a:cubicBezTo>
                  <a:cubicBezTo>
                    <a:pt x="100" y="796"/>
                    <a:pt x="100" y="657"/>
                    <a:pt x="100" y="478"/>
                  </a:cubicBezTo>
                  <a:cubicBezTo>
                    <a:pt x="100" y="319"/>
                    <a:pt x="100" y="16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28;p39">
              <a:extLst>
                <a:ext uri="{FF2B5EF4-FFF2-40B4-BE49-F238E27FC236}">
                  <a16:creationId xmlns:a16="http://schemas.microsoft.com/office/drawing/2014/main" id="{5AFA817F-4A41-0FAC-DBD4-18799B355D8F}"/>
                </a:ext>
              </a:extLst>
            </p:cNvPr>
            <p:cNvSpPr/>
            <p:nvPr/>
          </p:nvSpPr>
          <p:spPr>
            <a:xfrm>
              <a:off x="2437365" y="2245888"/>
              <a:ext cx="4376" cy="34822"/>
            </a:xfrm>
            <a:custGeom>
              <a:avLst/>
              <a:gdLst/>
              <a:ahLst/>
              <a:cxnLst/>
              <a:rect l="l" t="t" r="r" b="b"/>
              <a:pathLst>
                <a:path w="120" h="955" extrusionOk="0">
                  <a:moveTo>
                    <a:pt x="40" y="0"/>
                  </a:moveTo>
                  <a:cubicBezTo>
                    <a:pt x="20" y="159"/>
                    <a:pt x="1" y="338"/>
                    <a:pt x="1" y="477"/>
                  </a:cubicBezTo>
                  <a:cubicBezTo>
                    <a:pt x="1" y="637"/>
                    <a:pt x="1" y="796"/>
                    <a:pt x="40" y="955"/>
                  </a:cubicBezTo>
                  <a:cubicBezTo>
                    <a:pt x="100" y="796"/>
                    <a:pt x="120" y="637"/>
                    <a:pt x="100" y="477"/>
                  </a:cubicBezTo>
                  <a:cubicBezTo>
                    <a:pt x="100" y="338"/>
                    <a:pt x="100" y="159"/>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29;p39">
              <a:extLst>
                <a:ext uri="{FF2B5EF4-FFF2-40B4-BE49-F238E27FC236}">
                  <a16:creationId xmlns:a16="http://schemas.microsoft.com/office/drawing/2014/main" id="{4894ECA8-6B07-BD4B-6076-F72FEA3CA1B5}"/>
                </a:ext>
              </a:extLst>
            </p:cNvPr>
            <p:cNvSpPr/>
            <p:nvPr/>
          </p:nvSpPr>
          <p:spPr>
            <a:xfrm>
              <a:off x="2440282" y="2541817"/>
              <a:ext cx="3646" cy="34129"/>
            </a:xfrm>
            <a:custGeom>
              <a:avLst/>
              <a:gdLst/>
              <a:ahLst/>
              <a:cxnLst/>
              <a:rect l="l" t="t" r="r" b="b"/>
              <a:pathLst>
                <a:path w="100" h="936" extrusionOk="0">
                  <a:moveTo>
                    <a:pt x="40" y="0"/>
                  </a:moveTo>
                  <a:cubicBezTo>
                    <a:pt x="20" y="140"/>
                    <a:pt x="0" y="319"/>
                    <a:pt x="0" y="478"/>
                  </a:cubicBezTo>
                  <a:cubicBezTo>
                    <a:pt x="0" y="617"/>
                    <a:pt x="0" y="796"/>
                    <a:pt x="40" y="935"/>
                  </a:cubicBezTo>
                  <a:cubicBezTo>
                    <a:pt x="80" y="796"/>
                    <a:pt x="80" y="617"/>
                    <a:pt x="100" y="478"/>
                  </a:cubicBezTo>
                  <a:cubicBezTo>
                    <a:pt x="100" y="319"/>
                    <a:pt x="100" y="159"/>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30;p39">
              <a:extLst>
                <a:ext uri="{FF2B5EF4-FFF2-40B4-BE49-F238E27FC236}">
                  <a16:creationId xmlns:a16="http://schemas.microsoft.com/office/drawing/2014/main" id="{EAFF1C13-6564-3EB9-10B8-99563B4E52B9}"/>
                </a:ext>
              </a:extLst>
            </p:cNvPr>
            <p:cNvSpPr/>
            <p:nvPr/>
          </p:nvSpPr>
          <p:spPr>
            <a:xfrm>
              <a:off x="2540372" y="2527305"/>
              <a:ext cx="34858" cy="3646"/>
            </a:xfrm>
            <a:custGeom>
              <a:avLst/>
              <a:gdLst/>
              <a:ahLst/>
              <a:cxnLst/>
              <a:rect l="l" t="t" r="r" b="b"/>
              <a:pathLst>
                <a:path w="956" h="100" extrusionOk="0">
                  <a:moveTo>
                    <a:pt x="478" y="0"/>
                  </a:moveTo>
                  <a:cubicBezTo>
                    <a:pt x="319" y="0"/>
                    <a:pt x="159" y="0"/>
                    <a:pt x="0" y="40"/>
                  </a:cubicBezTo>
                  <a:cubicBezTo>
                    <a:pt x="159" y="100"/>
                    <a:pt x="299" y="100"/>
                    <a:pt x="478" y="100"/>
                  </a:cubicBezTo>
                  <a:cubicBezTo>
                    <a:pt x="637" y="100"/>
                    <a:pt x="796" y="100"/>
                    <a:pt x="955" y="4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31;p39">
              <a:extLst>
                <a:ext uri="{FF2B5EF4-FFF2-40B4-BE49-F238E27FC236}">
                  <a16:creationId xmlns:a16="http://schemas.microsoft.com/office/drawing/2014/main" id="{8E44A33A-A37F-C3E3-47D0-E17DF7AAE79E}"/>
                </a:ext>
              </a:extLst>
            </p:cNvPr>
            <p:cNvSpPr/>
            <p:nvPr/>
          </p:nvSpPr>
          <p:spPr>
            <a:xfrm>
              <a:off x="2415597" y="2381492"/>
              <a:ext cx="34129" cy="3938"/>
            </a:xfrm>
            <a:custGeom>
              <a:avLst/>
              <a:gdLst/>
              <a:ahLst/>
              <a:cxnLst/>
              <a:rect l="l" t="t" r="r" b="b"/>
              <a:pathLst>
                <a:path w="936" h="108" extrusionOk="0">
                  <a:moveTo>
                    <a:pt x="478" y="1"/>
                  </a:moveTo>
                  <a:cubicBezTo>
                    <a:pt x="319" y="1"/>
                    <a:pt x="140" y="1"/>
                    <a:pt x="1" y="41"/>
                  </a:cubicBezTo>
                  <a:cubicBezTo>
                    <a:pt x="135" y="86"/>
                    <a:pt x="247" y="108"/>
                    <a:pt x="362" y="108"/>
                  </a:cubicBezTo>
                  <a:cubicBezTo>
                    <a:pt x="400" y="108"/>
                    <a:pt x="438" y="105"/>
                    <a:pt x="478" y="100"/>
                  </a:cubicBezTo>
                  <a:cubicBezTo>
                    <a:pt x="617" y="100"/>
                    <a:pt x="796" y="100"/>
                    <a:pt x="936" y="41"/>
                  </a:cubicBezTo>
                  <a:cubicBezTo>
                    <a:pt x="796" y="21"/>
                    <a:pt x="617"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32;p39">
              <a:extLst>
                <a:ext uri="{FF2B5EF4-FFF2-40B4-BE49-F238E27FC236}">
                  <a16:creationId xmlns:a16="http://schemas.microsoft.com/office/drawing/2014/main" id="{85C59F0A-79AD-5D12-E147-06D51910A4FE}"/>
                </a:ext>
              </a:extLst>
            </p:cNvPr>
            <p:cNvSpPr/>
            <p:nvPr/>
          </p:nvSpPr>
          <p:spPr>
            <a:xfrm>
              <a:off x="2590398" y="2216135"/>
              <a:ext cx="34129" cy="3938"/>
            </a:xfrm>
            <a:custGeom>
              <a:avLst/>
              <a:gdLst/>
              <a:ahLst/>
              <a:cxnLst/>
              <a:rect l="l" t="t" r="r" b="b"/>
              <a:pathLst>
                <a:path w="936" h="108" extrusionOk="0">
                  <a:moveTo>
                    <a:pt x="478" y="0"/>
                  </a:moveTo>
                  <a:cubicBezTo>
                    <a:pt x="319" y="0"/>
                    <a:pt x="160" y="0"/>
                    <a:pt x="1" y="60"/>
                  </a:cubicBezTo>
                  <a:cubicBezTo>
                    <a:pt x="117" y="89"/>
                    <a:pt x="234" y="108"/>
                    <a:pt x="350" y="108"/>
                  </a:cubicBezTo>
                  <a:cubicBezTo>
                    <a:pt x="393" y="108"/>
                    <a:pt x="436" y="105"/>
                    <a:pt x="478" y="100"/>
                  </a:cubicBezTo>
                  <a:cubicBezTo>
                    <a:pt x="618" y="100"/>
                    <a:pt x="797" y="100"/>
                    <a:pt x="936" y="60"/>
                  </a:cubicBezTo>
                  <a:cubicBezTo>
                    <a:pt x="797" y="40"/>
                    <a:pt x="618"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33;p39">
              <a:extLst>
                <a:ext uri="{FF2B5EF4-FFF2-40B4-BE49-F238E27FC236}">
                  <a16:creationId xmlns:a16="http://schemas.microsoft.com/office/drawing/2014/main" id="{255D346E-6C60-6688-E19E-B6E534B5F2B1}"/>
                </a:ext>
              </a:extLst>
            </p:cNvPr>
            <p:cNvSpPr/>
            <p:nvPr/>
          </p:nvSpPr>
          <p:spPr>
            <a:xfrm>
              <a:off x="2401815" y="2683984"/>
              <a:ext cx="34858" cy="3646"/>
            </a:xfrm>
            <a:custGeom>
              <a:avLst/>
              <a:gdLst/>
              <a:ahLst/>
              <a:cxnLst/>
              <a:rect l="l" t="t" r="r" b="b"/>
              <a:pathLst>
                <a:path w="956" h="100" extrusionOk="0">
                  <a:moveTo>
                    <a:pt x="478" y="0"/>
                  </a:moveTo>
                  <a:cubicBezTo>
                    <a:pt x="319" y="0"/>
                    <a:pt x="160" y="0"/>
                    <a:pt x="1" y="60"/>
                  </a:cubicBezTo>
                  <a:cubicBezTo>
                    <a:pt x="180" y="100"/>
                    <a:pt x="319" y="100"/>
                    <a:pt x="478" y="100"/>
                  </a:cubicBezTo>
                  <a:cubicBezTo>
                    <a:pt x="617" y="100"/>
                    <a:pt x="797" y="100"/>
                    <a:pt x="956" y="60"/>
                  </a:cubicBezTo>
                  <a:cubicBezTo>
                    <a:pt x="797" y="20"/>
                    <a:pt x="61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34;p39">
              <a:extLst>
                <a:ext uri="{FF2B5EF4-FFF2-40B4-BE49-F238E27FC236}">
                  <a16:creationId xmlns:a16="http://schemas.microsoft.com/office/drawing/2014/main" id="{9007B5CE-588D-4876-CEB5-A2E02C5CC6C1}"/>
                </a:ext>
              </a:extLst>
            </p:cNvPr>
            <p:cNvSpPr/>
            <p:nvPr/>
          </p:nvSpPr>
          <p:spPr>
            <a:xfrm>
              <a:off x="2642649" y="2712279"/>
              <a:ext cx="34858" cy="3646"/>
            </a:xfrm>
            <a:custGeom>
              <a:avLst/>
              <a:gdLst/>
              <a:ahLst/>
              <a:cxnLst/>
              <a:rect l="l" t="t" r="r" b="b"/>
              <a:pathLst>
                <a:path w="956" h="100" extrusionOk="0">
                  <a:moveTo>
                    <a:pt x="478" y="0"/>
                  </a:moveTo>
                  <a:cubicBezTo>
                    <a:pt x="338" y="0"/>
                    <a:pt x="159" y="0"/>
                    <a:pt x="0" y="40"/>
                  </a:cubicBezTo>
                  <a:cubicBezTo>
                    <a:pt x="179" y="100"/>
                    <a:pt x="338" y="100"/>
                    <a:pt x="478" y="100"/>
                  </a:cubicBezTo>
                  <a:cubicBezTo>
                    <a:pt x="637" y="100"/>
                    <a:pt x="796" y="100"/>
                    <a:pt x="955" y="4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35;p39">
              <a:extLst>
                <a:ext uri="{FF2B5EF4-FFF2-40B4-BE49-F238E27FC236}">
                  <a16:creationId xmlns:a16="http://schemas.microsoft.com/office/drawing/2014/main" id="{8E63253F-9D25-8970-3428-A3F246293FE1}"/>
                </a:ext>
              </a:extLst>
            </p:cNvPr>
            <p:cNvSpPr/>
            <p:nvPr/>
          </p:nvSpPr>
          <p:spPr>
            <a:xfrm>
              <a:off x="2546169" y="2661487"/>
              <a:ext cx="23956" cy="24685"/>
            </a:xfrm>
            <a:custGeom>
              <a:avLst/>
              <a:gdLst/>
              <a:ahLst/>
              <a:cxnLst/>
              <a:rect l="l" t="t" r="r" b="b"/>
              <a:pathLst>
                <a:path w="657" h="677" extrusionOk="0">
                  <a:moveTo>
                    <a:pt x="0" y="1"/>
                  </a:moveTo>
                  <a:cubicBezTo>
                    <a:pt x="80" y="140"/>
                    <a:pt x="199" y="239"/>
                    <a:pt x="299" y="379"/>
                  </a:cubicBezTo>
                  <a:cubicBezTo>
                    <a:pt x="398" y="498"/>
                    <a:pt x="518" y="597"/>
                    <a:pt x="657" y="677"/>
                  </a:cubicBezTo>
                  <a:cubicBezTo>
                    <a:pt x="577" y="518"/>
                    <a:pt x="478" y="398"/>
                    <a:pt x="359" y="299"/>
                  </a:cubicBezTo>
                  <a:cubicBezTo>
                    <a:pt x="259" y="180"/>
                    <a:pt x="140" y="8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36;p39">
              <a:extLst>
                <a:ext uri="{FF2B5EF4-FFF2-40B4-BE49-F238E27FC236}">
                  <a16:creationId xmlns:a16="http://schemas.microsoft.com/office/drawing/2014/main" id="{91BD549C-1AC9-61AC-75D2-E93D0255ABE4}"/>
                </a:ext>
              </a:extLst>
            </p:cNvPr>
            <p:cNvSpPr/>
            <p:nvPr/>
          </p:nvSpPr>
          <p:spPr>
            <a:xfrm>
              <a:off x="2362654" y="2465647"/>
              <a:ext cx="24685" cy="24685"/>
            </a:xfrm>
            <a:custGeom>
              <a:avLst/>
              <a:gdLst/>
              <a:ahLst/>
              <a:cxnLst/>
              <a:rect l="l" t="t" r="r" b="b"/>
              <a:pathLst>
                <a:path w="677" h="677" extrusionOk="0">
                  <a:moveTo>
                    <a:pt x="1" y="1"/>
                  </a:moveTo>
                  <a:lnTo>
                    <a:pt x="1" y="1"/>
                  </a:lnTo>
                  <a:cubicBezTo>
                    <a:pt x="80" y="160"/>
                    <a:pt x="200" y="239"/>
                    <a:pt x="299" y="378"/>
                  </a:cubicBezTo>
                  <a:cubicBezTo>
                    <a:pt x="398" y="498"/>
                    <a:pt x="538" y="597"/>
                    <a:pt x="677" y="677"/>
                  </a:cubicBezTo>
                  <a:cubicBezTo>
                    <a:pt x="597" y="518"/>
                    <a:pt x="498" y="398"/>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37;p39">
              <a:extLst>
                <a:ext uri="{FF2B5EF4-FFF2-40B4-BE49-F238E27FC236}">
                  <a16:creationId xmlns:a16="http://schemas.microsoft.com/office/drawing/2014/main" id="{F010446E-F81D-8864-7DCC-F9A748FCF195}"/>
                </a:ext>
              </a:extLst>
            </p:cNvPr>
            <p:cNvSpPr/>
            <p:nvPr/>
          </p:nvSpPr>
          <p:spPr>
            <a:xfrm>
              <a:off x="2654973" y="2444608"/>
              <a:ext cx="23956" cy="24685"/>
            </a:xfrm>
            <a:custGeom>
              <a:avLst/>
              <a:gdLst/>
              <a:ahLst/>
              <a:cxnLst/>
              <a:rect l="l" t="t" r="r" b="b"/>
              <a:pathLst>
                <a:path w="657" h="677" extrusionOk="0">
                  <a:moveTo>
                    <a:pt x="0" y="1"/>
                  </a:moveTo>
                  <a:cubicBezTo>
                    <a:pt x="80" y="160"/>
                    <a:pt x="199" y="259"/>
                    <a:pt x="299" y="379"/>
                  </a:cubicBezTo>
                  <a:cubicBezTo>
                    <a:pt x="398" y="498"/>
                    <a:pt x="518" y="597"/>
                    <a:pt x="657" y="677"/>
                  </a:cubicBezTo>
                  <a:cubicBezTo>
                    <a:pt x="597" y="518"/>
                    <a:pt x="498" y="398"/>
                    <a:pt x="358" y="299"/>
                  </a:cubicBezTo>
                  <a:cubicBezTo>
                    <a:pt x="259" y="180"/>
                    <a:pt x="140" y="8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38;p39">
              <a:extLst>
                <a:ext uri="{FF2B5EF4-FFF2-40B4-BE49-F238E27FC236}">
                  <a16:creationId xmlns:a16="http://schemas.microsoft.com/office/drawing/2014/main" id="{F1102F95-0531-B4DA-CBCD-CCAE19D74DE6}"/>
                </a:ext>
              </a:extLst>
            </p:cNvPr>
            <p:cNvSpPr/>
            <p:nvPr/>
          </p:nvSpPr>
          <p:spPr>
            <a:xfrm>
              <a:off x="2515687" y="2269078"/>
              <a:ext cx="24722" cy="23992"/>
            </a:xfrm>
            <a:custGeom>
              <a:avLst/>
              <a:gdLst/>
              <a:ahLst/>
              <a:cxnLst/>
              <a:rect l="l" t="t" r="r" b="b"/>
              <a:pathLst>
                <a:path w="678" h="658" extrusionOk="0">
                  <a:moveTo>
                    <a:pt x="1" y="1"/>
                  </a:moveTo>
                  <a:cubicBezTo>
                    <a:pt x="81" y="140"/>
                    <a:pt x="220" y="239"/>
                    <a:pt x="319" y="359"/>
                  </a:cubicBezTo>
                  <a:cubicBezTo>
                    <a:pt x="419" y="498"/>
                    <a:pt x="538" y="597"/>
                    <a:pt x="677" y="657"/>
                  </a:cubicBezTo>
                  <a:cubicBezTo>
                    <a:pt x="578" y="518"/>
                    <a:pt x="478" y="398"/>
                    <a:pt x="379" y="299"/>
                  </a:cubicBezTo>
                  <a:cubicBezTo>
                    <a:pt x="279" y="16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39;p39">
              <a:extLst>
                <a:ext uri="{FF2B5EF4-FFF2-40B4-BE49-F238E27FC236}">
                  <a16:creationId xmlns:a16="http://schemas.microsoft.com/office/drawing/2014/main" id="{FFD89685-3C9F-81A7-3AF1-E68381019EBE}"/>
                </a:ext>
              </a:extLst>
            </p:cNvPr>
            <p:cNvSpPr/>
            <p:nvPr/>
          </p:nvSpPr>
          <p:spPr>
            <a:xfrm>
              <a:off x="2752875" y="2668743"/>
              <a:ext cx="24722" cy="24685"/>
            </a:xfrm>
            <a:custGeom>
              <a:avLst/>
              <a:gdLst/>
              <a:ahLst/>
              <a:cxnLst/>
              <a:rect l="l" t="t" r="r" b="b"/>
              <a:pathLst>
                <a:path w="678" h="677" extrusionOk="0">
                  <a:moveTo>
                    <a:pt x="1" y="0"/>
                  </a:moveTo>
                  <a:lnTo>
                    <a:pt x="1" y="0"/>
                  </a:lnTo>
                  <a:cubicBezTo>
                    <a:pt x="80" y="140"/>
                    <a:pt x="200" y="239"/>
                    <a:pt x="299" y="378"/>
                  </a:cubicBezTo>
                  <a:cubicBezTo>
                    <a:pt x="399" y="498"/>
                    <a:pt x="518" y="597"/>
                    <a:pt x="677" y="677"/>
                  </a:cubicBezTo>
                  <a:cubicBezTo>
                    <a:pt x="598" y="518"/>
                    <a:pt x="498" y="398"/>
                    <a:pt x="379" y="299"/>
                  </a:cubicBezTo>
                  <a:cubicBezTo>
                    <a:pt x="279" y="180"/>
                    <a:pt x="14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40;p39">
              <a:extLst>
                <a:ext uri="{FF2B5EF4-FFF2-40B4-BE49-F238E27FC236}">
                  <a16:creationId xmlns:a16="http://schemas.microsoft.com/office/drawing/2014/main" id="{9F59C7D3-A621-A0F6-4121-ABEBBC66BE5A}"/>
                </a:ext>
              </a:extLst>
            </p:cNvPr>
            <p:cNvSpPr/>
            <p:nvPr/>
          </p:nvSpPr>
          <p:spPr>
            <a:xfrm>
              <a:off x="2758709" y="2509183"/>
              <a:ext cx="24685" cy="24685"/>
            </a:xfrm>
            <a:custGeom>
              <a:avLst/>
              <a:gdLst/>
              <a:ahLst/>
              <a:cxnLst/>
              <a:rect l="l" t="t" r="r" b="b"/>
              <a:pathLst>
                <a:path w="677" h="677" extrusionOk="0">
                  <a:moveTo>
                    <a:pt x="676" y="0"/>
                  </a:moveTo>
                  <a:lnTo>
                    <a:pt x="676" y="0"/>
                  </a:lnTo>
                  <a:cubicBezTo>
                    <a:pt x="537" y="80"/>
                    <a:pt x="418" y="179"/>
                    <a:pt x="298" y="298"/>
                  </a:cubicBezTo>
                  <a:cubicBezTo>
                    <a:pt x="179" y="398"/>
                    <a:pt x="80" y="517"/>
                    <a:pt x="0" y="676"/>
                  </a:cubicBezTo>
                  <a:cubicBezTo>
                    <a:pt x="159" y="597"/>
                    <a:pt x="259" y="478"/>
                    <a:pt x="378" y="378"/>
                  </a:cubicBezTo>
                  <a:cubicBezTo>
                    <a:pt x="497" y="279"/>
                    <a:pt x="617" y="139"/>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41;p39">
              <a:extLst>
                <a:ext uri="{FF2B5EF4-FFF2-40B4-BE49-F238E27FC236}">
                  <a16:creationId xmlns:a16="http://schemas.microsoft.com/office/drawing/2014/main" id="{6131EC09-4EDD-85BC-3347-6A30463327F4}"/>
                </a:ext>
              </a:extLst>
            </p:cNvPr>
            <p:cNvSpPr/>
            <p:nvPr/>
          </p:nvSpPr>
          <p:spPr>
            <a:xfrm>
              <a:off x="2499753" y="2437352"/>
              <a:ext cx="24685" cy="24722"/>
            </a:xfrm>
            <a:custGeom>
              <a:avLst/>
              <a:gdLst/>
              <a:ahLst/>
              <a:cxnLst/>
              <a:rect l="l" t="t" r="r" b="b"/>
              <a:pathLst>
                <a:path w="677" h="678" extrusionOk="0">
                  <a:moveTo>
                    <a:pt x="677" y="1"/>
                  </a:moveTo>
                  <a:cubicBezTo>
                    <a:pt x="518" y="80"/>
                    <a:pt x="398" y="180"/>
                    <a:pt x="299" y="299"/>
                  </a:cubicBezTo>
                  <a:cubicBezTo>
                    <a:pt x="179" y="399"/>
                    <a:pt x="80" y="518"/>
                    <a:pt x="0" y="677"/>
                  </a:cubicBezTo>
                  <a:cubicBezTo>
                    <a:pt x="159" y="597"/>
                    <a:pt x="25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42;p39">
              <a:extLst>
                <a:ext uri="{FF2B5EF4-FFF2-40B4-BE49-F238E27FC236}">
                  <a16:creationId xmlns:a16="http://schemas.microsoft.com/office/drawing/2014/main" id="{921B17E5-E794-2D4D-3F5F-F4AAA70D9222}"/>
                </a:ext>
              </a:extLst>
            </p:cNvPr>
            <p:cNvSpPr/>
            <p:nvPr/>
          </p:nvSpPr>
          <p:spPr>
            <a:xfrm>
              <a:off x="2317696" y="2607814"/>
              <a:ext cx="24685" cy="24685"/>
            </a:xfrm>
            <a:custGeom>
              <a:avLst/>
              <a:gdLst/>
              <a:ahLst/>
              <a:cxnLst/>
              <a:rect l="l" t="t" r="r" b="b"/>
              <a:pathLst>
                <a:path w="677" h="677" extrusionOk="0">
                  <a:moveTo>
                    <a:pt x="677" y="1"/>
                  </a:moveTo>
                  <a:cubicBezTo>
                    <a:pt x="517" y="80"/>
                    <a:pt x="418" y="180"/>
                    <a:pt x="299" y="299"/>
                  </a:cubicBezTo>
                  <a:cubicBezTo>
                    <a:pt x="179" y="398"/>
                    <a:pt x="60" y="518"/>
                    <a:pt x="0" y="677"/>
                  </a:cubicBezTo>
                  <a:cubicBezTo>
                    <a:pt x="140" y="597"/>
                    <a:pt x="239" y="478"/>
                    <a:pt x="378" y="378"/>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43;p39">
              <a:extLst>
                <a:ext uri="{FF2B5EF4-FFF2-40B4-BE49-F238E27FC236}">
                  <a16:creationId xmlns:a16="http://schemas.microsoft.com/office/drawing/2014/main" id="{61C90C09-FF21-1B1E-1B4F-399CA2ED9AFD}"/>
                </a:ext>
              </a:extLst>
            </p:cNvPr>
            <p:cNvSpPr/>
            <p:nvPr/>
          </p:nvSpPr>
          <p:spPr>
            <a:xfrm>
              <a:off x="2688336" y="2303170"/>
              <a:ext cx="24685" cy="24685"/>
            </a:xfrm>
            <a:custGeom>
              <a:avLst/>
              <a:gdLst/>
              <a:ahLst/>
              <a:cxnLst/>
              <a:rect l="l" t="t" r="r" b="b"/>
              <a:pathLst>
                <a:path w="677" h="677" extrusionOk="0">
                  <a:moveTo>
                    <a:pt x="677" y="1"/>
                  </a:moveTo>
                  <a:lnTo>
                    <a:pt x="677" y="1"/>
                  </a:lnTo>
                  <a:cubicBezTo>
                    <a:pt x="518" y="80"/>
                    <a:pt x="398" y="180"/>
                    <a:pt x="299" y="299"/>
                  </a:cubicBezTo>
                  <a:cubicBezTo>
                    <a:pt x="179" y="398"/>
                    <a:pt x="80" y="518"/>
                    <a:pt x="0" y="677"/>
                  </a:cubicBezTo>
                  <a:cubicBezTo>
                    <a:pt x="160" y="597"/>
                    <a:pt x="23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44;p39">
              <a:extLst>
                <a:ext uri="{FF2B5EF4-FFF2-40B4-BE49-F238E27FC236}">
                  <a16:creationId xmlns:a16="http://schemas.microsoft.com/office/drawing/2014/main" id="{4E83781A-1F09-7C2D-ADA0-F54334B8D400}"/>
                </a:ext>
              </a:extLst>
            </p:cNvPr>
            <p:cNvSpPr/>
            <p:nvPr/>
          </p:nvSpPr>
          <p:spPr>
            <a:xfrm>
              <a:off x="2486699" y="2158123"/>
              <a:ext cx="24685" cy="24685"/>
            </a:xfrm>
            <a:custGeom>
              <a:avLst/>
              <a:gdLst/>
              <a:ahLst/>
              <a:cxnLst/>
              <a:rect l="l" t="t" r="r" b="b"/>
              <a:pathLst>
                <a:path w="677" h="677" extrusionOk="0">
                  <a:moveTo>
                    <a:pt x="677" y="0"/>
                  </a:moveTo>
                  <a:lnTo>
                    <a:pt x="677" y="0"/>
                  </a:lnTo>
                  <a:cubicBezTo>
                    <a:pt x="537" y="80"/>
                    <a:pt x="438" y="199"/>
                    <a:pt x="299" y="298"/>
                  </a:cubicBezTo>
                  <a:cubicBezTo>
                    <a:pt x="179" y="398"/>
                    <a:pt x="80" y="537"/>
                    <a:pt x="0" y="676"/>
                  </a:cubicBezTo>
                  <a:cubicBezTo>
                    <a:pt x="159" y="597"/>
                    <a:pt x="259" y="477"/>
                    <a:pt x="378" y="378"/>
                  </a:cubicBezTo>
                  <a:cubicBezTo>
                    <a:pt x="498" y="279"/>
                    <a:pt x="61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45;p39">
              <a:extLst>
                <a:ext uri="{FF2B5EF4-FFF2-40B4-BE49-F238E27FC236}">
                  <a16:creationId xmlns:a16="http://schemas.microsoft.com/office/drawing/2014/main" id="{71C9FB09-99C4-BF44-DEED-C33797D64BAC}"/>
                </a:ext>
              </a:extLst>
            </p:cNvPr>
            <p:cNvSpPr/>
            <p:nvPr/>
          </p:nvSpPr>
          <p:spPr>
            <a:xfrm>
              <a:off x="2506097" y="1960351"/>
              <a:ext cx="138740" cy="182932"/>
            </a:xfrm>
            <a:custGeom>
              <a:avLst/>
              <a:gdLst/>
              <a:ahLst/>
              <a:cxnLst/>
              <a:rect l="l" t="t" r="r" b="b"/>
              <a:pathLst>
                <a:path w="3805" h="5017" extrusionOk="0">
                  <a:moveTo>
                    <a:pt x="51" y="0"/>
                  </a:moveTo>
                  <a:cubicBezTo>
                    <a:pt x="20" y="0"/>
                    <a:pt x="1" y="9"/>
                    <a:pt x="5" y="33"/>
                  </a:cubicBezTo>
                  <a:cubicBezTo>
                    <a:pt x="45" y="550"/>
                    <a:pt x="85" y="1127"/>
                    <a:pt x="105" y="1644"/>
                  </a:cubicBezTo>
                  <a:cubicBezTo>
                    <a:pt x="125" y="2500"/>
                    <a:pt x="105" y="3216"/>
                    <a:pt x="145" y="3256"/>
                  </a:cubicBezTo>
                  <a:cubicBezTo>
                    <a:pt x="764" y="4101"/>
                    <a:pt x="2075" y="5016"/>
                    <a:pt x="2755" y="5016"/>
                  </a:cubicBezTo>
                  <a:cubicBezTo>
                    <a:pt x="2796" y="5016"/>
                    <a:pt x="2834" y="5013"/>
                    <a:pt x="2870" y="5006"/>
                  </a:cubicBezTo>
                  <a:cubicBezTo>
                    <a:pt x="3805" y="4827"/>
                    <a:pt x="3487" y="3136"/>
                    <a:pt x="3367" y="2738"/>
                  </a:cubicBezTo>
                  <a:lnTo>
                    <a:pt x="3367" y="2719"/>
                  </a:lnTo>
                  <a:cubicBezTo>
                    <a:pt x="3327" y="2639"/>
                    <a:pt x="3308" y="2559"/>
                    <a:pt x="3308" y="2500"/>
                  </a:cubicBezTo>
                  <a:cubicBezTo>
                    <a:pt x="3188" y="1585"/>
                    <a:pt x="3387" y="431"/>
                    <a:pt x="3387" y="431"/>
                  </a:cubicBezTo>
                  <a:lnTo>
                    <a:pt x="1080" y="152"/>
                  </a:lnTo>
                  <a:lnTo>
                    <a:pt x="383" y="93"/>
                  </a:lnTo>
                  <a:cubicBezTo>
                    <a:pt x="383" y="93"/>
                    <a:pt x="152" y="0"/>
                    <a:pt x="5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46;p39">
              <a:extLst>
                <a:ext uri="{FF2B5EF4-FFF2-40B4-BE49-F238E27FC236}">
                  <a16:creationId xmlns:a16="http://schemas.microsoft.com/office/drawing/2014/main" id="{793D3546-749C-CC73-E7E4-5AE7A1D3DCB1}"/>
                </a:ext>
              </a:extLst>
            </p:cNvPr>
            <p:cNvSpPr/>
            <p:nvPr/>
          </p:nvSpPr>
          <p:spPr>
            <a:xfrm>
              <a:off x="2511348" y="1965164"/>
              <a:ext cx="117555" cy="96954"/>
            </a:xfrm>
            <a:custGeom>
              <a:avLst/>
              <a:gdLst/>
              <a:ahLst/>
              <a:cxnLst/>
              <a:rect l="l" t="t" r="r" b="b"/>
              <a:pathLst>
                <a:path w="3224" h="2659" extrusionOk="0">
                  <a:moveTo>
                    <a:pt x="896" y="1"/>
                  </a:moveTo>
                  <a:lnTo>
                    <a:pt x="1" y="80"/>
                  </a:lnTo>
                  <a:cubicBezTo>
                    <a:pt x="1" y="80"/>
                    <a:pt x="590" y="2659"/>
                    <a:pt x="2619" y="2659"/>
                  </a:cubicBezTo>
                  <a:cubicBezTo>
                    <a:pt x="2699" y="2659"/>
                    <a:pt x="2781" y="2655"/>
                    <a:pt x="2865" y="2646"/>
                  </a:cubicBezTo>
                  <a:cubicBezTo>
                    <a:pt x="2985" y="2646"/>
                    <a:pt x="3124" y="2606"/>
                    <a:pt x="3223" y="2587"/>
                  </a:cubicBezTo>
                  <a:lnTo>
                    <a:pt x="3223" y="2567"/>
                  </a:lnTo>
                  <a:cubicBezTo>
                    <a:pt x="3183" y="2487"/>
                    <a:pt x="3183" y="2447"/>
                    <a:pt x="3144" y="2348"/>
                  </a:cubicBezTo>
                  <a:cubicBezTo>
                    <a:pt x="3024" y="1413"/>
                    <a:pt x="3223" y="279"/>
                    <a:pt x="3223" y="279"/>
                  </a:cubicBezTo>
                  <a:lnTo>
                    <a:pt x="896"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47;p39">
              <a:extLst>
                <a:ext uri="{FF2B5EF4-FFF2-40B4-BE49-F238E27FC236}">
                  <a16:creationId xmlns:a16="http://schemas.microsoft.com/office/drawing/2014/main" id="{B1F35D72-9C22-2780-2A8C-1003655C3D53}"/>
                </a:ext>
              </a:extLst>
            </p:cNvPr>
            <p:cNvSpPr/>
            <p:nvPr/>
          </p:nvSpPr>
          <p:spPr>
            <a:xfrm>
              <a:off x="2543252" y="2026092"/>
              <a:ext cx="36" cy="36"/>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48;p39">
              <a:extLst>
                <a:ext uri="{FF2B5EF4-FFF2-40B4-BE49-F238E27FC236}">
                  <a16:creationId xmlns:a16="http://schemas.microsoft.com/office/drawing/2014/main" id="{9478864A-3C73-9C1B-2773-8B349DEF8142}"/>
                </a:ext>
              </a:extLst>
            </p:cNvPr>
            <p:cNvSpPr/>
            <p:nvPr/>
          </p:nvSpPr>
          <p:spPr>
            <a:xfrm>
              <a:off x="2470729" y="1729616"/>
              <a:ext cx="237954" cy="294653"/>
            </a:xfrm>
            <a:custGeom>
              <a:avLst/>
              <a:gdLst/>
              <a:ahLst/>
              <a:cxnLst/>
              <a:rect l="l" t="t" r="r" b="b"/>
              <a:pathLst>
                <a:path w="6526" h="8081" extrusionOk="0">
                  <a:moveTo>
                    <a:pt x="3173" y="0"/>
                  </a:moveTo>
                  <a:cubicBezTo>
                    <a:pt x="1971" y="0"/>
                    <a:pt x="715" y="711"/>
                    <a:pt x="359" y="1905"/>
                  </a:cubicBezTo>
                  <a:cubicBezTo>
                    <a:pt x="1" y="3079"/>
                    <a:pt x="617" y="6480"/>
                    <a:pt x="1473" y="7256"/>
                  </a:cubicBezTo>
                  <a:cubicBezTo>
                    <a:pt x="2058" y="7784"/>
                    <a:pt x="2824" y="8080"/>
                    <a:pt x="3568" y="8080"/>
                  </a:cubicBezTo>
                  <a:cubicBezTo>
                    <a:pt x="4365" y="8080"/>
                    <a:pt x="5136" y="7740"/>
                    <a:pt x="5630" y="6978"/>
                  </a:cubicBezTo>
                  <a:cubicBezTo>
                    <a:pt x="6525" y="5565"/>
                    <a:pt x="5630" y="1129"/>
                    <a:pt x="4675" y="453"/>
                  </a:cubicBezTo>
                  <a:cubicBezTo>
                    <a:pt x="4243" y="144"/>
                    <a:pt x="3714" y="0"/>
                    <a:pt x="3173"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49;p39">
              <a:extLst>
                <a:ext uri="{FF2B5EF4-FFF2-40B4-BE49-F238E27FC236}">
                  <a16:creationId xmlns:a16="http://schemas.microsoft.com/office/drawing/2014/main" id="{D4478E95-5762-50E8-0A0F-9628DED11450}"/>
                </a:ext>
              </a:extLst>
            </p:cNvPr>
            <p:cNvSpPr/>
            <p:nvPr/>
          </p:nvSpPr>
          <p:spPr>
            <a:xfrm>
              <a:off x="2588247" y="1865877"/>
              <a:ext cx="9444" cy="23883"/>
            </a:xfrm>
            <a:custGeom>
              <a:avLst/>
              <a:gdLst/>
              <a:ahLst/>
              <a:cxnLst/>
              <a:rect l="l" t="t" r="r" b="b"/>
              <a:pathLst>
                <a:path w="259" h="655" extrusionOk="0">
                  <a:moveTo>
                    <a:pt x="135" y="0"/>
                  </a:moveTo>
                  <a:lnTo>
                    <a:pt x="135" y="0"/>
                  </a:lnTo>
                  <a:cubicBezTo>
                    <a:pt x="131" y="0"/>
                    <a:pt x="126" y="18"/>
                    <a:pt x="139" y="18"/>
                  </a:cubicBezTo>
                  <a:cubicBezTo>
                    <a:pt x="139" y="5"/>
                    <a:pt x="137" y="0"/>
                    <a:pt x="135" y="0"/>
                  </a:cubicBezTo>
                  <a:close/>
                  <a:moveTo>
                    <a:pt x="139" y="18"/>
                  </a:moveTo>
                  <a:lnTo>
                    <a:pt x="139" y="18"/>
                  </a:lnTo>
                  <a:cubicBezTo>
                    <a:pt x="179" y="257"/>
                    <a:pt x="199" y="535"/>
                    <a:pt x="0" y="655"/>
                  </a:cubicBezTo>
                  <a:cubicBezTo>
                    <a:pt x="259" y="555"/>
                    <a:pt x="219" y="217"/>
                    <a:pt x="139" y="1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50;p39">
              <a:extLst>
                <a:ext uri="{FF2B5EF4-FFF2-40B4-BE49-F238E27FC236}">
                  <a16:creationId xmlns:a16="http://schemas.microsoft.com/office/drawing/2014/main" id="{FB79EB2D-88BC-66BB-6E98-A92123DC2099}"/>
                </a:ext>
              </a:extLst>
            </p:cNvPr>
            <p:cNvSpPr/>
            <p:nvPr/>
          </p:nvSpPr>
          <p:spPr>
            <a:xfrm>
              <a:off x="2569906" y="1859131"/>
              <a:ext cx="30191" cy="27128"/>
            </a:xfrm>
            <a:custGeom>
              <a:avLst/>
              <a:gdLst/>
              <a:ahLst/>
              <a:cxnLst/>
              <a:rect l="l" t="t" r="r" b="b"/>
              <a:pathLst>
                <a:path w="828" h="744" extrusionOk="0">
                  <a:moveTo>
                    <a:pt x="399" y="1"/>
                  </a:moveTo>
                  <a:cubicBezTo>
                    <a:pt x="388" y="1"/>
                    <a:pt x="376" y="2"/>
                    <a:pt x="364" y="4"/>
                  </a:cubicBezTo>
                  <a:cubicBezTo>
                    <a:pt x="0" y="42"/>
                    <a:pt x="134" y="744"/>
                    <a:pt x="428" y="744"/>
                  </a:cubicBezTo>
                  <a:cubicBezTo>
                    <a:pt x="440" y="744"/>
                    <a:pt x="451" y="743"/>
                    <a:pt x="463" y="740"/>
                  </a:cubicBezTo>
                  <a:cubicBezTo>
                    <a:pt x="827" y="702"/>
                    <a:pt x="694" y="1"/>
                    <a:pt x="39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51;p39">
              <a:extLst>
                <a:ext uri="{FF2B5EF4-FFF2-40B4-BE49-F238E27FC236}">
                  <a16:creationId xmlns:a16="http://schemas.microsoft.com/office/drawing/2014/main" id="{7CE5ACB7-A3E6-758C-722A-FC1EEFE624C5}"/>
                </a:ext>
              </a:extLst>
            </p:cNvPr>
            <p:cNvSpPr/>
            <p:nvPr/>
          </p:nvSpPr>
          <p:spPr>
            <a:xfrm>
              <a:off x="2641920" y="1855302"/>
              <a:ext cx="13090" cy="20674"/>
            </a:xfrm>
            <a:custGeom>
              <a:avLst/>
              <a:gdLst/>
              <a:ahLst/>
              <a:cxnLst/>
              <a:rect l="l" t="t" r="r" b="b"/>
              <a:pathLst>
                <a:path w="359" h="567" extrusionOk="0">
                  <a:moveTo>
                    <a:pt x="5" y="1"/>
                  </a:moveTo>
                  <a:lnTo>
                    <a:pt x="5" y="1"/>
                  </a:lnTo>
                  <a:cubicBezTo>
                    <a:pt x="2" y="1"/>
                    <a:pt x="0" y="3"/>
                    <a:pt x="0" y="10"/>
                  </a:cubicBezTo>
                  <a:cubicBezTo>
                    <a:pt x="14" y="10"/>
                    <a:pt x="9" y="1"/>
                    <a:pt x="5" y="1"/>
                  </a:cubicBezTo>
                  <a:close/>
                  <a:moveTo>
                    <a:pt x="0" y="10"/>
                  </a:moveTo>
                  <a:cubicBezTo>
                    <a:pt x="0" y="229"/>
                    <a:pt x="100" y="547"/>
                    <a:pt x="358" y="567"/>
                  </a:cubicBezTo>
                  <a:lnTo>
                    <a:pt x="358" y="547"/>
                  </a:lnTo>
                  <a:cubicBezTo>
                    <a:pt x="140" y="507"/>
                    <a:pt x="60" y="248"/>
                    <a:pt x="0" y="1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52;p39">
              <a:extLst>
                <a:ext uri="{FF2B5EF4-FFF2-40B4-BE49-F238E27FC236}">
                  <a16:creationId xmlns:a16="http://schemas.microsoft.com/office/drawing/2014/main" id="{63D585E6-4252-4551-4275-8FADCFBBD8BE}"/>
                </a:ext>
              </a:extLst>
            </p:cNvPr>
            <p:cNvSpPr/>
            <p:nvPr/>
          </p:nvSpPr>
          <p:spPr>
            <a:xfrm>
              <a:off x="2637544" y="1844437"/>
              <a:ext cx="28331" cy="26800"/>
            </a:xfrm>
            <a:custGeom>
              <a:avLst/>
              <a:gdLst/>
              <a:ahLst/>
              <a:cxnLst/>
              <a:rect l="l" t="t" r="r" b="b"/>
              <a:pathLst>
                <a:path w="777" h="735" extrusionOk="0">
                  <a:moveTo>
                    <a:pt x="345" y="0"/>
                  </a:moveTo>
                  <a:cubicBezTo>
                    <a:pt x="324" y="0"/>
                    <a:pt x="302" y="3"/>
                    <a:pt x="279" y="9"/>
                  </a:cubicBezTo>
                  <a:cubicBezTo>
                    <a:pt x="0" y="102"/>
                    <a:pt x="122" y="735"/>
                    <a:pt x="415" y="735"/>
                  </a:cubicBezTo>
                  <a:cubicBezTo>
                    <a:pt x="435" y="735"/>
                    <a:pt x="456" y="732"/>
                    <a:pt x="478" y="725"/>
                  </a:cubicBezTo>
                  <a:cubicBezTo>
                    <a:pt x="777" y="651"/>
                    <a:pt x="656" y="0"/>
                    <a:pt x="3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53;p39">
              <a:extLst>
                <a:ext uri="{FF2B5EF4-FFF2-40B4-BE49-F238E27FC236}">
                  <a16:creationId xmlns:a16="http://schemas.microsoft.com/office/drawing/2014/main" id="{FB5C5E9A-26A7-6D07-08DF-E7091767C755}"/>
                </a:ext>
              </a:extLst>
            </p:cNvPr>
            <p:cNvSpPr/>
            <p:nvPr/>
          </p:nvSpPr>
          <p:spPr>
            <a:xfrm>
              <a:off x="2561082" y="1827737"/>
              <a:ext cx="29352" cy="21258"/>
            </a:xfrm>
            <a:custGeom>
              <a:avLst/>
              <a:gdLst/>
              <a:ahLst/>
              <a:cxnLst/>
              <a:rect l="l" t="t" r="r" b="b"/>
              <a:pathLst>
                <a:path w="805" h="583" extrusionOk="0">
                  <a:moveTo>
                    <a:pt x="589" y="0"/>
                  </a:moveTo>
                  <a:cubicBezTo>
                    <a:pt x="500" y="0"/>
                    <a:pt x="405" y="31"/>
                    <a:pt x="327" y="70"/>
                  </a:cubicBezTo>
                  <a:cubicBezTo>
                    <a:pt x="188" y="129"/>
                    <a:pt x="109" y="249"/>
                    <a:pt x="49" y="368"/>
                  </a:cubicBezTo>
                  <a:cubicBezTo>
                    <a:pt x="0" y="482"/>
                    <a:pt x="85" y="583"/>
                    <a:pt x="182" y="583"/>
                  </a:cubicBezTo>
                  <a:cubicBezTo>
                    <a:pt x="204" y="583"/>
                    <a:pt x="226" y="578"/>
                    <a:pt x="248" y="567"/>
                  </a:cubicBezTo>
                  <a:cubicBezTo>
                    <a:pt x="347" y="507"/>
                    <a:pt x="427" y="467"/>
                    <a:pt x="526" y="408"/>
                  </a:cubicBezTo>
                  <a:cubicBezTo>
                    <a:pt x="626" y="368"/>
                    <a:pt x="725" y="308"/>
                    <a:pt x="785" y="209"/>
                  </a:cubicBezTo>
                  <a:cubicBezTo>
                    <a:pt x="805" y="169"/>
                    <a:pt x="785" y="70"/>
                    <a:pt x="725" y="30"/>
                  </a:cubicBezTo>
                  <a:cubicBezTo>
                    <a:pt x="684" y="9"/>
                    <a:pt x="637" y="0"/>
                    <a:pt x="58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54;p39">
              <a:extLst>
                <a:ext uri="{FF2B5EF4-FFF2-40B4-BE49-F238E27FC236}">
                  <a16:creationId xmlns:a16="http://schemas.microsoft.com/office/drawing/2014/main" id="{0A9F5EA9-34A7-C3D6-AC5F-2438E26107A5}"/>
                </a:ext>
              </a:extLst>
            </p:cNvPr>
            <p:cNvSpPr/>
            <p:nvPr/>
          </p:nvSpPr>
          <p:spPr>
            <a:xfrm>
              <a:off x="2631747" y="1816470"/>
              <a:ext cx="31978" cy="16007"/>
            </a:xfrm>
            <a:custGeom>
              <a:avLst/>
              <a:gdLst/>
              <a:ahLst/>
              <a:cxnLst/>
              <a:rect l="l" t="t" r="r" b="b"/>
              <a:pathLst>
                <a:path w="877" h="439" extrusionOk="0">
                  <a:moveTo>
                    <a:pt x="399" y="1"/>
                  </a:moveTo>
                  <a:cubicBezTo>
                    <a:pt x="259" y="1"/>
                    <a:pt x="100" y="20"/>
                    <a:pt x="41" y="140"/>
                  </a:cubicBezTo>
                  <a:cubicBezTo>
                    <a:pt x="1" y="199"/>
                    <a:pt x="1" y="299"/>
                    <a:pt x="60" y="339"/>
                  </a:cubicBezTo>
                  <a:cubicBezTo>
                    <a:pt x="140" y="418"/>
                    <a:pt x="239" y="418"/>
                    <a:pt x="359" y="418"/>
                  </a:cubicBezTo>
                  <a:cubicBezTo>
                    <a:pt x="458" y="418"/>
                    <a:pt x="558" y="438"/>
                    <a:pt x="657" y="438"/>
                  </a:cubicBezTo>
                  <a:cubicBezTo>
                    <a:pt x="777" y="438"/>
                    <a:pt x="876" y="239"/>
                    <a:pt x="796" y="140"/>
                  </a:cubicBezTo>
                  <a:cubicBezTo>
                    <a:pt x="677" y="60"/>
                    <a:pt x="558" y="1"/>
                    <a:pt x="39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55;p39">
              <a:extLst>
                <a:ext uri="{FF2B5EF4-FFF2-40B4-BE49-F238E27FC236}">
                  <a16:creationId xmlns:a16="http://schemas.microsoft.com/office/drawing/2014/main" id="{7886793C-D80B-3FEF-C1F0-F3D07208EEDC}"/>
                </a:ext>
              </a:extLst>
            </p:cNvPr>
            <p:cNvSpPr/>
            <p:nvPr/>
          </p:nvSpPr>
          <p:spPr>
            <a:xfrm>
              <a:off x="2599842" y="1945583"/>
              <a:ext cx="16007" cy="5834"/>
            </a:xfrm>
            <a:custGeom>
              <a:avLst/>
              <a:gdLst/>
              <a:ahLst/>
              <a:cxnLst/>
              <a:rect l="l" t="t" r="r" b="b"/>
              <a:pathLst>
                <a:path w="439" h="160" extrusionOk="0">
                  <a:moveTo>
                    <a:pt x="1" y="0"/>
                  </a:moveTo>
                  <a:cubicBezTo>
                    <a:pt x="20" y="80"/>
                    <a:pt x="100" y="160"/>
                    <a:pt x="160" y="160"/>
                  </a:cubicBezTo>
                  <a:cubicBezTo>
                    <a:pt x="279" y="160"/>
                    <a:pt x="378" y="80"/>
                    <a:pt x="438" y="0"/>
                  </a:cubicBezTo>
                  <a:lnTo>
                    <a:pt x="438" y="0"/>
                  </a:lnTo>
                  <a:cubicBezTo>
                    <a:pt x="398" y="40"/>
                    <a:pt x="279" y="80"/>
                    <a:pt x="219" y="80"/>
                  </a:cubicBezTo>
                  <a:cubicBezTo>
                    <a:pt x="120" y="80"/>
                    <a:pt x="60" y="40"/>
                    <a:pt x="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56;p39">
              <a:extLst>
                <a:ext uri="{FF2B5EF4-FFF2-40B4-BE49-F238E27FC236}">
                  <a16:creationId xmlns:a16="http://schemas.microsoft.com/office/drawing/2014/main" id="{74473218-05FC-F49D-8691-303D04958743}"/>
                </a:ext>
              </a:extLst>
            </p:cNvPr>
            <p:cNvSpPr/>
            <p:nvPr/>
          </p:nvSpPr>
          <p:spPr>
            <a:xfrm>
              <a:off x="2603707" y="1819788"/>
              <a:ext cx="47912" cy="107710"/>
            </a:xfrm>
            <a:custGeom>
              <a:avLst/>
              <a:gdLst/>
              <a:ahLst/>
              <a:cxnLst/>
              <a:rect l="l" t="t" r="r" b="b"/>
              <a:pathLst>
                <a:path w="1314" h="2954" extrusionOk="0">
                  <a:moveTo>
                    <a:pt x="9" y="2686"/>
                  </a:moveTo>
                  <a:lnTo>
                    <a:pt x="9" y="2686"/>
                  </a:lnTo>
                  <a:cubicBezTo>
                    <a:pt x="5" y="2686"/>
                    <a:pt x="1" y="2695"/>
                    <a:pt x="14" y="2695"/>
                  </a:cubicBezTo>
                  <a:cubicBezTo>
                    <a:pt x="14" y="2688"/>
                    <a:pt x="12" y="2686"/>
                    <a:pt x="9" y="2686"/>
                  </a:cubicBezTo>
                  <a:close/>
                  <a:moveTo>
                    <a:pt x="543" y="1"/>
                  </a:moveTo>
                  <a:cubicBezTo>
                    <a:pt x="531" y="1"/>
                    <a:pt x="511" y="15"/>
                    <a:pt x="511" y="29"/>
                  </a:cubicBezTo>
                  <a:cubicBezTo>
                    <a:pt x="650" y="745"/>
                    <a:pt x="929" y="1481"/>
                    <a:pt x="1108" y="2197"/>
                  </a:cubicBezTo>
                  <a:cubicBezTo>
                    <a:pt x="1005" y="2180"/>
                    <a:pt x="858" y="2134"/>
                    <a:pt x="756" y="2134"/>
                  </a:cubicBezTo>
                  <a:cubicBezTo>
                    <a:pt x="739" y="2134"/>
                    <a:pt x="724" y="2135"/>
                    <a:pt x="710" y="2138"/>
                  </a:cubicBezTo>
                  <a:cubicBezTo>
                    <a:pt x="690" y="2138"/>
                    <a:pt x="849" y="2675"/>
                    <a:pt x="849" y="2734"/>
                  </a:cubicBezTo>
                  <a:cubicBezTo>
                    <a:pt x="736" y="2791"/>
                    <a:pt x="629" y="2815"/>
                    <a:pt x="520" y="2815"/>
                  </a:cubicBezTo>
                  <a:cubicBezTo>
                    <a:pt x="363" y="2815"/>
                    <a:pt x="202" y="2765"/>
                    <a:pt x="14" y="2695"/>
                  </a:cubicBezTo>
                  <a:lnTo>
                    <a:pt x="14" y="2695"/>
                  </a:lnTo>
                  <a:cubicBezTo>
                    <a:pt x="193" y="2874"/>
                    <a:pt x="392" y="2953"/>
                    <a:pt x="611" y="2953"/>
                  </a:cubicBezTo>
                  <a:cubicBezTo>
                    <a:pt x="710" y="2953"/>
                    <a:pt x="810" y="2913"/>
                    <a:pt x="889" y="2893"/>
                  </a:cubicBezTo>
                  <a:cubicBezTo>
                    <a:pt x="909" y="2893"/>
                    <a:pt x="909" y="2893"/>
                    <a:pt x="929" y="2874"/>
                  </a:cubicBezTo>
                  <a:cubicBezTo>
                    <a:pt x="949" y="2874"/>
                    <a:pt x="949" y="2874"/>
                    <a:pt x="989" y="2834"/>
                  </a:cubicBezTo>
                  <a:cubicBezTo>
                    <a:pt x="1008" y="2834"/>
                    <a:pt x="1008" y="2814"/>
                    <a:pt x="1008" y="2794"/>
                  </a:cubicBezTo>
                  <a:lnTo>
                    <a:pt x="1008" y="2774"/>
                  </a:lnTo>
                  <a:lnTo>
                    <a:pt x="1008" y="2734"/>
                  </a:lnTo>
                  <a:cubicBezTo>
                    <a:pt x="989" y="2575"/>
                    <a:pt x="909" y="2297"/>
                    <a:pt x="909" y="2297"/>
                  </a:cubicBezTo>
                  <a:lnTo>
                    <a:pt x="909" y="2297"/>
                  </a:lnTo>
                  <a:cubicBezTo>
                    <a:pt x="963" y="2310"/>
                    <a:pt x="1136" y="2351"/>
                    <a:pt x="1236" y="2351"/>
                  </a:cubicBezTo>
                  <a:cubicBezTo>
                    <a:pt x="1283" y="2351"/>
                    <a:pt x="1313" y="2342"/>
                    <a:pt x="1307" y="2317"/>
                  </a:cubicBezTo>
                  <a:cubicBezTo>
                    <a:pt x="1108" y="1581"/>
                    <a:pt x="909" y="725"/>
                    <a:pt x="551" y="9"/>
                  </a:cubicBezTo>
                  <a:cubicBezTo>
                    <a:pt x="551" y="3"/>
                    <a:pt x="548" y="1"/>
                    <a:pt x="54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57;p39">
              <a:extLst>
                <a:ext uri="{FF2B5EF4-FFF2-40B4-BE49-F238E27FC236}">
                  <a16:creationId xmlns:a16="http://schemas.microsoft.com/office/drawing/2014/main" id="{26A57CDB-6ED8-8EE4-950D-DB029855FC73}"/>
                </a:ext>
              </a:extLst>
            </p:cNvPr>
            <p:cNvSpPr/>
            <p:nvPr/>
          </p:nvSpPr>
          <p:spPr>
            <a:xfrm>
              <a:off x="2602030" y="1918747"/>
              <a:ext cx="29024" cy="20346"/>
            </a:xfrm>
            <a:custGeom>
              <a:avLst/>
              <a:gdLst/>
              <a:ahLst/>
              <a:cxnLst/>
              <a:rect l="l" t="t" r="r" b="b"/>
              <a:pathLst>
                <a:path w="796" h="558" extrusionOk="0">
                  <a:moveTo>
                    <a:pt x="60" y="0"/>
                  </a:moveTo>
                  <a:cubicBezTo>
                    <a:pt x="60" y="0"/>
                    <a:pt x="0" y="100"/>
                    <a:pt x="0" y="219"/>
                  </a:cubicBezTo>
                  <a:cubicBezTo>
                    <a:pt x="0" y="378"/>
                    <a:pt x="40" y="518"/>
                    <a:pt x="239" y="557"/>
                  </a:cubicBezTo>
                  <a:cubicBezTo>
                    <a:pt x="338" y="557"/>
                    <a:pt x="398" y="518"/>
                    <a:pt x="478" y="478"/>
                  </a:cubicBezTo>
                  <a:cubicBezTo>
                    <a:pt x="677" y="378"/>
                    <a:pt x="796" y="120"/>
                    <a:pt x="796" y="120"/>
                  </a:cubicBezTo>
                  <a:lnTo>
                    <a:pt x="796" y="120"/>
                  </a:lnTo>
                  <a:cubicBezTo>
                    <a:pt x="733" y="128"/>
                    <a:pt x="674" y="132"/>
                    <a:pt x="617" y="132"/>
                  </a:cubicBezTo>
                  <a:cubicBezTo>
                    <a:pt x="279" y="132"/>
                    <a:pt x="60" y="0"/>
                    <a:pt x="6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758;p39">
              <a:extLst>
                <a:ext uri="{FF2B5EF4-FFF2-40B4-BE49-F238E27FC236}">
                  <a16:creationId xmlns:a16="http://schemas.microsoft.com/office/drawing/2014/main" id="{0D30FB5B-994E-C2D5-04A3-40E9ECEB92CF}"/>
                </a:ext>
              </a:extLst>
            </p:cNvPr>
            <p:cNvSpPr/>
            <p:nvPr/>
          </p:nvSpPr>
          <p:spPr>
            <a:xfrm>
              <a:off x="2602030" y="1927133"/>
              <a:ext cx="17429" cy="11960"/>
            </a:xfrm>
            <a:custGeom>
              <a:avLst/>
              <a:gdLst/>
              <a:ahLst/>
              <a:cxnLst/>
              <a:rect l="l" t="t" r="r" b="b"/>
              <a:pathLst>
                <a:path w="478" h="328" extrusionOk="0">
                  <a:moveTo>
                    <a:pt x="90" y="0"/>
                  </a:moveTo>
                  <a:cubicBezTo>
                    <a:pt x="60" y="0"/>
                    <a:pt x="30" y="3"/>
                    <a:pt x="0" y="9"/>
                  </a:cubicBezTo>
                  <a:cubicBezTo>
                    <a:pt x="0" y="148"/>
                    <a:pt x="40" y="288"/>
                    <a:pt x="239" y="327"/>
                  </a:cubicBezTo>
                  <a:cubicBezTo>
                    <a:pt x="338" y="327"/>
                    <a:pt x="398" y="308"/>
                    <a:pt x="478" y="248"/>
                  </a:cubicBezTo>
                  <a:cubicBezTo>
                    <a:pt x="444" y="95"/>
                    <a:pt x="265" y="0"/>
                    <a:pt x="9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759;p39">
              <a:extLst>
                <a:ext uri="{FF2B5EF4-FFF2-40B4-BE49-F238E27FC236}">
                  <a16:creationId xmlns:a16="http://schemas.microsoft.com/office/drawing/2014/main" id="{E212023A-6BE4-7E60-4C81-43E34AFE59D7}"/>
                </a:ext>
              </a:extLst>
            </p:cNvPr>
            <p:cNvSpPr/>
            <p:nvPr/>
          </p:nvSpPr>
          <p:spPr>
            <a:xfrm>
              <a:off x="2447611" y="1704676"/>
              <a:ext cx="247289" cy="188110"/>
            </a:xfrm>
            <a:custGeom>
              <a:avLst/>
              <a:gdLst/>
              <a:ahLst/>
              <a:cxnLst/>
              <a:rect l="l" t="t" r="r" b="b"/>
              <a:pathLst>
                <a:path w="6782" h="5159" extrusionOk="0">
                  <a:moveTo>
                    <a:pt x="5245" y="0"/>
                  </a:moveTo>
                  <a:cubicBezTo>
                    <a:pt x="5078" y="0"/>
                    <a:pt x="4951" y="381"/>
                    <a:pt x="4951" y="381"/>
                  </a:cubicBezTo>
                  <a:cubicBezTo>
                    <a:pt x="4951" y="381"/>
                    <a:pt x="4312" y="278"/>
                    <a:pt x="3531" y="278"/>
                  </a:cubicBezTo>
                  <a:cubicBezTo>
                    <a:pt x="3176" y="278"/>
                    <a:pt x="2792" y="299"/>
                    <a:pt x="2425" y="361"/>
                  </a:cubicBezTo>
                  <a:cubicBezTo>
                    <a:pt x="1251" y="580"/>
                    <a:pt x="853" y="1853"/>
                    <a:pt x="853" y="1853"/>
                  </a:cubicBezTo>
                  <a:cubicBezTo>
                    <a:pt x="853" y="1853"/>
                    <a:pt x="257" y="2072"/>
                    <a:pt x="117" y="2549"/>
                  </a:cubicBezTo>
                  <a:cubicBezTo>
                    <a:pt x="1" y="2997"/>
                    <a:pt x="874" y="5158"/>
                    <a:pt x="1378" y="5158"/>
                  </a:cubicBezTo>
                  <a:cubicBezTo>
                    <a:pt x="1389" y="5158"/>
                    <a:pt x="1400" y="5157"/>
                    <a:pt x="1410" y="5155"/>
                  </a:cubicBezTo>
                  <a:cubicBezTo>
                    <a:pt x="2206" y="5036"/>
                    <a:pt x="2127" y="3584"/>
                    <a:pt x="2127" y="3584"/>
                  </a:cubicBezTo>
                  <a:cubicBezTo>
                    <a:pt x="2127" y="3584"/>
                    <a:pt x="3439" y="3166"/>
                    <a:pt x="3459" y="2132"/>
                  </a:cubicBezTo>
                  <a:cubicBezTo>
                    <a:pt x="3459" y="2132"/>
                    <a:pt x="4154" y="2431"/>
                    <a:pt x="4892" y="2431"/>
                  </a:cubicBezTo>
                  <a:cubicBezTo>
                    <a:pt x="5214" y="2431"/>
                    <a:pt x="5543" y="2374"/>
                    <a:pt x="5827" y="2211"/>
                  </a:cubicBezTo>
                  <a:cubicBezTo>
                    <a:pt x="6781" y="1694"/>
                    <a:pt x="6403" y="600"/>
                    <a:pt x="6264" y="361"/>
                  </a:cubicBezTo>
                  <a:cubicBezTo>
                    <a:pt x="6237" y="324"/>
                    <a:pt x="6201" y="309"/>
                    <a:pt x="6158" y="309"/>
                  </a:cubicBezTo>
                  <a:cubicBezTo>
                    <a:pt x="5951" y="309"/>
                    <a:pt x="5608" y="679"/>
                    <a:pt x="5608" y="679"/>
                  </a:cubicBezTo>
                  <a:cubicBezTo>
                    <a:pt x="5608" y="679"/>
                    <a:pt x="5429" y="23"/>
                    <a:pt x="5270" y="3"/>
                  </a:cubicBezTo>
                  <a:cubicBezTo>
                    <a:pt x="5261" y="1"/>
                    <a:pt x="5253" y="0"/>
                    <a:pt x="52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760;p39">
              <a:extLst>
                <a:ext uri="{FF2B5EF4-FFF2-40B4-BE49-F238E27FC236}">
                  <a16:creationId xmlns:a16="http://schemas.microsoft.com/office/drawing/2014/main" id="{E43AE4A0-FCAD-4B97-84F6-5B45A8B6A96A}"/>
                </a:ext>
              </a:extLst>
            </p:cNvPr>
            <p:cNvSpPr/>
            <p:nvPr/>
          </p:nvSpPr>
          <p:spPr>
            <a:xfrm>
              <a:off x="2512806" y="1769506"/>
              <a:ext cx="66398" cy="70482"/>
            </a:xfrm>
            <a:custGeom>
              <a:avLst/>
              <a:gdLst/>
              <a:ahLst/>
              <a:cxnLst/>
              <a:rect l="l" t="t" r="r" b="b"/>
              <a:pathLst>
                <a:path w="1821" h="1933" extrusionOk="0">
                  <a:moveTo>
                    <a:pt x="1701" y="0"/>
                  </a:moveTo>
                  <a:cubicBezTo>
                    <a:pt x="1696" y="0"/>
                    <a:pt x="1691" y="5"/>
                    <a:pt x="1691" y="15"/>
                  </a:cubicBezTo>
                  <a:cubicBezTo>
                    <a:pt x="1691" y="1030"/>
                    <a:pt x="1114" y="1826"/>
                    <a:pt x="40" y="1865"/>
                  </a:cubicBezTo>
                  <a:cubicBezTo>
                    <a:pt x="0" y="1865"/>
                    <a:pt x="0" y="1905"/>
                    <a:pt x="40" y="1905"/>
                  </a:cubicBezTo>
                  <a:cubicBezTo>
                    <a:pt x="130" y="1924"/>
                    <a:pt x="218" y="1932"/>
                    <a:pt x="302" y="1932"/>
                  </a:cubicBezTo>
                  <a:cubicBezTo>
                    <a:pt x="1228" y="1932"/>
                    <a:pt x="1821" y="890"/>
                    <a:pt x="1711" y="15"/>
                  </a:cubicBezTo>
                  <a:cubicBezTo>
                    <a:pt x="1711" y="5"/>
                    <a:pt x="1706" y="0"/>
                    <a:pt x="170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761;p39">
              <a:extLst>
                <a:ext uri="{FF2B5EF4-FFF2-40B4-BE49-F238E27FC236}">
                  <a16:creationId xmlns:a16="http://schemas.microsoft.com/office/drawing/2014/main" id="{993291F1-8BC5-3C60-9186-D68915F1D0BA}"/>
                </a:ext>
              </a:extLst>
            </p:cNvPr>
            <p:cNvSpPr/>
            <p:nvPr/>
          </p:nvSpPr>
          <p:spPr>
            <a:xfrm>
              <a:off x="2441012" y="1770782"/>
              <a:ext cx="58778" cy="121165"/>
            </a:xfrm>
            <a:custGeom>
              <a:avLst/>
              <a:gdLst/>
              <a:ahLst/>
              <a:cxnLst/>
              <a:rect l="l" t="t" r="r" b="b"/>
              <a:pathLst>
                <a:path w="1612" h="3323" extrusionOk="0">
                  <a:moveTo>
                    <a:pt x="1054" y="0"/>
                  </a:moveTo>
                  <a:lnTo>
                    <a:pt x="1054" y="0"/>
                  </a:lnTo>
                  <a:cubicBezTo>
                    <a:pt x="398" y="279"/>
                    <a:pt x="0" y="776"/>
                    <a:pt x="219" y="1512"/>
                  </a:cubicBezTo>
                  <a:cubicBezTo>
                    <a:pt x="398" y="2149"/>
                    <a:pt x="895" y="3044"/>
                    <a:pt x="1552" y="3322"/>
                  </a:cubicBezTo>
                  <a:cubicBezTo>
                    <a:pt x="1591" y="3322"/>
                    <a:pt x="1611" y="3302"/>
                    <a:pt x="1591" y="3263"/>
                  </a:cubicBezTo>
                  <a:cubicBezTo>
                    <a:pt x="1034" y="3024"/>
                    <a:pt x="617" y="2328"/>
                    <a:pt x="398" y="1771"/>
                  </a:cubicBezTo>
                  <a:cubicBezTo>
                    <a:pt x="239" y="1433"/>
                    <a:pt x="119" y="995"/>
                    <a:pt x="318" y="657"/>
                  </a:cubicBezTo>
                  <a:cubicBezTo>
                    <a:pt x="497" y="358"/>
                    <a:pt x="816" y="199"/>
                    <a:pt x="105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762;p39">
              <a:extLst>
                <a:ext uri="{FF2B5EF4-FFF2-40B4-BE49-F238E27FC236}">
                  <a16:creationId xmlns:a16="http://schemas.microsoft.com/office/drawing/2014/main" id="{95B33785-B1E9-C207-FB03-4FD3A9ADC54A}"/>
                </a:ext>
              </a:extLst>
            </p:cNvPr>
            <p:cNvSpPr/>
            <p:nvPr/>
          </p:nvSpPr>
          <p:spPr>
            <a:xfrm>
              <a:off x="2615375" y="1717219"/>
              <a:ext cx="80254" cy="75915"/>
            </a:xfrm>
            <a:custGeom>
              <a:avLst/>
              <a:gdLst/>
              <a:ahLst/>
              <a:cxnLst/>
              <a:rect l="l" t="t" r="r" b="b"/>
              <a:pathLst>
                <a:path w="2201" h="2082" extrusionOk="0">
                  <a:moveTo>
                    <a:pt x="1657" y="0"/>
                  </a:moveTo>
                  <a:cubicBezTo>
                    <a:pt x="1634" y="0"/>
                    <a:pt x="1610" y="23"/>
                    <a:pt x="1623" y="37"/>
                  </a:cubicBezTo>
                  <a:cubicBezTo>
                    <a:pt x="1962" y="514"/>
                    <a:pt x="2180" y="1131"/>
                    <a:pt x="1683" y="1609"/>
                  </a:cubicBezTo>
                  <a:cubicBezTo>
                    <a:pt x="1421" y="1844"/>
                    <a:pt x="1029" y="1968"/>
                    <a:pt x="650" y="1968"/>
                  </a:cubicBezTo>
                  <a:cubicBezTo>
                    <a:pt x="454" y="1968"/>
                    <a:pt x="261" y="1935"/>
                    <a:pt x="92" y="1867"/>
                  </a:cubicBezTo>
                  <a:cubicBezTo>
                    <a:pt x="85" y="1865"/>
                    <a:pt x="79" y="1864"/>
                    <a:pt x="73" y="1864"/>
                  </a:cubicBezTo>
                  <a:cubicBezTo>
                    <a:pt x="25" y="1864"/>
                    <a:pt x="1" y="1931"/>
                    <a:pt x="72" y="1967"/>
                  </a:cubicBezTo>
                  <a:cubicBezTo>
                    <a:pt x="246" y="2044"/>
                    <a:pt x="449" y="2082"/>
                    <a:pt x="658" y="2082"/>
                  </a:cubicBezTo>
                  <a:cubicBezTo>
                    <a:pt x="1094" y="2082"/>
                    <a:pt x="1553" y="1918"/>
                    <a:pt x="1822" y="1609"/>
                  </a:cubicBezTo>
                  <a:cubicBezTo>
                    <a:pt x="2200" y="1131"/>
                    <a:pt x="2081" y="435"/>
                    <a:pt x="1683" y="17"/>
                  </a:cubicBezTo>
                  <a:cubicBezTo>
                    <a:pt x="1677" y="5"/>
                    <a:pt x="1667" y="0"/>
                    <a:pt x="165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763;p39">
              <a:extLst>
                <a:ext uri="{FF2B5EF4-FFF2-40B4-BE49-F238E27FC236}">
                  <a16:creationId xmlns:a16="http://schemas.microsoft.com/office/drawing/2014/main" id="{2442A2EB-E0CF-D3C2-17D4-C672A8783F3A}"/>
                </a:ext>
              </a:extLst>
            </p:cNvPr>
            <p:cNvSpPr/>
            <p:nvPr/>
          </p:nvSpPr>
          <p:spPr>
            <a:xfrm>
              <a:off x="2444621" y="1868976"/>
              <a:ext cx="73290" cy="78941"/>
            </a:xfrm>
            <a:custGeom>
              <a:avLst/>
              <a:gdLst/>
              <a:ahLst/>
              <a:cxnLst/>
              <a:rect l="l" t="t" r="r" b="b"/>
              <a:pathLst>
                <a:path w="2010" h="2165" extrusionOk="0">
                  <a:moveTo>
                    <a:pt x="688" y="1"/>
                  </a:moveTo>
                  <a:cubicBezTo>
                    <a:pt x="621" y="1"/>
                    <a:pt x="557" y="17"/>
                    <a:pt x="498" y="52"/>
                  </a:cubicBezTo>
                  <a:cubicBezTo>
                    <a:pt x="0" y="351"/>
                    <a:pt x="617" y="1922"/>
                    <a:pt x="1214" y="2121"/>
                  </a:cubicBezTo>
                  <a:cubicBezTo>
                    <a:pt x="1304" y="2151"/>
                    <a:pt x="1386" y="2164"/>
                    <a:pt x="1458" y="2164"/>
                  </a:cubicBezTo>
                  <a:cubicBezTo>
                    <a:pt x="1866" y="2164"/>
                    <a:pt x="2010" y="1763"/>
                    <a:pt x="2010" y="1763"/>
                  </a:cubicBezTo>
                  <a:lnTo>
                    <a:pt x="1791" y="848"/>
                  </a:lnTo>
                  <a:cubicBezTo>
                    <a:pt x="1791" y="848"/>
                    <a:pt x="1175" y="1"/>
                    <a:pt x="688"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764;p39">
              <a:extLst>
                <a:ext uri="{FF2B5EF4-FFF2-40B4-BE49-F238E27FC236}">
                  <a16:creationId xmlns:a16="http://schemas.microsoft.com/office/drawing/2014/main" id="{B57C3FD8-A416-EDAB-035A-5632084BB1B1}"/>
                </a:ext>
              </a:extLst>
            </p:cNvPr>
            <p:cNvSpPr/>
            <p:nvPr/>
          </p:nvSpPr>
          <p:spPr>
            <a:xfrm>
              <a:off x="2469999" y="1886842"/>
              <a:ext cx="36317" cy="49808"/>
            </a:xfrm>
            <a:custGeom>
              <a:avLst/>
              <a:gdLst/>
              <a:ahLst/>
              <a:cxnLst/>
              <a:rect l="l" t="t" r="r" b="b"/>
              <a:pathLst>
                <a:path w="996" h="1366" extrusionOk="0">
                  <a:moveTo>
                    <a:pt x="1" y="0"/>
                  </a:moveTo>
                  <a:cubicBezTo>
                    <a:pt x="418" y="179"/>
                    <a:pt x="637" y="557"/>
                    <a:pt x="796" y="955"/>
                  </a:cubicBezTo>
                  <a:cubicBezTo>
                    <a:pt x="723" y="858"/>
                    <a:pt x="628" y="797"/>
                    <a:pt x="519" y="797"/>
                  </a:cubicBezTo>
                  <a:cubicBezTo>
                    <a:pt x="450" y="797"/>
                    <a:pt x="376" y="821"/>
                    <a:pt x="299" y="875"/>
                  </a:cubicBezTo>
                  <a:lnTo>
                    <a:pt x="299" y="895"/>
                  </a:lnTo>
                  <a:cubicBezTo>
                    <a:pt x="349" y="884"/>
                    <a:pt x="395" y="878"/>
                    <a:pt x="437" y="878"/>
                  </a:cubicBezTo>
                  <a:cubicBezTo>
                    <a:pt x="544" y="878"/>
                    <a:pt x="625" y="920"/>
                    <a:pt x="697" y="1035"/>
                  </a:cubicBezTo>
                  <a:cubicBezTo>
                    <a:pt x="777" y="1134"/>
                    <a:pt x="836" y="1253"/>
                    <a:pt x="896" y="1353"/>
                  </a:cubicBezTo>
                  <a:cubicBezTo>
                    <a:pt x="904" y="1361"/>
                    <a:pt x="919" y="1366"/>
                    <a:pt x="934" y="1366"/>
                  </a:cubicBezTo>
                  <a:cubicBezTo>
                    <a:pt x="955" y="1366"/>
                    <a:pt x="975" y="1356"/>
                    <a:pt x="975" y="1333"/>
                  </a:cubicBezTo>
                  <a:cubicBezTo>
                    <a:pt x="995" y="776"/>
                    <a:pt x="578" y="60"/>
                    <a:pt x="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765;p39">
              <a:extLst>
                <a:ext uri="{FF2B5EF4-FFF2-40B4-BE49-F238E27FC236}">
                  <a16:creationId xmlns:a16="http://schemas.microsoft.com/office/drawing/2014/main" id="{1E81C09E-A970-C520-46C5-B0E51E2B60AF}"/>
                </a:ext>
              </a:extLst>
            </p:cNvPr>
            <p:cNvSpPr/>
            <p:nvPr/>
          </p:nvSpPr>
          <p:spPr>
            <a:xfrm>
              <a:off x="2488158" y="2058726"/>
              <a:ext cx="173379" cy="161347"/>
            </a:xfrm>
            <a:custGeom>
              <a:avLst/>
              <a:gdLst/>
              <a:ahLst/>
              <a:cxnLst/>
              <a:rect l="l" t="t" r="r" b="b"/>
              <a:pathLst>
                <a:path w="4755" h="4425" extrusionOk="0">
                  <a:moveTo>
                    <a:pt x="617" y="1"/>
                  </a:moveTo>
                  <a:lnTo>
                    <a:pt x="0" y="856"/>
                  </a:lnTo>
                  <a:cubicBezTo>
                    <a:pt x="0" y="856"/>
                    <a:pt x="2662" y="4425"/>
                    <a:pt x="2799" y="4425"/>
                  </a:cubicBezTo>
                  <a:cubicBezTo>
                    <a:pt x="2803" y="4425"/>
                    <a:pt x="2805" y="4422"/>
                    <a:pt x="2805" y="4417"/>
                  </a:cubicBezTo>
                  <a:lnTo>
                    <a:pt x="3461" y="2627"/>
                  </a:lnTo>
                  <a:lnTo>
                    <a:pt x="4754" y="3701"/>
                  </a:lnTo>
                  <a:lnTo>
                    <a:pt x="4357" y="717"/>
                  </a:lnTo>
                  <a:lnTo>
                    <a:pt x="3919" y="200"/>
                  </a:lnTo>
                  <a:lnTo>
                    <a:pt x="3322" y="2249"/>
                  </a:lnTo>
                  <a:lnTo>
                    <a:pt x="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766;p39">
              <a:extLst>
                <a:ext uri="{FF2B5EF4-FFF2-40B4-BE49-F238E27FC236}">
                  <a16:creationId xmlns:a16="http://schemas.microsoft.com/office/drawing/2014/main" id="{65EA4870-12FE-0578-97DB-B9F660AAED66}"/>
                </a:ext>
              </a:extLst>
            </p:cNvPr>
            <p:cNvSpPr/>
            <p:nvPr/>
          </p:nvSpPr>
          <p:spPr>
            <a:xfrm>
              <a:off x="2485459" y="2085927"/>
              <a:ext cx="178958" cy="141146"/>
            </a:xfrm>
            <a:custGeom>
              <a:avLst/>
              <a:gdLst/>
              <a:ahLst/>
              <a:cxnLst/>
              <a:rect l="l" t="t" r="r" b="b"/>
              <a:pathLst>
                <a:path w="4908" h="3871" extrusionOk="0">
                  <a:moveTo>
                    <a:pt x="4431" y="1"/>
                  </a:moveTo>
                  <a:cubicBezTo>
                    <a:pt x="4421" y="1"/>
                    <a:pt x="4411" y="11"/>
                    <a:pt x="4411" y="31"/>
                  </a:cubicBezTo>
                  <a:cubicBezTo>
                    <a:pt x="4371" y="528"/>
                    <a:pt x="4689" y="2378"/>
                    <a:pt x="4749" y="2835"/>
                  </a:cubicBezTo>
                  <a:cubicBezTo>
                    <a:pt x="4690" y="2776"/>
                    <a:pt x="3580" y="1900"/>
                    <a:pt x="3517" y="1900"/>
                  </a:cubicBezTo>
                  <a:cubicBezTo>
                    <a:pt x="3516" y="1900"/>
                    <a:pt x="3516" y="1900"/>
                    <a:pt x="3515" y="1900"/>
                  </a:cubicBezTo>
                  <a:cubicBezTo>
                    <a:pt x="3376" y="2199"/>
                    <a:pt x="2899" y="3492"/>
                    <a:pt x="2879" y="3631"/>
                  </a:cubicBezTo>
                  <a:cubicBezTo>
                    <a:pt x="2421" y="3034"/>
                    <a:pt x="571" y="687"/>
                    <a:pt x="34" y="150"/>
                  </a:cubicBezTo>
                  <a:cubicBezTo>
                    <a:pt x="28" y="138"/>
                    <a:pt x="22" y="133"/>
                    <a:pt x="17" y="133"/>
                  </a:cubicBezTo>
                  <a:cubicBezTo>
                    <a:pt x="6" y="133"/>
                    <a:pt x="1" y="156"/>
                    <a:pt x="14" y="170"/>
                  </a:cubicBezTo>
                  <a:cubicBezTo>
                    <a:pt x="411" y="804"/>
                    <a:pt x="2843" y="3870"/>
                    <a:pt x="2879" y="3870"/>
                  </a:cubicBezTo>
                  <a:cubicBezTo>
                    <a:pt x="2879" y="3870"/>
                    <a:pt x="2879" y="3870"/>
                    <a:pt x="2879" y="3870"/>
                  </a:cubicBezTo>
                  <a:cubicBezTo>
                    <a:pt x="2879" y="3870"/>
                    <a:pt x="2879" y="3870"/>
                    <a:pt x="2879" y="3870"/>
                  </a:cubicBezTo>
                  <a:cubicBezTo>
                    <a:pt x="2906" y="3870"/>
                    <a:pt x="3496" y="2277"/>
                    <a:pt x="3555" y="1980"/>
                  </a:cubicBezTo>
                  <a:cubicBezTo>
                    <a:pt x="3749" y="2173"/>
                    <a:pt x="4843" y="3136"/>
                    <a:pt x="4905" y="3136"/>
                  </a:cubicBezTo>
                  <a:cubicBezTo>
                    <a:pt x="4907" y="3136"/>
                    <a:pt x="4908" y="3135"/>
                    <a:pt x="4908" y="3134"/>
                  </a:cubicBezTo>
                  <a:cubicBezTo>
                    <a:pt x="4868" y="2617"/>
                    <a:pt x="4769" y="1980"/>
                    <a:pt x="4689" y="1483"/>
                  </a:cubicBezTo>
                  <a:cubicBezTo>
                    <a:pt x="4629" y="985"/>
                    <a:pt x="4550" y="488"/>
                    <a:pt x="4450" y="31"/>
                  </a:cubicBezTo>
                  <a:cubicBezTo>
                    <a:pt x="4450" y="11"/>
                    <a:pt x="4440" y="1"/>
                    <a:pt x="443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67;p39">
              <a:extLst>
                <a:ext uri="{FF2B5EF4-FFF2-40B4-BE49-F238E27FC236}">
                  <a16:creationId xmlns:a16="http://schemas.microsoft.com/office/drawing/2014/main" id="{B489DFD1-9B0A-4215-D9A8-D00A83DA992C}"/>
                </a:ext>
              </a:extLst>
            </p:cNvPr>
            <p:cNvSpPr/>
            <p:nvPr/>
          </p:nvSpPr>
          <p:spPr>
            <a:xfrm>
              <a:off x="2277077" y="1480797"/>
              <a:ext cx="244481" cy="689980"/>
            </a:xfrm>
            <a:custGeom>
              <a:avLst/>
              <a:gdLst/>
              <a:ahLst/>
              <a:cxnLst/>
              <a:rect l="l" t="t" r="r" b="b"/>
              <a:pathLst>
                <a:path w="6705" h="18923" extrusionOk="0">
                  <a:moveTo>
                    <a:pt x="2036" y="0"/>
                  </a:moveTo>
                  <a:cubicBezTo>
                    <a:pt x="1931" y="0"/>
                    <a:pt x="1860" y="30"/>
                    <a:pt x="1830" y="96"/>
                  </a:cubicBezTo>
                  <a:cubicBezTo>
                    <a:pt x="1154" y="1588"/>
                    <a:pt x="100" y="7456"/>
                    <a:pt x="40" y="9585"/>
                  </a:cubicBezTo>
                  <a:cubicBezTo>
                    <a:pt x="0" y="12290"/>
                    <a:pt x="2726" y="16905"/>
                    <a:pt x="3919" y="18158"/>
                  </a:cubicBezTo>
                  <a:cubicBezTo>
                    <a:pt x="4430" y="18676"/>
                    <a:pt x="4918" y="18923"/>
                    <a:pt x="5307" y="18923"/>
                  </a:cubicBezTo>
                  <a:cubicBezTo>
                    <a:pt x="6039" y="18923"/>
                    <a:pt x="6415" y="18046"/>
                    <a:pt x="5908" y="16447"/>
                  </a:cubicBezTo>
                  <a:cubicBezTo>
                    <a:pt x="5013" y="13702"/>
                    <a:pt x="4635" y="10718"/>
                    <a:pt x="4735" y="10122"/>
                  </a:cubicBezTo>
                  <a:cubicBezTo>
                    <a:pt x="4934" y="8888"/>
                    <a:pt x="6704" y="3935"/>
                    <a:pt x="6684" y="3139"/>
                  </a:cubicBezTo>
                  <a:cubicBezTo>
                    <a:pt x="6630" y="2441"/>
                    <a:pt x="2980" y="0"/>
                    <a:pt x="2036"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68;p39">
              <a:extLst>
                <a:ext uri="{FF2B5EF4-FFF2-40B4-BE49-F238E27FC236}">
                  <a16:creationId xmlns:a16="http://schemas.microsoft.com/office/drawing/2014/main" id="{08D7CC6C-F1D1-D14B-2A84-C6AAD0C217A0}"/>
                </a:ext>
              </a:extLst>
            </p:cNvPr>
            <p:cNvSpPr/>
            <p:nvPr/>
          </p:nvSpPr>
          <p:spPr>
            <a:xfrm>
              <a:off x="2332208" y="1275914"/>
              <a:ext cx="293778" cy="337497"/>
            </a:xfrm>
            <a:custGeom>
              <a:avLst/>
              <a:gdLst/>
              <a:ahLst/>
              <a:cxnLst/>
              <a:rect l="l" t="t" r="r" b="b"/>
              <a:pathLst>
                <a:path w="8057" h="9256" extrusionOk="0">
                  <a:moveTo>
                    <a:pt x="3699" y="0"/>
                  </a:moveTo>
                  <a:cubicBezTo>
                    <a:pt x="3040" y="0"/>
                    <a:pt x="1805" y="1920"/>
                    <a:pt x="1412" y="2611"/>
                  </a:cubicBezTo>
                  <a:cubicBezTo>
                    <a:pt x="995" y="3387"/>
                    <a:pt x="119" y="6292"/>
                    <a:pt x="0" y="6948"/>
                  </a:cubicBezTo>
                  <a:lnTo>
                    <a:pt x="4615" y="9256"/>
                  </a:lnTo>
                  <a:cubicBezTo>
                    <a:pt x="4615" y="9256"/>
                    <a:pt x="6087" y="5297"/>
                    <a:pt x="6187" y="5098"/>
                  </a:cubicBezTo>
                  <a:cubicBezTo>
                    <a:pt x="6604" y="4243"/>
                    <a:pt x="8057" y="3029"/>
                    <a:pt x="7639" y="2452"/>
                  </a:cubicBezTo>
                  <a:cubicBezTo>
                    <a:pt x="7547" y="2324"/>
                    <a:pt x="7432" y="2277"/>
                    <a:pt x="7312" y="2277"/>
                  </a:cubicBezTo>
                  <a:cubicBezTo>
                    <a:pt x="6968" y="2277"/>
                    <a:pt x="6585" y="2671"/>
                    <a:pt x="6585" y="2671"/>
                  </a:cubicBezTo>
                  <a:cubicBezTo>
                    <a:pt x="6585" y="2671"/>
                    <a:pt x="7341" y="1776"/>
                    <a:pt x="6764" y="1398"/>
                  </a:cubicBezTo>
                  <a:cubicBezTo>
                    <a:pt x="6653" y="1329"/>
                    <a:pt x="6535" y="1302"/>
                    <a:pt x="6415" y="1302"/>
                  </a:cubicBezTo>
                  <a:cubicBezTo>
                    <a:pt x="5911" y="1302"/>
                    <a:pt x="5391" y="1796"/>
                    <a:pt x="5391" y="1796"/>
                  </a:cubicBezTo>
                  <a:cubicBezTo>
                    <a:pt x="5391" y="1796"/>
                    <a:pt x="5988" y="801"/>
                    <a:pt x="5391" y="483"/>
                  </a:cubicBezTo>
                  <a:cubicBezTo>
                    <a:pt x="5289" y="425"/>
                    <a:pt x="5183" y="401"/>
                    <a:pt x="5077" y="401"/>
                  </a:cubicBezTo>
                  <a:cubicBezTo>
                    <a:pt x="4569" y="401"/>
                    <a:pt x="4078" y="960"/>
                    <a:pt x="4078" y="960"/>
                  </a:cubicBezTo>
                  <a:cubicBezTo>
                    <a:pt x="4078" y="960"/>
                    <a:pt x="4456" y="304"/>
                    <a:pt x="3820" y="25"/>
                  </a:cubicBezTo>
                  <a:cubicBezTo>
                    <a:pt x="3782" y="8"/>
                    <a:pt x="3742" y="0"/>
                    <a:pt x="3699"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69;p39">
              <a:extLst>
                <a:ext uri="{FF2B5EF4-FFF2-40B4-BE49-F238E27FC236}">
                  <a16:creationId xmlns:a16="http://schemas.microsoft.com/office/drawing/2014/main" id="{AC95F81C-4CCA-8235-0398-D8A1DB78D8E7}"/>
                </a:ext>
              </a:extLst>
            </p:cNvPr>
            <p:cNvSpPr/>
            <p:nvPr/>
          </p:nvSpPr>
          <p:spPr>
            <a:xfrm>
              <a:off x="2507738" y="1367289"/>
              <a:ext cx="68659" cy="102861"/>
            </a:xfrm>
            <a:custGeom>
              <a:avLst/>
              <a:gdLst/>
              <a:ahLst/>
              <a:cxnLst/>
              <a:rect l="l" t="t" r="r" b="b"/>
              <a:pathLst>
                <a:path w="1883" h="2821" extrusionOk="0">
                  <a:moveTo>
                    <a:pt x="1828" y="1"/>
                  </a:moveTo>
                  <a:cubicBezTo>
                    <a:pt x="1818" y="1"/>
                    <a:pt x="1805" y="2"/>
                    <a:pt x="1790" y="6"/>
                  </a:cubicBezTo>
                  <a:cubicBezTo>
                    <a:pt x="577" y="742"/>
                    <a:pt x="299" y="1498"/>
                    <a:pt x="0" y="2791"/>
                  </a:cubicBezTo>
                  <a:cubicBezTo>
                    <a:pt x="0" y="2811"/>
                    <a:pt x="15" y="2821"/>
                    <a:pt x="30" y="2821"/>
                  </a:cubicBezTo>
                  <a:cubicBezTo>
                    <a:pt x="45" y="2821"/>
                    <a:pt x="60" y="2811"/>
                    <a:pt x="60" y="2791"/>
                  </a:cubicBezTo>
                  <a:cubicBezTo>
                    <a:pt x="478" y="1498"/>
                    <a:pt x="776" y="941"/>
                    <a:pt x="1850" y="66"/>
                  </a:cubicBezTo>
                  <a:cubicBezTo>
                    <a:pt x="1883" y="33"/>
                    <a:pt x="1875" y="1"/>
                    <a:pt x="182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70;p39">
              <a:extLst>
                <a:ext uri="{FF2B5EF4-FFF2-40B4-BE49-F238E27FC236}">
                  <a16:creationId xmlns:a16="http://schemas.microsoft.com/office/drawing/2014/main" id="{01F95129-85D9-8AAC-0CFF-2AEB66728B9D}"/>
                </a:ext>
              </a:extLst>
            </p:cNvPr>
            <p:cNvSpPr/>
            <p:nvPr/>
          </p:nvSpPr>
          <p:spPr>
            <a:xfrm>
              <a:off x="2461795" y="1336406"/>
              <a:ext cx="71649" cy="109789"/>
            </a:xfrm>
            <a:custGeom>
              <a:avLst/>
              <a:gdLst/>
              <a:ahLst/>
              <a:cxnLst/>
              <a:rect l="l" t="t" r="r" b="b"/>
              <a:pathLst>
                <a:path w="1965" h="3011" extrusionOk="0">
                  <a:moveTo>
                    <a:pt x="1930" y="1"/>
                  </a:moveTo>
                  <a:cubicBezTo>
                    <a:pt x="1920" y="1"/>
                    <a:pt x="1908" y="6"/>
                    <a:pt x="1897" y="17"/>
                  </a:cubicBezTo>
                  <a:cubicBezTo>
                    <a:pt x="743" y="913"/>
                    <a:pt x="445" y="1649"/>
                    <a:pt x="27" y="3001"/>
                  </a:cubicBezTo>
                  <a:cubicBezTo>
                    <a:pt x="0" y="3001"/>
                    <a:pt x="18" y="3010"/>
                    <a:pt x="33" y="3010"/>
                  </a:cubicBezTo>
                  <a:cubicBezTo>
                    <a:pt x="40" y="3010"/>
                    <a:pt x="47" y="3008"/>
                    <a:pt x="47" y="3001"/>
                  </a:cubicBezTo>
                  <a:cubicBezTo>
                    <a:pt x="564" y="1669"/>
                    <a:pt x="922" y="1072"/>
                    <a:pt x="1936" y="57"/>
                  </a:cubicBezTo>
                  <a:cubicBezTo>
                    <a:pt x="1965" y="29"/>
                    <a:pt x="1953" y="1"/>
                    <a:pt x="193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71;p39">
              <a:extLst>
                <a:ext uri="{FF2B5EF4-FFF2-40B4-BE49-F238E27FC236}">
                  <a16:creationId xmlns:a16="http://schemas.microsoft.com/office/drawing/2014/main" id="{E0C8E4A0-52A8-59E5-5CAC-DEAE9C9D6E33}"/>
                </a:ext>
              </a:extLst>
            </p:cNvPr>
            <p:cNvSpPr/>
            <p:nvPr/>
          </p:nvSpPr>
          <p:spPr>
            <a:xfrm>
              <a:off x="2417785" y="1310882"/>
              <a:ext cx="64065" cy="114492"/>
            </a:xfrm>
            <a:custGeom>
              <a:avLst/>
              <a:gdLst/>
              <a:ahLst/>
              <a:cxnLst/>
              <a:rect l="l" t="t" r="r" b="b"/>
              <a:pathLst>
                <a:path w="1757" h="3140" extrusionOk="0">
                  <a:moveTo>
                    <a:pt x="1745" y="0"/>
                  </a:moveTo>
                  <a:cubicBezTo>
                    <a:pt x="1736" y="0"/>
                    <a:pt x="1718" y="17"/>
                    <a:pt x="1691" y="61"/>
                  </a:cubicBezTo>
                  <a:cubicBezTo>
                    <a:pt x="736" y="877"/>
                    <a:pt x="239" y="1712"/>
                    <a:pt x="0" y="3124"/>
                  </a:cubicBezTo>
                  <a:cubicBezTo>
                    <a:pt x="0" y="3134"/>
                    <a:pt x="15" y="3139"/>
                    <a:pt x="30" y="3139"/>
                  </a:cubicBezTo>
                  <a:cubicBezTo>
                    <a:pt x="45" y="3139"/>
                    <a:pt x="60" y="3134"/>
                    <a:pt x="60" y="3124"/>
                  </a:cubicBezTo>
                  <a:cubicBezTo>
                    <a:pt x="418" y="1772"/>
                    <a:pt x="796" y="1115"/>
                    <a:pt x="1731" y="61"/>
                  </a:cubicBezTo>
                  <a:cubicBezTo>
                    <a:pt x="1753" y="28"/>
                    <a:pt x="1757" y="0"/>
                    <a:pt x="17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72;p39">
              <a:extLst>
                <a:ext uri="{FF2B5EF4-FFF2-40B4-BE49-F238E27FC236}">
                  <a16:creationId xmlns:a16="http://schemas.microsoft.com/office/drawing/2014/main" id="{DD542B0B-B837-0679-8115-0A298044F835}"/>
                </a:ext>
              </a:extLst>
            </p:cNvPr>
            <p:cNvSpPr/>
            <p:nvPr/>
          </p:nvSpPr>
          <p:spPr>
            <a:xfrm>
              <a:off x="2394558" y="1438719"/>
              <a:ext cx="209659" cy="208784"/>
            </a:xfrm>
            <a:custGeom>
              <a:avLst/>
              <a:gdLst/>
              <a:ahLst/>
              <a:cxnLst/>
              <a:rect l="l" t="t" r="r" b="b"/>
              <a:pathLst>
                <a:path w="5750" h="5726" extrusionOk="0">
                  <a:moveTo>
                    <a:pt x="4958" y="0"/>
                  </a:moveTo>
                  <a:cubicBezTo>
                    <a:pt x="4187" y="0"/>
                    <a:pt x="3591" y="1556"/>
                    <a:pt x="3403" y="2384"/>
                  </a:cubicBezTo>
                  <a:cubicBezTo>
                    <a:pt x="3403" y="2384"/>
                    <a:pt x="3002" y="2289"/>
                    <a:pt x="2499" y="2289"/>
                  </a:cubicBezTo>
                  <a:cubicBezTo>
                    <a:pt x="1897" y="2289"/>
                    <a:pt x="1147" y="2424"/>
                    <a:pt x="757" y="3020"/>
                  </a:cubicBezTo>
                  <a:cubicBezTo>
                    <a:pt x="1" y="4134"/>
                    <a:pt x="3144" y="5726"/>
                    <a:pt x="3144" y="5726"/>
                  </a:cubicBezTo>
                  <a:cubicBezTo>
                    <a:pt x="3144" y="5726"/>
                    <a:pt x="4437" y="4532"/>
                    <a:pt x="4815" y="3876"/>
                  </a:cubicBezTo>
                  <a:cubicBezTo>
                    <a:pt x="5233" y="3199"/>
                    <a:pt x="5750" y="156"/>
                    <a:pt x="5093" y="16"/>
                  </a:cubicBezTo>
                  <a:cubicBezTo>
                    <a:pt x="5048" y="5"/>
                    <a:pt x="5002" y="0"/>
                    <a:pt x="4958"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73;p39">
              <a:extLst>
                <a:ext uri="{FF2B5EF4-FFF2-40B4-BE49-F238E27FC236}">
                  <a16:creationId xmlns:a16="http://schemas.microsoft.com/office/drawing/2014/main" id="{1BEAB4E5-3633-9DFE-1B29-EF0284EC65FA}"/>
                </a:ext>
              </a:extLst>
            </p:cNvPr>
            <p:cNvSpPr/>
            <p:nvPr/>
          </p:nvSpPr>
          <p:spPr>
            <a:xfrm>
              <a:off x="2419462" y="1440032"/>
              <a:ext cx="152122" cy="108403"/>
            </a:xfrm>
            <a:custGeom>
              <a:avLst/>
              <a:gdLst/>
              <a:ahLst/>
              <a:cxnLst/>
              <a:rect l="l" t="t" r="r" b="b"/>
              <a:pathLst>
                <a:path w="4172" h="2973" extrusionOk="0">
                  <a:moveTo>
                    <a:pt x="4172" y="0"/>
                  </a:moveTo>
                  <a:lnTo>
                    <a:pt x="4172" y="0"/>
                  </a:lnTo>
                  <a:cubicBezTo>
                    <a:pt x="3177" y="199"/>
                    <a:pt x="2918" y="1373"/>
                    <a:pt x="2640" y="2248"/>
                  </a:cubicBezTo>
                  <a:cubicBezTo>
                    <a:pt x="2391" y="2182"/>
                    <a:pt x="2121" y="2146"/>
                    <a:pt x="1849" y="2146"/>
                  </a:cubicBezTo>
                  <a:cubicBezTo>
                    <a:pt x="1147" y="2146"/>
                    <a:pt x="430" y="2385"/>
                    <a:pt x="14" y="2944"/>
                  </a:cubicBezTo>
                  <a:cubicBezTo>
                    <a:pt x="0" y="2958"/>
                    <a:pt x="6" y="2972"/>
                    <a:pt x="18" y="2972"/>
                  </a:cubicBezTo>
                  <a:cubicBezTo>
                    <a:pt x="22" y="2972"/>
                    <a:pt x="28" y="2970"/>
                    <a:pt x="34" y="2964"/>
                  </a:cubicBezTo>
                  <a:cubicBezTo>
                    <a:pt x="457" y="2513"/>
                    <a:pt x="1201" y="2361"/>
                    <a:pt x="1889" y="2361"/>
                  </a:cubicBezTo>
                  <a:cubicBezTo>
                    <a:pt x="2171" y="2361"/>
                    <a:pt x="2443" y="2387"/>
                    <a:pt x="2680" y="2427"/>
                  </a:cubicBezTo>
                  <a:cubicBezTo>
                    <a:pt x="2693" y="2434"/>
                    <a:pt x="2708" y="2438"/>
                    <a:pt x="2724" y="2438"/>
                  </a:cubicBezTo>
                  <a:cubicBezTo>
                    <a:pt x="2755" y="2438"/>
                    <a:pt x="2786" y="2421"/>
                    <a:pt x="2799" y="2367"/>
                  </a:cubicBezTo>
                  <a:cubicBezTo>
                    <a:pt x="3078" y="1552"/>
                    <a:pt x="3277" y="378"/>
                    <a:pt x="417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74;p39">
              <a:extLst>
                <a:ext uri="{FF2B5EF4-FFF2-40B4-BE49-F238E27FC236}">
                  <a16:creationId xmlns:a16="http://schemas.microsoft.com/office/drawing/2014/main" id="{1E85066E-6A74-69B9-57F4-9DC5C6320C75}"/>
                </a:ext>
              </a:extLst>
            </p:cNvPr>
            <p:cNvSpPr/>
            <p:nvPr/>
          </p:nvSpPr>
          <p:spPr>
            <a:xfrm>
              <a:off x="2266904" y="1560431"/>
              <a:ext cx="246669" cy="695595"/>
            </a:xfrm>
            <a:custGeom>
              <a:avLst/>
              <a:gdLst/>
              <a:ahLst/>
              <a:cxnLst/>
              <a:rect l="l" t="t" r="r" b="b"/>
              <a:pathLst>
                <a:path w="6765" h="19077" extrusionOk="0">
                  <a:moveTo>
                    <a:pt x="1015" y="0"/>
                  </a:moveTo>
                  <a:cubicBezTo>
                    <a:pt x="1015" y="0"/>
                    <a:pt x="1" y="6207"/>
                    <a:pt x="180" y="8256"/>
                  </a:cubicBezTo>
                  <a:cubicBezTo>
                    <a:pt x="319" y="10345"/>
                    <a:pt x="3402" y="16452"/>
                    <a:pt x="3661" y="18501"/>
                  </a:cubicBezTo>
                  <a:cubicBezTo>
                    <a:pt x="3704" y="18908"/>
                    <a:pt x="3852" y="19077"/>
                    <a:pt x="4060" y="19077"/>
                  </a:cubicBezTo>
                  <a:cubicBezTo>
                    <a:pt x="4910" y="19077"/>
                    <a:pt x="6765" y="16261"/>
                    <a:pt x="6605" y="15318"/>
                  </a:cubicBezTo>
                  <a:cubicBezTo>
                    <a:pt x="6406" y="14164"/>
                    <a:pt x="5014" y="8694"/>
                    <a:pt x="5153" y="7918"/>
                  </a:cubicBezTo>
                  <a:cubicBezTo>
                    <a:pt x="5272" y="7142"/>
                    <a:pt x="6764" y="2984"/>
                    <a:pt x="6764" y="2984"/>
                  </a:cubicBezTo>
                  <a:lnTo>
                    <a:pt x="1015"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75;p39">
              <a:extLst>
                <a:ext uri="{FF2B5EF4-FFF2-40B4-BE49-F238E27FC236}">
                  <a16:creationId xmlns:a16="http://schemas.microsoft.com/office/drawing/2014/main" id="{2793D63C-49EE-0E3A-4310-9D5E16173E77}"/>
                </a:ext>
              </a:extLst>
            </p:cNvPr>
            <p:cNvSpPr/>
            <p:nvPr/>
          </p:nvSpPr>
          <p:spPr>
            <a:xfrm>
              <a:off x="2431568" y="1900625"/>
              <a:ext cx="3646" cy="34822"/>
            </a:xfrm>
            <a:custGeom>
              <a:avLst/>
              <a:gdLst/>
              <a:ahLst/>
              <a:cxnLst/>
              <a:rect l="l" t="t" r="r" b="b"/>
              <a:pathLst>
                <a:path w="100" h="955" extrusionOk="0">
                  <a:moveTo>
                    <a:pt x="60" y="0"/>
                  </a:moveTo>
                  <a:cubicBezTo>
                    <a:pt x="40" y="159"/>
                    <a:pt x="0" y="318"/>
                    <a:pt x="0" y="478"/>
                  </a:cubicBezTo>
                  <a:cubicBezTo>
                    <a:pt x="0" y="637"/>
                    <a:pt x="0" y="796"/>
                    <a:pt x="60" y="955"/>
                  </a:cubicBezTo>
                  <a:cubicBezTo>
                    <a:pt x="100" y="796"/>
                    <a:pt x="100" y="657"/>
                    <a:pt x="100" y="478"/>
                  </a:cubicBezTo>
                  <a:cubicBezTo>
                    <a:pt x="100" y="318"/>
                    <a:pt x="100" y="159"/>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76;p39">
              <a:extLst>
                <a:ext uri="{FF2B5EF4-FFF2-40B4-BE49-F238E27FC236}">
                  <a16:creationId xmlns:a16="http://schemas.microsoft.com/office/drawing/2014/main" id="{39CAE75C-D9BF-B250-C408-1D9BA69C530A}"/>
                </a:ext>
              </a:extLst>
            </p:cNvPr>
            <p:cNvSpPr/>
            <p:nvPr/>
          </p:nvSpPr>
          <p:spPr>
            <a:xfrm>
              <a:off x="2372827" y="1658332"/>
              <a:ext cx="4376" cy="34858"/>
            </a:xfrm>
            <a:custGeom>
              <a:avLst/>
              <a:gdLst/>
              <a:ahLst/>
              <a:cxnLst/>
              <a:rect l="l" t="t" r="r" b="b"/>
              <a:pathLst>
                <a:path w="120" h="956" extrusionOk="0">
                  <a:moveTo>
                    <a:pt x="60" y="1"/>
                  </a:moveTo>
                  <a:cubicBezTo>
                    <a:pt x="20" y="160"/>
                    <a:pt x="0" y="339"/>
                    <a:pt x="0" y="478"/>
                  </a:cubicBezTo>
                  <a:cubicBezTo>
                    <a:pt x="0" y="637"/>
                    <a:pt x="0" y="797"/>
                    <a:pt x="60" y="956"/>
                  </a:cubicBezTo>
                  <a:cubicBezTo>
                    <a:pt x="100" y="777"/>
                    <a:pt x="119" y="637"/>
                    <a:pt x="100" y="478"/>
                  </a:cubicBezTo>
                  <a:cubicBezTo>
                    <a:pt x="100" y="339"/>
                    <a:pt x="100" y="16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77;p39">
              <a:extLst>
                <a:ext uri="{FF2B5EF4-FFF2-40B4-BE49-F238E27FC236}">
                  <a16:creationId xmlns:a16="http://schemas.microsoft.com/office/drawing/2014/main" id="{5FED74E1-D2EA-B07E-9309-D6734BCD0630}"/>
                </a:ext>
              </a:extLst>
            </p:cNvPr>
            <p:cNvSpPr/>
            <p:nvPr/>
          </p:nvSpPr>
          <p:spPr>
            <a:xfrm>
              <a:off x="2453336" y="2015956"/>
              <a:ext cx="34858" cy="3646"/>
            </a:xfrm>
            <a:custGeom>
              <a:avLst/>
              <a:gdLst/>
              <a:ahLst/>
              <a:cxnLst/>
              <a:rect l="l" t="t" r="r" b="b"/>
              <a:pathLst>
                <a:path w="956" h="100" extrusionOk="0">
                  <a:moveTo>
                    <a:pt x="478" y="0"/>
                  </a:moveTo>
                  <a:cubicBezTo>
                    <a:pt x="318" y="0"/>
                    <a:pt x="159" y="0"/>
                    <a:pt x="0" y="60"/>
                  </a:cubicBezTo>
                  <a:cubicBezTo>
                    <a:pt x="179" y="100"/>
                    <a:pt x="338" y="100"/>
                    <a:pt x="478" y="100"/>
                  </a:cubicBezTo>
                  <a:cubicBezTo>
                    <a:pt x="637" y="100"/>
                    <a:pt x="796" y="100"/>
                    <a:pt x="955" y="6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78;p39">
              <a:extLst>
                <a:ext uri="{FF2B5EF4-FFF2-40B4-BE49-F238E27FC236}">
                  <a16:creationId xmlns:a16="http://schemas.microsoft.com/office/drawing/2014/main" id="{E98D9108-37BB-4F3E-12A1-D7218E09041F}"/>
                </a:ext>
              </a:extLst>
            </p:cNvPr>
            <p:cNvSpPr/>
            <p:nvPr/>
          </p:nvSpPr>
          <p:spPr>
            <a:xfrm>
              <a:off x="2401815" y="1788175"/>
              <a:ext cx="34858" cy="3938"/>
            </a:xfrm>
            <a:custGeom>
              <a:avLst/>
              <a:gdLst/>
              <a:ahLst/>
              <a:cxnLst/>
              <a:rect l="l" t="t" r="r" b="b"/>
              <a:pathLst>
                <a:path w="956" h="108" extrusionOk="0">
                  <a:moveTo>
                    <a:pt x="478" y="1"/>
                  </a:moveTo>
                  <a:cubicBezTo>
                    <a:pt x="319" y="1"/>
                    <a:pt x="160" y="1"/>
                    <a:pt x="1" y="60"/>
                  </a:cubicBezTo>
                  <a:cubicBezTo>
                    <a:pt x="103" y="90"/>
                    <a:pt x="226" y="108"/>
                    <a:pt x="347" y="108"/>
                  </a:cubicBezTo>
                  <a:cubicBezTo>
                    <a:pt x="392" y="108"/>
                    <a:pt x="436" y="106"/>
                    <a:pt x="478" y="100"/>
                  </a:cubicBezTo>
                  <a:cubicBezTo>
                    <a:pt x="617" y="100"/>
                    <a:pt x="797" y="100"/>
                    <a:pt x="956" y="60"/>
                  </a:cubicBezTo>
                  <a:cubicBezTo>
                    <a:pt x="797" y="21"/>
                    <a:pt x="617"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79;p39">
              <a:extLst>
                <a:ext uri="{FF2B5EF4-FFF2-40B4-BE49-F238E27FC236}">
                  <a16:creationId xmlns:a16="http://schemas.microsoft.com/office/drawing/2014/main" id="{26A80219-97CB-0C4B-EEF7-685D04504F4E}"/>
                </a:ext>
              </a:extLst>
            </p:cNvPr>
            <p:cNvSpPr/>
            <p:nvPr/>
          </p:nvSpPr>
          <p:spPr>
            <a:xfrm>
              <a:off x="2414139" y="2092819"/>
              <a:ext cx="24722" cy="24722"/>
            </a:xfrm>
            <a:custGeom>
              <a:avLst/>
              <a:gdLst/>
              <a:ahLst/>
              <a:cxnLst/>
              <a:rect l="l" t="t" r="r" b="b"/>
              <a:pathLst>
                <a:path w="678" h="678" extrusionOk="0">
                  <a:moveTo>
                    <a:pt x="1" y="1"/>
                  </a:moveTo>
                  <a:cubicBezTo>
                    <a:pt x="81" y="160"/>
                    <a:pt x="220" y="259"/>
                    <a:pt x="299" y="379"/>
                  </a:cubicBezTo>
                  <a:cubicBezTo>
                    <a:pt x="399" y="498"/>
                    <a:pt x="538" y="597"/>
                    <a:pt x="677" y="677"/>
                  </a:cubicBezTo>
                  <a:cubicBezTo>
                    <a:pt x="618" y="518"/>
                    <a:pt x="478" y="399"/>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80;p39">
              <a:extLst>
                <a:ext uri="{FF2B5EF4-FFF2-40B4-BE49-F238E27FC236}">
                  <a16:creationId xmlns:a16="http://schemas.microsoft.com/office/drawing/2014/main" id="{87725CE4-4E0A-3485-720F-55FCC54F9153}"/>
                </a:ext>
              </a:extLst>
            </p:cNvPr>
            <p:cNvSpPr/>
            <p:nvPr/>
          </p:nvSpPr>
          <p:spPr>
            <a:xfrm>
              <a:off x="2338005" y="1865074"/>
              <a:ext cx="24685" cy="24685"/>
            </a:xfrm>
            <a:custGeom>
              <a:avLst/>
              <a:gdLst/>
              <a:ahLst/>
              <a:cxnLst/>
              <a:rect l="l" t="t" r="r" b="b"/>
              <a:pathLst>
                <a:path w="677" h="677" extrusionOk="0">
                  <a:moveTo>
                    <a:pt x="0" y="0"/>
                  </a:moveTo>
                  <a:lnTo>
                    <a:pt x="0" y="0"/>
                  </a:lnTo>
                  <a:cubicBezTo>
                    <a:pt x="80" y="159"/>
                    <a:pt x="219" y="259"/>
                    <a:pt x="319" y="378"/>
                  </a:cubicBezTo>
                  <a:cubicBezTo>
                    <a:pt x="398" y="498"/>
                    <a:pt x="537" y="617"/>
                    <a:pt x="677" y="677"/>
                  </a:cubicBezTo>
                  <a:cubicBezTo>
                    <a:pt x="617" y="537"/>
                    <a:pt x="517" y="438"/>
                    <a:pt x="378" y="299"/>
                  </a:cubicBezTo>
                  <a:cubicBezTo>
                    <a:pt x="279" y="179"/>
                    <a:pt x="159" y="8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81;p39">
              <a:extLst>
                <a:ext uri="{FF2B5EF4-FFF2-40B4-BE49-F238E27FC236}">
                  <a16:creationId xmlns:a16="http://schemas.microsoft.com/office/drawing/2014/main" id="{4CCF4736-1143-5190-8C33-6E051913686A}"/>
                </a:ext>
              </a:extLst>
            </p:cNvPr>
            <p:cNvSpPr/>
            <p:nvPr/>
          </p:nvSpPr>
          <p:spPr>
            <a:xfrm>
              <a:off x="2486699" y="2158123"/>
              <a:ext cx="24685" cy="24685"/>
            </a:xfrm>
            <a:custGeom>
              <a:avLst/>
              <a:gdLst/>
              <a:ahLst/>
              <a:cxnLst/>
              <a:rect l="l" t="t" r="r" b="b"/>
              <a:pathLst>
                <a:path w="677" h="677" extrusionOk="0">
                  <a:moveTo>
                    <a:pt x="677" y="0"/>
                  </a:moveTo>
                  <a:lnTo>
                    <a:pt x="677" y="0"/>
                  </a:lnTo>
                  <a:cubicBezTo>
                    <a:pt x="537" y="80"/>
                    <a:pt x="438" y="199"/>
                    <a:pt x="299" y="298"/>
                  </a:cubicBezTo>
                  <a:cubicBezTo>
                    <a:pt x="179" y="398"/>
                    <a:pt x="80" y="537"/>
                    <a:pt x="0" y="676"/>
                  </a:cubicBezTo>
                  <a:cubicBezTo>
                    <a:pt x="159" y="597"/>
                    <a:pt x="259" y="477"/>
                    <a:pt x="378" y="378"/>
                  </a:cubicBezTo>
                  <a:cubicBezTo>
                    <a:pt x="498" y="279"/>
                    <a:pt x="61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82;p39">
              <a:extLst>
                <a:ext uri="{FF2B5EF4-FFF2-40B4-BE49-F238E27FC236}">
                  <a16:creationId xmlns:a16="http://schemas.microsoft.com/office/drawing/2014/main" id="{7641575E-B4B0-9534-FD3E-5154E8F99404}"/>
                </a:ext>
              </a:extLst>
            </p:cNvPr>
            <p:cNvSpPr/>
            <p:nvPr/>
          </p:nvSpPr>
          <p:spPr>
            <a:xfrm>
              <a:off x="2351059" y="1994917"/>
              <a:ext cx="24685" cy="24685"/>
            </a:xfrm>
            <a:custGeom>
              <a:avLst/>
              <a:gdLst/>
              <a:ahLst/>
              <a:cxnLst/>
              <a:rect l="l" t="t" r="r" b="b"/>
              <a:pathLst>
                <a:path w="677" h="677" extrusionOk="0">
                  <a:moveTo>
                    <a:pt x="677" y="0"/>
                  </a:moveTo>
                  <a:lnTo>
                    <a:pt x="677" y="0"/>
                  </a:lnTo>
                  <a:cubicBezTo>
                    <a:pt x="518" y="80"/>
                    <a:pt x="398" y="179"/>
                    <a:pt x="299" y="299"/>
                  </a:cubicBezTo>
                  <a:cubicBezTo>
                    <a:pt x="179" y="398"/>
                    <a:pt x="80" y="537"/>
                    <a:pt x="0" y="677"/>
                  </a:cubicBezTo>
                  <a:cubicBezTo>
                    <a:pt x="140" y="597"/>
                    <a:pt x="239" y="478"/>
                    <a:pt x="378" y="378"/>
                  </a:cubicBezTo>
                  <a:cubicBezTo>
                    <a:pt x="498" y="279"/>
                    <a:pt x="59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83;p39">
              <a:extLst>
                <a:ext uri="{FF2B5EF4-FFF2-40B4-BE49-F238E27FC236}">
                  <a16:creationId xmlns:a16="http://schemas.microsoft.com/office/drawing/2014/main" id="{69935DD9-0B59-6E18-A590-9E20BE69EB8E}"/>
                </a:ext>
              </a:extLst>
            </p:cNvPr>
            <p:cNvSpPr/>
            <p:nvPr/>
          </p:nvSpPr>
          <p:spPr>
            <a:xfrm>
              <a:off x="2473646" y="1688815"/>
              <a:ext cx="23956" cy="23956"/>
            </a:xfrm>
            <a:custGeom>
              <a:avLst/>
              <a:gdLst/>
              <a:ahLst/>
              <a:cxnLst/>
              <a:rect l="l" t="t" r="r" b="b"/>
              <a:pathLst>
                <a:path w="657" h="657" extrusionOk="0">
                  <a:moveTo>
                    <a:pt x="657" y="0"/>
                  </a:moveTo>
                  <a:lnTo>
                    <a:pt x="657" y="0"/>
                  </a:lnTo>
                  <a:cubicBezTo>
                    <a:pt x="517" y="80"/>
                    <a:pt x="398" y="160"/>
                    <a:pt x="299" y="299"/>
                  </a:cubicBezTo>
                  <a:cubicBezTo>
                    <a:pt x="159" y="398"/>
                    <a:pt x="60" y="518"/>
                    <a:pt x="0" y="657"/>
                  </a:cubicBezTo>
                  <a:cubicBezTo>
                    <a:pt x="139" y="597"/>
                    <a:pt x="239" y="458"/>
                    <a:pt x="358" y="358"/>
                  </a:cubicBezTo>
                  <a:cubicBezTo>
                    <a:pt x="497" y="259"/>
                    <a:pt x="597" y="140"/>
                    <a:pt x="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84;p39">
              <a:extLst>
                <a:ext uri="{FF2B5EF4-FFF2-40B4-BE49-F238E27FC236}">
                  <a16:creationId xmlns:a16="http://schemas.microsoft.com/office/drawing/2014/main" id="{69AE8D29-74FF-F88F-C44C-A9BC581A01B9}"/>
                </a:ext>
              </a:extLst>
            </p:cNvPr>
            <p:cNvSpPr/>
            <p:nvPr/>
          </p:nvSpPr>
          <p:spPr>
            <a:xfrm>
              <a:off x="2309710" y="1614103"/>
              <a:ext cx="179906" cy="86343"/>
            </a:xfrm>
            <a:custGeom>
              <a:avLst/>
              <a:gdLst/>
              <a:ahLst/>
              <a:cxnLst/>
              <a:rect l="l" t="t" r="r" b="b"/>
              <a:pathLst>
                <a:path w="4934" h="2368" extrusionOk="0">
                  <a:moveTo>
                    <a:pt x="20" y="0"/>
                  </a:moveTo>
                  <a:cubicBezTo>
                    <a:pt x="0" y="0"/>
                    <a:pt x="0" y="40"/>
                    <a:pt x="20" y="40"/>
                  </a:cubicBezTo>
                  <a:cubicBezTo>
                    <a:pt x="418" y="199"/>
                    <a:pt x="3044" y="1572"/>
                    <a:pt x="4934" y="2368"/>
                  </a:cubicBezTo>
                  <a:lnTo>
                    <a:pt x="4934" y="2348"/>
                  </a:lnTo>
                  <a:cubicBezTo>
                    <a:pt x="2825" y="1154"/>
                    <a:pt x="418" y="199"/>
                    <a:pt x="2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85;p39">
              <a:extLst>
                <a:ext uri="{FF2B5EF4-FFF2-40B4-BE49-F238E27FC236}">
                  <a16:creationId xmlns:a16="http://schemas.microsoft.com/office/drawing/2014/main" id="{7BE2C69D-553F-7EE4-5799-494946DC8348}"/>
                </a:ext>
              </a:extLst>
            </p:cNvPr>
            <p:cNvSpPr/>
            <p:nvPr/>
          </p:nvSpPr>
          <p:spPr>
            <a:xfrm>
              <a:off x="2889974" y="4075172"/>
              <a:ext cx="576691" cy="507813"/>
            </a:xfrm>
            <a:custGeom>
              <a:avLst/>
              <a:gdLst/>
              <a:ahLst/>
              <a:cxnLst/>
              <a:rect l="l" t="t" r="r" b="b"/>
              <a:pathLst>
                <a:path w="15816" h="13927" extrusionOk="0">
                  <a:moveTo>
                    <a:pt x="6724" y="0"/>
                  </a:moveTo>
                  <a:lnTo>
                    <a:pt x="6724" y="5431"/>
                  </a:lnTo>
                  <a:lnTo>
                    <a:pt x="6724" y="7401"/>
                  </a:lnTo>
                  <a:lnTo>
                    <a:pt x="6784" y="9012"/>
                  </a:lnTo>
                  <a:cubicBezTo>
                    <a:pt x="6784" y="9012"/>
                    <a:pt x="1493" y="11399"/>
                    <a:pt x="936" y="11837"/>
                  </a:cubicBezTo>
                  <a:cubicBezTo>
                    <a:pt x="418" y="12314"/>
                    <a:pt x="1" y="13687"/>
                    <a:pt x="498" y="13846"/>
                  </a:cubicBezTo>
                  <a:cubicBezTo>
                    <a:pt x="682" y="13897"/>
                    <a:pt x="2686" y="13927"/>
                    <a:pt x="5167" y="13927"/>
                  </a:cubicBezTo>
                  <a:cubicBezTo>
                    <a:pt x="9404" y="13927"/>
                    <a:pt x="15032" y="13840"/>
                    <a:pt x="15358" y="13627"/>
                  </a:cubicBezTo>
                  <a:cubicBezTo>
                    <a:pt x="15557" y="13488"/>
                    <a:pt x="15676" y="11479"/>
                    <a:pt x="15736" y="9012"/>
                  </a:cubicBezTo>
                  <a:cubicBezTo>
                    <a:pt x="15756" y="8495"/>
                    <a:pt x="15756" y="7958"/>
                    <a:pt x="15756" y="7401"/>
                  </a:cubicBezTo>
                  <a:cubicBezTo>
                    <a:pt x="15756" y="6764"/>
                    <a:pt x="15775" y="6088"/>
                    <a:pt x="15775" y="5431"/>
                  </a:cubicBezTo>
                  <a:cubicBezTo>
                    <a:pt x="15815" y="2547"/>
                    <a:pt x="15756" y="0"/>
                    <a:pt x="1575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86;p39">
              <a:extLst>
                <a:ext uri="{FF2B5EF4-FFF2-40B4-BE49-F238E27FC236}">
                  <a16:creationId xmlns:a16="http://schemas.microsoft.com/office/drawing/2014/main" id="{F3F71956-2080-924C-6F34-4174204C6A93}"/>
                </a:ext>
              </a:extLst>
            </p:cNvPr>
            <p:cNvSpPr/>
            <p:nvPr/>
          </p:nvSpPr>
          <p:spPr>
            <a:xfrm>
              <a:off x="2889974" y="4273199"/>
              <a:ext cx="575232" cy="309785"/>
            </a:xfrm>
            <a:custGeom>
              <a:avLst/>
              <a:gdLst/>
              <a:ahLst/>
              <a:cxnLst/>
              <a:rect l="l" t="t" r="r" b="b"/>
              <a:pathLst>
                <a:path w="15776" h="8496" extrusionOk="0">
                  <a:moveTo>
                    <a:pt x="6724" y="0"/>
                  </a:moveTo>
                  <a:lnTo>
                    <a:pt x="6724" y="1970"/>
                  </a:lnTo>
                  <a:lnTo>
                    <a:pt x="6784" y="3581"/>
                  </a:lnTo>
                  <a:cubicBezTo>
                    <a:pt x="6784" y="3581"/>
                    <a:pt x="1493" y="5968"/>
                    <a:pt x="936" y="6406"/>
                  </a:cubicBezTo>
                  <a:cubicBezTo>
                    <a:pt x="418" y="6883"/>
                    <a:pt x="1" y="8256"/>
                    <a:pt x="498" y="8415"/>
                  </a:cubicBezTo>
                  <a:cubicBezTo>
                    <a:pt x="682" y="8466"/>
                    <a:pt x="2686" y="8496"/>
                    <a:pt x="5167" y="8496"/>
                  </a:cubicBezTo>
                  <a:cubicBezTo>
                    <a:pt x="9404" y="8496"/>
                    <a:pt x="15032" y="8409"/>
                    <a:pt x="15358" y="8196"/>
                  </a:cubicBezTo>
                  <a:cubicBezTo>
                    <a:pt x="15557" y="8057"/>
                    <a:pt x="15676" y="6048"/>
                    <a:pt x="15736" y="3581"/>
                  </a:cubicBezTo>
                  <a:cubicBezTo>
                    <a:pt x="15756" y="3064"/>
                    <a:pt x="15756" y="2527"/>
                    <a:pt x="15756" y="1970"/>
                  </a:cubicBezTo>
                  <a:cubicBezTo>
                    <a:pt x="15756" y="1333"/>
                    <a:pt x="15775" y="657"/>
                    <a:pt x="1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787;p39">
              <a:extLst>
                <a:ext uri="{FF2B5EF4-FFF2-40B4-BE49-F238E27FC236}">
                  <a16:creationId xmlns:a16="http://schemas.microsoft.com/office/drawing/2014/main" id="{4BB240B2-A341-23FE-AFC0-9F7D07A32FE7}"/>
                </a:ext>
              </a:extLst>
            </p:cNvPr>
            <p:cNvSpPr/>
            <p:nvPr/>
          </p:nvSpPr>
          <p:spPr>
            <a:xfrm>
              <a:off x="2887786" y="4344994"/>
              <a:ext cx="578879" cy="238902"/>
            </a:xfrm>
            <a:custGeom>
              <a:avLst/>
              <a:gdLst/>
              <a:ahLst/>
              <a:cxnLst/>
              <a:rect l="l" t="t" r="r" b="b"/>
              <a:pathLst>
                <a:path w="15876" h="6552" extrusionOk="0">
                  <a:moveTo>
                    <a:pt x="6784" y="1"/>
                  </a:moveTo>
                  <a:lnTo>
                    <a:pt x="6844" y="1652"/>
                  </a:lnTo>
                  <a:cubicBezTo>
                    <a:pt x="6844" y="1652"/>
                    <a:pt x="1513" y="4059"/>
                    <a:pt x="976" y="4476"/>
                  </a:cubicBezTo>
                  <a:cubicBezTo>
                    <a:pt x="458" y="4914"/>
                    <a:pt x="1" y="6287"/>
                    <a:pt x="498" y="6466"/>
                  </a:cubicBezTo>
                  <a:cubicBezTo>
                    <a:pt x="673" y="6520"/>
                    <a:pt x="2536" y="6551"/>
                    <a:pt x="4892" y="6551"/>
                  </a:cubicBezTo>
                  <a:cubicBezTo>
                    <a:pt x="6823" y="6551"/>
                    <a:pt x="9086" y="6530"/>
                    <a:pt x="11021" y="6486"/>
                  </a:cubicBezTo>
                  <a:cubicBezTo>
                    <a:pt x="12016" y="6466"/>
                    <a:pt x="12931" y="6446"/>
                    <a:pt x="13647" y="6426"/>
                  </a:cubicBezTo>
                  <a:cubicBezTo>
                    <a:pt x="14682" y="6366"/>
                    <a:pt x="15338" y="6326"/>
                    <a:pt x="15438" y="6247"/>
                  </a:cubicBezTo>
                  <a:cubicBezTo>
                    <a:pt x="15696" y="6088"/>
                    <a:pt x="15816" y="3104"/>
                    <a:pt x="15875"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88;p39">
              <a:extLst>
                <a:ext uri="{FF2B5EF4-FFF2-40B4-BE49-F238E27FC236}">
                  <a16:creationId xmlns:a16="http://schemas.microsoft.com/office/drawing/2014/main" id="{C862B3C5-40DB-ACE1-D70D-8F6B28729289}"/>
                </a:ext>
              </a:extLst>
            </p:cNvPr>
            <p:cNvSpPr/>
            <p:nvPr/>
          </p:nvSpPr>
          <p:spPr>
            <a:xfrm>
              <a:off x="2911778" y="4557497"/>
              <a:ext cx="515726" cy="6199"/>
            </a:xfrm>
            <a:custGeom>
              <a:avLst/>
              <a:gdLst/>
              <a:ahLst/>
              <a:cxnLst/>
              <a:rect l="l" t="t" r="r" b="b"/>
              <a:pathLst>
                <a:path w="14144" h="170" extrusionOk="0">
                  <a:moveTo>
                    <a:pt x="8139" y="0"/>
                  </a:moveTo>
                  <a:cubicBezTo>
                    <a:pt x="4880" y="0"/>
                    <a:pt x="1353" y="27"/>
                    <a:pt x="39" y="61"/>
                  </a:cubicBezTo>
                  <a:cubicBezTo>
                    <a:pt x="5" y="61"/>
                    <a:pt x="0" y="105"/>
                    <a:pt x="25" y="105"/>
                  </a:cubicBezTo>
                  <a:cubicBezTo>
                    <a:pt x="29" y="105"/>
                    <a:pt x="33" y="103"/>
                    <a:pt x="39" y="101"/>
                  </a:cubicBezTo>
                  <a:cubicBezTo>
                    <a:pt x="1394" y="135"/>
                    <a:pt x="5104" y="170"/>
                    <a:pt x="8445" y="170"/>
                  </a:cubicBezTo>
                  <a:cubicBezTo>
                    <a:pt x="10891" y="170"/>
                    <a:pt x="13139" y="151"/>
                    <a:pt x="14123" y="101"/>
                  </a:cubicBezTo>
                  <a:cubicBezTo>
                    <a:pt x="14143" y="101"/>
                    <a:pt x="14143" y="61"/>
                    <a:pt x="14123" y="61"/>
                  </a:cubicBezTo>
                  <a:cubicBezTo>
                    <a:pt x="13099" y="17"/>
                    <a:pt x="10702" y="0"/>
                    <a:pt x="813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789;p39">
              <a:extLst>
                <a:ext uri="{FF2B5EF4-FFF2-40B4-BE49-F238E27FC236}">
                  <a16:creationId xmlns:a16="http://schemas.microsoft.com/office/drawing/2014/main" id="{D7C57769-4DC9-B866-9F06-796D6A5B5871}"/>
                </a:ext>
              </a:extLst>
            </p:cNvPr>
            <p:cNvSpPr/>
            <p:nvPr/>
          </p:nvSpPr>
          <p:spPr>
            <a:xfrm>
              <a:off x="3122823" y="4383425"/>
              <a:ext cx="104210" cy="27092"/>
            </a:xfrm>
            <a:custGeom>
              <a:avLst/>
              <a:gdLst/>
              <a:ahLst/>
              <a:cxnLst/>
              <a:rect l="l" t="t" r="r" b="b"/>
              <a:pathLst>
                <a:path w="2858" h="743" extrusionOk="0">
                  <a:moveTo>
                    <a:pt x="778" y="1"/>
                  </a:moveTo>
                  <a:cubicBezTo>
                    <a:pt x="539" y="1"/>
                    <a:pt x="304" y="22"/>
                    <a:pt x="80" y="61"/>
                  </a:cubicBezTo>
                  <a:cubicBezTo>
                    <a:pt x="0" y="61"/>
                    <a:pt x="20" y="160"/>
                    <a:pt x="80" y="200"/>
                  </a:cubicBezTo>
                  <a:cubicBezTo>
                    <a:pt x="1015" y="260"/>
                    <a:pt x="1870" y="458"/>
                    <a:pt x="2785" y="737"/>
                  </a:cubicBezTo>
                  <a:cubicBezTo>
                    <a:pt x="2793" y="741"/>
                    <a:pt x="2800" y="742"/>
                    <a:pt x="2807" y="742"/>
                  </a:cubicBezTo>
                  <a:cubicBezTo>
                    <a:pt x="2837" y="742"/>
                    <a:pt x="2857" y="713"/>
                    <a:pt x="2825" y="697"/>
                  </a:cubicBezTo>
                  <a:cubicBezTo>
                    <a:pt x="2284" y="201"/>
                    <a:pt x="1516" y="1"/>
                    <a:pt x="77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790;p39">
              <a:extLst>
                <a:ext uri="{FF2B5EF4-FFF2-40B4-BE49-F238E27FC236}">
                  <a16:creationId xmlns:a16="http://schemas.microsoft.com/office/drawing/2014/main" id="{9D8E6D82-A6DC-E8A3-C84B-2650D65924FF}"/>
                </a:ext>
              </a:extLst>
            </p:cNvPr>
            <p:cNvSpPr/>
            <p:nvPr/>
          </p:nvSpPr>
          <p:spPr>
            <a:xfrm>
              <a:off x="3098867" y="4397937"/>
              <a:ext cx="103626" cy="27092"/>
            </a:xfrm>
            <a:custGeom>
              <a:avLst/>
              <a:gdLst/>
              <a:ahLst/>
              <a:cxnLst/>
              <a:rect l="l" t="t" r="r" b="b"/>
              <a:pathLst>
                <a:path w="2842" h="743" extrusionOk="0">
                  <a:moveTo>
                    <a:pt x="759" y="0"/>
                  </a:moveTo>
                  <a:cubicBezTo>
                    <a:pt x="520" y="0"/>
                    <a:pt x="284" y="21"/>
                    <a:pt x="60" y="60"/>
                  </a:cubicBezTo>
                  <a:cubicBezTo>
                    <a:pt x="1" y="60"/>
                    <a:pt x="1" y="160"/>
                    <a:pt x="60" y="200"/>
                  </a:cubicBezTo>
                  <a:cubicBezTo>
                    <a:pt x="995" y="259"/>
                    <a:pt x="1851" y="458"/>
                    <a:pt x="2766" y="737"/>
                  </a:cubicBezTo>
                  <a:cubicBezTo>
                    <a:pt x="2777" y="741"/>
                    <a:pt x="2787" y="742"/>
                    <a:pt x="2796" y="742"/>
                  </a:cubicBezTo>
                  <a:cubicBezTo>
                    <a:pt x="2832" y="742"/>
                    <a:pt x="2842" y="713"/>
                    <a:pt x="2825" y="697"/>
                  </a:cubicBezTo>
                  <a:cubicBezTo>
                    <a:pt x="2270" y="201"/>
                    <a:pt x="1498" y="0"/>
                    <a:pt x="7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791;p39">
              <a:extLst>
                <a:ext uri="{FF2B5EF4-FFF2-40B4-BE49-F238E27FC236}">
                  <a16:creationId xmlns:a16="http://schemas.microsoft.com/office/drawing/2014/main" id="{11A922DC-27CA-3A7A-6DCF-F424B04E7377}"/>
                </a:ext>
              </a:extLst>
            </p:cNvPr>
            <p:cNvSpPr/>
            <p:nvPr/>
          </p:nvSpPr>
          <p:spPr>
            <a:xfrm>
              <a:off x="3074948" y="4412741"/>
              <a:ext cx="103590" cy="27092"/>
            </a:xfrm>
            <a:custGeom>
              <a:avLst/>
              <a:gdLst/>
              <a:ahLst/>
              <a:cxnLst/>
              <a:rect l="l" t="t" r="r" b="b"/>
              <a:pathLst>
                <a:path w="2841" h="743" extrusionOk="0">
                  <a:moveTo>
                    <a:pt x="816" y="1"/>
                  </a:moveTo>
                  <a:cubicBezTo>
                    <a:pt x="558" y="1"/>
                    <a:pt x="303" y="26"/>
                    <a:pt x="60" y="72"/>
                  </a:cubicBezTo>
                  <a:cubicBezTo>
                    <a:pt x="0" y="92"/>
                    <a:pt x="0" y="152"/>
                    <a:pt x="60" y="192"/>
                  </a:cubicBezTo>
                  <a:cubicBezTo>
                    <a:pt x="1015" y="271"/>
                    <a:pt x="1850" y="450"/>
                    <a:pt x="2785" y="729"/>
                  </a:cubicBezTo>
                  <a:cubicBezTo>
                    <a:pt x="2795" y="738"/>
                    <a:pt x="2803" y="742"/>
                    <a:pt x="2810" y="742"/>
                  </a:cubicBezTo>
                  <a:cubicBezTo>
                    <a:pt x="2832" y="742"/>
                    <a:pt x="2840" y="704"/>
                    <a:pt x="2825" y="689"/>
                  </a:cubicBezTo>
                  <a:cubicBezTo>
                    <a:pt x="2295" y="203"/>
                    <a:pt x="1547" y="1"/>
                    <a:pt x="81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792;p39">
              <a:extLst>
                <a:ext uri="{FF2B5EF4-FFF2-40B4-BE49-F238E27FC236}">
                  <a16:creationId xmlns:a16="http://schemas.microsoft.com/office/drawing/2014/main" id="{AEB7C03C-10F6-76B8-2496-98AE241F5B92}"/>
                </a:ext>
              </a:extLst>
            </p:cNvPr>
            <p:cNvSpPr/>
            <p:nvPr/>
          </p:nvSpPr>
          <p:spPr>
            <a:xfrm>
              <a:off x="3050992" y="4426961"/>
              <a:ext cx="103481" cy="27055"/>
            </a:xfrm>
            <a:custGeom>
              <a:avLst/>
              <a:gdLst/>
              <a:ahLst/>
              <a:cxnLst/>
              <a:rect l="l" t="t" r="r" b="b"/>
              <a:pathLst>
                <a:path w="2838" h="742" extrusionOk="0">
                  <a:moveTo>
                    <a:pt x="759" y="0"/>
                  </a:moveTo>
                  <a:cubicBezTo>
                    <a:pt x="520" y="0"/>
                    <a:pt x="284" y="21"/>
                    <a:pt x="60" y="60"/>
                  </a:cubicBezTo>
                  <a:cubicBezTo>
                    <a:pt x="1" y="100"/>
                    <a:pt x="1" y="199"/>
                    <a:pt x="60" y="199"/>
                  </a:cubicBezTo>
                  <a:cubicBezTo>
                    <a:pt x="995" y="259"/>
                    <a:pt x="1851" y="458"/>
                    <a:pt x="2766" y="737"/>
                  </a:cubicBezTo>
                  <a:cubicBezTo>
                    <a:pt x="2773" y="740"/>
                    <a:pt x="2781" y="742"/>
                    <a:pt x="2788" y="742"/>
                  </a:cubicBezTo>
                  <a:cubicBezTo>
                    <a:pt x="2818" y="742"/>
                    <a:pt x="2838" y="713"/>
                    <a:pt x="2806" y="697"/>
                  </a:cubicBezTo>
                  <a:cubicBezTo>
                    <a:pt x="2265" y="201"/>
                    <a:pt x="1497" y="0"/>
                    <a:pt x="7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793;p39">
              <a:extLst>
                <a:ext uri="{FF2B5EF4-FFF2-40B4-BE49-F238E27FC236}">
                  <a16:creationId xmlns:a16="http://schemas.microsoft.com/office/drawing/2014/main" id="{53197DE0-FCC9-20AB-3160-6AF27D1CB195}"/>
                </a:ext>
              </a:extLst>
            </p:cNvPr>
            <p:cNvSpPr/>
            <p:nvPr/>
          </p:nvSpPr>
          <p:spPr>
            <a:xfrm>
              <a:off x="3050992" y="4297301"/>
              <a:ext cx="116097" cy="95277"/>
            </a:xfrm>
            <a:custGeom>
              <a:avLst/>
              <a:gdLst/>
              <a:ahLst/>
              <a:cxnLst/>
              <a:rect l="l" t="t" r="r" b="b"/>
              <a:pathLst>
                <a:path w="3184" h="2613" extrusionOk="0">
                  <a:moveTo>
                    <a:pt x="858" y="269"/>
                  </a:moveTo>
                  <a:cubicBezTo>
                    <a:pt x="1160" y="269"/>
                    <a:pt x="1567" y="507"/>
                    <a:pt x="1712" y="652"/>
                  </a:cubicBezTo>
                  <a:cubicBezTo>
                    <a:pt x="1891" y="791"/>
                    <a:pt x="2070" y="990"/>
                    <a:pt x="2209" y="1169"/>
                  </a:cubicBezTo>
                  <a:cubicBezTo>
                    <a:pt x="2527" y="1547"/>
                    <a:pt x="2786" y="1965"/>
                    <a:pt x="3064" y="2383"/>
                  </a:cubicBezTo>
                  <a:cubicBezTo>
                    <a:pt x="2686" y="2244"/>
                    <a:pt x="2308" y="2084"/>
                    <a:pt x="1930" y="1965"/>
                  </a:cubicBezTo>
                  <a:cubicBezTo>
                    <a:pt x="1513" y="1766"/>
                    <a:pt x="598" y="1428"/>
                    <a:pt x="518" y="871"/>
                  </a:cubicBezTo>
                  <a:cubicBezTo>
                    <a:pt x="448" y="416"/>
                    <a:pt x="620" y="269"/>
                    <a:pt x="858" y="269"/>
                  </a:cubicBezTo>
                  <a:close/>
                  <a:moveTo>
                    <a:pt x="932" y="1"/>
                  </a:moveTo>
                  <a:cubicBezTo>
                    <a:pt x="711" y="1"/>
                    <a:pt x="503" y="83"/>
                    <a:pt x="359" y="294"/>
                  </a:cubicBezTo>
                  <a:cubicBezTo>
                    <a:pt x="1" y="771"/>
                    <a:pt x="379" y="1309"/>
                    <a:pt x="757" y="1607"/>
                  </a:cubicBezTo>
                  <a:cubicBezTo>
                    <a:pt x="1393" y="2104"/>
                    <a:pt x="2249" y="2303"/>
                    <a:pt x="3005" y="2602"/>
                  </a:cubicBezTo>
                  <a:cubicBezTo>
                    <a:pt x="3019" y="2609"/>
                    <a:pt x="3034" y="2612"/>
                    <a:pt x="3048" y="2612"/>
                  </a:cubicBezTo>
                  <a:cubicBezTo>
                    <a:pt x="3111" y="2612"/>
                    <a:pt x="3164" y="2547"/>
                    <a:pt x="3164" y="2482"/>
                  </a:cubicBezTo>
                  <a:cubicBezTo>
                    <a:pt x="3184" y="2482"/>
                    <a:pt x="3184" y="2462"/>
                    <a:pt x="3184" y="2462"/>
                  </a:cubicBezTo>
                  <a:cubicBezTo>
                    <a:pt x="2945" y="1687"/>
                    <a:pt x="2388" y="871"/>
                    <a:pt x="1771" y="334"/>
                  </a:cubicBezTo>
                  <a:cubicBezTo>
                    <a:pt x="1554" y="151"/>
                    <a:pt x="1231" y="1"/>
                    <a:pt x="9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794;p39">
              <a:extLst>
                <a:ext uri="{FF2B5EF4-FFF2-40B4-BE49-F238E27FC236}">
                  <a16:creationId xmlns:a16="http://schemas.microsoft.com/office/drawing/2014/main" id="{D1F64DA1-8FBF-6232-148B-0C8E374AF0C6}"/>
                </a:ext>
              </a:extLst>
            </p:cNvPr>
            <p:cNvSpPr/>
            <p:nvPr/>
          </p:nvSpPr>
          <p:spPr>
            <a:xfrm>
              <a:off x="3159066" y="4318340"/>
              <a:ext cx="127692" cy="73837"/>
            </a:xfrm>
            <a:custGeom>
              <a:avLst/>
              <a:gdLst/>
              <a:ahLst/>
              <a:cxnLst/>
              <a:rect l="l" t="t" r="r" b="b"/>
              <a:pathLst>
                <a:path w="3502" h="2025" extrusionOk="0">
                  <a:moveTo>
                    <a:pt x="2573" y="297"/>
                  </a:moveTo>
                  <a:cubicBezTo>
                    <a:pt x="2920" y="297"/>
                    <a:pt x="3202" y="448"/>
                    <a:pt x="2965" y="990"/>
                  </a:cubicBezTo>
                  <a:cubicBezTo>
                    <a:pt x="2726" y="1488"/>
                    <a:pt x="1791" y="1587"/>
                    <a:pt x="1314" y="1667"/>
                  </a:cubicBezTo>
                  <a:cubicBezTo>
                    <a:pt x="916" y="1706"/>
                    <a:pt x="518" y="1726"/>
                    <a:pt x="120" y="1806"/>
                  </a:cubicBezTo>
                  <a:cubicBezTo>
                    <a:pt x="498" y="1488"/>
                    <a:pt x="836" y="1129"/>
                    <a:pt x="1274" y="871"/>
                  </a:cubicBezTo>
                  <a:cubicBezTo>
                    <a:pt x="1473" y="712"/>
                    <a:pt x="1672" y="592"/>
                    <a:pt x="1871" y="453"/>
                  </a:cubicBezTo>
                  <a:cubicBezTo>
                    <a:pt x="2008" y="384"/>
                    <a:pt x="2309" y="297"/>
                    <a:pt x="2573" y="297"/>
                  </a:cubicBezTo>
                  <a:close/>
                  <a:moveTo>
                    <a:pt x="2528" y="0"/>
                  </a:moveTo>
                  <a:cubicBezTo>
                    <a:pt x="2310" y="0"/>
                    <a:pt x="2083" y="55"/>
                    <a:pt x="1891" y="135"/>
                  </a:cubicBezTo>
                  <a:cubicBezTo>
                    <a:pt x="1174" y="493"/>
                    <a:pt x="419" y="1129"/>
                    <a:pt x="1" y="1826"/>
                  </a:cubicBezTo>
                  <a:cubicBezTo>
                    <a:pt x="1" y="1865"/>
                    <a:pt x="1" y="1865"/>
                    <a:pt x="21" y="1885"/>
                  </a:cubicBezTo>
                  <a:cubicBezTo>
                    <a:pt x="1" y="1945"/>
                    <a:pt x="41" y="2025"/>
                    <a:pt x="120" y="2025"/>
                  </a:cubicBezTo>
                  <a:cubicBezTo>
                    <a:pt x="916" y="1945"/>
                    <a:pt x="1791" y="1945"/>
                    <a:pt x="2547" y="1627"/>
                  </a:cubicBezTo>
                  <a:cubicBezTo>
                    <a:pt x="3005" y="1428"/>
                    <a:pt x="3502" y="1010"/>
                    <a:pt x="3283" y="453"/>
                  </a:cubicBezTo>
                  <a:cubicBezTo>
                    <a:pt x="3152" y="120"/>
                    <a:pt x="2851" y="0"/>
                    <a:pt x="252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795;p39">
              <a:extLst>
                <a:ext uri="{FF2B5EF4-FFF2-40B4-BE49-F238E27FC236}">
                  <a16:creationId xmlns:a16="http://schemas.microsoft.com/office/drawing/2014/main" id="{AD12119B-125C-1A46-8418-223AD0526874}"/>
                </a:ext>
              </a:extLst>
            </p:cNvPr>
            <p:cNvSpPr/>
            <p:nvPr/>
          </p:nvSpPr>
          <p:spPr>
            <a:xfrm>
              <a:off x="3103935" y="2673082"/>
              <a:ext cx="471533" cy="1561689"/>
            </a:xfrm>
            <a:custGeom>
              <a:avLst/>
              <a:gdLst/>
              <a:ahLst/>
              <a:cxnLst/>
              <a:rect l="l" t="t" r="r" b="b"/>
              <a:pathLst>
                <a:path w="12932" h="42830" extrusionOk="0">
                  <a:moveTo>
                    <a:pt x="12931" y="1"/>
                  </a:moveTo>
                  <a:cubicBezTo>
                    <a:pt x="12931" y="1"/>
                    <a:pt x="12930" y="8"/>
                    <a:pt x="12929" y="21"/>
                  </a:cubicBezTo>
                  <a:lnTo>
                    <a:pt x="12931" y="21"/>
                  </a:lnTo>
                  <a:lnTo>
                    <a:pt x="12931" y="1"/>
                  </a:lnTo>
                  <a:close/>
                  <a:moveTo>
                    <a:pt x="4497" y="21"/>
                  </a:moveTo>
                  <a:cubicBezTo>
                    <a:pt x="4497" y="21"/>
                    <a:pt x="1493" y="19337"/>
                    <a:pt x="1015" y="23892"/>
                  </a:cubicBezTo>
                  <a:cubicBezTo>
                    <a:pt x="637" y="27493"/>
                    <a:pt x="1" y="42830"/>
                    <a:pt x="1" y="42830"/>
                  </a:cubicBezTo>
                  <a:lnTo>
                    <a:pt x="9947" y="42830"/>
                  </a:lnTo>
                  <a:cubicBezTo>
                    <a:pt x="9947" y="42830"/>
                    <a:pt x="10266" y="29860"/>
                    <a:pt x="10385" y="25722"/>
                  </a:cubicBezTo>
                  <a:cubicBezTo>
                    <a:pt x="10405" y="24946"/>
                    <a:pt x="10445" y="24489"/>
                    <a:pt x="10445" y="24449"/>
                  </a:cubicBezTo>
                  <a:cubicBezTo>
                    <a:pt x="10484" y="24136"/>
                    <a:pt x="12850" y="799"/>
                    <a:pt x="12929"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796;p39">
              <a:extLst>
                <a:ext uri="{FF2B5EF4-FFF2-40B4-BE49-F238E27FC236}">
                  <a16:creationId xmlns:a16="http://schemas.microsoft.com/office/drawing/2014/main" id="{BF2F3614-1F64-98BC-1527-28ABF00EBCFD}"/>
                </a:ext>
              </a:extLst>
            </p:cNvPr>
            <p:cNvSpPr/>
            <p:nvPr/>
          </p:nvSpPr>
          <p:spPr>
            <a:xfrm>
              <a:off x="3419481" y="2703200"/>
              <a:ext cx="116789" cy="1472830"/>
            </a:xfrm>
            <a:custGeom>
              <a:avLst/>
              <a:gdLst/>
              <a:ahLst/>
              <a:cxnLst/>
              <a:rect l="l" t="t" r="r" b="b"/>
              <a:pathLst>
                <a:path w="3203" h="40393" extrusionOk="0">
                  <a:moveTo>
                    <a:pt x="3173" y="0"/>
                  </a:moveTo>
                  <a:cubicBezTo>
                    <a:pt x="3158" y="0"/>
                    <a:pt x="3143" y="10"/>
                    <a:pt x="3143" y="30"/>
                  </a:cubicBezTo>
                  <a:cubicBezTo>
                    <a:pt x="2726" y="2954"/>
                    <a:pt x="2308" y="5859"/>
                    <a:pt x="1950" y="8803"/>
                  </a:cubicBezTo>
                  <a:cubicBezTo>
                    <a:pt x="1333" y="13995"/>
                    <a:pt x="856" y="19227"/>
                    <a:pt x="557" y="24439"/>
                  </a:cubicBezTo>
                  <a:cubicBezTo>
                    <a:pt x="259" y="29730"/>
                    <a:pt x="120" y="35041"/>
                    <a:pt x="0" y="40333"/>
                  </a:cubicBezTo>
                  <a:cubicBezTo>
                    <a:pt x="0" y="40373"/>
                    <a:pt x="25" y="40393"/>
                    <a:pt x="50" y="40393"/>
                  </a:cubicBezTo>
                  <a:cubicBezTo>
                    <a:pt x="75" y="40393"/>
                    <a:pt x="100" y="40373"/>
                    <a:pt x="100" y="40333"/>
                  </a:cubicBezTo>
                  <a:cubicBezTo>
                    <a:pt x="159" y="37349"/>
                    <a:pt x="259" y="34385"/>
                    <a:pt x="398" y="31401"/>
                  </a:cubicBezTo>
                  <a:cubicBezTo>
                    <a:pt x="617" y="26169"/>
                    <a:pt x="935" y="20918"/>
                    <a:pt x="1413" y="15686"/>
                  </a:cubicBezTo>
                  <a:cubicBezTo>
                    <a:pt x="1890" y="10474"/>
                    <a:pt x="2427" y="5222"/>
                    <a:pt x="3203" y="30"/>
                  </a:cubicBezTo>
                  <a:cubicBezTo>
                    <a:pt x="3203" y="10"/>
                    <a:pt x="3188" y="0"/>
                    <a:pt x="317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797;p39">
              <a:extLst>
                <a:ext uri="{FF2B5EF4-FFF2-40B4-BE49-F238E27FC236}">
                  <a16:creationId xmlns:a16="http://schemas.microsoft.com/office/drawing/2014/main" id="{A6EA0922-D972-888A-35DF-5A4E982CF335}"/>
                </a:ext>
              </a:extLst>
            </p:cNvPr>
            <p:cNvSpPr/>
            <p:nvPr/>
          </p:nvSpPr>
          <p:spPr>
            <a:xfrm>
              <a:off x="3124245" y="4170630"/>
              <a:ext cx="327907" cy="10064"/>
            </a:xfrm>
            <a:custGeom>
              <a:avLst/>
              <a:gdLst/>
              <a:ahLst/>
              <a:cxnLst/>
              <a:rect l="l" t="t" r="r" b="b"/>
              <a:pathLst>
                <a:path w="8993" h="276" extrusionOk="0">
                  <a:moveTo>
                    <a:pt x="4512" y="0"/>
                  </a:moveTo>
                  <a:cubicBezTo>
                    <a:pt x="4170" y="0"/>
                    <a:pt x="3826" y="3"/>
                    <a:pt x="3482" y="8"/>
                  </a:cubicBezTo>
                  <a:cubicBezTo>
                    <a:pt x="2885" y="28"/>
                    <a:pt x="2328" y="28"/>
                    <a:pt x="1751" y="68"/>
                  </a:cubicBezTo>
                  <a:cubicBezTo>
                    <a:pt x="1453" y="68"/>
                    <a:pt x="1155" y="88"/>
                    <a:pt x="856" y="88"/>
                  </a:cubicBezTo>
                  <a:cubicBezTo>
                    <a:pt x="578" y="88"/>
                    <a:pt x="279" y="88"/>
                    <a:pt x="41" y="108"/>
                  </a:cubicBezTo>
                  <a:cubicBezTo>
                    <a:pt x="1" y="108"/>
                    <a:pt x="1" y="167"/>
                    <a:pt x="41" y="167"/>
                  </a:cubicBezTo>
                  <a:cubicBezTo>
                    <a:pt x="180" y="187"/>
                    <a:pt x="339" y="187"/>
                    <a:pt x="478" y="187"/>
                  </a:cubicBezTo>
                  <a:cubicBezTo>
                    <a:pt x="657" y="187"/>
                    <a:pt x="836" y="207"/>
                    <a:pt x="996" y="207"/>
                  </a:cubicBezTo>
                  <a:cubicBezTo>
                    <a:pt x="1334" y="207"/>
                    <a:pt x="1652" y="247"/>
                    <a:pt x="1970" y="247"/>
                  </a:cubicBezTo>
                  <a:cubicBezTo>
                    <a:pt x="2786" y="261"/>
                    <a:pt x="3602" y="275"/>
                    <a:pt x="4425" y="275"/>
                  </a:cubicBezTo>
                  <a:cubicBezTo>
                    <a:pt x="4766" y="275"/>
                    <a:pt x="5108" y="273"/>
                    <a:pt x="5452" y="267"/>
                  </a:cubicBezTo>
                  <a:cubicBezTo>
                    <a:pt x="6048" y="247"/>
                    <a:pt x="6625" y="247"/>
                    <a:pt x="7202" y="207"/>
                  </a:cubicBezTo>
                  <a:cubicBezTo>
                    <a:pt x="7799" y="187"/>
                    <a:pt x="8356" y="148"/>
                    <a:pt x="8953" y="148"/>
                  </a:cubicBezTo>
                  <a:cubicBezTo>
                    <a:pt x="8992" y="148"/>
                    <a:pt x="8992" y="108"/>
                    <a:pt x="8953" y="108"/>
                  </a:cubicBezTo>
                  <a:cubicBezTo>
                    <a:pt x="8614" y="108"/>
                    <a:pt x="8296" y="88"/>
                    <a:pt x="7938" y="68"/>
                  </a:cubicBezTo>
                  <a:cubicBezTo>
                    <a:pt x="7620" y="68"/>
                    <a:pt x="7302" y="28"/>
                    <a:pt x="6963" y="28"/>
                  </a:cubicBezTo>
                  <a:cubicBezTo>
                    <a:pt x="6162" y="14"/>
                    <a:pt x="5340" y="0"/>
                    <a:pt x="451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798;p39">
              <a:extLst>
                <a:ext uri="{FF2B5EF4-FFF2-40B4-BE49-F238E27FC236}">
                  <a16:creationId xmlns:a16="http://schemas.microsoft.com/office/drawing/2014/main" id="{FF358259-55E4-C5C9-F2EB-5ECD0CB58F4E}"/>
                </a:ext>
              </a:extLst>
            </p:cNvPr>
            <p:cNvSpPr/>
            <p:nvPr/>
          </p:nvSpPr>
          <p:spPr>
            <a:xfrm>
              <a:off x="3311406" y="2673082"/>
              <a:ext cx="264061" cy="937925"/>
            </a:xfrm>
            <a:custGeom>
              <a:avLst/>
              <a:gdLst/>
              <a:ahLst/>
              <a:cxnLst/>
              <a:rect l="l" t="t" r="r" b="b"/>
              <a:pathLst>
                <a:path w="7242" h="25723" extrusionOk="0">
                  <a:moveTo>
                    <a:pt x="7241" y="1"/>
                  </a:moveTo>
                  <a:cubicBezTo>
                    <a:pt x="7241" y="1"/>
                    <a:pt x="7240" y="8"/>
                    <a:pt x="7239" y="21"/>
                  </a:cubicBezTo>
                  <a:lnTo>
                    <a:pt x="7241" y="21"/>
                  </a:lnTo>
                  <a:lnTo>
                    <a:pt x="7241" y="1"/>
                  </a:lnTo>
                  <a:close/>
                  <a:moveTo>
                    <a:pt x="0" y="21"/>
                  </a:moveTo>
                  <a:lnTo>
                    <a:pt x="4695" y="25722"/>
                  </a:lnTo>
                  <a:cubicBezTo>
                    <a:pt x="4715" y="24946"/>
                    <a:pt x="4755" y="24489"/>
                    <a:pt x="4755" y="24449"/>
                  </a:cubicBezTo>
                  <a:cubicBezTo>
                    <a:pt x="4794" y="24136"/>
                    <a:pt x="7160" y="799"/>
                    <a:pt x="7239" y="2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799;p39">
              <a:extLst>
                <a:ext uri="{FF2B5EF4-FFF2-40B4-BE49-F238E27FC236}">
                  <a16:creationId xmlns:a16="http://schemas.microsoft.com/office/drawing/2014/main" id="{608D4612-3773-FB7A-77B7-A17F07AF2A7F}"/>
                </a:ext>
              </a:extLst>
            </p:cNvPr>
            <p:cNvSpPr/>
            <p:nvPr/>
          </p:nvSpPr>
          <p:spPr>
            <a:xfrm>
              <a:off x="3997556" y="3557296"/>
              <a:ext cx="590474" cy="738657"/>
            </a:xfrm>
            <a:custGeom>
              <a:avLst/>
              <a:gdLst/>
              <a:ahLst/>
              <a:cxnLst/>
              <a:rect l="l" t="t" r="r" b="b"/>
              <a:pathLst>
                <a:path w="16194" h="20258" extrusionOk="0">
                  <a:moveTo>
                    <a:pt x="5431" y="0"/>
                  </a:moveTo>
                  <a:lnTo>
                    <a:pt x="1" y="6883"/>
                  </a:lnTo>
                  <a:lnTo>
                    <a:pt x="4238" y="10026"/>
                  </a:lnTo>
                  <a:lnTo>
                    <a:pt x="5969" y="11319"/>
                  </a:lnTo>
                  <a:lnTo>
                    <a:pt x="7281" y="12274"/>
                  </a:lnTo>
                  <a:cubicBezTo>
                    <a:pt x="7281" y="12274"/>
                    <a:pt x="5889" y="17923"/>
                    <a:pt x="5889" y="18620"/>
                  </a:cubicBezTo>
                  <a:cubicBezTo>
                    <a:pt x="5871" y="19224"/>
                    <a:pt x="6521" y="20257"/>
                    <a:pt x="6986" y="20257"/>
                  </a:cubicBezTo>
                  <a:cubicBezTo>
                    <a:pt x="7041" y="20257"/>
                    <a:pt x="7094" y="20243"/>
                    <a:pt x="7142" y="20211"/>
                  </a:cubicBezTo>
                  <a:cubicBezTo>
                    <a:pt x="7560" y="19933"/>
                    <a:pt x="16094" y="8992"/>
                    <a:pt x="16173" y="8375"/>
                  </a:cubicBezTo>
                  <a:cubicBezTo>
                    <a:pt x="16193" y="8156"/>
                    <a:pt x="14682" y="6803"/>
                    <a:pt x="12772" y="5252"/>
                  </a:cubicBezTo>
                  <a:cubicBezTo>
                    <a:pt x="12374" y="4894"/>
                    <a:pt x="11956" y="4556"/>
                    <a:pt x="11519" y="4197"/>
                  </a:cubicBezTo>
                  <a:cubicBezTo>
                    <a:pt x="10962" y="3780"/>
                    <a:pt x="10385" y="3382"/>
                    <a:pt x="9848" y="2984"/>
                  </a:cubicBezTo>
                  <a:cubicBezTo>
                    <a:pt x="7460" y="1333"/>
                    <a:pt x="5431" y="0"/>
                    <a:pt x="5431"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800;p39">
              <a:extLst>
                <a:ext uri="{FF2B5EF4-FFF2-40B4-BE49-F238E27FC236}">
                  <a16:creationId xmlns:a16="http://schemas.microsoft.com/office/drawing/2014/main" id="{321EF59D-5606-19D5-1DBE-0CEFD548C3A6}"/>
                </a:ext>
              </a:extLst>
            </p:cNvPr>
            <p:cNvSpPr/>
            <p:nvPr/>
          </p:nvSpPr>
          <p:spPr>
            <a:xfrm>
              <a:off x="4150626" y="3666063"/>
              <a:ext cx="437404" cy="629890"/>
            </a:xfrm>
            <a:custGeom>
              <a:avLst/>
              <a:gdLst/>
              <a:ahLst/>
              <a:cxnLst/>
              <a:rect l="l" t="t" r="r" b="b"/>
              <a:pathLst>
                <a:path w="11996" h="17275" extrusionOk="0">
                  <a:moveTo>
                    <a:pt x="5650" y="1"/>
                  </a:moveTo>
                  <a:cubicBezTo>
                    <a:pt x="3959" y="2110"/>
                    <a:pt x="1512" y="5153"/>
                    <a:pt x="0" y="7003"/>
                  </a:cubicBezTo>
                  <a:lnTo>
                    <a:pt x="1751" y="8296"/>
                  </a:lnTo>
                  <a:lnTo>
                    <a:pt x="3064" y="9271"/>
                  </a:lnTo>
                  <a:cubicBezTo>
                    <a:pt x="3064" y="9271"/>
                    <a:pt x="1671" y="14921"/>
                    <a:pt x="1671" y="15617"/>
                  </a:cubicBezTo>
                  <a:cubicBezTo>
                    <a:pt x="1671" y="16239"/>
                    <a:pt x="2323" y="17274"/>
                    <a:pt x="2788" y="17274"/>
                  </a:cubicBezTo>
                  <a:cubicBezTo>
                    <a:pt x="2843" y="17274"/>
                    <a:pt x="2896" y="17260"/>
                    <a:pt x="2944" y="17228"/>
                  </a:cubicBezTo>
                  <a:cubicBezTo>
                    <a:pt x="3362" y="16950"/>
                    <a:pt x="11896" y="6009"/>
                    <a:pt x="11975" y="5392"/>
                  </a:cubicBezTo>
                  <a:cubicBezTo>
                    <a:pt x="11995" y="5173"/>
                    <a:pt x="10484" y="3820"/>
                    <a:pt x="8574" y="2269"/>
                  </a:cubicBezTo>
                  <a:cubicBezTo>
                    <a:pt x="8176" y="1911"/>
                    <a:pt x="7758" y="1573"/>
                    <a:pt x="7321" y="1214"/>
                  </a:cubicBezTo>
                  <a:cubicBezTo>
                    <a:pt x="6764" y="797"/>
                    <a:pt x="6187" y="399"/>
                    <a:pt x="5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801;p39">
              <a:extLst>
                <a:ext uri="{FF2B5EF4-FFF2-40B4-BE49-F238E27FC236}">
                  <a16:creationId xmlns:a16="http://schemas.microsoft.com/office/drawing/2014/main" id="{94F4A51E-8ACB-CF27-39EC-2B184AAED9AB}"/>
                </a:ext>
              </a:extLst>
            </p:cNvPr>
            <p:cNvSpPr/>
            <p:nvPr/>
          </p:nvSpPr>
          <p:spPr>
            <a:xfrm>
              <a:off x="4209367" y="3709599"/>
              <a:ext cx="379392" cy="588322"/>
            </a:xfrm>
            <a:custGeom>
              <a:avLst/>
              <a:gdLst/>
              <a:ahLst/>
              <a:cxnLst/>
              <a:rect l="l" t="t" r="r" b="b"/>
              <a:pathLst>
                <a:path w="10405" h="16135" extrusionOk="0">
                  <a:moveTo>
                    <a:pt x="5729" y="1"/>
                  </a:moveTo>
                  <a:lnTo>
                    <a:pt x="120" y="7142"/>
                  </a:lnTo>
                  <a:lnTo>
                    <a:pt x="1433" y="8097"/>
                  </a:lnTo>
                  <a:cubicBezTo>
                    <a:pt x="1433" y="8097"/>
                    <a:pt x="0" y="13766"/>
                    <a:pt x="40" y="14463"/>
                  </a:cubicBezTo>
                  <a:cubicBezTo>
                    <a:pt x="40" y="15089"/>
                    <a:pt x="717" y="16135"/>
                    <a:pt x="1171" y="16135"/>
                  </a:cubicBezTo>
                  <a:cubicBezTo>
                    <a:pt x="1222" y="16135"/>
                    <a:pt x="1270" y="16122"/>
                    <a:pt x="1313" y="16094"/>
                  </a:cubicBezTo>
                  <a:cubicBezTo>
                    <a:pt x="1731" y="15815"/>
                    <a:pt x="10305" y="4815"/>
                    <a:pt x="10384" y="4198"/>
                  </a:cubicBezTo>
                  <a:cubicBezTo>
                    <a:pt x="10404" y="3900"/>
                    <a:pt x="8136" y="1990"/>
                    <a:pt x="5729"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802;p39">
              <a:extLst>
                <a:ext uri="{FF2B5EF4-FFF2-40B4-BE49-F238E27FC236}">
                  <a16:creationId xmlns:a16="http://schemas.microsoft.com/office/drawing/2014/main" id="{3F066EDF-A104-520D-B9C0-DBDD9CAA54C3}"/>
                </a:ext>
              </a:extLst>
            </p:cNvPr>
            <p:cNvSpPr/>
            <p:nvPr/>
          </p:nvSpPr>
          <p:spPr>
            <a:xfrm>
              <a:off x="4244407" y="3873936"/>
              <a:ext cx="318719" cy="405390"/>
            </a:xfrm>
            <a:custGeom>
              <a:avLst/>
              <a:gdLst/>
              <a:ahLst/>
              <a:cxnLst/>
              <a:rect l="l" t="t" r="r" b="b"/>
              <a:pathLst>
                <a:path w="8741" h="11118" extrusionOk="0">
                  <a:moveTo>
                    <a:pt x="8732" y="0"/>
                  </a:moveTo>
                  <a:cubicBezTo>
                    <a:pt x="8729" y="0"/>
                    <a:pt x="8727" y="3"/>
                    <a:pt x="8727" y="9"/>
                  </a:cubicBezTo>
                  <a:cubicBezTo>
                    <a:pt x="8740" y="9"/>
                    <a:pt x="8736" y="0"/>
                    <a:pt x="8732" y="0"/>
                  </a:cubicBezTo>
                  <a:close/>
                  <a:moveTo>
                    <a:pt x="8727" y="9"/>
                  </a:moveTo>
                  <a:cubicBezTo>
                    <a:pt x="7215" y="1760"/>
                    <a:pt x="1407" y="9220"/>
                    <a:pt x="14" y="11089"/>
                  </a:cubicBezTo>
                  <a:cubicBezTo>
                    <a:pt x="0" y="11104"/>
                    <a:pt x="6" y="11118"/>
                    <a:pt x="11" y="11118"/>
                  </a:cubicBezTo>
                  <a:cubicBezTo>
                    <a:pt x="12" y="11118"/>
                    <a:pt x="14" y="11115"/>
                    <a:pt x="14" y="11109"/>
                  </a:cubicBezTo>
                  <a:cubicBezTo>
                    <a:pt x="1506" y="9299"/>
                    <a:pt x="7374" y="1919"/>
                    <a:pt x="8727" y="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803;p39">
              <a:extLst>
                <a:ext uri="{FF2B5EF4-FFF2-40B4-BE49-F238E27FC236}">
                  <a16:creationId xmlns:a16="http://schemas.microsoft.com/office/drawing/2014/main" id="{A88D9353-3C54-278F-D25D-3F012BF75CA8}"/>
                </a:ext>
              </a:extLst>
            </p:cNvPr>
            <p:cNvSpPr/>
            <p:nvPr/>
          </p:nvSpPr>
          <p:spPr>
            <a:xfrm>
              <a:off x="4237953" y="3938073"/>
              <a:ext cx="83135" cy="68367"/>
            </a:xfrm>
            <a:custGeom>
              <a:avLst/>
              <a:gdLst/>
              <a:ahLst/>
              <a:cxnLst/>
              <a:rect l="l" t="t" r="r" b="b"/>
              <a:pathLst>
                <a:path w="2280" h="1875" extrusionOk="0">
                  <a:moveTo>
                    <a:pt x="2240" y="1"/>
                  </a:moveTo>
                  <a:cubicBezTo>
                    <a:pt x="1285" y="140"/>
                    <a:pt x="470" y="976"/>
                    <a:pt x="52" y="1791"/>
                  </a:cubicBezTo>
                  <a:cubicBezTo>
                    <a:pt x="0" y="1825"/>
                    <a:pt x="67" y="1875"/>
                    <a:pt x="125" y="1875"/>
                  </a:cubicBezTo>
                  <a:cubicBezTo>
                    <a:pt x="134" y="1875"/>
                    <a:pt x="143" y="1873"/>
                    <a:pt x="151" y="1871"/>
                  </a:cubicBezTo>
                  <a:cubicBezTo>
                    <a:pt x="828" y="1174"/>
                    <a:pt x="1464" y="617"/>
                    <a:pt x="2260" y="80"/>
                  </a:cubicBezTo>
                  <a:cubicBezTo>
                    <a:pt x="2280" y="41"/>
                    <a:pt x="2260" y="1"/>
                    <a:pt x="224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804;p39">
              <a:extLst>
                <a:ext uri="{FF2B5EF4-FFF2-40B4-BE49-F238E27FC236}">
                  <a16:creationId xmlns:a16="http://schemas.microsoft.com/office/drawing/2014/main" id="{E1A6A668-600F-632C-AF41-B24EC6FE66AC}"/>
                </a:ext>
              </a:extLst>
            </p:cNvPr>
            <p:cNvSpPr/>
            <p:nvPr/>
          </p:nvSpPr>
          <p:spPr>
            <a:xfrm>
              <a:off x="4235583" y="3966368"/>
              <a:ext cx="81895" cy="68367"/>
            </a:xfrm>
            <a:custGeom>
              <a:avLst/>
              <a:gdLst/>
              <a:ahLst/>
              <a:cxnLst/>
              <a:rect l="l" t="t" r="r" b="b"/>
              <a:pathLst>
                <a:path w="2246" h="1875" extrusionOk="0">
                  <a:moveTo>
                    <a:pt x="2206" y="1"/>
                  </a:moveTo>
                  <a:cubicBezTo>
                    <a:pt x="1251" y="140"/>
                    <a:pt x="435" y="955"/>
                    <a:pt x="17" y="1791"/>
                  </a:cubicBezTo>
                  <a:cubicBezTo>
                    <a:pt x="0" y="1825"/>
                    <a:pt x="42" y="1874"/>
                    <a:pt x="93" y="1874"/>
                  </a:cubicBezTo>
                  <a:cubicBezTo>
                    <a:pt x="101" y="1874"/>
                    <a:pt x="109" y="1873"/>
                    <a:pt x="117" y="1871"/>
                  </a:cubicBezTo>
                  <a:cubicBezTo>
                    <a:pt x="793" y="1154"/>
                    <a:pt x="1430" y="617"/>
                    <a:pt x="2225" y="80"/>
                  </a:cubicBezTo>
                  <a:cubicBezTo>
                    <a:pt x="2245" y="40"/>
                    <a:pt x="2225" y="1"/>
                    <a:pt x="220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805;p39">
              <a:extLst>
                <a:ext uri="{FF2B5EF4-FFF2-40B4-BE49-F238E27FC236}">
                  <a16:creationId xmlns:a16="http://schemas.microsoft.com/office/drawing/2014/main" id="{CFFB069E-6043-A072-DF45-F677E7D6F234}"/>
                </a:ext>
              </a:extLst>
            </p:cNvPr>
            <p:cNvSpPr/>
            <p:nvPr/>
          </p:nvSpPr>
          <p:spPr>
            <a:xfrm>
              <a:off x="4231973" y="3993934"/>
              <a:ext cx="81858" cy="68404"/>
            </a:xfrm>
            <a:custGeom>
              <a:avLst/>
              <a:gdLst/>
              <a:ahLst/>
              <a:cxnLst/>
              <a:rect l="l" t="t" r="r" b="b"/>
              <a:pathLst>
                <a:path w="2245" h="1876" extrusionOk="0">
                  <a:moveTo>
                    <a:pt x="2205" y="1"/>
                  </a:moveTo>
                  <a:cubicBezTo>
                    <a:pt x="1250" y="160"/>
                    <a:pt x="435" y="975"/>
                    <a:pt x="17" y="1791"/>
                  </a:cubicBezTo>
                  <a:cubicBezTo>
                    <a:pt x="1" y="1840"/>
                    <a:pt x="38" y="1876"/>
                    <a:pt x="85" y="1876"/>
                  </a:cubicBezTo>
                  <a:cubicBezTo>
                    <a:pt x="95" y="1876"/>
                    <a:pt x="106" y="1874"/>
                    <a:pt x="116" y="1870"/>
                  </a:cubicBezTo>
                  <a:cubicBezTo>
                    <a:pt x="793" y="1174"/>
                    <a:pt x="1429" y="637"/>
                    <a:pt x="2225" y="80"/>
                  </a:cubicBezTo>
                  <a:cubicBezTo>
                    <a:pt x="2245" y="60"/>
                    <a:pt x="2225" y="1"/>
                    <a:pt x="220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806;p39">
              <a:extLst>
                <a:ext uri="{FF2B5EF4-FFF2-40B4-BE49-F238E27FC236}">
                  <a16:creationId xmlns:a16="http://schemas.microsoft.com/office/drawing/2014/main" id="{12B38A3A-ED5C-96A7-EF22-4BE87F456975}"/>
                </a:ext>
              </a:extLst>
            </p:cNvPr>
            <p:cNvSpPr/>
            <p:nvPr/>
          </p:nvSpPr>
          <p:spPr>
            <a:xfrm>
              <a:off x="4228364" y="4022228"/>
              <a:ext cx="81858" cy="68404"/>
            </a:xfrm>
            <a:custGeom>
              <a:avLst/>
              <a:gdLst/>
              <a:ahLst/>
              <a:cxnLst/>
              <a:rect l="l" t="t" r="r" b="b"/>
              <a:pathLst>
                <a:path w="2245" h="1876" extrusionOk="0">
                  <a:moveTo>
                    <a:pt x="2205" y="0"/>
                  </a:moveTo>
                  <a:cubicBezTo>
                    <a:pt x="1250" y="159"/>
                    <a:pt x="434" y="975"/>
                    <a:pt x="16" y="1791"/>
                  </a:cubicBezTo>
                  <a:cubicBezTo>
                    <a:pt x="0" y="1840"/>
                    <a:pt x="38" y="1875"/>
                    <a:pt x="85" y="1875"/>
                  </a:cubicBezTo>
                  <a:cubicBezTo>
                    <a:pt x="95" y="1875"/>
                    <a:pt x="105" y="1874"/>
                    <a:pt x="116" y="1870"/>
                  </a:cubicBezTo>
                  <a:cubicBezTo>
                    <a:pt x="792" y="1174"/>
                    <a:pt x="1429" y="617"/>
                    <a:pt x="2225" y="80"/>
                  </a:cubicBezTo>
                  <a:cubicBezTo>
                    <a:pt x="2244" y="60"/>
                    <a:pt x="2225" y="0"/>
                    <a:pt x="220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807;p39">
              <a:extLst>
                <a:ext uri="{FF2B5EF4-FFF2-40B4-BE49-F238E27FC236}">
                  <a16:creationId xmlns:a16="http://schemas.microsoft.com/office/drawing/2014/main" id="{7295B84A-0D23-A682-C89A-F839FFE195F0}"/>
                </a:ext>
              </a:extLst>
            </p:cNvPr>
            <p:cNvSpPr/>
            <p:nvPr/>
          </p:nvSpPr>
          <p:spPr>
            <a:xfrm>
              <a:off x="4128128" y="3961044"/>
              <a:ext cx="140745" cy="62497"/>
            </a:xfrm>
            <a:custGeom>
              <a:avLst/>
              <a:gdLst/>
              <a:ahLst/>
              <a:cxnLst/>
              <a:rect l="l" t="t" r="r" b="b"/>
              <a:pathLst>
                <a:path w="3860" h="1714" extrusionOk="0">
                  <a:moveTo>
                    <a:pt x="2373" y="242"/>
                  </a:moveTo>
                  <a:cubicBezTo>
                    <a:pt x="2802" y="242"/>
                    <a:pt x="3231" y="291"/>
                    <a:pt x="3661" y="326"/>
                  </a:cubicBezTo>
                  <a:cubicBezTo>
                    <a:pt x="3303" y="525"/>
                    <a:pt x="2984" y="723"/>
                    <a:pt x="2646" y="922"/>
                  </a:cubicBezTo>
                  <a:cubicBezTo>
                    <a:pt x="2284" y="1111"/>
                    <a:pt x="1710" y="1462"/>
                    <a:pt x="1240" y="1462"/>
                  </a:cubicBezTo>
                  <a:cubicBezTo>
                    <a:pt x="1116" y="1462"/>
                    <a:pt x="999" y="1438"/>
                    <a:pt x="896" y="1380"/>
                  </a:cubicBezTo>
                  <a:cubicBezTo>
                    <a:pt x="0" y="883"/>
                    <a:pt x="1094" y="365"/>
                    <a:pt x="1453" y="286"/>
                  </a:cubicBezTo>
                  <a:cubicBezTo>
                    <a:pt x="1671" y="246"/>
                    <a:pt x="1910" y="246"/>
                    <a:pt x="2169" y="246"/>
                  </a:cubicBezTo>
                  <a:cubicBezTo>
                    <a:pt x="2237" y="243"/>
                    <a:pt x="2305" y="242"/>
                    <a:pt x="2373" y="242"/>
                  </a:cubicBezTo>
                  <a:close/>
                  <a:moveTo>
                    <a:pt x="2135" y="0"/>
                  </a:moveTo>
                  <a:cubicBezTo>
                    <a:pt x="1816" y="0"/>
                    <a:pt x="1503" y="29"/>
                    <a:pt x="1214" y="87"/>
                  </a:cubicBezTo>
                  <a:cubicBezTo>
                    <a:pt x="717" y="186"/>
                    <a:pt x="160" y="584"/>
                    <a:pt x="299" y="1181"/>
                  </a:cubicBezTo>
                  <a:cubicBezTo>
                    <a:pt x="441" y="1580"/>
                    <a:pt x="818" y="1713"/>
                    <a:pt x="1189" y="1713"/>
                  </a:cubicBezTo>
                  <a:cubicBezTo>
                    <a:pt x="1336" y="1713"/>
                    <a:pt x="1482" y="1692"/>
                    <a:pt x="1612" y="1658"/>
                  </a:cubicBezTo>
                  <a:cubicBezTo>
                    <a:pt x="2407" y="1460"/>
                    <a:pt x="3104" y="903"/>
                    <a:pt x="3780" y="485"/>
                  </a:cubicBezTo>
                  <a:cubicBezTo>
                    <a:pt x="3860" y="445"/>
                    <a:pt x="3840" y="346"/>
                    <a:pt x="3780" y="306"/>
                  </a:cubicBezTo>
                  <a:cubicBezTo>
                    <a:pt x="3780" y="286"/>
                    <a:pt x="3780" y="286"/>
                    <a:pt x="3760" y="266"/>
                  </a:cubicBezTo>
                  <a:cubicBezTo>
                    <a:pt x="3266" y="89"/>
                    <a:pt x="2692" y="0"/>
                    <a:pt x="213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808;p39">
              <a:extLst>
                <a:ext uri="{FF2B5EF4-FFF2-40B4-BE49-F238E27FC236}">
                  <a16:creationId xmlns:a16="http://schemas.microsoft.com/office/drawing/2014/main" id="{4CD8C5DF-8C08-79D5-9190-DFEF3ADF8110}"/>
                </a:ext>
              </a:extLst>
            </p:cNvPr>
            <p:cNvSpPr/>
            <p:nvPr/>
          </p:nvSpPr>
          <p:spPr>
            <a:xfrm>
              <a:off x="4247798" y="3849834"/>
              <a:ext cx="68221" cy="129114"/>
            </a:xfrm>
            <a:custGeom>
              <a:avLst/>
              <a:gdLst/>
              <a:ahLst/>
              <a:cxnLst/>
              <a:rect l="l" t="t" r="r" b="b"/>
              <a:pathLst>
                <a:path w="1871" h="3541" extrusionOk="0">
                  <a:moveTo>
                    <a:pt x="1083" y="240"/>
                  </a:moveTo>
                  <a:cubicBezTo>
                    <a:pt x="1217" y="240"/>
                    <a:pt x="1357" y="337"/>
                    <a:pt x="1493" y="591"/>
                  </a:cubicBezTo>
                  <a:cubicBezTo>
                    <a:pt x="1751" y="1108"/>
                    <a:pt x="1254" y="1923"/>
                    <a:pt x="995" y="2321"/>
                  </a:cubicBezTo>
                  <a:cubicBezTo>
                    <a:pt x="796" y="2659"/>
                    <a:pt x="578" y="2998"/>
                    <a:pt x="379" y="3336"/>
                  </a:cubicBezTo>
                  <a:cubicBezTo>
                    <a:pt x="359" y="2839"/>
                    <a:pt x="299" y="2341"/>
                    <a:pt x="319" y="1844"/>
                  </a:cubicBezTo>
                  <a:cubicBezTo>
                    <a:pt x="319" y="1605"/>
                    <a:pt x="359" y="1386"/>
                    <a:pt x="399" y="1128"/>
                  </a:cubicBezTo>
                  <a:cubicBezTo>
                    <a:pt x="456" y="857"/>
                    <a:pt x="747" y="240"/>
                    <a:pt x="1083" y="240"/>
                  </a:cubicBezTo>
                  <a:close/>
                  <a:moveTo>
                    <a:pt x="1056" y="0"/>
                  </a:moveTo>
                  <a:cubicBezTo>
                    <a:pt x="581" y="0"/>
                    <a:pt x="267" y="495"/>
                    <a:pt x="180" y="929"/>
                  </a:cubicBezTo>
                  <a:cubicBezTo>
                    <a:pt x="1" y="1725"/>
                    <a:pt x="60" y="2699"/>
                    <a:pt x="319" y="3455"/>
                  </a:cubicBezTo>
                  <a:cubicBezTo>
                    <a:pt x="319" y="3495"/>
                    <a:pt x="359" y="3495"/>
                    <a:pt x="379" y="3495"/>
                  </a:cubicBezTo>
                  <a:cubicBezTo>
                    <a:pt x="402" y="3518"/>
                    <a:pt x="444" y="3541"/>
                    <a:pt x="484" y="3541"/>
                  </a:cubicBezTo>
                  <a:cubicBezTo>
                    <a:pt x="513" y="3541"/>
                    <a:pt x="541" y="3529"/>
                    <a:pt x="558" y="3495"/>
                  </a:cubicBezTo>
                  <a:cubicBezTo>
                    <a:pt x="975" y="2819"/>
                    <a:pt x="1552" y="2122"/>
                    <a:pt x="1751" y="1327"/>
                  </a:cubicBezTo>
                  <a:cubicBezTo>
                    <a:pt x="1871" y="869"/>
                    <a:pt x="1851" y="213"/>
                    <a:pt x="1274" y="34"/>
                  </a:cubicBezTo>
                  <a:cubicBezTo>
                    <a:pt x="1198" y="11"/>
                    <a:pt x="1125" y="0"/>
                    <a:pt x="105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809;p39">
              <a:extLst>
                <a:ext uri="{FF2B5EF4-FFF2-40B4-BE49-F238E27FC236}">
                  <a16:creationId xmlns:a16="http://schemas.microsoft.com/office/drawing/2014/main" id="{09D8DB25-92C3-ED2B-4F3A-246058939DA0}"/>
                </a:ext>
              </a:extLst>
            </p:cNvPr>
            <p:cNvSpPr/>
            <p:nvPr/>
          </p:nvSpPr>
          <p:spPr>
            <a:xfrm>
              <a:off x="3261343" y="2646975"/>
              <a:ext cx="1082973" cy="1252706"/>
            </a:xfrm>
            <a:custGeom>
              <a:avLst/>
              <a:gdLst/>
              <a:ahLst/>
              <a:cxnLst/>
              <a:rect l="l" t="t" r="r" b="b"/>
              <a:pathLst>
                <a:path w="29701" h="34356" extrusionOk="0">
                  <a:moveTo>
                    <a:pt x="12334" y="1"/>
                  </a:moveTo>
                  <a:lnTo>
                    <a:pt x="1" y="578"/>
                  </a:lnTo>
                  <a:cubicBezTo>
                    <a:pt x="1" y="578"/>
                    <a:pt x="776" y="4198"/>
                    <a:pt x="3203" y="5969"/>
                  </a:cubicBezTo>
                  <a:cubicBezTo>
                    <a:pt x="3203" y="5969"/>
                    <a:pt x="9470" y="22380"/>
                    <a:pt x="10763" y="24111"/>
                  </a:cubicBezTo>
                  <a:cubicBezTo>
                    <a:pt x="12951" y="26975"/>
                    <a:pt x="23474" y="34355"/>
                    <a:pt x="23474" y="34355"/>
                  </a:cubicBezTo>
                  <a:lnTo>
                    <a:pt x="29700" y="26438"/>
                  </a:lnTo>
                  <a:cubicBezTo>
                    <a:pt x="29700" y="26438"/>
                    <a:pt x="19495" y="19874"/>
                    <a:pt x="18680" y="18839"/>
                  </a:cubicBezTo>
                  <a:cubicBezTo>
                    <a:pt x="18123" y="18143"/>
                    <a:pt x="13806" y="7600"/>
                    <a:pt x="13846" y="7242"/>
                  </a:cubicBezTo>
                  <a:cubicBezTo>
                    <a:pt x="14443" y="2786"/>
                    <a:pt x="12334" y="1"/>
                    <a:pt x="12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810;p39">
              <a:extLst>
                <a:ext uri="{FF2B5EF4-FFF2-40B4-BE49-F238E27FC236}">
                  <a16:creationId xmlns:a16="http://schemas.microsoft.com/office/drawing/2014/main" id="{B171B205-18A4-3EDD-2DF2-2E28F8E73E5B}"/>
                </a:ext>
              </a:extLst>
            </p:cNvPr>
            <p:cNvSpPr/>
            <p:nvPr/>
          </p:nvSpPr>
          <p:spPr>
            <a:xfrm>
              <a:off x="3682776" y="2670201"/>
              <a:ext cx="588541" cy="939274"/>
            </a:xfrm>
            <a:custGeom>
              <a:avLst/>
              <a:gdLst/>
              <a:ahLst/>
              <a:cxnLst/>
              <a:rect l="l" t="t" r="r" b="b"/>
              <a:pathLst>
                <a:path w="16141" h="25760" extrusionOk="0">
                  <a:moveTo>
                    <a:pt x="40" y="0"/>
                  </a:moveTo>
                  <a:lnTo>
                    <a:pt x="40" y="0"/>
                  </a:lnTo>
                  <a:cubicBezTo>
                    <a:pt x="0" y="60"/>
                    <a:pt x="60" y="40"/>
                    <a:pt x="60" y="60"/>
                  </a:cubicBezTo>
                  <a:cubicBezTo>
                    <a:pt x="182" y="284"/>
                    <a:pt x="295" y="510"/>
                    <a:pt x="399" y="739"/>
                  </a:cubicBezTo>
                  <a:lnTo>
                    <a:pt x="399" y="739"/>
                  </a:lnTo>
                  <a:cubicBezTo>
                    <a:pt x="399" y="738"/>
                    <a:pt x="399" y="737"/>
                    <a:pt x="398" y="736"/>
                  </a:cubicBezTo>
                  <a:cubicBezTo>
                    <a:pt x="299" y="478"/>
                    <a:pt x="179" y="259"/>
                    <a:pt x="40" y="0"/>
                  </a:cubicBezTo>
                  <a:close/>
                  <a:moveTo>
                    <a:pt x="399" y="739"/>
                  </a:moveTo>
                  <a:cubicBezTo>
                    <a:pt x="797" y="1673"/>
                    <a:pt x="1055" y="2667"/>
                    <a:pt x="1154" y="3680"/>
                  </a:cubicBezTo>
                  <a:cubicBezTo>
                    <a:pt x="1254" y="4755"/>
                    <a:pt x="1074" y="5829"/>
                    <a:pt x="1273" y="6863"/>
                  </a:cubicBezTo>
                  <a:cubicBezTo>
                    <a:pt x="1373" y="7361"/>
                    <a:pt x="1552" y="7858"/>
                    <a:pt x="1731" y="8355"/>
                  </a:cubicBezTo>
                  <a:cubicBezTo>
                    <a:pt x="1890" y="8892"/>
                    <a:pt x="2069" y="9390"/>
                    <a:pt x="2268" y="9907"/>
                  </a:cubicBezTo>
                  <a:cubicBezTo>
                    <a:pt x="2646" y="10901"/>
                    <a:pt x="3044" y="11916"/>
                    <a:pt x="3442" y="12911"/>
                  </a:cubicBezTo>
                  <a:cubicBezTo>
                    <a:pt x="3840" y="13905"/>
                    <a:pt x="4257" y="14880"/>
                    <a:pt x="4715" y="15855"/>
                  </a:cubicBezTo>
                  <a:cubicBezTo>
                    <a:pt x="4934" y="16352"/>
                    <a:pt x="5172" y="16849"/>
                    <a:pt x="5411" y="17347"/>
                  </a:cubicBezTo>
                  <a:cubicBezTo>
                    <a:pt x="5610" y="17784"/>
                    <a:pt x="5809" y="18242"/>
                    <a:pt x="6068" y="18660"/>
                  </a:cubicBezTo>
                  <a:cubicBezTo>
                    <a:pt x="6346" y="19058"/>
                    <a:pt x="6664" y="19376"/>
                    <a:pt x="7042" y="19654"/>
                  </a:cubicBezTo>
                  <a:cubicBezTo>
                    <a:pt x="7460" y="19953"/>
                    <a:pt x="7918" y="20251"/>
                    <a:pt x="8355" y="20549"/>
                  </a:cubicBezTo>
                  <a:cubicBezTo>
                    <a:pt x="9310" y="21166"/>
                    <a:pt x="10225" y="21823"/>
                    <a:pt x="11180" y="22439"/>
                  </a:cubicBezTo>
                  <a:cubicBezTo>
                    <a:pt x="13030" y="23673"/>
                    <a:pt x="14204" y="24508"/>
                    <a:pt x="16054" y="25741"/>
                  </a:cubicBezTo>
                  <a:cubicBezTo>
                    <a:pt x="16062" y="25754"/>
                    <a:pt x="16072" y="25760"/>
                    <a:pt x="16081" y="25760"/>
                  </a:cubicBezTo>
                  <a:cubicBezTo>
                    <a:pt x="16114" y="25760"/>
                    <a:pt x="16140" y="25689"/>
                    <a:pt x="16093" y="25642"/>
                  </a:cubicBezTo>
                  <a:cubicBezTo>
                    <a:pt x="14263" y="24409"/>
                    <a:pt x="12413" y="23136"/>
                    <a:pt x="10583" y="21882"/>
                  </a:cubicBezTo>
                  <a:lnTo>
                    <a:pt x="7818" y="20032"/>
                  </a:lnTo>
                  <a:cubicBezTo>
                    <a:pt x="7400" y="19754"/>
                    <a:pt x="6923" y="19475"/>
                    <a:pt x="6565" y="19097"/>
                  </a:cubicBezTo>
                  <a:cubicBezTo>
                    <a:pt x="6227" y="18759"/>
                    <a:pt x="6008" y="18302"/>
                    <a:pt x="5769" y="17864"/>
                  </a:cubicBezTo>
                  <a:cubicBezTo>
                    <a:pt x="4834" y="15954"/>
                    <a:pt x="3979" y="13965"/>
                    <a:pt x="3183" y="11976"/>
                  </a:cubicBezTo>
                  <a:cubicBezTo>
                    <a:pt x="2785" y="10941"/>
                    <a:pt x="2387" y="9947"/>
                    <a:pt x="2049" y="8932"/>
                  </a:cubicBezTo>
                  <a:cubicBezTo>
                    <a:pt x="1870" y="8435"/>
                    <a:pt x="1691" y="7937"/>
                    <a:pt x="1552" y="7440"/>
                  </a:cubicBezTo>
                  <a:cubicBezTo>
                    <a:pt x="1373" y="6923"/>
                    <a:pt x="1293" y="6406"/>
                    <a:pt x="1293" y="5849"/>
                  </a:cubicBezTo>
                  <a:cubicBezTo>
                    <a:pt x="1293" y="5332"/>
                    <a:pt x="1333" y="4775"/>
                    <a:pt x="1293" y="4257"/>
                  </a:cubicBezTo>
                  <a:cubicBezTo>
                    <a:pt x="1273" y="3760"/>
                    <a:pt x="1194" y="3263"/>
                    <a:pt x="1094" y="2785"/>
                  </a:cubicBezTo>
                  <a:cubicBezTo>
                    <a:pt x="932" y="2089"/>
                    <a:pt x="703" y="1405"/>
                    <a:pt x="399" y="73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811;p39">
              <a:extLst>
                <a:ext uri="{FF2B5EF4-FFF2-40B4-BE49-F238E27FC236}">
                  <a16:creationId xmlns:a16="http://schemas.microsoft.com/office/drawing/2014/main" id="{B6D4305E-366D-C51C-8537-622B84340117}"/>
                </a:ext>
              </a:extLst>
            </p:cNvPr>
            <p:cNvSpPr/>
            <p:nvPr/>
          </p:nvSpPr>
          <p:spPr>
            <a:xfrm>
              <a:off x="3556543" y="2681432"/>
              <a:ext cx="133526" cy="99761"/>
            </a:xfrm>
            <a:custGeom>
              <a:avLst/>
              <a:gdLst/>
              <a:ahLst/>
              <a:cxnLst/>
              <a:rect l="l" t="t" r="r" b="b"/>
              <a:pathLst>
                <a:path w="3662" h="2736" extrusionOk="0">
                  <a:moveTo>
                    <a:pt x="48" y="1"/>
                  </a:moveTo>
                  <a:cubicBezTo>
                    <a:pt x="31" y="1"/>
                    <a:pt x="11" y="11"/>
                    <a:pt x="1" y="30"/>
                  </a:cubicBezTo>
                  <a:cubicBezTo>
                    <a:pt x="260" y="1721"/>
                    <a:pt x="1911" y="2736"/>
                    <a:pt x="3522" y="2736"/>
                  </a:cubicBezTo>
                  <a:cubicBezTo>
                    <a:pt x="3661" y="2736"/>
                    <a:pt x="3641" y="2517"/>
                    <a:pt x="3522" y="2517"/>
                  </a:cubicBezTo>
                  <a:cubicBezTo>
                    <a:pt x="2726" y="2457"/>
                    <a:pt x="1950" y="2258"/>
                    <a:pt x="1314" y="1761"/>
                  </a:cubicBezTo>
                  <a:cubicBezTo>
                    <a:pt x="737" y="1343"/>
                    <a:pt x="279" y="727"/>
                    <a:pt x="81" y="30"/>
                  </a:cubicBezTo>
                  <a:cubicBezTo>
                    <a:pt x="81" y="11"/>
                    <a:pt x="66" y="1"/>
                    <a:pt x="4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812;p39">
              <a:extLst>
                <a:ext uri="{FF2B5EF4-FFF2-40B4-BE49-F238E27FC236}">
                  <a16:creationId xmlns:a16="http://schemas.microsoft.com/office/drawing/2014/main" id="{EEA45CAA-3E03-2F68-C513-7CEA5FD8C4FB}"/>
                </a:ext>
              </a:extLst>
            </p:cNvPr>
            <p:cNvSpPr/>
            <p:nvPr/>
          </p:nvSpPr>
          <p:spPr>
            <a:xfrm>
              <a:off x="3320084" y="2824474"/>
              <a:ext cx="122405" cy="74858"/>
            </a:xfrm>
            <a:custGeom>
              <a:avLst/>
              <a:gdLst/>
              <a:ahLst/>
              <a:cxnLst/>
              <a:rect l="l" t="t" r="r" b="b"/>
              <a:pathLst>
                <a:path w="3357" h="2053" extrusionOk="0">
                  <a:moveTo>
                    <a:pt x="47" y="1"/>
                  </a:moveTo>
                  <a:cubicBezTo>
                    <a:pt x="26" y="1"/>
                    <a:pt x="1" y="26"/>
                    <a:pt x="1" y="26"/>
                  </a:cubicBezTo>
                  <a:cubicBezTo>
                    <a:pt x="498" y="444"/>
                    <a:pt x="1055" y="782"/>
                    <a:pt x="1592" y="1101"/>
                  </a:cubicBezTo>
                  <a:cubicBezTo>
                    <a:pt x="2169" y="1459"/>
                    <a:pt x="2746" y="1717"/>
                    <a:pt x="3323" y="2035"/>
                  </a:cubicBezTo>
                  <a:cubicBezTo>
                    <a:pt x="3329" y="2048"/>
                    <a:pt x="3335" y="2053"/>
                    <a:pt x="3340" y="2053"/>
                  </a:cubicBezTo>
                  <a:cubicBezTo>
                    <a:pt x="3351" y="2053"/>
                    <a:pt x="3357" y="2029"/>
                    <a:pt x="3343" y="2016"/>
                  </a:cubicBezTo>
                  <a:cubicBezTo>
                    <a:pt x="2786" y="1638"/>
                    <a:pt x="2269" y="1240"/>
                    <a:pt x="1732" y="902"/>
                  </a:cubicBezTo>
                  <a:cubicBezTo>
                    <a:pt x="1195" y="544"/>
                    <a:pt x="657" y="225"/>
                    <a:pt x="61" y="6"/>
                  </a:cubicBezTo>
                  <a:cubicBezTo>
                    <a:pt x="57" y="2"/>
                    <a:pt x="52" y="1"/>
                    <a:pt x="4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813;p39">
              <a:extLst>
                <a:ext uri="{FF2B5EF4-FFF2-40B4-BE49-F238E27FC236}">
                  <a16:creationId xmlns:a16="http://schemas.microsoft.com/office/drawing/2014/main" id="{694D17E2-30D0-26BA-4226-E435128DE1E0}"/>
                </a:ext>
              </a:extLst>
            </p:cNvPr>
            <p:cNvSpPr/>
            <p:nvPr/>
          </p:nvSpPr>
          <p:spPr>
            <a:xfrm>
              <a:off x="3312901" y="2700903"/>
              <a:ext cx="79051" cy="167181"/>
            </a:xfrm>
            <a:custGeom>
              <a:avLst/>
              <a:gdLst/>
              <a:ahLst/>
              <a:cxnLst/>
              <a:rect l="l" t="t" r="r" b="b"/>
              <a:pathLst>
                <a:path w="2168" h="4585" extrusionOk="0">
                  <a:moveTo>
                    <a:pt x="5" y="1"/>
                  </a:moveTo>
                  <a:cubicBezTo>
                    <a:pt x="0" y="1"/>
                    <a:pt x="9" y="8"/>
                    <a:pt x="40" y="24"/>
                  </a:cubicBezTo>
                  <a:lnTo>
                    <a:pt x="40" y="24"/>
                  </a:lnTo>
                  <a:cubicBezTo>
                    <a:pt x="40" y="21"/>
                    <a:pt x="39" y="17"/>
                    <a:pt x="39" y="14"/>
                  </a:cubicBezTo>
                  <a:cubicBezTo>
                    <a:pt x="22" y="5"/>
                    <a:pt x="9" y="1"/>
                    <a:pt x="5" y="1"/>
                  </a:cubicBezTo>
                  <a:close/>
                  <a:moveTo>
                    <a:pt x="40" y="24"/>
                  </a:moveTo>
                  <a:cubicBezTo>
                    <a:pt x="61" y="151"/>
                    <a:pt x="88" y="276"/>
                    <a:pt x="120" y="401"/>
                  </a:cubicBezTo>
                  <a:lnTo>
                    <a:pt x="120" y="401"/>
                  </a:lnTo>
                  <a:cubicBezTo>
                    <a:pt x="101" y="277"/>
                    <a:pt x="82" y="155"/>
                    <a:pt x="59" y="34"/>
                  </a:cubicBezTo>
                  <a:cubicBezTo>
                    <a:pt x="52" y="30"/>
                    <a:pt x="46" y="27"/>
                    <a:pt x="40" y="24"/>
                  </a:cubicBezTo>
                  <a:close/>
                  <a:moveTo>
                    <a:pt x="1115" y="198"/>
                  </a:moveTo>
                  <a:cubicBezTo>
                    <a:pt x="1103" y="198"/>
                    <a:pt x="1093" y="203"/>
                    <a:pt x="1093" y="213"/>
                  </a:cubicBezTo>
                  <a:cubicBezTo>
                    <a:pt x="1252" y="809"/>
                    <a:pt x="1372" y="1426"/>
                    <a:pt x="1491" y="2043"/>
                  </a:cubicBezTo>
                  <a:cubicBezTo>
                    <a:pt x="1571" y="2381"/>
                    <a:pt x="1630" y="2679"/>
                    <a:pt x="1690" y="2998"/>
                  </a:cubicBezTo>
                  <a:cubicBezTo>
                    <a:pt x="1750" y="3137"/>
                    <a:pt x="1769" y="3276"/>
                    <a:pt x="1789" y="3415"/>
                  </a:cubicBezTo>
                  <a:cubicBezTo>
                    <a:pt x="1789" y="3475"/>
                    <a:pt x="1789" y="3515"/>
                    <a:pt x="1829" y="3574"/>
                  </a:cubicBezTo>
                  <a:cubicBezTo>
                    <a:pt x="1750" y="3515"/>
                    <a:pt x="1650" y="3435"/>
                    <a:pt x="1571" y="3395"/>
                  </a:cubicBezTo>
                  <a:cubicBezTo>
                    <a:pt x="1431" y="3276"/>
                    <a:pt x="1272" y="3177"/>
                    <a:pt x="1133" y="3037"/>
                  </a:cubicBezTo>
                  <a:cubicBezTo>
                    <a:pt x="874" y="2799"/>
                    <a:pt x="695" y="2500"/>
                    <a:pt x="596" y="2182"/>
                  </a:cubicBezTo>
                  <a:cubicBezTo>
                    <a:pt x="496" y="1824"/>
                    <a:pt x="437" y="1486"/>
                    <a:pt x="337" y="1128"/>
                  </a:cubicBezTo>
                  <a:cubicBezTo>
                    <a:pt x="259" y="881"/>
                    <a:pt x="181" y="642"/>
                    <a:pt x="120" y="401"/>
                  </a:cubicBezTo>
                  <a:lnTo>
                    <a:pt x="120" y="401"/>
                  </a:lnTo>
                  <a:cubicBezTo>
                    <a:pt x="165" y="703"/>
                    <a:pt x="201" y="1010"/>
                    <a:pt x="258" y="1307"/>
                  </a:cubicBezTo>
                  <a:cubicBezTo>
                    <a:pt x="297" y="1685"/>
                    <a:pt x="357" y="2023"/>
                    <a:pt x="476" y="2381"/>
                  </a:cubicBezTo>
                  <a:cubicBezTo>
                    <a:pt x="596" y="2719"/>
                    <a:pt x="775" y="2978"/>
                    <a:pt x="1053" y="3197"/>
                  </a:cubicBezTo>
                  <a:lnTo>
                    <a:pt x="1491" y="3495"/>
                  </a:lnTo>
                  <a:cubicBezTo>
                    <a:pt x="1630" y="3594"/>
                    <a:pt x="1769" y="3714"/>
                    <a:pt x="1929" y="3793"/>
                  </a:cubicBezTo>
                  <a:cubicBezTo>
                    <a:pt x="1929" y="3833"/>
                    <a:pt x="1948" y="3873"/>
                    <a:pt x="1948" y="3913"/>
                  </a:cubicBezTo>
                  <a:cubicBezTo>
                    <a:pt x="1968" y="4012"/>
                    <a:pt x="1988" y="4151"/>
                    <a:pt x="2028" y="4231"/>
                  </a:cubicBezTo>
                  <a:cubicBezTo>
                    <a:pt x="2048" y="4350"/>
                    <a:pt x="2068" y="4470"/>
                    <a:pt x="2128" y="4569"/>
                  </a:cubicBezTo>
                  <a:cubicBezTo>
                    <a:pt x="2128" y="4579"/>
                    <a:pt x="2137" y="4584"/>
                    <a:pt x="2147" y="4584"/>
                  </a:cubicBezTo>
                  <a:cubicBezTo>
                    <a:pt x="2157" y="4584"/>
                    <a:pt x="2167" y="4579"/>
                    <a:pt x="2167" y="4569"/>
                  </a:cubicBezTo>
                  <a:cubicBezTo>
                    <a:pt x="2167" y="4470"/>
                    <a:pt x="2147" y="4330"/>
                    <a:pt x="2147" y="4231"/>
                  </a:cubicBezTo>
                  <a:cubicBezTo>
                    <a:pt x="2128" y="4131"/>
                    <a:pt x="2128" y="4012"/>
                    <a:pt x="2088" y="3913"/>
                  </a:cubicBezTo>
                  <a:cubicBezTo>
                    <a:pt x="2068" y="3813"/>
                    <a:pt x="1769" y="2321"/>
                    <a:pt x="1690" y="2023"/>
                  </a:cubicBezTo>
                  <a:cubicBezTo>
                    <a:pt x="1531" y="1406"/>
                    <a:pt x="1332" y="809"/>
                    <a:pt x="1153" y="213"/>
                  </a:cubicBezTo>
                  <a:cubicBezTo>
                    <a:pt x="1143" y="203"/>
                    <a:pt x="1128" y="198"/>
                    <a:pt x="1115" y="19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814;p39">
              <a:extLst>
                <a:ext uri="{FF2B5EF4-FFF2-40B4-BE49-F238E27FC236}">
                  <a16:creationId xmlns:a16="http://schemas.microsoft.com/office/drawing/2014/main" id="{286011EF-38C1-E8ED-73DA-0027CE5207D9}"/>
                </a:ext>
              </a:extLst>
            </p:cNvPr>
            <p:cNvSpPr/>
            <p:nvPr/>
          </p:nvSpPr>
          <p:spPr>
            <a:xfrm>
              <a:off x="4081712" y="3593248"/>
              <a:ext cx="204154" cy="257097"/>
            </a:xfrm>
            <a:custGeom>
              <a:avLst/>
              <a:gdLst/>
              <a:ahLst/>
              <a:cxnLst/>
              <a:rect l="l" t="t" r="r" b="b"/>
              <a:pathLst>
                <a:path w="5599" h="7051" extrusionOk="0">
                  <a:moveTo>
                    <a:pt x="5570" y="0"/>
                  </a:moveTo>
                  <a:cubicBezTo>
                    <a:pt x="5564" y="0"/>
                    <a:pt x="5556" y="3"/>
                    <a:pt x="5550" y="9"/>
                  </a:cubicBezTo>
                  <a:cubicBezTo>
                    <a:pt x="5332" y="287"/>
                    <a:pt x="5113" y="526"/>
                    <a:pt x="4874" y="785"/>
                  </a:cubicBezTo>
                  <a:cubicBezTo>
                    <a:pt x="4675" y="1003"/>
                    <a:pt x="4456" y="1242"/>
                    <a:pt x="4257" y="1501"/>
                  </a:cubicBezTo>
                  <a:cubicBezTo>
                    <a:pt x="3521" y="2376"/>
                    <a:pt x="2765" y="3291"/>
                    <a:pt x="2069" y="4206"/>
                  </a:cubicBezTo>
                  <a:cubicBezTo>
                    <a:pt x="1731" y="4684"/>
                    <a:pt x="1373" y="5121"/>
                    <a:pt x="1035" y="5599"/>
                  </a:cubicBezTo>
                  <a:cubicBezTo>
                    <a:pt x="856" y="5857"/>
                    <a:pt x="657" y="6076"/>
                    <a:pt x="478" y="6315"/>
                  </a:cubicBezTo>
                  <a:cubicBezTo>
                    <a:pt x="338" y="6514"/>
                    <a:pt x="140" y="6752"/>
                    <a:pt x="0" y="6971"/>
                  </a:cubicBezTo>
                  <a:cubicBezTo>
                    <a:pt x="0" y="6991"/>
                    <a:pt x="40" y="7011"/>
                    <a:pt x="60" y="7051"/>
                  </a:cubicBezTo>
                  <a:cubicBezTo>
                    <a:pt x="179" y="6951"/>
                    <a:pt x="259" y="6812"/>
                    <a:pt x="358" y="6693"/>
                  </a:cubicBezTo>
                  <a:cubicBezTo>
                    <a:pt x="458" y="6553"/>
                    <a:pt x="577" y="6414"/>
                    <a:pt x="677" y="6295"/>
                  </a:cubicBezTo>
                  <a:cubicBezTo>
                    <a:pt x="895" y="6056"/>
                    <a:pt x="1094" y="5798"/>
                    <a:pt x="1293" y="5559"/>
                  </a:cubicBezTo>
                  <a:cubicBezTo>
                    <a:pt x="2049" y="4684"/>
                    <a:pt x="2785" y="3768"/>
                    <a:pt x="3481" y="2833"/>
                  </a:cubicBezTo>
                  <a:cubicBezTo>
                    <a:pt x="3840" y="2376"/>
                    <a:pt x="4178" y="1918"/>
                    <a:pt x="4536" y="1441"/>
                  </a:cubicBezTo>
                  <a:cubicBezTo>
                    <a:pt x="4874" y="983"/>
                    <a:pt x="5212" y="486"/>
                    <a:pt x="5570" y="29"/>
                  </a:cubicBezTo>
                  <a:cubicBezTo>
                    <a:pt x="5598" y="15"/>
                    <a:pt x="5587" y="0"/>
                    <a:pt x="557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815;p39">
              <a:extLst>
                <a:ext uri="{FF2B5EF4-FFF2-40B4-BE49-F238E27FC236}">
                  <a16:creationId xmlns:a16="http://schemas.microsoft.com/office/drawing/2014/main" id="{C3FCDA6B-37C3-D7AB-4C2F-EE70874667C9}"/>
                </a:ext>
              </a:extLst>
            </p:cNvPr>
            <p:cNvSpPr/>
            <p:nvPr/>
          </p:nvSpPr>
          <p:spPr>
            <a:xfrm>
              <a:off x="3058248" y="1768741"/>
              <a:ext cx="455562" cy="473538"/>
            </a:xfrm>
            <a:custGeom>
              <a:avLst/>
              <a:gdLst/>
              <a:ahLst/>
              <a:cxnLst/>
              <a:rect l="l" t="t" r="r" b="b"/>
              <a:pathLst>
                <a:path w="12494" h="12987" extrusionOk="0">
                  <a:moveTo>
                    <a:pt x="4838" y="1"/>
                  </a:moveTo>
                  <a:cubicBezTo>
                    <a:pt x="3490" y="1"/>
                    <a:pt x="2496" y="953"/>
                    <a:pt x="2189" y="2145"/>
                  </a:cubicBezTo>
                  <a:cubicBezTo>
                    <a:pt x="2149" y="2324"/>
                    <a:pt x="2109" y="2523"/>
                    <a:pt x="2070" y="2742"/>
                  </a:cubicBezTo>
                  <a:cubicBezTo>
                    <a:pt x="1950" y="3577"/>
                    <a:pt x="1851" y="4612"/>
                    <a:pt x="1771" y="5427"/>
                  </a:cubicBezTo>
                  <a:cubicBezTo>
                    <a:pt x="1711" y="5825"/>
                    <a:pt x="1672" y="6163"/>
                    <a:pt x="1612" y="6382"/>
                  </a:cubicBezTo>
                  <a:cubicBezTo>
                    <a:pt x="1194" y="7914"/>
                    <a:pt x="1" y="8909"/>
                    <a:pt x="259" y="12867"/>
                  </a:cubicBezTo>
                  <a:cubicBezTo>
                    <a:pt x="259" y="12927"/>
                    <a:pt x="299" y="12987"/>
                    <a:pt x="359" y="12987"/>
                  </a:cubicBezTo>
                  <a:cubicBezTo>
                    <a:pt x="478" y="12987"/>
                    <a:pt x="617" y="12967"/>
                    <a:pt x="796" y="12967"/>
                  </a:cubicBezTo>
                  <a:cubicBezTo>
                    <a:pt x="1033" y="11951"/>
                    <a:pt x="1299" y="11094"/>
                    <a:pt x="1324" y="11094"/>
                  </a:cubicBezTo>
                  <a:lnTo>
                    <a:pt x="1324" y="11094"/>
                  </a:lnTo>
                  <a:cubicBezTo>
                    <a:pt x="1328" y="11094"/>
                    <a:pt x="1325" y="11120"/>
                    <a:pt x="1314" y="11176"/>
                  </a:cubicBezTo>
                  <a:cubicBezTo>
                    <a:pt x="1214" y="11694"/>
                    <a:pt x="1194" y="12469"/>
                    <a:pt x="1254" y="12947"/>
                  </a:cubicBezTo>
                  <a:cubicBezTo>
                    <a:pt x="1453" y="12927"/>
                    <a:pt x="1910" y="12887"/>
                    <a:pt x="2149" y="12867"/>
                  </a:cubicBezTo>
                  <a:cubicBezTo>
                    <a:pt x="2236" y="11086"/>
                    <a:pt x="2446" y="9658"/>
                    <a:pt x="2523" y="9658"/>
                  </a:cubicBezTo>
                  <a:cubicBezTo>
                    <a:pt x="2534" y="9658"/>
                    <a:pt x="2542" y="9686"/>
                    <a:pt x="2547" y="9744"/>
                  </a:cubicBezTo>
                  <a:cubicBezTo>
                    <a:pt x="2666" y="11594"/>
                    <a:pt x="2845" y="12171"/>
                    <a:pt x="3004" y="12788"/>
                  </a:cubicBezTo>
                  <a:cubicBezTo>
                    <a:pt x="5193" y="12589"/>
                    <a:pt x="8037" y="12290"/>
                    <a:pt x="10106" y="12052"/>
                  </a:cubicBezTo>
                  <a:cubicBezTo>
                    <a:pt x="10203" y="10934"/>
                    <a:pt x="10262" y="9760"/>
                    <a:pt x="10301" y="9760"/>
                  </a:cubicBezTo>
                  <a:cubicBezTo>
                    <a:pt x="10303" y="9760"/>
                    <a:pt x="10304" y="9761"/>
                    <a:pt x="10305" y="9764"/>
                  </a:cubicBezTo>
                  <a:cubicBezTo>
                    <a:pt x="10643" y="10361"/>
                    <a:pt x="10842" y="11256"/>
                    <a:pt x="10942" y="11952"/>
                  </a:cubicBezTo>
                  <a:cubicBezTo>
                    <a:pt x="11598" y="11853"/>
                    <a:pt x="12115" y="11773"/>
                    <a:pt x="12434" y="11694"/>
                  </a:cubicBezTo>
                  <a:cubicBezTo>
                    <a:pt x="12434" y="11694"/>
                    <a:pt x="12493" y="10759"/>
                    <a:pt x="12454" y="10440"/>
                  </a:cubicBezTo>
                  <a:cubicBezTo>
                    <a:pt x="12434" y="9645"/>
                    <a:pt x="12235" y="8869"/>
                    <a:pt x="11936" y="8153"/>
                  </a:cubicBezTo>
                  <a:cubicBezTo>
                    <a:pt x="11618" y="7397"/>
                    <a:pt x="11160" y="6780"/>
                    <a:pt x="10723" y="6104"/>
                  </a:cubicBezTo>
                  <a:lnTo>
                    <a:pt x="10723" y="6084"/>
                  </a:lnTo>
                  <a:cubicBezTo>
                    <a:pt x="10424" y="5626"/>
                    <a:pt x="10166" y="5189"/>
                    <a:pt x="10007" y="4711"/>
                  </a:cubicBezTo>
                  <a:cubicBezTo>
                    <a:pt x="9867" y="4373"/>
                    <a:pt x="9768" y="4015"/>
                    <a:pt x="9708" y="3617"/>
                  </a:cubicBezTo>
                  <a:cubicBezTo>
                    <a:pt x="9430" y="2284"/>
                    <a:pt x="8574" y="1190"/>
                    <a:pt x="7341" y="991"/>
                  </a:cubicBezTo>
                  <a:cubicBezTo>
                    <a:pt x="6435" y="291"/>
                    <a:pt x="5583" y="1"/>
                    <a:pt x="48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16;p39">
              <a:extLst>
                <a:ext uri="{FF2B5EF4-FFF2-40B4-BE49-F238E27FC236}">
                  <a16:creationId xmlns:a16="http://schemas.microsoft.com/office/drawing/2014/main" id="{78D83992-C88E-30DB-4252-76831AEB785B}"/>
                </a:ext>
              </a:extLst>
            </p:cNvPr>
            <p:cNvSpPr/>
            <p:nvPr/>
          </p:nvSpPr>
          <p:spPr>
            <a:xfrm>
              <a:off x="3343530" y="1815449"/>
              <a:ext cx="181146" cy="377496"/>
            </a:xfrm>
            <a:custGeom>
              <a:avLst/>
              <a:gdLst/>
              <a:ahLst/>
              <a:cxnLst/>
              <a:rect l="l" t="t" r="r" b="b"/>
              <a:pathLst>
                <a:path w="4968" h="10353" extrusionOk="0">
                  <a:moveTo>
                    <a:pt x="70" y="1"/>
                  </a:moveTo>
                  <a:cubicBezTo>
                    <a:pt x="25" y="1"/>
                    <a:pt x="0" y="94"/>
                    <a:pt x="34" y="128"/>
                  </a:cubicBezTo>
                  <a:cubicBezTo>
                    <a:pt x="512" y="387"/>
                    <a:pt x="969" y="665"/>
                    <a:pt x="1268" y="1202"/>
                  </a:cubicBezTo>
                  <a:cubicBezTo>
                    <a:pt x="1526" y="1640"/>
                    <a:pt x="1566" y="2157"/>
                    <a:pt x="1705" y="2634"/>
                  </a:cubicBezTo>
                  <a:cubicBezTo>
                    <a:pt x="1904" y="3450"/>
                    <a:pt x="2262" y="4126"/>
                    <a:pt x="2819" y="4723"/>
                  </a:cubicBezTo>
                  <a:cubicBezTo>
                    <a:pt x="3496" y="5439"/>
                    <a:pt x="4152" y="6056"/>
                    <a:pt x="4450" y="7110"/>
                  </a:cubicBezTo>
                  <a:cubicBezTo>
                    <a:pt x="4729" y="8065"/>
                    <a:pt x="4908" y="9378"/>
                    <a:pt x="4769" y="10353"/>
                  </a:cubicBezTo>
                  <a:cubicBezTo>
                    <a:pt x="4968" y="9378"/>
                    <a:pt x="4848" y="8185"/>
                    <a:pt x="4669" y="7210"/>
                  </a:cubicBezTo>
                  <a:cubicBezTo>
                    <a:pt x="4470" y="6235"/>
                    <a:pt x="3993" y="5559"/>
                    <a:pt x="3336" y="4902"/>
                  </a:cubicBezTo>
                  <a:cubicBezTo>
                    <a:pt x="2919" y="4485"/>
                    <a:pt x="2521" y="4087"/>
                    <a:pt x="2242" y="3530"/>
                  </a:cubicBezTo>
                  <a:cubicBezTo>
                    <a:pt x="1984" y="3032"/>
                    <a:pt x="1884" y="2455"/>
                    <a:pt x="1725" y="1898"/>
                  </a:cubicBezTo>
                  <a:cubicBezTo>
                    <a:pt x="1486" y="904"/>
                    <a:pt x="929" y="327"/>
                    <a:pt x="94" y="9"/>
                  </a:cubicBezTo>
                  <a:cubicBezTo>
                    <a:pt x="86" y="3"/>
                    <a:pt x="78" y="1"/>
                    <a:pt x="7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17;p39">
              <a:extLst>
                <a:ext uri="{FF2B5EF4-FFF2-40B4-BE49-F238E27FC236}">
                  <a16:creationId xmlns:a16="http://schemas.microsoft.com/office/drawing/2014/main" id="{F5E62CEA-5FA6-8150-51CF-16DA4C73F178}"/>
                </a:ext>
              </a:extLst>
            </p:cNvPr>
            <p:cNvSpPr/>
            <p:nvPr/>
          </p:nvSpPr>
          <p:spPr>
            <a:xfrm>
              <a:off x="3040126" y="1867663"/>
              <a:ext cx="95058" cy="363130"/>
            </a:xfrm>
            <a:custGeom>
              <a:avLst/>
              <a:gdLst/>
              <a:ahLst/>
              <a:cxnLst/>
              <a:rect l="l" t="t" r="r" b="b"/>
              <a:pathLst>
                <a:path w="2607" h="9959" extrusionOk="0">
                  <a:moveTo>
                    <a:pt x="2592" y="0"/>
                  </a:moveTo>
                  <a:cubicBezTo>
                    <a:pt x="2589" y="0"/>
                    <a:pt x="2586" y="2"/>
                    <a:pt x="2586" y="9"/>
                  </a:cubicBezTo>
                  <a:cubicBezTo>
                    <a:pt x="2387" y="924"/>
                    <a:pt x="2348" y="1879"/>
                    <a:pt x="2149" y="2794"/>
                  </a:cubicBezTo>
                  <a:cubicBezTo>
                    <a:pt x="1910" y="3808"/>
                    <a:pt x="1413" y="4564"/>
                    <a:pt x="975" y="5400"/>
                  </a:cubicBezTo>
                  <a:cubicBezTo>
                    <a:pt x="259" y="6753"/>
                    <a:pt x="0" y="8384"/>
                    <a:pt x="378" y="9935"/>
                  </a:cubicBezTo>
                  <a:cubicBezTo>
                    <a:pt x="378" y="9952"/>
                    <a:pt x="385" y="9958"/>
                    <a:pt x="394" y="9958"/>
                  </a:cubicBezTo>
                  <a:cubicBezTo>
                    <a:pt x="405" y="9958"/>
                    <a:pt x="418" y="9947"/>
                    <a:pt x="418" y="9935"/>
                  </a:cubicBezTo>
                  <a:cubicBezTo>
                    <a:pt x="319" y="8941"/>
                    <a:pt x="358" y="7986"/>
                    <a:pt x="597" y="7051"/>
                  </a:cubicBezTo>
                  <a:cubicBezTo>
                    <a:pt x="816" y="6156"/>
                    <a:pt x="1254" y="5400"/>
                    <a:pt x="1671" y="4644"/>
                  </a:cubicBezTo>
                  <a:cubicBezTo>
                    <a:pt x="2447" y="3212"/>
                    <a:pt x="2348" y="1620"/>
                    <a:pt x="2606" y="9"/>
                  </a:cubicBezTo>
                  <a:cubicBezTo>
                    <a:pt x="2606" y="9"/>
                    <a:pt x="2597" y="0"/>
                    <a:pt x="259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18;p39">
              <a:extLst>
                <a:ext uri="{FF2B5EF4-FFF2-40B4-BE49-F238E27FC236}">
                  <a16:creationId xmlns:a16="http://schemas.microsoft.com/office/drawing/2014/main" id="{1F1E5FFD-D23B-DBAB-5379-AE4AC871B692}"/>
                </a:ext>
              </a:extLst>
            </p:cNvPr>
            <p:cNvSpPr/>
            <p:nvPr/>
          </p:nvSpPr>
          <p:spPr>
            <a:xfrm>
              <a:off x="2656833" y="1658187"/>
              <a:ext cx="706826" cy="572753"/>
            </a:xfrm>
            <a:custGeom>
              <a:avLst/>
              <a:gdLst/>
              <a:ahLst/>
              <a:cxnLst/>
              <a:rect l="l" t="t" r="r" b="b"/>
              <a:pathLst>
                <a:path w="19385" h="15708" extrusionOk="0">
                  <a:moveTo>
                    <a:pt x="5007" y="1"/>
                  </a:moveTo>
                  <a:cubicBezTo>
                    <a:pt x="3717" y="1"/>
                    <a:pt x="0" y="1806"/>
                    <a:pt x="188" y="2472"/>
                  </a:cubicBezTo>
                  <a:cubicBezTo>
                    <a:pt x="705" y="4242"/>
                    <a:pt x="2535" y="8957"/>
                    <a:pt x="4942" y="11602"/>
                  </a:cubicBezTo>
                  <a:cubicBezTo>
                    <a:pt x="6437" y="13244"/>
                    <a:pt x="13987" y="15707"/>
                    <a:pt x="17123" y="15707"/>
                  </a:cubicBezTo>
                  <a:cubicBezTo>
                    <a:pt x="17368" y="15707"/>
                    <a:pt x="17587" y="15692"/>
                    <a:pt x="17773" y="15661"/>
                  </a:cubicBezTo>
                  <a:cubicBezTo>
                    <a:pt x="19066" y="15402"/>
                    <a:pt x="19385" y="14069"/>
                    <a:pt x="16043" y="12299"/>
                  </a:cubicBezTo>
                  <a:cubicBezTo>
                    <a:pt x="13556" y="10986"/>
                    <a:pt x="9239" y="8022"/>
                    <a:pt x="8821" y="7524"/>
                  </a:cubicBezTo>
                  <a:cubicBezTo>
                    <a:pt x="8404" y="7027"/>
                    <a:pt x="6196" y="1835"/>
                    <a:pt x="5420" y="164"/>
                  </a:cubicBezTo>
                  <a:cubicBezTo>
                    <a:pt x="5369" y="51"/>
                    <a:pt x="5221" y="1"/>
                    <a:pt x="5007"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19;p39">
              <a:extLst>
                <a:ext uri="{FF2B5EF4-FFF2-40B4-BE49-F238E27FC236}">
                  <a16:creationId xmlns:a16="http://schemas.microsoft.com/office/drawing/2014/main" id="{E5E52D0F-6CF8-DAAB-12FA-7E11A1D647F0}"/>
                </a:ext>
              </a:extLst>
            </p:cNvPr>
            <p:cNvSpPr/>
            <p:nvPr/>
          </p:nvSpPr>
          <p:spPr>
            <a:xfrm>
              <a:off x="2581720" y="1398610"/>
              <a:ext cx="291627" cy="411370"/>
            </a:xfrm>
            <a:custGeom>
              <a:avLst/>
              <a:gdLst/>
              <a:ahLst/>
              <a:cxnLst/>
              <a:rect l="l" t="t" r="r" b="b"/>
              <a:pathLst>
                <a:path w="7998" h="11282" extrusionOk="0">
                  <a:moveTo>
                    <a:pt x="694" y="0"/>
                  </a:moveTo>
                  <a:cubicBezTo>
                    <a:pt x="628" y="0"/>
                    <a:pt x="576" y="14"/>
                    <a:pt x="537" y="42"/>
                  </a:cubicBezTo>
                  <a:cubicBezTo>
                    <a:pt x="0" y="480"/>
                    <a:pt x="318" y="1136"/>
                    <a:pt x="1830" y="2310"/>
                  </a:cubicBezTo>
                  <a:cubicBezTo>
                    <a:pt x="3342" y="3484"/>
                    <a:pt x="3143" y="4598"/>
                    <a:pt x="2944" y="5393"/>
                  </a:cubicBezTo>
                  <a:cubicBezTo>
                    <a:pt x="2109" y="8596"/>
                    <a:pt x="2924" y="11282"/>
                    <a:pt x="2924" y="11282"/>
                  </a:cubicBezTo>
                  <a:cubicBezTo>
                    <a:pt x="2924" y="11282"/>
                    <a:pt x="7997" y="9809"/>
                    <a:pt x="7858" y="8357"/>
                  </a:cubicBezTo>
                  <a:cubicBezTo>
                    <a:pt x="7798" y="7979"/>
                    <a:pt x="6624" y="5095"/>
                    <a:pt x="5968" y="4180"/>
                  </a:cubicBezTo>
                  <a:cubicBezTo>
                    <a:pt x="5530" y="3583"/>
                    <a:pt x="4814" y="2588"/>
                    <a:pt x="3501" y="1594"/>
                  </a:cubicBezTo>
                  <a:cubicBezTo>
                    <a:pt x="2184" y="623"/>
                    <a:pt x="1139" y="0"/>
                    <a:pt x="69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20;p39">
              <a:extLst>
                <a:ext uri="{FF2B5EF4-FFF2-40B4-BE49-F238E27FC236}">
                  <a16:creationId xmlns:a16="http://schemas.microsoft.com/office/drawing/2014/main" id="{58A55570-BE00-106D-A174-898947D421D6}"/>
                </a:ext>
              </a:extLst>
            </p:cNvPr>
            <p:cNvSpPr/>
            <p:nvPr/>
          </p:nvSpPr>
          <p:spPr>
            <a:xfrm>
              <a:off x="2582376" y="1491954"/>
              <a:ext cx="137464" cy="301326"/>
            </a:xfrm>
            <a:custGeom>
              <a:avLst/>
              <a:gdLst/>
              <a:ahLst/>
              <a:cxnLst/>
              <a:rect l="l" t="t" r="r" b="b"/>
              <a:pathLst>
                <a:path w="3770" h="8264" extrusionOk="0">
                  <a:moveTo>
                    <a:pt x="615" y="0"/>
                  </a:moveTo>
                  <a:cubicBezTo>
                    <a:pt x="0" y="0"/>
                    <a:pt x="84" y="860"/>
                    <a:pt x="400" y="1580"/>
                  </a:cubicBezTo>
                  <a:cubicBezTo>
                    <a:pt x="1613" y="4504"/>
                    <a:pt x="1096" y="6334"/>
                    <a:pt x="2509" y="8005"/>
                  </a:cubicBezTo>
                  <a:cubicBezTo>
                    <a:pt x="2662" y="8184"/>
                    <a:pt x="2788" y="8264"/>
                    <a:pt x="2892" y="8264"/>
                  </a:cubicBezTo>
                  <a:cubicBezTo>
                    <a:pt x="3770" y="8264"/>
                    <a:pt x="3006" y="2536"/>
                    <a:pt x="3006" y="2535"/>
                  </a:cubicBezTo>
                  <a:lnTo>
                    <a:pt x="3006" y="2535"/>
                  </a:lnTo>
                  <a:cubicBezTo>
                    <a:pt x="2985" y="2630"/>
                    <a:pt x="2953" y="2673"/>
                    <a:pt x="2910" y="2673"/>
                  </a:cubicBezTo>
                  <a:cubicBezTo>
                    <a:pt x="2591" y="2673"/>
                    <a:pt x="1705" y="259"/>
                    <a:pt x="897" y="48"/>
                  </a:cubicBezTo>
                  <a:cubicBezTo>
                    <a:pt x="790" y="16"/>
                    <a:pt x="696" y="0"/>
                    <a:pt x="61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21;p39">
              <a:extLst>
                <a:ext uri="{FF2B5EF4-FFF2-40B4-BE49-F238E27FC236}">
                  <a16:creationId xmlns:a16="http://schemas.microsoft.com/office/drawing/2014/main" id="{49025D8E-DB03-229C-8DA2-E14153E79A30}"/>
                </a:ext>
              </a:extLst>
            </p:cNvPr>
            <p:cNvSpPr/>
            <p:nvPr/>
          </p:nvSpPr>
          <p:spPr>
            <a:xfrm>
              <a:off x="2677471" y="1704785"/>
              <a:ext cx="694756" cy="533264"/>
            </a:xfrm>
            <a:custGeom>
              <a:avLst/>
              <a:gdLst/>
              <a:ahLst/>
              <a:cxnLst/>
              <a:rect l="l" t="t" r="r" b="b"/>
              <a:pathLst>
                <a:path w="19054" h="14625" extrusionOk="0">
                  <a:moveTo>
                    <a:pt x="5789" y="0"/>
                  </a:moveTo>
                  <a:cubicBezTo>
                    <a:pt x="5789" y="0"/>
                    <a:pt x="99" y="3282"/>
                    <a:pt x="0" y="3382"/>
                  </a:cubicBezTo>
                  <a:cubicBezTo>
                    <a:pt x="0" y="3382"/>
                    <a:pt x="3004" y="9429"/>
                    <a:pt x="4476" y="10742"/>
                  </a:cubicBezTo>
                  <a:cubicBezTo>
                    <a:pt x="6028" y="12095"/>
                    <a:pt x="10643" y="13646"/>
                    <a:pt x="14701" y="14442"/>
                  </a:cubicBezTo>
                  <a:cubicBezTo>
                    <a:pt x="15343" y="14568"/>
                    <a:pt x="15901" y="14624"/>
                    <a:pt x="16374" y="14624"/>
                  </a:cubicBezTo>
                  <a:cubicBezTo>
                    <a:pt x="18893" y="14624"/>
                    <a:pt x="19053" y="13038"/>
                    <a:pt x="17128" y="11916"/>
                  </a:cubicBezTo>
                  <a:cubicBezTo>
                    <a:pt x="14999" y="10663"/>
                    <a:pt x="8753" y="6684"/>
                    <a:pt x="8335" y="6047"/>
                  </a:cubicBezTo>
                  <a:cubicBezTo>
                    <a:pt x="7917" y="5391"/>
                    <a:pt x="5789" y="0"/>
                    <a:pt x="578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22;p39">
              <a:extLst>
                <a:ext uri="{FF2B5EF4-FFF2-40B4-BE49-F238E27FC236}">
                  <a16:creationId xmlns:a16="http://schemas.microsoft.com/office/drawing/2014/main" id="{9AEC26A8-74E4-CCBA-1EEB-F7AC060A7CCA}"/>
                </a:ext>
              </a:extLst>
            </p:cNvPr>
            <p:cNvSpPr/>
            <p:nvPr/>
          </p:nvSpPr>
          <p:spPr>
            <a:xfrm>
              <a:off x="2707187" y="1746353"/>
              <a:ext cx="186105" cy="104246"/>
            </a:xfrm>
            <a:custGeom>
              <a:avLst/>
              <a:gdLst/>
              <a:ahLst/>
              <a:cxnLst/>
              <a:rect l="l" t="t" r="r" b="b"/>
              <a:pathLst>
                <a:path w="5104" h="2859" extrusionOk="0">
                  <a:moveTo>
                    <a:pt x="5070" y="0"/>
                  </a:moveTo>
                  <a:cubicBezTo>
                    <a:pt x="5065" y="0"/>
                    <a:pt x="5058" y="4"/>
                    <a:pt x="5053" y="14"/>
                  </a:cubicBezTo>
                  <a:cubicBezTo>
                    <a:pt x="4656" y="253"/>
                    <a:pt x="1851" y="1705"/>
                    <a:pt x="1" y="2839"/>
                  </a:cubicBezTo>
                  <a:cubicBezTo>
                    <a:pt x="1" y="2839"/>
                    <a:pt x="1" y="2859"/>
                    <a:pt x="40" y="2859"/>
                  </a:cubicBezTo>
                  <a:cubicBezTo>
                    <a:pt x="2368" y="1764"/>
                    <a:pt x="4656" y="253"/>
                    <a:pt x="5073" y="34"/>
                  </a:cubicBezTo>
                  <a:cubicBezTo>
                    <a:pt x="5103" y="34"/>
                    <a:pt x="5088" y="0"/>
                    <a:pt x="507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23;p39">
              <a:extLst>
                <a:ext uri="{FF2B5EF4-FFF2-40B4-BE49-F238E27FC236}">
                  <a16:creationId xmlns:a16="http://schemas.microsoft.com/office/drawing/2014/main" id="{681D5D43-ED44-04D9-CB2C-980705B263D5}"/>
                </a:ext>
              </a:extLst>
            </p:cNvPr>
            <p:cNvSpPr/>
            <p:nvPr/>
          </p:nvSpPr>
          <p:spPr>
            <a:xfrm>
              <a:off x="3162713" y="2089027"/>
              <a:ext cx="568706" cy="676963"/>
            </a:xfrm>
            <a:custGeom>
              <a:avLst/>
              <a:gdLst/>
              <a:ahLst/>
              <a:cxnLst/>
              <a:rect l="l" t="t" r="r" b="b"/>
              <a:pathLst>
                <a:path w="15597" h="18566" extrusionOk="0">
                  <a:moveTo>
                    <a:pt x="4939" y="0"/>
                  </a:moveTo>
                  <a:cubicBezTo>
                    <a:pt x="3985" y="0"/>
                    <a:pt x="3172" y="490"/>
                    <a:pt x="2666" y="1278"/>
                  </a:cubicBezTo>
                  <a:cubicBezTo>
                    <a:pt x="2427" y="1617"/>
                    <a:pt x="0" y="6749"/>
                    <a:pt x="0" y="8519"/>
                  </a:cubicBezTo>
                  <a:cubicBezTo>
                    <a:pt x="0" y="10111"/>
                    <a:pt x="1313" y="11543"/>
                    <a:pt x="1313" y="11543"/>
                  </a:cubicBezTo>
                  <a:lnTo>
                    <a:pt x="1731" y="18565"/>
                  </a:lnTo>
                  <a:cubicBezTo>
                    <a:pt x="1731" y="18565"/>
                    <a:pt x="12871" y="16417"/>
                    <a:pt x="15596" y="15641"/>
                  </a:cubicBezTo>
                  <a:cubicBezTo>
                    <a:pt x="15596" y="15641"/>
                    <a:pt x="10683" y="3367"/>
                    <a:pt x="7062" y="761"/>
                  </a:cubicBezTo>
                  <a:cubicBezTo>
                    <a:pt x="6323" y="233"/>
                    <a:pt x="5597" y="0"/>
                    <a:pt x="49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824;p39">
              <a:extLst>
                <a:ext uri="{FF2B5EF4-FFF2-40B4-BE49-F238E27FC236}">
                  <a16:creationId xmlns:a16="http://schemas.microsoft.com/office/drawing/2014/main" id="{0E99D145-325D-4AC8-8475-36F9EEEF8155}"/>
                </a:ext>
              </a:extLst>
            </p:cNvPr>
            <p:cNvSpPr/>
            <p:nvPr/>
          </p:nvSpPr>
          <p:spPr>
            <a:xfrm>
              <a:off x="3247561" y="1982556"/>
              <a:ext cx="106653" cy="197444"/>
            </a:xfrm>
            <a:custGeom>
              <a:avLst/>
              <a:gdLst/>
              <a:ahLst/>
              <a:cxnLst/>
              <a:rect l="l" t="t" r="r" b="b"/>
              <a:pathLst>
                <a:path w="2925" h="5415" extrusionOk="0">
                  <a:moveTo>
                    <a:pt x="2547" y="1"/>
                  </a:moveTo>
                  <a:lnTo>
                    <a:pt x="2209" y="160"/>
                  </a:lnTo>
                  <a:lnTo>
                    <a:pt x="1" y="1553"/>
                  </a:lnTo>
                  <a:lnTo>
                    <a:pt x="399" y="3462"/>
                  </a:lnTo>
                  <a:lnTo>
                    <a:pt x="438" y="3582"/>
                  </a:lnTo>
                  <a:cubicBezTo>
                    <a:pt x="438" y="3582"/>
                    <a:pt x="399" y="5392"/>
                    <a:pt x="737" y="5412"/>
                  </a:cubicBezTo>
                  <a:cubicBezTo>
                    <a:pt x="764" y="5414"/>
                    <a:pt x="791" y="5415"/>
                    <a:pt x="818" y="5415"/>
                  </a:cubicBezTo>
                  <a:cubicBezTo>
                    <a:pt x="1809" y="5415"/>
                    <a:pt x="2846" y="4033"/>
                    <a:pt x="2885" y="3820"/>
                  </a:cubicBezTo>
                  <a:cubicBezTo>
                    <a:pt x="2925" y="3721"/>
                    <a:pt x="2885" y="2905"/>
                    <a:pt x="2825" y="2129"/>
                  </a:cubicBezTo>
                  <a:cubicBezTo>
                    <a:pt x="2825" y="2030"/>
                    <a:pt x="2786" y="1950"/>
                    <a:pt x="2786" y="1891"/>
                  </a:cubicBezTo>
                  <a:cubicBezTo>
                    <a:pt x="2786" y="1811"/>
                    <a:pt x="2766" y="1732"/>
                    <a:pt x="2766" y="1652"/>
                  </a:cubicBezTo>
                  <a:cubicBezTo>
                    <a:pt x="2746" y="1553"/>
                    <a:pt x="2746" y="1453"/>
                    <a:pt x="2706" y="1354"/>
                  </a:cubicBezTo>
                  <a:cubicBezTo>
                    <a:pt x="2686" y="1334"/>
                    <a:pt x="2686" y="1294"/>
                    <a:pt x="2686" y="1254"/>
                  </a:cubicBezTo>
                  <a:lnTo>
                    <a:pt x="2686" y="1155"/>
                  </a:lnTo>
                  <a:cubicBezTo>
                    <a:pt x="2607" y="518"/>
                    <a:pt x="2547" y="1"/>
                    <a:pt x="2547"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825;p39">
              <a:extLst>
                <a:ext uri="{FF2B5EF4-FFF2-40B4-BE49-F238E27FC236}">
                  <a16:creationId xmlns:a16="http://schemas.microsoft.com/office/drawing/2014/main" id="{D630D276-8962-1175-9F07-209EF534BE31}"/>
                </a:ext>
              </a:extLst>
            </p:cNvPr>
            <p:cNvSpPr/>
            <p:nvPr/>
          </p:nvSpPr>
          <p:spPr>
            <a:xfrm>
              <a:off x="3247561" y="1982556"/>
              <a:ext cx="99397" cy="126270"/>
            </a:xfrm>
            <a:custGeom>
              <a:avLst/>
              <a:gdLst/>
              <a:ahLst/>
              <a:cxnLst/>
              <a:rect l="l" t="t" r="r" b="b"/>
              <a:pathLst>
                <a:path w="2726" h="3463" extrusionOk="0">
                  <a:moveTo>
                    <a:pt x="2547" y="1"/>
                  </a:moveTo>
                  <a:lnTo>
                    <a:pt x="2229" y="160"/>
                  </a:lnTo>
                  <a:lnTo>
                    <a:pt x="1" y="1553"/>
                  </a:lnTo>
                  <a:lnTo>
                    <a:pt x="399" y="3462"/>
                  </a:lnTo>
                  <a:cubicBezTo>
                    <a:pt x="956" y="3243"/>
                    <a:pt x="2169" y="2647"/>
                    <a:pt x="2726" y="1155"/>
                  </a:cubicBezTo>
                  <a:cubicBezTo>
                    <a:pt x="2627" y="518"/>
                    <a:pt x="2547" y="1"/>
                    <a:pt x="254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826;p39">
              <a:extLst>
                <a:ext uri="{FF2B5EF4-FFF2-40B4-BE49-F238E27FC236}">
                  <a16:creationId xmlns:a16="http://schemas.microsoft.com/office/drawing/2014/main" id="{AA4F6E16-2C40-06AF-72C3-7BC3E05EA501}"/>
                </a:ext>
              </a:extLst>
            </p:cNvPr>
            <p:cNvSpPr/>
            <p:nvPr/>
          </p:nvSpPr>
          <p:spPr>
            <a:xfrm>
              <a:off x="3142549" y="1790983"/>
              <a:ext cx="231974" cy="290314"/>
            </a:xfrm>
            <a:custGeom>
              <a:avLst/>
              <a:gdLst/>
              <a:ahLst/>
              <a:cxnLst/>
              <a:rect l="l" t="t" r="r" b="b"/>
              <a:pathLst>
                <a:path w="6362" h="7962" extrusionOk="0">
                  <a:moveTo>
                    <a:pt x="3111" y="1"/>
                  </a:moveTo>
                  <a:cubicBezTo>
                    <a:pt x="1649" y="1"/>
                    <a:pt x="0" y="1014"/>
                    <a:pt x="135" y="4300"/>
                  </a:cubicBezTo>
                  <a:cubicBezTo>
                    <a:pt x="252" y="7588"/>
                    <a:pt x="2172" y="7961"/>
                    <a:pt x="2955" y="7961"/>
                  </a:cubicBezTo>
                  <a:cubicBezTo>
                    <a:pt x="2978" y="7961"/>
                    <a:pt x="2999" y="7961"/>
                    <a:pt x="3020" y="7960"/>
                  </a:cubicBezTo>
                  <a:cubicBezTo>
                    <a:pt x="3676" y="7940"/>
                    <a:pt x="5924" y="7761"/>
                    <a:pt x="6143" y="4400"/>
                  </a:cubicBezTo>
                  <a:cubicBezTo>
                    <a:pt x="6362" y="1018"/>
                    <a:pt x="4751" y="23"/>
                    <a:pt x="3239" y="3"/>
                  </a:cubicBezTo>
                  <a:cubicBezTo>
                    <a:pt x="3196" y="2"/>
                    <a:pt x="3154" y="1"/>
                    <a:pt x="311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827;p39">
              <a:extLst>
                <a:ext uri="{FF2B5EF4-FFF2-40B4-BE49-F238E27FC236}">
                  <a16:creationId xmlns:a16="http://schemas.microsoft.com/office/drawing/2014/main" id="{F5BA8AE5-D8E3-381A-B051-61D604584AE4}"/>
                </a:ext>
              </a:extLst>
            </p:cNvPr>
            <p:cNvSpPr/>
            <p:nvPr/>
          </p:nvSpPr>
          <p:spPr>
            <a:xfrm>
              <a:off x="3156915" y="1900224"/>
              <a:ext cx="24685" cy="13491"/>
            </a:xfrm>
            <a:custGeom>
              <a:avLst/>
              <a:gdLst/>
              <a:ahLst/>
              <a:cxnLst/>
              <a:rect l="l" t="t" r="r" b="b"/>
              <a:pathLst>
                <a:path w="677" h="370" extrusionOk="0">
                  <a:moveTo>
                    <a:pt x="462" y="0"/>
                  </a:moveTo>
                  <a:cubicBezTo>
                    <a:pt x="427" y="0"/>
                    <a:pt x="391" y="4"/>
                    <a:pt x="358" y="11"/>
                  </a:cubicBezTo>
                  <a:cubicBezTo>
                    <a:pt x="219" y="31"/>
                    <a:pt x="159" y="91"/>
                    <a:pt x="80" y="190"/>
                  </a:cubicBezTo>
                  <a:cubicBezTo>
                    <a:pt x="0" y="250"/>
                    <a:pt x="100" y="369"/>
                    <a:pt x="199" y="369"/>
                  </a:cubicBezTo>
                  <a:cubicBezTo>
                    <a:pt x="279" y="369"/>
                    <a:pt x="358" y="329"/>
                    <a:pt x="438" y="309"/>
                  </a:cubicBezTo>
                  <a:cubicBezTo>
                    <a:pt x="497" y="290"/>
                    <a:pt x="577" y="290"/>
                    <a:pt x="657" y="210"/>
                  </a:cubicBezTo>
                  <a:cubicBezTo>
                    <a:pt x="676" y="170"/>
                    <a:pt x="676" y="111"/>
                    <a:pt x="657" y="71"/>
                  </a:cubicBezTo>
                  <a:cubicBezTo>
                    <a:pt x="603" y="18"/>
                    <a:pt x="533" y="0"/>
                    <a:pt x="4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828;p39">
              <a:extLst>
                <a:ext uri="{FF2B5EF4-FFF2-40B4-BE49-F238E27FC236}">
                  <a16:creationId xmlns:a16="http://schemas.microsoft.com/office/drawing/2014/main" id="{19431416-CD1E-07DC-949C-FEB56EC081BD}"/>
                </a:ext>
              </a:extLst>
            </p:cNvPr>
            <p:cNvSpPr/>
            <p:nvPr/>
          </p:nvSpPr>
          <p:spPr>
            <a:xfrm>
              <a:off x="3227980" y="1897344"/>
              <a:ext cx="23263" cy="13455"/>
            </a:xfrm>
            <a:custGeom>
              <a:avLst/>
              <a:gdLst/>
              <a:ahLst/>
              <a:cxnLst/>
              <a:rect l="l" t="t" r="r" b="b"/>
              <a:pathLst>
                <a:path w="638" h="369" extrusionOk="0">
                  <a:moveTo>
                    <a:pt x="214" y="0"/>
                  </a:moveTo>
                  <a:cubicBezTo>
                    <a:pt x="140" y="0"/>
                    <a:pt x="75" y="21"/>
                    <a:pt x="20" y="90"/>
                  </a:cubicBezTo>
                  <a:cubicBezTo>
                    <a:pt x="1" y="150"/>
                    <a:pt x="1" y="209"/>
                    <a:pt x="20" y="249"/>
                  </a:cubicBezTo>
                  <a:cubicBezTo>
                    <a:pt x="100" y="289"/>
                    <a:pt x="140" y="289"/>
                    <a:pt x="239" y="309"/>
                  </a:cubicBezTo>
                  <a:cubicBezTo>
                    <a:pt x="319" y="349"/>
                    <a:pt x="398" y="369"/>
                    <a:pt x="478" y="369"/>
                  </a:cubicBezTo>
                  <a:cubicBezTo>
                    <a:pt x="577" y="369"/>
                    <a:pt x="637" y="249"/>
                    <a:pt x="597" y="170"/>
                  </a:cubicBezTo>
                  <a:cubicBezTo>
                    <a:pt x="518" y="70"/>
                    <a:pt x="438" y="50"/>
                    <a:pt x="319" y="11"/>
                  </a:cubicBezTo>
                  <a:cubicBezTo>
                    <a:pt x="282" y="4"/>
                    <a:pt x="247" y="0"/>
                    <a:pt x="21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829;p39">
              <a:extLst>
                <a:ext uri="{FF2B5EF4-FFF2-40B4-BE49-F238E27FC236}">
                  <a16:creationId xmlns:a16="http://schemas.microsoft.com/office/drawing/2014/main" id="{24F541EA-E6ED-5AA9-7E66-2A6A28651ED7}"/>
                </a:ext>
              </a:extLst>
            </p:cNvPr>
            <p:cNvSpPr/>
            <p:nvPr/>
          </p:nvSpPr>
          <p:spPr>
            <a:xfrm>
              <a:off x="3227980" y="1942047"/>
              <a:ext cx="10902" cy="23154"/>
            </a:xfrm>
            <a:custGeom>
              <a:avLst/>
              <a:gdLst/>
              <a:ahLst/>
              <a:cxnLst/>
              <a:rect l="l" t="t" r="r" b="b"/>
              <a:pathLst>
                <a:path w="299" h="635" extrusionOk="0">
                  <a:moveTo>
                    <a:pt x="49" y="0"/>
                  </a:moveTo>
                  <a:cubicBezTo>
                    <a:pt x="45" y="0"/>
                    <a:pt x="40" y="5"/>
                    <a:pt x="40" y="18"/>
                  </a:cubicBezTo>
                  <a:cubicBezTo>
                    <a:pt x="67" y="18"/>
                    <a:pt x="58" y="0"/>
                    <a:pt x="49" y="0"/>
                  </a:cubicBezTo>
                  <a:close/>
                  <a:moveTo>
                    <a:pt x="40" y="18"/>
                  </a:moveTo>
                  <a:lnTo>
                    <a:pt x="40" y="18"/>
                  </a:lnTo>
                  <a:cubicBezTo>
                    <a:pt x="1" y="217"/>
                    <a:pt x="40" y="595"/>
                    <a:pt x="299" y="635"/>
                  </a:cubicBezTo>
                  <a:lnTo>
                    <a:pt x="299" y="615"/>
                  </a:lnTo>
                  <a:cubicBezTo>
                    <a:pt x="100" y="535"/>
                    <a:pt x="80" y="257"/>
                    <a:pt x="40" y="1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830;p39">
              <a:extLst>
                <a:ext uri="{FF2B5EF4-FFF2-40B4-BE49-F238E27FC236}">
                  <a16:creationId xmlns:a16="http://schemas.microsoft.com/office/drawing/2014/main" id="{A3F3760B-83F2-54FB-12C0-34E856A2E840}"/>
                </a:ext>
              </a:extLst>
            </p:cNvPr>
            <p:cNvSpPr/>
            <p:nvPr/>
          </p:nvSpPr>
          <p:spPr>
            <a:xfrm>
              <a:off x="3225938" y="1933223"/>
              <a:ext cx="25123" cy="27639"/>
            </a:xfrm>
            <a:custGeom>
              <a:avLst/>
              <a:gdLst/>
              <a:ahLst/>
              <a:cxnLst/>
              <a:rect l="l" t="t" r="r" b="b"/>
              <a:pathLst>
                <a:path w="689" h="758" extrusionOk="0">
                  <a:moveTo>
                    <a:pt x="311" y="1"/>
                  </a:moveTo>
                  <a:cubicBezTo>
                    <a:pt x="306" y="1"/>
                    <a:pt x="300" y="1"/>
                    <a:pt x="295" y="1"/>
                  </a:cubicBezTo>
                  <a:cubicBezTo>
                    <a:pt x="1" y="21"/>
                    <a:pt x="36" y="758"/>
                    <a:pt x="362" y="758"/>
                  </a:cubicBezTo>
                  <a:cubicBezTo>
                    <a:pt x="366" y="758"/>
                    <a:pt x="370" y="757"/>
                    <a:pt x="375" y="757"/>
                  </a:cubicBezTo>
                  <a:cubicBezTo>
                    <a:pt x="689" y="698"/>
                    <a:pt x="674" y="1"/>
                    <a:pt x="31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831;p39">
              <a:extLst>
                <a:ext uri="{FF2B5EF4-FFF2-40B4-BE49-F238E27FC236}">
                  <a16:creationId xmlns:a16="http://schemas.microsoft.com/office/drawing/2014/main" id="{94B00B15-8097-BA98-EE98-25C9C46C32FE}"/>
                </a:ext>
              </a:extLst>
            </p:cNvPr>
            <p:cNvSpPr/>
            <p:nvPr/>
          </p:nvSpPr>
          <p:spPr>
            <a:xfrm>
              <a:off x="3240305" y="1933259"/>
              <a:ext cx="18195" cy="11887"/>
            </a:xfrm>
            <a:custGeom>
              <a:avLst/>
              <a:gdLst/>
              <a:ahLst/>
              <a:cxnLst/>
              <a:rect l="l" t="t" r="r" b="b"/>
              <a:pathLst>
                <a:path w="499" h="326" extrusionOk="0">
                  <a:moveTo>
                    <a:pt x="478" y="0"/>
                  </a:moveTo>
                  <a:cubicBezTo>
                    <a:pt x="438" y="80"/>
                    <a:pt x="379" y="159"/>
                    <a:pt x="279" y="159"/>
                  </a:cubicBezTo>
                  <a:cubicBezTo>
                    <a:pt x="180" y="120"/>
                    <a:pt x="140" y="80"/>
                    <a:pt x="60" y="20"/>
                  </a:cubicBezTo>
                  <a:cubicBezTo>
                    <a:pt x="41" y="20"/>
                    <a:pt x="1" y="60"/>
                    <a:pt x="1" y="100"/>
                  </a:cubicBezTo>
                  <a:cubicBezTo>
                    <a:pt x="53" y="205"/>
                    <a:pt x="137" y="325"/>
                    <a:pt x="251" y="325"/>
                  </a:cubicBezTo>
                  <a:cubicBezTo>
                    <a:pt x="267" y="325"/>
                    <a:pt x="283" y="323"/>
                    <a:pt x="299" y="319"/>
                  </a:cubicBezTo>
                  <a:cubicBezTo>
                    <a:pt x="458" y="299"/>
                    <a:pt x="498" y="159"/>
                    <a:pt x="49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832;p39">
              <a:extLst>
                <a:ext uri="{FF2B5EF4-FFF2-40B4-BE49-F238E27FC236}">
                  <a16:creationId xmlns:a16="http://schemas.microsoft.com/office/drawing/2014/main" id="{AB595E1C-8334-00C6-5606-03A095ED4AC6}"/>
                </a:ext>
              </a:extLst>
            </p:cNvPr>
            <p:cNvSpPr/>
            <p:nvPr/>
          </p:nvSpPr>
          <p:spPr>
            <a:xfrm>
              <a:off x="3173578" y="1943067"/>
              <a:ext cx="10210" cy="22862"/>
            </a:xfrm>
            <a:custGeom>
              <a:avLst/>
              <a:gdLst/>
              <a:ahLst/>
              <a:cxnLst/>
              <a:rect l="l" t="t" r="r" b="b"/>
              <a:pathLst>
                <a:path w="280" h="627" extrusionOk="0">
                  <a:moveTo>
                    <a:pt x="215" y="1"/>
                  </a:moveTo>
                  <a:lnTo>
                    <a:pt x="215" y="1"/>
                  </a:lnTo>
                  <a:cubicBezTo>
                    <a:pt x="211" y="1"/>
                    <a:pt x="206" y="10"/>
                    <a:pt x="219" y="10"/>
                  </a:cubicBezTo>
                  <a:cubicBezTo>
                    <a:pt x="219" y="3"/>
                    <a:pt x="217" y="1"/>
                    <a:pt x="215" y="1"/>
                  </a:cubicBezTo>
                  <a:close/>
                  <a:moveTo>
                    <a:pt x="219" y="10"/>
                  </a:moveTo>
                  <a:cubicBezTo>
                    <a:pt x="219" y="248"/>
                    <a:pt x="219" y="527"/>
                    <a:pt x="1" y="607"/>
                  </a:cubicBezTo>
                  <a:lnTo>
                    <a:pt x="1" y="626"/>
                  </a:lnTo>
                  <a:cubicBezTo>
                    <a:pt x="279" y="587"/>
                    <a:pt x="279" y="209"/>
                    <a:pt x="219" y="1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833;p39">
              <a:extLst>
                <a:ext uri="{FF2B5EF4-FFF2-40B4-BE49-F238E27FC236}">
                  <a16:creationId xmlns:a16="http://schemas.microsoft.com/office/drawing/2014/main" id="{131C6CE8-3374-7824-4E42-E950422125CF}"/>
                </a:ext>
              </a:extLst>
            </p:cNvPr>
            <p:cNvSpPr/>
            <p:nvPr/>
          </p:nvSpPr>
          <p:spPr>
            <a:xfrm>
              <a:off x="3159796" y="1935410"/>
              <a:ext cx="25414" cy="26873"/>
            </a:xfrm>
            <a:custGeom>
              <a:avLst/>
              <a:gdLst/>
              <a:ahLst/>
              <a:cxnLst/>
              <a:rect l="l" t="t" r="r" b="b"/>
              <a:pathLst>
                <a:path w="697" h="737" extrusionOk="0">
                  <a:moveTo>
                    <a:pt x="379" y="1"/>
                  </a:moveTo>
                  <a:cubicBezTo>
                    <a:pt x="1" y="1"/>
                    <a:pt x="21" y="737"/>
                    <a:pt x="379" y="737"/>
                  </a:cubicBezTo>
                  <a:cubicBezTo>
                    <a:pt x="697" y="737"/>
                    <a:pt x="697" y="1"/>
                    <a:pt x="37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834;p39">
              <a:extLst>
                <a:ext uri="{FF2B5EF4-FFF2-40B4-BE49-F238E27FC236}">
                  <a16:creationId xmlns:a16="http://schemas.microsoft.com/office/drawing/2014/main" id="{8585EF39-1B24-8E09-8A50-0F930D39E890}"/>
                </a:ext>
              </a:extLst>
            </p:cNvPr>
            <p:cNvSpPr/>
            <p:nvPr/>
          </p:nvSpPr>
          <p:spPr>
            <a:xfrm>
              <a:off x="3154727" y="1936140"/>
              <a:ext cx="15278" cy="11741"/>
            </a:xfrm>
            <a:custGeom>
              <a:avLst/>
              <a:gdLst/>
              <a:ahLst/>
              <a:cxnLst/>
              <a:rect l="l" t="t" r="r" b="b"/>
              <a:pathLst>
                <a:path w="419" h="322" extrusionOk="0">
                  <a:moveTo>
                    <a:pt x="0" y="1"/>
                  </a:moveTo>
                  <a:cubicBezTo>
                    <a:pt x="0" y="140"/>
                    <a:pt x="40" y="299"/>
                    <a:pt x="160" y="319"/>
                  </a:cubicBezTo>
                  <a:cubicBezTo>
                    <a:pt x="170" y="321"/>
                    <a:pt x="180" y="321"/>
                    <a:pt x="190" y="321"/>
                  </a:cubicBezTo>
                  <a:cubicBezTo>
                    <a:pt x="313" y="321"/>
                    <a:pt x="400" y="209"/>
                    <a:pt x="418" y="80"/>
                  </a:cubicBezTo>
                  <a:cubicBezTo>
                    <a:pt x="418" y="48"/>
                    <a:pt x="405" y="15"/>
                    <a:pt x="378" y="15"/>
                  </a:cubicBezTo>
                  <a:cubicBezTo>
                    <a:pt x="372" y="15"/>
                    <a:pt x="366" y="17"/>
                    <a:pt x="358" y="21"/>
                  </a:cubicBezTo>
                  <a:cubicBezTo>
                    <a:pt x="319" y="80"/>
                    <a:pt x="239" y="140"/>
                    <a:pt x="199" y="140"/>
                  </a:cubicBezTo>
                  <a:cubicBezTo>
                    <a:pt x="120" y="140"/>
                    <a:pt x="40" y="80"/>
                    <a:pt x="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835;p39">
              <a:extLst>
                <a:ext uri="{FF2B5EF4-FFF2-40B4-BE49-F238E27FC236}">
                  <a16:creationId xmlns:a16="http://schemas.microsoft.com/office/drawing/2014/main" id="{2B965A9A-E181-D028-7CD9-F2C191AF4B65}"/>
                </a:ext>
              </a:extLst>
            </p:cNvPr>
            <p:cNvSpPr/>
            <p:nvPr/>
          </p:nvSpPr>
          <p:spPr>
            <a:xfrm>
              <a:off x="3217844" y="2008700"/>
              <a:ext cx="16700" cy="9590"/>
            </a:xfrm>
            <a:custGeom>
              <a:avLst/>
              <a:gdLst/>
              <a:ahLst/>
              <a:cxnLst/>
              <a:rect l="l" t="t" r="r" b="b"/>
              <a:pathLst>
                <a:path w="458" h="263" extrusionOk="0">
                  <a:moveTo>
                    <a:pt x="458" y="0"/>
                  </a:moveTo>
                  <a:cubicBezTo>
                    <a:pt x="398" y="60"/>
                    <a:pt x="358" y="159"/>
                    <a:pt x="279" y="159"/>
                  </a:cubicBezTo>
                  <a:cubicBezTo>
                    <a:pt x="257" y="165"/>
                    <a:pt x="235" y="167"/>
                    <a:pt x="211" y="167"/>
                  </a:cubicBezTo>
                  <a:cubicBezTo>
                    <a:pt x="147" y="167"/>
                    <a:pt x="78" y="149"/>
                    <a:pt x="20" y="119"/>
                  </a:cubicBezTo>
                  <a:cubicBezTo>
                    <a:pt x="20" y="119"/>
                    <a:pt x="0" y="119"/>
                    <a:pt x="20" y="159"/>
                  </a:cubicBezTo>
                  <a:cubicBezTo>
                    <a:pt x="89" y="211"/>
                    <a:pt x="188" y="263"/>
                    <a:pt x="277" y="263"/>
                  </a:cubicBezTo>
                  <a:cubicBezTo>
                    <a:pt x="291" y="263"/>
                    <a:pt x="305" y="261"/>
                    <a:pt x="318" y="259"/>
                  </a:cubicBezTo>
                  <a:cubicBezTo>
                    <a:pt x="398" y="199"/>
                    <a:pt x="458" y="100"/>
                    <a:pt x="45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836;p39">
              <a:extLst>
                <a:ext uri="{FF2B5EF4-FFF2-40B4-BE49-F238E27FC236}">
                  <a16:creationId xmlns:a16="http://schemas.microsoft.com/office/drawing/2014/main" id="{E62CEF76-AD41-CE6E-B8EB-23AC21AACE63}"/>
                </a:ext>
              </a:extLst>
            </p:cNvPr>
            <p:cNvSpPr/>
            <p:nvPr/>
          </p:nvSpPr>
          <p:spPr>
            <a:xfrm>
              <a:off x="3183751" y="1897161"/>
              <a:ext cx="44265" cy="101730"/>
            </a:xfrm>
            <a:custGeom>
              <a:avLst/>
              <a:gdLst/>
              <a:ahLst/>
              <a:cxnLst/>
              <a:rect l="l" t="t" r="r" b="b"/>
              <a:pathLst>
                <a:path w="1214" h="2790" extrusionOk="0">
                  <a:moveTo>
                    <a:pt x="403" y="1"/>
                  </a:moveTo>
                  <a:cubicBezTo>
                    <a:pt x="393" y="1"/>
                    <a:pt x="378" y="6"/>
                    <a:pt x="358" y="16"/>
                  </a:cubicBezTo>
                  <a:cubicBezTo>
                    <a:pt x="139" y="752"/>
                    <a:pt x="60" y="1587"/>
                    <a:pt x="0" y="2343"/>
                  </a:cubicBezTo>
                  <a:cubicBezTo>
                    <a:pt x="0" y="2370"/>
                    <a:pt x="24" y="2381"/>
                    <a:pt x="61" y="2381"/>
                  </a:cubicBezTo>
                  <a:cubicBezTo>
                    <a:pt x="157" y="2381"/>
                    <a:pt x="340" y="2307"/>
                    <a:pt x="398" y="2263"/>
                  </a:cubicBezTo>
                  <a:lnTo>
                    <a:pt x="398" y="2263"/>
                  </a:lnTo>
                  <a:cubicBezTo>
                    <a:pt x="398" y="2264"/>
                    <a:pt x="358" y="2602"/>
                    <a:pt x="358" y="2761"/>
                  </a:cubicBezTo>
                  <a:cubicBezTo>
                    <a:pt x="358" y="2781"/>
                    <a:pt x="418" y="2781"/>
                    <a:pt x="458" y="2781"/>
                  </a:cubicBezTo>
                  <a:cubicBezTo>
                    <a:pt x="500" y="2786"/>
                    <a:pt x="542" y="2789"/>
                    <a:pt x="583" y="2789"/>
                  </a:cubicBezTo>
                  <a:cubicBezTo>
                    <a:pt x="833" y="2789"/>
                    <a:pt x="1060" y="2684"/>
                    <a:pt x="1214" y="2462"/>
                  </a:cubicBezTo>
                  <a:cubicBezTo>
                    <a:pt x="1214" y="2442"/>
                    <a:pt x="1214" y="2442"/>
                    <a:pt x="1194" y="2442"/>
                  </a:cubicBezTo>
                  <a:cubicBezTo>
                    <a:pt x="995" y="2621"/>
                    <a:pt x="736" y="2661"/>
                    <a:pt x="497" y="2661"/>
                  </a:cubicBezTo>
                  <a:cubicBezTo>
                    <a:pt x="458" y="2602"/>
                    <a:pt x="557" y="2064"/>
                    <a:pt x="537" y="2064"/>
                  </a:cubicBezTo>
                  <a:cubicBezTo>
                    <a:pt x="438" y="2064"/>
                    <a:pt x="299" y="2144"/>
                    <a:pt x="159" y="2164"/>
                  </a:cubicBezTo>
                  <a:cubicBezTo>
                    <a:pt x="219" y="1448"/>
                    <a:pt x="398" y="752"/>
                    <a:pt x="418" y="16"/>
                  </a:cubicBezTo>
                  <a:cubicBezTo>
                    <a:pt x="418" y="6"/>
                    <a:pt x="413" y="1"/>
                    <a:pt x="40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837;p39">
              <a:extLst>
                <a:ext uri="{FF2B5EF4-FFF2-40B4-BE49-F238E27FC236}">
                  <a16:creationId xmlns:a16="http://schemas.microsoft.com/office/drawing/2014/main" id="{2B996BA2-431D-21D5-3024-2E2CA5DAB4AB}"/>
                </a:ext>
              </a:extLst>
            </p:cNvPr>
            <p:cNvSpPr/>
            <p:nvPr/>
          </p:nvSpPr>
          <p:spPr>
            <a:xfrm>
              <a:off x="3199685" y="1986932"/>
              <a:ext cx="29061" cy="21367"/>
            </a:xfrm>
            <a:custGeom>
              <a:avLst/>
              <a:gdLst/>
              <a:ahLst/>
              <a:cxnLst/>
              <a:rect l="l" t="t" r="r" b="b"/>
              <a:pathLst>
                <a:path w="797" h="586" extrusionOk="0">
                  <a:moveTo>
                    <a:pt x="697" y="0"/>
                  </a:moveTo>
                  <a:cubicBezTo>
                    <a:pt x="697" y="0"/>
                    <a:pt x="458" y="219"/>
                    <a:pt x="1" y="219"/>
                  </a:cubicBezTo>
                  <a:cubicBezTo>
                    <a:pt x="1" y="219"/>
                    <a:pt x="160" y="438"/>
                    <a:pt x="359" y="537"/>
                  </a:cubicBezTo>
                  <a:cubicBezTo>
                    <a:pt x="403" y="567"/>
                    <a:pt x="468" y="585"/>
                    <a:pt x="530" y="585"/>
                  </a:cubicBezTo>
                  <a:cubicBezTo>
                    <a:pt x="553" y="585"/>
                    <a:pt x="576" y="583"/>
                    <a:pt x="598" y="577"/>
                  </a:cubicBezTo>
                  <a:cubicBezTo>
                    <a:pt x="796" y="537"/>
                    <a:pt x="796" y="378"/>
                    <a:pt x="777" y="219"/>
                  </a:cubicBezTo>
                  <a:cubicBezTo>
                    <a:pt x="757" y="100"/>
                    <a:pt x="697" y="0"/>
                    <a:pt x="69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838;p39">
              <a:extLst>
                <a:ext uri="{FF2B5EF4-FFF2-40B4-BE49-F238E27FC236}">
                  <a16:creationId xmlns:a16="http://schemas.microsoft.com/office/drawing/2014/main" id="{D658C402-0B3D-9A16-9271-727F2961FEE8}"/>
                </a:ext>
              </a:extLst>
            </p:cNvPr>
            <p:cNvSpPr/>
            <p:nvPr/>
          </p:nvSpPr>
          <p:spPr>
            <a:xfrm>
              <a:off x="3213468" y="1994917"/>
              <a:ext cx="16007" cy="13382"/>
            </a:xfrm>
            <a:custGeom>
              <a:avLst/>
              <a:gdLst/>
              <a:ahLst/>
              <a:cxnLst/>
              <a:rect l="l" t="t" r="r" b="b"/>
              <a:pathLst>
                <a:path w="439" h="367" extrusionOk="0">
                  <a:moveTo>
                    <a:pt x="418" y="0"/>
                  </a:moveTo>
                  <a:cubicBezTo>
                    <a:pt x="220" y="0"/>
                    <a:pt x="21" y="139"/>
                    <a:pt x="1" y="318"/>
                  </a:cubicBezTo>
                  <a:cubicBezTo>
                    <a:pt x="59" y="348"/>
                    <a:pt x="128" y="366"/>
                    <a:pt x="184" y="366"/>
                  </a:cubicBezTo>
                  <a:cubicBezTo>
                    <a:pt x="205" y="366"/>
                    <a:pt x="223" y="364"/>
                    <a:pt x="239" y="358"/>
                  </a:cubicBezTo>
                  <a:cubicBezTo>
                    <a:pt x="438" y="318"/>
                    <a:pt x="438" y="159"/>
                    <a:pt x="41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839;p39">
              <a:extLst>
                <a:ext uri="{FF2B5EF4-FFF2-40B4-BE49-F238E27FC236}">
                  <a16:creationId xmlns:a16="http://schemas.microsoft.com/office/drawing/2014/main" id="{3CBBB560-A89B-CFDB-C67E-D45484B52E17}"/>
                </a:ext>
              </a:extLst>
            </p:cNvPr>
            <p:cNvSpPr/>
            <p:nvPr/>
          </p:nvSpPr>
          <p:spPr>
            <a:xfrm>
              <a:off x="3137298" y="1763417"/>
              <a:ext cx="261910" cy="183698"/>
            </a:xfrm>
            <a:custGeom>
              <a:avLst/>
              <a:gdLst/>
              <a:ahLst/>
              <a:cxnLst/>
              <a:rect l="l" t="t" r="r" b="b"/>
              <a:pathLst>
                <a:path w="7183" h="5038" extrusionOk="0">
                  <a:moveTo>
                    <a:pt x="3091" y="0"/>
                  </a:moveTo>
                  <a:cubicBezTo>
                    <a:pt x="2593" y="0"/>
                    <a:pt x="2078" y="115"/>
                    <a:pt x="1573" y="381"/>
                  </a:cubicBezTo>
                  <a:cubicBezTo>
                    <a:pt x="41" y="1177"/>
                    <a:pt x="1" y="3465"/>
                    <a:pt x="140" y="3485"/>
                  </a:cubicBezTo>
                  <a:cubicBezTo>
                    <a:pt x="385" y="3518"/>
                    <a:pt x="615" y="3533"/>
                    <a:pt x="831" y="3533"/>
                  </a:cubicBezTo>
                  <a:cubicBezTo>
                    <a:pt x="2024" y="3533"/>
                    <a:pt x="2764" y="3079"/>
                    <a:pt x="3049" y="2862"/>
                  </a:cubicBezTo>
                  <a:lnTo>
                    <a:pt x="3049" y="2862"/>
                  </a:lnTo>
                  <a:cubicBezTo>
                    <a:pt x="2824" y="3055"/>
                    <a:pt x="2410" y="3427"/>
                    <a:pt x="2567" y="3427"/>
                  </a:cubicBezTo>
                  <a:cubicBezTo>
                    <a:pt x="2573" y="3427"/>
                    <a:pt x="2580" y="3426"/>
                    <a:pt x="2587" y="3425"/>
                  </a:cubicBezTo>
                  <a:cubicBezTo>
                    <a:pt x="3820" y="3166"/>
                    <a:pt x="4218" y="2251"/>
                    <a:pt x="4218" y="2251"/>
                  </a:cubicBezTo>
                  <a:cubicBezTo>
                    <a:pt x="4377" y="3743"/>
                    <a:pt x="5292" y="3783"/>
                    <a:pt x="5292" y="3783"/>
                  </a:cubicBezTo>
                  <a:cubicBezTo>
                    <a:pt x="5292" y="3783"/>
                    <a:pt x="5350" y="5037"/>
                    <a:pt x="6131" y="5037"/>
                  </a:cubicBezTo>
                  <a:cubicBezTo>
                    <a:pt x="6143" y="5037"/>
                    <a:pt x="6155" y="5037"/>
                    <a:pt x="6168" y="5036"/>
                  </a:cubicBezTo>
                  <a:cubicBezTo>
                    <a:pt x="6466" y="5016"/>
                    <a:pt x="7182" y="3684"/>
                    <a:pt x="7003" y="2629"/>
                  </a:cubicBezTo>
                  <a:cubicBezTo>
                    <a:pt x="6844" y="1555"/>
                    <a:pt x="5670" y="1078"/>
                    <a:pt x="5670" y="1078"/>
                  </a:cubicBezTo>
                  <a:cubicBezTo>
                    <a:pt x="5008" y="455"/>
                    <a:pt x="4082" y="0"/>
                    <a:pt x="309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840;p39">
              <a:extLst>
                <a:ext uri="{FF2B5EF4-FFF2-40B4-BE49-F238E27FC236}">
                  <a16:creationId xmlns:a16="http://schemas.microsoft.com/office/drawing/2014/main" id="{C44795F0-097D-314F-B018-9884A2E1B17F}"/>
                </a:ext>
              </a:extLst>
            </p:cNvPr>
            <p:cNvSpPr/>
            <p:nvPr/>
          </p:nvSpPr>
          <p:spPr>
            <a:xfrm>
              <a:off x="3344770" y="1926441"/>
              <a:ext cx="61695" cy="78941"/>
            </a:xfrm>
            <a:custGeom>
              <a:avLst/>
              <a:gdLst/>
              <a:ahLst/>
              <a:cxnLst/>
              <a:rect l="l" t="t" r="r" b="b"/>
              <a:pathLst>
                <a:path w="1692" h="2165" extrusionOk="0">
                  <a:moveTo>
                    <a:pt x="1058" y="1"/>
                  </a:moveTo>
                  <a:cubicBezTo>
                    <a:pt x="578" y="1"/>
                    <a:pt x="80" y="963"/>
                    <a:pt x="80" y="963"/>
                  </a:cubicBezTo>
                  <a:lnTo>
                    <a:pt x="0" y="1878"/>
                  </a:lnTo>
                  <a:cubicBezTo>
                    <a:pt x="0" y="1878"/>
                    <a:pt x="167" y="2164"/>
                    <a:pt x="483" y="2164"/>
                  </a:cubicBezTo>
                  <a:cubicBezTo>
                    <a:pt x="575" y="2164"/>
                    <a:pt x="679" y="2140"/>
                    <a:pt x="796" y="2077"/>
                  </a:cubicBezTo>
                  <a:cubicBezTo>
                    <a:pt x="1353" y="1818"/>
                    <a:pt x="1691" y="207"/>
                    <a:pt x="1194" y="28"/>
                  </a:cubicBezTo>
                  <a:cubicBezTo>
                    <a:pt x="1149" y="9"/>
                    <a:pt x="1104" y="1"/>
                    <a:pt x="105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841;p39">
              <a:extLst>
                <a:ext uri="{FF2B5EF4-FFF2-40B4-BE49-F238E27FC236}">
                  <a16:creationId xmlns:a16="http://schemas.microsoft.com/office/drawing/2014/main" id="{71C2DC16-4B46-9E8E-07DE-448D54AD51E0}"/>
                </a:ext>
              </a:extLst>
            </p:cNvPr>
            <p:cNvSpPr/>
            <p:nvPr/>
          </p:nvSpPr>
          <p:spPr>
            <a:xfrm>
              <a:off x="3354177" y="1943396"/>
              <a:ext cx="29790" cy="50537"/>
            </a:xfrm>
            <a:custGeom>
              <a:avLst/>
              <a:gdLst/>
              <a:ahLst/>
              <a:cxnLst/>
              <a:rect l="l" t="t" r="r" b="b"/>
              <a:pathLst>
                <a:path w="817" h="1386" extrusionOk="0">
                  <a:moveTo>
                    <a:pt x="816" y="1"/>
                  </a:moveTo>
                  <a:cubicBezTo>
                    <a:pt x="299" y="120"/>
                    <a:pt x="1" y="876"/>
                    <a:pt x="41" y="1334"/>
                  </a:cubicBezTo>
                  <a:cubicBezTo>
                    <a:pt x="41" y="1371"/>
                    <a:pt x="57" y="1385"/>
                    <a:pt x="79" y="1385"/>
                  </a:cubicBezTo>
                  <a:cubicBezTo>
                    <a:pt x="91" y="1385"/>
                    <a:pt x="106" y="1381"/>
                    <a:pt x="120" y="1373"/>
                  </a:cubicBezTo>
                  <a:cubicBezTo>
                    <a:pt x="160" y="1274"/>
                    <a:pt x="200" y="1135"/>
                    <a:pt x="260" y="1055"/>
                  </a:cubicBezTo>
                  <a:cubicBezTo>
                    <a:pt x="339" y="928"/>
                    <a:pt x="419" y="864"/>
                    <a:pt x="539" y="864"/>
                  </a:cubicBezTo>
                  <a:cubicBezTo>
                    <a:pt x="569" y="864"/>
                    <a:pt x="602" y="868"/>
                    <a:pt x="637" y="876"/>
                  </a:cubicBezTo>
                  <a:lnTo>
                    <a:pt x="637" y="836"/>
                  </a:lnTo>
                  <a:cubicBezTo>
                    <a:pt x="582" y="809"/>
                    <a:pt x="532" y="796"/>
                    <a:pt x="486" y="796"/>
                  </a:cubicBezTo>
                  <a:cubicBezTo>
                    <a:pt x="364" y="796"/>
                    <a:pt x="272" y="880"/>
                    <a:pt x="200" y="995"/>
                  </a:cubicBezTo>
                  <a:cubicBezTo>
                    <a:pt x="299" y="617"/>
                    <a:pt x="439" y="220"/>
                    <a:pt x="81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842;p39">
              <a:extLst>
                <a:ext uri="{FF2B5EF4-FFF2-40B4-BE49-F238E27FC236}">
                  <a16:creationId xmlns:a16="http://schemas.microsoft.com/office/drawing/2014/main" id="{E3970B43-DE94-4356-3C6E-F51F2BD0F98A}"/>
                </a:ext>
              </a:extLst>
            </p:cNvPr>
            <p:cNvSpPr/>
            <p:nvPr/>
          </p:nvSpPr>
          <p:spPr>
            <a:xfrm>
              <a:off x="3260359" y="2106638"/>
              <a:ext cx="476857" cy="610966"/>
            </a:xfrm>
            <a:custGeom>
              <a:avLst/>
              <a:gdLst/>
              <a:ahLst/>
              <a:cxnLst/>
              <a:rect l="l" t="t" r="r" b="b"/>
              <a:pathLst>
                <a:path w="13078" h="16756" extrusionOk="0">
                  <a:moveTo>
                    <a:pt x="3057" y="0"/>
                  </a:moveTo>
                  <a:cubicBezTo>
                    <a:pt x="2598" y="0"/>
                    <a:pt x="2447" y="594"/>
                    <a:pt x="2912" y="2188"/>
                  </a:cubicBezTo>
                  <a:cubicBezTo>
                    <a:pt x="3608" y="4595"/>
                    <a:pt x="5797" y="10841"/>
                    <a:pt x="5598" y="10861"/>
                  </a:cubicBezTo>
                  <a:cubicBezTo>
                    <a:pt x="5595" y="10862"/>
                    <a:pt x="5590" y="10862"/>
                    <a:pt x="5584" y="10862"/>
                  </a:cubicBezTo>
                  <a:cubicBezTo>
                    <a:pt x="5365" y="10862"/>
                    <a:pt x="3104" y="10537"/>
                    <a:pt x="2196" y="10324"/>
                  </a:cubicBezTo>
                  <a:cubicBezTo>
                    <a:pt x="2182" y="10320"/>
                    <a:pt x="2169" y="10319"/>
                    <a:pt x="2155" y="10319"/>
                  </a:cubicBezTo>
                  <a:cubicBezTo>
                    <a:pt x="1371" y="10319"/>
                    <a:pt x="0" y="15718"/>
                    <a:pt x="704" y="15894"/>
                  </a:cubicBezTo>
                  <a:cubicBezTo>
                    <a:pt x="2404" y="16278"/>
                    <a:pt x="5766" y="16756"/>
                    <a:pt x="8310" y="16756"/>
                  </a:cubicBezTo>
                  <a:cubicBezTo>
                    <a:pt x="9459" y="16756"/>
                    <a:pt x="10441" y="16659"/>
                    <a:pt x="11028" y="16411"/>
                  </a:cubicBezTo>
                  <a:cubicBezTo>
                    <a:pt x="13077" y="15536"/>
                    <a:pt x="9556" y="6146"/>
                    <a:pt x="5279" y="1611"/>
                  </a:cubicBezTo>
                  <a:cubicBezTo>
                    <a:pt x="4436" y="716"/>
                    <a:pt x="3560" y="0"/>
                    <a:pt x="305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843;p39">
              <a:extLst>
                <a:ext uri="{FF2B5EF4-FFF2-40B4-BE49-F238E27FC236}">
                  <a16:creationId xmlns:a16="http://schemas.microsoft.com/office/drawing/2014/main" id="{DBCAF733-032D-A47A-7576-2A0201866601}"/>
                </a:ext>
              </a:extLst>
            </p:cNvPr>
            <p:cNvSpPr/>
            <p:nvPr/>
          </p:nvSpPr>
          <p:spPr>
            <a:xfrm>
              <a:off x="3043006" y="2409860"/>
              <a:ext cx="308327" cy="280834"/>
            </a:xfrm>
            <a:custGeom>
              <a:avLst/>
              <a:gdLst/>
              <a:ahLst/>
              <a:cxnLst/>
              <a:rect l="l" t="t" r="r" b="b"/>
              <a:pathLst>
                <a:path w="8456" h="7702" extrusionOk="0">
                  <a:moveTo>
                    <a:pt x="3343" y="1"/>
                  </a:moveTo>
                  <a:cubicBezTo>
                    <a:pt x="2390" y="1"/>
                    <a:pt x="1059" y="201"/>
                    <a:pt x="737" y="675"/>
                  </a:cubicBezTo>
                  <a:cubicBezTo>
                    <a:pt x="419" y="1212"/>
                    <a:pt x="817" y="1670"/>
                    <a:pt x="817" y="1670"/>
                  </a:cubicBezTo>
                  <a:cubicBezTo>
                    <a:pt x="817" y="1670"/>
                    <a:pt x="379" y="1869"/>
                    <a:pt x="200" y="2306"/>
                  </a:cubicBezTo>
                  <a:cubicBezTo>
                    <a:pt x="1" y="2804"/>
                    <a:pt x="697" y="3341"/>
                    <a:pt x="697" y="3341"/>
                  </a:cubicBezTo>
                  <a:cubicBezTo>
                    <a:pt x="697" y="3341"/>
                    <a:pt x="260" y="3639"/>
                    <a:pt x="140" y="4117"/>
                  </a:cubicBezTo>
                  <a:cubicBezTo>
                    <a:pt x="1" y="4614"/>
                    <a:pt x="618" y="5250"/>
                    <a:pt x="618" y="5250"/>
                  </a:cubicBezTo>
                  <a:cubicBezTo>
                    <a:pt x="618" y="5250"/>
                    <a:pt x="399" y="5728"/>
                    <a:pt x="558" y="6245"/>
                  </a:cubicBezTo>
                  <a:cubicBezTo>
                    <a:pt x="856" y="7120"/>
                    <a:pt x="2229" y="7419"/>
                    <a:pt x="3084" y="7618"/>
                  </a:cubicBezTo>
                  <a:cubicBezTo>
                    <a:pt x="3356" y="7681"/>
                    <a:pt x="3805" y="7702"/>
                    <a:pt x="4308" y="7702"/>
                  </a:cubicBezTo>
                  <a:cubicBezTo>
                    <a:pt x="5322" y="7702"/>
                    <a:pt x="6557" y="7616"/>
                    <a:pt x="7002" y="7616"/>
                  </a:cubicBezTo>
                  <a:cubicBezTo>
                    <a:pt x="7033" y="7616"/>
                    <a:pt x="7060" y="7617"/>
                    <a:pt x="7083" y="7618"/>
                  </a:cubicBezTo>
                  <a:lnTo>
                    <a:pt x="8455" y="2127"/>
                  </a:lnTo>
                  <a:cubicBezTo>
                    <a:pt x="8455" y="2127"/>
                    <a:pt x="4835" y="118"/>
                    <a:pt x="3800" y="19"/>
                  </a:cubicBezTo>
                  <a:cubicBezTo>
                    <a:pt x="3664" y="7"/>
                    <a:pt x="3509" y="1"/>
                    <a:pt x="334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844;p39">
              <a:extLst>
                <a:ext uri="{FF2B5EF4-FFF2-40B4-BE49-F238E27FC236}">
                  <a16:creationId xmlns:a16="http://schemas.microsoft.com/office/drawing/2014/main" id="{0BC0E4A4-3C98-C13C-9708-D2EA1C54D071}"/>
                </a:ext>
              </a:extLst>
            </p:cNvPr>
            <p:cNvSpPr/>
            <p:nvPr/>
          </p:nvSpPr>
          <p:spPr>
            <a:xfrm>
              <a:off x="3073489" y="2466960"/>
              <a:ext cx="106653" cy="7438"/>
            </a:xfrm>
            <a:custGeom>
              <a:avLst/>
              <a:gdLst/>
              <a:ahLst/>
              <a:cxnLst/>
              <a:rect l="l" t="t" r="r" b="b"/>
              <a:pathLst>
                <a:path w="2925" h="204" extrusionOk="0">
                  <a:moveTo>
                    <a:pt x="849" y="1"/>
                  </a:moveTo>
                  <a:cubicBezTo>
                    <a:pt x="578" y="1"/>
                    <a:pt x="307" y="19"/>
                    <a:pt x="40" y="64"/>
                  </a:cubicBezTo>
                  <a:cubicBezTo>
                    <a:pt x="0" y="64"/>
                    <a:pt x="0" y="104"/>
                    <a:pt x="40" y="124"/>
                  </a:cubicBezTo>
                  <a:cubicBezTo>
                    <a:pt x="995" y="183"/>
                    <a:pt x="1950" y="124"/>
                    <a:pt x="2885" y="203"/>
                  </a:cubicBezTo>
                  <a:cubicBezTo>
                    <a:pt x="2925" y="203"/>
                    <a:pt x="2925" y="183"/>
                    <a:pt x="2885" y="183"/>
                  </a:cubicBezTo>
                  <a:cubicBezTo>
                    <a:pt x="2217" y="112"/>
                    <a:pt x="1529" y="1"/>
                    <a:pt x="84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845;p39">
              <a:extLst>
                <a:ext uri="{FF2B5EF4-FFF2-40B4-BE49-F238E27FC236}">
                  <a16:creationId xmlns:a16="http://schemas.microsoft.com/office/drawing/2014/main" id="{B7319F97-0D47-4EC4-B78D-BDB058F399B7}"/>
                </a:ext>
              </a:extLst>
            </p:cNvPr>
            <p:cNvSpPr/>
            <p:nvPr/>
          </p:nvSpPr>
          <p:spPr>
            <a:xfrm>
              <a:off x="3067728" y="2529712"/>
              <a:ext cx="101548" cy="18669"/>
            </a:xfrm>
            <a:custGeom>
              <a:avLst/>
              <a:gdLst/>
              <a:ahLst/>
              <a:cxnLst/>
              <a:rect l="l" t="t" r="r" b="b"/>
              <a:pathLst>
                <a:path w="2785" h="512" extrusionOk="0">
                  <a:moveTo>
                    <a:pt x="197" y="1"/>
                  </a:moveTo>
                  <a:cubicBezTo>
                    <a:pt x="144" y="1"/>
                    <a:pt x="92" y="4"/>
                    <a:pt x="39" y="14"/>
                  </a:cubicBezTo>
                  <a:cubicBezTo>
                    <a:pt x="7" y="30"/>
                    <a:pt x="1" y="59"/>
                    <a:pt x="21" y="59"/>
                  </a:cubicBezTo>
                  <a:cubicBezTo>
                    <a:pt x="25" y="59"/>
                    <a:pt x="31" y="58"/>
                    <a:pt x="39" y="54"/>
                  </a:cubicBezTo>
                  <a:cubicBezTo>
                    <a:pt x="238" y="133"/>
                    <a:pt x="457" y="153"/>
                    <a:pt x="696" y="173"/>
                  </a:cubicBezTo>
                  <a:cubicBezTo>
                    <a:pt x="914" y="213"/>
                    <a:pt x="1153" y="253"/>
                    <a:pt x="1392" y="273"/>
                  </a:cubicBezTo>
                  <a:cubicBezTo>
                    <a:pt x="1829" y="332"/>
                    <a:pt x="2307" y="432"/>
                    <a:pt x="2744" y="511"/>
                  </a:cubicBezTo>
                  <a:cubicBezTo>
                    <a:pt x="2784" y="511"/>
                    <a:pt x="2784" y="472"/>
                    <a:pt x="2744" y="472"/>
                  </a:cubicBezTo>
                  <a:cubicBezTo>
                    <a:pt x="2307" y="352"/>
                    <a:pt x="1829" y="253"/>
                    <a:pt x="1392" y="173"/>
                  </a:cubicBezTo>
                  <a:cubicBezTo>
                    <a:pt x="1153" y="133"/>
                    <a:pt x="914" y="74"/>
                    <a:pt x="696" y="54"/>
                  </a:cubicBezTo>
                  <a:cubicBezTo>
                    <a:pt x="529" y="39"/>
                    <a:pt x="363" y="1"/>
                    <a:pt x="19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846;p39">
              <a:extLst>
                <a:ext uri="{FF2B5EF4-FFF2-40B4-BE49-F238E27FC236}">
                  <a16:creationId xmlns:a16="http://schemas.microsoft.com/office/drawing/2014/main" id="{71374B79-8D47-E9A0-A471-33A2D33A6D18}"/>
                </a:ext>
              </a:extLst>
            </p:cNvPr>
            <p:cNvSpPr/>
            <p:nvPr/>
          </p:nvSpPr>
          <p:spPr>
            <a:xfrm>
              <a:off x="3064847" y="2602345"/>
              <a:ext cx="92104" cy="16372"/>
            </a:xfrm>
            <a:custGeom>
              <a:avLst/>
              <a:gdLst/>
              <a:ahLst/>
              <a:cxnLst/>
              <a:rect l="l" t="t" r="r" b="b"/>
              <a:pathLst>
                <a:path w="2526" h="449" extrusionOk="0">
                  <a:moveTo>
                    <a:pt x="19" y="11"/>
                  </a:moveTo>
                  <a:cubicBezTo>
                    <a:pt x="5" y="11"/>
                    <a:pt x="1" y="20"/>
                    <a:pt x="5" y="20"/>
                  </a:cubicBezTo>
                  <a:cubicBezTo>
                    <a:pt x="8" y="20"/>
                    <a:pt x="12" y="18"/>
                    <a:pt x="19" y="11"/>
                  </a:cubicBezTo>
                  <a:close/>
                  <a:moveTo>
                    <a:pt x="135" y="0"/>
                  </a:moveTo>
                  <a:cubicBezTo>
                    <a:pt x="96" y="0"/>
                    <a:pt x="57" y="3"/>
                    <a:pt x="19" y="11"/>
                  </a:cubicBezTo>
                  <a:cubicBezTo>
                    <a:pt x="178" y="131"/>
                    <a:pt x="397" y="151"/>
                    <a:pt x="595" y="151"/>
                  </a:cubicBezTo>
                  <a:cubicBezTo>
                    <a:pt x="794" y="170"/>
                    <a:pt x="1013" y="230"/>
                    <a:pt x="1212" y="250"/>
                  </a:cubicBezTo>
                  <a:cubicBezTo>
                    <a:pt x="1670" y="330"/>
                    <a:pt x="2087" y="369"/>
                    <a:pt x="2505" y="449"/>
                  </a:cubicBezTo>
                  <a:cubicBezTo>
                    <a:pt x="2525" y="449"/>
                    <a:pt x="2525" y="429"/>
                    <a:pt x="2505" y="429"/>
                  </a:cubicBezTo>
                  <a:cubicBezTo>
                    <a:pt x="2087" y="369"/>
                    <a:pt x="1670" y="270"/>
                    <a:pt x="1232" y="210"/>
                  </a:cubicBezTo>
                  <a:cubicBezTo>
                    <a:pt x="1033" y="151"/>
                    <a:pt x="814" y="131"/>
                    <a:pt x="615" y="71"/>
                  </a:cubicBezTo>
                  <a:cubicBezTo>
                    <a:pt x="455" y="55"/>
                    <a:pt x="295" y="0"/>
                    <a:pt x="13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847;p39">
              <a:extLst>
                <a:ext uri="{FF2B5EF4-FFF2-40B4-BE49-F238E27FC236}">
                  <a16:creationId xmlns:a16="http://schemas.microsoft.com/office/drawing/2014/main" id="{4DDBDBB7-2586-4EDC-CC69-5D53283EDB2F}"/>
                </a:ext>
              </a:extLst>
            </p:cNvPr>
            <p:cNvSpPr/>
            <p:nvPr/>
          </p:nvSpPr>
          <p:spPr>
            <a:xfrm>
              <a:off x="3326611" y="2100403"/>
              <a:ext cx="379575" cy="623582"/>
            </a:xfrm>
            <a:custGeom>
              <a:avLst/>
              <a:gdLst/>
              <a:ahLst/>
              <a:cxnLst/>
              <a:rect l="l" t="t" r="r" b="b"/>
              <a:pathLst>
                <a:path w="10410" h="17102" extrusionOk="0">
                  <a:moveTo>
                    <a:pt x="1232" y="1"/>
                  </a:moveTo>
                  <a:cubicBezTo>
                    <a:pt x="733" y="1"/>
                    <a:pt x="571" y="630"/>
                    <a:pt x="896" y="2001"/>
                  </a:cubicBezTo>
                  <a:cubicBezTo>
                    <a:pt x="1553" y="4686"/>
                    <a:pt x="3880" y="10594"/>
                    <a:pt x="3582" y="10833"/>
                  </a:cubicBezTo>
                  <a:cubicBezTo>
                    <a:pt x="3574" y="10840"/>
                    <a:pt x="3546" y="10844"/>
                    <a:pt x="3500" y="10844"/>
                  </a:cubicBezTo>
                  <a:cubicBezTo>
                    <a:pt x="3043" y="10844"/>
                    <a:pt x="853" y="10515"/>
                    <a:pt x="817" y="10515"/>
                  </a:cubicBezTo>
                  <a:lnTo>
                    <a:pt x="1" y="16522"/>
                  </a:lnTo>
                  <a:cubicBezTo>
                    <a:pt x="1" y="16522"/>
                    <a:pt x="2706" y="17020"/>
                    <a:pt x="6625" y="17099"/>
                  </a:cubicBezTo>
                  <a:cubicBezTo>
                    <a:pt x="6718" y="17101"/>
                    <a:pt x="6808" y="17102"/>
                    <a:pt x="6896" y="17102"/>
                  </a:cubicBezTo>
                  <a:cubicBezTo>
                    <a:pt x="10409" y="17102"/>
                    <a:pt x="10100" y="15945"/>
                    <a:pt x="9848" y="14334"/>
                  </a:cubicBezTo>
                  <a:cubicBezTo>
                    <a:pt x="9052" y="9063"/>
                    <a:pt x="5571" y="3950"/>
                    <a:pt x="3462" y="1643"/>
                  </a:cubicBezTo>
                  <a:cubicBezTo>
                    <a:pt x="2498" y="581"/>
                    <a:pt x="1710" y="1"/>
                    <a:pt x="1232"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848;p39">
              <a:extLst>
                <a:ext uri="{FF2B5EF4-FFF2-40B4-BE49-F238E27FC236}">
                  <a16:creationId xmlns:a16="http://schemas.microsoft.com/office/drawing/2014/main" id="{A6E570CE-3BD8-40A4-F6E8-35E8B7B0F58A}"/>
                </a:ext>
              </a:extLst>
            </p:cNvPr>
            <p:cNvSpPr/>
            <p:nvPr/>
          </p:nvSpPr>
          <p:spPr>
            <a:xfrm>
              <a:off x="3375945" y="2503714"/>
              <a:ext cx="26144" cy="198247"/>
            </a:xfrm>
            <a:custGeom>
              <a:avLst/>
              <a:gdLst/>
              <a:ahLst/>
              <a:cxnLst/>
              <a:rect l="l" t="t" r="r" b="b"/>
              <a:pathLst>
                <a:path w="717" h="5437" extrusionOk="0">
                  <a:moveTo>
                    <a:pt x="707" y="1"/>
                  </a:moveTo>
                  <a:cubicBezTo>
                    <a:pt x="702" y="1"/>
                    <a:pt x="697" y="11"/>
                    <a:pt x="697" y="31"/>
                  </a:cubicBezTo>
                  <a:cubicBezTo>
                    <a:pt x="657" y="468"/>
                    <a:pt x="160" y="3373"/>
                    <a:pt x="1" y="5422"/>
                  </a:cubicBezTo>
                  <a:cubicBezTo>
                    <a:pt x="1" y="5432"/>
                    <a:pt x="6" y="5437"/>
                    <a:pt x="11" y="5437"/>
                  </a:cubicBezTo>
                  <a:cubicBezTo>
                    <a:pt x="16" y="5437"/>
                    <a:pt x="21" y="5432"/>
                    <a:pt x="21" y="5422"/>
                  </a:cubicBezTo>
                  <a:cubicBezTo>
                    <a:pt x="518" y="3035"/>
                    <a:pt x="657" y="468"/>
                    <a:pt x="717" y="31"/>
                  </a:cubicBezTo>
                  <a:cubicBezTo>
                    <a:pt x="717" y="11"/>
                    <a:pt x="712" y="1"/>
                    <a:pt x="70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849;p39">
              <a:extLst>
                <a:ext uri="{FF2B5EF4-FFF2-40B4-BE49-F238E27FC236}">
                  <a16:creationId xmlns:a16="http://schemas.microsoft.com/office/drawing/2014/main" id="{9BAA202F-5967-0325-C06C-22488215AD96}"/>
                </a:ext>
              </a:extLst>
            </p:cNvPr>
            <p:cNvSpPr/>
            <p:nvPr/>
          </p:nvSpPr>
          <p:spPr>
            <a:xfrm>
              <a:off x="3358552" y="2289497"/>
              <a:ext cx="204555" cy="224062"/>
            </a:xfrm>
            <a:custGeom>
              <a:avLst/>
              <a:gdLst/>
              <a:ahLst/>
              <a:cxnLst/>
              <a:rect l="l" t="t" r="r" b="b"/>
              <a:pathLst>
                <a:path w="5610" h="6145" extrusionOk="0">
                  <a:moveTo>
                    <a:pt x="1010" y="0"/>
                  </a:moveTo>
                  <a:cubicBezTo>
                    <a:pt x="1004" y="0"/>
                    <a:pt x="995" y="24"/>
                    <a:pt x="995" y="37"/>
                  </a:cubicBezTo>
                  <a:cubicBezTo>
                    <a:pt x="1055" y="376"/>
                    <a:pt x="1512" y="1708"/>
                    <a:pt x="1592" y="1907"/>
                  </a:cubicBezTo>
                  <a:cubicBezTo>
                    <a:pt x="1631" y="2047"/>
                    <a:pt x="1691" y="2226"/>
                    <a:pt x="1731" y="2365"/>
                  </a:cubicBezTo>
                  <a:lnTo>
                    <a:pt x="1711" y="2345"/>
                  </a:lnTo>
                  <a:cubicBezTo>
                    <a:pt x="1612" y="2226"/>
                    <a:pt x="1532" y="2126"/>
                    <a:pt x="1452" y="2007"/>
                  </a:cubicBezTo>
                  <a:cubicBezTo>
                    <a:pt x="1293" y="1768"/>
                    <a:pt x="1114" y="1529"/>
                    <a:pt x="955" y="1271"/>
                  </a:cubicBezTo>
                  <a:cubicBezTo>
                    <a:pt x="950" y="1265"/>
                    <a:pt x="944" y="1263"/>
                    <a:pt x="940" y="1263"/>
                  </a:cubicBezTo>
                  <a:cubicBezTo>
                    <a:pt x="927" y="1263"/>
                    <a:pt x="921" y="1281"/>
                    <a:pt x="935" y="1311"/>
                  </a:cubicBezTo>
                  <a:cubicBezTo>
                    <a:pt x="1094" y="1569"/>
                    <a:pt x="1214" y="1828"/>
                    <a:pt x="1353" y="2106"/>
                  </a:cubicBezTo>
                  <a:cubicBezTo>
                    <a:pt x="1433" y="2226"/>
                    <a:pt x="1512" y="2345"/>
                    <a:pt x="1612" y="2464"/>
                  </a:cubicBezTo>
                  <a:cubicBezTo>
                    <a:pt x="1691" y="2604"/>
                    <a:pt x="1791" y="2723"/>
                    <a:pt x="1890" y="2822"/>
                  </a:cubicBezTo>
                  <a:cubicBezTo>
                    <a:pt x="1930" y="2942"/>
                    <a:pt x="1950" y="3061"/>
                    <a:pt x="2009" y="3200"/>
                  </a:cubicBezTo>
                  <a:cubicBezTo>
                    <a:pt x="2129" y="3618"/>
                    <a:pt x="2288" y="4036"/>
                    <a:pt x="2407" y="4493"/>
                  </a:cubicBezTo>
                  <a:cubicBezTo>
                    <a:pt x="2527" y="4891"/>
                    <a:pt x="2626" y="5269"/>
                    <a:pt x="2785" y="5687"/>
                  </a:cubicBezTo>
                  <a:cubicBezTo>
                    <a:pt x="2328" y="5627"/>
                    <a:pt x="1890" y="5587"/>
                    <a:pt x="1433" y="5508"/>
                  </a:cubicBezTo>
                  <a:lnTo>
                    <a:pt x="756" y="5428"/>
                  </a:lnTo>
                  <a:cubicBezTo>
                    <a:pt x="517" y="5408"/>
                    <a:pt x="259" y="5408"/>
                    <a:pt x="20" y="5349"/>
                  </a:cubicBezTo>
                  <a:cubicBezTo>
                    <a:pt x="0" y="5349"/>
                    <a:pt x="0" y="5389"/>
                    <a:pt x="20" y="5389"/>
                  </a:cubicBezTo>
                  <a:cubicBezTo>
                    <a:pt x="259" y="5408"/>
                    <a:pt x="498" y="5488"/>
                    <a:pt x="736" y="5528"/>
                  </a:cubicBezTo>
                  <a:cubicBezTo>
                    <a:pt x="955" y="5587"/>
                    <a:pt x="1194" y="5607"/>
                    <a:pt x="1413" y="5647"/>
                  </a:cubicBezTo>
                  <a:cubicBezTo>
                    <a:pt x="1890" y="5727"/>
                    <a:pt x="2348" y="5826"/>
                    <a:pt x="2825" y="5906"/>
                  </a:cubicBezTo>
                  <a:cubicBezTo>
                    <a:pt x="3302" y="5985"/>
                    <a:pt x="3780" y="6025"/>
                    <a:pt x="4257" y="6085"/>
                  </a:cubicBezTo>
                  <a:cubicBezTo>
                    <a:pt x="4476" y="6105"/>
                    <a:pt x="4715" y="6125"/>
                    <a:pt x="4934" y="6144"/>
                  </a:cubicBezTo>
                  <a:cubicBezTo>
                    <a:pt x="5043" y="6135"/>
                    <a:pt x="5152" y="6135"/>
                    <a:pt x="5264" y="6135"/>
                  </a:cubicBezTo>
                  <a:cubicBezTo>
                    <a:pt x="5376" y="6135"/>
                    <a:pt x="5491" y="6135"/>
                    <a:pt x="5610" y="6125"/>
                  </a:cubicBezTo>
                  <a:cubicBezTo>
                    <a:pt x="5391" y="6045"/>
                    <a:pt x="5152" y="6025"/>
                    <a:pt x="4894" y="5965"/>
                  </a:cubicBezTo>
                  <a:cubicBezTo>
                    <a:pt x="4675" y="5926"/>
                    <a:pt x="4456" y="5906"/>
                    <a:pt x="4218" y="5846"/>
                  </a:cubicBezTo>
                  <a:cubicBezTo>
                    <a:pt x="4118" y="5826"/>
                    <a:pt x="4019" y="5826"/>
                    <a:pt x="3919" y="5806"/>
                  </a:cubicBezTo>
                  <a:lnTo>
                    <a:pt x="3939" y="5806"/>
                  </a:lnTo>
                  <a:cubicBezTo>
                    <a:pt x="4078" y="5766"/>
                    <a:pt x="4198" y="5766"/>
                    <a:pt x="4357" y="5747"/>
                  </a:cubicBezTo>
                  <a:cubicBezTo>
                    <a:pt x="4476" y="5727"/>
                    <a:pt x="4595" y="5707"/>
                    <a:pt x="4755" y="5707"/>
                  </a:cubicBezTo>
                  <a:cubicBezTo>
                    <a:pt x="4774" y="5707"/>
                    <a:pt x="4774" y="5667"/>
                    <a:pt x="4755" y="5667"/>
                  </a:cubicBezTo>
                  <a:cubicBezTo>
                    <a:pt x="4615" y="5707"/>
                    <a:pt x="4496" y="5707"/>
                    <a:pt x="4357" y="5707"/>
                  </a:cubicBezTo>
                  <a:cubicBezTo>
                    <a:pt x="4218" y="5707"/>
                    <a:pt x="4078" y="5727"/>
                    <a:pt x="3939" y="5727"/>
                  </a:cubicBezTo>
                  <a:cubicBezTo>
                    <a:pt x="3820" y="5727"/>
                    <a:pt x="3720" y="5747"/>
                    <a:pt x="3601" y="5766"/>
                  </a:cubicBezTo>
                  <a:cubicBezTo>
                    <a:pt x="3382" y="5747"/>
                    <a:pt x="3183" y="5707"/>
                    <a:pt x="2944" y="5687"/>
                  </a:cubicBezTo>
                  <a:cubicBezTo>
                    <a:pt x="2865" y="5249"/>
                    <a:pt x="2706" y="4832"/>
                    <a:pt x="2586" y="4414"/>
                  </a:cubicBezTo>
                  <a:cubicBezTo>
                    <a:pt x="2427" y="3956"/>
                    <a:pt x="2308" y="3539"/>
                    <a:pt x="2149" y="3121"/>
                  </a:cubicBezTo>
                  <a:cubicBezTo>
                    <a:pt x="2009" y="2703"/>
                    <a:pt x="1850" y="2265"/>
                    <a:pt x="1691" y="1848"/>
                  </a:cubicBezTo>
                  <a:cubicBezTo>
                    <a:pt x="1612" y="1649"/>
                    <a:pt x="1154" y="356"/>
                    <a:pt x="1015" y="17"/>
                  </a:cubicBezTo>
                  <a:cubicBezTo>
                    <a:pt x="1015" y="5"/>
                    <a:pt x="1013" y="0"/>
                    <a:pt x="101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850;p39">
              <a:extLst>
                <a:ext uri="{FF2B5EF4-FFF2-40B4-BE49-F238E27FC236}">
                  <a16:creationId xmlns:a16="http://schemas.microsoft.com/office/drawing/2014/main" id="{CAF88177-8941-DD0F-A7DE-45379A2A600B}"/>
                </a:ext>
              </a:extLst>
            </p:cNvPr>
            <p:cNvSpPr/>
            <p:nvPr/>
          </p:nvSpPr>
          <p:spPr>
            <a:xfrm>
              <a:off x="3328799" y="2702835"/>
              <a:ext cx="274234" cy="25159"/>
            </a:xfrm>
            <a:custGeom>
              <a:avLst/>
              <a:gdLst/>
              <a:ahLst/>
              <a:cxnLst/>
              <a:rect l="l" t="t" r="r" b="b"/>
              <a:pathLst>
                <a:path w="7521" h="690" extrusionOk="0">
                  <a:moveTo>
                    <a:pt x="21" y="0"/>
                  </a:moveTo>
                  <a:cubicBezTo>
                    <a:pt x="1" y="0"/>
                    <a:pt x="1" y="40"/>
                    <a:pt x="21" y="40"/>
                  </a:cubicBezTo>
                  <a:cubicBezTo>
                    <a:pt x="356" y="76"/>
                    <a:pt x="2818" y="689"/>
                    <a:pt x="6159" y="689"/>
                  </a:cubicBezTo>
                  <a:cubicBezTo>
                    <a:pt x="6586" y="689"/>
                    <a:pt x="7027" y="679"/>
                    <a:pt x="7480" y="657"/>
                  </a:cubicBezTo>
                  <a:cubicBezTo>
                    <a:pt x="7520" y="657"/>
                    <a:pt x="7520" y="577"/>
                    <a:pt x="7480" y="577"/>
                  </a:cubicBezTo>
                  <a:cubicBezTo>
                    <a:pt x="5411" y="498"/>
                    <a:pt x="1731" y="239"/>
                    <a:pt x="2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851;p39">
              <a:extLst>
                <a:ext uri="{FF2B5EF4-FFF2-40B4-BE49-F238E27FC236}">
                  <a16:creationId xmlns:a16="http://schemas.microsoft.com/office/drawing/2014/main" id="{B3500036-4A49-1E47-A8D6-288AF8BCB939}"/>
                </a:ext>
              </a:extLst>
            </p:cNvPr>
            <p:cNvSpPr/>
            <p:nvPr/>
          </p:nvSpPr>
          <p:spPr>
            <a:xfrm>
              <a:off x="3627244" y="2429768"/>
              <a:ext cx="75149" cy="243898"/>
            </a:xfrm>
            <a:custGeom>
              <a:avLst/>
              <a:gdLst/>
              <a:ahLst/>
              <a:cxnLst/>
              <a:rect l="l" t="t" r="r" b="b"/>
              <a:pathLst>
                <a:path w="2061" h="6689" extrusionOk="0">
                  <a:moveTo>
                    <a:pt x="15" y="1"/>
                  </a:moveTo>
                  <a:cubicBezTo>
                    <a:pt x="1" y="1"/>
                    <a:pt x="24" y="100"/>
                    <a:pt x="91" y="268"/>
                  </a:cubicBezTo>
                  <a:cubicBezTo>
                    <a:pt x="210" y="567"/>
                    <a:pt x="310" y="865"/>
                    <a:pt x="429" y="1164"/>
                  </a:cubicBezTo>
                  <a:cubicBezTo>
                    <a:pt x="668" y="1760"/>
                    <a:pt x="1861" y="5381"/>
                    <a:pt x="1722" y="6674"/>
                  </a:cubicBezTo>
                  <a:cubicBezTo>
                    <a:pt x="1722" y="6684"/>
                    <a:pt x="1732" y="6689"/>
                    <a:pt x="1742" y="6689"/>
                  </a:cubicBezTo>
                  <a:cubicBezTo>
                    <a:pt x="1752" y="6689"/>
                    <a:pt x="1762" y="6684"/>
                    <a:pt x="1762" y="6674"/>
                  </a:cubicBezTo>
                  <a:cubicBezTo>
                    <a:pt x="2060" y="4963"/>
                    <a:pt x="867" y="1860"/>
                    <a:pt x="469" y="925"/>
                  </a:cubicBezTo>
                  <a:cubicBezTo>
                    <a:pt x="330" y="686"/>
                    <a:pt x="230" y="428"/>
                    <a:pt x="111" y="189"/>
                  </a:cubicBezTo>
                  <a:cubicBezTo>
                    <a:pt x="59" y="59"/>
                    <a:pt x="26" y="1"/>
                    <a:pt x="1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852;p39">
              <a:extLst>
                <a:ext uri="{FF2B5EF4-FFF2-40B4-BE49-F238E27FC236}">
                  <a16:creationId xmlns:a16="http://schemas.microsoft.com/office/drawing/2014/main" id="{72FCC9E7-6C3F-C765-06D0-AEC94227BBD7}"/>
                </a:ext>
              </a:extLst>
            </p:cNvPr>
            <p:cNvSpPr/>
            <p:nvPr/>
          </p:nvSpPr>
          <p:spPr>
            <a:xfrm>
              <a:off x="1225318" y="1836196"/>
              <a:ext cx="702158" cy="693152"/>
            </a:xfrm>
            <a:custGeom>
              <a:avLst/>
              <a:gdLst/>
              <a:ahLst/>
              <a:cxnLst/>
              <a:rect l="l" t="t" r="r" b="b"/>
              <a:pathLst>
                <a:path w="19257" h="19010" extrusionOk="0">
                  <a:moveTo>
                    <a:pt x="14037" y="0"/>
                  </a:moveTo>
                  <a:cubicBezTo>
                    <a:pt x="12956" y="0"/>
                    <a:pt x="11858" y="626"/>
                    <a:pt x="11200" y="1568"/>
                  </a:cubicBezTo>
                  <a:cubicBezTo>
                    <a:pt x="10265" y="2921"/>
                    <a:pt x="9987" y="4791"/>
                    <a:pt x="9311" y="5646"/>
                  </a:cubicBezTo>
                  <a:cubicBezTo>
                    <a:pt x="7898" y="7496"/>
                    <a:pt x="5054" y="6939"/>
                    <a:pt x="2726" y="9008"/>
                  </a:cubicBezTo>
                  <a:cubicBezTo>
                    <a:pt x="439" y="11017"/>
                    <a:pt x="1" y="15135"/>
                    <a:pt x="3104" y="17661"/>
                  </a:cubicBezTo>
                  <a:cubicBezTo>
                    <a:pt x="4204" y="18559"/>
                    <a:pt x="5857" y="19009"/>
                    <a:pt x="7650" y="19009"/>
                  </a:cubicBezTo>
                  <a:cubicBezTo>
                    <a:pt x="10623" y="19009"/>
                    <a:pt x="13978" y="17769"/>
                    <a:pt x="15816" y="15274"/>
                  </a:cubicBezTo>
                  <a:cubicBezTo>
                    <a:pt x="19257" y="10520"/>
                    <a:pt x="18680" y="3498"/>
                    <a:pt x="15875" y="753"/>
                  </a:cubicBezTo>
                  <a:cubicBezTo>
                    <a:pt x="15336" y="228"/>
                    <a:pt x="14689" y="0"/>
                    <a:pt x="1403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853;p39">
              <a:extLst>
                <a:ext uri="{FF2B5EF4-FFF2-40B4-BE49-F238E27FC236}">
                  <a16:creationId xmlns:a16="http://schemas.microsoft.com/office/drawing/2014/main" id="{B106F37C-0DC4-81F8-462C-31E6151D15BA}"/>
                </a:ext>
              </a:extLst>
            </p:cNvPr>
            <p:cNvSpPr/>
            <p:nvPr/>
          </p:nvSpPr>
          <p:spPr>
            <a:xfrm>
              <a:off x="1600480" y="1735779"/>
              <a:ext cx="131156" cy="111174"/>
            </a:xfrm>
            <a:custGeom>
              <a:avLst/>
              <a:gdLst/>
              <a:ahLst/>
              <a:cxnLst/>
              <a:rect l="l" t="t" r="r" b="b"/>
              <a:pathLst>
                <a:path w="3597" h="3049" extrusionOk="0">
                  <a:moveTo>
                    <a:pt x="1560" y="0"/>
                  </a:moveTo>
                  <a:cubicBezTo>
                    <a:pt x="703" y="0"/>
                    <a:pt x="1" y="786"/>
                    <a:pt x="474" y="1836"/>
                  </a:cubicBezTo>
                  <a:cubicBezTo>
                    <a:pt x="805" y="2580"/>
                    <a:pt x="1878" y="3049"/>
                    <a:pt x="2607" y="3049"/>
                  </a:cubicBezTo>
                  <a:cubicBezTo>
                    <a:pt x="2755" y="3049"/>
                    <a:pt x="2889" y="3030"/>
                    <a:pt x="3000" y="2989"/>
                  </a:cubicBezTo>
                  <a:cubicBezTo>
                    <a:pt x="3318" y="2850"/>
                    <a:pt x="3597" y="1119"/>
                    <a:pt x="2463" y="304"/>
                  </a:cubicBezTo>
                  <a:cubicBezTo>
                    <a:pt x="2172" y="94"/>
                    <a:pt x="1857" y="0"/>
                    <a:pt x="156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854;p39">
              <a:extLst>
                <a:ext uri="{FF2B5EF4-FFF2-40B4-BE49-F238E27FC236}">
                  <a16:creationId xmlns:a16="http://schemas.microsoft.com/office/drawing/2014/main" id="{21692276-9D00-5516-DE18-E32AC290F4BA}"/>
                </a:ext>
              </a:extLst>
            </p:cNvPr>
            <p:cNvSpPr/>
            <p:nvPr/>
          </p:nvSpPr>
          <p:spPr>
            <a:xfrm>
              <a:off x="1254342" y="1939057"/>
              <a:ext cx="354014" cy="396785"/>
            </a:xfrm>
            <a:custGeom>
              <a:avLst/>
              <a:gdLst/>
              <a:ahLst/>
              <a:cxnLst/>
              <a:rect l="l" t="t" r="r" b="b"/>
              <a:pathLst>
                <a:path w="9709" h="10882" extrusionOk="0">
                  <a:moveTo>
                    <a:pt x="9708" y="0"/>
                  </a:moveTo>
                  <a:lnTo>
                    <a:pt x="9708" y="0"/>
                  </a:lnTo>
                  <a:cubicBezTo>
                    <a:pt x="9450" y="597"/>
                    <a:pt x="9171" y="1214"/>
                    <a:pt x="8912" y="1751"/>
                  </a:cubicBezTo>
                  <a:cubicBezTo>
                    <a:pt x="8574" y="2328"/>
                    <a:pt x="8176" y="2845"/>
                    <a:pt x="7619" y="3223"/>
                  </a:cubicBezTo>
                  <a:cubicBezTo>
                    <a:pt x="7341" y="3422"/>
                    <a:pt x="7043" y="3521"/>
                    <a:pt x="6724" y="3621"/>
                  </a:cubicBezTo>
                  <a:cubicBezTo>
                    <a:pt x="6406" y="3720"/>
                    <a:pt x="6088" y="3820"/>
                    <a:pt x="5750" y="3899"/>
                  </a:cubicBezTo>
                  <a:cubicBezTo>
                    <a:pt x="5113" y="4078"/>
                    <a:pt x="4476" y="4238"/>
                    <a:pt x="3840" y="4496"/>
                  </a:cubicBezTo>
                  <a:cubicBezTo>
                    <a:pt x="3223" y="4715"/>
                    <a:pt x="2607" y="5033"/>
                    <a:pt x="2050" y="5431"/>
                  </a:cubicBezTo>
                  <a:cubicBezTo>
                    <a:pt x="1512" y="5869"/>
                    <a:pt x="1015" y="6366"/>
                    <a:pt x="697" y="6963"/>
                  </a:cubicBezTo>
                  <a:cubicBezTo>
                    <a:pt x="339" y="7520"/>
                    <a:pt x="140" y="8196"/>
                    <a:pt x="60" y="8873"/>
                  </a:cubicBezTo>
                  <a:cubicBezTo>
                    <a:pt x="1" y="9549"/>
                    <a:pt x="20" y="10205"/>
                    <a:pt x="120" y="10882"/>
                  </a:cubicBezTo>
                  <a:cubicBezTo>
                    <a:pt x="60" y="10205"/>
                    <a:pt x="60" y="9549"/>
                    <a:pt x="160" y="8892"/>
                  </a:cubicBezTo>
                  <a:cubicBezTo>
                    <a:pt x="259" y="8256"/>
                    <a:pt x="458" y="7599"/>
                    <a:pt x="816" y="7062"/>
                  </a:cubicBezTo>
                  <a:cubicBezTo>
                    <a:pt x="1134" y="6505"/>
                    <a:pt x="1612" y="6008"/>
                    <a:pt x="2129" y="5630"/>
                  </a:cubicBezTo>
                  <a:cubicBezTo>
                    <a:pt x="2646" y="5272"/>
                    <a:pt x="3243" y="4974"/>
                    <a:pt x="3880" y="4735"/>
                  </a:cubicBezTo>
                  <a:cubicBezTo>
                    <a:pt x="4476" y="4516"/>
                    <a:pt x="5113" y="4317"/>
                    <a:pt x="5769" y="4138"/>
                  </a:cubicBezTo>
                  <a:cubicBezTo>
                    <a:pt x="6088" y="4078"/>
                    <a:pt x="6406" y="3979"/>
                    <a:pt x="6724" y="3879"/>
                  </a:cubicBezTo>
                  <a:cubicBezTo>
                    <a:pt x="7023" y="3740"/>
                    <a:pt x="7381" y="3621"/>
                    <a:pt x="7659" y="3422"/>
                  </a:cubicBezTo>
                  <a:cubicBezTo>
                    <a:pt x="8216" y="3024"/>
                    <a:pt x="8614" y="2447"/>
                    <a:pt x="8952" y="1850"/>
                  </a:cubicBezTo>
                  <a:cubicBezTo>
                    <a:pt x="9271" y="1254"/>
                    <a:pt x="9509" y="637"/>
                    <a:pt x="970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855;p39">
              <a:extLst>
                <a:ext uri="{FF2B5EF4-FFF2-40B4-BE49-F238E27FC236}">
                  <a16:creationId xmlns:a16="http://schemas.microsoft.com/office/drawing/2014/main" id="{40B404B3-8CC3-1A36-0EDE-461B59CF9B93}"/>
                </a:ext>
              </a:extLst>
            </p:cNvPr>
            <p:cNvSpPr/>
            <p:nvPr/>
          </p:nvSpPr>
          <p:spPr>
            <a:xfrm>
              <a:off x="1751215" y="1886113"/>
              <a:ext cx="163935" cy="559991"/>
            </a:xfrm>
            <a:custGeom>
              <a:avLst/>
              <a:gdLst/>
              <a:ahLst/>
              <a:cxnLst/>
              <a:rect l="l" t="t" r="r" b="b"/>
              <a:pathLst>
                <a:path w="4496" h="15358" extrusionOk="0">
                  <a:moveTo>
                    <a:pt x="2009" y="0"/>
                  </a:moveTo>
                  <a:cubicBezTo>
                    <a:pt x="2387" y="597"/>
                    <a:pt x="2705" y="1253"/>
                    <a:pt x="2924" y="1930"/>
                  </a:cubicBezTo>
                  <a:cubicBezTo>
                    <a:pt x="3223" y="2566"/>
                    <a:pt x="3441" y="3243"/>
                    <a:pt x="3640" y="3939"/>
                  </a:cubicBezTo>
                  <a:cubicBezTo>
                    <a:pt x="4038" y="5312"/>
                    <a:pt x="4217" y="6724"/>
                    <a:pt x="4098" y="8136"/>
                  </a:cubicBezTo>
                  <a:cubicBezTo>
                    <a:pt x="3998" y="9549"/>
                    <a:pt x="3521" y="10921"/>
                    <a:pt x="2805" y="12135"/>
                  </a:cubicBezTo>
                  <a:cubicBezTo>
                    <a:pt x="2427" y="12771"/>
                    <a:pt x="2029" y="13328"/>
                    <a:pt x="1532" y="13865"/>
                  </a:cubicBezTo>
                  <a:cubicBezTo>
                    <a:pt x="1313" y="14124"/>
                    <a:pt x="1034" y="14383"/>
                    <a:pt x="796" y="14621"/>
                  </a:cubicBezTo>
                  <a:cubicBezTo>
                    <a:pt x="537" y="14880"/>
                    <a:pt x="259" y="15099"/>
                    <a:pt x="0" y="15357"/>
                  </a:cubicBezTo>
                  <a:cubicBezTo>
                    <a:pt x="1154" y="14522"/>
                    <a:pt x="2208" y="13488"/>
                    <a:pt x="2984" y="12274"/>
                  </a:cubicBezTo>
                  <a:lnTo>
                    <a:pt x="3243" y="11797"/>
                  </a:lnTo>
                  <a:cubicBezTo>
                    <a:pt x="3342" y="11618"/>
                    <a:pt x="3422" y="11478"/>
                    <a:pt x="3501" y="11299"/>
                  </a:cubicBezTo>
                  <a:cubicBezTo>
                    <a:pt x="3601" y="11140"/>
                    <a:pt x="3640" y="10981"/>
                    <a:pt x="3720" y="10802"/>
                  </a:cubicBezTo>
                  <a:cubicBezTo>
                    <a:pt x="3800" y="10623"/>
                    <a:pt x="3879" y="10444"/>
                    <a:pt x="3919" y="10285"/>
                  </a:cubicBezTo>
                  <a:cubicBezTo>
                    <a:pt x="4178" y="9608"/>
                    <a:pt x="4317" y="8892"/>
                    <a:pt x="4376" y="8156"/>
                  </a:cubicBezTo>
                  <a:cubicBezTo>
                    <a:pt x="4496" y="6724"/>
                    <a:pt x="4297" y="5252"/>
                    <a:pt x="3879" y="3879"/>
                  </a:cubicBezTo>
                  <a:cubicBezTo>
                    <a:pt x="3441" y="2487"/>
                    <a:pt x="2825" y="1174"/>
                    <a:pt x="200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856;p39">
              <a:extLst>
                <a:ext uri="{FF2B5EF4-FFF2-40B4-BE49-F238E27FC236}">
                  <a16:creationId xmlns:a16="http://schemas.microsoft.com/office/drawing/2014/main" id="{01517C60-EA05-0A55-17AA-A33D2AC1259E}"/>
                </a:ext>
              </a:extLst>
            </p:cNvPr>
            <p:cNvSpPr/>
            <p:nvPr/>
          </p:nvSpPr>
          <p:spPr>
            <a:xfrm>
              <a:off x="1599605" y="1743217"/>
              <a:ext cx="110299" cy="108476"/>
            </a:xfrm>
            <a:custGeom>
              <a:avLst/>
              <a:gdLst/>
              <a:ahLst/>
              <a:cxnLst/>
              <a:rect l="l" t="t" r="r" b="b"/>
              <a:pathLst>
                <a:path w="3025" h="2975" extrusionOk="0">
                  <a:moveTo>
                    <a:pt x="896" y="0"/>
                  </a:moveTo>
                  <a:cubicBezTo>
                    <a:pt x="478" y="199"/>
                    <a:pt x="180" y="597"/>
                    <a:pt x="80" y="1035"/>
                  </a:cubicBezTo>
                  <a:cubicBezTo>
                    <a:pt x="0" y="1254"/>
                    <a:pt x="0" y="1512"/>
                    <a:pt x="40" y="1751"/>
                  </a:cubicBezTo>
                  <a:cubicBezTo>
                    <a:pt x="100" y="2010"/>
                    <a:pt x="239" y="2208"/>
                    <a:pt x="418" y="2388"/>
                  </a:cubicBezTo>
                  <a:cubicBezTo>
                    <a:pt x="756" y="2726"/>
                    <a:pt x="1234" y="2885"/>
                    <a:pt x="1691" y="2945"/>
                  </a:cubicBezTo>
                  <a:cubicBezTo>
                    <a:pt x="1801" y="2964"/>
                    <a:pt x="1920" y="2974"/>
                    <a:pt x="2039" y="2974"/>
                  </a:cubicBezTo>
                  <a:cubicBezTo>
                    <a:pt x="2159" y="2974"/>
                    <a:pt x="2278" y="2964"/>
                    <a:pt x="2388" y="2945"/>
                  </a:cubicBezTo>
                  <a:cubicBezTo>
                    <a:pt x="2606" y="2925"/>
                    <a:pt x="2825" y="2885"/>
                    <a:pt x="3024" y="2746"/>
                  </a:cubicBezTo>
                  <a:lnTo>
                    <a:pt x="3024" y="2746"/>
                  </a:lnTo>
                  <a:cubicBezTo>
                    <a:pt x="2805" y="2825"/>
                    <a:pt x="2587" y="2825"/>
                    <a:pt x="2348" y="2825"/>
                  </a:cubicBezTo>
                  <a:cubicBezTo>
                    <a:pt x="2129" y="2825"/>
                    <a:pt x="1930" y="2805"/>
                    <a:pt x="1711" y="2746"/>
                  </a:cubicBezTo>
                  <a:cubicBezTo>
                    <a:pt x="1294" y="2646"/>
                    <a:pt x="856" y="2507"/>
                    <a:pt x="557" y="2208"/>
                  </a:cubicBezTo>
                  <a:cubicBezTo>
                    <a:pt x="259" y="1930"/>
                    <a:pt x="120" y="1512"/>
                    <a:pt x="219" y="1094"/>
                  </a:cubicBezTo>
                  <a:cubicBezTo>
                    <a:pt x="319" y="697"/>
                    <a:pt x="538" y="299"/>
                    <a:pt x="89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857;p39">
              <a:extLst>
                <a:ext uri="{FF2B5EF4-FFF2-40B4-BE49-F238E27FC236}">
                  <a16:creationId xmlns:a16="http://schemas.microsoft.com/office/drawing/2014/main" id="{B3D83051-423B-C64E-E598-71282752B480}"/>
                </a:ext>
              </a:extLst>
            </p:cNvPr>
            <p:cNvSpPr/>
            <p:nvPr/>
          </p:nvSpPr>
          <p:spPr>
            <a:xfrm>
              <a:off x="1227906" y="2161295"/>
              <a:ext cx="465262" cy="724291"/>
            </a:xfrm>
            <a:custGeom>
              <a:avLst/>
              <a:gdLst/>
              <a:ahLst/>
              <a:cxnLst/>
              <a:rect l="l" t="t" r="r" b="b"/>
              <a:pathLst>
                <a:path w="12760" h="19864" extrusionOk="0">
                  <a:moveTo>
                    <a:pt x="12453" y="0"/>
                  </a:moveTo>
                  <a:cubicBezTo>
                    <a:pt x="11950" y="0"/>
                    <a:pt x="10809" y="936"/>
                    <a:pt x="9697" y="2400"/>
                  </a:cubicBezTo>
                  <a:cubicBezTo>
                    <a:pt x="6892" y="6159"/>
                    <a:pt x="964" y="16543"/>
                    <a:pt x="368" y="17379"/>
                  </a:cubicBezTo>
                  <a:cubicBezTo>
                    <a:pt x="0" y="17913"/>
                    <a:pt x="3811" y="19864"/>
                    <a:pt x="5350" y="19864"/>
                  </a:cubicBezTo>
                  <a:cubicBezTo>
                    <a:pt x="5643" y="19864"/>
                    <a:pt x="5854" y="19793"/>
                    <a:pt x="5937" y="19627"/>
                  </a:cubicBezTo>
                  <a:cubicBezTo>
                    <a:pt x="6713" y="18115"/>
                    <a:pt x="11826" y="6299"/>
                    <a:pt x="12701" y="510"/>
                  </a:cubicBezTo>
                  <a:cubicBezTo>
                    <a:pt x="12759" y="161"/>
                    <a:pt x="12661" y="0"/>
                    <a:pt x="1245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858;p39">
              <a:extLst>
                <a:ext uri="{FF2B5EF4-FFF2-40B4-BE49-F238E27FC236}">
                  <a16:creationId xmlns:a16="http://schemas.microsoft.com/office/drawing/2014/main" id="{9B63D1D0-3DD5-F42E-F9DD-1CD4C54333A7}"/>
                </a:ext>
              </a:extLst>
            </p:cNvPr>
            <p:cNvSpPr/>
            <p:nvPr/>
          </p:nvSpPr>
          <p:spPr>
            <a:xfrm>
              <a:off x="1150606" y="2788413"/>
              <a:ext cx="271317" cy="311645"/>
            </a:xfrm>
            <a:custGeom>
              <a:avLst/>
              <a:gdLst/>
              <a:ahLst/>
              <a:cxnLst/>
              <a:rect l="l" t="t" r="r" b="b"/>
              <a:pathLst>
                <a:path w="7441" h="8547" extrusionOk="0">
                  <a:moveTo>
                    <a:pt x="2607" y="1"/>
                  </a:moveTo>
                  <a:cubicBezTo>
                    <a:pt x="1970" y="836"/>
                    <a:pt x="976" y="3263"/>
                    <a:pt x="717" y="4059"/>
                  </a:cubicBezTo>
                  <a:cubicBezTo>
                    <a:pt x="498" y="4855"/>
                    <a:pt x="1" y="7242"/>
                    <a:pt x="598" y="7461"/>
                  </a:cubicBezTo>
                  <a:cubicBezTo>
                    <a:pt x="685" y="7496"/>
                    <a:pt x="764" y="7510"/>
                    <a:pt x="835" y="7510"/>
                  </a:cubicBezTo>
                  <a:cubicBezTo>
                    <a:pt x="1248" y="7510"/>
                    <a:pt x="1393" y="7003"/>
                    <a:pt x="1393" y="7003"/>
                  </a:cubicBezTo>
                  <a:lnTo>
                    <a:pt x="1393" y="7003"/>
                  </a:lnTo>
                  <a:cubicBezTo>
                    <a:pt x="1393" y="7003"/>
                    <a:pt x="1354" y="8057"/>
                    <a:pt x="1970" y="8236"/>
                  </a:cubicBezTo>
                  <a:cubicBezTo>
                    <a:pt x="2014" y="8248"/>
                    <a:pt x="2055" y="8253"/>
                    <a:pt x="2095" y="8253"/>
                  </a:cubicBezTo>
                  <a:cubicBezTo>
                    <a:pt x="2625" y="8253"/>
                    <a:pt x="2865" y="7341"/>
                    <a:pt x="2865" y="7341"/>
                  </a:cubicBezTo>
                  <a:cubicBezTo>
                    <a:pt x="2865" y="7341"/>
                    <a:pt x="2885" y="8396"/>
                    <a:pt x="3542" y="8535"/>
                  </a:cubicBezTo>
                  <a:cubicBezTo>
                    <a:pt x="3579" y="8543"/>
                    <a:pt x="3614" y="8547"/>
                    <a:pt x="3647" y="8547"/>
                  </a:cubicBezTo>
                  <a:cubicBezTo>
                    <a:pt x="4189" y="8547"/>
                    <a:pt x="4278" y="7541"/>
                    <a:pt x="4278" y="7540"/>
                  </a:cubicBezTo>
                  <a:lnTo>
                    <a:pt x="4278" y="7540"/>
                  </a:lnTo>
                  <a:cubicBezTo>
                    <a:pt x="4278" y="7541"/>
                    <a:pt x="4260" y="8403"/>
                    <a:pt x="4753" y="8403"/>
                  </a:cubicBezTo>
                  <a:cubicBezTo>
                    <a:pt x="4779" y="8403"/>
                    <a:pt x="4806" y="8400"/>
                    <a:pt x="4835" y="8396"/>
                  </a:cubicBezTo>
                  <a:cubicBezTo>
                    <a:pt x="5531" y="8276"/>
                    <a:pt x="5352" y="6486"/>
                    <a:pt x="5670" y="5611"/>
                  </a:cubicBezTo>
                  <a:cubicBezTo>
                    <a:pt x="5750" y="5412"/>
                    <a:pt x="7441" y="1712"/>
                    <a:pt x="7441" y="1712"/>
                  </a:cubicBezTo>
                  <a:lnTo>
                    <a:pt x="260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859;p39">
              <a:extLst>
                <a:ext uri="{FF2B5EF4-FFF2-40B4-BE49-F238E27FC236}">
                  <a16:creationId xmlns:a16="http://schemas.microsoft.com/office/drawing/2014/main" id="{16FC025E-5A2E-ED70-ED88-6D018466D4CC}"/>
                </a:ext>
              </a:extLst>
            </p:cNvPr>
            <p:cNvSpPr/>
            <p:nvPr/>
          </p:nvSpPr>
          <p:spPr>
            <a:xfrm>
              <a:off x="1289163" y="2952785"/>
              <a:ext cx="38468" cy="115586"/>
            </a:xfrm>
            <a:custGeom>
              <a:avLst/>
              <a:gdLst/>
              <a:ahLst/>
              <a:cxnLst/>
              <a:rect l="l" t="t" r="r" b="b"/>
              <a:pathLst>
                <a:path w="1055" h="3170" extrusionOk="0">
                  <a:moveTo>
                    <a:pt x="1038" y="1"/>
                  </a:moveTo>
                  <a:cubicBezTo>
                    <a:pt x="1036" y="1"/>
                    <a:pt x="1035" y="3"/>
                    <a:pt x="1035" y="8"/>
                  </a:cubicBezTo>
                  <a:cubicBezTo>
                    <a:pt x="319" y="1103"/>
                    <a:pt x="0" y="1839"/>
                    <a:pt x="319" y="3132"/>
                  </a:cubicBezTo>
                  <a:cubicBezTo>
                    <a:pt x="328" y="3159"/>
                    <a:pt x="341" y="3169"/>
                    <a:pt x="352" y="3169"/>
                  </a:cubicBezTo>
                  <a:cubicBezTo>
                    <a:pt x="366" y="3169"/>
                    <a:pt x="378" y="3153"/>
                    <a:pt x="378" y="3132"/>
                  </a:cubicBezTo>
                  <a:cubicBezTo>
                    <a:pt x="259" y="1799"/>
                    <a:pt x="438" y="1202"/>
                    <a:pt x="1055" y="48"/>
                  </a:cubicBezTo>
                  <a:cubicBezTo>
                    <a:pt x="1055" y="19"/>
                    <a:pt x="1044" y="1"/>
                    <a:pt x="10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860;p39">
              <a:extLst>
                <a:ext uri="{FF2B5EF4-FFF2-40B4-BE49-F238E27FC236}">
                  <a16:creationId xmlns:a16="http://schemas.microsoft.com/office/drawing/2014/main" id="{393E24BF-867F-27C0-18B1-36F2636DF196}"/>
                </a:ext>
              </a:extLst>
            </p:cNvPr>
            <p:cNvSpPr/>
            <p:nvPr/>
          </p:nvSpPr>
          <p:spPr>
            <a:xfrm>
              <a:off x="1242747" y="2937106"/>
              <a:ext cx="35587" cy="123024"/>
            </a:xfrm>
            <a:custGeom>
              <a:avLst/>
              <a:gdLst/>
              <a:ahLst/>
              <a:cxnLst/>
              <a:rect l="l" t="t" r="r" b="b"/>
              <a:pathLst>
                <a:path w="976" h="3374" extrusionOk="0">
                  <a:moveTo>
                    <a:pt x="955" y="1"/>
                  </a:moveTo>
                  <a:cubicBezTo>
                    <a:pt x="338" y="1194"/>
                    <a:pt x="0" y="1911"/>
                    <a:pt x="179" y="3303"/>
                  </a:cubicBezTo>
                  <a:cubicBezTo>
                    <a:pt x="202" y="3348"/>
                    <a:pt x="224" y="3374"/>
                    <a:pt x="239" y="3374"/>
                  </a:cubicBezTo>
                  <a:cubicBezTo>
                    <a:pt x="251" y="3374"/>
                    <a:pt x="259" y="3358"/>
                    <a:pt x="259" y="3323"/>
                  </a:cubicBezTo>
                  <a:cubicBezTo>
                    <a:pt x="259" y="1930"/>
                    <a:pt x="458" y="1294"/>
                    <a:pt x="975" y="21"/>
                  </a:cubicBezTo>
                  <a:cubicBezTo>
                    <a:pt x="975" y="1"/>
                    <a:pt x="955" y="1"/>
                    <a:pt x="95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861;p39">
              <a:extLst>
                <a:ext uri="{FF2B5EF4-FFF2-40B4-BE49-F238E27FC236}">
                  <a16:creationId xmlns:a16="http://schemas.microsoft.com/office/drawing/2014/main" id="{DF3A6303-B703-DEDB-0E74-85864D15A8B4}"/>
                </a:ext>
              </a:extLst>
            </p:cNvPr>
            <p:cNvSpPr/>
            <p:nvPr/>
          </p:nvSpPr>
          <p:spPr>
            <a:xfrm>
              <a:off x="1194142" y="2921282"/>
              <a:ext cx="40437" cy="121056"/>
            </a:xfrm>
            <a:custGeom>
              <a:avLst/>
              <a:gdLst/>
              <a:ahLst/>
              <a:cxnLst/>
              <a:rect l="l" t="t" r="r" b="b"/>
              <a:pathLst>
                <a:path w="1109" h="3320" extrusionOk="0">
                  <a:moveTo>
                    <a:pt x="1077" y="0"/>
                  </a:moveTo>
                  <a:cubicBezTo>
                    <a:pt x="1069" y="0"/>
                    <a:pt x="1061" y="5"/>
                    <a:pt x="1055" y="17"/>
                  </a:cubicBezTo>
                  <a:cubicBezTo>
                    <a:pt x="219" y="1131"/>
                    <a:pt x="0" y="2026"/>
                    <a:pt x="100" y="3260"/>
                  </a:cubicBezTo>
                  <a:cubicBezTo>
                    <a:pt x="100" y="3299"/>
                    <a:pt x="105" y="3319"/>
                    <a:pt x="115" y="3319"/>
                  </a:cubicBezTo>
                  <a:cubicBezTo>
                    <a:pt x="125" y="3319"/>
                    <a:pt x="140" y="3299"/>
                    <a:pt x="160" y="3260"/>
                  </a:cubicBezTo>
                  <a:cubicBezTo>
                    <a:pt x="259" y="1927"/>
                    <a:pt x="418" y="1211"/>
                    <a:pt x="1095" y="37"/>
                  </a:cubicBezTo>
                  <a:cubicBezTo>
                    <a:pt x="1108" y="23"/>
                    <a:pt x="1094" y="0"/>
                    <a:pt x="107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862;p39">
              <a:extLst>
                <a:ext uri="{FF2B5EF4-FFF2-40B4-BE49-F238E27FC236}">
                  <a16:creationId xmlns:a16="http://schemas.microsoft.com/office/drawing/2014/main" id="{6ED5094D-C11F-9300-9885-51A486D9FB9D}"/>
                </a:ext>
              </a:extLst>
            </p:cNvPr>
            <p:cNvSpPr/>
            <p:nvPr/>
          </p:nvSpPr>
          <p:spPr>
            <a:xfrm>
              <a:off x="1314541" y="2819077"/>
              <a:ext cx="142933" cy="207143"/>
            </a:xfrm>
            <a:custGeom>
              <a:avLst/>
              <a:gdLst/>
              <a:ahLst/>
              <a:cxnLst/>
              <a:rect l="l" t="t" r="r" b="b"/>
              <a:pathLst>
                <a:path w="3920" h="5681" extrusionOk="0">
                  <a:moveTo>
                    <a:pt x="1462" y="0"/>
                  </a:moveTo>
                  <a:cubicBezTo>
                    <a:pt x="870" y="0"/>
                    <a:pt x="379" y="139"/>
                    <a:pt x="279" y="572"/>
                  </a:cubicBezTo>
                  <a:cubicBezTo>
                    <a:pt x="1" y="1845"/>
                    <a:pt x="1652" y="2860"/>
                    <a:pt x="1652" y="2860"/>
                  </a:cubicBezTo>
                  <a:cubicBezTo>
                    <a:pt x="1174" y="3616"/>
                    <a:pt x="478" y="5207"/>
                    <a:pt x="1174" y="5645"/>
                  </a:cubicBezTo>
                  <a:cubicBezTo>
                    <a:pt x="1212" y="5669"/>
                    <a:pt x="1255" y="5680"/>
                    <a:pt x="1302" y="5680"/>
                  </a:cubicBezTo>
                  <a:cubicBezTo>
                    <a:pt x="1955" y="5680"/>
                    <a:pt x="3456" y="3508"/>
                    <a:pt x="3641" y="2840"/>
                  </a:cubicBezTo>
                  <a:cubicBezTo>
                    <a:pt x="3840" y="2124"/>
                    <a:pt x="3920" y="453"/>
                    <a:pt x="3920" y="453"/>
                  </a:cubicBezTo>
                  <a:cubicBezTo>
                    <a:pt x="3920" y="453"/>
                    <a:pt x="2528" y="0"/>
                    <a:pt x="146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863;p39">
              <a:extLst>
                <a:ext uri="{FF2B5EF4-FFF2-40B4-BE49-F238E27FC236}">
                  <a16:creationId xmlns:a16="http://schemas.microsoft.com/office/drawing/2014/main" id="{0E264093-4EE3-431D-EAF5-6BCB0A9EF175}"/>
                </a:ext>
              </a:extLst>
            </p:cNvPr>
            <p:cNvSpPr/>
            <p:nvPr/>
          </p:nvSpPr>
          <p:spPr>
            <a:xfrm>
              <a:off x="1316729" y="2841028"/>
              <a:ext cx="61695" cy="177354"/>
            </a:xfrm>
            <a:custGeom>
              <a:avLst/>
              <a:gdLst/>
              <a:ahLst/>
              <a:cxnLst/>
              <a:rect l="l" t="t" r="r" b="b"/>
              <a:pathLst>
                <a:path w="1692" h="4864" extrusionOk="0">
                  <a:moveTo>
                    <a:pt x="184" y="0"/>
                  </a:moveTo>
                  <a:cubicBezTo>
                    <a:pt x="174" y="0"/>
                    <a:pt x="159" y="10"/>
                    <a:pt x="140" y="30"/>
                  </a:cubicBezTo>
                  <a:cubicBezTo>
                    <a:pt x="0" y="945"/>
                    <a:pt x="716" y="1840"/>
                    <a:pt x="1472" y="2318"/>
                  </a:cubicBezTo>
                  <a:cubicBezTo>
                    <a:pt x="1035" y="3073"/>
                    <a:pt x="438" y="4048"/>
                    <a:pt x="975" y="4864"/>
                  </a:cubicBezTo>
                  <a:cubicBezTo>
                    <a:pt x="617" y="4008"/>
                    <a:pt x="1273" y="3073"/>
                    <a:pt x="1671" y="2337"/>
                  </a:cubicBezTo>
                  <a:cubicBezTo>
                    <a:pt x="1691" y="2298"/>
                    <a:pt x="1671" y="2238"/>
                    <a:pt x="1612" y="2218"/>
                  </a:cubicBezTo>
                  <a:cubicBezTo>
                    <a:pt x="975" y="1741"/>
                    <a:pt x="179" y="885"/>
                    <a:pt x="199" y="30"/>
                  </a:cubicBezTo>
                  <a:cubicBezTo>
                    <a:pt x="199" y="10"/>
                    <a:pt x="194" y="0"/>
                    <a:pt x="18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864;p39">
              <a:extLst>
                <a:ext uri="{FF2B5EF4-FFF2-40B4-BE49-F238E27FC236}">
                  <a16:creationId xmlns:a16="http://schemas.microsoft.com/office/drawing/2014/main" id="{CAB854FD-CE62-03F1-DC4C-E73D585A1140}"/>
                </a:ext>
              </a:extLst>
            </p:cNvPr>
            <p:cNvSpPr/>
            <p:nvPr/>
          </p:nvSpPr>
          <p:spPr>
            <a:xfrm>
              <a:off x="1447301" y="2153237"/>
              <a:ext cx="253597" cy="355983"/>
            </a:xfrm>
            <a:custGeom>
              <a:avLst/>
              <a:gdLst/>
              <a:ahLst/>
              <a:cxnLst/>
              <a:rect l="l" t="t" r="r" b="b"/>
              <a:pathLst>
                <a:path w="6955" h="9763" extrusionOk="0">
                  <a:moveTo>
                    <a:pt x="6439" y="0"/>
                  </a:moveTo>
                  <a:cubicBezTo>
                    <a:pt x="6153" y="0"/>
                    <a:pt x="5711" y="265"/>
                    <a:pt x="5073" y="790"/>
                  </a:cubicBezTo>
                  <a:cubicBezTo>
                    <a:pt x="4257" y="1447"/>
                    <a:pt x="3024" y="2999"/>
                    <a:pt x="2009" y="4371"/>
                  </a:cubicBezTo>
                  <a:cubicBezTo>
                    <a:pt x="895" y="5883"/>
                    <a:pt x="0" y="7216"/>
                    <a:pt x="0" y="7216"/>
                  </a:cubicBezTo>
                  <a:cubicBezTo>
                    <a:pt x="0" y="7216"/>
                    <a:pt x="836" y="7653"/>
                    <a:pt x="1810" y="8171"/>
                  </a:cubicBezTo>
                  <a:cubicBezTo>
                    <a:pt x="3083" y="8847"/>
                    <a:pt x="4575" y="9643"/>
                    <a:pt x="4754" y="9762"/>
                  </a:cubicBezTo>
                  <a:cubicBezTo>
                    <a:pt x="4754" y="9762"/>
                    <a:pt x="6366" y="4510"/>
                    <a:pt x="6744" y="2183"/>
                  </a:cubicBezTo>
                  <a:cubicBezTo>
                    <a:pt x="6954" y="721"/>
                    <a:pt x="6910" y="0"/>
                    <a:pt x="64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865;p39">
              <a:extLst>
                <a:ext uri="{FF2B5EF4-FFF2-40B4-BE49-F238E27FC236}">
                  <a16:creationId xmlns:a16="http://schemas.microsoft.com/office/drawing/2014/main" id="{9D2CCAA4-14F8-98A9-F1D1-58172D694223}"/>
                </a:ext>
              </a:extLst>
            </p:cNvPr>
            <p:cNvSpPr/>
            <p:nvPr/>
          </p:nvSpPr>
          <p:spPr>
            <a:xfrm>
              <a:off x="1447301" y="2153237"/>
              <a:ext cx="253597" cy="355983"/>
            </a:xfrm>
            <a:custGeom>
              <a:avLst/>
              <a:gdLst/>
              <a:ahLst/>
              <a:cxnLst/>
              <a:rect l="l" t="t" r="r" b="b"/>
              <a:pathLst>
                <a:path w="6955" h="9763" extrusionOk="0">
                  <a:moveTo>
                    <a:pt x="6439" y="0"/>
                  </a:moveTo>
                  <a:cubicBezTo>
                    <a:pt x="6153" y="0"/>
                    <a:pt x="5711" y="265"/>
                    <a:pt x="5073" y="790"/>
                  </a:cubicBezTo>
                  <a:cubicBezTo>
                    <a:pt x="4257" y="1447"/>
                    <a:pt x="3024" y="2999"/>
                    <a:pt x="2009" y="4371"/>
                  </a:cubicBezTo>
                  <a:cubicBezTo>
                    <a:pt x="895" y="5883"/>
                    <a:pt x="0" y="7216"/>
                    <a:pt x="0" y="7216"/>
                  </a:cubicBezTo>
                  <a:cubicBezTo>
                    <a:pt x="0" y="7216"/>
                    <a:pt x="836" y="7653"/>
                    <a:pt x="1810" y="8171"/>
                  </a:cubicBezTo>
                  <a:cubicBezTo>
                    <a:pt x="3083" y="8847"/>
                    <a:pt x="4575" y="9643"/>
                    <a:pt x="4754" y="9762"/>
                  </a:cubicBezTo>
                  <a:cubicBezTo>
                    <a:pt x="4754" y="9762"/>
                    <a:pt x="6366" y="4510"/>
                    <a:pt x="6744" y="2183"/>
                  </a:cubicBezTo>
                  <a:cubicBezTo>
                    <a:pt x="6954" y="721"/>
                    <a:pt x="6910" y="0"/>
                    <a:pt x="64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866;p39">
              <a:extLst>
                <a:ext uri="{FF2B5EF4-FFF2-40B4-BE49-F238E27FC236}">
                  <a16:creationId xmlns:a16="http://schemas.microsoft.com/office/drawing/2014/main" id="{BEBF335D-4628-FC08-FFC1-6BA931C1662F}"/>
                </a:ext>
              </a:extLst>
            </p:cNvPr>
            <p:cNvSpPr/>
            <p:nvPr/>
          </p:nvSpPr>
          <p:spPr>
            <a:xfrm>
              <a:off x="1447301" y="2152982"/>
              <a:ext cx="252940" cy="356239"/>
            </a:xfrm>
            <a:custGeom>
              <a:avLst/>
              <a:gdLst/>
              <a:ahLst/>
              <a:cxnLst/>
              <a:rect l="l" t="t" r="r" b="b"/>
              <a:pathLst>
                <a:path w="6937" h="9770" extrusionOk="0">
                  <a:moveTo>
                    <a:pt x="6407" y="0"/>
                  </a:moveTo>
                  <a:cubicBezTo>
                    <a:pt x="6146" y="0"/>
                    <a:pt x="5756" y="213"/>
                    <a:pt x="5212" y="638"/>
                  </a:cubicBezTo>
                  <a:cubicBezTo>
                    <a:pt x="5172" y="698"/>
                    <a:pt x="5112" y="738"/>
                    <a:pt x="5033" y="797"/>
                  </a:cubicBezTo>
                  <a:cubicBezTo>
                    <a:pt x="4197" y="1494"/>
                    <a:pt x="3004" y="3006"/>
                    <a:pt x="1989" y="4398"/>
                  </a:cubicBezTo>
                  <a:cubicBezTo>
                    <a:pt x="895" y="5890"/>
                    <a:pt x="0" y="7223"/>
                    <a:pt x="0" y="7223"/>
                  </a:cubicBezTo>
                  <a:cubicBezTo>
                    <a:pt x="0" y="7223"/>
                    <a:pt x="438" y="7462"/>
                    <a:pt x="1094" y="7800"/>
                  </a:cubicBezTo>
                  <a:cubicBezTo>
                    <a:pt x="1313" y="7919"/>
                    <a:pt x="1532" y="8058"/>
                    <a:pt x="1790" y="8178"/>
                  </a:cubicBezTo>
                  <a:cubicBezTo>
                    <a:pt x="3044" y="8814"/>
                    <a:pt x="4575" y="9650"/>
                    <a:pt x="4715" y="9769"/>
                  </a:cubicBezTo>
                  <a:cubicBezTo>
                    <a:pt x="4715" y="9769"/>
                    <a:pt x="6346" y="4517"/>
                    <a:pt x="6704" y="2190"/>
                  </a:cubicBezTo>
                  <a:cubicBezTo>
                    <a:pt x="6936" y="730"/>
                    <a:pt x="6892" y="0"/>
                    <a:pt x="6407"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867;p39">
              <a:extLst>
                <a:ext uri="{FF2B5EF4-FFF2-40B4-BE49-F238E27FC236}">
                  <a16:creationId xmlns:a16="http://schemas.microsoft.com/office/drawing/2014/main" id="{11F06E2B-7B6C-D2A3-0314-DD63F6DA1861}"/>
                </a:ext>
              </a:extLst>
            </p:cNvPr>
            <p:cNvSpPr/>
            <p:nvPr/>
          </p:nvSpPr>
          <p:spPr>
            <a:xfrm>
              <a:off x="1447301" y="2152982"/>
              <a:ext cx="252940" cy="356239"/>
            </a:xfrm>
            <a:custGeom>
              <a:avLst/>
              <a:gdLst/>
              <a:ahLst/>
              <a:cxnLst/>
              <a:rect l="l" t="t" r="r" b="b"/>
              <a:pathLst>
                <a:path w="6937" h="9770" extrusionOk="0">
                  <a:moveTo>
                    <a:pt x="6407" y="0"/>
                  </a:moveTo>
                  <a:cubicBezTo>
                    <a:pt x="6146" y="0"/>
                    <a:pt x="5756" y="213"/>
                    <a:pt x="5212" y="638"/>
                  </a:cubicBezTo>
                  <a:cubicBezTo>
                    <a:pt x="5172" y="698"/>
                    <a:pt x="5112" y="738"/>
                    <a:pt x="5033" y="797"/>
                  </a:cubicBezTo>
                  <a:cubicBezTo>
                    <a:pt x="4197" y="1494"/>
                    <a:pt x="3004" y="3006"/>
                    <a:pt x="1989" y="4398"/>
                  </a:cubicBezTo>
                  <a:cubicBezTo>
                    <a:pt x="895" y="5890"/>
                    <a:pt x="0" y="7223"/>
                    <a:pt x="0" y="7223"/>
                  </a:cubicBezTo>
                  <a:cubicBezTo>
                    <a:pt x="0" y="7223"/>
                    <a:pt x="438" y="7462"/>
                    <a:pt x="1094" y="7800"/>
                  </a:cubicBezTo>
                  <a:cubicBezTo>
                    <a:pt x="1313" y="7919"/>
                    <a:pt x="1532" y="8058"/>
                    <a:pt x="1790" y="8178"/>
                  </a:cubicBezTo>
                  <a:cubicBezTo>
                    <a:pt x="3044" y="8814"/>
                    <a:pt x="4575" y="9650"/>
                    <a:pt x="4715" y="9769"/>
                  </a:cubicBezTo>
                  <a:cubicBezTo>
                    <a:pt x="4715" y="9769"/>
                    <a:pt x="6346" y="4517"/>
                    <a:pt x="6704" y="2190"/>
                  </a:cubicBezTo>
                  <a:cubicBezTo>
                    <a:pt x="6936" y="730"/>
                    <a:pt x="6892" y="0"/>
                    <a:pt x="6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868;p39">
              <a:extLst>
                <a:ext uri="{FF2B5EF4-FFF2-40B4-BE49-F238E27FC236}">
                  <a16:creationId xmlns:a16="http://schemas.microsoft.com/office/drawing/2014/main" id="{45066982-2E4A-DE7E-5EF9-53C9A783587D}"/>
                </a:ext>
              </a:extLst>
            </p:cNvPr>
            <p:cNvSpPr/>
            <p:nvPr/>
          </p:nvSpPr>
          <p:spPr>
            <a:xfrm>
              <a:off x="1487191" y="2153164"/>
              <a:ext cx="213014" cy="356056"/>
            </a:xfrm>
            <a:custGeom>
              <a:avLst/>
              <a:gdLst/>
              <a:ahLst/>
              <a:cxnLst/>
              <a:rect l="l" t="t" r="r" b="b"/>
              <a:pathLst>
                <a:path w="5842" h="9765" extrusionOk="0">
                  <a:moveTo>
                    <a:pt x="5313" y="1"/>
                  </a:moveTo>
                  <a:cubicBezTo>
                    <a:pt x="5049" y="1"/>
                    <a:pt x="4653" y="218"/>
                    <a:pt x="4098" y="653"/>
                  </a:cubicBezTo>
                  <a:cubicBezTo>
                    <a:pt x="2885" y="2782"/>
                    <a:pt x="995" y="6024"/>
                    <a:pt x="0" y="7795"/>
                  </a:cubicBezTo>
                  <a:cubicBezTo>
                    <a:pt x="219" y="7914"/>
                    <a:pt x="438" y="8053"/>
                    <a:pt x="696" y="8173"/>
                  </a:cubicBezTo>
                  <a:cubicBezTo>
                    <a:pt x="1950" y="8809"/>
                    <a:pt x="3481" y="9645"/>
                    <a:pt x="3621" y="9764"/>
                  </a:cubicBezTo>
                  <a:cubicBezTo>
                    <a:pt x="3621" y="9764"/>
                    <a:pt x="5252" y="4512"/>
                    <a:pt x="5610" y="2185"/>
                  </a:cubicBezTo>
                  <a:cubicBezTo>
                    <a:pt x="5842" y="731"/>
                    <a:pt x="5798" y="1"/>
                    <a:pt x="531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869;p39">
              <a:extLst>
                <a:ext uri="{FF2B5EF4-FFF2-40B4-BE49-F238E27FC236}">
                  <a16:creationId xmlns:a16="http://schemas.microsoft.com/office/drawing/2014/main" id="{60DDF390-DA06-04D5-CE03-A82470935C82}"/>
                </a:ext>
              </a:extLst>
            </p:cNvPr>
            <p:cNvSpPr/>
            <p:nvPr/>
          </p:nvSpPr>
          <p:spPr>
            <a:xfrm>
              <a:off x="1470491" y="2387326"/>
              <a:ext cx="156716" cy="79816"/>
            </a:xfrm>
            <a:custGeom>
              <a:avLst/>
              <a:gdLst/>
              <a:ahLst/>
              <a:cxnLst/>
              <a:rect l="l" t="t" r="r" b="b"/>
              <a:pathLst>
                <a:path w="4298" h="2189" extrusionOk="0">
                  <a:moveTo>
                    <a:pt x="40" y="0"/>
                  </a:moveTo>
                  <a:cubicBezTo>
                    <a:pt x="1" y="0"/>
                    <a:pt x="1" y="40"/>
                    <a:pt x="40" y="40"/>
                  </a:cubicBezTo>
                  <a:cubicBezTo>
                    <a:pt x="379" y="179"/>
                    <a:pt x="2666" y="1452"/>
                    <a:pt x="4297" y="2188"/>
                  </a:cubicBezTo>
                  <a:lnTo>
                    <a:pt x="4297" y="2168"/>
                  </a:lnTo>
                  <a:cubicBezTo>
                    <a:pt x="2467" y="1074"/>
                    <a:pt x="379" y="179"/>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870;p39">
              <a:extLst>
                <a:ext uri="{FF2B5EF4-FFF2-40B4-BE49-F238E27FC236}">
                  <a16:creationId xmlns:a16="http://schemas.microsoft.com/office/drawing/2014/main" id="{1864BF5A-275F-FA8B-7D7F-73AE1D5CB3CA}"/>
                </a:ext>
              </a:extLst>
            </p:cNvPr>
            <p:cNvSpPr/>
            <p:nvPr/>
          </p:nvSpPr>
          <p:spPr>
            <a:xfrm>
              <a:off x="1696813" y="1999256"/>
              <a:ext cx="109533" cy="200945"/>
            </a:xfrm>
            <a:custGeom>
              <a:avLst/>
              <a:gdLst/>
              <a:ahLst/>
              <a:cxnLst/>
              <a:rect l="l" t="t" r="r" b="b"/>
              <a:pathLst>
                <a:path w="3004" h="5511" extrusionOk="0">
                  <a:moveTo>
                    <a:pt x="597" y="1"/>
                  </a:moveTo>
                  <a:cubicBezTo>
                    <a:pt x="597" y="1"/>
                    <a:pt x="458" y="538"/>
                    <a:pt x="338" y="1154"/>
                  </a:cubicBezTo>
                  <a:cubicBezTo>
                    <a:pt x="338" y="1174"/>
                    <a:pt x="318" y="1194"/>
                    <a:pt x="318" y="1254"/>
                  </a:cubicBezTo>
                  <a:cubicBezTo>
                    <a:pt x="318" y="1274"/>
                    <a:pt x="299" y="1333"/>
                    <a:pt x="299" y="1353"/>
                  </a:cubicBezTo>
                  <a:cubicBezTo>
                    <a:pt x="259" y="1453"/>
                    <a:pt x="239" y="1552"/>
                    <a:pt x="239" y="1652"/>
                  </a:cubicBezTo>
                  <a:cubicBezTo>
                    <a:pt x="219" y="1731"/>
                    <a:pt x="219" y="1791"/>
                    <a:pt x="179" y="1870"/>
                  </a:cubicBezTo>
                  <a:cubicBezTo>
                    <a:pt x="159" y="1950"/>
                    <a:pt x="159" y="2030"/>
                    <a:pt x="139" y="2089"/>
                  </a:cubicBezTo>
                  <a:cubicBezTo>
                    <a:pt x="40" y="2865"/>
                    <a:pt x="0" y="3661"/>
                    <a:pt x="0" y="3760"/>
                  </a:cubicBezTo>
                  <a:cubicBezTo>
                    <a:pt x="40" y="3979"/>
                    <a:pt x="1015" y="5511"/>
                    <a:pt x="2009" y="5511"/>
                  </a:cubicBezTo>
                  <a:cubicBezTo>
                    <a:pt x="2328" y="5511"/>
                    <a:pt x="2427" y="3720"/>
                    <a:pt x="2427" y="3720"/>
                  </a:cubicBezTo>
                  <a:lnTo>
                    <a:pt x="2487" y="3581"/>
                  </a:lnTo>
                  <a:lnTo>
                    <a:pt x="3004" y="1751"/>
                  </a:lnTo>
                  <a:lnTo>
                    <a:pt x="895" y="199"/>
                  </a:lnTo>
                  <a:lnTo>
                    <a:pt x="59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871;p39">
              <a:extLst>
                <a:ext uri="{FF2B5EF4-FFF2-40B4-BE49-F238E27FC236}">
                  <a16:creationId xmlns:a16="http://schemas.microsoft.com/office/drawing/2014/main" id="{2F4F5A52-2DB3-EBB2-3452-B76BF7E6602D}"/>
                </a:ext>
              </a:extLst>
            </p:cNvPr>
            <p:cNvSpPr/>
            <p:nvPr/>
          </p:nvSpPr>
          <p:spPr>
            <a:xfrm>
              <a:off x="1709867" y="1999220"/>
              <a:ext cx="96480" cy="130645"/>
            </a:xfrm>
            <a:custGeom>
              <a:avLst/>
              <a:gdLst/>
              <a:ahLst/>
              <a:cxnLst/>
              <a:rect l="l" t="t" r="r" b="b"/>
              <a:pathLst>
                <a:path w="2646" h="3583" extrusionOk="0">
                  <a:moveTo>
                    <a:pt x="221" y="1"/>
                  </a:moveTo>
                  <a:lnTo>
                    <a:pt x="221" y="1"/>
                  </a:lnTo>
                  <a:cubicBezTo>
                    <a:pt x="220" y="1"/>
                    <a:pt x="220" y="1"/>
                    <a:pt x="219" y="2"/>
                  </a:cubicBezTo>
                  <a:lnTo>
                    <a:pt x="225" y="6"/>
                  </a:lnTo>
                  <a:lnTo>
                    <a:pt x="225" y="6"/>
                  </a:lnTo>
                  <a:cubicBezTo>
                    <a:pt x="224" y="3"/>
                    <a:pt x="223" y="1"/>
                    <a:pt x="221" y="1"/>
                  </a:cubicBezTo>
                  <a:close/>
                  <a:moveTo>
                    <a:pt x="225" y="6"/>
                  </a:moveTo>
                  <a:cubicBezTo>
                    <a:pt x="244" y="58"/>
                    <a:pt x="148" y="564"/>
                    <a:pt x="0" y="1155"/>
                  </a:cubicBezTo>
                  <a:cubicBezTo>
                    <a:pt x="458" y="2667"/>
                    <a:pt x="1592" y="3343"/>
                    <a:pt x="2129" y="3582"/>
                  </a:cubicBezTo>
                  <a:lnTo>
                    <a:pt x="2646" y="1752"/>
                  </a:lnTo>
                  <a:lnTo>
                    <a:pt x="537" y="200"/>
                  </a:lnTo>
                  <a:lnTo>
                    <a:pt x="225" y="6"/>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872;p39">
              <a:extLst>
                <a:ext uri="{FF2B5EF4-FFF2-40B4-BE49-F238E27FC236}">
                  <a16:creationId xmlns:a16="http://schemas.microsoft.com/office/drawing/2014/main" id="{FB76299E-40BC-7A6C-9FC8-888A7ECA177C}"/>
                </a:ext>
              </a:extLst>
            </p:cNvPr>
            <p:cNvSpPr/>
            <p:nvPr/>
          </p:nvSpPr>
          <p:spPr>
            <a:xfrm>
              <a:off x="1645292" y="1819788"/>
              <a:ext cx="278574" cy="285283"/>
            </a:xfrm>
            <a:custGeom>
              <a:avLst/>
              <a:gdLst/>
              <a:ahLst/>
              <a:cxnLst/>
              <a:rect l="l" t="t" r="r" b="b"/>
              <a:pathLst>
                <a:path w="7640" h="7824" extrusionOk="0">
                  <a:moveTo>
                    <a:pt x="3613" y="0"/>
                  </a:moveTo>
                  <a:cubicBezTo>
                    <a:pt x="3313" y="0"/>
                    <a:pt x="3020" y="47"/>
                    <a:pt x="2746" y="128"/>
                  </a:cubicBezTo>
                  <a:cubicBezTo>
                    <a:pt x="1274" y="566"/>
                    <a:pt x="1" y="1958"/>
                    <a:pt x="1135" y="5141"/>
                  </a:cubicBezTo>
                  <a:cubicBezTo>
                    <a:pt x="1933" y="7423"/>
                    <a:pt x="3284" y="7824"/>
                    <a:pt x="4219" y="7824"/>
                  </a:cubicBezTo>
                  <a:cubicBezTo>
                    <a:pt x="4589" y="7824"/>
                    <a:pt x="4893" y="7761"/>
                    <a:pt x="5073" y="7727"/>
                  </a:cubicBezTo>
                  <a:cubicBezTo>
                    <a:pt x="5809" y="7568"/>
                    <a:pt x="7640" y="6733"/>
                    <a:pt x="6884" y="3450"/>
                  </a:cubicBezTo>
                  <a:cubicBezTo>
                    <a:pt x="6242" y="820"/>
                    <a:pt x="4863" y="0"/>
                    <a:pt x="361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873;p39">
              <a:extLst>
                <a:ext uri="{FF2B5EF4-FFF2-40B4-BE49-F238E27FC236}">
                  <a16:creationId xmlns:a16="http://schemas.microsoft.com/office/drawing/2014/main" id="{6E01BF29-4857-17B9-FCF5-BCD8FE7957FB}"/>
                </a:ext>
              </a:extLst>
            </p:cNvPr>
            <p:cNvSpPr/>
            <p:nvPr/>
          </p:nvSpPr>
          <p:spPr>
            <a:xfrm>
              <a:off x="1865817" y="1908574"/>
              <a:ext cx="23956" cy="12397"/>
            </a:xfrm>
            <a:custGeom>
              <a:avLst/>
              <a:gdLst/>
              <a:ahLst/>
              <a:cxnLst/>
              <a:rect l="l" t="t" r="r" b="b"/>
              <a:pathLst>
                <a:path w="657" h="340" extrusionOk="0">
                  <a:moveTo>
                    <a:pt x="298" y="1"/>
                  </a:moveTo>
                  <a:cubicBezTo>
                    <a:pt x="199" y="1"/>
                    <a:pt x="80" y="41"/>
                    <a:pt x="40" y="140"/>
                  </a:cubicBezTo>
                  <a:cubicBezTo>
                    <a:pt x="0" y="180"/>
                    <a:pt x="0" y="260"/>
                    <a:pt x="60" y="279"/>
                  </a:cubicBezTo>
                  <a:cubicBezTo>
                    <a:pt x="139" y="339"/>
                    <a:pt x="179" y="339"/>
                    <a:pt x="279" y="339"/>
                  </a:cubicBezTo>
                  <a:lnTo>
                    <a:pt x="497" y="339"/>
                  </a:lnTo>
                  <a:cubicBezTo>
                    <a:pt x="597" y="339"/>
                    <a:pt x="657" y="180"/>
                    <a:pt x="597" y="100"/>
                  </a:cubicBezTo>
                  <a:cubicBezTo>
                    <a:pt x="497" y="41"/>
                    <a:pt x="438" y="1"/>
                    <a:pt x="29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874;p39">
              <a:extLst>
                <a:ext uri="{FF2B5EF4-FFF2-40B4-BE49-F238E27FC236}">
                  <a16:creationId xmlns:a16="http://schemas.microsoft.com/office/drawing/2014/main" id="{7D29D34F-EF25-988F-62B3-18DE78645652}"/>
                </a:ext>
              </a:extLst>
            </p:cNvPr>
            <p:cNvSpPr/>
            <p:nvPr/>
          </p:nvSpPr>
          <p:spPr>
            <a:xfrm>
              <a:off x="1799346" y="1923268"/>
              <a:ext cx="22971" cy="14950"/>
            </a:xfrm>
            <a:custGeom>
              <a:avLst/>
              <a:gdLst/>
              <a:ahLst/>
              <a:cxnLst/>
              <a:rect l="l" t="t" r="r" b="b"/>
              <a:pathLst>
                <a:path w="630" h="410" extrusionOk="0">
                  <a:moveTo>
                    <a:pt x="441" y="1"/>
                  </a:moveTo>
                  <a:cubicBezTo>
                    <a:pt x="391" y="1"/>
                    <a:pt x="341" y="16"/>
                    <a:pt x="291" y="36"/>
                  </a:cubicBezTo>
                  <a:cubicBezTo>
                    <a:pt x="192" y="75"/>
                    <a:pt x="112" y="135"/>
                    <a:pt x="33" y="234"/>
                  </a:cubicBezTo>
                  <a:cubicBezTo>
                    <a:pt x="0" y="315"/>
                    <a:pt x="60" y="410"/>
                    <a:pt x="137" y="410"/>
                  </a:cubicBezTo>
                  <a:cubicBezTo>
                    <a:pt x="155" y="410"/>
                    <a:pt x="173" y="405"/>
                    <a:pt x="192" y="394"/>
                  </a:cubicBezTo>
                  <a:lnTo>
                    <a:pt x="411" y="334"/>
                  </a:lnTo>
                  <a:cubicBezTo>
                    <a:pt x="490" y="294"/>
                    <a:pt x="570" y="274"/>
                    <a:pt x="610" y="195"/>
                  </a:cubicBezTo>
                  <a:cubicBezTo>
                    <a:pt x="630" y="155"/>
                    <a:pt x="630" y="75"/>
                    <a:pt x="590" y="55"/>
                  </a:cubicBezTo>
                  <a:cubicBezTo>
                    <a:pt x="540" y="16"/>
                    <a:pt x="490" y="1"/>
                    <a:pt x="44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875;p39">
              <a:extLst>
                <a:ext uri="{FF2B5EF4-FFF2-40B4-BE49-F238E27FC236}">
                  <a16:creationId xmlns:a16="http://schemas.microsoft.com/office/drawing/2014/main" id="{BE6CB6BE-A766-1790-505D-E8B90B8A72D6}"/>
                </a:ext>
              </a:extLst>
            </p:cNvPr>
            <p:cNvSpPr/>
            <p:nvPr/>
          </p:nvSpPr>
          <p:spPr>
            <a:xfrm>
              <a:off x="1824468" y="1965164"/>
              <a:ext cx="8715" cy="22534"/>
            </a:xfrm>
            <a:custGeom>
              <a:avLst/>
              <a:gdLst/>
              <a:ahLst/>
              <a:cxnLst/>
              <a:rect l="l" t="t" r="r" b="b"/>
              <a:pathLst>
                <a:path w="239" h="618" extrusionOk="0">
                  <a:moveTo>
                    <a:pt x="120" y="1"/>
                  </a:moveTo>
                  <a:lnTo>
                    <a:pt x="120" y="1"/>
                  </a:lnTo>
                  <a:cubicBezTo>
                    <a:pt x="139" y="239"/>
                    <a:pt x="179" y="518"/>
                    <a:pt x="0" y="617"/>
                  </a:cubicBezTo>
                  <a:cubicBezTo>
                    <a:pt x="239" y="538"/>
                    <a:pt x="219" y="199"/>
                    <a:pt x="12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876;p39">
              <a:extLst>
                <a:ext uri="{FF2B5EF4-FFF2-40B4-BE49-F238E27FC236}">
                  <a16:creationId xmlns:a16="http://schemas.microsoft.com/office/drawing/2014/main" id="{D52A793C-3C4C-0A84-FD53-E6A436C8B24F}"/>
                </a:ext>
              </a:extLst>
            </p:cNvPr>
            <p:cNvSpPr/>
            <p:nvPr/>
          </p:nvSpPr>
          <p:spPr>
            <a:xfrm>
              <a:off x="1806711" y="1957908"/>
              <a:ext cx="28477" cy="26946"/>
            </a:xfrm>
            <a:custGeom>
              <a:avLst/>
              <a:gdLst/>
              <a:ahLst/>
              <a:cxnLst/>
              <a:rect l="l" t="t" r="r" b="b"/>
              <a:pathLst>
                <a:path w="781" h="739" extrusionOk="0">
                  <a:moveTo>
                    <a:pt x="381" y="0"/>
                  </a:moveTo>
                  <a:cubicBezTo>
                    <a:pt x="377" y="0"/>
                    <a:pt x="372" y="0"/>
                    <a:pt x="368" y="1"/>
                  </a:cubicBezTo>
                  <a:cubicBezTo>
                    <a:pt x="0" y="59"/>
                    <a:pt x="103" y="738"/>
                    <a:pt x="402" y="738"/>
                  </a:cubicBezTo>
                  <a:cubicBezTo>
                    <a:pt x="411" y="738"/>
                    <a:pt x="419" y="738"/>
                    <a:pt x="428" y="737"/>
                  </a:cubicBezTo>
                  <a:cubicBezTo>
                    <a:pt x="781" y="697"/>
                    <a:pt x="689" y="0"/>
                    <a:pt x="38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877;p39">
              <a:extLst>
                <a:ext uri="{FF2B5EF4-FFF2-40B4-BE49-F238E27FC236}">
                  <a16:creationId xmlns:a16="http://schemas.microsoft.com/office/drawing/2014/main" id="{D5CDB874-E13B-67A3-78EE-5743AFA3F984}"/>
                </a:ext>
              </a:extLst>
            </p:cNvPr>
            <p:cNvSpPr/>
            <p:nvPr/>
          </p:nvSpPr>
          <p:spPr>
            <a:xfrm>
              <a:off x="1800513" y="1959366"/>
              <a:ext cx="17466" cy="12361"/>
            </a:xfrm>
            <a:custGeom>
              <a:avLst/>
              <a:gdLst/>
              <a:ahLst/>
              <a:cxnLst/>
              <a:rect l="l" t="t" r="r" b="b"/>
              <a:pathLst>
                <a:path w="479" h="339" extrusionOk="0">
                  <a:moveTo>
                    <a:pt x="399" y="0"/>
                  </a:moveTo>
                  <a:cubicBezTo>
                    <a:pt x="359" y="60"/>
                    <a:pt x="299" y="140"/>
                    <a:pt x="220" y="160"/>
                  </a:cubicBezTo>
                  <a:cubicBezTo>
                    <a:pt x="211" y="162"/>
                    <a:pt x="202" y="163"/>
                    <a:pt x="194" y="163"/>
                  </a:cubicBezTo>
                  <a:cubicBezTo>
                    <a:pt x="123" y="163"/>
                    <a:pt x="54" y="96"/>
                    <a:pt x="1" y="60"/>
                  </a:cubicBezTo>
                  <a:lnTo>
                    <a:pt x="1" y="60"/>
                  </a:lnTo>
                  <a:cubicBezTo>
                    <a:pt x="41" y="199"/>
                    <a:pt x="100" y="339"/>
                    <a:pt x="259" y="339"/>
                  </a:cubicBezTo>
                  <a:cubicBezTo>
                    <a:pt x="399" y="339"/>
                    <a:pt x="478" y="179"/>
                    <a:pt x="478" y="40"/>
                  </a:cubicBezTo>
                  <a:cubicBezTo>
                    <a:pt x="458" y="40"/>
                    <a:pt x="438" y="0"/>
                    <a:pt x="39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878;p39">
              <a:extLst>
                <a:ext uri="{FF2B5EF4-FFF2-40B4-BE49-F238E27FC236}">
                  <a16:creationId xmlns:a16="http://schemas.microsoft.com/office/drawing/2014/main" id="{529323A4-7379-515D-0632-8048D7D1FC7E}"/>
                </a:ext>
              </a:extLst>
            </p:cNvPr>
            <p:cNvSpPr/>
            <p:nvPr/>
          </p:nvSpPr>
          <p:spPr>
            <a:xfrm>
              <a:off x="1872344" y="1953970"/>
              <a:ext cx="11632" cy="21403"/>
            </a:xfrm>
            <a:custGeom>
              <a:avLst/>
              <a:gdLst/>
              <a:ahLst/>
              <a:cxnLst/>
              <a:rect l="l" t="t" r="r" b="b"/>
              <a:pathLst>
                <a:path w="319" h="587" extrusionOk="0">
                  <a:moveTo>
                    <a:pt x="5" y="0"/>
                  </a:moveTo>
                  <a:lnTo>
                    <a:pt x="5" y="0"/>
                  </a:lnTo>
                  <a:cubicBezTo>
                    <a:pt x="2" y="0"/>
                    <a:pt x="0" y="3"/>
                    <a:pt x="0" y="9"/>
                  </a:cubicBezTo>
                  <a:cubicBezTo>
                    <a:pt x="13" y="9"/>
                    <a:pt x="9" y="0"/>
                    <a:pt x="5" y="0"/>
                  </a:cubicBezTo>
                  <a:close/>
                  <a:moveTo>
                    <a:pt x="0" y="9"/>
                  </a:moveTo>
                  <a:cubicBezTo>
                    <a:pt x="0" y="208"/>
                    <a:pt x="80" y="546"/>
                    <a:pt x="318" y="586"/>
                  </a:cubicBezTo>
                  <a:lnTo>
                    <a:pt x="318" y="566"/>
                  </a:lnTo>
                  <a:cubicBezTo>
                    <a:pt x="119" y="506"/>
                    <a:pt x="60" y="268"/>
                    <a:pt x="0" y="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879;p39">
              <a:extLst>
                <a:ext uri="{FF2B5EF4-FFF2-40B4-BE49-F238E27FC236}">
                  <a16:creationId xmlns:a16="http://schemas.microsoft.com/office/drawing/2014/main" id="{56CCE5A3-9FEC-CF96-1CAC-2697502F7F1C}"/>
                </a:ext>
              </a:extLst>
            </p:cNvPr>
            <p:cNvSpPr/>
            <p:nvPr/>
          </p:nvSpPr>
          <p:spPr>
            <a:xfrm>
              <a:off x="1868551" y="1944016"/>
              <a:ext cx="27967" cy="26472"/>
            </a:xfrm>
            <a:custGeom>
              <a:avLst/>
              <a:gdLst/>
              <a:ahLst/>
              <a:cxnLst/>
              <a:rect l="l" t="t" r="r" b="b"/>
              <a:pathLst>
                <a:path w="767" h="726" extrusionOk="0">
                  <a:moveTo>
                    <a:pt x="327" y="0"/>
                  </a:moveTo>
                  <a:cubicBezTo>
                    <a:pt x="313" y="0"/>
                    <a:pt x="298" y="1"/>
                    <a:pt x="283" y="4"/>
                  </a:cubicBezTo>
                  <a:cubicBezTo>
                    <a:pt x="0" y="79"/>
                    <a:pt x="93" y="726"/>
                    <a:pt x="374" y="726"/>
                  </a:cubicBezTo>
                  <a:cubicBezTo>
                    <a:pt x="390" y="726"/>
                    <a:pt x="406" y="724"/>
                    <a:pt x="422" y="720"/>
                  </a:cubicBezTo>
                  <a:cubicBezTo>
                    <a:pt x="766" y="663"/>
                    <a:pt x="670" y="0"/>
                    <a:pt x="32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880;p39">
              <a:extLst>
                <a:ext uri="{FF2B5EF4-FFF2-40B4-BE49-F238E27FC236}">
                  <a16:creationId xmlns:a16="http://schemas.microsoft.com/office/drawing/2014/main" id="{38DF273F-A614-993B-A243-34708F724BE4}"/>
                </a:ext>
              </a:extLst>
            </p:cNvPr>
            <p:cNvSpPr/>
            <p:nvPr/>
          </p:nvSpPr>
          <p:spPr>
            <a:xfrm>
              <a:off x="1883392" y="1941244"/>
              <a:ext cx="17247" cy="13382"/>
            </a:xfrm>
            <a:custGeom>
              <a:avLst/>
              <a:gdLst/>
              <a:ahLst/>
              <a:cxnLst/>
              <a:rect l="l" t="t" r="r" b="b"/>
              <a:pathLst>
                <a:path w="473" h="367" extrusionOk="0">
                  <a:moveTo>
                    <a:pt x="413" y="0"/>
                  </a:moveTo>
                  <a:cubicBezTo>
                    <a:pt x="373" y="80"/>
                    <a:pt x="314" y="179"/>
                    <a:pt x="254" y="179"/>
                  </a:cubicBezTo>
                  <a:cubicBezTo>
                    <a:pt x="243" y="182"/>
                    <a:pt x="232" y="183"/>
                    <a:pt x="222" y="183"/>
                  </a:cubicBezTo>
                  <a:cubicBezTo>
                    <a:pt x="158" y="183"/>
                    <a:pt x="107" y="137"/>
                    <a:pt x="55" y="119"/>
                  </a:cubicBezTo>
                  <a:cubicBezTo>
                    <a:pt x="46" y="110"/>
                    <a:pt x="37" y="106"/>
                    <a:pt x="30" y="106"/>
                  </a:cubicBezTo>
                  <a:cubicBezTo>
                    <a:pt x="8" y="106"/>
                    <a:pt x="0" y="144"/>
                    <a:pt x="15" y="159"/>
                  </a:cubicBezTo>
                  <a:cubicBezTo>
                    <a:pt x="83" y="277"/>
                    <a:pt x="165" y="367"/>
                    <a:pt x="261" y="367"/>
                  </a:cubicBezTo>
                  <a:cubicBezTo>
                    <a:pt x="278" y="367"/>
                    <a:pt x="296" y="364"/>
                    <a:pt x="314" y="358"/>
                  </a:cubicBezTo>
                  <a:cubicBezTo>
                    <a:pt x="453" y="298"/>
                    <a:pt x="473" y="159"/>
                    <a:pt x="45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881;p39">
              <a:extLst>
                <a:ext uri="{FF2B5EF4-FFF2-40B4-BE49-F238E27FC236}">
                  <a16:creationId xmlns:a16="http://schemas.microsoft.com/office/drawing/2014/main" id="{1232D8D1-67C3-211A-E788-DA71A37F46DD}"/>
                </a:ext>
              </a:extLst>
            </p:cNvPr>
            <p:cNvSpPr/>
            <p:nvPr/>
          </p:nvSpPr>
          <p:spPr>
            <a:xfrm>
              <a:off x="1838980" y="2028280"/>
              <a:ext cx="15971" cy="8022"/>
            </a:xfrm>
            <a:custGeom>
              <a:avLst/>
              <a:gdLst/>
              <a:ahLst/>
              <a:cxnLst/>
              <a:rect l="l" t="t" r="r" b="b"/>
              <a:pathLst>
                <a:path w="438" h="220" extrusionOk="0">
                  <a:moveTo>
                    <a:pt x="0" y="0"/>
                  </a:moveTo>
                  <a:cubicBezTo>
                    <a:pt x="0" y="100"/>
                    <a:pt x="80" y="219"/>
                    <a:pt x="159" y="219"/>
                  </a:cubicBezTo>
                  <a:cubicBezTo>
                    <a:pt x="259" y="219"/>
                    <a:pt x="398" y="159"/>
                    <a:pt x="438" y="60"/>
                  </a:cubicBezTo>
                  <a:lnTo>
                    <a:pt x="438" y="60"/>
                  </a:lnTo>
                  <a:cubicBezTo>
                    <a:pt x="378" y="80"/>
                    <a:pt x="259" y="139"/>
                    <a:pt x="199" y="139"/>
                  </a:cubicBezTo>
                  <a:cubicBezTo>
                    <a:pt x="119" y="139"/>
                    <a:pt x="40" y="60"/>
                    <a:pt x="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882;p39">
              <a:extLst>
                <a:ext uri="{FF2B5EF4-FFF2-40B4-BE49-F238E27FC236}">
                  <a16:creationId xmlns:a16="http://schemas.microsoft.com/office/drawing/2014/main" id="{0DE33F32-49D5-221C-7581-B0AB32A41DED}"/>
                </a:ext>
              </a:extLst>
            </p:cNvPr>
            <p:cNvSpPr/>
            <p:nvPr/>
          </p:nvSpPr>
          <p:spPr>
            <a:xfrm>
              <a:off x="1839673" y="1913059"/>
              <a:ext cx="43172" cy="101876"/>
            </a:xfrm>
            <a:custGeom>
              <a:avLst/>
              <a:gdLst/>
              <a:ahLst/>
              <a:cxnLst/>
              <a:rect l="l" t="t" r="r" b="b"/>
              <a:pathLst>
                <a:path w="1184" h="2794" extrusionOk="0">
                  <a:moveTo>
                    <a:pt x="321" y="0"/>
                  </a:moveTo>
                  <a:cubicBezTo>
                    <a:pt x="309" y="0"/>
                    <a:pt x="299" y="23"/>
                    <a:pt x="299" y="37"/>
                  </a:cubicBezTo>
                  <a:cubicBezTo>
                    <a:pt x="478" y="733"/>
                    <a:pt x="777" y="1390"/>
                    <a:pt x="976" y="2066"/>
                  </a:cubicBezTo>
                  <a:cubicBezTo>
                    <a:pt x="905" y="2052"/>
                    <a:pt x="785" y="2038"/>
                    <a:pt x="693" y="2038"/>
                  </a:cubicBezTo>
                  <a:cubicBezTo>
                    <a:pt x="655" y="2038"/>
                    <a:pt x="621" y="2040"/>
                    <a:pt x="598" y="2046"/>
                  </a:cubicBezTo>
                  <a:cubicBezTo>
                    <a:pt x="578" y="2046"/>
                    <a:pt x="777" y="2563"/>
                    <a:pt x="777" y="2623"/>
                  </a:cubicBezTo>
                  <a:cubicBezTo>
                    <a:pt x="682" y="2638"/>
                    <a:pt x="590" y="2647"/>
                    <a:pt x="501" y="2647"/>
                  </a:cubicBezTo>
                  <a:cubicBezTo>
                    <a:pt x="346" y="2647"/>
                    <a:pt x="199" y="2619"/>
                    <a:pt x="61" y="2544"/>
                  </a:cubicBezTo>
                  <a:cubicBezTo>
                    <a:pt x="21" y="2544"/>
                    <a:pt x="1" y="2544"/>
                    <a:pt x="21" y="2563"/>
                  </a:cubicBezTo>
                  <a:cubicBezTo>
                    <a:pt x="153" y="2723"/>
                    <a:pt x="330" y="2793"/>
                    <a:pt x="516" y="2793"/>
                  </a:cubicBezTo>
                  <a:cubicBezTo>
                    <a:pt x="609" y="2793"/>
                    <a:pt x="704" y="2776"/>
                    <a:pt x="797" y="2742"/>
                  </a:cubicBezTo>
                  <a:cubicBezTo>
                    <a:pt x="876" y="2723"/>
                    <a:pt x="896" y="2723"/>
                    <a:pt x="896" y="2703"/>
                  </a:cubicBezTo>
                  <a:cubicBezTo>
                    <a:pt x="876" y="2524"/>
                    <a:pt x="777" y="2205"/>
                    <a:pt x="777" y="2205"/>
                  </a:cubicBezTo>
                  <a:lnTo>
                    <a:pt x="777" y="2205"/>
                  </a:lnTo>
                  <a:cubicBezTo>
                    <a:pt x="821" y="2216"/>
                    <a:pt x="946" y="2246"/>
                    <a:pt x="1044" y="2246"/>
                  </a:cubicBezTo>
                  <a:cubicBezTo>
                    <a:pt x="1122" y="2246"/>
                    <a:pt x="1183" y="2227"/>
                    <a:pt x="1175" y="2166"/>
                  </a:cubicBezTo>
                  <a:cubicBezTo>
                    <a:pt x="936" y="1469"/>
                    <a:pt x="717" y="674"/>
                    <a:pt x="339" y="17"/>
                  </a:cubicBezTo>
                  <a:cubicBezTo>
                    <a:pt x="333" y="5"/>
                    <a:pt x="327" y="0"/>
                    <a:pt x="32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883;p39">
              <a:extLst>
                <a:ext uri="{FF2B5EF4-FFF2-40B4-BE49-F238E27FC236}">
                  <a16:creationId xmlns:a16="http://schemas.microsoft.com/office/drawing/2014/main" id="{ABE3F4B6-79A6-4F4B-02B0-80099784F4C2}"/>
                </a:ext>
              </a:extLst>
            </p:cNvPr>
            <p:cNvSpPr/>
            <p:nvPr/>
          </p:nvSpPr>
          <p:spPr>
            <a:xfrm>
              <a:off x="1840402" y="2005054"/>
              <a:ext cx="28331" cy="19617"/>
            </a:xfrm>
            <a:custGeom>
              <a:avLst/>
              <a:gdLst/>
              <a:ahLst/>
              <a:cxnLst/>
              <a:rect l="l" t="t" r="r" b="b"/>
              <a:pathLst>
                <a:path w="777" h="538" extrusionOk="0">
                  <a:moveTo>
                    <a:pt x="41" y="1"/>
                  </a:moveTo>
                  <a:cubicBezTo>
                    <a:pt x="41" y="1"/>
                    <a:pt x="1" y="120"/>
                    <a:pt x="1" y="239"/>
                  </a:cubicBezTo>
                  <a:cubicBezTo>
                    <a:pt x="1" y="399"/>
                    <a:pt x="61" y="538"/>
                    <a:pt x="259" y="538"/>
                  </a:cubicBezTo>
                  <a:cubicBezTo>
                    <a:pt x="359" y="538"/>
                    <a:pt x="439" y="518"/>
                    <a:pt x="498" y="478"/>
                  </a:cubicBezTo>
                  <a:cubicBezTo>
                    <a:pt x="677" y="359"/>
                    <a:pt x="777" y="100"/>
                    <a:pt x="777" y="100"/>
                  </a:cubicBezTo>
                  <a:lnTo>
                    <a:pt x="777" y="100"/>
                  </a:lnTo>
                  <a:cubicBezTo>
                    <a:pt x="697" y="115"/>
                    <a:pt x="622" y="121"/>
                    <a:pt x="553" y="121"/>
                  </a:cubicBezTo>
                  <a:cubicBezTo>
                    <a:pt x="240" y="121"/>
                    <a:pt x="41" y="1"/>
                    <a:pt x="4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884;p39">
              <a:extLst>
                <a:ext uri="{FF2B5EF4-FFF2-40B4-BE49-F238E27FC236}">
                  <a16:creationId xmlns:a16="http://schemas.microsoft.com/office/drawing/2014/main" id="{B10623B2-303E-F7F6-A1D4-10F457DD04CC}"/>
                </a:ext>
              </a:extLst>
            </p:cNvPr>
            <p:cNvSpPr/>
            <p:nvPr/>
          </p:nvSpPr>
          <p:spPr>
            <a:xfrm>
              <a:off x="1839673" y="2013659"/>
              <a:ext cx="18195" cy="11012"/>
            </a:xfrm>
            <a:custGeom>
              <a:avLst/>
              <a:gdLst/>
              <a:ahLst/>
              <a:cxnLst/>
              <a:rect l="l" t="t" r="r" b="b"/>
              <a:pathLst>
                <a:path w="499" h="302" extrusionOk="0">
                  <a:moveTo>
                    <a:pt x="61" y="0"/>
                  </a:moveTo>
                  <a:cubicBezTo>
                    <a:pt x="41" y="0"/>
                    <a:pt x="21" y="1"/>
                    <a:pt x="1" y="3"/>
                  </a:cubicBezTo>
                  <a:cubicBezTo>
                    <a:pt x="1" y="163"/>
                    <a:pt x="61" y="302"/>
                    <a:pt x="260" y="302"/>
                  </a:cubicBezTo>
                  <a:cubicBezTo>
                    <a:pt x="359" y="302"/>
                    <a:pt x="419" y="282"/>
                    <a:pt x="498" y="242"/>
                  </a:cubicBezTo>
                  <a:cubicBezTo>
                    <a:pt x="427" y="81"/>
                    <a:pt x="242" y="0"/>
                    <a:pt x="6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885;p39">
              <a:extLst>
                <a:ext uri="{FF2B5EF4-FFF2-40B4-BE49-F238E27FC236}">
                  <a16:creationId xmlns:a16="http://schemas.microsoft.com/office/drawing/2014/main" id="{76163F0D-EC27-FC8A-CCD8-625F503708F0}"/>
                </a:ext>
              </a:extLst>
            </p:cNvPr>
            <p:cNvSpPr/>
            <p:nvPr/>
          </p:nvSpPr>
          <p:spPr>
            <a:xfrm>
              <a:off x="1632676" y="1804328"/>
              <a:ext cx="255639" cy="198684"/>
            </a:xfrm>
            <a:custGeom>
              <a:avLst/>
              <a:gdLst/>
              <a:ahLst/>
              <a:cxnLst/>
              <a:rect l="l" t="t" r="r" b="b"/>
              <a:pathLst>
                <a:path w="7011" h="5449" extrusionOk="0">
                  <a:moveTo>
                    <a:pt x="4566" y="1"/>
                  </a:moveTo>
                  <a:cubicBezTo>
                    <a:pt x="3371" y="1"/>
                    <a:pt x="2122" y="835"/>
                    <a:pt x="1759" y="1308"/>
                  </a:cubicBezTo>
                  <a:cubicBezTo>
                    <a:pt x="1759" y="1308"/>
                    <a:pt x="1123" y="1487"/>
                    <a:pt x="585" y="2522"/>
                  </a:cubicBezTo>
                  <a:cubicBezTo>
                    <a:pt x="0" y="3536"/>
                    <a:pt x="1079" y="5448"/>
                    <a:pt x="1496" y="5448"/>
                  </a:cubicBezTo>
                  <a:cubicBezTo>
                    <a:pt x="1504" y="5448"/>
                    <a:pt x="1513" y="5448"/>
                    <a:pt x="1520" y="5446"/>
                  </a:cubicBezTo>
                  <a:cubicBezTo>
                    <a:pt x="1841" y="5395"/>
                    <a:pt x="2464" y="4556"/>
                    <a:pt x="2510" y="3244"/>
                  </a:cubicBezTo>
                  <a:lnTo>
                    <a:pt x="2510" y="3244"/>
                  </a:lnTo>
                  <a:cubicBezTo>
                    <a:pt x="2525" y="3693"/>
                    <a:pt x="2528" y="4205"/>
                    <a:pt x="2475" y="4332"/>
                  </a:cubicBezTo>
                  <a:cubicBezTo>
                    <a:pt x="2466" y="4362"/>
                    <a:pt x="2465" y="4376"/>
                    <a:pt x="2470" y="4376"/>
                  </a:cubicBezTo>
                  <a:cubicBezTo>
                    <a:pt x="2507" y="4376"/>
                    <a:pt x="2897" y="3532"/>
                    <a:pt x="2774" y="2283"/>
                  </a:cubicBezTo>
                  <a:lnTo>
                    <a:pt x="2774" y="2283"/>
                  </a:lnTo>
                  <a:cubicBezTo>
                    <a:pt x="2774" y="2283"/>
                    <a:pt x="3649" y="2721"/>
                    <a:pt x="4325" y="2820"/>
                  </a:cubicBezTo>
                  <a:cubicBezTo>
                    <a:pt x="4572" y="2855"/>
                    <a:pt x="4782" y="2868"/>
                    <a:pt x="4952" y="2868"/>
                  </a:cubicBezTo>
                  <a:cubicBezTo>
                    <a:pt x="5261" y="2868"/>
                    <a:pt x="5441" y="2826"/>
                    <a:pt x="5479" y="2800"/>
                  </a:cubicBezTo>
                  <a:cubicBezTo>
                    <a:pt x="5539" y="2741"/>
                    <a:pt x="4484" y="2581"/>
                    <a:pt x="4186" y="2303"/>
                  </a:cubicBezTo>
                  <a:lnTo>
                    <a:pt x="4186" y="2303"/>
                  </a:lnTo>
                  <a:cubicBezTo>
                    <a:pt x="4186" y="2303"/>
                    <a:pt x="5895" y="2824"/>
                    <a:pt x="6781" y="2824"/>
                  </a:cubicBezTo>
                  <a:cubicBezTo>
                    <a:pt x="6827" y="2824"/>
                    <a:pt x="6870" y="2823"/>
                    <a:pt x="6911" y="2820"/>
                  </a:cubicBezTo>
                  <a:cubicBezTo>
                    <a:pt x="7011" y="2820"/>
                    <a:pt x="6852" y="851"/>
                    <a:pt x="5479" y="194"/>
                  </a:cubicBezTo>
                  <a:cubicBezTo>
                    <a:pt x="5190" y="58"/>
                    <a:pt x="4880" y="1"/>
                    <a:pt x="456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886;p39">
              <a:extLst>
                <a:ext uri="{FF2B5EF4-FFF2-40B4-BE49-F238E27FC236}">
                  <a16:creationId xmlns:a16="http://schemas.microsoft.com/office/drawing/2014/main" id="{C58AE905-70A9-7954-3C6D-FA63E3C2011D}"/>
                </a:ext>
              </a:extLst>
            </p:cNvPr>
            <p:cNvSpPr/>
            <p:nvPr/>
          </p:nvSpPr>
          <p:spPr>
            <a:xfrm>
              <a:off x="1644563" y="1984489"/>
              <a:ext cx="75477" cy="71284"/>
            </a:xfrm>
            <a:custGeom>
              <a:avLst/>
              <a:gdLst/>
              <a:ahLst/>
              <a:cxnLst/>
              <a:rect l="l" t="t" r="r" b="b"/>
              <a:pathLst>
                <a:path w="2070" h="1955" extrusionOk="0">
                  <a:moveTo>
                    <a:pt x="658" y="0"/>
                  </a:moveTo>
                  <a:cubicBezTo>
                    <a:pt x="578" y="0"/>
                    <a:pt x="503" y="20"/>
                    <a:pt x="438" y="67"/>
                  </a:cubicBezTo>
                  <a:cubicBezTo>
                    <a:pt x="1" y="386"/>
                    <a:pt x="777" y="1818"/>
                    <a:pt x="1354" y="1937"/>
                  </a:cubicBezTo>
                  <a:cubicBezTo>
                    <a:pt x="1409" y="1949"/>
                    <a:pt x="1461" y="1954"/>
                    <a:pt x="1509" y="1954"/>
                  </a:cubicBezTo>
                  <a:cubicBezTo>
                    <a:pt x="1956" y="1954"/>
                    <a:pt x="2070" y="1500"/>
                    <a:pt x="2070" y="1500"/>
                  </a:cubicBezTo>
                  <a:lnTo>
                    <a:pt x="1751" y="664"/>
                  </a:lnTo>
                  <a:cubicBezTo>
                    <a:pt x="1751" y="664"/>
                    <a:pt x="1116" y="0"/>
                    <a:pt x="658"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887;p39">
              <a:extLst>
                <a:ext uri="{FF2B5EF4-FFF2-40B4-BE49-F238E27FC236}">
                  <a16:creationId xmlns:a16="http://schemas.microsoft.com/office/drawing/2014/main" id="{538346DD-9436-7CE7-6EA7-C1B229A26790}"/>
                </a:ext>
              </a:extLst>
            </p:cNvPr>
            <p:cNvSpPr/>
            <p:nvPr/>
          </p:nvSpPr>
          <p:spPr>
            <a:xfrm>
              <a:off x="1669248" y="2001407"/>
              <a:ext cx="40656" cy="42041"/>
            </a:xfrm>
            <a:custGeom>
              <a:avLst/>
              <a:gdLst/>
              <a:ahLst/>
              <a:cxnLst/>
              <a:rect l="l" t="t" r="r" b="b"/>
              <a:pathLst>
                <a:path w="1115" h="1153" extrusionOk="0">
                  <a:moveTo>
                    <a:pt x="26" y="1"/>
                  </a:moveTo>
                  <a:cubicBezTo>
                    <a:pt x="17" y="1"/>
                    <a:pt x="9" y="1"/>
                    <a:pt x="0" y="1"/>
                  </a:cubicBezTo>
                  <a:cubicBezTo>
                    <a:pt x="418" y="121"/>
                    <a:pt x="677" y="439"/>
                    <a:pt x="875" y="797"/>
                  </a:cubicBezTo>
                  <a:cubicBezTo>
                    <a:pt x="808" y="729"/>
                    <a:pt x="720" y="680"/>
                    <a:pt x="625" y="680"/>
                  </a:cubicBezTo>
                  <a:cubicBezTo>
                    <a:pt x="552" y="680"/>
                    <a:pt x="475" y="708"/>
                    <a:pt x="398" y="777"/>
                  </a:cubicBezTo>
                  <a:cubicBezTo>
                    <a:pt x="398" y="777"/>
                    <a:pt x="398" y="797"/>
                    <a:pt x="418" y="797"/>
                  </a:cubicBezTo>
                  <a:cubicBezTo>
                    <a:pt x="481" y="773"/>
                    <a:pt x="538" y="759"/>
                    <a:pt x="591" y="759"/>
                  </a:cubicBezTo>
                  <a:cubicBezTo>
                    <a:pt x="672" y="759"/>
                    <a:pt x="744" y="792"/>
                    <a:pt x="816" y="876"/>
                  </a:cubicBezTo>
                  <a:cubicBezTo>
                    <a:pt x="915" y="936"/>
                    <a:pt x="975" y="1036"/>
                    <a:pt x="1055" y="1135"/>
                  </a:cubicBezTo>
                  <a:cubicBezTo>
                    <a:pt x="1061" y="1147"/>
                    <a:pt x="1069" y="1152"/>
                    <a:pt x="1077" y="1152"/>
                  </a:cubicBezTo>
                  <a:cubicBezTo>
                    <a:pt x="1095" y="1152"/>
                    <a:pt x="1114" y="1129"/>
                    <a:pt x="1114" y="1115"/>
                  </a:cubicBezTo>
                  <a:cubicBezTo>
                    <a:pt x="1016" y="625"/>
                    <a:pt x="571" y="1"/>
                    <a:pt x="2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888;p39">
              <a:extLst>
                <a:ext uri="{FF2B5EF4-FFF2-40B4-BE49-F238E27FC236}">
                  <a16:creationId xmlns:a16="http://schemas.microsoft.com/office/drawing/2014/main" id="{07DCB9CE-6081-C1DA-6F5F-47DDEB522079}"/>
                </a:ext>
              </a:extLst>
            </p:cNvPr>
            <p:cNvSpPr/>
            <p:nvPr/>
          </p:nvSpPr>
          <p:spPr>
            <a:xfrm>
              <a:off x="861204" y="2626665"/>
              <a:ext cx="1036556" cy="1409385"/>
            </a:xfrm>
            <a:custGeom>
              <a:avLst/>
              <a:gdLst/>
              <a:ahLst/>
              <a:cxnLst/>
              <a:rect l="l" t="t" r="r" b="b"/>
              <a:pathLst>
                <a:path w="28428" h="38653" extrusionOk="0">
                  <a:moveTo>
                    <a:pt x="17427" y="1"/>
                  </a:moveTo>
                  <a:cubicBezTo>
                    <a:pt x="17427" y="1"/>
                    <a:pt x="14542" y="5531"/>
                    <a:pt x="16034" y="9410"/>
                  </a:cubicBezTo>
                  <a:cubicBezTo>
                    <a:pt x="16173" y="9748"/>
                    <a:pt x="13607" y="22022"/>
                    <a:pt x="12334" y="23454"/>
                  </a:cubicBezTo>
                  <a:cubicBezTo>
                    <a:pt x="10942" y="25085"/>
                    <a:pt x="180" y="30476"/>
                    <a:pt x="1" y="30576"/>
                  </a:cubicBezTo>
                  <a:lnTo>
                    <a:pt x="4377" y="38652"/>
                  </a:lnTo>
                  <a:cubicBezTo>
                    <a:pt x="4477" y="38613"/>
                    <a:pt x="18103" y="31889"/>
                    <a:pt x="20371" y="27652"/>
                  </a:cubicBezTo>
                  <a:cubicBezTo>
                    <a:pt x="24409" y="20112"/>
                    <a:pt x="25782" y="10425"/>
                    <a:pt x="26319" y="8177"/>
                  </a:cubicBezTo>
                  <a:cubicBezTo>
                    <a:pt x="26319" y="8177"/>
                    <a:pt x="27950" y="4317"/>
                    <a:pt x="28427"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889;p39">
              <a:extLst>
                <a:ext uri="{FF2B5EF4-FFF2-40B4-BE49-F238E27FC236}">
                  <a16:creationId xmlns:a16="http://schemas.microsoft.com/office/drawing/2014/main" id="{6263D1E5-5B1A-C04E-4783-71910E3A6539}"/>
                </a:ext>
              </a:extLst>
            </p:cNvPr>
            <p:cNvSpPr/>
            <p:nvPr/>
          </p:nvSpPr>
          <p:spPr>
            <a:xfrm>
              <a:off x="955751" y="2677895"/>
              <a:ext cx="755649" cy="1205195"/>
            </a:xfrm>
            <a:custGeom>
              <a:avLst/>
              <a:gdLst/>
              <a:ahLst/>
              <a:cxnLst/>
              <a:rect l="l" t="t" r="r" b="b"/>
              <a:pathLst>
                <a:path w="20724" h="33053" extrusionOk="0">
                  <a:moveTo>
                    <a:pt x="20718" y="0"/>
                  </a:moveTo>
                  <a:cubicBezTo>
                    <a:pt x="20714" y="0"/>
                    <a:pt x="20700" y="10"/>
                    <a:pt x="20682" y="28"/>
                  </a:cubicBezTo>
                  <a:cubicBezTo>
                    <a:pt x="20145" y="2813"/>
                    <a:pt x="19509" y="5558"/>
                    <a:pt x="18892" y="8323"/>
                  </a:cubicBezTo>
                  <a:cubicBezTo>
                    <a:pt x="18275" y="11068"/>
                    <a:pt x="17619" y="13794"/>
                    <a:pt x="16922" y="16499"/>
                  </a:cubicBezTo>
                  <a:cubicBezTo>
                    <a:pt x="16584" y="17872"/>
                    <a:pt x="16246" y="19244"/>
                    <a:pt x="15868" y="20617"/>
                  </a:cubicBezTo>
                  <a:cubicBezTo>
                    <a:pt x="15550" y="21850"/>
                    <a:pt x="15192" y="23123"/>
                    <a:pt x="14356" y="24118"/>
                  </a:cubicBezTo>
                  <a:cubicBezTo>
                    <a:pt x="13521" y="25093"/>
                    <a:pt x="12427" y="25809"/>
                    <a:pt x="11392" y="26525"/>
                  </a:cubicBezTo>
                  <a:cubicBezTo>
                    <a:pt x="10298" y="27281"/>
                    <a:pt x="9184" y="27997"/>
                    <a:pt x="8030" y="28674"/>
                  </a:cubicBezTo>
                  <a:cubicBezTo>
                    <a:pt x="5723" y="30026"/>
                    <a:pt x="3336" y="31279"/>
                    <a:pt x="949" y="32493"/>
                  </a:cubicBezTo>
                  <a:cubicBezTo>
                    <a:pt x="650" y="32652"/>
                    <a:pt x="372" y="32791"/>
                    <a:pt x="73" y="32950"/>
                  </a:cubicBezTo>
                  <a:cubicBezTo>
                    <a:pt x="1" y="32969"/>
                    <a:pt x="60" y="33053"/>
                    <a:pt x="117" y="33053"/>
                  </a:cubicBezTo>
                  <a:cubicBezTo>
                    <a:pt x="122" y="33053"/>
                    <a:pt x="128" y="33052"/>
                    <a:pt x="133" y="33050"/>
                  </a:cubicBezTo>
                  <a:cubicBezTo>
                    <a:pt x="2540" y="31856"/>
                    <a:pt x="4967" y="30603"/>
                    <a:pt x="7314" y="29270"/>
                  </a:cubicBezTo>
                  <a:cubicBezTo>
                    <a:pt x="8468" y="28594"/>
                    <a:pt x="9622" y="27878"/>
                    <a:pt x="10756" y="27142"/>
                  </a:cubicBezTo>
                  <a:lnTo>
                    <a:pt x="12407" y="26028"/>
                  </a:lnTo>
                  <a:cubicBezTo>
                    <a:pt x="12904" y="25650"/>
                    <a:pt x="13421" y="25312"/>
                    <a:pt x="13879" y="24894"/>
                  </a:cubicBezTo>
                  <a:cubicBezTo>
                    <a:pt x="14317" y="24496"/>
                    <a:pt x="14734" y="24019"/>
                    <a:pt x="15033" y="23501"/>
                  </a:cubicBezTo>
                  <a:cubicBezTo>
                    <a:pt x="15371" y="22944"/>
                    <a:pt x="15570" y="22348"/>
                    <a:pt x="15729" y="21751"/>
                  </a:cubicBezTo>
                  <a:cubicBezTo>
                    <a:pt x="16127" y="20438"/>
                    <a:pt x="16465" y="19085"/>
                    <a:pt x="16803" y="17752"/>
                  </a:cubicBezTo>
                  <a:cubicBezTo>
                    <a:pt x="17519" y="14987"/>
                    <a:pt x="18196" y="12222"/>
                    <a:pt x="18812" y="9437"/>
                  </a:cubicBezTo>
                  <a:cubicBezTo>
                    <a:pt x="19449" y="6652"/>
                    <a:pt x="20006" y="3867"/>
                    <a:pt x="20503" y="1062"/>
                  </a:cubicBezTo>
                  <a:cubicBezTo>
                    <a:pt x="20563" y="724"/>
                    <a:pt x="20642" y="386"/>
                    <a:pt x="20682" y="48"/>
                  </a:cubicBezTo>
                  <a:cubicBezTo>
                    <a:pt x="20715" y="15"/>
                    <a:pt x="20724" y="0"/>
                    <a:pt x="2071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890;p39">
              <a:extLst>
                <a:ext uri="{FF2B5EF4-FFF2-40B4-BE49-F238E27FC236}">
                  <a16:creationId xmlns:a16="http://schemas.microsoft.com/office/drawing/2014/main" id="{DF82AE5C-4864-0863-4FE0-95338C118ADF}"/>
                </a:ext>
              </a:extLst>
            </p:cNvPr>
            <p:cNvSpPr/>
            <p:nvPr/>
          </p:nvSpPr>
          <p:spPr>
            <a:xfrm>
              <a:off x="1531420" y="2625207"/>
              <a:ext cx="366339" cy="842174"/>
            </a:xfrm>
            <a:custGeom>
              <a:avLst/>
              <a:gdLst/>
              <a:ahLst/>
              <a:cxnLst/>
              <a:rect l="l" t="t" r="r" b="b"/>
              <a:pathLst>
                <a:path w="10047" h="23097" extrusionOk="0">
                  <a:moveTo>
                    <a:pt x="1" y="1"/>
                  </a:moveTo>
                  <a:lnTo>
                    <a:pt x="4079" y="23096"/>
                  </a:lnTo>
                  <a:cubicBezTo>
                    <a:pt x="4218" y="22699"/>
                    <a:pt x="4377" y="22281"/>
                    <a:pt x="4536" y="21883"/>
                  </a:cubicBezTo>
                  <a:cubicBezTo>
                    <a:pt x="4576" y="21684"/>
                    <a:pt x="4655" y="21485"/>
                    <a:pt x="4715" y="21286"/>
                  </a:cubicBezTo>
                  <a:cubicBezTo>
                    <a:pt x="4994" y="20490"/>
                    <a:pt x="5252" y="19695"/>
                    <a:pt x="5491" y="18899"/>
                  </a:cubicBezTo>
                  <a:lnTo>
                    <a:pt x="5650" y="18382"/>
                  </a:lnTo>
                  <a:cubicBezTo>
                    <a:pt x="5869" y="17586"/>
                    <a:pt x="6068" y="16790"/>
                    <a:pt x="6267" y="16034"/>
                  </a:cubicBezTo>
                  <a:cubicBezTo>
                    <a:pt x="6287" y="15915"/>
                    <a:pt x="6346" y="15776"/>
                    <a:pt x="6366" y="15617"/>
                  </a:cubicBezTo>
                  <a:cubicBezTo>
                    <a:pt x="6466" y="15279"/>
                    <a:pt x="6545" y="14940"/>
                    <a:pt x="6605" y="14622"/>
                  </a:cubicBezTo>
                  <a:cubicBezTo>
                    <a:pt x="6685" y="14304"/>
                    <a:pt x="6764" y="13986"/>
                    <a:pt x="6844" y="13687"/>
                  </a:cubicBezTo>
                  <a:cubicBezTo>
                    <a:pt x="6983" y="12951"/>
                    <a:pt x="7142" y="12295"/>
                    <a:pt x="7261" y="11658"/>
                  </a:cubicBezTo>
                  <a:cubicBezTo>
                    <a:pt x="7301" y="11519"/>
                    <a:pt x="7341" y="11360"/>
                    <a:pt x="7361" y="11220"/>
                  </a:cubicBezTo>
                  <a:cubicBezTo>
                    <a:pt x="7381" y="11141"/>
                    <a:pt x="7381" y="11061"/>
                    <a:pt x="7421" y="11002"/>
                  </a:cubicBezTo>
                  <a:cubicBezTo>
                    <a:pt x="7440" y="10823"/>
                    <a:pt x="7480" y="10624"/>
                    <a:pt x="7520" y="10445"/>
                  </a:cubicBezTo>
                  <a:cubicBezTo>
                    <a:pt x="7540" y="10345"/>
                    <a:pt x="7540" y="10266"/>
                    <a:pt x="7560" y="10166"/>
                  </a:cubicBezTo>
                  <a:lnTo>
                    <a:pt x="7639" y="9808"/>
                  </a:lnTo>
                  <a:cubicBezTo>
                    <a:pt x="7659" y="9649"/>
                    <a:pt x="7679" y="9530"/>
                    <a:pt x="7699" y="9410"/>
                  </a:cubicBezTo>
                  <a:cubicBezTo>
                    <a:pt x="7739" y="9291"/>
                    <a:pt x="7739" y="9231"/>
                    <a:pt x="7759" y="9132"/>
                  </a:cubicBezTo>
                  <a:cubicBezTo>
                    <a:pt x="7818" y="8754"/>
                    <a:pt x="7878" y="8455"/>
                    <a:pt x="7938" y="8237"/>
                  </a:cubicBezTo>
                  <a:cubicBezTo>
                    <a:pt x="7938" y="8237"/>
                    <a:pt x="9569" y="4357"/>
                    <a:pt x="10046" y="81"/>
                  </a:cubicBezTo>
                  <a:cubicBezTo>
                    <a:pt x="10046" y="41"/>
                    <a:pt x="2607" y="41"/>
                    <a:pt x="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891;p39">
              <a:extLst>
                <a:ext uri="{FF2B5EF4-FFF2-40B4-BE49-F238E27FC236}">
                  <a16:creationId xmlns:a16="http://schemas.microsoft.com/office/drawing/2014/main" id="{14630C30-7DA6-3E7B-D48A-B751838770D7}"/>
                </a:ext>
              </a:extLst>
            </p:cNvPr>
            <p:cNvSpPr/>
            <p:nvPr/>
          </p:nvSpPr>
          <p:spPr>
            <a:xfrm>
              <a:off x="525385" y="3689290"/>
              <a:ext cx="589015" cy="729323"/>
            </a:xfrm>
            <a:custGeom>
              <a:avLst/>
              <a:gdLst/>
              <a:ahLst/>
              <a:cxnLst/>
              <a:rect l="l" t="t" r="r" b="b"/>
              <a:pathLst>
                <a:path w="16154" h="20002" extrusionOk="0">
                  <a:moveTo>
                    <a:pt x="11937" y="0"/>
                  </a:moveTo>
                  <a:cubicBezTo>
                    <a:pt x="11937" y="0"/>
                    <a:pt x="11936" y="0"/>
                    <a:pt x="11936" y="1"/>
                  </a:cubicBezTo>
                  <a:lnTo>
                    <a:pt x="11936" y="1"/>
                  </a:lnTo>
                  <a:lnTo>
                    <a:pt x="11936" y="1"/>
                  </a:lnTo>
                  <a:cubicBezTo>
                    <a:pt x="11937" y="1"/>
                    <a:pt x="11937" y="0"/>
                    <a:pt x="11937" y="0"/>
                  </a:cubicBezTo>
                  <a:close/>
                  <a:moveTo>
                    <a:pt x="11936" y="1"/>
                  </a:moveTo>
                  <a:cubicBezTo>
                    <a:pt x="11886" y="36"/>
                    <a:pt x="8543" y="1719"/>
                    <a:pt x="5411" y="3382"/>
                  </a:cubicBezTo>
                  <a:cubicBezTo>
                    <a:pt x="4914" y="3641"/>
                    <a:pt x="4436" y="3919"/>
                    <a:pt x="3979" y="4158"/>
                  </a:cubicBezTo>
                  <a:cubicBezTo>
                    <a:pt x="3681" y="4317"/>
                    <a:pt x="3402" y="4476"/>
                    <a:pt x="3124" y="4636"/>
                  </a:cubicBezTo>
                  <a:cubicBezTo>
                    <a:pt x="1393" y="5610"/>
                    <a:pt x="60" y="6406"/>
                    <a:pt x="40" y="6605"/>
                  </a:cubicBezTo>
                  <a:cubicBezTo>
                    <a:pt x="0" y="7222"/>
                    <a:pt x="6267" y="19575"/>
                    <a:pt x="6625" y="19933"/>
                  </a:cubicBezTo>
                  <a:cubicBezTo>
                    <a:pt x="6677" y="19980"/>
                    <a:pt x="6743" y="20001"/>
                    <a:pt x="6817" y="20001"/>
                  </a:cubicBezTo>
                  <a:cubicBezTo>
                    <a:pt x="7277" y="20001"/>
                    <a:pt x="8074" y="19183"/>
                    <a:pt x="8176" y="18600"/>
                  </a:cubicBezTo>
                  <a:cubicBezTo>
                    <a:pt x="8256" y="18202"/>
                    <a:pt x="8176" y="15895"/>
                    <a:pt x="8097" y="14164"/>
                  </a:cubicBezTo>
                  <a:cubicBezTo>
                    <a:pt x="8057" y="13030"/>
                    <a:pt x="7997" y="12135"/>
                    <a:pt x="7997" y="12135"/>
                  </a:cubicBezTo>
                  <a:lnTo>
                    <a:pt x="9469" y="11439"/>
                  </a:lnTo>
                  <a:lnTo>
                    <a:pt x="16153" y="8256"/>
                  </a:lnTo>
                  <a:lnTo>
                    <a:pt x="11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892;p39">
              <a:extLst>
                <a:ext uri="{FF2B5EF4-FFF2-40B4-BE49-F238E27FC236}">
                  <a16:creationId xmlns:a16="http://schemas.microsoft.com/office/drawing/2014/main" id="{01E77617-D2FA-5229-C38A-FB9DFA1AA0B6}"/>
                </a:ext>
              </a:extLst>
            </p:cNvPr>
            <p:cNvSpPr/>
            <p:nvPr/>
          </p:nvSpPr>
          <p:spPr>
            <a:xfrm>
              <a:off x="515212" y="3711058"/>
              <a:ext cx="545515" cy="720681"/>
            </a:xfrm>
            <a:custGeom>
              <a:avLst/>
              <a:gdLst/>
              <a:ahLst/>
              <a:cxnLst/>
              <a:rect l="l" t="t" r="r" b="b"/>
              <a:pathLst>
                <a:path w="14961" h="19765" extrusionOk="0">
                  <a:moveTo>
                    <a:pt x="10365" y="0"/>
                  </a:moveTo>
                  <a:cubicBezTo>
                    <a:pt x="10365" y="0"/>
                    <a:pt x="498" y="5133"/>
                    <a:pt x="240" y="5928"/>
                  </a:cubicBezTo>
                  <a:cubicBezTo>
                    <a:pt x="1" y="6704"/>
                    <a:pt x="6844" y="19634"/>
                    <a:pt x="7103" y="19754"/>
                  </a:cubicBezTo>
                  <a:cubicBezTo>
                    <a:pt x="7120" y="19761"/>
                    <a:pt x="7141" y="19765"/>
                    <a:pt x="7164" y="19765"/>
                  </a:cubicBezTo>
                  <a:cubicBezTo>
                    <a:pt x="7521" y="19765"/>
                    <a:pt x="8556" y="18934"/>
                    <a:pt x="8873" y="17665"/>
                  </a:cubicBezTo>
                  <a:cubicBezTo>
                    <a:pt x="9132" y="16690"/>
                    <a:pt x="8793" y="11896"/>
                    <a:pt x="8793" y="11896"/>
                  </a:cubicBezTo>
                  <a:lnTo>
                    <a:pt x="14960" y="9012"/>
                  </a:lnTo>
                  <a:cubicBezTo>
                    <a:pt x="14801" y="8793"/>
                    <a:pt x="10365" y="0"/>
                    <a:pt x="10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893;p39">
              <a:extLst>
                <a:ext uri="{FF2B5EF4-FFF2-40B4-BE49-F238E27FC236}">
                  <a16:creationId xmlns:a16="http://schemas.microsoft.com/office/drawing/2014/main" id="{1E8B7116-7163-7726-3873-BB8FFAB5C375}"/>
                </a:ext>
              </a:extLst>
            </p:cNvPr>
            <p:cNvSpPr/>
            <p:nvPr/>
          </p:nvSpPr>
          <p:spPr>
            <a:xfrm>
              <a:off x="813329" y="4064817"/>
              <a:ext cx="44302" cy="94766"/>
            </a:xfrm>
            <a:custGeom>
              <a:avLst/>
              <a:gdLst/>
              <a:ahLst/>
              <a:cxnLst/>
              <a:rect l="l" t="t" r="r" b="b"/>
              <a:pathLst>
                <a:path w="1215" h="2599" extrusionOk="0">
                  <a:moveTo>
                    <a:pt x="40" y="1"/>
                  </a:moveTo>
                  <a:cubicBezTo>
                    <a:pt x="14" y="1"/>
                    <a:pt x="1" y="30"/>
                    <a:pt x="1" y="46"/>
                  </a:cubicBezTo>
                  <a:cubicBezTo>
                    <a:pt x="478" y="881"/>
                    <a:pt x="816" y="1677"/>
                    <a:pt x="1095" y="2572"/>
                  </a:cubicBezTo>
                  <a:cubicBezTo>
                    <a:pt x="1103" y="2589"/>
                    <a:pt x="1125" y="2598"/>
                    <a:pt x="1148" y="2598"/>
                  </a:cubicBezTo>
                  <a:cubicBezTo>
                    <a:pt x="1180" y="2598"/>
                    <a:pt x="1214" y="2579"/>
                    <a:pt x="1214" y="2532"/>
                  </a:cubicBezTo>
                  <a:cubicBezTo>
                    <a:pt x="1194" y="1617"/>
                    <a:pt x="816" y="543"/>
                    <a:pt x="61" y="6"/>
                  </a:cubicBezTo>
                  <a:cubicBezTo>
                    <a:pt x="53" y="2"/>
                    <a:pt x="46" y="1"/>
                    <a:pt x="40"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894;p39">
              <a:extLst>
                <a:ext uri="{FF2B5EF4-FFF2-40B4-BE49-F238E27FC236}">
                  <a16:creationId xmlns:a16="http://schemas.microsoft.com/office/drawing/2014/main" id="{699EB19C-3D6F-6231-4CBC-05547E9EB71C}"/>
                </a:ext>
              </a:extLst>
            </p:cNvPr>
            <p:cNvSpPr/>
            <p:nvPr/>
          </p:nvSpPr>
          <p:spPr>
            <a:xfrm>
              <a:off x="838014" y="4052201"/>
              <a:ext cx="44265" cy="94912"/>
            </a:xfrm>
            <a:custGeom>
              <a:avLst/>
              <a:gdLst/>
              <a:ahLst/>
              <a:cxnLst/>
              <a:rect l="l" t="t" r="r" b="b"/>
              <a:pathLst>
                <a:path w="1214" h="2603" extrusionOk="0">
                  <a:moveTo>
                    <a:pt x="26" y="0"/>
                  </a:moveTo>
                  <a:cubicBezTo>
                    <a:pt x="12" y="0"/>
                    <a:pt x="0" y="39"/>
                    <a:pt x="0" y="54"/>
                  </a:cubicBezTo>
                  <a:cubicBezTo>
                    <a:pt x="478" y="869"/>
                    <a:pt x="816" y="1665"/>
                    <a:pt x="1094" y="2560"/>
                  </a:cubicBezTo>
                  <a:cubicBezTo>
                    <a:pt x="1104" y="2588"/>
                    <a:pt x="1130" y="2603"/>
                    <a:pt x="1155" y="2603"/>
                  </a:cubicBezTo>
                  <a:cubicBezTo>
                    <a:pt x="1185" y="2603"/>
                    <a:pt x="1214" y="2583"/>
                    <a:pt x="1214" y="2540"/>
                  </a:cubicBezTo>
                  <a:cubicBezTo>
                    <a:pt x="1194" y="1625"/>
                    <a:pt x="816" y="551"/>
                    <a:pt x="40" y="14"/>
                  </a:cubicBezTo>
                  <a:cubicBezTo>
                    <a:pt x="35" y="4"/>
                    <a:pt x="30" y="0"/>
                    <a:pt x="2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895;p39">
              <a:extLst>
                <a:ext uri="{FF2B5EF4-FFF2-40B4-BE49-F238E27FC236}">
                  <a16:creationId xmlns:a16="http://schemas.microsoft.com/office/drawing/2014/main" id="{0757CB0E-CE6C-662C-BB13-7B4392A87E95}"/>
                </a:ext>
              </a:extLst>
            </p:cNvPr>
            <p:cNvSpPr/>
            <p:nvPr/>
          </p:nvSpPr>
          <p:spPr>
            <a:xfrm>
              <a:off x="862662" y="4039439"/>
              <a:ext cx="44265" cy="95058"/>
            </a:xfrm>
            <a:custGeom>
              <a:avLst/>
              <a:gdLst/>
              <a:ahLst/>
              <a:cxnLst/>
              <a:rect l="l" t="t" r="r" b="b"/>
              <a:pathLst>
                <a:path w="1214" h="2607" extrusionOk="0">
                  <a:moveTo>
                    <a:pt x="29" y="0"/>
                  </a:moveTo>
                  <a:cubicBezTo>
                    <a:pt x="14" y="0"/>
                    <a:pt x="1" y="29"/>
                    <a:pt x="1" y="46"/>
                  </a:cubicBezTo>
                  <a:cubicBezTo>
                    <a:pt x="458" y="881"/>
                    <a:pt x="816" y="1677"/>
                    <a:pt x="1095" y="2572"/>
                  </a:cubicBezTo>
                  <a:cubicBezTo>
                    <a:pt x="1110" y="2595"/>
                    <a:pt x="1132" y="2607"/>
                    <a:pt x="1153" y="2607"/>
                  </a:cubicBezTo>
                  <a:cubicBezTo>
                    <a:pt x="1185" y="2607"/>
                    <a:pt x="1214" y="2580"/>
                    <a:pt x="1214" y="2532"/>
                  </a:cubicBezTo>
                  <a:cubicBezTo>
                    <a:pt x="1194" y="1617"/>
                    <a:pt x="816" y="543"/>
                    <a:pt x="40" y="6"/>
                  </a:cubicBezTo>
                  <a:cubicBezTo>
                    <a:pt x="37" y="2"/>
                    <a:pt x="33" y="0"/>
                    <a:pt x="29"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896;p39">
              <a:extLst>
                <a:ext uri="{FF2B5EF4-FFF2-40B4-BE49-F238E27FC236}">
                  <a16:creationId xmlns:a16="http://schemas.microsoft.com/office/drawing/2014/main" id="{24B89192-448C-CC4D-F737-852C37EC645C}"/>
                </a:ext>
              </a:extLst>
            </p:cNvPr>
            <p:cNvSpPr/>
            <p:nvPr/>
          </p:nvSpPr>
          <p:spPr>
            <a:xfrm>
              <a:off x="888040" y="4026422"/>
              <a:ext cx="44302" cy="95605"/>
            </a:xfrm>
            <a:custGeom>
              <a:avLst/>
              <a:gdLst/>
              <a:ahLst/>
              <a:cxnLst/>
              <a:rect l="l" t="t" r="r" b="b"/>
              <a:pathLst>
                <a:path w="1215" h="2622" extrusionOk="0">
                  <a:moveTo>
                    <a:pt x="32" y="1"/>
                  </a:moveTo>
                  <a:cubicBezTo>
                    <a:pt x="15" y="1"/>
                    <a:pt x="1" y="47"/>
                    <a:pt x="1" y="64"/>
                  </a:cubicBezTo>
                  <a:cubicBezTo>
                    <a:pt x="458" y="880"/>
                    <a:pt x="816" y="1676"/>
                    <a:pt x="1095" y="2571"/>
                  </a:cubicBezTo>
                  <a:cubicBezTo>
                    <a:pt x="1104" y="2606"/>
                    <a:pt x="1128" y="2622"/>
                    <a:pt x="1152" y="2622"/>
                  </a:cubicBezTo>
                  <a:cubicBezTo>
                    <a:pt x="1183" y="2622"/>
                    <a:pt x="1214" y="2596"/>
                    <a:pt x="1214" y="2551"/>
                  </a:cubicBezTo>
                  <a:cubicBezTo>
                    <a:pt x="1194" y="1636"/>
                    <a:pt x="816" y="562"/>
                    <a:pt x="41" y="5"/>
                  </a:cubicBezTo>
                  <a:cubicBezTo>
                    <a:pt x="38" y="2"/>
                    <a:pt x="35" y="1"/>
                    <a:pt x="32"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897;p39">
              <a:extLst>
                <a:ext uri="{FF2B5EF4-FFF2-40B4-BE49-F238E27FC236}">
                  <a16:creationId xmlns:a16="http://schemas.microsoft.com/office/drawing/2014/main" id="{56C72A35-8825-86EB-859E-234B8E4D5713}"/>
                </a:ext>
              </a:extLst>
            </p:cNvPr>
            <p:cNvSpPr/>
            <p:nvPr/>
          </p:nvSpPr>
          <p:spPr>
            <a:xfrm>
              <a:off x="911996" y="4014061"/>
              <a:ext cx="44995" cy="95094"/>
            </a:xfrm>
            <a:custGeom>
              <a:avLst/>
              <a:gdLst/>
              <a:ahLst/>
              <a:cxnLst/>
              <a:rect l="l" t="t" r="r" b="b"/>
              <a:pathLst>
                <a:path w="1234" h="2608" extrusionOk="0">
                  <a:moveTo>
                    <a:pt x="47" y="0"/>
                  </a:moveTo>
                  <a:cubicBezTo>
                    <a:pt x="27" y="0"/>
                    <a:pt x="0" y="33"/>
                    <a:pt x="0" y="65"/>
                  </a:cubicBezTo>
                  <a:cubicBezTo>
                    <a:pt x="478" y="881"/>
                    <a:pt x="836" y="1676"/>
                    <a:pt x="1094" y="2572"/>
                  </a:cubicBezTo>
                  <a:cubicBezTo>
                    <a:pt x="1111" y="2597"/>
                    <a:pt x="1138" y="2608"/>
                    <a:pt x="1164" y="2608"/>
                  </a:cubicBezTo>
                  <a:cubicBezTo>
                    <a:pt x="1200" y="2608"/>
                    <a:pt x="1234" y="2586"/>
                    <a:pt x="1234" y="2552"/>
                  </a:cubicBezTo>
                  <a:cubicBezTo>
                    <a:pt x="1194" y="1617"/>
                    <a:pt x="836" y="563"/>
                    <a:pt x="60" y="6"/>
                  </a:cubicBezTo>
                  <a:cubicBezTo>
                    <a:pt x="56" y="2"/>
                    <a:pt x="52" y="0"/>
                    <a:pt x="47"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898;p39">
              <a:extLst>
                <a:ext uri="{FF2B5EF4-FFF2-40B4-BE49-F238E27FC236}">
                  <a16:creationId xmlns:a16="http://schemas.microsoft.com/office/drawing/2014/main" id="{9AA4A5E4-B56A-7822-D500-4F413C367C20}"/>
                </a:ext>
              </a:extLst>
            </p:cNvPr>
            <p:cNvSpPr/>
            <p:nvPr/>
          </p:nvSpPr>
          <p:spPr>
            <a:xfrm>
              <a:off x="1495140" y="2625936"/>
              <a:ext cx="559298" cy="1682125"/>
            </a:xfrm>
            <a:custGeom>
              <a:avLst/>
              <a:gdLst/>
              <a:ahLst/>
              <a:cxnLst/>
              <a:rect l="l" t="t" r="r" b="b"/>
              <a:pathLst>
                <a:path w="15339" h="46133" extrusionOk="0">
                  <a:moveTo>
                    <a:pt x="1" y="1"/>
                  </a:moveTo>
                  <a:cubicBezTo>
                    <a:pt x="1" y="1"/>
                    <a:pt x="100" y="5193"/>
                    <a:pt x="2468" y="8953"/>
                  </a:cubicBezTo>
                  <a:cubicBezTo>
                    <a:pt x="2488" y="9012"/>
                    <a:pt x="3800" y="9470"/>
                    <a:pt x="4477" y="9868"/>
                  </a:cubicBezTo>
                  <a:cubicBezTo>
                    <a:pt x="4477" y="9868"/>
                    <a:pt x="5432" y="18780"/>
                    <a:pt x="5849" y="23275"/>
                  </a:cubicBezTo>
                  <a:cubicBezTo>
                    <a:pt x="5949" y="24389"/>
                    <a:pt x="6048" y="25245"/>
                    <a:pt x="6068" y="25583"/>
                  </a:cubicBezTo>
                  <a:cubicBezTo>
                    <a:pt x="6068" y="25742"/>
                    <a:pt x="6088" y="28050"/>
                    <a:pt x="6088" y="31113"/>
                  </a:cubicBezTo>
                  <a:lnTo>
                    <a:pt x="6088" y="39766"/>
                  </a:lnTo>
                  <a:lnTo>
                    <a:pt x="6088" y="41756"/>
                  </a:lnTo>
                  <a:lnTo>
                    <a:pt x="6088" y="46132"/>
                  </a:lnTo>
                  <a:lnTo>
                    <a:pt x="15139" y="46132"/>
                  </a:lnTo>
                  <a:lnTo>
                    <a:pt x="15139" y="45873"/>
                  </a:lnTo>
                  <a:lnTo>
                    <a:pt x="15139" y="45555"/>
                  </a:lnTo>
                  <a:lnTo>
                    <a:pt x="15139" y="45118"/>
                  </a:lnTo>
                  <a:lnTo>
                    <a:pt x="15139" y="44779"/>
                  </a:lnTo>
                  <a:cubicBezTo>
                    <a:pt x="15139" y="44023"/>
                    <a:pt x="15179" y="42969"/>
                    <a:pt x="15199" y="41736"/>
                  </a:cubicBezTo>
                  <a:cubicBezTo>
                    <a:pt x="15199" y="41099"/>
                    <a:pt x="15219" y="40443"/>
                    <a:pt x="15219" y="39707"/>
                  </a:cubicBezTo>
                  <a:cubicBezTo>
                    <a:pt x="15298" y="34216"/>
                    <a:pt x="15338" y="26856"/>
                    <a:pt x="15199" y="24688"/>
                  </a:cubicBezTo>
                  <a:cubicBezTo>
                    <a:pt x="15179" y="24449"/>
                    <a:pt x="15179" y="24170"/>
                    <a:pt x="15139" y="23932"/>
                  </a:cubicBezTo>
                  <a:cubicBezTo>
                    <a:pt x="14741" y="17785"/>
                    <a:pt x="14503" y="8833"/>
                    <a:pt x="11499"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899;p39">
              <a:extLst>
                <a:ext uri="{FF2B5EF4-FFF2-40B4-BE49-F238E27FC236}">
                  <a16:creationId xmlns:a16="http://schemas.microsoft.com/office/drawing/2014/main" id="{5AEDE121-9724-EE94-94A7-87E0549CA4DE}"/>
                </a:ext>
              </a:extLst>
            </p:cNvPr>
            <p:cNvSpPr/>
            <p:nvPr/>
          </p:nvSpPr>
          <p:spPr>
            <a:xfrm>
              <a:off x="1838980" y="2666701"/>
              <a:ext cx="132031" cy="1593120"/>
            </a:xfrm>
            <a:custGeom>
              <a:avLst/>
              <a:gdLst/>
              <a:ahLst/>
              <a:cxnLst/>
              <a:rect l="l" t="t" r="r" b="b"/>
              <a:pathLst>
                <a:path w="3621" h="43692" extrusionOk="0">
                  <a:moveTo>
                    <a:pt x="33" y="1"/>
                  </a:moveTo>
                  <a:cubicBezTo>
                    <a:pt x="14" y="1"/>
                    <a:pt x="0" y="22"/>
                    <a:pt x="0" y="56"/>
                  </a:cubicBezTo>
                  <a:cubicBezTo>
                    <a:pt x="716" y="2782"/>
                    <a:pt x="1373" y="5567"/>
                    <a:pt x="1830" y="8352"/>
                  </a:cubicBezTo>
                  <a:cubicBezTo>
                    <a:pt x="2308" y="11177"/>
                    <a:pt x="2626" y="14001"/>
                    <a:pt x="2885" y="16866"/>
                  </a:cubicBezTo>
                  <a:cubicBezTo>
                    <a:pt x="3123" y="19730"/>
                    <a:pt x="3262" y="22575"/>
                    <a:pt x="3322" y="25440"/>
                  </a:cubicBezTo>
                  <a:cubicBezTo>
                    <a:pt x="3402" y="28304"/>
                    <a:pt x="3402" y="31169"/>
                    <a:pt x="3382" y="34013"/>
                  </a:cubicBezTo>
                  <a:cubicBezTo>
                    <a:pt x="3362" y="36878"/>
                    <a:pt x="3223" y="39742"/>
                    <a:pt x="3223" y="42607"/>
                  </a:cubicBezTo>
                  <a:cubicBezTo>
                    <a:pt x="3223" y="42945"/>
                    <a:pt x="3223" y="43323"/>
                    <a:pt x="3203" y="43661"/>
                  </a:cubicBezTo>
                  <a:cubicBezTo>
                    <a:pt x="3203" y="43681"/>
                    <a:pt x="3218" y="43691"/>
                    <a:pt x="3233" y="43691"/>
                  </a:cubicBezTo>
                  <a:cubicBezTo>
                    <a:pt x="3248" y="43691"/>
                    <a:pt x="3262" y="43681"/>
                    <a:pt x="3262" y="43661"/>
                  </a:cubicBezTo>
                  <a:cubicBezTo>
                    <a:pt x="3302" y="42229"/>
                    <a:pt x="3382" y="40817"/>
                    <a:pt x="3422" y="39365"/>
                  </a:cubicBezTo>
                  <a:cubicBezTo>
                    <a:pt x="3481" y="37932"/>
                    <a:pt x="3521" y="36480"/>
                    <a:pt x="3561" y="35068"/>
                  </a:cubicBezTo>
                  <a:cubicBezTo>
                    <a:pt x="3601" y="32183"/>
                    <a:pt x="3621" y="29299"/>
                    <a:pt x="3581" y="26414"/>
                  </a:cubicBezTo>
                  <a:cubicBezTo>
                    <a:pt x="3521" y="23550"/>
                    <a:pt x="3422" y="20685"/>
                    <a:pt x="3203" y="17841"/>
                  </a:cubicBezTo>
                  <a:cubicBezTo>
                    <a:pt x="2984" y="14996"/>
                    <a:pt x="2626" y="12191"/>
                    <a:pt x="2188" y="9406"/>
                  </a:cubicBezTo>
                  <a:cubicBezTo>
                    <a:pt x="1731" y="6601"/>
                    <a:pt x="1154" y="3776"/>
                    <a:pt x="378" y="1051"/>
                  </a:cubicBezTo>
                  <a:cubicBezTo>
                    <a:pt x="279" y="693"/>
                    <a:pt x="179" y="355"/>
                    <a:pt x="80" y="37"/>
                  </a:cubicBezTo>
                  <a:cubicBezTo>
                    <a:pt x="63" y="12"/>
                    <a:pt x="46" y="1"/>
                    <a:pt x="3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900;p39">
              <a:extLst>
                <a:ext uri="{FF2B5EF4-FFF2-40B4-BE49-F238E27FC236}">
                  <a16:creationId xmlns:a16="http://schemas.microsoft.com/office/drawing/2014/main" id="{2FF191DD-F4CF-3871-E719-3C79531E7BAB}"/>
                </a:ext>
              </a:extLst>
            </p:cNvPr>
            <p:cNvSpPr/>
            <p:nvPr/>
          </p:nvSpPr>
          <p:spPr>
            <a:xfrm>
              <a:off x="1583634" y="2953077"/>
              <a:ext cx="132031" cy="60418"/>
            </a:xfrm>
            <a:custGeom>
              <a:avLst/>
              <a:gdLst/>
              <a:ahLst/>
              <a:cxnLst/>
              <a:rect l="l" t="t" r="r" b="b"/>
              <a:pathLst>
                <a:path w="3621" h="1657" extrusionOk="0">
                  <a:moveTo>
                    <a:pt x="61" y="0"/>
                  </a:moveTo>
                  <a:cubicBezTo>
                    <a:pt x="41" y="0"/>
                    <a:pt x="1" y="40"/>
                    <a:pt x="41" y="40"/>
                  </a:cubicBezTo>
                  <a:cubicBezTo>
                    <a:pt x="598" y="339"/>
                    <a:pt x="1175" y="657"/>
                    <a:pt x="1771" y="935"/>
                  </a:cubicBezTo>
                  <a:cubicBezTo>
                    <a:pt x="2348" y="1214"/>
                    <a:pt x="2945" y="1453"/>
                    <a:pt x="3562" y="1652"/>
                  </a:cubicBezTo>
                  <a:cubicBezTo>
                    <a:pt x="3573" y="1655"/>
                    <a:pt x="3582" y="1657"/>
                    <a:pt x="3589" y="1657"/>
                  </a:cubicBezTo>
                  <a:cubicBezTo>
                    <a:pt x="3621" y="1657"/>
                    <a:pt x="3618" y="1624"/>
                    <a:pt x="3601" y="1592"/>
                  </a:cubicBezTo>
                  <a:cubicBezTo>
                    <a:pt x="3025" y="1293"/>
                    <a:pt x="2448" y="995"/>
                    <a:pt x="1851" y="756"/>
                  </a:cubicBezTo>
                  <a:cubicBezTo>
                    <a:pt x="1254" y="498"/>
                    <a:pt x="657" y="279"/>
                    <a:pt x="6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901;p39">
              <a:extLst>
                <a:ext uri="{FF2B5EF4-FFF2-40B4-BE49-F238E27FC236}">
                  <a16:creationId xmlns:a16="http://schemas.microsoft.com/office/drawing/2014/main" id="{1D8049A8-D9CD-D3D0-7740-571A0CEA4CC1}"/>
                </a:ext>
              </a:extLst>
            </p:cNvPr>
            <p:cNvSpPr/>
            <p:nvPr/>
          </p:nvSpPr>
          <p:spPr>
            <a:xfrm>
              <a:off x="1716394" y="4075901"/>
              <a:ext cx="575925" cy="507959"/>
            </a:xfrm>
            <a:custGeom>
              <a:avLst/>
              <a:gdLst/>
              <a:ahLst/>
              <a:cxnLst/>
              <a:rect l="l" t="t" r="r" b="b"/>
              <a:pathLst>
                <a:path w="15795" h="13931" extrusionOk="0">
                  <a:moveTo>
                    <a:pt x="0" y="0"/>
                  </a:moveTo>
                  <a:cubicBezTo>
                    <a:pt x="0" y="0"/>
                    <a:pt x="0" y="3840"/>
                    <a:pt x="40" y="7400"/>
                  </a:cubicBezTo>
                  <a:cubicBezTo>
                    <a:pt x="40" y="7957"/>
                    <a:pt x="80" y="8495"/>
                    <a:pt x="80" y="9032"/>
                  </a:cubicBezTo>
                  <a:cubicBezTo>
                    <a:pt x="80" y="9350"/>
                    <a:pt x="100" y="9668"/>
                    <a:pt x="100" y="9987"/>
                  </a:cubicBezTo>
                  <a:cubicBezTo>
                    <a:pt x="179" y="11976"/>
                    <a:pt x="279" y="13527"/>
                    <a:pt x="458" y="13627"/>
                  </a:cubicBezTo>
                  <a:cubicBezTo>
                    <a:pt x="793" y="13833"/>
                    <a:pt x="6727" y="13931"/>
                    <a:pt x="10996" y="13931"/>
                  </a:cubicBezTo>
                  <a:cubicBezTo>
                    <a:pt x="13319" y="13931"/>
                    <a:pt x="15149" y="13902"/>
                    <a:pt x="15318" y="13846"/>
                  </a:cubicBezTo>
                  <a:cubicBezTo>
                    <a:pt x="15795" y="13706"/>
                    <a:pt x="15377" y="12274"/>
                    <a:pt x="14840" y="11856"/>
                  </a:cubicBezTo>
                  <a:cubicBezTo>
                    <a:pt x="14522" y="11618"/>
                    <a:pt x="12433" y="10623"/>
                    <a:pt x="10842" y="9867"/>
                  </a:cubicBezTo>
                  <a:cubicBezTo>
                    <a:pt x="9827" y="9390"/>
                    <a:pt x="8992" y="9032"/>
                    <a:pt x="8992" y="9032"/>
                  </a:cubicBezTo>
                  <a:lnTo>
                    <a:pt x="9051" y="7400"/>
                  </a:lnTo>
                  <a:lnTo>
                    <a:pt x="92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902;p39">
              <a:extLst>
                <a:ext uri="{FF2B5EF4-FFF2-40B4-BE49-F238E27FC236}">
                  <a16:creationId xmlns:a16="http://schemas.microsoft.com/office/drawing/2014/main" id="{817AA0A9-A08B-78A6-2BCB-8BE28CD428B4}"/>
                </a:ext>
              </a:extLst>
            </p:cNvPr>
            <p:cNvSpPr/>
            <p:nvPr/>
          </p:nvSpPr>
          <p:spPr>
            <a:xfrm>
              <a:off x="1705491" y="4149154"/>
              <a:ext cx="595542" cy="441123"/>
            </a:xfrm>
            <a:custGeom>
              <a:avLst/>
              <a:gdLst/>
              <a:ahLst/>
              <a:cxnLst/>
              <a:rect l="l" t="t" r="r" b="b"/>
              <a:pathLst>
                <a:path w="16333" h="12098" extrusionOk="0">
                  <a:moveTo>
                    <a:pt x="1" y="1"/>
                  </a:moveTo>
                  <a:cubicBezTo>
                    <a:pt x="1" y="1"/>
                    <a:pt x="61" y="11121"/>
                    <a:pt x="657" y="11717"/>
                  </a:cubicBezTo>
                  <a:cubicBezTo>
                    <a:pt x="932" y="12002"/>
                    <a:pt x="4634" y="12098"/>
                    <a:pt x="8344" y="12098"/>
                  </a:cubicBezTo>
                  <a:cubicBezTo>
                    <a:pt x="12149" y="12098"/>
                    <a:pt x="15963" y="11997"/>
                    <a:pt x="16094" y="11896"/>
                  </a:cubicBezTo>
                  <a:cubicBezTo>
                    <a:pt x="16333" y="11697"/>
                    <a:pt x="16074" y="10285"/>
                    <a:pt x="15040" y="9370"/>
                  </a:cubicBezTo>
                  <a:cubicBezTo>
                    <a:pt x="14304" y="8733"/>
                    <a:pt x="9868" y="6804"/>
                    <a:pt x="9868" y="6804"/>
                  </a:cubicBezTo>
                  <a:lnTo>
                    <a:pt x="10126" y="1"/>
                  </a:lnTo>
                  <a:lnTo>
                    <a:pt x="10126" y="1"/>
                  </a:lnTo>
                  <a:cubicBezTo>
                    <a:pt x="10033" y="20"/>
                    <a:pt x="8877" y="27"/>
                    <a:pt x="7377" y="27"/>
                  </a:cubicBezTo>
                  <a:cubicBezTo>
                    <a:pt x="4377" y="2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903;p39">
              <a:extLst>
                <a:ext uri="{FF2B5EF4-FFF2-40B4-BE49-F238E27FC236}">
                  <a16:creationId xmlns:a16="http://schemas.microsoft.com/office/drawing/2014/main" id="{30D0A8EC-51CE-5178-9622-3B90DCB07ADC}"/>
                </a:ext>
              </a:extLst>
            </p:cNvPr>
            <p:cNvSpPr/>
            <p:nvPr/>
          </p:nvSpPr>
          <p:spPr>
            <a:xfrm>
              <a:off x="1983299" y="4369205"/>
              <a:ext cx="105231" cy="18632"/>
            </a:xfrm>
            <a:custGeom>
              <a:avLst/>
              <a:gdLst/>
              <a:ahLst/>
              <a:cxnLst/>
              <a:rect l="l" t="t" r="r" b="b"/>
              <a:pathLst>
                <a:path w="2886" h="511" extrusionOk="0">
                  <a:moveTo>
                    <a:pt x="1176" y="1"/>
                  </a:moveTo>
                  <a:cubicBezTo>
                    <a:pt x="768" y="1"/>
                    <a:pt x="368" y="81"/>
                    <a:pt x="21" y="272"/>
                  </a:cubicBezTo>
                  <a:cubicBezTo>
                    <a:pt x="1" y="291"/>
                    <a:pt x="21" y="331"/>
                    <a:pt x="41" y="331"/>
                  </a:cubicBezTo>
                  <a:cubicBezTo>
                    <a:pt x="260" y="322"/>
                    <a:pt x="475" y="317"/>
                    <a:pt x="686" y="317"/>
                  </a:cubicBezTo>
                  <a:cubicBezTo>
                    <a:pt x="1393" y="317"/>
                    <a:pt x="2066" y="372"/>
                    <a:pt x="2786" y="510"/>
                  </a:cubicBezTo>
                  <a:cubicBezTo>
                    <a:pt x="2845" y="510"/>
                    <a:pt x="2885" y="411"/>
                    <a:pt x="2825" y="391"/>
                  </a:cubicBezTo>
                  <a:cubicBezTo>
                    <a:pt x="2338" y="159"/>
                    <a:pt x="1748" y="1"/>
                    <a:pt x="1176"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904;p39">
              <a:extLst>
                <a:ext uri="{FF2B5EF4-FFF2-40B4-BE49-F238E27FC236}">
                  <a16:creationId xmlns:a16="http://schemas.microsoft.com/office/drawing/2014/main" id="{3552F6C9-720E-76AE-F733-F29E41C36DAB}"/>
                </a:ext>
              </a:extLst>
            </p:cNvPr>
            <p:cNvSpPr/>
            <p:nvPr/>
          </p:nvSpPr>
          <p:spPr>
            <a:xfrm>
              <a:off x="1983299" y="4341676"/>
              <a:ext cx="105231" cy="19325"/>
            </a:xfrm>
            <a:custGeom>
              <a:avLst/>
              <a:gdLst/>
              <a:ahLst/>
              <a:cxnLst/>
              <a:rect l="l" t="t" r="r" b="b"/>
              <a:pathLst>
                <a:path w="2886" h="530" extrusionOk="0">
                  <a:moveTo>
                    <a:pt x="1176" y="0"/>
                  </a:moveTo>
                  <a:cubicBezTo>
                    <a:pt x="768" y="0"/>
                    <a:pt x="368" y="80"/>
                    <a:pt x="21" y="271"/>
                  </a:cubicBezTo>
                  <a:cubicBezTo>
                    <a:pt x="1" y="291"/>
                    <a:pt x="21" y="350"/>
                    <a:pt x="41" y="350"/>
                  </a:cubicBezTo>
                  <a:cubicBezTo>
                    <a:pt x="279" y="335"/>
                    <a:pt x="512" y="328"/>
                    <a:pt x="741" y="328"/>
                  </a:cubicBezTo>
                  <a:cubicBezTo>
                    <a:pt x="1428" y="328"/>
                    <a:pt x="2084" y="395"/>
                    <a:pt x="2786" y="529"/>
                  </a:cubicBezTo>
                  <a:cubicBezTo>
                    <a:pt x="2845" y="529"/>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905;p39">
              <a:extLst>
                <a:ext uri="{FF2B5EF4-FFF2-40B4-BE49-F238E27FC236}">
                  <a16:creationId xmlns:a16="http://schemas.microsoft.com/office/drawing/2014/main" id="{253273DC-0B2C-7FB2-B166-C5E05D086C2A}"/>
                </a:ext>
              </a:extLst>
            </p:cNvPr>
            <p:cNvSpPr/>
            <p:nvPr/>
          </p:nvSpPr>
          <p:spPr>
            <a:xfrm>
              <a:off x="1983299" y="4313673"/>
              <a:ext cx="105231" cy="19033"/>
            </a:xfrm>
            <a:custGeom>
              <a:avLst/>
              <a:gdLst/>
              <a:ahLst/>
              <a:cxnLst/>
              <a:rect l="l" t="t" r="r" b="b"/>
              <a:pathLst>
                <a:path w="2886" h="522" extrusionOk="0">
                  <a:moveTo>
                    <a:pt x="1185" y="1"/>
                  </a:moveTo>
                  <a:cubicBezTo>
                    <a:pt x="774" y="1"/>
                    <a:pt x="371" y="79"/>
                    <a:pt x="21" y="263"/>
                  </a:cubicBezTo>
                  <a:cubicBezTo>
                    <a:pt x="1" y="303"/>
                    <a:pt x="21" y="342"/>
                    <a:pt x="41" y="342"/>
                  </a:cubicBezTo>
                  <a:cubicBezTo>
                    <a:pt x="260" y="333"/>
                    <a:pt x="475" y="328"/>
                    <a:pt x="686" y="328"/>
                  </a:cubicBezTo>
                  <a:cubicBezTo>
                    <a:pt x="1393" y="328"/>
                    <a:pt x="2066" y="384"/>
                    <a:pt x="2786" y="521"/>
                  </a:cubicBezTo>
                  <a:cubicBezTo>
                    <a:pt x="2845" y="521"/>
                    <a:pt x="2885" y="422"/>
                    <a:pt x="2825" y="382"/>
                  </a:cubicBezTo>
                  <a:cubicBezTo>
                    <a:pt x="2340" y="151"/>
                    <a:pt x="1755" y="1"/>
                    <a:pt x="1185"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906;p39">
              <a:extLst>
                <a:ext uri="{FF2B5EF4-FFF2-40B4-BE49-F238E27FC236}">
                  <a16:creationId xmlns:a16="http://schemas.microsoft.com/office/drawing/2014/main" id="{7E5069DF-D241-6774-6095-CF58378CFB91}"/>
                </a:ext>
              </a:extLst>
            </p:cNvPr>
            <p:cNvSpPr/>
            <p:nvPr/>
          </p:nvSpPr>
          <p:spPr>
            <a:xfrm>
              <a:off x="1983299" y="4286545"/>
              <a:ext cx="105231" cy="18596"/>
            </a:xfrm>
            <a:custGeom>
              <a:avLst/>
              <a:gdLst/>
              <a:ahLst/>
              <a:cxnLst/>
              <a:rect l="l" t="t" r="r" b="b"/>
              <a:pathLst>
                <a:path w="2886" h="510" extrusionOk="0">
                  <a:moveTo>
                    <a:pt x="1176" y="0"/>
                  </a:moveTo>
                  <a:cubicBezTo>
                    <a:pt x="768" y="0"/>
                    <a:pt x="368" y="80"/>
                    <a:pt x="21" y="271"/>
                  </a:cubicBezTo>
                  <a:cubicBezTo>
                    <a:pt x="1" y="291"/>
                    <a:pt x="21" y="330"/>
                    <a:pt x="41" y="330"/>
                  </a:cubicBezTo>
                  <a:cubicBezTo>
                    <a:pt x="260" y="321"/>
                    <a:pt x="475" y="316"/>
                    <a:pt x="686" y="316"/>
                  </a:cubicBezTo>
                  <a:cubicBezTo>
                    <a:pt x="1393" y="316"/>
                    <a:pt x="2066" y="372"/>
                    <a:pt x="2786" y="509"/>
                  </a:cubicBezTo>
                  <a:cubicBezTo>
                    <a:pt x="2845" y="509"/>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907;p39">
              <a:extLst>
                <a:ext uri="{FF2B5EF4-FFF2-40B4-BE49-F238E27FC236}">
                  <a16:creationId xmlns:a16="http://schemas.microsoft.com/office/drawing/2014/main" id="{3CAD5B5A-D6CE-05FF-60E8-EA331702D896}"/>
                </a:ext>
              </a:extLst>
            </p:cNvPr>
            <p:cNvSpPr/>
            <p:nvPr/>
          </p:nvSpPr>
          <p:spPr>
            <a:xfrm>
              <a:off x="1983299" y="4258250"/>
              <a:ext cx="105231" cy="18596"/>
            </a:xfrm>
            <a:custGeom>
              <a:avLst/>
              <a:gdLst/>
              <a:ahLst/>
              <a:cxnLst/>
              <a:rect l="l" t="t" r="r" b="b"/>
              <a:pathLst>
                <a:path w="2886" h="510" extrusionOk="0">
                  <a:moveTo>
                    <a:pt x="1176" y="0"/>
                  </a:moveTo>
                  <a:cubicBezTo>
                    <a:pt x="768" y="0"/>
                    <a:pt x="368" y="81"/>
                    <a:pt x="21" y="271"/>
                  </a:cubicBezTo>
                  <a:cubicBezTo>
                    <a:pt x="1" y="291"/>
                    <a:pt x="21" y="351"/>
                    <a:pt x="41" y="351"/>
                  </a:cubicBezTo>
                  <a:cubicBezTo>
                    <a:pt x="284" y="335"/>
                    <a:pt x="522" y="328"/>
                    <a:pt x="756" y="328"/>
                  </a:cubicBezTo>
                  <a:cubicBezTo>
                    <a:pt x="1438" y="328"/>
                    <a:pt x="2090" y="391"/>
                    <a:pt x="2786" y="510"/>
                  </a:cubicBezTo>
                  <a:cubicBezTo>
                    <a:pt x="2845" y="510"/>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908;p39">
              <a:extLst>
                <a:ext uri="{FF2B5EF4-FFF2-40B4-BE49-F238E27FC236}">
                  <a16:creationId xmlns:a16="http://schemas.microsoft.com/office/drawing/2014/main" id="{B8D2A80D-C668-47BC-FE5C-666D57EA6BF7}"/>
                </a:ext>
              </a:extLst>
            </p:cNvPr>
            <p:cNvSpPr/>
            <p:nvPr/>
          </p:nvSpPr>
          <p:spPr>
            <a:xfrm>
              <a:off x="1421887" y="2129463"/>
              <a:ext cx="540411" cy="643563"/>
            </a:xfrm>
            <a:custGeom>
              <a:avLst/>
              <a:gdLst/>
              <a:ahLst/>
              <a:cxnLst/>
              <a:rect l="l" t="t" r="r" b="b"/>
              <a:pathLst>
                <a:path w="14821" h="17650" extrusionOk="0">
                  <a:moveTo>
                    <a:pt x="8426" y="0"/>
                  </a:moveTo>
                  <a:cubicBezTo>
                    <a:pt x="7621" y="0"/>
                    <a:pt x="6760" y="380"/>
                    <a:pt x="5969" y="1244"/>
                  </a:cubicBezTo>
                  <a:cubicBezTo>
                    <a:pt x="2925" y="4546"/>
                    <a:pt x="1" y="17556"/>
                    <a:pt x="1" y="17556"/>
                  </a:cubicBezTo>
                  <a:cubicBezTo>
                    <a:pt x="1010" y="17627"/>
                    <a:pt x="3188" y="17649"/>
                    <a:pt x="5572" y="17649"/>
                  </a:cubicBezTo>
                  <a:cubicBezTo>
                    <a:pt x="9864" y="17649"/>
                    <a:pt x="14821" y="17575"/>
                    <a:pt x="14821" y="17575"/>
                  </a:cubicBezTo>
                  <a:lnTo>
                    <a:pt x="13806" y="10613"/>
                  </a:lnTo>
                  <a:cubicBezTo>
                    <a:pt x="13806" y="10613"/>
                    <a:pt x="14801" y="8922"/>
                    <a:pt x="14463" y="7410"/>
                  </a:cubicBezTo>
                  <a:cubicBezTo>
                    <a:pt x="14085" y="5680"/>
                    <a:pt x="10683" y="1164"/>
                    <a:pt x="10385" y="866"/>
                  </a:cubicBezTo>
                  <a:cubicBezTo>
                    <a:pt x="9844" y="315"/>
                    <a:pt x="9159" y="0"/>
                    <a:pt x="8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909;p39">
              <a:extLst>
                <a:ext uri="{FF2B5EF4-FFF2-40B4-BE49-F238E27FC236}">
                  <a16:creationId xmlns:a16="http://schemas.microsoft.com/office/drawing/2014/main" id="{15A2500E-B2C5-3933-CF67-A72BBA987953}"/>
                </a:ext>
              </a:extLst>
            </p:cNvPr>
            <p:cNvSpPr/>
            <p:nvPr/>
          </p:nvSpPr>
          <p:spPr>
            <a:xfrm>
              <a:off x="1683031" y="1719334"/>
              <a:ext cx="742632" cy="526190"/>
            </a:xfrm>
            <a:custGeom>
              <a:avLst/>
              <a:gdLst/>
              <a:ahLst/>
              <a:cxnLst/>
              <a:rect l="l" t="t" r="r" b="b"/>
              <a:pathLst>
                <a:path w="20367" h="14431" extrusionOk="0">
                  <a:moveTo>
                    <a:pt x="15625" y="1"/>
                  </a:moveTo>
                  <a:cubicBezTo>
                    <a:pt x="15405" y="1"/>
                    <a:pt x="15257" y="67"/>
                    <a:pt x="15218" y="218"/>
                  </a:cubicBezTo>
                  <a:cubicBezTo>
                    <a:pt x="14761" y="1789"/>
                    <a:pt x="10941" y="7658"/>
                    <a:pt x="10643" y="8175"/>
                  </a:cubicBezTo>
                  <a:cubicBezTo>
                    <a:pt x="10344" y="8712"/>
                    <a:pt x="5908" y="10224"/>
                    <a:pt x="3322" y="11517"/>
                  </a:cubicBezTo>
                  <a:cubicBezTo>
                    <a:pt x="1015" y="12690"/>
                    <a:pt x="0" y="14202"/>
                    <a:pt x="1214" y="14381"/>
                  </a:cubicBezTo>
                  <a:cubicBezTo>
                    <a:pt x="1443" y="14414"/>
                    <a:pt x="1826" y="14431"/>
                    <a:pt x="2319" y="14431"/>
                  </a:cubicBezTo>
                  <a:cubicBezTo>
                    <a:pt x="5461" y="14431"/>
                    <a:pt x="13111" y="13742"/>
                    <a:pt x="14641" y="11954"/>
                  </a:cubicBezTo>
                  <a:cubicBezTo>
                    <a:pt x="16790" y="9448"/>
                    <a:pt x="19356" y="4554"/>
                    <a:pt x="20012" y="2963"/>
                  </a:cubicBezTo>
                  <a:cubicBezTo>
                    <a:pt x="20367" y="2069"/>
                    <a:pt x="16856" y="1"/>
                    <a:pt x="1562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910;p39">
              <a:extLst>
                <a:ext uri="{FF2B5EF4-FFF2-40B4-BE49-F238E27FC236}">
                  <a16:creationId xmlns:a16="http://schemas.microsoft.com/office/drawing/2014/main" id="{75E14572-D8CE-86E0-BF08-B0A0F1FF526D}"/>
                </a:ext>
              </a:extLst>
            </p:cNvPr>
            <p:cNvSpPr/>
            <p:nvPr/>
          </p:nvSpPr>
          <p:spPr>
            <a:xfrm>
              <a:off x="2235728" y="1427890"/>
              <a:ext cx="297425" cy="411516"/>
            </a:xfrm>
            <a:custGeom>
              <a:avLst/>
              <a:gdLst/>
              <a:ahLst/>
              <a:cxnLst/>
              <a:rect l="l" t="t" r="r" b="b"/>
              <a:pathLst>
                <a:path w="8157" h="11286" extrusionOk="0">
                  <a:moveTo>
                    <a:pt x="6224" y="0"/>
                  </a:moveTo>
                  <a:cubicBezTo>
                    <a:pt x="5206" y="0"/>
                    <a:pt x="2762" y="1992"/>
                    <a:pt x="2189" y="2601"/>
                  </a:cubicBezTo>
                  <a:cubicBezTo>
                    <a:pt x="1771" y="3078"/>
                    <a:pt x="1254" y="4312"/>
                    <a:pt x="995" y="5068"/>
                  </a:cubicBezTo>
                  <a:cubicBezTo>
                    <a:pt x="577" y="6401"/>
                    <a:pt x="0" y="8469"/>
                    <a:pt x="0" y="8469"/>
                  </a:cubicBezTo>
                  <a:cubicBezTo>
                    <a:pt x="0" y="8469"/>
                    <a:pt x="4206" y="11286"/>
                    <a:pt x="4625" y="11286"/>
                  </a:cubicBezTo>
                  <a:cubicBezTo>
                    <a:pt x="4640" y="11286"/>
                    <a:pt x="4650" y="11282"/>
                    <a:pt x="4655" y="11274"/>
                  </a:cubicBezTo>
                  <a:cubicBezTo>
                    <a:pt x="5192" y="10459"/>
                    <a:pt x="5849" y="9185"/>
                    <a:pt x="5332" y="6997"/>
                  </a:cubicBezTo>
                  <a:cubicBezTo>
                    <a:pt x="5332" y="6997"/>
                    <a:pt x="8156" y="5306"/>
                    <a:pt x="7778" y="4411"/>
                  </a:cubicBezTo>
                  <a:cubicBezTo>
                    <a:pt x="7716" y="4265"/>
                    <a:pt x="7580" y="4206"/>
                    <a:pt x="7399" y="4206"/>
                  </a:cubicBezTo>
                  <a:cubicBezTo>
                    <a:pt x="7130" y="4206"/>
                    <a:pt x="6762" y="4337"/>
                    <a:pt x="6391" y="4512"/>
                  </a:cubicBezTo>
                  <a:lnTo>
                    <a:pt x="6391" y="4512"/>
                  </a:lnTo>
                  <a:cubicBezTo>
                    <a:pt x="7175" y="3994"/>
                    <a:pt x="7942" y="3359"/>
                    <a:pt x="7778" y="2939"/>
                  </a:cubicBezTo>
                  <a:cubicBezTo>
                    <a:pt x="7699" y="2734"/>
                    <a:pt x="7521" y="2652"/>
                    <a:pt x="7286" y="2652"/>
                  </a:cubicBezTo>
                  <a:cubicBezTo>
                    <a:pt x="7097" y="2652"/>
                    <a:pt x="6871" y="2705"/>
                    <a:pt x="6631" y="2790"/>
                  </a:cubicBezTo>
                  <a:lnTo>
                    <a:pt x="6631" y="2790"/>
                  </a:lnTo>
                  <a:cubicBezTo>
                    <a:pt x="7271" y="2338"/>
                    <a:pt x="7752" y="1839"/>
                    <a:pt x="7540" y="1447"/>
                  </a:cubicBezTo>
                  <a:cubicBezTo>
                    <a:pt x="7440" y="1283"/>
                    <a:pt x="7267" y="1215"/>
                    <a:pt x="7051" y="1215"/>
                  </a:cubicBezTo>
                  <a:cubicBezTo>
                    <a:pt x="6509" y="1215"/>
                    <a:pt x="5694" y="1640"/>
                    <a:pt x="5071" y="2023"/>
                  </a:cubicBezTo>
                  <a:lnTo>
                    <a:pt x="5071" y="2023"/>
                  </a:lnTo>
                  <a:cubicBezTo>
                    <a:pt x="5891" y="1433"/>
                    <a:pt x="6928" y="560"/>
                    <a:pt x="6565" y="134"/>
                  </a:cubicBezTo>
                  <a:cubicBezTo>
                    <a:pt x="6487" y="42"/>
                    <a:pt x="6370" y="0"/>
                    <a:pt x="622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911;p39">
              <a:extLst>
                <a:ext uri="{FF2B5EF4-FFF2-40B4-BE49-F238E27FC236}">
                  <a16:creationId xmlns:a16="http://schemas.microsoft.com/office/drawing/2014/main" id="{C1BBA635-98FC-FEC9-E23E-56F635CF937E}"/>
                </a:ext>
              </a:extLst>
            </p:cNvPr>
            <p:cNvSpPr/>
            <p:nvPr/>
          </p:nvSpPr>
          <p:spPr>
            <a:xfrm>
              <a:off x="2350585" y="1474635"/>
              <a:ext cx="130390" cy="73837"/>
            </a:xfrm>
            <a:custGeom>
              <a:avLst/>
              <a:gdLst/>
              <a:ahLst/>
              <a:cxnLst/>
              <a:rect l="l" t="t" r="r" b="b"/>
              <a:pathLst>
                <a:path w="3576" h="2025" extrusionOk="0">
                  <a:moveTo>
                    <a:pt x="3564" y="1"/>
                  </a:moveTo>
                  <a:cubicBezTo>
                    <a:pt x="3481" y="1"/>
                    <a:pt x="2897" y="188"/>
                    <a:pt x="2082" y="623"/>
                  </a:cubicBezTo>
                  <a:cubicBezTo>
                    <a:pt x="1704" y="822"/>
                    <a:pt x="1366" y="1040"/>
                    <a:pt x="1008" y="1259"/>
                  </a:cubicBezTo>
                  <a:cubicBezTo>
                    <a:pt x="670" y="1498"/>
                    <a:pt x="332" y="1757"/>
                    <a:pt x="13" y="2015"/>
                  </a:cubicBezTo>
                  <a:cubicBezTo>
                    <a:pt x="371" y="1796"/>
                    <a:pt x="710" y="1597"/>
                    <a:pt x="1088" y="1359"/>
                  </a:cubicBezTo>
                  <a:cubicBezTo>
                    <a:pt x="1426" y="1140"/>
                    <a:pt x="2679" y="344"/>
                    <a:pt x="3574" y="6"/>
                  </a:cubicBezTo>
                  <a:cubicBezTo>
                    <a:pt x="3576" y="3"/>
                    <a:pt x="3573" y="1"/>
                    <a:pt x="3564" y="1"/>
                  </a:cubicBezTo>
                  <a:close/>
                  <a:moveTo>
                    <a:pt x="13" y="2015"/>
                  </a:moveTo>
                  <a:cubicBezTo>
                    <a:pt x="0" y="2015"/>
                    <a:pt x="4" y="2024"/>
                    <a:pt x="9" y="2024"/>
                  </a:cubicBezTo>
                  <a:cubicBezTo>
                    <a:pt x="11" y="2024"/>
                    <a:pt x="13" y="2022"/>
                    <a:pt x="13" y="2015"/>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912;p39">
              <a:extLst>
                <a:ext uri="{FF2B5EF4-FFF2-40B4-BE49-F238E27FC236}">
                  <a16:creationId xmlns:a16="http://schemas.microsoft.com/office/drawing/2014/main" id="{2B95427D-0893-EA1B-3902-BAD7D85AA623}"/>
                </a:ext>
              </a:extLst>
            </p:cNvPr>
            <p:cNvSpPr/>
            <p:nvPr/>
          </p:nvSpPr>
          <p:spPr>
            <a:xfrm>
              <a:off x="2380083" y="1530386"/>
              <a:ext cx="96370" cy="62716"/>
            </a:xfrm>
            <a:custGeom>
              <a:avLst/>
              <a:gdLst/>
              <a:ahLst/>
              <a:cxnLst/>
              <a:rect l="l" t="t" r="r" b="b"/>
              <a:pathLst>
                <a:path w="2643" h="1720" extrusionOk="0">
                  <a:moveTo>
                    <a:pt x="2631" y="1"/>
                  </a:moveTo>
                  <a:cubicBezTo>
                    <a:pt x="2626" y="1"/>
                    <a:pt x="2618" y="3"/>
                    <a:pt x="2606" y="9"/>
                  </a:cubicBezTo>
                  <a:cubicBezTo>
                    <a:pt x="2148" y="287"/>
                    <a:pt x="1711" y="506"/>
                    <a:pt x="1273" y="805"/>
                  </a:cubicBezTo>
                  <a:cubicBezTo>
                    <a:pt x="836" y="1083"/>
                    <a:pt x="418" y="1401"/>
                    <a:pt x="0" y="1720"/>
                  </a:cubicBezTo>
                  <a:cubicBezTo>
                    <a:pt x="458" y="1461"/>
                    <a:pt x="895" y="1182"/>
                    <a:pt x="1333" y="884"/>
                  </a:cubicBezTo>
                  <a:cubicBezTo>
                    <a:pt x="1770" y="606"/>
                    <a:pt x="2168" y="307"/>
                    <a:pt x="2606" y="29"/>
                  </a:cubicBezTo>
                  <a:cubicBezTo>
                    <a:pt x="2634" y="15"/>
                    <a:pt x="2642" y="1"/>
                    <a:pt x="263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913;p39">
              <a:extLst>
                <a:ext uri="{FF2B5EF4-FFF2-40B4-BE49-F238E27FC236}">
                  <a16:creationId xmlns:a16="http://schemas.microsoft.com/office/drawing/2014/main" id="{3C25F3FE-D26F-5F19-7D4F-4E6DE4E5248B}"/>
                </a:ext>
              </a:extLst>
            </p:cNvPr>
            <p:cNvSpPr/>
            <p:nvPr/>
          </p:nvSpPr>
          <p:spPr>
            <a:xfrm>
              <a:off x="2397731" y="1591424"/>
              <a:ext cx="76644" cy="46964"/>
            </a:xfrm>
            <a:custGeom>
              <a:avLst/>
              <a:gdLst/>
              <a:ahLst/>
              <a:cxnLst/>
              <a:rect l="l" t="t" r="r" b="b"/>
              <a:pathLst>
                <a:path w="2102" h="1288" extrusionOk="0">
                  <a:moveTo>
                    <a:pt x="2092" y="0"/>
                  </a:moveTo>
                  <a:cubicBezTo>
                    <a:pt x="2089" y="0"/>
                    <a:pt x="2086" y="2"/>
                    <a:pt x="2082" y="6"/>
                  </a:cubicBezTo>
                  <a:cubicBezTo>
                    <a:pt x="1346" y="384"/>
                    <a:pt x="630" y="742"/>
                    <a:pt x="13" y="1279"/>
                  </a:cubicBezTo>
                  <a:cubicBezTo>
                    <a:pt x="829" y="762"/>
                    <a:pt x="1386" y="424"/>
                    <a:pt x="2082" y="26"/>
                  </a:cubicBezTo>
                  <a:cubicBezTo>
                    <a:pt x="2098" y="26"/>
                    <a:pt x="2101" y="0"/>
                    <a:pt x="2092" y="0"/>
                  </a:cubicBezTo>
                  <a:close/>
                  <a:moveTo>
                    <a:pt x="13" y="1279"/>
                  </a:moveTo>
                  <a:cubicBezTo>
                    <a:pt x="0" y="1279"/>
                    <a:pt x="4" y="1288"/>
                    <a:pt x="9" y="1288"/>
                  </a:cubicBezTo>
                  <a:cubicBezTo>
                    <a:pt x="11" y="1288"/>
                    <a:pt x="13" y="1286"/>
                    <a:pt x="13" y="127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914;p39">
              <a:extLst>
                <a:ext uri="{FF2B5EF4-FFF2-40B4-BE49-F238E27FC236}">
                  <a16:creationId xmlns:a16="http://schemas.microsoft.com/office/drawing/2014/main" id="{F6A48E39-6015-197B-1D24-4C743C13FC53}"/>
                </a:ext>
              </a:extLst>
            </p:cNvPr>
            <p:cNvSpPr/>
            <p:nvPr/>
          </p:nvSpPr>
          <p:spPr>
            <a:xfrm>
              <a:off x="1668519" y="2038417"/>
              <a:ext cx="398973" cy="238100"/>
            </a:xfrm>
            <a:custGeom>
              <a:avLst/>
              <a:gdLst/>
              <a:ahLst/>
              <a:cxnLst/>
              <a:rect l="l" t="t" r="r" b="b"/>
              <a:pathLst>
                <a:path w="10942" h="6530" extrusionOk="0">
                  <a:moveTo>
                    <a:pt x="8534" y="1"/>
                  </a:moveTo>
                  <a:cubicBezTo>
                    <a:pt x="8534" y="1"/>
                    <a:pt x="5192" y="1473"/>
                    <a:pt x="2905" y="2845"/>
                  </a:cubicBezTo>
                  <a:cubicBezTo>
                    <a:pt x="40" y="4536"/>
                    <a:pt x="0" y="6187"/>
                    <a:pt x="2069" y="6466"/>
                  </a:cubicBezTo>
                  <a:cubicBezTo>
                    <a:pt x="2386" y="6510"/>
                    <a:pt x="2741" y="6529"/>
                    <a:pt x="3120" y="6529"/>
                  </a:cubicBezTo>
                  <a:cubicBezTo>
                    <a:pt x="6197" y="6529"/>
                    <a:pt x="10941" y="5252"/>
                    <a:pt x="10941" y="5252"/>
                  </a:cubicBezTo>
                  <a:lnTo>
                    <a:pt x="8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915;p39">
              <a:extLst>
                <a:ext uri="{FF2B5EF4-FFF2-40B4-BE49-F238E27FC236}">
                  <a16:creationId xmlns:a16="http://schemas.microsoft.com/office/drawing/2014/main" id="{FABDA2C0-E44A-DB49-1901-791DFA76C618}"/>
                </a:ext>
              </a:extLst>
            </p:cNvPr>
            <p:cNvSpPr/>
            <p:nvPr/>
          </p:nvSpPr>
          <p:spPr>
            <a:xfrm>
              <a:off x="1947967" y="2057013"/>
              <a:ext cx="80217" cy="175312"/>
            </a:xfrm>
            <a:custGeom>
              <a:avLst/>
              <a:gdLst/>
              <a:ahLst/>
              <a:cxnLst/>
              <a:rect l="l" t="t" r="r" b="b"/>
              <a:pathLst>
                <a:path w="2200" h="4808" extrusionOk="0">
                  <a:moveTo>
                    <a:pt x="28" y="0"/>
                  </a:moveTo>
                  <a:cubicBezTo>
                    <a:pt x="18" y="0"/>
                    <a:pt x="0" y="19"/>
                    <a:pt x="15" y="48"/>
                  </a:cubicBezTo>
                  <a:cubicBezTo>
                    <a:pt x="214" y="426"/>
                    <a:pt x="1288" y="3052"/>
                    <a:pt x="2143" y="4802"/>
                  </a:cubicBezTo>
                  <a:cubicBezTo>
                    <a:pt x="2151" y="4806"/>
                    <a:pt x="2158" y="4807"/>
                    <a:pt x="2164" y="4807"/>
                  </a:cubicBezTo>
                  <a:cubicBezTo>
                    <a:pt x="2189" y="4807"/>
                    <a:pt x="2199" y="4778"/>
                    <a:pt x="2183" y="4762"/>
                  </a:cubicBezTo>
                  <a:cubicBezTo>
                    <a:pt x="1387" y="2574"/>
                    <a:pt x="214" y="426"/>
                    <a:pt x="35" y="8"/>
                  </a:cubicBezTo>
                  <a:cubicBezTo>
                    <a:pt x="35" y="3"/>
                    <a:pt x="32" y="0"/>
                    <a:pt x="2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916;p39">
              <a:extLst>
                <a:ext uri="{FF2B5EF4-FFF2-40B4-BE49-F238E27FC236}">
                  <a16:creationId xmlns:a16="http://schemas.microsoft.com/office/drawing/2014/main" id="{E6B61F34-D6FB-778F-74AB-3824C6D206AF}"/>
                </a:ext>
              </a:extLst>
            </p:cNvPr>
            <p:cNvSpPr/>
            <p:nvPr/>
          </p:nvSpPr>
          <p:spPr>
            <a:xfrm>
              <a:off x="1780969" y="2267620"/>
              <a:ext cx="100090" cy="32269"/>
            </a:xfrm>
            <a:custGeom>
              <a:avLst/>
              <a:gdLst/>
              <a:ahLst/>
              <a:cxnLst/>
              <a:rect l="l" t="t" r="r" b="b"/>
              <a:pathLst>
                <a:path w="2745" h="885" extrusionOk="0">
                  <a:moveTo>
                    <a:pt x="2745" y="1"/>
                  </a:moveTo>
                  <a:lnTo>
                    <a:pt x="2745" y="1"/>
                  </a:lnTo>
                  <a:cubicBezTo>
                    <a:pt x="1810" y="160"/>
                    <a:pt x="915" y="498"/>
                    <a:pt x="20" y="797"/>
                  </a:cubicBezTo>
                  <a:cubicBezTo>
                    <a:pt x="3" y="797"/>
                    <a:pt x="0" y="840"/>
                    <a:pt x="12" y="840"/>
                  </a:cubicBezTo>
                  <a:cubicBezTo>
                    <a:pt x="14" y="840"/>
                    <a:pt x="17" y="839"/>
                    <a:pt x="20" y="836"/>
                  </a:cubicBezTo>
                  <a:cubicBezTo>
                    <a:pt x="358" y="737"/>
                    <a:pt x="716" y="637"/>
                    <a:pt x="1074" y="558"/>
                  </a:cubicBezTo>
                  <a:lnTo>
                    <a:pt x="1074" y="558"/>
                  </a:lnTo>
                  <a:cubicBezTo>
                    <a:pt x="915" y="657"/>
                    <a:pt x="736" y="757"/>
                    <a:pt x="596" y="856"/>
                  </a:cubicBezTo>
                  <a:cubicBezTo>
                    <a:pt x="582" y="870"/>
                    <a:pt x="588" y="884"/>
                    <a:pt x="600" y="884"/>
                  </a:cubicBezTo>
                  <a:cubicBezTo>
                    <a:pt x="605" y="884"/>
                    <a:pt x="611" y="882"/>
                    <a:pt x="616" y="876"/>
                  </a:cubicBezTo>
                  <a:cubicBezTo>
                    <a:pt x="875" y="737"/>
                    <a:pt x="1114" y="637"/>
                    <a:pt x="1372" y="478"/>
                  </a:cubicBezTo>
                  <a:cubicBezTo>
                    <a:pt x="1870" y="339"/>
                    <a:pt x="2307" y="200"/>
                    <a:pt x="274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917;p39">
              <a:extLst>
                <a:ext uri="{FF2B5EF4-FFF2-40B4-BE49-F238E27FC236}">
                  <a16:creationId xmlns:a16="http://schemas.microsoft.com/office/drawing/2014/main" id="{5AAC4C21-0E18-3D1D-D51A-467D3475CBF5}"/>
                </a:ext>
              </a:extLst>
            </p:cNvPr>
            <p:cNvSpPr/>
            <p:nvPr/>
          </p:nvSpPr>
          <p:spPr>
            <a:xfrm>
              <a:off x="3365808" y="1527797"/>
              <a:ext cx="384461" cy="279266"/>
            </a:xfrm>
            <a:custGeom>
              <a:avLst/>
              <a:gdLst/>
              <a:ahLst/>
              <a:cxnLst/>
              <a:rect l="l" t="t" r="r" b="b"/>
              <a:pathLst>
                <a:path w="10544" h="7659" extrusionOk="0">
                  <a:moveTo>
                    <a:pt x="5371" y="0"/>
                  </a:moveTo>
                  <a:cubicBezTo>
                    <a:pt x="2507" y="0"/>
                    <a:pt x="199" y="1731"/>
                    <a:pt x="199" y="3840"/>
                  </a:cubicBezTo>
                  <a:cubicBezTo>
                    <a:pt x="199" y="4436"/>
                    <a:pt x="398" y="5013"/>
                    <a:pt x="716" y="5511"/>
                  </a:cubicBezTo>
                  <a:lnTo>
                    <a:pt x="0" y="7042"/>
                  </a:lnTo>
                  <a:lnTo>
                    <a:pt x="1791" y="6605"/>
                  </a:lnTo>
                  <a:cubicBezTo>
                    <a:pt x="2725" y="7261"/>
                    <a:pt x="3979" y="7659"/>
                    <a:pt x="5371" y="7659"/>
                  </a:cubicBezTo>
                  <a:cubicBezTo>
                    <a:pt x="8216" y="7659"/>
                    <a:pt x="10543" y="5948"/>
                    <a:pt x="10543" y="3840"/>
                  </a:cubicBezTo>
                  <a:cubicBezTo>
                    <a:pt x="10543" y="1731"/>
                    <a:pt x="8216" y="0"/>
                    <a:pt x="5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918;p39">
              <a:extLst>
                <a:ext uri="{FF2B5EF4-FFF2-40B4-BE49-F238E27FC236}">
                  <a16:creationId xmlns:a16="http://schemas.microsoft.com/office/drawing/2014/main" id="{B6A1DF44-9AEE-3DEF-BB8C-6BDB3BCC41CC}"/>
                </a:ext>
              </a:extLst>
            </p:cNvPr>
            <p:cNvSpPr/>
            <p:nvPr/>
          </p:nvSpPr>
          <p:spPr>
            <a:xfrm>
              <a:off x="3629833" y="1647467"/>
              <a:ext cx="39926" cy="40656"/>
            </a:xfrm>
            <a:custGeom>
              <a:avLst/>
              <a:gdLst/>
              <a:ahLst/>
              <a:cxnLst/>
              <a:rect l="l" t="t" r="r" b="b"/>
              <a:pathLst>
                <a:path w="1095" h="1115" extrusionOk="0">
                  <a:moveTo>
                    <a:pt x="537" y="1"/>
                  </a:moveTo>
                  <a:cubicBezTo>
                    <a:pt x="239" y="1"/>
                    <a:pt x="0" y="259"/>
                    <a:pt x="0" y="558"/>
                  </a:cubicBezTo>
                  <a:cubicBezTo>
                    <a:pt x="0" y="856"/>
                    <a:pt x="239" y="1115"/>
                    <a:pt x="537" y="1115"/>
                  </a:cubicBezTo>
                  <a:cubicBezTo>
                    <a:pt x="836" y="1115"/>
                    <a:pt x="1094" y="856"/>
                    <a:pt x="1094" y="558"/>
                  </a:cubicBezTo>
                  <a:cubicBezTo>
                    <a:pt x="1094" y="259"/>
                    <a:pt x="836" y="1"/>
                    <a:pt x="53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919;p39">
              <a:extLst>
                <a:ext uri="{FF2B5EF4-FFF2-40B4-BE49-F238E27FC236}">
                  <a16:creationId xmlns:a16="http://schemas.microsoft.com/office/drawing/2014/main" id="{18C4ACD2-8AF0-277A-7B28-A18B9FF3C680}"/>
                </a:ext>
              </a:extLst>
            </p:cNvPr>
            <p:cNvSpPr/>
            <p:nvPr/>
          </p:nvSpPr>
          <p:spPr>
            <a:xfrm>
              <a:off x="3542761" y="1647467"/>
              <a:ext cx="39963" cy="40656"/>
            </a:xfrm>
            <a:custGeom>
              <a:avLst/>
              <a:gdLst/>
              <a:ahLst/>
              <a:cxnLst/>
              <a:rect l="l" t="t" r="r" b="b"/>
              <a:pathLst>
                <a:path w="1096" h="1115" extrusionOk="0">
                  <a:moveTo>
                    <a:pt x="538" y="1"/>
                  </a:moveTo>
                  <a:cubicBezTo>
                    <a:pt x="220" y="1"/>
                    <a:pt x="1" y="259"/>
                    <a:pt x="1" y="558"/>
                  </a:cubicBezTo>
                  <a:cubicBezTo>
                    <a:pt x="1" y="856"/>
                    <a:pt x="240" y="1115"/>
                    <a:pt x="538" y="1115"/>
                  </a:cubicBezTo>
                  <a:cubicBezTo>
                    <a:pt x="836" y="1115"/>
                    <a:pt x="1095" y="856"/>
                    <a:pt x="1095" y="558"/>
                  </a:cubicBezTo>
                  <a:cubicBezTo>
                    <a:pt x="1095" y="259"/>
                    <a:pt x="836" y="1"/>
                    <a:pt x="5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920;p39">
              <a:extLst>
                <a:ext uri="{FF2B5EF4-FFF2-40B4-BE49-F238E27FC236}">
                  <a16:creationId xmlns:a16="http://schemas.microsoft.com/office/drawing/2014/main" id="{CAA36F33-51DF-5E18-F513-5884F5A2F302}"/>
                </a:ext>
              </a:extLst>
            </p:cNvPr>
            <p:cNvSpPr/>
            <p:nvPr/>
          </p:nvSpPr>
          <p:spPr>
            <a:xfrm>
              <a:off x="3454303" y="1647467"/>
              <a:ext cx="39926" cy="40656"/>
            </a:xfrm>
            <a:custGeom>
              <a:avLst/>
              <a:gdLst/>
              <a:ahLst/>
              <a:cxnLst/>
              <a:rect l="l" t="t" r="r" b="b"/>
              <a:pathLst>
                <a:path w="1095" h="1115" extrusionOk="0">
                  <a:moveTo>
                    <a:pt x="557" y="1"/>
                  </a:moveTo>
                  <a:cubicBezTo>
                    <a:pt x="259" y="1"/>
                    <a:pt x="0" y="259"/>
                    <a:pt x="0" y="558"/>
                  </a:cubicBezTo>
                  <a:cubicBezTo>
                    <a:pt x="0" y="856"/>
                    <a:pt x="259" y="1115"/>
                    <a:pt x="557" y="1115"/>
                  </a:cubicBezTo>
                  <a:cubicBezTo>
                    <a:pt x="855" y="1115"/>
                    <a:pt x="1094" y="856"/>
                    <a:pt x="1094" y="558"/>
                  </a:cubicBezTo>
                  <a:cubicBezTo>
                    <a:pt x="1094" y="259"/>
                    <a:pt x="855" y="1"/>
                    <a:pt x="55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3633;p39">
            <a:extLst>
              <a:ext uri="{FF2B5EF4-FFF2-40B4-BE49-F238E27FC236}">
                <a16:creationId xmlns:a16="http://schemas.microsoft.com/office/drawing/2014/main" id="{D90A9061-3886-0089-BF47-9C4A4B53439D}"/>
              </a:ext>
            </a:extLst>
          </p:cNvPr>
          <p:cNvGrpSpPr/>
          <p:nvPr/>
        </p:nvGrpSpPr>
        <p:grpSpPr>
          <a:xfrm>
            <a:off x="8092360" y="2401559"/>
            <a:ext cx="4207007" cy="3631076"/>
            <a:chOff x="457200" y="1102025"/>
            <a:chExt cx="4207007" cy="3631076"/>
          </a:xfrm>
        </p:grpSpPr>
        <p:sp>
          <p:nvSpPr>
            <p:cNvPr id="294" name="Google Shape;3634;p39">
              <a:extLst>
                <a:ext uri="{FF2B5EF4-FFF2-40B4-BE49-F238E27FC236}">
                  <a16:creationId xmlns:a16="http://schemas.microsoft.com/office/drawing/2014/main" id="{7592746C-C899-9487-89D6-30590CAFDE99}"/>
                </a:ext>
              </a:extLst>
            </p:cNvPr>
            <p:cNvSpPr/>
            <p:nvPr/>
          </p:nvSpPr>
          <p:spPr>
            <a:xfrm>
              <a:off x="950427" y="2639719"/>
              <a:ext cx="1276" cy="44302"/>
            </a:xfrm>
            <a:custGeom>
              <a:avLst/>
              <a:gdLst/>
              <a:ahLst/>
              <a:cxnLst/>
              <a:rect l="l" t="t" r="r" b="b"/>
              <a:pathLst>
                <a:path w="35" h="1215" extrusionOk="0">
                  <a:moveTo>
                    <a:pt x="20" y="1"/>
                  </a:moveTo>
                  <a:lnTo>
                    <a:pt x="20" y="399"/>
                  </a:lnTo>
                  <a:cubicBezTo>
                    <a:pt x="20" y="561"/>
                    <a:pt x="20" y="717"/>
                    <a:pt x="16" y="874"/>
                  </a:cubicBezTo>
                  <a:lnTo>
                    <a:pt x="16" y="874"/>
                  </a:lnTo>
                  <a:cubicBezTo>
                    <a:pt x="28" y="582"/>
                    <a:pt x="35" y="286"/>
                    <a:pt x="20" y="1"/>
                  </a:cubicBezTo>
                  <a:close/>
                  <a:moveTo>
                    <a:pt x="16" y="874"/>
                  </a:moveTo>
                  <a:cubicBezTo>
                    <a:pt x="12" y="988"/>
                    <a:pt x="6" y="1102"/>
                    <a:pt x="1" y="1214"/>
                  </a:cubicBezTo>
                  <a:cubicBezTo>
                    <a:pt x="9" y="1098"/>
                    <a:pt x="14" y="986"/>
                    <a:pt x="16" y="8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635;p39">
              <a:extLst>
                <a:ext uri="{FF2B5EF4-FFF2-40B4-BE49-F238E27FC236}">
                  <a16:creationId xmlns:a16="http://schemas.microsoft.com/office/drawing/2014/main" id="{34C055D8-69DE-A431-7CAD-38B7BB5C7EE5}"/>
                </a:ext>
              </a:extLst>
            </p:cNvPr>
            <p:cNvSpPr/>
            <p:nvPr/>
          </p:nvSpPr>
          <p:spPr>
            <a:xfrm>
              <a:off x="684944" y="2063612"/>
              <a:ext cx="813405" cy="1533868"/>
            </a:xfrm>
            <a:custGeom>
              <a:avLst/>
              <a:gdLst/>
              <a:ahLst/>
              <a:cxnLst/>
              <a:rect l="l" t="t" r="r" b="b"/>
              <a:pathLst>
                <a:path w="22308" h="42067" extrusionOk="0">
                  <a:moveTo>
                    <a:pt x="4994" y="324"/>
                  </a:moveTo>
                  <a:lnTo>
                    <a:pt x="4994" y="324"/>
                  </a:lnTo>
                  <a:cubicBezTo>
                    <a:pt x="5949" y="1398"/>
                    <a:pt x="6904" y="2473"/>
                    <a:pt x="7520" y="3845"/>
                  </a:cubicBezTo>
                  <a:cubicBezTo>
                    <a:pt x="7978" y="4840"/>
                    <a:pt x="7998" y="5874"/>
                    <a:pt x="8097" y="6889"/>
                  </a:cubicBezTo>
                  <a:cubicBezTo>
                    <a:pt x="7500" y="4561"/>
                    <a:pt x="6446" y="2274"/>
                    <a:pt x="4994" y="324"/>
                  </a:cubicBezTo>
                  <a:close/>
                  <a:moveTo>
                    <a:pt x="4835" y="245"/>
                  </a:moveTo>
                  <a:lnTo>
                    <a:pt x="4835" y="245"/>
                  </a:lnTo>
                  <a:cubicBezTo>
                    <a:pt x="6068" y="2652"/>
                    <a:pt x="7202" y="5118"/>
                    <a:pt x="8097" y="7665"/>
                  </a:cubicBezTo>
                  <a:cubicBezTo>
                    <a:pt x="7202" y="6630"/>
                    <a:pt x="6187" y="5596"/>
                    <a:pt x="5690" y="4303"/>
                  </a:cubicBezTo>
                  <a:cubicBezTo>
                    <a:pt x="5173" y="3010"/>
                    <a:pt x="5093" y="1597"/>
                    <a:pt x="4835" y="245"/>
                  </a:cubicBezTo>
                  <a:close/>
                  <a:moveTo>
                    <a:pt x="4795" y="165"/>
                  </a:moveTo>
                  <a:lnTo>
                    <a:pt x="4795" y="165"/>
                  </a:lnTo>
                  <a:cubicBezTo>
                    <a:pt x="4954" y="1577"/>
                    <a:pt x="5113" y="3149"/>
                    <a:pt x="5670" y="4462"/>
                  </a:cubicBezTo>
                  <a:cubicBezTo>
                    <a:pt x="6187" y="5695"/>
                    <a:pt x="7202" y="6750"/>
                    <a:pt x="8097" y="7764"/>
                  </a:cubicBezTo>
                  <a:cubicBezTo>
                    <a:pt x="7083" y="6949"/>
                    <a:pt x="5829" y="6173"/>
                    <a:pt x="5292" y="4939"/>
                  </a:cubicBezTo>
                  <a:cubicBezTo>
                    <a:pt x="4715" y="3626"/>
                    <a:pt x="4795" y="1597"/>
                    <a:pt x="4795" y="165"/>
                  </a:cubicBezTo>
                  <a:close/>
                  <a:moveTo>
                    <a:pt x="4974" y="404"/>
                  </a:moveTo>
                  <a:lnTo>
                    <a:pt x="4974" y="404"/>
                  </a:lnTo>
                  <a:cubicBezTo>
                    <a:pt x="6426" y="2572"/>
                    <a:pt x="7560" y="4860"/>
                    <a:pt x="8157" y="7426"/>
                  </a:cubicBezTo>
                  <a:cubicBezTo>
                    <a:pt x="8177" y="7545"/>
                    <a:pt x="8197" y="7665"/>
                    <a:pt x="8197" y="7784"/>
                  </a:cubicBezTo>
                  <a:cubicBezTo>
                    <a:pt x="8197" y="7764"/>
                    <a:pt x="8177" y="7744"/>
                    <a:pt x="8117" y="7685"/>
                  </a:cubicBezTo>
                  <a:cubicBezTo>
                    <a:pt x="7222" y="5198"/>
                    <a:pt x="6227" y="2751"/>
                    <a:pt x="4974" y="404"/>
                  </a:cubicBezTo>
                  <a:close/>
                  <a:moveTo>
                    <a:pt x="12573" y="4183"/>
                  </a:moveTo>
                  <a:lnTo>
                    <a:pt x="12573" y="4263"/>
                  </a:lnTo>
                  <a:cubicBezTo>
                    <a:pt x="11837" y="5835"/>
                    <a:pt x="10962" y="7545"/>
                    <a:pt x="10763" y="9316"/>
                  </a:cubicBezTo>
                  <a:cubicBezTo>
                    <a:pt x="10982" y="7525"/>
                    <a:pt x="11956" y="6073"/>
                    <a:pt x="12593" y="4442"/>
                  </a:cubicBezTo>
                  <a:lnTo>
                    <a:pt x="12593" y="4442"/>
                  </a:lnTo>
                  <a:cubicBezTo>
                    <a:pt x="12633" y="5695"/>
                    <a:pt x="12394" y="7088"/>
                    <a:pt x="12056" y="8321"/>
                  </a:cubicBezTo>
                  <a:cubicBezTo>
                    <a:pt x="11678" y="9654"/>
                    <a:pt x="10982" y="10847"/>
                    <a:pt x="10444" y="12121"/>
                  </a:cubicBezTo>
                  <a:cubicBezTo>
                    <a:pt x="10484" y="11325"/>
                    <a:pt x="10564" y="10509"/>
                    <a:pt x="10683" y="9714"/>
                  </a:cubicBezTo>
                  <a:cubicBezTo>
                    <a:pt x="10683" y="9714"/>
                    <a:pt x="10674" y="9696"/>
                    <a:pt x="10668" y="9696"/>
                  </a:cubicBezTo>
                  <a:cubicBezTo>
                    <a:pt x="10666" y="9696"/>
                    <a:pt x="10663" y="9700"/>
                    <a:pt x="10663" y="9714"/>
                  </a:cubicBezTo>
                  <a:cubicBezTo>
                    <a:pt x="10504" y="10450"/>
                    <a:pt x="10405" y="11225"/>
                    <a:pt x="10365" y="11961"/>
                  </a:cubicBezTo>
                  <a:cubicBezTo>
                    <a:pt x="10345" y="10609"/>
                    <a:pt x="10305" y="9037"/>
                    <a:pt x="10703" y="7784"/>
                  </a:cubicBezTo>
                  <a:cubicBezTo>
                    <a:pt x="11161" y="6431"/>
                    <a:pt x="11976" y="5397"/>
                    <a:pt x="12573" y="4183"/>
                  </a:cubicBezTo>
                  <a:close/>
                  <a:moveTo>
                    <a:pt x="12692" y="4979"/>
                  </a:moveTo>
                  <a:lnTo>
                    <a:pt x="12692" y="4979"/>
                  </a:lnTo>
                  <a:cubicBezTo>
                    <a:pt x="12792" y="6252"/>
                    <a:pt x="12911" y="7565"/>
                    <a:pt x="12593" y="8818"/>
                  </a:cubicBezTo>
                  <a:cubicBezTo>
                    <a:pt x="12275" y="10171"/>
                    <a:pt x="11479" y="11325"/>
                    <a:pt x="10464" y="12240"/>
                  </a:cubicBezTo>
                  <a:cubicBezTo>
                    <a:pt x="11141" y="11007"/>
                    <a:pt x="11777" y="9674"/>
                    <a:pt x="12155" y="8321"/>
                  </a:cubicBezTo>
                  <a:cubicBezTo>
                    <a:pt x="12334" y="7645"/>
                    <a:pt x="12454" y="6968"/>
                    <a:pt x="12533" y="6292"/>
                  </a:cubicBezTo>
                  <a:cubicBezTo>
                    <a:pt x="12593" y="5874"/>
                    <a:pt x="12672" y="5437"/>
                    <a:pt x="12692" y="4979"/>
                  </a:cubicBezTo>
                  <a:close/>
                  <a:moveTo>
                    <a:pt x="12871" y="6332"/>
                  </a:moveTo>
                  <a:lnTo>
                    <a:pt x="12871" y="6332"/>
                  </a:lnTo>
                  <a:cubicBezTo>
                    <a:pt x="12951" y="6889"/>
                    <a:pt x="12991" y="7486"/>
                    <a:pt x="12991" y="8063"/>
                  </a:cubicBezTo>
                  <a:cubicBezTo>
                    <a:pt x="12951" y="10032"/>
                    <a:pt x="12056" y="11305"/>
                    <a:pt x="10444" y="12359"/>
                  </a:cubicBezTo>
                  <a:lnTo>
                    <a:pt x="10444" y="12300"/>
                  </a:lnTo>
                  <a:cubicBezTo>
                    <a:pt x="11459" y="11504"/>
                    <a:pt x="12175" y="10350"/>
                    <a:pt x="12573" y="9117"/>
                  </a:cubicBezTo>
                  <a:cubicBezTo>
                    <a:pt x="12851" y="8222"/>
                    <a:pt x="12891" y="7267"/>
                    <a:pt x="12871" y="6332"/>
                  </a:cubicBezTo>
                  <a:close/>
                  <a:moveTo>
                    <a:pt x="438" y="6909"/>
                  </a:moveTo>
                  <a:cubicBezTo>
                    <a:pt x="936" y="7625"/>
                    <a:pt x="1592" y="8162"/>
                    <a:pt x="2229" y="8799"/>
                  </a:cubicBezTo>
                  <a:cubicBezTo>
                    <a:pt x="3343" y="9913"/>
                    <a:pt x="3840" y="11166"/>
                    <a:pt x="3601" y="12757"/>
                  </a:cubicBezTo>
                  <a:cubicBezTo>
                    <a:pt x="2647" y="12180"/>
                    <a:pt x="1811" y="11444"/>
                    <a:pt x="1214" y="10470"/>
                  </a:cubicBezTo>
                  <a:cubicBezTo>
                    <a:pt x="518" y="9336"/>
                    <a:pt x="637" y="8142"/>
                    <a:pt x="438" y="6909"/>
                  </a:cubicBezTo>
                  <a:close/>
                  <a:moveTo>
                    <a:pt x="6824" y="10310"/>
                  </a:moveTo>
                  <a:cubicBezTo>
                    <a:pt x="7381" y="11365"/>
                    <a:pt x="7918" y="12339"/>
                    <a:pt x="8216" y="13553"/>
                  </a:cubicBezTo>
                  <a:cubicBezTo>
                    <a:pt x="8614" y="15204"/>
                    <a:pt x="8316" y="16199"/>
                    <a:pt x="7461" y="17313"/>
                  </a:cubicBezTo>
                  <a:cubicBezTo>
                    <a:pt x="7958" y="16477"/>
                    <a:pt x="8157" y="15502"/>
                    <a:pt x="8157" y="14528"/>
                  </a:cubicBezTo>
                  <a:cubicBezTo>
                    <a:pt x="8117" y="12996"/>
                    <a:pt x="7321" y="11723"/>
                    <a:pt x="6824" y="10310"/>
                  </a:cubicBezTo>
                  <a:close/>
                  <a:moveTo>
                    <a:pt x="7282" y="17014"/>
                  </a:moveTo>
                  <a:lnTo>
                    <a:pt x="7237" y="17351"/>
                  </a:lnTo>
                  <a:lnTo>
                    <a:pt x="7237" y="17351"/>
                  </a:lnTo>
                  <a:cubicBezTo>
                    <a:pt x="7255" y="17239"/>
                    <a:pt x="7271" y="17129"/>
                    <a:pt x="7282" y="17014"/>
                  </a:cubicBezTo>
                  <a:close/>
                  <a:moveTo>
                    <a:pt x="6725" y="10151"/>
                  </a:moveTo>
                  <a:cubicBezTo>
                    <a:pt x="7122" y="11544"/>
                    <a:pt x="7938" y="12757"/>
                    <a:pt x="8037" y="14249"/>
                  </a:cubicBezTo>
                  <a:cubicBezTo>
                    <a:pt x="8117" y="15443"/>
                    <a:pt x="7819" y="16596"/>
                    <a:pt x="7202" y="17611"/>
                  </a:cubicBezTo>
                  <a:lnTo>
                    <a:pt x="7237" y="17351"/>
                  </a:lnTo>
                  <a:lnTo>
                    <a:pt x="7237" y="17351"/>
                  </a:lnTo>
                  <a:cubicBezTo>
                    <a:pt x="7220" y="17453"/>
                    <a:pt x="7201" y="17557"/>
                    <a:pt x="7182" y="17671"/>
                  </a:cubicBezTo>
                  <a:cubicBezTo>
                    <a:pt x="7162" y="17691"/>
                    <a:pt x="7162" y="17710"/>
                    <a:pt x="7122" y="17710"/>
                  </a:cubicBezTo>
                  <a:cubicBezTo>
                    <a:pt x="6824" y="16497"/>
                    <a:pt x="6565" y="15284"/>
                    <a:pt x="6486" y="14010"/>
                  </a:cubicBezTo>
                  <a:cubicBezTo>
                    <a:pt x="6406" y="12797"/>
                    <a:pt x="6665" y="11623"/>
                    <a:pt x="6725" y="10430"/>
                  </a:cubicBezTo>
                  <a:cubicBezTo>
                    <a:pt x="6983" y="11643"/>
                    <a:pt x="7162" y="12837"/>
                    <a:pt x="7222" y="14090"/>
                  </a:cubicBezTo>
                  <a:cubicBezTo>
                    <a:pt x="7262" y="14627"/>
                    <a:pt x="7301" y="15204"/>
                    <a:pt x="7321" y="15801"/>
                  </a:cubicBezTo>
                  <a:cubicBezTo>
                    <a:pt x="7321" y="15224"/>
                    <a:pt x="7321" y="14647"/>
                    <a:pt x="7301" y="14090"/>
                  </a:cubicBezTo>
                  <a:cubicBezTo>
                    <a:pt x="7222" y="12797"/>
                    <a:pt x="7083" y="11464"/>
                    <a:pt x="6725" y="10211"/>
                  </a:cubicBezTo>
                  <a:lnTo>
                    <a:pt x="6725" y="10151"/>
                  </a:lnTo>
                  <a:close/>
                  <a:moveTo>
                    <a:pt x="6685" y="10251"/>
                  </a:moveTo>
                  <a:cubicBezTo>
                    <a:pt x="6685" y="10271"/>
                    <a:pt x="6685" y="10310"/>
                    <a:pt x="6705" y="10330"/>
                  </a:cubicBezTo>
                  <a:cubicBezTo>
                    <a:pt x="6506" y="11603"/>
                    <a:pt x="6327" y="12857"/>
                    <a:pt x="6426" y="14130"/>
                  </a:cubicBezTo>
                  <a:cubicBezTo>
                    <a:pt x="6506" y="15383"/>
                    <a:pt x="6824" y="16577"/>
                    <a:pt x="7103" y="17770"/>
                  </a:cubicBezTo>
                  <a:lnTo>
                    <a:pt x="7083" y="17790"/>
                  </a:lnTo>
                  <a:cubicBezTo>
                    <a:pt x="6585" y="16378"/>
                    <a:pt x="5929" y="14965"/>
                    <a:pt x="6008" y="13434"/>
                  </a:cubicBezTo>
                  <a:cubicBezTo>
                    <a:pt x="6068" y="12359"/>
                    <a:pt x="6426" y="11305"/>
                    <a:pt x="6685" y="10251"/>
                  </a:cubicBezTo>
                  <a:close/>
                  <a:moveTo>
                    <a:pt x="18223" y="10907"/>
                  </a:moveTo>
                  <a:cubicBezTo>
                    <a:pt x="18223" y="10907"/>
                    <a:pt x="19516" y="13951"/>
                    <a:pt x="19496" y="15522"/>
                  </a:cubicBezTo>
                  <a:cubicBezTo>
                    <a:pt x="19456" y="17213"/>
                    <a:pt x="18441" y="17989"/>
                    <a:pt x="17765" y="19362"/>
                  </a:cubicBezTo>
                  <a:cubicBezTo>
                    <a:pt x="17307" y="17890"/>
                    <a:pt x="16731" y="16199"/>
                    <a:pt x="16929" y="14687"/>
                  </a:cubicBezTo>
                  <a:cubicBezTo>
                    <a:pt x="17009" y="14050"/>
                    <a:pt x="18143" y="10947"/>
                    <a:pt x="18223" y="10907"/>
                  </a:cubicBezTo>
                  <a:close/>
                  <a:moveTo>
                    <a:pt x="5241" y="19231"/>
                  </a:moveTo>
                  <a:cubicBezTo>
                    <a:pt x="5499" y="19231"/>
                    <a:pt x="5761" y="19258"/>
                    <a:pt x="6028" y="19322"/>
                  </a:cubicBezTo>
                  <a:cubicBezTo>
                    <a:pt x="7222" y="19620"/>
                    <a:pt x="8117" y="20356"/>
                    <a:pt x="9092" y="20953"/>
                  </a:cubicBezTo>
                  <a:cubicBezTo>
                    <a:pt x="8220" y="21397"/>
                    <a:pt x="7360" y="21740"/>
                    <a:pt x="6393" y="21740"/>
                  </a:cubicBezTo>
                  <a:cubicBezTo>
                    <a:pt x="6146" y="21740"/>
                    <a:pt x="5893" y="21718"/>
                    <a:pt x="5630" y="21669"/>
                  </a:cubicBezTo>
                  <a:cubicBezTo>
                    <a:pt x="4377" y="21450"/>
                    <a:pt x="3303" y="20595"/>
                    <a:pt x="2229" y="19899"/>
                  </a:cubicBezTo>
                  <a:cubicBezTo>
                    <a:pt x="3247" y="19660"/>
                    <a:pt x="4213" y="19231"/>
                    <a:pt x="5241" y="19231"/>
                  </a:cubicBezTo>
                  <a:close/>
                  <a:moveTo>
                    <a:pt x="22121" y="20098"/>
                  </a:moveTo>
                  <a:cubicBezTo>
                    <a:pt x="21803" y="21371"/>
                    <a:pt x="21684" y="22743"/>
                    <a:pt x="21206" y="23957"/>
                  </a:cubicBezTo>
                  <a:cubicBezTo>
                    <a:pt x="20450" y="25886"/>
                    <a:pt x="18799" y="26443"/>
                    <a:pt x="16949" y="26821"/>
                  </a:cubicBezTo>
                  <a:cubicBezTo>
                    <a:pt x="17626" y="25628"/>
                    <a:pt x="17924" y="24335"/>
                    <a:pt x="18859" y="23241"/>
                  </a:cubicBezTo>
                  <a:cubicBezTo>
                    <a:pt x="19854" y="22087"/>
                    <a:pt x="21007" y="21132"/>
                    <a:pt x="22121" y="20098"/>
                  </a:cubicBezTo>
                  <a:close/>
                  <a:moveTo>
                    <a:pt x="5809" y="22803"/>
                  </a:moveTo>
                  <a:cubicBezTo>
                    <a:pt x="6426" y="23639"/>
                    <a:pt x="7063" y="24454"/>
                    <a:pt x="7600" y="25290"/>
                  </a:cubicBezTo>
                  <a:cubicBezTo>
                    <a:pt x="8376" y="26543"/>
                    <a:pt x="8356" y="27617"/>
                    <a:pt x="8256" y="28950"/>
                  </a:cubicBezTo>
                  <a:cubicBezTo>
                    <a:pt x="8197" y="28950"/>
                    <a:pt x="8177" y="28970"/>
                    <a:pt x="8177" y="29029"/>
                  </a:cubicBezTo>
                  <a:cubicBezTo>
                    <a:pt x="7063" y="28373"/>
                    <a:pt x="5969" y="27478"/>
                    <a:pt x="5730" y="26165"/>
                  </a:cubicBezTo>
                  <a:cubicBezTo>
                    <a:pt x="5531" y="25051"/>
                    <a:pt x="5770" y="23937"/>
                    <a:pt x="5809" y="22803"/>
                  </a:cubicBezTo>
                  <a:close/>
                  <a:moveTo>
                    <a:pt x="3502" y="30800"/>
                  </a:moveTo>
                  <a:lnTo>
                    <a:pt x="3502" y="30800"/>
                  </a:lnTo>
                  <a:cubicBezTo>
                    <a:pt x="4875" y="30860"/>
                    <a:pt x="5989" y="30700"/>
                    <a:pt x="7282" y="31576"/>
                  </a:cubicBezTo>
                  <a:cubicBezTo>
                    <a:pt x="8177" y="32153"/>
                    <a:pt x="8793" y="33028"/>
                    <a:pt x="9450" y="33824"/>
                  </a:cubicBezTo>
                  <a:cubicBezTo>
                    <a:pt x="9110" y="33829"/>
                    <a:pt x="8764" y="33840"/>
                    <a:pt x="8419" y="33840"/>
                  </a:cubicBezTo>
                  <a:cubicBezTo>
                    <a:pt x="7472" y="33840"/>
                    <a:pt x="6527" y="33757"/>
                    <a:pt x="5710" y="33247"/>
                  </a:cubicBezTo>
                  <a:cubicBezTo>
                    <a:pt x="4676" y="32610"/>
                    <a:pt x="4238" y="31755"/>
                    <a:pt x="3502" y="30800"/>
                  </a:cubicBezTo>
                  <a:close/>
                  <a:moveTo>
                    <a:pt x="4767" y="0"/>
                  </a:moveTo>
                  <a:cubicBezTo>
                    <a:pt x="4746" y="0"/>
                    <a:pt x="4695" y="26"/>
                    <a:pt x="4695" y="26"/>
                  </a:cubicBezTo>
                  <a:cubicBezTo>
                    <a:pt x="4516" y="1617"/>
                    <a:pt x="4198" y="3587"/>
                    <a:pt x="4894" y="5099"/>
                  </a:cubicBezTo>
                  <a:cubicBezTo>
                    <a:pt x="5531" y="6491"/>
                    <a:pt x="7083" y="7287"/>
                    <a:pt x="8197" y="8222"/>
                  </a:cubicBezTo>
                  <a:cubicBezTo>
                    <a:pt x="8197" y="8222"/>
                    <a:pt x="8216" y="8222"/>
                    <a:pt x="8216" y="8242"/>
                  </a:cubicBezTo>
                  <a:cubicBezTo>
                    <a:pt x="10345" y="13314"/>
                    <a:pt x="12573" y="18367"/>
                    <a:pt x="13389" y="23798"/>
                  </a:cubicBezTo>
                  <a:cubicBezTo>
                    <a:pt x="10902" y="22186"/>
                    <a:pt x="8893" y="20257"/>
                    <a:pt x="7202" y="18029"/>
                  </a:cubicBezTo>
                  <a:cubicBezTo>
                    <a:pt x="8157" y="17134"/>
                    <a:pt x="8793" y="16139"/>
                    <a:pt x="8714" y="14806"/>
                  </a:cubicBezTo>
                  <a:cubicBezTo>
                    <a:pt x="8614" y="13056"/>
                    <a:pt x="7878" y="11126"/>
                    <a:pt x="6764" y="9813"/>
                  </a:cubicBezTo>
                  <a:cubicBezTo>
                    <a:pt x="6764" y="9773"/>
                    <a:pt x="6725" y="9773"/>
                    <a:pt x="6705" y="9773"/>
                  </a:cubicBezTo>
                  <a:cubicBezTo>
                    <a:pt x="6696" y="9771"/>
                    <a:pt x="6688" y="9770"/>
                    <a:pt x="6681" y="9770"/>
                  </a:cubicBezTo>
                  <a:cubicBezTo>
                    <a:pt x="6617" y="9770"/>
                    <a:pt x="6587" y="9841"/>
                    <a:pt x="6605" y="9913"/>
                  </a:cubicBezTo>
                  <a:cubicBezTo>
                    <a:pt x="5471" y="12399"/>
                    <a:pt x="5491" y="14528"/>
                    <a:pt x="6327" y="16875"/>
                  </a:cubicBezTo>
                  <a:cubicBezTo>
                    <a:pt x="5412" y="15542"/>
                    <a:pt x="4596" y="14150"/>
                    <a:pt x="3800" y="12658"/>
                  </a:cubicBezTo>
                  <a:cubicBezTo>
                    <a:pt x="4576" y="9873"/>
                    <a:pt x="2030" y="8421"/>
                    <a:pt x="359" y="6571"/>
                  </a:cubicBezTo>
                  <a:cubicBezTo>
                    <a:pt x="348" y="6560"/>
                    <a:pt x="333" y="6555"/>
                    <a:pt x="318" y="6555"/>
                  </a:cubicBezTo>
                  <a:cubicBezTo>
                    <a:pt x="276" y="6555"/>
                    <a:pt x="230" y="6592"/>
                    <a:pt x="259" y="6650"/>
                  </a:cubicBezTo>
                  <a:cubicBezTo>
                    <a:pt x="299" y="6670"/>
                    <a:pt x="299" y="6690"/>
                    <a:pt x="319" y="6730"/>
                  </a:cubicBezTo>
                  <a:cubicBezTo>
                    <a:pt x="1" y="9634"/>
                    <a:pt x="1135" y="11902"/>
                    <a:pt x="3800" y="13235"/>
                  </a:cubicBezTo>
                  <a:cubicBezTo>
                    <a:pt x="3820" y="13235"/>
                    <a:pt x="3840" y="13255"/>
                    <a:pt x="3840" y="13255"/>
                  </a:cubicBezTo>
                  <a:cubicBezTo>
                    <a:pt x="4815" y="15741"/>
                    <a:pt x="6386" y="18029"/>
                    <a:pt x="8276" y="19998"/>
                  </a:cubicBezTo>
                  <a:cubicBezTo>
                    <a:pt x="7620" y="19561"/>
                    <a:pt x="6904" y="19183"/>
                    <a:pt x="6128" y="19004"/>
                  </a:cubicBezTo>
                  <a:cubicBezTo>
                    <a:pt x="5824" y="18936"/>
                    <a:pt x="5529" y="18906"/>
                    <a:pt x="5239" y="18906"/>
                  </a:cubicBezTo>
                  <a:cubicBezTo>
                    <a:pt x="4091" y="18906"/>
                    <a:pt x="3039" y="19370"/>
                    <a:pt x="1911" y="19720"/>
                  </a:cubicBezTo>
                  <a:lnTo>
                    <a:pt x="1851" y="19720"/>
                  </a:lnTo>
                  <a:cubicBezTo>
                    <a:pt x="1731" y="19759"/>
                    <a:pt x="1731" y="19919"/>
                    <a:pt x="1831" y="19958"/>
                  </a:cubicBezTo>
                  <a:cubicBezTo>
                    <a:pt x="3283" y="20904"/>
                    <a:pt x="5101" y="22064"/>
                    <a:pt x="6836" y="22064"/>
                  </a:cubicBezTo>
                  <a:cubicBezTo>
                    <a:pt x="7692" y="22064"/>
                    <a:pt x="8528" y="21782"/>
                    <a:pt x="9291" y="21052"/>
                  </a:cubicBezTo>
                  <a:cubicBezTo>
                    <a:pt x="9350" y="21072"/>
                    <a:pt x="9390" y="21112"/>
                    <a:pt x="9450" y="21152"/>
                  </a:cubicBezTo>
                  <a:cubicBezTo>
                    <a:pt x="10683" y="22286"/>
                    <a:pt x="11996" y="23280"/>
                    <a:pt x="13389" y="24156"/>
                  </a:cubicBezTo>
                  <a:cubicBezTo>
                    <a:pt x="13428" y="24176"/>
                    <a:pt x="13448" y="24176"/>
                    <a:pt x="13468" y="24176"/>
                  </a:cubicBezTo>
                  <a:cubicBezTo>
                    <a:pt x="13548" y="24653"/>
                    <a:pt x="13588" y="25150"/>
                    <a:pt x="13647" y="25628"/>
                  </a:cubicBezTo>
                  <a:cubicBezTo>
                    <a:pt x="14025" y="29646"/>
                    <a:pt x="13468" y="33585"/>
                    <a:pt x="12235" y="37365"/>
                  </a:cubicBezTo>
                  <a:cubicBezTo>
                    <a:pt x="10365" y="34739"/>
                    <a:pt x="9052" y="32212"/>
                    <a:pt x="8376" y="29010"/>
                  </a:cubicBezTo>
                  <a:cubicBezTo>
                    <a:pt x="9052" y="26384"/>
                    <a:pt x="7600" y="24434"/>
                    <a:pt x="5809" y="22584"/>
                  </a:cubicBezTo>
                  <a:cubicBezTo>
                    <a:pt x="5801" y="22566"/>
                    <a:pt x="5780" y="22556"/>
                    <a:pt x="5757" y="22556"/>
                  </a:cubicBezTo>
                  <a:cubicBezTo>
                    <a:pt x="5730" y="22556"/>
                    <a:pt x="5701" y="22571"/>
                    <a:pt x="5690" y="22604"/>
                  </a:cubicBezTo>
                  <a:cubicBezTo>
                    <a:pt x="5432" y="23857"/>
                    <a:pt x="5034" y="25469"/>
                    <a:pt x="5511" y="26682"/>
                  </a:cubicBezTo>
                  <a:cubicBezTo>
                    <a:pt x="5969" y="27915"/>
                    <a:pt x="7162" y="28711"/>
                    <a:pt x="8216" y="29328"/>
                  </a:cubicBezTo>
                  <a:lnTo>
                    <a:pt x="8256" y="29328"/>
                  </a:lnTo>
                  <a:cubicBezTo>
                    <a:pt x="8475" y="30720"/>
                    <a:pt x="8873" y="32133"/>
                    <a:pt x="9450" y="33485"/>
                  </a:cubicBezTo>
                  <a:cubicBezTo>
                    <a:pt x="8853" y="32531"/>
                    <a:pt x="8077" y="31695"/>
                    <a:pt x="7122" y="31138"/>
                  </a:cubicBezTo>
                  <a:cubicBezTo>
                    <a:pt x="6260" y="30643"/>
                    <a:pt x="5408" y="30510"/>
                    <a:pt x="4495" y="30510"/>
                  </a:cubicBezTo>
                  <a:cubicBezTo>
                    <a:pt x="4123" y="30510"/>
                    <a:pt x="3740" y="30532"/>
                    <a:pt x="3343" y="30561"/>
                  </a:cubicBezTo>
                  <a:cubicBezTo>
                    <a:pt x="3256" y="30561"/>
                    <a:pt x="4611" y="34236"/>
                    <a:pt x="8006" y="34236"/>
                  </a:cubicBezTo>
                  <a:cubicBezTo>
                    <a:pt x="8497" y="34236"/>
                    <a:pt x="9031" y="34159"/>
                    <a:pt x="9609" y="33983"/>
                  </a:cubicBezTo>
                  <a:cubicBezTo>
                    <a:pt x="9669" y="34023"/>
                    <a:pt x="9708" y="34102"/>
                    <a:pt x="9768" y="34142"/>
                  </a:cubicBezTo>
                  <a:cubicBezTo>
                    <a:pt x="10385" y="35475"/>
                    <a:pt x="11181" y="36688"/>
                    <a:pt x="12155" y="37762"/>
                  </a:cubicBezTo>
                  <a:cubicBezTo>
                    <a:pt x="11638" y="39175"/>
                    <a:pt x="11061" y="40567"/>
                    <a:pt x="10405" y="41900"/>
                  </a:cubicBezTo>
                  <a:cubicBezTo>
                    <a:pt x="10378" y="41992"/>
                    <a:pt x="10448" y="42067"/>
                    <a:pt x="10515" y="42067"/>
                  </a:cubicBezTo>
                  <a:cubicBezTo>
                    <a:pt x="10549" y="42067"/>
                    <a:pt x="10583" y="42047"/>
                    <a:pt x="10604" y="42000"/>
                  </a:cubicBezTo>
                  <a:cubicBezTo>
                    <a:pt x="12454" y="38856"/>
                    <a:pt x="13488" y="35534"/>
                    <a:pt x="13926" y="32212"/>
                  </a:cubicBezTo>
                  <a:cubicBezTo>
                    <a:pt x="15278" y="30720"/>
                    <a:pt x="16213" y="28970"/>
                    <a:pt x="16810" y="27080"/>
                  </a:cubicBezTo>
                  <a:lnTo>
                    <a:pt x="16830" y="27080"/>
                  </a:lnTo>
                  <a:cubicBezTo>
                    <a:pt x="18441" y="26861"/>
                    <a:pt x="20152" y="26443"/>
                    <a:pt x="21087" y="24951"/>
                  </a:cubicBezTo>
                  <a:cubicBezTo>
                    <a:pt x="21923" y="23559"/>
                    <a:pt x="22082" y="21590"/>
                    <a:pt x="22221" y="20018"/>
                  </a:cubicBezTo>
                  <a:lnTo>
                    <a:pt x="22241" y="19998"/>
                  </a:lnTo>
                  <a:cubicBezTo>
                    <a:pt x="22308" y="19965"/>
                    <a:pt x="22248" y="19889"/>
                    <a:pt x="22181" y="19889"/>
                  </a:cubicBezTo>
                  <a:cubicBezTo>
                    <a:pt x="22168" y="19889"/>
                    <a:pt x="22154" y="19892"/>
                    <a:pt x="22141" y="19899"/>
                  </a:cubicBezTo>
                  <a:cubicBezTo>
                    <a:pt x="20928" y="20854"/>
                    <a:pt x="19695" y="21908"/>
                    <a:pt x="18660" y="23101"/>
                  </a:cubicBezTo>
                  <a:cubicBezTo>
                    <a:pt x="17765" y="24156"/>
                    <a:pt x="17427" y="25369"/>
                    <a:pt x="16929" y="26622"/>
                  </a:cubicBezTo>
                  <a:cubicBezTo>
                    <a:pt x="17566" y="24375"/>
                    <a:pt x="17825" y="21987"/>
                    <a:pt x="17825" y="19680"/>
                  </a:cubicBezTo>
                  <a:cubicBezTo>
                    <a:pt x="17845" y="19660"/>
                    <a:pt x="17845" y="19620"/>
                    <a:pt x="17845" y="19580"/>
                  </a:cubicBezTo>
                  <a:cubicBezTo>
                    <a:pt x="17845" y="19561"/>
                    <a:pt x="17825" y="19521"/>
                    <a:pt x="17825" y="19501"/>
                  </a:cubicBezTo>
                  <a:lnTo>
                    <a:pt x="17825" y="19421"/>
                  </a:lnTo>
                  <a:lnTo>
                    <a:pt x="17825" y="19401"/>
                  </a:lnTo>
                  <a:cubicBezTo>
                    <a:pt x="18859" y="18267"/>
                    <a:pt x="19754" y="17392"/>
                    <a:pt x="19834" y="15801"/>
                  </a:cubicBezTo>
                  <a:cubicBezTo>
                    <a:pt x="19933" y="13812"/>
                    <a:pt x="19058" y="12220"/>
                    <a:pt x="18262" y="10470"/>
                  </a:cubicBezTo>
                  <a:cubicBezTo>
                    <a:pt x="18253" y="10443"/>
                    <a:pt x="18228" y="10432"/>
                    <a:pt x="18201" y="10432"/>
                  </a:cubicBezTo>
                  <a:cubicBezTo>
                    <a:pt x="18169" y="10432"/>
                    <a:pt x="18134" y="10448"/>
                    <a:pt x="18123" y="10470"/>
                  </a:cubicBezTo>
                  <a:cubicBezTo>
                    <a:pt x="17467" y="11842"/>
                    <a:pt x="16651" y="13314"/>
                    <a:pt x="16552" y="14886"/>
                  </a:cubicBezTo>
                  <a:cubicBezTo>
                    <a:pt x="16432" y="16517"/>
                    <a:pt x="17049" y="18168"/>
                    <a:pt x="17646" y="19660"/>
                  </a:cubicBezTo>
                  <a:cubicBezTo>
                    <a:pt x="17646" y="19680"/>
                    <a:pt x="17666" y="19680"/>
                    <a:pt x="17705" y="19700"/>
                  </a:cubicBezTo>
                  <a:cubicBezTo>
                    <a:pt x="17268" y="24056"/>
                    <a:pt x="16313" y="28075"/>
                    <a:pt x="13965" y="31814"/>
                  </a:cubicBezTo>
                  <a:cubicBezTo>
                    <a:pt x="14721" y="25329"/>
                    <a:pt x="13130" y="18665"/>
                    <a:pt x="10444" y="12499"/>
                  </a:cubicBezTo>
                  <a:cubicBezTo>
                    <a:pt x="14244" y="11046"/>
                    <a:pt x="13229" y="7366"/>
                    <a:pt x="12732" y="4164"/>
                  </a:cubicBezTo>
                  <a:cubicBezTo>
                    <a:pt x="12732" y="4164"/>
                    <a:pt x="12692" y="4044"/>
                    <a:pt x="12692" y="3985"/>
                  </a:cubicBezTo>
                  <a:cubicBezTo>
                    <a:pt x="12692" y="3965"/>
                    <a:pt x="12672" y="3965"/>
                    <a:pt x="12672" y="3965"/>
                  </a:cubicBezTo>
                  <a:cubicBezTo>
                    <a:pt x="12653" y="3965"/>
                    <a:pt x="10663" y="6630"/>
                    <a:pt x="10265" y="8082"/>
                  </a:cubicBezTo>
                  <a:cubicBezTo>
                    <a:pt x="9947" y="9316"/>
                    <a:pt x="10086" y="10629"/>
                    <a:pt x="10166" y="11902"/>
                  </a:cubicBezTo>
                  <a:cubicBezTo>
                    <a:pt x="9609" y="10708"/>
                    <a:pt x="9052" y="9515"/>
                    <a:pt x="8455" y="8361"/>
                  </a:cubicBezTo>
                  <a:lnTo>
                    <a:pt x="8455" y="8142"/>
                  </a:lnTo>
                  <a:cubicBezTo>
                    <a:pt x="8475" y="8142"/>
                    <a:pt x="8475" y="8122"/>
                    <a:pt x="8475" y="8082"/>
                  </a:cubicBezTo>
                  <a:lnTo>
                    <a:pt x="8455" y="8063"/>
                  </a:lnTo>
                  <a:cubicBezTo>
                    <a:pt x="8495" y="6650"/>
                    <a:pt x="8555" y="5258"/>
                    <a:pt x="7958" y="3905"/>
                  </a:cubicBezTo>
                  <a:cubicBezTo>
                    <a:pt x="7282" y="2393"/>
                    <a:pt x="5989" y="1120"/>
                    <a:pt x="4775" y="6"/>
                  </a:cubicBezTo>
                  <a:cubicBezTo>
                    <a:pt x="4775" y="2"/>
                    <a:pt x="4772" y="0"/>
                    <a:pt x="4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636;p39">
              <a:extLst>
                <a:ext uri="{FF2B5EF4-FFF2-40B4-BE49-F238E27FC236}">
                  <a16:creationId xmlns:a16="http://schemas.microsoft.com/office/drawing/2014/main" id="{0BBE7B30-2806-E0D4-78E5-072E4BEABA07}"/>
                </a:ext>
              </a:extLst>
            </p:cNvPr>
            <p:cNvSpPr/>
            <p:nvPr/>
          </p:nvSpPr>
          <p:spPr>
            <a:xfrm>
              <a:off x="700186" y="2313344"/>
              <a:ext cx="122623" cy="224135"/>
            </a:xfrm>
            <a:custGeom>
              <a:avLst/>
              <a:gdLst/>
              <a:ahLst/>
              <a:cxnLst/>
              <a:rect l="l" t="t" r="r" b="b"/>
              <a:pathLst>
                <a:path w="3363" h="6147" extrusionOk="0">
                  <a:moveTo>
                    <a:pt x="140" y="239"/>
                  </a:moveTo>
                  <a:lnTo>
                    <a:pt x="140" y="239"/>
                  </a:lnTo>
                  <a:cubicBezTo>
                    <a:pt x="180" y="298"/>
                    <a:pt x="219" y="338"/>
                    <a:pt x="239" y="378"/>
                  </a:cubicBezTo>
                  <a:cubicBezTo>
                    <a:pt x="1174" y="2129"/>
                    <a:pt x="2268" y="3819"/>
                    <a:pt x="3064" y="5669"/>
                  </a:cubicBezTo>
                  <a:cubicBezTo>
                    <a:pt x="2368" y="4953"/>
                    <a:pt x="1691" y="4197"/>
                    <a:pt x="1234" y="3282"/>
                  </a:cubicBezTo>
                  <a:cubicBezTo>
                    <a:pt x="776" y="2308"/>
                    <a:pt x="438" y="1273"/>
                    <a:pt x="140" y="239"/>
                  </a:cubicBezTo>
                  <a:close/>
                  <a:moveTo>
                    <a:pt x="518" y="736"/>
                  </a:moveTo>
                  <a:cubicBezTo>
                    <a:pt x="1035" y="1432"/>
                    <a:pt x="1612" y="2089"/>
                    <a:pt x="2109" y="2825"/>
                  </a:cubicBezTo>
                  <a:cubicBezTo>
                    <a:pt x="2702" y="3753"/>
                    <a:pt x="3078" y="4779"/>
                    <a:pt x="3259" y="5864"/>
                  </a:cubicBezTo>
                  <a:lnTo>
                    <a:pt x="3259" y="5864"/>
                  </a:lnTo>
                  <a:lnTo>
                    <a:pt x="3203" y="5809"/>
                  </a:lnTo>
                  <a:lnTo>
                    <a:pt x="3203" y="5809"/>
                  </a:lnTo>
                  <a:cubicBezTo>
                    <a:pt x="3204" y="5812"/>
                    <a:pt x="3205" y="5815"/>
                    <a:pt x="3206" y="5818"/>
                  </a:cubicBezTo>
                  <a:lnTo>
                    <a:pt x="3206" y="5818"/>
                  </a:lnTo>
                  <a:cubicBezTo>
                    <a:pt x="3198" y="5806"/>
                    <a:pt x="3191" y="5796"/>
                    <a:pt x="3183" y="5789"/>
                  </a:cubicBezTo>
                  <a:cubicBezTo>
                    <a:pt x="2885" y="4854"/>
                    <a:pt x="2368" y="3998"/>
                    <a:pt x="1890" y="3163"/>
                  </a:cubicBezTo>
                  <a:cubicBezTo>
                    <a:pt x="1433" y="2367"/>
                    <a:pt x="995" y="1532"/>
                    <a:pt x="518" y="736"/>
                  </a:cubicBezTo>
                  <a:close/>
                  <a:moveTo>
                    <a:pt x="20" y="0"/>
                  </a:moveTo>
                  <a:cubicBezTo>
                    <a:pt x="20" y="0"/>
                    <a:pt x="1" y="0"/>
                    <a:pt x="1" y="20"/>
                  </a:cubicBezTo>
                  <a:cubicBezTo>
                    <a:pt x="20" y="60"/>
                    <a:pt x="40" y="100"/>
                    <a:pt x="60" y="119"/>
                  </a:cubicBezTo>
                  <a:cubicBezTo>
                    <a:pt x="319" y="1214"/>
                    <a:pt x="657" y="2308"/>
                    <a:pt x="1194" y="3322"/>
                  </a:cubicBezTo>
                  <a:cubicBezTo>
                    <a:pt x="1632" y="4257"/>
                    <a:pt x="2368" y="4973"/>
                    <a:pt x="3084" y="5689"/>
                  </a:cubicBezTo>
                  <a:cubicBezTo>
                    <a:pt x="3124" y="5789"/>
                    <a:pt x="3164" y="5868"/>
                    <a:pt x="3203" y="5968"/>
                  </a:cubicBezTo>
                  <a:cubicBezTo>
                    <a:pt x="3203" y="5978"/>
                    <a:pt x="3218" y="5983"/>
                    <a:pt x="3233" y="5983"/>
                  </a:cubicBezTo>
                  <a:cubicBezTo>
                    <a:pt x="3248" y="5983"/>
                    <a:pt x="3263" y="5978"/>
                    <a:pt x="3263" y="5968"/>
                  </a:cubicBezTo>
                  <a:cubicBezTo>
                    <a:pt x="3225" y="5911"/>
                    <a:pt x="3223" y="5872"/>
                    <a:pt x="3206" y="5818"/>
                  </a:cubicBezTo>
                  <a:lnTo>
                    <a:pt x="3206" y="5818"/>
                  </a:lnTo>
                  <a:cubicBezTo>
                    <a:pt x="3220" y="5838"/>
                    <a:pt x="3238" y="5863"/>
                    <a:pt x="3263" y="5888"/>
                  </a:cubicBezTo>
                  <a:cubicBezTo>
                    <a:pt x="3262" y="5880"/>
                    <a:pt x="3260" y="5872"/>
                    <a:pt x="3259" y="5864"/>
                  </a:cubicBezTo>
                  <a:lnTo>
                    <a:pt x="3259" y="5864"/>
                  </a:lnTo>
                  <a:lnTo>
                    <a:pt x="3283" y="5888"/>
                  </a:lnTo>
                  <a:cubicBezTo>
                    <a:pt x="3303" y="5968"/>
                    <a:pt x="3303" y="6067"/>
                    <a:pt x="3323" y="6147"/>
                  </a:cubicBezTo>
                  <a:lnTo>
                    <a:pt x="3362" y="6147"/>
                  </a:lnTo>
                  <a:cubicBezTo>
                    <a:pt x="3362" y="6067"/>
                    <a:pt x="3323" y="5988"/>
                    <a:pt x="3323" y="5908"/>
                  </a:cubicBezTo>
                  <a:lnTo>
                    <a:pt x="3323" y="5908"/>
                  </a:lnTo>
                  <a:lnTo>
                    <a:pt x="3303" y="5888"/>
                  </a:lnTo>
                  <a:cubicBezTo>
                    <a:pt x="2965" y="3700"/>
                    <a:pt x="1711" y="1870"/>
                    <a:pt x="239" y="219"/>
                  </a:cubicBezTo>
                  <a:cubicBezTo>
                    <a:pt x="219" y="179"/>
                    <a:pt x="160" y="100"/>
                    <a:pt x="140" y="40"/>
                  </a:cubicBezTo>
                  <a:lnTo>
                    <a:pt x="120" y="40"/>
                  </a:lnTo>
                  <a:cubicBezTo>
                    <a:pt x="120" y="33"/>
                    <a:pt x="118" y="31"/>
                    <a:pt x="113" y="31"/>
                  </a:cubicBezTo>
                  <a:cubicBezTo>
                    <a:pt x="104" y="31"/>
                    <a:pt x="87" y="40"/>
                    <a:pt x="60" y="40"/>
                  </a:cubicBezTo>
                  <a:lnTo>
                    <a:pt x="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637;p39">
              <a:extLst>
                <a:ext uri="{FF2B5EF4-FFF2-40B4-BE49-F238E27FC236}">
                  <a16:creationId xmlns:a16="http://schemas.microsoft.com/office/drawing/2014/main" id="{58C352F3-B40A-4A11-AF42-572F7EE7BAA6}"/>
                </a:ext>
              </a:extLst>
            </p:cNvPr>
            <p:cNvSpPr/>
            <p:nvPr/>
          </p:nvSpPr>
          <p:spPr>
            <a:xfrm>
              <a:off x="755317" y="2774994"/>
              <a:ext cx="269130" cy="71065"/>
            </a:xfrm>
            <a:custGeom>
              <a:avLst/>
              <a:gdLst/>
              <a:ahLst/>
              <a:cxnLst/>
              <a:rect l="l" t="t" r="r" b="b"/>
              <a:pathLst>
                <a:path w="7381" h="1949" extrusionOk="0">
                  <a:moveTo>
                    <a:pt x="2765" y="129"/>
                  </a:moveTo>
                  <a:cubicBezTo>
                    <a:pt x="3071" y="129"/>
                    <a:pt x="3376" y="148"/>
                    <a:pt x="3681" y="190"/>
                  </a:cubicBezTo>
                  <a:cubicBezTo>
                    <a:pt x="4834" y="369"/>
                    <a:pt x="5889" y="846"/>
                    <a:pt x="6943" y="1304"/>
                  </a:cubicBezTo>
                  <a:cubicBezTo>
                    <a:pt x="5042" y="713"/>
                    <a:pt x="3073" y="362"/>
                    <a:pt x="1083" y="362"/>
                  </a:cubicBezTo>
                  <a:cubicBezTo>
                    <a:pt x="928" y="362"/>
                    <a:pt x="772" y="364"/>
                    <a:pt x="617" y="369"/>
                  </a:cubicBezTo>
                  <a:cubicBezTo>
                    <a:pt x="1341" y="230"/>
                    <a:pt x="2055" y="129"/>
                    <a:pt x="2765" y="129"/>
                  </a:cubicBezTo>
                  <a:close/>
                  <a:moveTo>
                    <a:pt x="7381" y="1264"/>
                  </a:moveTo>
                  <a:cubicBezTo>
                    <a:pt x="7321" y="1284"/>
                    <a:pt x="7261" y="1304"/>
                    <a:pt x="7221" y="1344"/>
                  </a:cubicBezTo>
                  <a:cubicBezTo>
                    <a:pt x="7261" y="1304"/>
                    <a:pt x="7341" y="1284"/>
                    <a:pt x="7381" y="1264"/>
                  </a:cubicBezTo>
                  <a:close/>
                  <a:moveTo>
                    <a:pt x="7121" y="1403"/>
                  </a:moveTo>
                  <a:lnTo>
                    <a:pt x="7121" y="1403"/>
                  </a:lnTo>
                  <a:cubicBezTo>
                    <a:pt x="7055" y="1434"/>
                    <a:pt x="6988" y="1464"/>
                    <a:pt x="6921" y="1492"/>
                  </a:cubicBezTo>
                  <a:lnTo>
                    <a:pt x="6921" y="1492"/>
                  </a:lnTo>
                  <a:cubicBezTo>
                    <a:pt x="6995" y="1464"/>
                    <a:pt x="7068" y="1435"/>
                    <a:pt x="7142" y="1403"/>
                  </a:cubicBezTo>
                  <a:lnTo>
                    <a:pt x="7122" y="1403"/>
                  </a:lnTo>
                  <a:cubicBezTo>
                    <a:pt x="7122" y="1403"/>
                    <a:pt x="7121" y="1403"/>
                    <a:pt x="7121" y="1403"/>
                  </a:cubicBezTo>
                  <a:close/>
                  <a:moveTo>
                    <a:pt x="2807" y="1"/>
                  </a:moveTo>
                  <a:cubicBezTo>
                    <a:pt x="1981" y="1"/>
                    <a:pt x="1170" y="150"/>
                    <a:pt x="358" y="309"/>
                  </a:cubicBezTo>
                  <a:cubicBezTo>
                    <a:pt x="319" y="289"/>
                    <a:pt x="319" y="289"/>
                    <a:pt x="299" y="289"/>
                  </a:cubicBezTo>
                  <a:lnTo>
                    <a:pt x="319" y="309"/>
                  </a:lnTo>
                  <a:lnTo>
                    <a:pt x="279" y="309"/>
                  </a:lnTo>
                  <a:cubicBezTo>
                    <a:pt x="199" y="349"/>
                    <a:pt x="160" y="349"/>
                    <a:pt x="80" y="369"/>
                  </a:cubicBezTo>
                  <a:cubicBezTo>
                    <a:pt x="0" y="448"/>
                    <a:pt x="20" y="488"/>
                    <a:pt x="60" y="488"/>
                  </a:cubicBezTo>
                  <a:lnTo>
                    <a:pt x="358" y="409"/>
                  </a:lnTo>
                  <a:cubicBezTo>
                    <a:pt x="816" y="846"/>
                    <a:pt x="1472" y="1085"/>
                    <a:pt x="2049" y="1344"/>
                  </a:cubicBezTo>
                  <a:cubicBezTo>
                    <a:pt x="2606" y="1582"/>
                    <a:pt x="3183" y="1781"/>
                    <a:pt x="3800" y="1881"/>
                  </a:cubicBezTo>
                  <a:cubicBezTo>
                    <a:pt x="4092" y="1926"/>
                    <a:pt x="4386" y="1948"/>
                    <a:pt x="4679" y="1948"/>
                  </a:cubicBezTo>
                  <a:cubicBezTo>
                    <a:pt x="5451" y="1948"/>
                    <a:pt x="6214" y="1792"/>
                    <a:pt x="6921" y="1492"/>
                  </a:cubicBezTo>
                  <a:lnTo>
                    <a:pt x="6921" y="1492"/>
                  </a:lnTo>
                  <a:cubicBezTo>
                    <a:pt x="6215" y="1761"/>
                    <a:pt x="5496" y="1884"/>
                    <a:pt x="4781" y="1884"/>
                  </a:cubicBezTo>
                  <a:cubicBezTo>
                    <a:pt x="3242" y="1884"/>
                    <a:pt x="1719" y="1316"/>
                    <a:pt x="378" y="409"/>
                  </a:cubicBezTo>
                  <a:lnTo>
                    <a:pt x="398" y="409"/>
                  </a:lnTo>
                  <a:cubicBezTo>
                    <a:pt x="2686" y="409"/>
                    <a:pt x="4933" y="687"/>
                    <a:pt x="7121" y="1403"/>
                  </a:cubicBezTo>
                  <a:lnTo>
                    <a:pt x="7121" y="1403"/>
                  </a:lnTo>
                  <a:cubicBezTo>
                    <a:pt x="7134" y="1396"/>
                    <a:pt x="7148" y="1390"/>
                    <a:pt x="7162" y="1383"/>
                  </a:cubicBezTo>
                  <a:cubicBezTo>
                    <a:pt x="7221" y="1403"/>
                    <a:pt x="7261" y="1443"/>
                    <a:pt x="7321" y="1443"/>
                  </a:cubicBezTo>
                  <a:cubicBezTo>
                    <a:pt x="7321" y="1443"/>
                    <a:pt x="7341" y="1443"/>
                    <a:pt x="7321" y="1403"/>
                  </a:cubicBezTo>
                  <a:lnTo>
                    <a:pt x="7321" y="1383"/>
                  </a:lnTo>
                  <a:cubicBezTo>
                    <a:pt x="7281" y="1383"/>
                    <a:pt x="7261" y="1363"/>
                    <a:pt x="7241" y="1363"/>
                  </a:cubicBezTo>
                  <a:cubicBezTo>
                    <a:pt x="7241" y="1363"/>
                    <a:pt x="7221" y="1363"/>
                    <a:pt x="7221" y="1344"/>
                  </a:cubicBezTo>
                  <a:cubicBezTo>
                    <a:pt x="6167" y="767"/>
                    <a:pt x="4934" y="249"/>
                    <a:pt x="3740" y="70"/>
                  </a:cubicBezTo>
                  <a:cubicBezTo>
                    <a:pt x="3427" y="22"/>
                    <a:pt x="3116" y="1"/>
                    <a:pt x="2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638;p39">
              <a:extLst>
                <a:ext uri="{FF2B5EF4-FFF2-40B4-BE49-F238E27FC236}">
                  <a16:creationId xmlns:a16="http://schemas.microsoft.com/office/drawing/2014/main" id="{ADFE6F9C-9947-4EDD-437C-E43AB51A46E1}"/>
                </a:ext>
              </a:extLst>
            </p:cNvPr>
            <p:cNvSpPr/>
            <p:nvPr/>
          </p:nvSpPr>
          <p:spPr>
            <a:xfrm>
              <a:off x="896025" y="2893607"/>
              <a:ext cx="94146" cy="236313"/>
            </a:xfrm>
            <a:custGeom>
              <a:avLst/>
              <a:gdLst/>
              <a:ahLst/>
              <a:cxnLst/>
              <a:rect l="l" t="t" r="r" b="b"/>
              <a:pathLst>
                <a:path w="2582" h="6481" extrusionOk="0">
                  <a:moveTo>
                    <a:pt x="1532" y="3561"/>
                  </a:moveTo>
                  <a:lnTo>
                    <a:pt x="1532" y="3561"/>
                  </a:lnTo>
                  <a:cubicBezTo>
                    <a:pt x="1701" y="3979"/>
                    <a:pt x="1861" y="4406"/>
                    <a:pt x="1997" y="4842"/>
                  </a:cubicBezTo>
                  <a:lnTo>
                    <a:pt x="1997" y="4842"/>
                  </a:lnTo>
                  <a:cubicBezTo>
                    <a:pt x="1871" y="4406"/>
                    <a:pt x="1721" y="3979"/>
                    <a:pt x="1532" y="3561"/>
                  </a:cubicBezTo>
                  <a:close/>
                  <a:moveTo>
                    <a:pt x="1997" y="4842"/>
                  </a:moveTo>
                  <a:cubicBezTo>
                    <a:pt x="2124" y="5277"/>
                    <a:pt x="2229" y="5719"/>
                    <a:pt x="2328" y="6167"/>
                  </a:cubicBezTo>
                  <a:cubicBezTo>
                    <a:pt x="2248" y="5719"/>
                    <a:pt x="2134" y="5277"/>
                    <a:pt x="1997" y="4842"/>
                  </a:cubicBezTo>
                  <a:close/>
                  <a:moveTo>
                    <a:pt x="100" y="199"/>
                  </a:moveTo>
                  <a:cubicBezTo>
                    <a:pt x="140" y="279"/>
                    <a:pt x="200" y="338"/>
                    <a:pt x="239" y="398"/>
                  </a:cubicBezTo>
                  <a:cubicBezTo>
                    <a:pt x="577" y="1174"/>
                    <a:pt x="936" y="1930"/>
                    <a:pt x="1234" y="2726"/>
                  </a:cubicBezTo>
                  <a:cubicBezTo>
                    <a:pt x="975" y="2009"/>
                    <a:pt x="717" y="1313"/>
                    <a:pt x="398" y="617"/>
                  </a:cubicBezTo>
                  <a:lnTo>
                    <a:pt x="398" y="617"/>
                  </a:lnTo>
                  <a:cubicBezTo>
                    <a:pt x="936" y="1413"/>
                    <a:pt x="1493" y="2228"/>
                    <a:pt x="1811" y="3163"/>
                  </a:cubicBezTo>
                  <a:cubicBezTo>
                    <a:pt x="2129" y="4078"/>
                    <a:pt x="2328" y="5152"/>
                    <a:pt x="2368" y="6187"/>
                  </a:cubicBezTo>
                  <a:lnTo>
                    <a:pt x="2328" y="6167"/>
                  </a:lnTo>
                  <a:cubicBezTo>
                    <a:pt x="1592" y="5351"/>
                    <a:pt x="876" y="4476"/>
                    <a:pt x="518" y="3382"/>
                  </a:cubicBezTo>
                  <a:cubicBezTo>
                    <a:pt x="200" y="2367"/>
                    <a:pt x="140" y="1273"/>
                    <a:pt x="100" y="199"/>
                  </a:cubicBezTo>
                  <a:close/>
                  <a:moveTo>
                    <a:pt x="20" y="0"/>
                  </a:moveTo>
                  <a:cubicBezTo>
                    <a:pt x="40" y="80"/>
                    <a:pt x="80" y="139"/>
                    <a:pt x="120" y="219"/>
                  </a:cubicBezTo>
                  <a:cubicBezTo>
                    <a:pt x="100" y="199"/>
                    <a:pt x="80" y="139"/>
                    <a:pt x="40" y="120"/>
                  </a:cubicBezTo>
                  <a:cubicBezTo>
                    <a:pt x="20" y="100"/>
                    <a:pt x="20" y="100"/>
                    <a:pt x="20" y="80"/>
                  </a:cubicBezTo>
                  <a:cubicBezTo>
                    <a:pt x="20" y="80"/>
                    <a:pt x="1" y="80"/>
                    <a:pt x="1" y="100"/>
                  </a:cubicBezTo>
                  <a:cubicBezTo>
                    <a:pt x="20" y="120"/>
                    <a:pt x="20" y="139"/>
                    <a:pt x="40" y="179"/>
                  </a:cubicBezTo>
                  <a:cubicBezTo>
                    <a:pt x="40" y="1333"/>
                    <a:pt x="60" y="2507"/>
                    <a:pt x="458" y="3601"/>
                  </a:cubicBezTo>
                  <a:cubicBezTo>
                    <a:pt x="836" y="4615"/>
                    <a:pt x="1552" y="5471"/>
                    <a:pt x="2308" y="6247"/>
                  </a:cubicBezTo>
                  <a:lnTo>
                    <a:pt x="2308" y="6286"/>
                  </a:lnTo>
                  <a:lnTo>
                    <a:pt x="2328" y="6286"/>
                  </a:lnTo>
                  <a:lnTo>
                    <a:pt x="2328" y="6266"/>
                  </a:lnTo>
                  <a:cubicBezTo>
                    <a:pt x="2368" y="6306"/>
                    <a:pt x="2368" y="6386"/>
                    <a:pt x="2368" y="6465"/>
                  </a:cubicBezTo>
                  <a:cubicBezTo>
                    <a:pt x="2368" y="6475"/>
                    <a:pt x="2378" y="6480"/>
                    <a:pt x="2388" y="6480"/>
                  </a:cubicBezTo>
                  <a:cubicBezTo>
                    <a:pt x="2398" y="6480"/>
                    <a:pt x="2408" y="6475"/>
                    <a:pt x="2408" y="6465"/>
                  </a:cubicBezTo>
                  <a:lnTo>
                    <a:pt x="2408" y="6306"/>
                  </a:lnTo>
                  <a:cubicBezTo>
                    <a:pt x="2467" y="6366"/>
                    <a:pt x="2487" y="6406"/>
                    <a:pt x="2527" y="6445"/>
                  </a:cubicBezTo>
                  <a:cubicBezTo>
                    <a:pt x="2538" y="6451"/>
                    <a:pt x="2547" y="6453"/>
                    <a:pt x="2554" y="6453"/>
                  </a:cubicBezTo>
                  <a:cubicBezTo>
                    <a:pt x="2575" y="6453"/>
                    <a:pt x="2581" y="6435"/>
                    <a:pt x="2567" y="6406"/>
                  </a:cubicBezTo>
                  <a:cubicBezTo>
                    <a:pt x="2507" y="6366"/>
                    <a:pt x="2467" y="6286"/>
                    <a:pt x="2408" y="6247"/>
                  </a:cubicBezTo>
                  <a:cubicBezTo>
                    <a:pt x="2467" y="4058"/>
                    <a:pt x="1532" y="2089"/>
                    <a:pt x="239" y="378"/>
                  </a:cubicBezTo>
                  <a:cubicBezTo>
                    <a:pt x="200" y="239"/>
                    <a:pt x="120" y="12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639;p39">
              <a:extLst>
                <a:ext uri="{FF2B5EF4-FFF2-40B4-BE49-F238E27FC236}">
                  <a16:creationId xmlns:a16="http://schemas.microsoft.com/office/drawing/2014/main" id="{E7B23609-12F5-C26D-B630-F56E4F3EF36E}"/>
                </a:ext>
              </a:extLst>
            </p:cNvPr>
            <p:cNvSpPr/>
            <p:nvPr/>
          </p:nvSpPr>
          <p:spPr>
            <a:xfrm>
              <a:off x="808260" y="3182389"/>
              <a:ext cx="226359" cy="114675"/>
            </a:xfrm>
            <a:custGeom>
              <a:avLst/>
              <a:gdLst/>
              <a:ahLst/>
              <a:cxnLst/>
              <a:rect l="l" t="t" r="r" b="b"/>
              <a:pathLst>
                <a:path w="6208" h="3145" extrusionOk="0">
                  <a:moveTo>
                    <a:pt x="796" y="276"/>
                  </a:moveTo>
                  <a:lnTo>
                    <a:pt x="796" y="276"/>
                  </a:lnTo>
                  <a:cubicBezTo>
                    <a:pt x="1632" y="435"/>
                    <a:pt x="2447" y="614"/>
                    <a:pt x="3243" y="952"/>
                  </a:cubicBezTo>
                  <a:cubicBezTo>
                    <a:pt x="4178" y="1350"/>
                    <a:pt x="4914" y="2027"/>
                    <a:pt x="5630" y="2703"/>
                  </a:cubicBezTo>
                  <a:cubicBezTo>
                    <a:pt x="4178" y="1649"/>
                    <a:pt x="2507" y="853"/>
                    <a:pt x="796" y="276"/>
                  </a:cubicBezTo>
                  <a:close/>
                  <a:moveTo>
                    <a:pt x="7" y="0"/>
                  </a:moveTo>
                  <a:cubicBezTo>
                    <a:pt x="1" y="0"/>
                    <a:pt x="1" y="24"/>
                    <a:pt x="1" y="37"/>
                  </a:cubicBezTo>
                  <a:lnTo>
                    <a:pt x="40" y="77"/>
                  </a:lnTo>
                  <a:lnTo>
                    <a:pt x="40" y="117"/>
                  </a:lnTo>
                  <a:cubicBezTo>
                    <a:pt x="40" y="117"/>
                    <a:pt x="40" y="157"/>
                    <a:pt x="60" y="157"/>
                  </a:cubicBezTo>
                  <a:cubicBezTo>
                    <a:pt x="100" y="157"/>
                    <a:pt x="120" y="157"/>
                    <a:pt x="140" y="177"/>
                  </a:cubicBezTo>
                  <a:cubicBezTo>
                    <a:pt x="1569" y="1857"/>
                    <a:pt x="3768" y="3144"/>
                    <a:pt x="6007" y="3144"/>
                  </a:cubicBezTo>
                  <a:cubicBezTo>
                    <a:pt x="6074" y="3144"/>
                    <a:pt x="6140" y="3143"/>
                    <a:pt x="6207" y="3141"/>
                  </a:cubicBezTo>
                  <a:lnTo>
                    <a:pt x="6207" y="3121"/>
                  </a:lnTo>
                  <a:cubicBezTo>
                    <a:pt x="4934" y="2962"/>
                    <a:pt x="3820" y="2743"/>
                    <a:pt x="2686" y="2126"/>
                  </a:cubicBezTo>
                  <a:cubicBezTo>
                    <a:pt x="1751" y="1629"/>
                    <a:pt x="916" y="952"/>
                    <a:pt x="219" y="177"/>
                  </a:cubicBezTo>
                  <a:cubicBezTo>
                    <a:pt x="259" y="177"/>
                    <a:pt x="319" y="216"/>
                    <a:pt x="359" y="216"/>
                  </a:cubicBezTo>
                  <a:cubicBezTo>
                    <a:pt x="2308" y="933"/>
                    <a:pt x="4138" y="1768"/>
                    <a:pt x="5869" y="2902"/>
                  </a:cubicBezTo>
                  <a:lnTo>
                    <a:pt x="5889" y="2922"/>
                  </a:lnTo>
                  <a:lnTo>
                    <a:pt x="5889" y="2922"/>
                  </a:lnTo>
                  <a:cubicBezTo>
                    <a:pt x="5929" y="2962"/>
                    <a:pt x="6008" y="3001"/>
                    <a:pt x="6068" y="3041"/>
                  </a:cubicBezTo>
                  <a:cubicBezTo>
                    <a:pt x="6068" y="3041"/>
                    <a:pt x="6088" y="3041"/>
                    <a:pt x="6088" y="3021"/>
                  </a:cubicBezTo>
                  <a:cubicBezTo>
                    <a:pt x="5988" y="2942"/>
                    <a:pt x="5869" y="2842"/>
                    <a:pt x="5730" y="2763"/>
                  </a:cubicBezTo>
                  <a:cubicBezTo>
                    <a:pt x="5014" y="2027"/>
                    <a:pt x="4238" y="1310"/>
                    <a:pt x="3283" y="873"/>
                  </a:cubicBezTo>
                  <a:cubicBezTo>
                    <a:pt x="2308" y="455"/>
                    <a:pt x="1254" y="256"/>
                    <a:pt x="219" y="117"/>
                  </a:cubicBezTo>
                  <a:cubicBezTo>
                    <a:pt x="160" y="117"/>
                    <a:pt x="140" y="77"/>
                    <a:pt x="100" y="77"/>
                  </a:cubicBezTo>
                  <a:lnTo>
                    <a:pt x="20" y="17"/>
                  </a:lnTo>
                  <a:cubicBezTo>
                    <a:pt x="14" y="5"/>
                    <a:pt x="10"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640;p39">
              <a:extLst>
                <a:ext uri="{FF2B5EF4-FFF2-40B4-BE49-F238E27FC236}">
                  <a16:creationId xmlns:a16="http://schemas.microsoft.com/office/drawing/2014/main" id="{13FF5035-3206-BDDF-A8F2-A3A97BBDDF8A}"/>
                </a:ext>
              </a:extLst>
            </p:cNvPr>
            <p:cNvSpPr/>
            <p:nvPr/>
          </p:nvSpPr>
          <p:spPr>
            <a:xfrm>
              <a:off x="1329053" y="2452739"/>
              <a:ext cx="52251" cy="320505"/>
            </a:xfrm>
            <a:custGeom>
              <a:avLst/>
              <a:gdLst/>
              <a:ahLst/>
              <a:cxnLst/>
              <a:rect l="l" t="t" r="r" b="b"/>
              <a:pathLst>
                <a:path w="1433" h="8790" extrusionOk="0">
                  <a:moveTo>
                    <a:pt x="597" y="534"/>
                  </a:moveTo>
                  <a:lnTo>
                    <a:pt x="597" y="534"/>
                  </a:lnTo>
                  <a:cubicBezTo>
                    <a:pt x="896" y="1787"/>
                    <a:pt x="1294" y="3060"/>
                    <a:pt x="1274" y="4373"/>
                  </a:cubicBezTo>
                  <a:cubicBezTo>
                    <a:pt x="1274" y="5805"/>
                    <a:pt x="657" y="7237"/>
                    <a:pt x="80" y="8550"/>
                  </a:cubicBezTo>
                  <a:cubicBezTo>
                    <a:pt x="160" y="7257"/>
                    <a:pt x="438" y="5984"/>
                    <a:pt x="558" y="4671"/>
                  </a:cubicBezTo>
                  <a:cubicBezTo>
                    <a:pt x="677" y="3279"/>
                    <a:pt x="677" y="1886"/>
                    <a:pt x="597" y="534"/>
                  </a:cubicBezTo>
                  <a:close/>
                  <a:moveTo>
                    <a:pt x="519" y="0"/>
                  </a:moveTo>
                  <a:cubicBezTo>
                    <a:pt x="498" y="0"/>
                    <a:pt x="478" y="21"/>
                    <a:pt x="478" y="56"/>
                  </a:cubicBezTo>
                  <a:cubicBezTo>
                    <a:pt x="498" y="175"/>
                    <a:pt x="538" y="295"/>
                    <a:pt x="558" y="454"/>
                  </a:cubicBezTo>
                  <a:cubicBezTo>
                    <a:pt x="558" y="1866"/>
                    <a:pt x="597" y="3279"/>
                    <a:pt x="458" y="4691"/>
                  </a:cubicBezTo>
                  <a:cubicBezTo>
                    <a:pt x="339" y="6004"/>
                    <a:pt x="80" y="7297"/>
                    <a:pt x="40" y="8630"/>
                  </a:cubicBezTo>
                  <a:cubicBezTo>
                    <a:pt x="40" y="8670"/>
                    <a:pt x="1" y="8670"/>
                    <a:pt x="1" y="8690"/>
                  </a:cubicBezTo>
                  <a:cubicBezTo>
                    <a:pt x="1" y="8709"/>
                    <a:pt x="1" y="8729"/>
                    <a:pt x="40" y="8729"/>
                  </a:cubicBezTo>
                  <a:cubicBezTo>
                    <a:pt x="60" y="8729"/>
                    <a:pt x="60" y="8749"/>
                    <a:pt x="60" y="8789"/>
                  </a:cubicBezTo>
                  <a:lnTo>
                    <a:pt x="60" y="8729"/>
                  </a:lnTo>
                  <a:cubicBezTo>
                    <a:pt x="60" y="8729"/>
                    <a:pt x="80" y="8729"/>
                    <a:pt x="80" y="8709"/>
                  </a:cubicBezTo>
                  <a:cubicBezTo>
                    <a:pt x="697" y="7456"/>
                    <a:pt x="1274" y="5964"/>
                    <a:pt x="1373" y="4572"/>
                  </a:cubicBezTo>
                  <a:cubicBezTo>
                    <a:pt x="1433" y="3876"/>
                    <a:pt x="1274" y="3179"/>
                    <a:pt x="1154" y="2483"/>
                  </a:cubicBezTo>
                  <a:cubicBezTo>
                    <a:pt x="975" y="1667"/>
                    <a:pt x="836" y="832"/>
                    <a:pt x="558" y="36"/>
                  </a:cubicBezTo>
                  <a:cubicBezTo>
                    <a:pt x="549" y="11"/>
                    <a:pt x="534"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641;p39">
              <a:extLst>
                <a:ext uri="{FF2B5EF4-FFF2-40B4-BE49-F238E27FC236}">
                  <a16:creationId xmlns:a16="http://schemas.microsoft.com/office/drawing/2014/main" id="{865EC29A-9644-60F1-06B9-61242E96C705}"/>
                </a:ext>
              </a:extLst>
            </p:cNvPr>
            <p:cNvSpPr/>
            <p:nvPr/>
          </p:nvSpPr>
          <p:spPr>
            <a:xfrm>
              <a:off x="1307285" y="2492483"/>
              <a:ext cx="36317" cy="282183"/>
            </a:xfrm>
            <a:custGeom>
              <a:avLst/>
              <a:gdLst/>
              <a:ahLst/>
              <a:cxnLst/>
              <a:rect l="l" t="t" r="r" b="b"/>
              <a:pathLst>
                <a:path w="996" h="7739" extrusionOk="0">
                  <a:moveTo>
                    <a:pt x="975" y="1"/>
                  </a:moveTo>
                  <a:cubicBezTo>
                    <a:pt x="478" y="1134"/>
                    <a:pt x="239" y="2368"/>
                    <a:pt x="140" y="3581"/>
                  </a:cubicBezTo>
                  <a:cubicBezTo>
                    <a:pt x="1" y="5033"/>
                    <a:pt x="558" y="6326"/>
                    <a:pt x="598" y="7739"/>
                  </a:cubicBezTo>
                  <a:lnTo>
                    <a:pt x="657" y="7739"/>
                  </a:lnTo>
                  <a:cubicBezTo>
                    <a:pt x="598" y="6446"/>
                    <a:pt x="100" y="5212"/>
                    <a:pt x="180" y="3900"/>
                  </a:cubicBezTo>
                  <a:cubicBezTo>
                    <a:pt x="259" y="2587"/>
                    <a:pt x="498" y="1234"/>
                    <a:pt x="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642;p39">
              <a:extLst>
                <a:ext uri="{FF2B5EF4-FFF2-40B4-BE49-F238E27FC236}">
                  <a16:creationId xmlns:a16="http://schemas.microsoft.com/office/drawing/2014/main" id="{B29058A4-74CD-C87B-E9AB-ABC9F6D1CC87}"/>
                </a:ext>
              </a:extLst>
            </p:cNvPr>
            <p:cNvSpPr/>
            <p:nvPr/>
          </p:nvSpPr>
          <p:spPr>
            <a:xfrm>
              <a:off x="1284824" y="2795377"/>
              <a:ext cx="210352" cy="249039"/>
            </a:xfrm>
            <a:custGeom>
              <a:avLst/>
              <a:gdLst/>
              <a:ahLst/>
              <a:cxnLst/>
              <a:rect l="l" t="t" r="r" b="b"/>
              <a:pathLst>
                <a:path w="5769" h="6830" extrusionOk="0">
                  <a:moveTo>
                    <a:pt x="5391" y="785"/>
                  </a:moveTo>
                  <a:lnTo>
                    <a:pt x="5391" y="785"/>
                  </a:lnTo>
                  <a:cubicBezTo>
                    <a:pt x="5093" y="1819"/>
                    <a:pt x="4993" y="2913"/>
                    <a:pt x="4436" y="3868"/>
                  </a:cubicBezTo>
                  <a:cubicBezTo>
                    <a:pt x="3650" y="5164"/>
                    <a:pt x="2205" y="6228"/>
                    <a:pt x="675" y="6561"/>
                  </a:cubicBezTo>
                  <a:lnTo>
                    <a:pt x="675" y="6561"/>
                  </a:lnTo>
                  <a:cubicBezTo>
                    <a:pt x="2697" y="5208"/>
                    <a:pt x="4558" y="3105"/>
                    <a:pt x="5391" y="785"/>
                  </a:cubicBezTo>
                  <a:close/>
                  <a:moveTo>
                    <a:pt x="5746" y="0"/>
                  </a:moveTo>
                  <a:cubicBezTo>
                    <a:pt x="5741" y="0"/>
                    <a:pt x="5735" y="3"/>
                    <a:pt x="5729" y="9"/>
                  </a:cubicBezTo>
                  <a:cubicBezTo>
                    <a:pt x="5687" y="80"/>
                    <a:pt x="5664" y="151"/>
                    <a:pt x="5633" y="221"/>
                  </a:cubicBezTo>
                  <a:lnTo>
                    <a:pt x="5633" y="221"/>
                  </a:lnTo>
                  <a:cubicBezTo>
                    <a:pt x="5644" y="190"/>
                    <a:pt x="5650" y="159"/>
                    <a:pt x="5650" y="128"/>
                  </a:cubicBezTo>
                  <a:cubicBezTo>
                    <a:pt x="5650" y="128"/>
                    <a:pt x="5650" y="119"/>
                    <a:pt x="5644" y="119"/>
                  </a:cubicBezTo>
                  <a:cubicBezTo>
                    <a:pt x="5641" y="119"/>
                    <a:pt x="5636" y="121"/>
                    <a:pt x="5630" y="128"/>
                  </a:cubicBezTo>
                  <a:cubicBezTo>
                    <a:pt x="5033" y="1441"/>
                    <a:pt x="4416" y="2734"/>
                    <a:pt x="3541" y="3888"/>
                  </a:cubicBezTo>
                  <a:cubicBezTo>
                    <a:pt x="2745" y="4902"/>
                    <a:pt x="1790" y="5758"/>
                    <a:pt x="756" y="6494"/>
                  </a:cubicBezTo>
                  <a:cubicBezTo>
                    <a:pt x="1492" y="5420"/>
                    <a:pt x="2148" y="4306"/>
                    <a:pt x="2964" y="3291"/>
                  </a:cubicBezTo>
                  <a:cubicBezTo>
                    <a:pt x="3839" y="2217"/>
                    <a:pt x="4735" y="1182"/>
                    <a:pt x="5630" y="108"/>
                  </a:cubicBezTo>
                  <a:cubicBezTo>
                    <a:pt x="5630" y="108"/>
                    <a:pt x="5630" y="88"/>
                    <a:pt x="5590" y="88"/>
                  </a:cubicBezTo>
                  <a:cubicBezTo>
                    <a:pt x="4575" y="1103"/>
                    <a:pt x="3680" y="2276"/>
                    <a:pt x="2785" y="3390"/>
                  </a:cubicBezTo>
                  <a:cubicBezTo>
                    <a:pt x="1969" y="4385"/>
                    <a:pt x="1313" y="5499"/>
                    <a:pt x="597" y="6573"/>
                  </a:cubicBezTo>
                  <a:cubicBezTo>
                    <a:pt x="577" y="6593"/>
                    <a:pt x="517" y="6613"/>
                    <a:pt x="497" y="6653"/>
                  </a:cubicBezTo>
                  <a:cubicBezTo>
                    <a:pt x="338" y="6673"/>
                    <a:pt x="199" y="6693"/>
                    <a:pt x="40" y="6693"/>
                  </a:cubicBezTo>
                  <a:cubicBezTo>
                    <a:pt x="0" y="6693"/>
                    <a:pt x="0" y="6772"/>
                    <a:pt x="60" y="6772"/>
                  </a:cubicBezTo>
                  <a:cubicBezTo>
                    <a:pt x="159" y="6772"/>
                    <a:pt x="259" y="6752"/>
                    <a:pt x="358" y="6752"/>
                  </a:cubicBezTo>
                  <a:cubicBezTo>
                    <a:pt x="358" y="6772"/>
                    <a:pt x="378" y="6772"/>
                    <a:pt x="378" y="6772"/>
                  </a:cubicBezTo>
                  <a:cubicBezTo>
                    <a:pt x="398" y="6772"/>
                    <a:pt x="398" y="6752"/>
                    <a:pt x="418" y="6752"/>
                  </a:cubicBezTo>
                  <a:lnTo>
                    <a:pt x="497" y="6752"/>
                  </a:lnTo>
                  <a:cubicBezTo>
                    <a:pt x="497" y="6772"/>
                    <a:pt x="477" y="6772"/>
                    <a:pt x="477" y="6792"/>
                  </a:cubicBezTo>
                  <a:cubicBezTo>
                    <a:pt x="450" y="6806"/>
                    <a:pt x="470" y="6829"/>
                    <a:pt x="491" y="6829"/>
                  </a:cubicBezTo>
                  <a:cubicBezTo>
                    <a:pt x="501" y="6829"/>
                    <a:pt x="511" y="6824"/>
                    <a:pt x="517" y="6812"/>
                  </a:cubicBezTo>
                  <a:cubicBezTo>
                    <a:pt x="557" y="6792"/>
                    <a:pt x="577" y="6772"/>
                    <a:pt x="577" y="6752"/>
                  </a:cubicBezTo>
                  <a:cubicBezTo>
                    <a:pt x="2009" y="6474"/>
                    <a:pt x="3362" y="5559"/>
                    <a:pt x="4257" y="4385"/>
                  </a:cubicBezTo>
                  <a:cubicBezTo>
                    <a:pt x="5192" y="3132"/>
                    <a:pt x="5292" y="1441"/>
                    <a:pt x="5769" y="29"/>
                  </a:cubicBezTo>
                  <a:cubicBezTo>
                    <a:pt x="5769" y="15"/>
                    <a:pt x="5759" y="0"/>
                    <a:pt x="5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643;p39">
              <a:extLst>
                <a:ext uri="{FF2B5EF4-FFF2-40B4-BE49-F238E27FC236}">
                  <a16:creationId xmlns:a16="http://schemas.microsoft.com/office/drawing/2014/main" id="{96CFD964-37CD-50B1-A98E-E0865FBF7E8E}"/>
                </a:ext>
              </a:extLst>
            </p:cNvPr>
            <p:cNvSpPr/>
            <p:nvPr/>
          </p:nvSpPr>
          <p:spPr>
            <a:xfrm>
              <a:off x="919252" y="3439048"/>
              <a:ext cx="380085" cy="557111"/>
            </a:xfrm>
            <a:custGeom>
              <a:avLst/>
              <a:gdLst/>
              <a:ahLst/>
              <a:cxnLst/>
              <a:rect l="l" t="t" r="r" b="b"/>
              <a:pathLst>
                <a:path w="10424" h="15279" extrusionOk="0">
                  <a:moveTo>
                    <a:pt x="0" y="1"/>
                  </a:moveTo>
                  <a:cubicBezTo>
                    <a:pt x="0" y="1"/>
                    <a:pt x="159" y="1294"/>
                    <a:pt x="358" y="3144"/>
                  </a:cubicBezTo>
                  <a:cubicBezTo>
                    <a:pt x="816" y="7460"/>
                    <a:pt x="1631" y="14841"/>
                    <a:pt x="1631" y="15278"/>
                  </a:cubicBezTo>
                  <a:lnTo>
                    <a:pt x="8813" y="15278"/>
                  </a:lnTo>
                  <a:cubicBezTo>
                    <a:pt x="8813" y="14841"/>
                    <a:pt x="9608" y="7480"/>
                    <a:pt x="10086" y="3144"/>
                  </a:cubicBezTo>
                  <a:cubicBezTo>
                    <a:pt x="10285" y="1313"/>
                    <a:pt x="10424" y="1"/>
                    <a:pt x="10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644;p39">
              <a:extLst>
                <a:ext uri="{FF2B5EF4-FFF2-40B4-BE49-F238E27FC236}">
                  <a16:creationId xmlns:a16="http://schemas.microsoft.com/office/drawing/2014/main" id="{2B6A0A9C-B23C-D8C9-9075-B3C31FF30DE0}"/>
                </a:ext>
              </a:extLst>
            </p:cNvPr>
            <p:cNvSpPr/>
            <p:nvPr/>
          </p:nvSpPr>
          <p:spPr>
            <a:xfrm>
              <a:off x="919252" y="3439048"/>
              <a:ext cx="380814" cy="114638"/>
            </a:xfrm>
            <a:custGeom>
              <a:avLst/>
              <a:gdLst/>
              <a:ahLst/>
              <a:cxnLst/>
              <a:rect l="l" t="t" r="r" b="b"/>
              <a:pathLst>
                <a:path w="10444" h="3144" extrusionOk="0">
                  <a:moveTo>
                    <a:pt x="0" y="1"/>
                  </a:moveTo>
                  <a:cubicBezTo>
                    <a:pt x="0" y="1"/>
                    <a:pt x="159" y="1294"/>
                    <a:pt x="358" y="3144"/>
                  </a:cubicBezTo>
                  <a:lnTo>
                    <a:pt x="10106" y="3144"/>
                  </a:lnTo>
                  <a:cubicBezTo>
                    <a:pt x="10305" y="1313"/>
                    <a:pt x="10444" y="1"/>
                    <a:pt x="10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645;p39">
              <a:extLst>
                <a:ext uri="{FF2B5EF4-FFF2-40B4-BE49-F238E27FC236}">
                  <a16:creationId xmlns:a16="http://schemas.microsoft.com/office/drawing/2014/main" id="{A290D34D-A619-5416-AEDB-27B8C55632A2}"/>
                </a:ext>
              </a:extLst>
            </p:cNvPr>
            <p:cNvSpPr/>
            <p:nvPr/>
          </p:nvSpPr>
          <p:spPr>
            <a:xfrm>
              <a:off x="896025" y="3420197"/>
              <a:ext cx="427997" cy="83463"/>
            </a:xfrm>
            <a:custGeom>
              <a:avLst/>
              <a:gdLst/>
              <a:ahLst/>
              <a:cxnLst/>
              <a:rect l="l" t="t" r="r" b="b"/>
              <a:pathLst>
                <a:path w="11738" h="2289" extrusionOk="0">
                  <a:moveTo>
                    <a:pt x="1" y="0"/>
                  </a:moveTo>
                  <a:lnTo>
                    <a:pt x="1" y="2288"/>
                  </a:lnTo>
                  <a:lnTo>
                    <a:pt x="11737" y="2288"/>
                  </a:lnTo>
                  <a:lnTo>
                    <a:pt x="117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646;p39">
              <a:extLst>
                <a:ext uri="{FF2B5EF4-FFF2-40B4-BE49-F238E27FC236}">
                  <a16:creationId xmlns:a16="http://schemas.microsoft.com/office/drawing/2014/main" id="{6897F69F-E56E-923D-90DC-EA1B911C0584}"/>
                </a:ext>
              </a:extLst>
            </p:cNvPr>
            <p:cNvSpPr/>
            <p:nvPr/>
          </p:nvSpPr>
          <p:spPr>
            <a:xfrm>
              <a:off x="1590161" y="1102025"/>
              <a:ext cx="594813" cy="594813"/>
            </a:xfrm>
            <a:custGeom>
              <a:avLst/>
              <a:gdLst/>
              <a:ahLst/>
              <a:cxnLst/>
              <a:rect l="l" t="t" r="r" b="b"/>
              <a:pathLst>
                <a:path w="16313" h="16313" extrusionOk="0">
                  <a:moveTo>
                    <a:pt x="8157" y="0"/>
                  </a:moveTo>
                  <a:cubicBezTo>
                    <a:pt x="3661" y="0"/>
                    <a:pt x="1" y="3660"/>
                    <a:pt x="1" y="8156"/>
                  </a:cubicBezTo>
                  <a:cubicBezTo>
                    <a:pt x="1" y="12652"/>
                    <a:pt x="3661" y="16312"/>
                    <a:pt x="8157" y="16312"/>
                  </a:cubicBezTo>
                  <a:cubicBezTo>
                    <a:pt x="12673" y="16312"/>
                    <a:pt x="16313" y="12652"/>
                    <a:pt x="16313" y="8156"/>
                  </a:cubicBezTo>
                  <a:cubicBezTo>
                    <a:pt x="16313" y="3660"/>
                    <a:pt x="12673" y="0"/>
                    <a:pt x="8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647;p39">
              <a:extLst>
                <a:ext uri="{FF2B5EF4-FFF2-40B4-BE49-F238E27FC236}">
                  <a16:creationId xmlns:a16="http://schemas.microsoft.com/office/drawing/2014/main" id="{2EC60A33-C006-1B8B-21DB-D882ED970073}"/>
                </a:ext>
              </a:extLst>
            </p:cNvPr>
            <p:cNvSpPr/>
            <p:nvPr/>
          </p:nvSpPr>
          <p:spPr>
            <a:xfrm>
              <a:off x="1590161" y="1122517"/>
              <a:ext cx="622378" cy="567612"/>
            </a:xfrm>
            <a:custGeom>
              <a:avLst/>
              <a:gdLst/>
              <a:ahLst/>
              <a:cxnLst/>
              <a:rect l="l" t="t" r="r" b="b"/>
              <a:pathLst>
                <a:path w="17069" h="15567" extrusionOk="0">
                  <a:moveTo>
                    <a:pt x="8535" y="0"/>
                  </a:moveTo>
                  <a:cubicBezTo>
                    <a:pt x="6541" y="0"/>
                    <a:pt x="4546" y="761"/>
                    <a:pt x="3025" y="2283"/>
                  </a:cubicBezTo>
                  <a:cubicBezTo>
                    <a:pt x="1" y="5307"/>
                    <a:pt x="1" y="10240"/>
                    <a:pt x="3025" y="13284"/>
                  </a:cubicBezTo>
                  <a:cubicBezTo>
                    <a:pt x="4546" y="14805"/>
                    <a:pt x="6541" y="15566"/>
                    <a:pt x="8535" y="15566"/>
                  </a:cubicBezTo>
                  <a:cubicBezTo>
                    <a:pt x="10529" y="15566"/>
                    <a:pt x="12523" y="14805"/>
                    <a:pt x="14045" y="13284"/>
                  </a:cubicBezTo>
                  <a:cubicBezTo>
                    <a:pt x="17069" y="10240"/>
                    <a:pt x="17069" y="5307"/>
                    <a:pt x="14045" y="2283"/>
                  </a:cubicBezTo>
                  <a:cubicBezTo>
                    <a:pt x="12523" y="761"/>
                    <a:pt x="10529" y="0"/>
                    <a:pt x="8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648;p39">
              <a:extLst>
                <a:ext uri="{FF2B5EF4-FFF2-40B4-BE49-F238E27FC236}">
                  <a16:creationId xmlns:a16="http://schemas.microsoft.com/office/drawing/2014/main" id="{48D0E91B-9BBB-436F-D441-BB149FC67ED9}"/>
                </a:ext>
              </a:extLst>
            </p:cNvPr>
            <p:cNvSpPr/>
            <p:nvPr/>
          </p:nvSpPr>
          <p:spPr>
            <a:xfrm>
              <a:off x="1599605" y="1140493"/>
              <a:ext cx="602798" cy="531660"/>
            </a:xfrm>
            <a:custGeom>
              <a:avLst/>
              <a:gdLst/>
              <a:ahLst/>
              <a:cxnLst/>
              <a:rect l="l" t="t" r="r" b="b"/>
              <a:pathLst>
                <a:path w="16532" h="14581" extrusionOk="0">
                  <a:moveTo>
                    <a:pt x="8274" y="0"/>
                  </a:moveTo>
                  <a:cubicBezTo>
                    <a:pt x="7361" y="0"/>
                    <a:pt x="6431" y="173"/>
                    <a:pt x="5531" y="537"/>
                  </a:cubicBezTo>
                  <a:cubicBezTo>
                    <a:pt x="1811" y="2048"/>
                    <a:pt x="0" y="6306"/>
                    <a:pt x="1512" y="10025"/>
                  </a:cubicBezTo>
                  <a:cubicBezTo>
                    <a:pt x="2675" y="12865"/>
                    <a:pt x="5398" y="14580"/>
                    <a:pt x="8278" y="14580"/>
                  </a:cubicBezTo>
                  <a:cubicBezTo>
                    <a:pt x="9191" y="14580"/>
                    <a:pt x="10121" y="14408"/>
                    <a:pt x="11021" y="14044"/>
                  </a:cubicBezTo>
                  <a:cubicBezTo>
                    <a:pt x="14741" y="12532"/>
                    <a:pt x="16531" y="8275"/>
                    <a:pt x="15019" y="4555"/>
                  </a:cubicBezTo>
                  <a:cubicBezTo>
                    <a:pt x="13872" y="1716"/>
                    <a:pt x="11153" y="0"/>
                    <a:pt x="8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649;p39">
              <a:extLst>
                <a:ext uri="{FF2B5EF4-FFF2-40B4-BE49-F238E27FC236}">
                  <a16:creationId xmlns:a16="http://schemas.microsoft.com/office/drawing/2014/main" id="{F001B966-62C3-65AD-9E09-EFB12B46E8EC}"/>
                </a:ext>
              </a:extLst>
            </p:cNvPr>
            <p:cNvSpPr/>
            <p:nvPr/>
          </p:nvSpPr>
          <p:spPr>
            <a:xfrm>
              <a:off x="1898451" y="1159307"/>
              <a:ext cx="7292" cy="39926"/>
            </a:xfrm>
            <a:custGeom>
              <a:avLst/>
              <a:gdLst/>
              <a:ahLst/>
              <a:cxnLst/>
              <a:rect l="l" t="t" r="r" b="b"/>
              <a:pathLst>
                <a:path w="200" h="1095" extrusionOk="0">
                  <a:moveTo>
                    <a:pt x="0" y="1"/>
                  </a:moveTo>
                  <a:lnTo>
                    <a:pt x="0" y="1095"/>
                  </a:lnTo>
                  <a:lnTo>
                    <a:pt x="199" y="1095"/>
                  </a:ln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650;p39">
              <a:extLst>
                <a:ext uri="{FF2B5EF4-FFF2-40B4-BE49-F238E27FC236}">
                  <a16:creationId xmlns:a16="http://schemas.microsoft.com/office/drawing/2014/main" id="{34287407-F881-99C1-6368-781097EAA19A}"/>
                </a:ext>
              </a:extLst>
            </p:cNvPr>
            <p:cNvSpPr/>
            <p:nvPr/>
          </p:nvSpPr>
          <p:spPr>
            <a:xfrm>
              <a:off x="1775864" y="1190519"/>
              <a:ext cx="26144" cy="38468"/>
            </a:xfrm>
            <a:custGeom>
              <a:avLst/>
              <a:gdLst/>
              <a:ahLst/>
              <a:cxnLst/>
              <a:rect l="l" t="t" r="r" b="b"/>
              <a:pathLst>
                <a:path w="717" h="1055" extrusionOk="0">
                  <a:moveTo>
                    <a:pt x="179" y="0"/>
                  </a:moveTo>
                  <a:lnTo>
                    <a:pt x="0" y="100"/>
                  </a:lnTo>
                  <a:lnTo>
                    <a:pt x="557" y="1054"/>
                  </a:lnTo>
                  <a:lnTo>
                    <a:pt x="717" y="955"/>
                  </a:lnTo>
                  <a:lnTo>
                    <a:pt x="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651;p39">
              <a:extLst>
                <a:ext uri="{FF2B5EF4-FFF2-40B4-BE49-F238E27FC236}">
                  <a16:creationId xmlns:a16="http://schemas.microsoft.com/office/drawing/2014/main" id="{594A8BA0-6D9C-4AFE-5A5A-2DF80487491E}"/>
                </a:ext>
              </a:extLst>
            </p:cNvPr>
            <p:cNvSpPr/>
            <p:nvPr/>
          </p:nvSpPr>
          <p:spPr>
            <a:xfrm>
              <a:off x="1685911" y="1280436"/>
              <a:ext cx="37775" cy="25451"/>
            </a:xfrm>
            <a:custGeom>
              <a:avLst/>
              <a:gdLst/>
              <a:ahLst/>
              <a:cxnLst/>
              <a:rect l="l" t="t" r="r" b="b"/>
              <a:pathLst>
                <a:path w="1036" h="698" extrusionOk="0">
                  <a:moveTo>
                    <a:pt x="80" y="1"/>
                  </a:moveTo>
                  <a:lnTo>
                    <a:pt x="1" y="160"/>
                  </a:lnTo>
                  <a:lnTo>
                    <a:pt x="956" y="697"/>
                  </a:lnTo>
                  <a:lnTo>
                    <a:pt x="1035" y="538"/>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652;p39">
              <a:extLst>
                <a:ext uri="{FF2B5EF4-FFF2-40B4-BE49-F238E27FC236}">
                  <a16:creationId xmlns:a16="http://schemas.microsoft.com/office/drawing/2014/main" id="{D6F9DB0F-ECE5-6EB5-2980-5AC173179C07}"/>
                </a:ext>
              </a:extLst>
            </p:cNvPr>
            <p:cNvSpPr/>
            <p:nvPr/>
          </p:nvSpPr>
          <p:spPr>
            <a:xfrm>
              <a:off x="1655465" y="1402293"/>
              <a:ext cx="39926" cy="7292"/>
            </a:xfrm>
            <a:custGeom>
              <a:avLst/>
              <a:gdLst/>
              <a:ahLst/>
              <a:cxnLst/>
              <a:rect l="l" t="t" r="r" b="b"/>
              <a:pathLst>
                <a:path w="1095" h="200" extrusionOk="0">
                  <a:moveTo>
                    <a:pt x="0" y="1"/>
                  </a:moveTo>
                  <a:lnTo>
                    <a:pt x="0" y="200"/>
                  </a:lnTo>
                  <a:lnTo>
                    <a:pt x="1094" y="200"/>
                  </a:lnTo>
                  <a:lnTo>
                    <a:pt x="10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653;p39">
              <a:extLst>
                <a:ext uri="{FF2B5EF4-FFF2-40B4-BE49-F238E27FC236}">
                  <a16:creationId xmlns:a16="http://schemas.microsoft.com/office/drawing/2014/main" id="{DEC01C38-A6E1-A71B-8EDB-D206E2F53C87}"/>
                </a:ext>
              </a:extLst>
            </p:cNvPr>
            <p:cNvSpPr/>
            <p:nvPr/>
          </p:nvSpPr>
          <p:spPr>
            <a:xfrm>
              <a:off x="1686640" y="1506029"/>
              <a:ext cx="37775" cy="25414"/>
            </a:xfrm>
            <a:custGeom>
              <a:avLst/>
              <a:gdLst/>
              <a:ahLst/>
              <a:cxnLst/>
              <a:rect l="l" t="t" r="r" b="b"/>
              <a:pathLst>
                <a:path w="1036" h="697" extrusionOk="0">
                  <a:moveTo>
                    <a:pt x="936" y="0"/>
                  </a:moveTo>
                  <a:lnTo>
                    <a:pt x="1" y="538"/>
                  </a:lnTo>
                  <a:lnTo>
                    <a:pt x="80" y="697"/>
                  </a:lnTo>
                  <a:lnTo>
                    <a:pt x="1035" y="140"/>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654;p39">
              <a:extLst>
                <a:ext uri="{FF2B5EF4-FFF2-40B4-BE49-F238E27FC236}">
                  <a16:creationId xmlns:a16="http://schemas.microsoft.com/office/drawing/2014/main" id="{D0FB2E49-39D7-FCA3-3255-345DD7A3A8C3}"/>
                </a:ext>
              </a:extLst>
            </p:cNvPr>
            <p:cNvSpPr/>
            <p:nvPr/>
          </p:nvSpPr>
          <p:spPr>
            <a:xfrm>
              <a:off x="1775864" y="1583621"/>
              <a:ext cx="26144" cy="38504"/>
            </a:xfrm>
            <a:custGeom>
              <a:avLst/>
              <a:gdLst/>
              <a:ahLst/>
              <a:cxnLst/>
              <a:rect l="l" t="t" r="r" b="b"/>
              <a:pathLst>
                <a:path w="717" h="1056" extrusionOk="0">
                  <a:moveTo>
                    <a:pt x="538" y="1"/>
                  </a:moveTo>
                  <a:lnTo>
                    <a:pt x="0" y="956"/>
                  </a:lnTo>
                  <a:lnTo>
                    <a:pt x="160" y="1055"/>
                  </a:lnTo>
                  <a:lnTo>
                    <a:pt x="717" y="100"/>
                  </a:lnTo>
                  <a:lnTo>
                    <a:pt x="5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655;p39">
              <a:extLst>
                <a:ext uri="{FF2B5EF4-FFF2-40B4-BE49-F238E27FC236}">
                  <a16:creationId xmlns:a16="http://schemas.microsoft.com/office/drawing/2014/main" id="{096CFA4B-5D70-8A29-BBE6-C987D05E9A8E}"/>
                </a:ext>
              </a:extLst>
            </p:cNvPr>
            <p:cNvSpPr/>
            <p:nvPr/>
          </p:nvSpPr>
          <p:spPr>
            <a:xfrm>
              <a:off x="1898451" y="1612645"/>
              <a:ext cx="7292" cy="39926"/>
            </a:xfrm>
            <a:custGeom>
              <a:avLst/>
              <a:gdLst/>
              <a:ahLst/>
              <a:cxnLst/>
              <a:rect l="l" t="t" r="r" b="b"/>
              <a:pathLst>
                <a:path w="200" h="1095" extrusionOk="0">
                  <a:moveTo>
                    <a:pt x="0" y="1"/>
                  </a:moveTo>
                  <a:lnTo>
                    <a:pt x="0" y="1095"/>
                  </a:lnTo>
                  <a:lnTo>
                    <a:pt x="199" y="1095"/>
                  </a:ln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656;p39">
              <a:extLst>
                <a:ext uri="{FF2B5EF4-FFF2-40B4-BE49-F238E27FC236}">
                  <a16:creationId xmlns:a16="http://schemas.microsoft.com/office/drawing/2014/main" id="{0A39EE10-C3FD-B482-7CC7-066FEB5A71BE}"/>
                </a:ext>
              </a:extLst>
            </p:cNvPr>
            <p:cNvSpPr/>
            <p:nvPr/>
          </p:nvSpPr>
          <p:spPr>
            <a:xfrm>
              <a:off x="2002150" y="1582199"/>
              <a:ext cx="26180" cy="37739"/>
            </a:xfrm>
            <a:custGeom>
              <a:avLst/>
              <a:gdLst/>
              <a:ahLst/>
              <a:cxnLst/>
              <a:rect l="l" t="t" r="r" b="b"/>
              <a:pathLst>
                <a:path w="718" h="1035" extrusionOk="0">
                  <a:moveTo>
                    <a:pt x="180" y="0"/>
                  </a:moveTo>
                  <a:lnTo>
                    <a:pt x="1" y="100"/>
                  </a:lnTo>
                  <a:lnTo>
                    <a:pt x="538" y="1035"/>
                  </a:lnTo>
                  <a:lnTo>
                    <a:pt x="717" y="935"/>
                  </a:lnTo>
                  <a:lnTo>
                    <a:pt x="1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657;p39">
              <a:extLst>
                <a:ext uri="{FF2B5EF4-FFF2-40B4-BE49-F238E27FC236}">
                  <a16:creationId xmlns:a16="http://schemas.microsoft.com/office/drawing/2014/main" id="{17C2221B-F851-B2B7-36FF-2AC60C847F1A}"/>
                </a:ext>
              </a:extLst>
            </p:cNvPr>
            <p:cNvSpPr/>
            <p:nvPr/>
          </p:nvSpPr>
          <p:spPr>
            <a:xfrm>
              <a:off x="2079049" y="1506758"/>
              <a:ext cx="37739" cy="25414"/>
            </a:xfrm>
            <a:custGeom>
              <a:avLst/>
              <a:gdLst/>
              <a:ahLst/>
              <a:cxnLst/>
              <a:rect l="l" t="t" r="r" b="b"/>
              <a:pathLst>
                <a:path w="1035" h="697" extrusionOk="0">
                  <a:moveTo>
                    <a:pt x="80" y="0"/>
                  </a:moveTo>
                  <a:lnTo>
                    <a:pt x="1" y="159"/>
                  </a:lnTo>
                  <a:lnTo>
                    <a:pt x="936" y="697"/>
                  </a:lnTo>
                  <a:lnTo>
                    <a:pt x="1035" y="557"/>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658;p39">
              <a:extLst>
                <a:ext uri="{FF2B5EF4-FFF2-40B4-BE49-F238E27FC236}">
                  <a16:creationId xmlns:a16="http://schemas.microsoft.com/office/drawing/2014/main" id="{7A062991-1507-C7FC-A74D-13A5CE9E135D}"/>
                </a:ext>
              </a:extLst>
            </p:cNvPr>
            <p:cNvSpPr/>
            <p:nvPr/>
          </p:nvSpPr>
          <p:spPr>
            <a:xfrm>
              <a:off x="2108073" y="1402293"/>
              <a:ext cx="39926" cy="7292"/>
            </a:xfrm>
            <a:custGeom>
              <a:avLst/>
              <a:gdLst/>
              <a:ahLst/>
              <a:cxnLst/>
              <a:rect l="l" t="t" r="r" b="b"/>
              <a:pathLst>
                <a:path w="1095" h="200" extrusionOk="0">
                  <a:moveTo>
                    <a:pt x="0" y="1"/>
                  </a:moveTo>
                  <a:lnTo>
                    <a:pt x="0" y="200"/>
                  </a:lnTo>
                  <a:lnTo>
                    <a:pt x="1094" y="200"/>
                  </a:lnTo>
                  <a:lnTo>
                    <a:pt x="10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659;p39">
              <a:extLst>
                <a:ext uri="{FF2B5EF4-FFF2-40B4-BE49-F238E27FC236}">
                  <a16:creationId xmlns:a16="http://schemas.microsoft.com/office/drawing/2014/main" id="{BB6B67F9-17BB-85AB-0B45-CB27318817C5}"/>
                </a:ext>
              </a:extLst>
            </p:cNvPr>
            <p:cNvSpPr/>
            <p:nvPr/>
          </p:nvSpPr>
          <p:spPr>
            <a:xfrm>
              <a:off x="2079049" y="1279706"/>
              <a:ext cx="37739" cy="25451"/>
            </a:xfrm>
            <a:custGeom>
              <a:avLst/>
              <a:gdLst/>
              <a:ahLst/>
              <a:cxnLst/>
              <a:rect l="l" t="t" r="r" b="b"/>
              <a:pathLst>
                <a:path w="1035" h="698" extrusionOk="0">
                  <a:moveTo>
                    <a:pt x="955" y="1"/>
                  </a:moveTo>
                  <a:lnTo>
                    <a:pt x="1" y="558"/>
                  </a:lnTo>
                  <a:lnTo>
                    <a:pt x="100" y="697"/>
                  </a:lnTo>
                  <a:lnTo>
                    <a:pt x="1035" y="160"/>
                  </a:lnTo>
                  <a:lnTo>
                    <a:pt x="9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660;p39">
              <a:extLst>
                <a:ext uri="{FF2B5EF4-FFF2-40B4-BE49-F238E27FC236}">
                  <a16:creationId xmlns:a16="http://schemas.microsoft.com/office/drawing/2014/main" id="{CF6D75DF-0B40-1A7F-1618-41B8B6BBEF18}"/>
                </a:ext>
              </a:extLst>
            </p:cNvPr>
            <p:cNvSpPr/>
            <p:nvPr/>
          </p:nvSpPr>
          <p:spPr>
            <a:xfrm>
              <a:off x="2002150" y="1191249"/>
              <a:ext cx="26180" cy="37739"/>
            </a:xfrm>
            <a:custGeom>
              <a:avLst/>
              <a:gdLst/>
              <a:ahLst/>
              <a:cxnLst/>
              <a:rect l="l" t="t" r="r" b="b"/>
              <a:pathLst>
                <a:path w="718" h="1035" extrusionOk="0">
                  <a:moveTo>
                    <a:pt x="538" y="0"/>
                  </a:moveTo>
                  <a:lnTo>
                    <a:pt x="1" y="935"/>
                  </a:lnTo>
                  <a:lnTo>
                    <a:pt x="160" y="1034"/>
                  </a:lnTo>
                  <a:lnTo>
                    <a:pt x="717" y="99"/>
                  </a:lnTo>
                  <a:lnTo>
                    <a:pt x="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61;p39">
              <a:extLst>
                <a:ext uri="{FF2B5EF4-FFF2-40B4-BE49-F238E27FC236}">
                  <a16:creationId xmlns:a16="http://schemas.microsoft.com/office/drawing/2014/main" id="{702BA384-6128-D194-0CC8-63EDB6FF83C2}"/>
                </a:ext>
              </a:extLst>
            </p:cNvPr>
            <p:cNvSpPr/>
            <p:nvPr/>
          </p:nvSpPr>
          <p:spPr>
            <a:xfrm>
              <a:off x="1825198" y="1321055"/>
              <a:ext cx="121894" cy="232157"/>
            </a:xfrm>
            <a:custGeom>
              <a:avLst/>
              <a:gdLst/>
              <a:ahLst/>
              <a:cxnLst/>
              <a:rect l="l" t="t" r="r" b="b"/>
              <a:pathLst>
                <a:path w="3343" h="6367" extrusionOk="0">
                  <a:moveTo>
                    <a:pt x="3203" y="1"/>
                  </a:moveTo>
                  <a:lnTo>
                    <a:pt x="0" y="6287"/>
                  </a:lnTo>
                  <a:lnTo>
                    <a:pt x="139" y="6366"/>
                  </a:lnTo>
                  <a:lnTo>
                    <a:pt x="3342" y="80"/>
                  </a:lnTo>
                  <a:lnTo>
                    <a:pt x="3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62;p39">
              <a:extLst>
                <a:ext uri="{FF2B5EF4-FFF2-40B4-BE49-F238E27FC236}">
                  <a16:creationId xmlns:a16="http://schemas.microsoft.com/office/drawing/2014/main" id="{E035F86C-D1B3-5F9F-70A2-72EB7A85C1BC}"/>
                </a:ext>
              </a:extLst>
            </p:cNvPr>
            <p:cNvSpPr/>
            <p:nvPr/>
          </p:nvSpPr>
          <p:spPr>
            <a:xfrm>
              <a:off x="1879600" y="1314528"/>
              <a:ext cx="58778" cy="250279"/>
            </a:xfrm>
            <a:custGeom>
              <a:avLst/>
              <a:gdLst/>
              <a:ahLst/>
              <a:cxnLst/>
              <a:rect l="l" t="t" r="r" b="b"/>
              <a:pathLst>
                <a:path w="1612" h="6864" extrusionOk="0">
                  <a:moveTo>
                    <a:pt x="239" y="1"/>
                  </a:moveTo>
                  <a:lnTo>
                    <a:pt x="0" y="60"/>
                  </a:lnTo>
                  <a:lnTo>
                    <a:pt x="1373" y="6864"/>
                  </a:lnTo>
                  <a:lnTo>
                    <a:pt x="1611" y="6804"/>
                  </a:lnTo>
                  <a:lnTo>
                    <a:pt x="2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663;p39">
              <a:extLst>
                <a:ext uri="{FF2B5EF4-FFF2-40B4-BE49-F238E27FC236}">
                  <a16:creationId xmlns:a16="http://schemas.microsoft.com/office/drawing/2014/main" id="{AC952E94-C3D7-D377-FA76-692D5A585164}"/>
                </a:ext>
              </a:extLst>
            </p:cNvPr>
            <p:cNvSpPr/>
            <p:nvPr/>
          </p:nvSpPr>
          <p:spPr>
            <a:xfrm>
              <a:off x="3047382" y="1204995"/>
              <a:ext cx="251737" cy="311207"/>
            </a:xfrm>
            <a:custGeom>
              <a:avLst/>
              <a:gdLst/>
              <a:ahLst/>
              <a:cxnLst/>
              <a:rect l="l" t="t" r="r" b="b"/>
              <a:pathLst>
                <a:path w="6904" h="8535" extrusionOk="0">
                  <a:moveTo>
                    <a:pt x="776" y="8416"/>
                  </a:moveTo>
                  <a:cubicBezTo>
                    <a:pt x="577" y="8296"/>
                    <a:pt x="378" y="8097"/>
                    <a:pt x="100" y="8117"/>
                  </a:cubicBezTo>
                  <a:cubicBezTo>
                    <a:pt x="0" y="8117"/>
                    <a:pt x="20" y="8038"/>
                    <a:pt x="20" y="7998"/>
                  </a:cubicBezTo>
                  <a:lnTo>
                    <a:pt x="20" y="4855"/>
                  </a:lnTo>
                  <a:cubicBezTo>
                    <a:pt x="20" y="4775"/>
                    <a:pt x="20" y="4716"/>
                    <a:pt x="120" y="4676"/>
                  </a:cubicBezTo>
                  <a:cubicBezTo>
                    <a:pt x="915" y="4278"/>
                    <a:pt x="1273" y="3482"/>
                    <a:pt x="1771" y="2826"/>
                  </a:cubicBezTo>
                  <a:cubicBezTo>
                    <a:pt x="2288" y="2090"/>
                    <a:pt x="2467" y="1334"/>
                    <a:pt x="2348" y="459"/>
                  </a:cubicBezTo>
                  <a:cubicBezTo>
                    <a:pt x="2308" y="240"/>
                    <a:pt x="2407" y="100"/>
                    <a:pt x="2646" y="61"/>
                  </a:cubicBezTo>
                  <a:cubicBezTo>
                    <a:pt x="2885" y="1"/>
                    <a:pt x="3143" y="61"/>
                    <a:pt x="3243" y="260"/>
                  </a:cubicBezTo>
                  <a:cubicBezTo>
                    <a:pt x="3462" y="677"/>
                    <a:pt x="3641" y="1155"/>
                    <a:pt x="3680" y="1632"/>
                  </a:cubicBezTo>
                  <a:cubicBezTo>
                    <a:pt x="3740" y="2030"/>
                    <a:pt x="3581" y="2388"/>
                    <a:pt x="3521" y="2786"/>
                  </a:cubicBezTo>
                  <a:cubicBezTo>
                    <a:pt x="3501" y="3084"/>
                    <a:pt x="3442" y="3363"/>
                    <a:pt x="3382" y="3661"/>
                  </a:cubicBezTo>
                  <a:cubicBezTo>
                    <a:pt x="3462" y="3721"/>
                    <a:pt x="3521" y="3681"/>
                    <a:pt x="3601" y="3681"/>
                  </a:cubicBezTo>
                  <a:lnTo>
                    <a:pt x="6247" y="3681"/>
                  </a:lnTo>
                  <a:cubicBezTo>
                    <a:pt x="6605" y="3681"/>
                    <a:pt x="6784" y="3781"/>
                    <a:pt x="6843" y="4039"/>
                  </a:cubicBezTo>
                  <a:cubicBezTo>
                    <a:pt x="6903" y="4338"/>
                    <a:pt x="6744" y="4656"/>
                    <a:pt x="6465" y="4815"/>
                  </a:cubicBezTo>
                  <a:cubicBezTo>
                    <a:pt x="6386" y="4835"/>
                    <a:pt x="6286" y="4815"/>
                    <a:pt x="6266" y="4914"/>
                  </a:cubicBezTo>
                  <a:cubicBezTo>
                    <a:pt x="6266" y="5014"/>
                    <a:pt x="6386" y="5014"/>
                    <a:pt x="6446" y="5054"/>
                  </a:cubicBezTo>
                  <a:cubicBezTo>
                    <a:pt x="6764" y="5273"/>
                    <a:pt x="6684" y="5730"/>
                    <a:pt x="6346" y="5969"/>
                  </a:cubicBezTo>
                  <a:cubicBezTo>
                    <a:pt x="6247" y="6048"/>
                    <a:pt x="6068" y="6009"/>
                    <a:pt x="6068" y="6148"/>
                  </a:cubicBezTo>
                  <a:cubicBezTo>
                    <a:pt x="6068" y="6247"/>
                    <a:pt x="6227" y="6247"/>
                    <a:pt x="6286" y="6327"/>
                  </a:cubicBezTo>
                  <a:cubicBezTo>
                    <a:pt x="6545" y="6566"/>
                    <a:pt x="6426" y="7043"/>
                    <a:pt x="6048" y="7242"/>
                  </a:cubicBezTo>
                  <a:cubicBezTo>
                    <a:pt x="5988" y="7282"/>
                    <a:pt x="5948" y="7282"/>
                    <a:pt x="5889" y="7302"/>
                  </a:cubicBezTo>
                  <a:cubicBezTo>
                    <a:pt x="5849" y="7322"/>
                    <a:pt x="5829" y="7381"/>
                    <a:pt x="5889" y="7421"/>
                  </a:cubicBezTo>
                  <a:cubicBezTo>
                    <a:pt x="6266" y="7699"/>
                    <a:pt x="6266" y="8077"/>
                    <a:pt x="5889" y="8336"/>
                  </a:cubicBezTo>
                  <a:cubicBezTo>
                    <a:pt x="5849" y="8376"/>
                    <a:pt x="5829" y="8396"/>
                    <a:pt x="5769" y="8416"/>
                  </a:cubicBezTo>
                  <a:cubicBezTo>
                    <a:pt x="5610" y="8515"/>
                    <a:pt x="5471" y="8515"/>
                    <a:pt x="5292" y="8515"/>
                  </a:cubicBezTo>
                  <a:lnTo>
                    <a:pt x="1134" y="8515"/>
                  </a:lnTo>
                  <a:cubicBezTo>
                    <a:pt x="995" y="8535"/>
                    <a:pt x="876" y="8515"/>
                    <a:pt x="776" y="84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664;p39">
              <a:extLst>
                <a:ext uri="{FF2B5EF4-FFF2-40B4-BE49-F238E27FC236}">
                  <a16:creationId xmlns:a16="http://schemas.microsoft.com/office/drawing/2014/main" id="{281D43EB-5276-828A-E02E-A369530157EC}"/>
                </a:ext>
              </a:extLst>
            </p:cNvPr>
            <p:cNvSpPr/>
            <p:nvPr/>
          </p:nvSpPr>
          <p:spPr>
            <a:xfrm>
              <a:off x="2931322" y="1365320"/>
              <a:ext cx="102314" cy="161055"/>
            </a:xfrm>
            <a:custGeom>
              <a:avLst/>
              <a:gdLst/>
              <a:ahLst/>
              <a:cxnLst/>
              <a:rect l="l" t="t" r="r" b="b"/>
              <a:pathLst>
                <a:path w="2806" h="4417" extrusionOk="0">
                  <a:moveTo>
                    <a:pt x="20" y="2169"/>
                  </a:moveTo>
                  <a:lnTo>
                    <a:pt x="20" y="179"/>
                  </a:lnTo>
                  <a:cubicBezTo>
                    <a:pt x="20" y="60"/>
                    <a:pt x="60" y="0"/>
                    <a:pt x="199" y="0"/>
                  </a:cubicBezTo>
                  <a:lnTo>
                    <a:pt x="2646" y="0"/>
                  </a:lnTo>
                  <a:cubicBezTo>
                    <a:pt x="2785" y="0"/>
                    <a:pt x="2805" y="40"/>
                    <a:pt x="2805" y="179"/>
                  </a:cubicBezTo>
                  <a:lnTo>
                    <a:pt x="2805" y="4198"/>
                  </a:lnTo>
                  <a:cubicBezTo>
                    <a:pt x="2805" y="4377"/>
                    <a:pt x="2766" y="4416"/>
                    <a:pt x="2587" y="4416"/>
                  </a:cubicBezTo>
                  <a:lnTo>
                    <a:pt x="219" y="4416"/>
                  </a:lnTo>
                  <a:cubicBezTo>
                    <a:pt x="20" y="4416"/>
                    <a:pt x="0" y="4337"/>
                    <a:pt x="0" y="4158"/>
                  </a:cubicBezTo>
                  <a:cubicBezTo>
                    <a:pt x="20" y="3521"/>
                    <a:pt x="20" y="2845"/>
                    <a:pt x="20" y="2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665;p39">
              <a:extLst>
                <a:ext uri="{FF2B5EF4-FFF2-40B4-BE49-F238E27FC236}">
                  <a16:creationId xmlns:a16="http://schemas.microsoft.com/office/drawing/2014/main" id="{3FBDC5AF-57E5-D70D-0DAE-F42532128D05}"/>
                </a:ext>
              </a:extLst>
            </p:cNvPr>
            <p:cNvSpPr/>
            <p:nvPr/>
          </p:nvSpPr>
          <p:spPr>
            <a:xfrm>
              <a:off x="3790122" y="2212488"/>
              <a:ext cx="113909" cy="108841"/>
            </a:xfrm>
            <a:custGeom>
              <a:avLst/>
              <a:gdLst/>
              <a:ahLst/>
              <a:cxnLst/>
              <a:rect l="l" t="t" r="r" b="b"/>
              <a:pathLst>
                <a:path w="3124" h="2985" extrusionOk="0">
                  <a:moveTo>
                    <a:pt x="1572" y="1"/>
                  </a:moveTo>
                  <a:lnTo>
                    <a:pt x="1095" y="976"/>
                  </a:lnTo>
                  <a:lnTo>
                    <a:pt x="0" y="1155"/>
                  </a:lnTo>
                  <a:lnTo>
                    <a:pt x="796" y="1891"/>
                  </a:lnTo>
                  <a:lnTo>
                    <a:pt x="597" y="2985"/>
                  </a:lnTo>
                  <a:lnTo>
                    <a:pt x="1572" y="2468"/>
                  </a:lnTo>
                  <a:lnTo>
                    <a:pt x="2527" y="2985"/>
                  </a:lnTo>
                  <a:lnTo>
                    <a:pt x="2368" y="1891"/>
                  </a:lnTo>
                  <a:lnTo>
                    <a:pt x="3124" y="1155"/>
                  </a:lnTo>
                  <a:lnTo>
                    <a:pt x="2069" y="976"/>
                  </a:lnTo>
                  <a:lnTo>
                    <a:pt x="1572" y="1"/>
                  </a:lnTo>
                  <a:close/>
                  <a:moveTo>
                    <a:pt x="597" y="2985"/>
                  </a:moveTo>
                  <a:lnTo>
                    <a:pt x="597" y="2985"/>
                  </a:lnTo>
                  <a:lnTo>
                    <a:pt x="597" y="298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666;p39">
              <a:extLst>
                <a:ext uri="{FF2B5EF4-FFF2-40B4-BE49-F238E27FC236}">
                  <a16:creationId xmlns:a16="http://schemas.microsoft.com/office/drawing/2014/main" id="{48ED0A06-41F2-1E9E-7A7D-21DBA9169714}"/>
                </a:ext>
              </a:extLst>
            </p:cNvPr>
            <p:cNvSpPr/>
            <p:nvPr/>
          </p:nvSpPr>
          <p:spPr>
            <a:xfrm>
              <a:off x="1005559" y="2015227"/>
              <a:ext cx="114638" cy="108841"/>
            </a:xfrm>
            <a:custGeom>
              <a:avLst/>
              <a:gdLst/>
              <a:ahLst/>
              <a:cxnLst/>
              <a:rect l="l" t="t" r="r" b="b"/>
              <a:pathLst>
                <a:path w="3144" h="2985" extrusionOk="0">
                  <a:moveTo>
                    <a:pt x="1572" y="0"/>
                  </a:moveTo>
                  <a:lnTo>
                    <a:pt x="1094" y="995"/>
                  </a:lnTo>
                  <a:lnTo>
                    <a:pt x="0" y="1134"/>
                  </a:lnTo>
                  <a:lnTo>
                    <a:pt x="796" y="1910"/>
                  </a:lnTo>
                  <a:lnTo>
                    <a:pt x="617" y="2984"/>
                  </a:lnTo>
                  <a:lnTo>
                    <a:pt x="617" y="2984"/>
                  </a:lnTo>
                  <a:lnTo>
                    <a:pt x="1572" y="2447"/>
                  </a:lnTo>
                  <a:lnTo>
                    <a:pt x="2547" y="2984"/>
                  </a:lnTo>
                  <a:lnTo>
                    <a:pt x="2547" y="2984"/>
                  </a:lnTo>
                  <a:lnTo>
                    <a:pt x="2368" y="1910"/>
                  </a:lnTo>
                  <a:lnTo>
                    <a:pt x="3143" y="1134"/>
                  </a:lnTo>
                  <a:lnTo>
                    <a:pt x="2069" y="995"/>
                  </a:lnTo>
                  <a:lnTo>
                    <a:pt x="1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667;p39">
              <a:extLst>
                <a:ext uri="{FF2B5EF4-FFF2-40B4-BE49-F238E27FC236}">
                  <a16:creationId xmlns:a16="http://schemas.microsoft.com/office/drawing/2014/main" id="{297C206D-9DF3-A99F-CB17-0A977478DF54}"/>
                </a:ext>
              </a:extLst>
            </p:cNvPr>
            <p:cNvSpPr/>
            <p:nvPr/>
          </p:nvSpPr>
          <p:spPr>
            <a:xfrm>
              <a:off x="4091848" y="2028280"/>
              <a:ext cx="71138" cy="67492"/>
            </a:xfrm>
            <a:custGeom>
              <a:avLst/>
              <a:gdLst/>
              <a:ahLst/>
              <a:cxnLst/>
              <a:rect l="l" t="t" r="r" b="b"/>
              <a:pathLst>
                <a:path w="1951" h="1851" extrusionOk="0">
                  <a:moveTo>
                    <a:pt x="976" y="0"/>
                  </a:moveTo>
                  <a:lnTo>
                    <a:pt x="677" y="637"/>
                  </a:lnTo>
                  <a:lnTo>
                    <a:pt x="1" y="736"/>
                  </a:lnTo>
                  <a:lnTo>
                    <a:pt x="478" y="1214"/>
                  </a:lnTo>
                  <a:lnTo>
                    <a:pt x="379" y="1850"/>
                  </a:lnTo>
                  <a:lnTo>
                    <a:pt x="976" y="1552"/>
                  </a:lnTo>
                  <a:lnTo>
                    <a:pt x="1572" y="1850"/>
                  </a:lnTo>
                  <a:lnTo>
                    <a:pt x="1453" y="1214"/>
                  </a:lnTo>
                  <a:lnTo>
                    <a:pt x="1950" y="736"/>
                  </a:lnTo>
                  <a:lnTo>
                    <a:pt x="1274" y="637"/>
                  </a:lnTo>
                  <a:lnTo>
                    <a:pt x="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668;p39">
              <a:extLst>
                <a:ext uri="{FF2B5EF4-FFF2-40B4-BE49-F238E27FC236}">
                  <a16:creationId xmlns:a16="http://schemas.microsoft.com/office/drawing/2014/main" id="{0996035F-2230-42B2-619E-069E49AD39FA}"/>
                </a:ext>
              </a:extLst>
            </p:cNvPr>
            <p:cNvSpPr/>
            <p:nvPr/>
          </p:nvSpPr>
          <p:spPr>
            <a:xfrm>
              <a:off x="1421887" y="1844765"/>
              <a:ext cx="70409" cy="66763"/>
            </a:xfrm>
            <a:custGeom>
              <a:avLst/>
              <a:gdLst/>
              <a:ahLst/>
              <a:cxnLst/>
              <a:rect l="l" t="t" r="r" b="b"/>
              <a:pathLst>
                <a:path w="1931" h="1831" extrusionOk="0">
                  <a:moveTo>
                    <a:pt x="976" y="0"/>
                  </a:moveTo>
                  <a:lnTo>
                    <a:pt x="677" y="597"/>
                  </a:lnTo>
                  <a:lnTo>
                    <a:pt x="1" y="697"/>
                  </a:lnTo>
                  <a:lnTo>
                    <a:pt x="498" y="1154"/>
                  </a:lnTo>
                  <a:lnTo>
                    <a:pt x="379" y="1830"/>
                  </a:lnTo>
                  <a:lnTo>
                    <a:pt x="379" y="1830"/>
                  </a:lnTo>
                  <a:lnTo>
                    <a:pt x="976" y="1512"/>
                  </a:lnTo>
                  <a:lnTo>
                    <a:pt x="1572" y="1830"/>
                  </a:lnTo>
                  <a:lnTo>
                    <a:pt x="1473" y="1154"/>
                  </a:lnTo>
                  <a:lnTo>
                    <a:pt x="1930" y="697"/>
                  </a:lnTo>
                  <a:lnTo>
                    <a:pt x="1274" y="597"/>
                  </a:lnTo>
                  <a:lnTo>
                    <a:pt x="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669;p39">
              <a:extLst>
                <a:ext uri="{FF2B5EF4-FFF2-40B4-BE49-F238E27FC236}">
                  <a16:creationId xmlns:a16="http://schemas.microsoft.com/office/drawing/2014/main" id="{720E9BDB-5762-CC30-0923-164E444B63AA}"/>
                </a:ext>
              </a:extLst>
            </p:cNvPr>
            <p:cNvSpPr/>
            <p:nvPr/>
          </p:nvSpPr>
          <p:spPr>
            <a:xfrm>
              <a:off x="3998286" y="1841119"/>
              <a:ext cx="43573" cy="41385"/>
            </a:xfrm>
            <a:custGeom>
              <a:avLst/>
              <a:gdLst/>
              <a:ahLst/>
              <a:cxnLst/>
              <a:rect l="l" t="t" r="r" b="b"/>
              <a:pathLst>
                <a:path w="1195" h="1135" extrusionOk="0">
                  <a:moveTo>
                    <a:pt x="597" y="1"/>
                  </a:moveTo>
                  <a:lnTo>
                    <a:pt x="398" y="379"/>
                  </a:lnTo>
                  <a:lnTo>
                    <a:pt x="1" y="419"/>
                  </a:lnTo>
                  <a:lnTo>
                    <a:pt x="299" y="717"/>
                  </a:lnTo>
                  <a:lnTo>
                    <a:pt x="239" y="1135"/>
                  </a:lnTo>
                  <a:lnTo>
                    <a:pt x="597" y="936"/>
                  </a:lnTo>
                  <a:lnTo>
                    <a:pt x="975" y="1135"/>
                  </a:lnTo>
                  <a:lnTo>
                    <a:pt x="896" y="717"/>
                  </a:lnTo>
                  <a:lnTo>
                    <a:pt x="1194" y="419"/>
                  </a:lnTo>
                  <a:lnTo>
                    <a:pt x="776" y="379"/>
                  </a:lnTo>
                  <a:lnTo>
                    <a:pt x="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670;p39">
              <a:extLst>
                <a:ext uri="{FF2B5EF4-FFF2-40B4-BE49-F238E27FC236}">
                  <a16:creationId xmlns:a16="http://schemas.microsoft.com/office/drawing/2014/main" id="{DD273B54-DD0A-00D7-144E-DE338933B09E}"/>
                </a:ext>
              </a:extLst>
            </p:cNvPr>
            <p:cNvSpPr/>
            <p:nvPr/>
          </p:nvSpPr>
          <p:spPr>
            <a:xfrm>
              <a:off x="1212264" y="1449439"/>
              <a:ext cx="43573" cy="41385"/>
            </a:xfrm>
            <a:custGeom>
              <a:avLst/>
              <a:gdLst/>
              <a:ahLst/>
              <a:cxnLst/>
              <a:rect l="l" t="t" r="r" b="b"/>
              <a:pathLst>
                <a:path w="1195" h="1135" extrusionOk="0">
                  <a:moveTo>
                    <a:pt x="598" y="1"/>
                  </a:moveTo>
                  <a:lnTo>
                    <a:pt x="419" y="359"/>
                  </a:lnTo>
                  <a:lnTo>
                    <a:pt x="1" y="438"/>
                  </a:lnTo>
                  <a:lnTo>
                    <a:pt x="299" y="717"/>
                  </a:lnTo>
                  <a:lnTo>
                    <a:pt x="220" y="1135"/>
                  </a:lnTo>
                  <a:lnTo>
                    <a:pt x="598" y="936"/>
                  </a:lnTo>
                  <a:lnTo>
                    <a:pt x="976" y="1135"/>
                  </a:lnTo>
                  <a:lnTo>
                    <a:pt x="896" y="717"/>
                  </a:lnTo>
                  <a:lnTo>
                    <a:pt x="1194" y="438"/>
                  </a:lnTo>
                  <a:lnTo>
                    <a:pt x="797" y="359"/>
                  </a:lnTo>
                  <a:lnTo>
                    <a:pt x="5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671;p39">
              <a:extLst>
                <a:ext uri="{FF2B5EF4-FFF2-40B4-BE49-F238E27FC236}">
                  <a16:creationId xmlns:a16="http://schemas.microsoft.com/office/drawing/2014/main" id="{47BFEF6C-2508-4DE1-6768-8B591DFBF246}"/>
                </a:ext>
              </a:extLst>
            </p:cNvPr>
            <p:cNvSpPr/>
            <p:nvPr/>
          </p:nvSpPr>
          <p:spPr>
            <a:xfrm>
              <a:off x="3304880" y="2751440"/>
              <a:ext cx="752914" cy="1244720"/>
            </a:xfrm>
            <a:custGeom>
              <a:avLst/>
              <a:gdLst/>
              <a:ahLst/>
              <a:cxnLst/>
              <a:rect l="l" t="t" r="r" b="b"/>
              <a:pathLst>
                <a:path w="20649" h="34137" extrusionOk="0">
                  <a:moveTo>
                    <a:pt x="18779" y="1651"/>
                  </a:moveTo>
                  <a:lnTo>
                    <a:pt x="18779" y="10543"/>
                  </a:lnTo>
                  <a:lnTo>
                    <a:pt x="1890" y="10543"/>
                  </a:lnTo>
                  <a:lnTo>
                    <a:pt x="1890" y="1651"/>
                  </a:lnTo>
                  <a:close/>
                  <a:moveTo>
                    <a:pt x="18779" y="12652"/>
                  </a:moveTo>
                  <a:lnTo>
                    <a:pt x="18779" y="21524"/>
                  </a:lnTo>
                  <a:lnTo>
                    <a:pt x="1890" y="21524"/>
                  </a:lnTo>
                  <a:lnTo>
                    <a:pt x="1890" y="12652"/>
                  </a:lnTo>
                  <a:close/>
                  <a:moveTo>
                    <a:pt x="0" y="0"/>
                  </a:moveTo>
                  <a:lnTo>
                    <a:pt x="0" y="34136"/>
                  </a:lnTo>
                  <a:lnTo>
                    <a:pt x="20649" y="34136"/>
                  </a:lnTo>
                  <a:lnTo>
                    <a:pt x="20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672;p39">
              <a:extLst>
                <a:ext uri="{FF2B5EF4-FFF2-40B4-BE49-F238E27FC236}">
                  <a16:creationId xmlns:a16="http://schemas.microsoft.com/office/drawing/2014/main" id="{C00E0A65-D071-D45A-120D-9710725FE579}"/>
                </a:ext>
              </a:extLst>
            </p:cNvPr>
            <p:cNvSpPr/>
            <p:nvPr/>
          </p:nvSpPr>
          <p:spPr>
            <a:xfrm>
              <a:off x="4057027" y="2751440"/>
              <a:ext cx="301071" cy="1244720"/>
            </a:xfrm>
            <a:custGeom>
              <a:avLst/>
              <a:gdLst/>
              <a:ahLst/>
              <a:cxnLst/>
              <a:rect l="l" t="t" r="r" b="b"/>
              <a:pathLst>
                <a:path w="8257" h="34137" extrusionOk="0">
                  <a:moveTo>
                    <a:pt x="1" y="0"/>
                  </a:moveTo>
                  <a:lnTo>
                    <a:pt x="1" y="34136"/>
                  </a:lnTo>
                  <a:lnTo>
                    <a:pt x="8256" y="34136"/>
                  </a:lnTo>
                  <a:lnTo>
                    <a:pt x="82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673;p39">
              <a:extLst>
                <a:ext uri="{FF2B5EF4-FFF2-40B4-BE49-F238E27FC236}">
                  <a16:creationId xmlns:a16="http://schemas.microsoft.com/office/drawing/2014/main" id="{6F89C0D9-D20D-97A6-9051-4CF9E5489009}"/>
                </a:ext>
              </a:extLst>
            </p:cNvPr>
            <p:cNvSpPr/>
            <p:nvPr/>
          </p:nvSpPr>
          <p:spPr>
            <a:xfrm>
              <a:off x="3373794" y="2810910"/>
              <a:ext cx="145814" cy="324261"/>
            </a:xfrm>
            <a:custGeom>
              <a:avLst/>
              <a:gdLst/>
              <a:ahLst/>
              <a:cxnLst/>
              <a:rect l="l" t="t" r="r" b="b"/>
              <a:pathLst>
                <a:path w="3999" h="8893" extrusionOk="0">
                  <a:moveTo>
                    <a:pt x="0" y="0"/>
                  </a:moveTo>
                  <a:lnTo>
                    <a:pt x="0" y="8893"/>
                  </a:lnTo>
                  <a:lnTo>
                    <a:pt x="3998" y="8893"/>
                  </a:lnTo>
                  <a:lnTo>
                    <a:pt x="39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674;p39">
              <a:extLst>
                <a:ext uri="{FF2B5EF4-FFF2-40B4-BE49-F238E27FC236}">
                  <a16:creationId xmlns:a16="http://schemas.microsoft.com/office/drawing/2014/main" id="{D090D287-337A-02E1-786C-075CED249B93}"/>
                </a:ext>
              </a:extLst>
            </p:cNvPr>
            <p:cNvSpPr/>
            <p:nvPr/>
          </p:nvSpPr>
          <p:spPr>
            <a:xfrm>
              <a:off x="3377403" y="3608781"/>
              <a:ext cx="612205" cy="309749"/>
            </a:xfrm>
            <a:custGeom>
              <a:avLst/>
              <a:gdLst/>
              <a:ahLst/>
              <a:cxnLst/>
              <a:rect l="l" t="t" r="r" b="b"/>
              <a:pathLst>
                <a:path w="16790" h="8495" fill="none" extrusionOk="0">
                  <a:moveTo>
                    <a:pt x="0" y="0"/>
                  </a:moveTo>
                  <a:lnTo>
                    <a:pt x="16790" y="0"/>
                  </a:lnTo>
                  <a:lnTo>
                    <a:pt x="16790" y="8495"/>
                  </a:lnTo>
                  <a:lnTo>
                    <a:pt x="0" y="8495"/>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675;p39">
              <a:extLst>
                <a:ext uri="{FF2B5EF4-FFF2-40B4-BE49-F238E27FC236}">
                  <a16:creationId xmlns:a16="http://schemas.microsoft.com/office/drawing/2014/main" id="{D3F4EDEA-7041-EEC5-216D-80C54D2D5C9B}"/>
                </a:ext>
              </a:extLst>
            </p:cNvPr>
            <p:cNvSpPr/>
            <p:nvPr/>
          </p:nvSpPr>
          <p:spPr>
            <a:xfrm>
              <a:off x="3597162" y="3695817"/>
              <a:ext cx="121201" cy="61695"/>
            </a:xfrm>
            <a:custGeom>
              <a:avLst/>
              <a:gdLst/>
              <a:ahLst/>
              <a:cxnLst/>
              <a:rect l="l" t="t" r="r" b="b"/>
              <a:pathLst>
                <a:path w="3324" h="1692" extrusionOk="0">
                  <a:moveTo>
                    <a:pt x="1" y="1"/>
                  </a:moveTo>
                  <a:lnTo>
                    <a:pt x="1" y="1691"/>
                  </a:lnTo>
                  <a:lnTo>
                    <a:pt x="3323" y="1691"/>
                  </a:lnTo>
                  <a:lnTo>
                    <a:pt x="3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676;p39">
              <a:extLst>
                <a:ext uri="{FF2B5EF4-FFF2-40B4-BE49-F238E27FC236}">
                  <a16:creationId xmlns:a16="http://schemas.microsoft.com/office/drawing/2014/main" id="{D5DDF79A-4CAF-6EBD-C72E-C10425A11BD5}"/>
                </a:ext>
              </a:extLst>
            </p:cNvPr>
            <p:cNvSpPr/>
            <p:nvPr/>
          </p:nvSpPr>
          <p:spPr>
            <a:xfrm>
              <a:off x="3633443" y="3700156"/>
              <a:ext cx="121165" cy="53016"/>
            </a:xfrm>
            <a:custGeom>
              <a:avLst/>
              <a:gdLst/>
              <a:ahLst/>
              <a:cxnLst/>
              <a:rect l="l" t="t" r="r" b="b"/>
              <a:pathLst>
                <a:path w="3323" h="1454" fill="none" extrusionOk="0">
                  <a:moveTo>
                    <a:pt x="1" y="1"/>
                  </a:moveTo>
                  <a:lnTo>
                    <a:pt x="3323" y="1"/>
                  </a:lnTo>
                  <a:lnTo>
                    <a:pt x="3323" y="1453"/>
                  </a:lnTo>
                  <a:lnTo>
                    <a:pt x="1" y="1453"/>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677;p39">
              <a:extLst>
                <a:ext uri="{FF2B5EF4-FFF2-40B4-BE49-F238E27FC236}">
                  <a16:creationId xmlns:a16="http://schemas.microsoft.com/office/drawing/2014/main" id="{FDDF3D5C-961A-1F55-5ACF-4DEDCF6B473A}"/>
                </a:ext>
              </a:extLst>
            </p:cNvPr>
            <p:cNvSpPr/>
            <p:nvPr/>
          </p:nvSpPr>
          <p:spPr>
            <a:xfrm>
              <a:off x="3373794" y="3212762"/>
              <a:ext cx="145814" cy="323532"/>
            </a:xfrm>
            <a:custGeom>
              <a:avLst/>
              <a:gdLst/>
              <a:ahLst/>
              <a:cxnLst/>
              <a:rect l="l" t="t" r="r" b="b"/>
              <a:pathLst>
                <a:path w="3999" h="8873" extrusionOk="0">
                  <a:moveTo>
                    <a:pt x="0" y="0"/>
                  </a:moveTo>
                  <a:lnTo>
                    <a:pt x="0" y="8872"/>
                  </a:lnTo>
                  <a:lnTo>
                    <a:pt x="3998" y="8872"/>
                  </a:lnTo>
                  <a:lnTo>
                    <a:pt x="39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678;p39">
              <a:extLst>
                <a:ext uri="{FF2B5EF4-FFF2-40B4-BE49-F238E27FC236}">
                  <a16:creationId xmlns:a16="http://schemas.microsoft.com/office/drawing/2014/main" id="{DDD03641-AF0F-0F1C-F4B7-5EA353AAC806}"/>
                </a:ext>
              </a:extLst>
            </p:cNvPr>
            <p:cNvSpPr/>
            <p:nvPr/>
          </p:nvSpPr>
          <p:spPr>
            <a:xfrm>
              <a:off x="1430601" y="4327601"/>
              <a:ext cx="2120185" cy="335856"/>
            </a:xfrm>
            <a:custGeom>
              <a:avLst/>
              <a:gdLst/>
              <a:ahLst/>
              <a:cxnLst/>
              <a:rect l="l" t="t" r="r" b="b"/>
              <a:pathLst>
                <a:path w="58147" h="9211" extrusionOk="0">
                  <a:moveTo>
                    <a:pt x="29084" y="0"/>
                  </a:moveTo>
                  <a:cubicBezTo>
                    <a:pt x="13010" y="0"/>
                    <a:pt x="0" y="2069"/>
                    <a:pt x="0" y="4615"/>
                  </a:cubicBezTo>
                  <a:cubicBezTo>
                    <a:pt x="0" y="7142"/>
                    <a:pt x="13010" y="9210"/>
                    <a:pt x="29084" y="9210"/>
                  </a:cubicBezTo>
                  <a:cubicBezTo>
                    <a:pt x="45137" y="9210"/>
                    <a:pt x="58147" y="7142"/>
                    <a:pt x="58147" y="4615"/>
                  </a:cubicBezTo>
                  <a:cubicBezTo>
                    <a:pt x="58147" y="2069"/>
                    <a:pt x="45137" y="0"/>
                    <a:pt x="29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679;p39">
              <a:extLst>
                <a:ext uri="{FF2B5EF4-FFF2-40B4-BE49-F238E27FC236}">
                  <a16:creationId xmlns:a16="http://schemas.microsoft.com/office/drawing/2014/main" id="{E4B7DBB8-DD47-B4E4-B9E0-7583E83ED124}"/>
                </a:ext>
              </a:extLst>
            </p:cNvPr>
            <p:cNvSpPr/>
            <p:nvPr/>
          </p:nvSpPr>
          <p:spPr>
            <a:xfrm>
              <a:off x="471712" y="4419705"/>
              <a:ext cx="1980205" cy="313395"/>
            </a:xfrm>
            <a:custGeom>
              <a:avLst/>
              <a:gdLst/>
              <a:ahLst/>
              <a:cxnLst/>
              <a:rect l="l" t="t" r="r" b="b"/>
              <a:pathLst>
                <a:path w="54308" h="8595" extrusionOk="0">
                  <a:moveTo>
                    <a:pt x="27154" y="1"/>
                  </a:moveTo>
                  <a:cubicBezTo>
                    <a:pt x="12155" y="1"/>
                    <a:pt x="0" y="1930"/>
                    <a:pt x="0" y="4297"/>
                  </a:cubicBezTo>
                  <a:cubicBezTo>
                    <a:pt x="0" y="6665"/>
                    <a:pt x="12155" y="8594"/>
                    <a:pt x="27154" y="8594"/>
                  </a:cubicBezTo>
                  <a:cubicBezTo>
                    <a:pt x="42153" y="8594"/>
                    <a:pt x="54307" y="6665"/>
                    <a:pt x="54307" y="4297"/>
                  </a:cubicBezTo>
                  <a:cubicBezTo>
                    <a:pt x="54307" y="1930"/>
                    <a:pt x="42153" y="1"/>
                    <a:pt x="27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680;p39">
              <a:extLst>
                <a:ext uri="{FF2B5EF4-FFF2-40B4-BE49-F238E27FC236}">
                  <a16:creationId xmlns:a16="http://schemas.microsoft.com/office/drawing/2014/main" id="{8B792322-00CC-8846-8380-5040C74669F7}"/>
                </a:ext>
              </a:extLst>
            </p:cNvPr>
            <p:cNvSpPr/>
            <p:nvPr/>
          </p:nvSpPr>
          <p:spPr>
            <a:xfrm>
              <a:off x="2669485" y="4419705"/>
              <a:ext cx="1980205" cy="313395"/>
            </a:xfrm>
            <a:custGeom>
              <a:avLst/>
              <a:gdLst/>
              <a:ahLst/>
              <a:cxnLst/>
              <a:rect l="l" t="t" r="r" b="b"/>
              <a:pathLst>
                <a:path w="54308" h="8595" extrusionOk="0">
                  <a:moveTo>
                    <a:pt x="27154" y="1"/>
                  </a:moveTo>
                  <a:cubicBezTo>
                    <a:pt x="12155" y="1"/>
                    <a:pt x="0" y="1930"/>
                    <a:pt x="0" y="4297"/>
                  </a:cubicBezTo>
                  <a:cubicBezTo>
                    <a:pt x="0" y="6665"/>
                    <a:pt x="12155" y="8594"/>
                    <a:pt x="27154" y="8594"/>
                  </a:cubicBezTo>
                  <a:cubicBezTo>
                    <a:pt x="42153" y="8594"/>
                    <a:pt x="54307" y="6665"/>
                    <a:pt x="54307" y="4297"/>
                  </a:cubicBezTo>
                  <a:cubicBezTo>
                    <a:pt x="54307" y="1930"/>
                    <a:pt x="42153" y="1"/>
                    <a:pt x="27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681;p39">
              <a:extLst>
                <a:ext uri="{FF2B5EF4-FFF2-40B4-BE49-F238E27FC236}">
                  <a16:creationId xmlns:a16="http://schemas.microsoft.com/office/drawing/2014/main" id="{9327D98A-C471-44AA-1A01-99600E424E44}"/>
                </a:ext>
              </a:extLst>
            </p:cNvPr>
            <p:cNvSpPr/>
            <p:nvPr/>
          </p:nvSpPr>
          <p:spPr>
            <a:xfrm>
              <a:off x="457200" y="3991746"/>
              <a:ext cx="4207007" cy="8751"/>
            </a:xfrm>
            <a:custGeom>
              <a:avLst/>
              <a:gdLst/>
              <a:ahLst/>
              <a:cxnLst/>
              <a:rect l="l" t="t" r="r" b="b"/>
              <a:pathLst>
                <a:path w="115379" h="240" extrusionOk="0">
                  <a:moveTo>
                    <a:pt x="57689" y="1"/>
                  </a:moveTo>
                  <a:lnTo>
                    <a:pt x="28845" y="41"/>
                  </a:lnTo>
                  <a:lnTo>
                    <a:pt x="14423" y="41"/>
                  </a:lnTo>
                  <a:lnTo>
                    <a:pt x="1" y="120"/>
                  </a:lnTo>
                  <a:lnTo>
                    <a:pt x="14423" y="180"/>
                  </a:lnTo>
                  <a:lnTo>
                    <a:pt x="28845" y="200"/>
                  </a:lnTo>
                  <a:lnTo>
                    <a:pt x="57689" y="240"/>
                  </a:lnTo>
                  <a:lnTo>
                    <a:pt x="86534" y="200"/>
                  </a:lnTo>
                  <a:lnTo>
                    <a:pt x="100956" y="180"/>
                  </a:lnTo>
                  <a:lnTo>
                    <a:pt x="115378" y="120"/>
                  </a:lnTo>
                  <a:lnTo>
                    <a:pt x="100956" y="41"/>
                  </a:lnTo>
                  <a:lnTo>
                    <a:pt x="86534" y="41"/>
                  </a:lnTo>
                  <a:lnTo>
                    <a:pt x="576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682;p39">
              <a:extLst>
                <a:ext uri="{FF2B5EF4-FFF2-40B4-BE49-F238E27FC236}">
                  <a16:creationId xmlns:a16="http://schemas.microsoft.com/office/drawing/2014/main" id="{260BFB01-84D6-1CE8-D3D9-774B0D6D4206}"/>
                </a:ext>
              </a:extLst>
            </p:cNvPr>
            <p:cNvSpPr/>
            <p:nvPr/>
          </p:nvSpPr>
          <p:spPr>
            <a:xfrm>
              <a:off x="2813074" y="2767374"/>
              <a:ext cx="331517" cy="357661"/>
            </a:xfrm>
            <a:custGeom>
              <a:avLst/>
              <a:gdLst/>
              <a:ahLst/>
              <a:cxnLst/>
              <a:rect l="l" t="t" r="r" b="b"/>
              <a:pathLst>
                <a:path w="9092" h="9809" extrusionOk="0">
                  <a:moveTo>
                    <a:pt x="5909" y="1"/>
                  </a:moveTo>
                  <a:lnTo>
                    <a:pt x="140" y="2189"/>
                  </a:lnTo>
                  <a:cubicBezTo>
                    <a:pt x="140" y="2189"/>
                    <a:pt x="1" y="4059"/>
                    <a:pt x="81" y="5034"/>
                  </a:cubicBezTo>
                  <a:cubicBezTo>
                    <a:pt x="138" y="5959"/>
                    <a:pt x="1130" y="8882"/>
                    <a:pt x="1915" y="8882"/>
                  </a:cubicBezTo>
                  <a:cubicBezTo>
                    <a:pt x="1940" y="8882"/>
                    <a:pt x="1965" y="8879"/>
                    <a:pt x="1990" y="8873"/>
                  </a:cubicBezTo>
                  <a:cubicBezTo>
                    <a:pt x="2786" y="8654"/>
                    <a:pt x="1990" y="6486"/>
                    <a:pt x="1931" y="5929"/>
                  </a:cubicBezTo>
                  <a:cubicBezTo>
                    <a:pt x="1876" y="5536"/>
                    <a:pt x="1914" y="5356"/>
                    <a:pt x="2013" y="5356"/>
                  </a:cubicBezTo>
                  <a:cubicBezTo>
                    <a:pt x="2060" y="5356"/>
                    <a:pt x="2119" y="5395"/>
                    <a:pt x="2189" y="5471"/>
                  </a:cubicBezTo>
                  <a:cubicBezTo>
                    <a:pt x="2328" y="5571"/>
                    <a:pt x="2945" y="6924"/>
                    <a:pt x="3104" y="7341"/>
                  </a:cubicBezTo>
                  <a:cubicBezTo>
                    <a:pt x="3420" y="8270"/>
                    <a:pt x="3069" y="9808"/>
                    <a:pt x="3806" y="9808"/>
                  </a:cubicBezTo>
                  <a:cubicBezTo>
                    <a:pt x="3811" y="9808"/>
                    <a:pt x="3816" y="9808"/>
                    <a:pt x="3820" y="9808"/>
                  </a:cubicBezTo>
                  <a:cubicBezTo>
                    <a:pt x="4497" y="9768"/>
                    <a:pt x="4636" y="8714"/>
                    <a:pt x="4636" y="8714"/>
                  </a:cubicBezTo>
                  <a:cubicBezTo>
                    <a:pt x="4636" y="8714"/>
                    <a:pt x="4821" y="9774"/>
                    <a:pt x="5408" y="9774"/>
                  </a:cubicBezTo>
                  <a:cubicBezTo>
                    <a:pt x="5459" y="9774"/>
                    <a:pt x="5513" y="9766"/>
                    <a:pt x="5571" y="9748"/>
                  </a:cubicBezTo>
                  <a:cubicBezTo>
                    <a:pt x="6307" y="9530"/>
                    <a:pt x="6208" y="8317"/>
                    <a:pt x="6207" y="8316"/>
                  </a:cubicBezTo>
                  <a:lnTo>
                    <a:pt x="6207" y="8316"/>
                  </a:lnTo>
                  <a:cubicBezTo>
                    <a:pt x="6208" y="8317"/>
                    <a:pt x="6318" y="9153"/>
                    <a:pt x="6834" y="9153"/>
                  </a:cubicBezTo>
                  <a:cubicBezTo>
                    <a:pt x="6897" y="9153"/>
                    <a:pt x="6967" y="9140"/>
                    <a:pt x="7043" y="9112"/>
                  </a:cubicBezTo>
                  <a:cubicBezTo>
                    <a:pt x="7739" y="8833"/>
                    <a:pt x="7859" y="7779"/>
                    <a:pt x="7859" y="7779"/>
                  </a:cubicBezTo>
                  <a:cubicBezTo>
                    <a:pt x="7859" y="7779"/>
                    <a:pt x="7943" y="7870"/>
                    <a:pt x="8090" y="7870"/>
                  </a:cubicBezTo>
                  <a:cubicBezTo>
                    <a:pt x="8200" y="7870"/>
                    <a:pt x="8345" y="7819"/>
                    <a:pt x="8515" y="7640"/>
                  </a:cubicBezTo>
                  <a:cubicBezTo>
                    <a:pt x="9092" y="7043"/>
                    <a:pt x="8833" y="5272"/>
                    <a:pt x="8495" y="4377"/>
                  </a:cubicBezTo>
                  <a:cubicBezTo>
                    <a:pt x="8137" y="3482"/>
                    <a:pt x="6207" y="478"/>
                    <a:pt x="5909"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683;p39">
              <a:extLst>
                <a:ext uri="{FF2B5EF4-FFF2-40B4-BE49-F238E27FC236}">
                  <a16:creationId xmlns:a16="http://schemas.microsoft.com/office/drawing/2014/main" id="{77469608-5C93-7708-C78C-9F1D0161D706}"/>
                </a:ext>
              </a:extLst>
            </p:cNvPr>
            <p:cNvSpPr/>
            <p:nvPr/>
          </p:nvSpPr>
          <p:spPr>
            <a:xfrm>
              <a:off x="2949663" y="2952785"/>
              <a:ext cx="46964" cy="131703"/>
            </a:xfrm>
            <a:custGeom>
              <a:avLst/>
              <a:gdLst/>
              <a:ahLst/>
              <a:cxnLst/>
              <a:rect l="l" t="t" r="r" b="b"/>
              <a:pathLst>
                <a:path w="1288" h="3612" extrusionOk="0">
                  <a:moveTo>
                    <a:pt x="52" y="1"/>
                  </a:moveTo>
                  <a:cubicBezTo>
                    <a:pt x="28" y="1"/>
                    <a:pt x="0" y="19"/>
                    <a:pt x="15" y="48"/>
                  </a:cubicBezTo>
                  <a:cubicBezTo>
                    <a:pt x="751" y="1361"/>
                    <a:pt x="970" y="2038"/>
                    <a:pt x="870" y="3549"/>
                  </a:cubicBezTo>
                  <a:cubicBezTo>
                    <a:pt x="859" y="3592"/>
                    <a:pt x="872" y="3612"/>
                    <a:pt x="891" y="3612"/>
                  </a:cubicBezTo>
                  <a:cubicBezTo>
                    <a:pt x="908" y="3612"/>
                    <a:pt x="931" y="3597"/>
                    <a:pt x="950" y="3569"/>
                  </a:cubicBezTo>
                  <a:cubicBezTo>
                    <a:pt x="1288" y="2057"/>
                    <a:pt x="890" y="1242"/>
                    <a:pt x="74" y="8"/>
                  </a:cubicBezTo>
                  <a:cubicBezTo>
                    <a:pt x="69" y="3"/>
                    <a:pt x="61" y="1"/>
                    <a:pt x="5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684;p39">
              <a:extLst>
                <a:ext uri="{FF2B5EF4-FFF2-40B4-BE49-F238E27FC236}">
                  <a16:creationId xmlns:a16="http://schemas.microsoft.com/office/drawing/2014/main" id="{697ED179-1F5C-26C3-7AE2-7224EFC3BA67}"/>
                </a:ext>
              </a:extLst>
            </p:cNvPr>
            <p:cNvSpPr/>
            <p:nvPr/>
          </p:nvSpPr>
          <p:spPr>
            <a:xfrm>
              <a:off x="3004575" y="2933898"/>
              <a:ext cx="42843" cy="140016"/>
            </a:xfrm>
            <a:custGeom>
              <a:avLst/>
              <a:gdLst/>
              <a:ahLst/>
              <a:cxnLst/>
              <a:rect l="l" t="t" r="r" b="b"/>
              <a:pathLst>
                <a:path w="1175" h="3840" extrusionOk="0">
                  <a:moveTo>
                    <a:pt x="32" y="1"/>
                  </a:moveTo>
                  <a:cubicBezTo>
                    <a:pt x="21" y="1"/>
                    <a:pt x="1" y="15"/>
                    <a:pt x="1" y="29"/>
                  </a:cubicBezTo>
                  <a:cubicBezTo>
                    <a:pt x="657" y="1461"/>
                    <a:pt x="876" y="2197"/>
                    <a:pt x="936" y="3789"/>
                  </a:cubicBezTo>
                  <a:cubicBezTo>
                    <a:pt x="936" y="3824"/>
                    <a:pt x="943" y="3840"/>
                    <a:pt x="953" y="3840"/>
                  </a:cubicBezTo>
                  <a:cubicBezTo>
                    <a:pt x="967" y="3840"/>
                    <a:pt x="984" y="3814"/>
                    <a:pt x="995" y="3769"/>
                  </a:cubicBezTo>
                  <a:cubicBezTo>
                    <a:pt x="1174" y="2178"/>
                    <a:pt x="776" y="1362"/>
                    <a:pt x="40" y="9"/>
                  </a:cubicBezTo>
                  <a:cubicBezTo>
                    <a:pt x="40" y="3"/>
                    <a:pt x="37" y="1"/>
                    <a:pt x="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685;p39">
              <a:extLst>
                <a:ext uri="{FF2B5EF4-FFF2-40B4-BE49-F238E27FC236}">
                  <a16:creationId xmlns:a16="http://schemas.microsoft.com/office/drawing/2014/main" id="{E2E83BCA-C1B9-AD67-38FD-C54CC2FD4A38}"/>
                </a:ext>
              </a:extLst>
            </p:cNvPr>
            <p:cNvSpPr/>
            <p:nvPr/>
          </p:nvSpPr>
          <p:spPr>
            <a:xfrm>
              <a:off x="3054857" y="2915047"/>
              <a:ext cx="47693" cy="136990"/>
            </a:xfrm>
            <a:custGeom>
              <a:avLst/>
              <a:gdLst/>
              <a:ahLst/>
              <a:cxnLst/>
              <a:rect l="l" t="t" r="r" b="b"/>
              <a:pathLst>
                <a:path w="1308" h="3757" extrusionOk="0">
                  <a:moveTo>
                    <a:pt x="49" y="1"/>
                  </a:moveTo>
                  <a:cubicBezTo>
                    <a:pt x="26" y="1"/>
                    <a:pt x="0" y="15"/>
                    <a:pt x="14" y="29"/>
                  </a:cubicBezTo>
                  <a:cubicBezTo>
                    <a:pt x="810" y="1322"/>
                    <a:pt x="1049" y="2138"/>
                    <a:pt x="1188" y="3689"/>
                  </a:cubicBezTo>
                  <a:cubicBezTo>
                    <a:pt x="1188" y="3736"/>
                    <a:pt x="1201" y="3757"/>
                    <a:pt x="1215" y="3757"/>
                  </a:cubicBezTo>
                  <a:cubicBezTo>
                    <a:pt x="1231" y="3757"/>
                    <a:pt x="1247" y="3731"/>
                    <a:pt x="1247" y="3689"/>
                  </a:cubicBezTo>
                  <a:cubicBezTo>
                    <a:pt x="1307" y="2297"/>
                    <a:pt x="1009" y="1242"/>
                    <a:pt x="74" y="9"/>
                  </a:cubicBezTo>
                  <a:cubicBezTo>
                    <a:pt x="68" y="3"/>
                    <a:pt x="59" y="1"/>
                    <a:pt x="4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686;p39">
              <a:extLst>
                <a:ext uri="{FF2B5EF4-FFF2-40B4-BE49-F238E27FC236}">
                  <a16:creationId xmlns:a16="http://schemas.microsoft.com/office/drawing/2014/main" id="{594EA26F-7164-9774-8C0E-E5C1600BC6E8}"/>
                </a:ext>
              </a:extLst>
            </p:cNvPr>
            <p:cNvSpPr/>
            <p:nvPr/>
          </p:nvSpPr>
          <p:spPr>
            <a:xfrm>
              <a:off x="2628246" y="2092600"/>
              <a:ext cx="417751" cy="788976"/>
            </a:xfrm>
            <a:custGeom>
              <a:avLst/>
              <a:gdLst/>
              <a:ahLst/>
              <a:cxnLst/>
              <a:rect l="l" t="t" r="r" b="b"/>
              <a:pathLst>
                <a:path w="11457" h="21638" extrusionOk="0">
                  <a:moveTo>
                    <a:pt x="620" y="1"/>
                  </a:moveTo>
                  <a:cubicBezTo>
                    <a:pt x="207" y="1"/>
                    <a:pt x="1" y="758"/>
                    <a:pt x="335" y="2553"/>
                  </a:cubicBezTo>
                  <a:cubicBezTo>
                    <a:pt x="1251" y="7427"/>
                    <a:pt x="5150" y="20417"/>
                    <a:pt x="5388" y="21471"/>
                  </a:cubicBezTo>
                  <a:cubicBezTo>
                    <a:pt x="5411" y="21586"/>
                    <a:pt x="5549" y="21637"/>
                    <a:pt x="5769" y="21637"/>
                  </a:cubicBezTo>
                  <a:cubicBezTo>
                    <a:pt x="7105" y="21637"/>
                    <a:pt x="11456" y="19739"/>
                    <a:pt x="11097" y="18766"/>
                  </a:cubicBezTo>
                  <a:cubicBezTo>
                    <a:pt x="10461" y="17095"/>
                    <a:pt x="5209" y="5298"/>
                    <a:pt x="1330" y="504"/>
                  </a:cubicBezTo>
                  <a:cubicBezTo>
                    <a:pt x="1070" y="179"/>
                    <a:pt x="821" y="1"/>
                    <a:pt x="620"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687;p39">
              <a:extLst>
                <a:ext uri="{FF2B5EF4-FFF2-40B4-BE49-F238E27FC236}">
                  <a16:creationId xmlns:a16="http://schemas.microsoft.com/office/drawing/2014/main" id="{B5A551E9-3AB5-1C3F-7FE2-0F9F4A14406B}"/>
                </a:ext>
              </a:extLst>
            </p:cNvPr>
            <p:cNvSpPr/>
            <p:nvPr/>
          </p:nvSpPr>
          <p:spPr>
            <a:xfrm>
              <a:off x="2625621" y="2086146"/>
              <a:ext cx="423949" cy="755977"/>
            </a:xfrm>
            <a:custGeom>
              <a:avLst/>
              <a:gdLst/>
              <a:ahLst/>
              <a:cxnLst/>
              <a:rect l="l" t="t" r="r" b="b"/>
              <a:pathLst>
                <a:path w="11627" h="20733" extrusionOk="0">
                  <a:moveTo>
                    <a:pt x="677" y="0"/>
                  </a:moveTo>
                  <a:cubicBezTo>
                    <a:pt x="32" y="0"/>
                    <a:pt x="1" y="1589"/>
                    <a:pt x="348" y="3963"/>
                  </a:cubicBezTo>
                  <a:cubicBezTo>
                    <a:pt x="1004" y="8399"/>
                    <a:pt x="4804" y="20733"/>
                    <a:pt x="4804" y="20733"/>
                  </a:cubicBezTo>
                  <a:lnTo>
                    <a:pt x="9339" y="19022"/>
                  </a:lnTo>
                  <a:lnTo>
                    <a:pt x="11627" y="18147"/>
                  </a:lnTo>
                  <a:cubicBezTo>
                    <a:pt x="11627" y="18147"/>
                    <a:pt x="5162" y="5853"/>
                    <a:pt x="2437" y="1775"/>
                  </a:cubicBezTo>
                  <a:cubicBezTo>
                    <a:pt x="2238" y="1457"/>
                    <a:pt x="2039" y="1218"/>
                    <a:pt x="1880" y="959"/>
                  </a:cubicBezTo>
                  <a:cubicBezTo>
                    <a:pt x="1351" y="298"/>
                    <a:pt x="956" y="0"/>
                    <a:pt x="677"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688;p39">
              <a:extLst>
                <a:ext uri="{FF2B5EF4-FFF2-40B4-BE49-F238E27FC236}">
                  <a16:creationId xmlns:a16="http://schemas.microsoft.com/office/drawing/2014/main" id="{5A9DC03E-C8A1-64DF-BB1F-EC3778FB3737}"/>
                </a:ext>
              </a:extLst>
            </p:cNvPr>
            <p:cNvSpPr/>
            <p:nvPr/>
          </p:nvSpPr>
          <p:spPr>
            <a:xfrm>
              <a:off x="2964685" y="2667284"/>
              <a:ext cx="3646" cy="34129"/>
            </a:xfrm>
            <a:custGeom>
              <a:avLst/>
              <a:gdLst/>
              <a:ahLst/>
              <a:cxnLst/>
              <a:rect l="l" t="t" r="r" b="b"/>
              <a:pathLst>
                <a:path w="100" h="936" extrusionOk="0">
                  <a:moveTo>
                    <a:pt x="60" y="1"/>
                  </a:moveTo>
                  <a:cubicBezTo>
                    <a:pt x="40" y="140"/>
                    <a:pt x="1" y="319"/>
                    <a:pt x="1" y="458"/>
                  </a:cubicBezTo>
                  <a:cubicBezTo>
                    <a:pt x="1" y="617"/>
                    <a:pt x="1" y="777"/>
                    <a:pt x="60" y="936"/>
                  </a:cubicBezTo>
                  <a:cubicBezTo>
                    <a:pt x="100" y="757"/>
                    <a:pt x="100" y="617"/>
                    <a:pt x="100" y="458"/>
                  </a:cubicBezTo>
                  <a:cubicBezTo>
                    <a:pt x="100" y="319"/>
                    <a:pt x="100" y="14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689;p39">
              <a:extLst>
                <a:ext uri="{FF2B5EF4-FFF2-40B4-BE49-F238E27FC236}">
                  <a16:creationId xmlns:a16="http://schemas.microsoft.com/office/drawing/2014/main" id="{AED308D1-72F3-05F9-537F-A5E16E9BF668}"/>
                </a:ext>
              </a:extLst>
            </p:cNvPr>
            <p:cNvSpPr/>
            <p:nvPr/>
          </p:nvSpPr>
          <p:spPr>
            <a:xfrm>
              <a:off x="2665839" y="2100075"/>
              <a:ext cx="3683" cy="34858"/>
            </a:xfrm>
            <a:custGeom>
              <a:avLst/>
              <a:gdLst/>
              <a:ahLst/>
              <a:cxnLst/>
              <a:rect l="l" t="t" r="r" b="b"/>
              <a:pathLst>
                <a:path w="101" h="956" extrusionOk="0">
                  <a:moveTo>
                    <a:pt x="41" y="1"/>
                  </a:moveTo>
                  <a:cubicBezTo>
                    <a:pt x="21" y="160"/>
                    <a:pt x="1" y="319"/>
                    <a:pt x="1" y="478"/>
                  </a:cubicBezTo>
                  <a:cubicBezTo>
                    <a:pt x="1" y="637"/>
                    <a:pt x="1" y="796"/>
                    <a:pt x="41" y="955"/>
                  </a:cubicBezTo>
                  <a:cubicBezTo>
                    <a:pt x="80" y="796"/>
                    <a:pt x="100" y="617"/>
                    <a:pt x="100" y="478"/>
                  </a:cubicBezTo>
                  <a:cubicBezTo>
                    <a:pt x="100" y="319"/>
                    <a:pt x="100" y="160"/>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690;p39">
              <a:extLst>
                <a:ext uri="{FF2B5EF4-FFF2-40B4-BE49-F238E27FC236}">
                  <a16:creationId xmlns:a16="http://schemas.microsoft.com/office/drawing/2014/main" id="{F3F76F0F-BE7B-F8C8-6B27-7D3E4068E10C}"/>
                </a:ext>
              </a:extLst>
            </p:cNvPr>
            <p:cNvSpPr/>
            <p:nvPr/>
          </p:nvSpPr>
          <p:spPr>
            <a:xfrm>
              <a:off x="2851542" y="2610002"/>
              <a:ext cx="34129" cy="3646"/>
            </a:xfrm>
            <a:custGeom>
              <a:avLst/>
              <a:gdLst/>
              <a:ahLst/>
              <a:cxnLst/>
              <a:rect l="l" t="t" r="r" b="b"/>
              <a:pathLst>
                <a:path w="936" h="100" extrusionOk="0">
                  <a:moveTo>
                    <a:pt x="478" y="0"/>
                  </a:moveTo>
                  <a:cubicBezTo>
                    <a:pt x="319" y="0"/>
                    <a:pt x="159" y="0"/>
                    <a:pt x="0" y="40"/>
                  </a:cubicBezTo>
                  <a:cubicBezTo>
                    <a:pt x="159" y="100"/>
                    <a:pt x="319" y="100"/>
                    <a:pt x="478" y="100"/>
                  </a:cubicBezTo>
                  <a:cubicBezTo>
                    <a:pt x="617" y="100"/>
                    <a:pt x="796" y="100"/>
                    <a:pt x="935" y="40"/>
                  </a:cubicBezTo>
                  <a:cubicBezTo>
                    <a:pt x="796" y="20"/>
                    <a:pt x="61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691;p39">
              <a:extLst>
                <a:ext uri="{FF2B5EF4-FFF2-40B4-BE49-F238E27FC236}">
                  <a16:creationId xmlns:a16="http://schemas.microsoft.com/office/drawing/2014/main" id="{5BEB26AF-ADB3-8CA1-0072-5CE76CED020A}"/>
                </a:ext>
              </a:extLst>
            </p:cNvPr>
            <p:cNvSpPr/>
            <p:nvPr/>
          </p:nvSpPr>
          <p:spPr>
            <a:xfrm>
              <a:off x="2766658" y="2385867"/>
              <a:ext cx="34129" cy="3646"/>
            </a:xfrm>
            <a:custGeom>
              <a:avLst/>
              <a:gdLst/>
              <a:ahLst/>
              <a:cxnLst/>
              <a:rect l="l" t="t" r="r" b="b"/>
              <a:pathLst>
                <a:path w="936" h="100" extrusionOk="0">
                  <a:moveTo>
                    <a:pt x="458" y="0"/>
                  </a:moveTo>
                  <a:cubicBezTo>
                    <a:pt x="319" y="0"/>
                    <a:pt x="140" y="0"/>
                    <a:pt x="1" y="40"/>
                  </a:cubicBezTo>
                  <a:cubicBezTo>
                    <a:pt x="140" y="100"/>
                    <a:pt x="319" y="100"/>
                    <a:pt x="458" y="100"/>
                  </a:cubicBezTo>
                  <a:cubicBezTo>
                    <a:pt x="617" y="100"/>
                    <a:pt x="777" y="100"/>
                    <a:pt x="936" y="40"/>
                  </a:cubicBezTo>
                  <a:cubicBezTo>
                    <a:pt x="777" y="20"/>
                    <a:pt x="617"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692;p39">
              <a:extLst>
                <a:ext uri="{FF2B5EF4-FFF2-40B4-BE49-F238E27FC236}">
                  <a16:creationId xmlns:a16="http://schemas.microsoft.com/office/drawing/2014/main" id="{F4588D24-8A89-6AAD-1D31-BF9495275702}"/>
                </a:ext>
              </a:extLst>
            </p:cNvPr>
            <p:cNvSpPr/>
            <p:nvPr/>
          </p:nvSpPr>
          <p:spPr>
            <a:xfrm>
              <a:off x="2874003" y="2491754"/>
              <a:ext cx="24722" cy="24722"/>
            </a:xfrm>
            <a:custGeom>
              <a:avLst/>
              <a:gdLst/>
              <a:ahLst/>
              <a:cxnLst/>
              <a:rect l="l" t="t" r="r" b="b"/>
              <a:pathLst>
                <a:path w="678" h="678" extrusionOk="0">
                  <a:moveTo>
                    <a:pt x="1" y="1"/>
                  </a:moveTo>
                  <a:lnTo>
                    <a:pt x="1" y="1"/>
                  </a:lnTo>
                  <a:cubicBezTo>
                    <a:pt x="81" y="160"/>
                    <a:pt x="200" y="259"/>
                    <a:pt x="299" y="379"/>
                  </a:cubicBezTo>
                  <a:cubicBezTo>
                    <a:pt x="399" y="498"/>
                    <a:pt x="538" y="597"/>
                    <a:pt x="677" y="677"/>
                  </a:cubicBezTo>
                  <a:cubicBezTo>
                    <a:pt x="598" y="518"/>
                    <a:pt x="498" y="399"/>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693;p39">
              <a:extLst>
                <a:ext uri="{FF2B5EF4-FFF2-40B4-BE49-F238E27FC236}">
                  <a16:creationId xmlns:a16="http://schemas.microsoft.com/office/drawing/2014/main" id="{07DA32AD-D084-D0A6-83D6-28D51A4B6824}"/>
                </a:ext>
              </a:extLst>
            </p:cNvPr>
            <p:cNvSpPr/>
            <p:nvPr/>
          </p:nvSpPr>
          <p:spPr>
            <a:xfrm>
              <a:off x="2700661" y="2216135"/>
              <a:ext cx="24685" cy="24685"/>
            </a:xfrm>
            <a:custGeom>
              <a:avLst/>
              <a:gdLst/>
              <a:ahLst/>
              <a:cxnLst/>
              <a:rect l="l" t="t" r="r" b="b"/>
              <a:pathLst>
                <a:path w="677" h="677" extrusionOk="0">
                  <a:moveTo>
                    <a:pt x="1" y="0"/>
                  </a:moveTo>
                  <a:cubicBezTo>
                    <a:pt x="80" y="160"/>
                    <a:pt x="219" y="259"/>
                    <a:pt x="319" y="378"/>
                  </a:cubicBezTo>
                  <a:cubicBezTo>
                    <a:pt x="398" y="498"/>
                    <a:pt x="538" y="597"/>
                    <a:pt x="677" y="677"/>
                  </a:cubicBezTo>
                  <a:cubicBezTo>
                    <a:pt x="617" y="518"/>
                    <a:pt x="478" y="398"/>
                    <a:pt x="379" y="299"/>
                  </a:cubicBezTo>
                  <a:cubicBezTo>
                    <a:pt x="279" y="179"/>
                    <a:pt x="16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694;p39">
              <a:extLst>
                <a:ext uri="{FF2B5EF4-FFF2-40B4-BE49-F238E27FC236}">
                  <a16:creationId xmlns:a16="http://schemas.microsoft.com/office/drawing/2014/main" id="{27AFA2FD-E85E-33DD-7244-A7BCE28AF6E5}"/>
                </a:ext>
              </a:extLst>
            </p:cNvPr>
            <p:cNvSpPr/>
            <p:nvPr/>
          </p:nvSpPr>
          <p:spPr>
            <a:xfrm>
              <a:off x="2752875" y="2668743"/>
              <a:ext cx="24722" cy="24685"/>
            </a:xfrm>
            <a:custGeom>
              <a:avLst/>
              <a:gdLst/>
              <a:ahLst/>
              <a:cxnLst/>
              <a:rect l="l" t="t" r="r" b="b"/>
              <a:pathLst>
                <a:path w="678" h="677" extrusionOk="0">
                  <a:moveTo>
                    <a:pt x="1" y="0"/>
                  </a:moveTo>
                  <a:lnTo>
                    <a:pt x="1" y="0"/>
                  </a:lnTo>
                  <a:cubicBezTo>
                    <a:pt x="80" y="140"/>
                    <a:pt x="200" y="239"/>
                    <a:pt x="299" y="378"/>
                  </a:cubicBezTo>
                  <a:cubicBezTo>
                    <a:pt x="399" y="498"/>
                    <a:pt x="518" y="597"/>
                    <a:pt x="677" y="677"/>
                  </a:cubicBezTo>
                  <a:cubicBezTo>
                    <a:pt x="598" y="518"/>
                    <a:pt x="498" y="398"/>
                    <a:pt x="379" y="299"/>
                  </a:cubicBezTo>
                  <a:cubicBezTo>
                    <a:pt x="279" y="180"/>
                    <a:pt x="14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695;p39">
              <a:extLst>
                <a:ext uri="{FF2B5EF4-FFF2-40B4-BE49-F238E27FC236}">
                  <a16:creationId xmlns:a16="http://schemas.microsoft.com/office/drawing/2014/main" id="{D0F8867F-E620-97FF-1E07-572FA4F15BF3}"/>
                </a:ext>
              </a:extLst>
            </p:cNvPr>
            <p:cNvSpPr/>
            <p:nvPr/>
          </p:nvSpPr>
          <p:spPr>
            <a:xfrm>
              <a:off x="2758709" y="2509183"/>
              <a:ext cx="24685" cy="24685"/>
            </a:xfrm>
            <a:custGeom>
              <a:avLst/>
              <a:gdLst/>
              <a:ahLst/>
              <a:cxnLst/>
              <a:rect l="l" t="t" r="r" b="b"/>
              <a:pathLst>
                <a:path w="677" h="677" extrusionOk="0">
                  <a:moveTo>
                    <a:pt x="676" y="0"/>
                  </a:moveTo>
                  <a:lnTo>
                    <a:pt x="676" y="0"/>
                  </a:lnTo>
                  <a:cubicBezTo>
                    <a:pt x="537" y="80"/>
                    <a:pt x="418" y="179"/>
                    <a:pt x="298" y="298"/>
                  </a:cubicBezTo>
                  <a:cubicBezTo>
                    <a:pt x="179" y="398"/>
                    <a:pt x="80" y="517"/>
                    <a:pt x="0" y="676"/>
                  </a:cubicBezTo>
                  <a:cubicBezTo>
                    <a:pt x="159" y="597"/>
                    <a:pt x="259" y="478"/>
                    <a:pt x="378" y="378"/>
                  </a:cubicBezTo>
                  <a:cubicBezTo>
                    <a:pt x="497" y="279"/>
                    <a:pt x="617" y="139"/>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696;p39">
              <a:extLst>
                <a:ext uri="{FF2B5EF4-FFF2-40B4-BE49-F238E27FC236}">
                  <a16:creationId xmlns:a16="http://schemas.microsoft.com/office/drawing/2014/main" id="{208BF6ED-7753-FC2B-6E6C-3D1B8C694E47}"/>
                </a:ext>
              </a:extLst>
            </p:cNvPr>
            <p:cNvSpPr/>
            <p:nvPr/>
          </p:nvSpPr>
          <p:spPr>
            <a:xfrm>
              <a:off x="2867476" y="2753591"/>
              <a:ext cx="24722" cy="24722"/>
            </a:xfrm>
            <a:custGeom>
              <a:avLst/>
              <a:gdLst/>
              <a:ahLst/>
              <a:cxnLst/>
              <a:rect l="l" t="t" r="r" b="b"/>
              <a:pathLst>
                <a:path w="678" h="678" extrusionOk="0">
                  <a:moveTo>
                    <a:pt x="677" y="1"/>
                  </a:moveTo>
                  <a:cubicBezTo>
                    <a:pt x="538" y="81"/>
                    <a:pt x="419" y="180"/>
                    <a:pt x="319" y="299"/>
                  </a:cubicBezTo>
                  <a:cubicBezTo>
                    <a:pt x="180" y="399"/>
                    <a:pt x="80" y="538"/>
                    <a:pt x="1" y="677"/>
                  </a:cubicBezTo>
                  <a:cubicBezTo>
                    <a:pt x="160" y="598"/>
                    <a:pt x="260" y="478"/>
                    <a:pt x="379" y="379"/>
                  </a:cubicBezTo>
                  <a:cubicBezTo>
                    <a:pt x="498" y="279"/>
                    <a:pt x="618"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697;p39">
              <a:extLst>
                <a:ext uri="{FF2B5EF4-FFF2-40B4-BE49-F238E27FC236}">
                  <a16:creationId xmlns:a16="http://schemas.microsoft.com/office/drawing/2014/main" id="{B24BE3AC-565B-7158-789A-1EB54522A1F6}"/>
                </a:ext>
              </a:extLst>
            </p:cNvPr>
            <p:cNvSpPr/>
            <p:nvPr/>
          </p:nvSpPr>
          <p:spPr>
            <a:xfrm>
              <a:off x="2688336" y="2303170"/>
              <a:ext cx="24685" cy="24685"/>
            </a:xfrm>
            <a:custGeom>
              <a:avLst/>
              <a:gdLst/>
              <a:ahLst/>
              <a:cxnLst/>
              <a:rect l="l" t="t" r="r" b="b"/>
              <a:pathLst>
                <a:path w="677" h="677" extrusionOk="0">
                  <a:moveTo>
                    <a:pt x="677" y="1"/>
                  </a:moveTo>
                  <a:lnTo>
                    <a:pt x="677" y="1"/>
                  </a:lnTo>
                  <a:cubicBezTo>
                    <a:pt x="518" y="80"/>
                    <a:pt x="398" y="180"/>
                    <a:pt x="299" y="299"/>
                  </a:cubicBezTo>
                  <a:cubicBezTo>
                    <a:pt x="179" y="398"/>
                    <a:pt x="80" y="518"/>
                    <a:pt x="0" y="677"/>
                  </a:cubicBezTo>
                  <a:cubicBezTo>
                    <a:pt x="160" y="597"/>
                    <a:pt x="23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698;p39">
              <a:extLst>
                <a:ext uri="{FF2B5EF4-FFF2-40B4-BE49-F238E27FC236}">
                  <a16:creationId xmlns:a16="http://schemas.microsoft.com/office/drawing/2014/main" id="{DB2D7877-433B-6EEE-57EF-F8FEA98D8427}"/>
                </a:ext>
              </a:extLst>
            </p:cNvPr>
            <p:cNvSpPr/>
            <p:nvPr/>
          </p:nvSpPr>
          <p:spPr>
            <a:xfrm>
              <a:off x="2790613" y="2705752"/>
              <a:ext cx="228510" cy="89224"/>
            </a:xfrm>
            <a:custGeom>
              <a:avLst/>
              <a:gdLst/>
              <a:ahLst/>
              <a:cxnLst/>
              <a:rect l="l" t="t" r="r" b="b"/>
              <a:pathLst>
                <a:path w="6267" h="2447" extrusionOk="0">
                  <a:moveTo>
                    <a:pt x="6247" y="0"/>
                  </a:moveTo>
                  <a:cubicBezTo>
                    <a:pt x="5729" y="199"/>
                    <a:pt x="2726" y="1114"/>
                    <a:pt x="40" y="2387"/>
                  </a:cubicBezTo>
                  <a:cubicBezTo>
                    <a:pt x="0" y="2407"/>
                    <a:pt x="0" y="2447"/>
                    <a:pt x="40" y="2447"/>
                  </a:cubicBezTo>
                  <a:cubicBezTo>
                    <a:pt x="2387" y="1651"/>
                    <a:pt x="5729" y="219"/>
                    <a:pt x="6247" y="60"/>
                  </a:cubicBezTo>
                  <a:cubicBezTo>
                    <a:pt x="6266" y="20"/>
                    <a:pt x="6266" y="0"/>
                    <a:pt x="624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699;p39">
              <a:extLst>
                <a:ext uri="{FF2B5EF4-FFF2-40B4-BE49-F238E27FC236}">
                  <a16:creationId xmlns:a16="http://schemas.microsoft.com/office/drawing/2014/main" id="{98FED4D5-3BD9-1573-DAA1-D507DB771DD8}"/>
                </a:ext>
              </a:extLst>
            </p:cNvPr>
            <p:cNvSpPr/>
            <p:nvPr/>
          </p:nvSpPr>
          <p:spPr>
            <a:xfrm>
              <a:off x="2626678" y="2087021"/>
              <a:ext cx="322803" cy="755102"/>
            </a:xfrm>
            <a:custGeom>
              <a:avLst/>
              <a:gdLst/>
              <a:ahLst/>
              <a:cxnLst/>
              <a:rect l="l" t="t" r="r" b="b"/>
              <a:pathLst>
                <a:path w="8853" h="20709" extrusionOk="0">
                  <a:moveTo>
                    <a:pt x="518" y="1"/>
                  </a:moveTo>
                  <a:cubicBezTo>
                    <a:pt x="1" y="160"/>
                    <a:pt x="1" y="1711"/>
                    <a:pt x="319" y="3939"/>
                  </a:cubicBezTo>
                  <a:cubicBezTo>
                    <a:pt x="975" y="8395"/>
                    <a:pt x="4775" y="20709"/>
                    <a:pt x="4775" y="20709"/>
                  </a:cubicBezTo>
                  <a:lnTo>
                    <a:pt x="8853" y="19137"/>
                  </a:lnTo>
                  <a:lnTo>
                    <a:pt x="518"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700;p39">
              <a:extLst>
                <a:ext uri="{FF2B5EF4-FFF2-40B4-BE49-F238E27FC236}">
                  <a16:creationId xmlns:a16="http://schemas.microsoft.com/office/drawing/2014/main" id="{BCE26D2D-03FC-010D-1CBC-7DC8E870D4B2}"/>
                </a:ext>
              </a:extLst>
            </p:cNvPr>
            <p:cNvSpPr/>
            <p:nvPr/>
          </p:nvSpPr>
          <p:spPr>
            <a:xfrm>
              <a:off x="2520791" y="4025109"/>
              <a:ext cx="574503" cy="530420"/>
            </a:xfrm>
            <a:custGeom>
              <a:avLst/>
              <a:gdLst/>
              <a:ahLst/>
              <a:cxnLst/>
              <a:rect l="l" t="t" r="r" b="b"/>
              <a:pathLst>
                <a:path w="15756" h="14547" extrusionOk="0">
                  <a:moveTo>
                    <a:pt x="0" y="1"/>
                  </a:moveTo>
                  <a:lnTo>
                    <a:pt x="0" y="9171"/>
                  </a:lnTo>
                  <a:cubicBezTo>
                    <a:pt x="0" y="10942"/>
                    <a:pt x="20" y="12454"/>
                    <a:pt x="100" y="13249"/>
                  </a:cubicBezTo>
                  <a:lnTo>
                    <a:pt x="100" y="13269"/>
                  </a:lnTo>
                  <a:cubicBezTo>
                    <a:pt x="120" y="13568"/>
                    <a:pt x="159" y="13767"/>
                    <a:pt x="219" y="13826"/>
                  </a:cubicBezTo>
                  <a:cubicBezTo>
                    <a:pt x="675" y="14125"/>
                    <a:pt x="11637" y="14547"/>
                    <a:pt x="14560" y="14547"/>
                  </a:cubicBezTo>
                  <a:cubicBezTo>
                    <a:pt x="14952" y="14547"/>
                    <a:pt x="15199" y="14539"/>
                    <a:pt x="15258" y="14523"/>
                  </a:cubicBezTo>
                  <a:cubicBezTo>
                    <a:pt x="15755" y="14363"/>
                    <a:pt x="15397" y="12951"/>
                    <a:pt x="14840" y="12513"/>
                  </a:cubicBezTo>
                  <a:cubicBezTo>
                    <a:pt x="14323" y="12056"/>
                    <a:pt x="9012" y="9470"/>
                    <a:pt x="9012" y="9470"/>
                  </a:cubicBezTo>
                  <a:lnTo>
                    <a:pt x="8932" y="299"/>
                  </a:lnTo>
                  <a:lnTo>
                    <a:pt x="0"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701;p39">
              <a:extLst>
                <a:ext uri="{FF2B5EF4-FFF2-40B4-BE49-F238E27FC236}">
                  <a16:creationId xmlns:a16="http://schemas.microsoft.com/office/drawing/2014/main" id="{3A28A956-8E73-A624-F420-746002BC0E9C}"/>
                </a:ext>
              </a:extLst>
            </p:cNvPr>
            <p:cNvSpPr/>
            <p:nvPr/>
          </p:nvSpPr>
          <p:spPr>
            <a:xfrm>
              <a:off x="2520791" y="4290592"/>
              <a:ext cx="574503" cy="264937"/>
            </a:xfrm>
            <a:custGeom>
              <a:avLst/>
              <a:gdLst/>
              <a:ahLst/>
              <a:cxnLst/>
              <a:rect l="l" t="t" r="r" b="b"/>
              <a:pathLst>
                <a:path w="15756" h="7266" extrusionOk="0">
                  <a:moveTo>
                    <a:pt x="0" y="1"/>
                  </a:moveTo>
                  <a:lnTo>
                    <a:pt x="0" y="1890"/>
                  </a:lnTo>
                  <a:cubicBezTo>
                    <a:pt x="0" y="3661"/>
                    <a:pt x="20" y="5173"/>
                    <a:pt x="100" y="5968"/>
                  </a:cubicBezTo>
                  <a:lnTo>
                    <a:pt x="100" y="5988"/>
                  </a:lnTo>
                  <a:cubicBezTo>
                    <a:pt x="139" y="6287"/>
                    <a:pt x="199" y="6486"/>
                    <a:pt x="219" y="6545"/>
                  </a:cubicBezTo>
                  <a:cubicBezTo>
                    <a:pt x="675" y="6844"/>
                    <a:pt x="11637" y="7266"/>
                    <a:pt x="14560" y="7266"/>
                  </a:cubicBezTo>
                  <a:cubicBezTo>
                    <a:pt x="14952" y="7266"/>
                    <a:pt x="15199" y="7258"/>
                    <a:pt x="15258" y="7242"/>
                  </a:cubicBezTo>
                  <a:cubicBezTo>
                    <a:pt x="15755" y="7082"/>
                    <a:pt x="15397" y="5670"/>
                    <a:pt x="14840" y="5232"/>
                  </a:cubicBezTo>
                  <a:cubicBezTo>
                    <a:pt x="14323" y="4775"/>
                    <a:pt x="9012" y="2189"/>
                    <a:pt x="9012" y="2189"/>
                  </a:cubicBezTo>
                  <a:lnTo>
                    <a:pt x="9051" y="279"/>
                  </a:lnTo>
                  <a:lnTo>
                    <a:pt x="0"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702;p39">
              <a:extLst>
                <a:ext uri="{FF2B5EF4-FFF2-40B4-BE49-F238E27FC236}">
                  <a16:creationId xmlns:a16="http://schemas.microsoft.com/office/drawing/2014/main" id="{8B61BAEA-EFE3-3F47-28AB-41209485A98C}"/>
                </a:ext>
              </a:extLst>
            </p:cNvPr>
            <p:cNvSpPr/>
            <p:nvPr/>
          </p:nvSpPr>
          <p:spPr>
            <a:xfrm>
              <a:off x="2520062" y="4356589"/>
              <a:ext cx="575232" cy="199012"/>
            </a:xfrm>
            <a:custGeom>
              <a:avLst/>
              <a:gdLst/>
              <a:ahLst/>
              <a:cxnLst/>
              <a:rect l="l" t="t" r="r" b="b"/>
              <a:pathLst>
                <a:path w="15776" h="5458" extrusionOk="0">
                  <a:moveTo>
                    <a:pt x="0" y="1"/>
                  </a:moveTo>
                  <a:lnTo>
                    <a:pt x="0" y="80"/>
                  </a:lnTo>
                  <a:cubicBezTo>
                    <a:pt x="0" y="2547"/>
                    <a:pt x="40" y="4616"/>
                    <a:pt x="239" y="4735"/>
                  </a:cubicBezTo>
                  <a:cubicBezTo>
                    <a:pt x="691" y="5066"/>
                    <a:pt x="11471" y="5457"/>
                    <a:pt x="14504" y="5457"/>
                  </a:cubicBezTo>
                  <a:cubicBezTo>
                    <a:pt x="14940" y="5457"/>
                    <a:pt x="15215" y="5449"/>
                    <a:pt x="15278" y="5432"/>
                  </a:cubicBezTo>
                  <a:cubicBezTo>
                    <a:pt x="15775" y="5272"/>
                    <a:pt x="15377" y="3860"/>
                    <a:pt x="14860" y="3383"/>
                  </a:cubicBezTo>
                  <a:cubicBezTo>
                    <a:pt x="14323" y="2945"/>
                    <a:pt x="9051" y="359"/>
                    <a:pt x="9051" y="359"/>
                  </a:cubicBezTo>
                  <a:lnTo>
                    <a:pt x="9051" y="200"/>
                  </a:lnTo>
                  <a:lnTo>
                    <a:pt x="0"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703;p39">
              <a:extLst>
                <a:ext uri="{FF2B5EF4-FFF2-40B4-BE49-F238E27FC236}">
                  <a16:creationId xmlns:a16="http://schemas.microsoft.com/office/drawing/2014/main" id="{B910FCF9-F517-DC86-1C2C-0FF66A368951}"/>
                </a:ext>
              </a:extLst>
            </p:cNvPr>
            <p:cNvSpPr/>
            <p:nvPr/>
          </p:nvSpPr>
          <p:spPr>
            <a:xfrm>
              <a:off x="2551238" y="4518956"/>
              <a:ext cx="522289" cy="17575"/>
            </a:xfrm>
            <a:custGeom>
              <a:avLst/>
              <a:gdLst/>
              <a:ahLst/>
              <a:cxnLst/>
              <a:rect l="l" t="t" r="r" b="b"/>
              <a:pathLst>
                <a:path w="14324" h="482" extrusionOk="0">
                  <a:moveTo>
                    <a:pt x="519" y="0"/>
                  </a:moveTo>
                  <a:cubicBezTo>
                    <a:pt x="337" y="0"/>
                    <a:pt x="177" y="2"/>
                    <a:pt x="40" y="4"/>
                  </a:cubicBezTo>
                  <a:cubicBezTo>
                    <a:pt x="1" y="4"/>
                    <a:pt x="1" y="44"/>
                    <a:pt x="40" y="44"/>
                  </a:cubicBezTo>
                  <a:cubicBezTo>
                    <a:pt x="2368" y="243"/>
                    <a:pt x="11916" y="481"/>
                    <a:pt x="14284" y="481"/>
                  </a:cubicBezTo>
                  <a:cubicBezTo>
                    <a:pt x="14323" y="461"/>
                    <a:pt x="14323" y="422"/>
                    <a:pt x="14284" y="422"/>
                  </a:cubicBezTo>
                  <a:cubicBezTo>
                    <a:pt x="12054" y="290"/>
                    <a:pt x="3471" y="0"/>
                    <a:pt x="51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704;p39">
              <a:extLst>
                <a:ext uri="{FF2B5EF4-FFF2-40B4-BE49-F238E27FC236}">
                  <a16:creationId xmlns:a16="http://schemas.microsoft.com/office/drawing/2014/main" id="{ED967FA2-6086-6AAD-F619-83C79AFD37D0}"/>
                </a:ext>
              </a:extLst>
            </p:cNvPr>
            <p:cNvSpPr/>
            <p:nvPr/>
          </p:nvSpPr>
          <p:spPr>
            <a:xfrm>
              <a:off x="2774752" y="4369205"/>
              <a:ext cx="105121" cy="25305"/>
            </a:xfrm>
            <a:custGeom>
              <a:avLst/>
              <a:gdLst/>
              <a:ahLst/>
              <a:cxnLst/>
              <a:rect l="l" t="t" r="r" b="b"/>
              <a:pathLst>
                <a:path w="2883" h="694" extrusionOk="0">
                  <a:moveTo>
                    <a:pt x="1962" y="0"/>
                  </a:moveTo>
                  <a:cubicBezTo>
                    <a:pt x="1265" y="0"/>
                    <a:pt x="548" y="183"/>
                    <a:pt x="18" y="630"/>
                  </a:cubicBezTo>
                  <a:cubicBezTo>
                    <a:pt x="0" y="647"/>
                    <a:pt x="13" y="693"/>
                    <a:pt x="55" y="693"/>
                  </a:cubicBezTo>
                  <a:cubicBezTo>
                    <a:pt x="61" y="693"/>
                    <a:pt x="69" y="692"/>
                    <a:pt x="77" y="689"/>
                  </a:cubicBezTo>
                  <a:cubicBezTo>
                    <a:pt x="992" y="431"/>
                    <a:pt x="1868" y="252"/>
                    <a:pt x="2822" y="212"/>
                  </a:cubicBezTo>
                  <a:cubicBezTo>
                    <a:pt x="2882" y="192"/>
                    <a:pt x="2882" y="93"/>
                    <a:pt x="2822" y="93"/>
                  </a:cubicBezTo>
                  <a:cubicBezTo>
                    <a:pt x="2550" y="33"/>
                    <a:pt x="2258" y="0"/>
                    <a:pt x="19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705;p39">
              <a:extLst>
                <a:ext uri="{FF2B5EF4-FFF2-40B4-BE49-F238E27FC236}">
                  <a16:creationId xmlns:a16="http://schemas.microsoft.com/office/drawing/2014/main" id="{BA286F50-41CF-4753-B288-E4459D2D6208}"/>
                </a:ext>
              </a:extLst>
            </p:cNvPr>
            <p:cNvSpPr/>
            <p:nvPr/>
          </p:nvSpPr>
          <p:spPr>
            <a:xfrm>
              <a:off x="2798125" y="4384446"/>
              <a:ext cx="106398" cy="25341"/>
            </a:xfrm>
            <a:custGeom>
              <a:avLst/>
              <a:gdLst/>
              <a:ahLst/>
              <a:cxnLst/>
              <a:rect l="l" t="t" r="r" b="b"/>
              <a:pathLst>
                <a:path w="2918" h="695" extrusionOk="0">
                  <a:moveTo>
                    <a:pt x="1965" y="0"/>
                  </a:moveTo>
                  <a:cubicBezTo>
                    <a:pt x="1263" y="0"/>
                    <a:pt x="550" y="182"/>
                    <a:pt x="33" y="629"/>
                  </a:cubicBezTo>
                  <a:cubicBezTo>
                    <a:pt x="1" y="662"/>
                    <a:pt x="21" y="694"/>
                    <a:pt x="51" y="694"/>
                  </a:cubicBezTo>
                  <a:cubicBezTo>
                    <a:pt x="58" y="694"/>
                    <a:pt x="65" y="693"/>
                    <a:pt x="73" y="689"/>
                  </a:cubicBezTo>
                  <a:cubicBezTo>
                    <a:pt x="988" y="430"/>
                    <a:pt x="1863" y="271"/>
                    <a:pt x="2838" y="212"/>
                  </a:cubicBezTo>
                  <a:cubicBezTo>
                    <a:pt x="2917" y="192"/>
                    <a:pt x="2917" y="92"/>
                    <a:pt x="2838" y="92"/>
                  </a:cubicBezTo>
                  <a:cubicBezTo>
                    <a:pt x="2559" y="33"/>
                    <a:pt x="2263" y="0"/>
                    <a:pt x="196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706;p39">
              <a:extLst>
                <a:ext uri="{FF2B5EF4-FFF2-40B4-BE49-F238E27FC236}">
                  <a16:creationId xmlns:a16="http://schemas.microsoft.com/office/drawing/2014/main" id="{C30A3378-5272-005E-77B0-B9F269A0AD4B}"/>
                </a:ext>
              </a:extLst>
            </p:cNvPr>
            <p:cNvSpPr/>
            <p:nvPr/>
          </p:nvSpPr>
          <p:spPr>
            <a:xfrm>
              <a:off x="2822664" y="4399688"/>
              <a:ext cx="105048" cy="25341"/>
            </a:xfrm>
            <a:custGeom>
              <a:avLst/>
              <a:gdLst/>
              <a:ahLst/>
              <a:cxnLst/>
              <a:rect l="l" t="t" r="r" b="b"/>
              <a:pathLst>
                <a:path w="2881" h="695" extrusionOk="0">
                  <a:moveTo>
                    <a:pt x="1975" y="0"/>
                  </a:moveTo>
                  <a:cubicBezTo>
                    <a:pt x="1269" y="0"/>
                    <a:pt x="549" y="187"/>
                    <a:pt x="16" y="649"/>
                  </a:cubicBezTo>
                  <a:cubicBezTo>
                    <a:pt x="0" y="665"/>
                    <a:pt x="10" y="694"/>
                    <a:pt x="46" y="694"/>
                  </a:cubicBezTo>
                  <a:cubicBezTo>
                    <a:pt x="55" y="694"/>
                    <a:pt x="65" y="693"/>
                    <a:pt x="76" y="689"/>
                  </a:cubicBezTo>
                  <a:cubicBezTo>
                    <a:pt x="991" y="450"/>
                    <a:pt x="1866" y="271"/>
                    <a:pt x="2841" y="211"/>
                  </a:cubicBezTo>
                  <a:cubicBezTo>
                    <a:pt x="2881" y="191"/>
                    <a:pt x="2881" y="112"/>
                    <a:pt x="2841" y="92"/>
                  </a:cubicBezTo>
                  <a:cubicBezTo>
                    <a:pt x="2565" y="33"/>
                    <a:pt x="2271" y="0"/>
                    <a:pt x="19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707;p39">
              <a:extLst>
                <a:ext uri="{FF2B5EF4-FFF2-40B4-BE49-F238E27FC236}">
                  <a16:creationId xmlns:a16="http://schemas.microsoft.com/office/drawing/2014/main" id="{AC2FD8C6-3F2F-5D1C-BF4C-1516ED969846}"/>
                </a:ext>
              </a:extLst>
            </p:cNvPr>
            <p:cNvSpPr/>
            <p:nvPr/>
          </p:nvSpPr>
          <p:spPr>
            <a:xfrm>
              <a:off x="2491038" y="2581707"/>
              <a:ext cx="377934" cy="1792351"/>
            </a:xfrm>
            <a:custGeom>
              <a:avLst/>
              <a:gdLst/>
              <a:ahLst/>
              <a:cxnLst/>
              <a:rect l="l" t="t" r="r" b="b"/>
              <a:pathLst>
                <a:path w="10365" h="49156" extrusionOk="0">
                  <a:moveTo>
                    <a:pt x="60" y="0"/>
                  </a:moveTo>
                  <a:lnTo>
                    <a:pt x="1" y="5570"/>
                  </a:lnTo>
                  <a:lnTo>
                    <a:pt x="339" y="33002"/>
                  </a:lnTo>
                  <a:lnTo>
                    <a:pt x="558" y="49155"/>
                  </a:lnTo>
                  <a:lnTo>
                    <a:pt x="10365" y="48956"/>
                  </a:lnTo>
                  <a:lnTo>
                    <a:pt x="8455" y="5013"/>
                  </a:lnTo>
                  <a:lnTo>
                    <a:pt x="83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708;p39">
              <a:extLst>
                <a:ext uri="{FF2B5EF4-FFF2-40B4-BE49-F238E27FC236}">
                  <a16:creationId xmlns:a16="http://schemas.microsoft.com/office/drawing/2014/main" id="{69C2D3A4-AAE8-CCB9-F2D2-4E1F66F7A9F2}"/>
                </a:ext>
              </a:extLst>
            </p:cNvPr>
            <p:cNvSpPr/>
            <p:nvPr/>
          </p:nvSpPr>
          <p:spPr>
            <a:xfrm>
              <a:off x="2525130" y="4305833"/>
              <a:ext cx="330059" cy="8168"/>
            </a:xfrm>
            <a:custGeom>
              <a:avLst/>
              <a:gdLst/>
              <a:ahLst/>
              <a:cxnLst/>
              <a:rect l="l" t="t" r="r" b="b"/>
              <a:pathLst>
                <a:path w="9052" h="224" extrusionOk="0">
                  <a:moveTo>
                    <a:pt x="6386" y="0"/>
                  </a:moveTo>
                  <a:cubicBezTo>
                    <a:pt x="5650" y="0"/>
                    <a:pt x="717" y="40"/>
                    <a:pt x="20" y="160"/>
                  </a:cubicBezTo>
                  <a:cubicBezTo>
                    <a:pt x="1" y="160"/>
                    <a:pt x="1" y="179"/>
                    <a:pt x="20" y="179"/>
                  </a:cubicBezTo>
                  <a:cubicBezTo>
                    <a:pt x="253" y="213"/>
                    <a:pt x="955" y="224"/>
                    <a:pt x="1817" y="224"/>
                  </a:cubicBezTo>
                  <a:cubicBezTo>
                    <a:pt x="3539" y="224"/>
                    <a:pt x="5895" y="179"/>
                    <a:pt x="6386" y="179"/>
                  </a:cubicBezTo>
                  <a:cubicBezTo>
                    <a:pt x="7938" y="160"/>
                    <a:pt x="7480" y="140"/>
                    <a:pt x="9012" y="80"/>
                  </a:cubicBezTo>
                  <a:cubicBezTo>
                    <a:pt x="9052" y="80"/>
                    <a:pt x="9052" y="40"/>
                    <a:pt x="9032" y="40"/>
                  </a:cubicBezTo>
                  <a:cubicBezTo>
                    <a:pt x="7480" y="0"/>
                    <a:pt x="7938" y="0"/>
                    <a:pt x="638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709;p39">
              <a:extLst>
                <a:ext uri="{FF2B5EF4-FFF2-40B4-BE49-F238E27FC236}">
                  <a16:creationId xmlns:a16="http://schemas.microsoft.com/office/drawing/2014/main" id="{D52CD727-C664-3FDF-0E0C-6833217D32C7}"/>
                </a:ext>
              </a:extLst>
            </p:cNvPr>
            <p:cNvSpPr/>
            <p:nvPr/>
          </p:nvSpPr>
          <p:spPr>
            <a:xfrm>
              <a:off x="2694134" y="2845914"/>
              <a:ext cx="48641" cy="1436550"/>
            </a:xfrm>
            <a:custGeom>
              <a:avLst/>
              <a:gdLst/>
              <a:ahLst/>
              <a:cxnLst/>
              <a:rect l="l" t="t" r="r" b="b"/>
              <a:pathLst>
                <a:path w="1334" h="39398" extrusionOk="0">
                  <a:moveTo>
                    <a:pt x="30" y="0"/>
                  </a:moveTo>
                  <a:cubicBezTo>
                    <a:pt x="25" y="0"/>
                    <a:pt x="20" y="5"/>
                    <a:pt x="20" y="15"/>
                  </a:cubicBezTo>
                  <a:cubicBezTo>
                    <a:pt x="20" y="2900"/>
                    <a:pt x="1" y="5764"/>
                    <a:pt x="20" y="8609"/>
                  </a:cubicBezTo>
                  <a:cubicBezTo>
                    <a:pt x="40" y="13761"/>
                    <a:pt x="199" y="18893"/>
                    <a:pt x="398" y="24006"/>
                  </a:cubicBezTo>
                  <a:cubicBezTo>
                    <a:pt x="597" y="29138"/>
                    <a:pt x="936" y="34251"/>
                    <a:pt x="1313" y="39383"/>
                  </a:cubicBezTo>
                  <a:cubicBezTo>
                    <a:pt x="1313" y="39393"/>
                    <a:pt x="1318" y="39398"/>
                    <a:pt x="1323" y="39398"/>
                  </a:cubicBezTo>
                  <a:cubicBezTo>
                    <a:pt x="1328" y="39398"/>
                    <a:pt x="1333" y="39393"/>
                    <a:pt x="1333" y="39383"/>
                  </a:cubicBezTo>
                  <a:cubicBezTo>
                    <a:pt x="1194" y="36498"/>
                    <a:pt x="1035" y="33634"/>
                    <a:pt x="936" y="30749"/>
                  </a:cubicBezTo>
                  <a:cubicBezTo>
                    <a:pt x="737" y="25617"/>
                    <a:pt x="538" y="20505"/>
                    <a:pt x="398" y="15372"/>
                  </a:cubicBezTo>
                  <a:cubicBezTo>
                    <a:pt x="339" y="12826"/>
                    <a:pt x="259" y="10260"/>
                    <a:pt x="199" y="7694"/>
                  </a:cubicBezTo>
                  <a:cubicBezTo>
                    <a:pt x="120" y="5148"/>
                    <a:pt x="40" y="2581"/>
                    <a:pt x="40" y="15"/>
                  </a:cubicBezTo>
                  <a:cubicBezTo>
                    <a:pt x="40" y="5"/>
                    <a:pt x="35" y="0"/>
                    <a:pt x="3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10;p39">
              <a:extLst>
                <a:ext uri="{FF2B5EF4-FFF2-40B4-BE49-F238E27FC236}">
                  <a16:creationId xmlns:a16="http://schemas.microsoft.com/office/drawing/2014/main" id="{5BE29DF9-A9B9-397B-A292-0E26F14ECBAC}"/>
                </a:ext>
              </a:extLst>
            </p:cNvPr>
            <p:cNvSpPr/>
            <p:nvPr/>
          </p:nvSpPr>
          <p:spPr>
            <a:xfrm>
              <a:off x="2491038" y="2581707"/>
              <a:ext cx="252466" cy="1203372"/>
            </a:xfrm>
            <a:custGeom>
              <a:avLst/>
              <a:gdLst/>
              <a:ahLst/>
              <a:cxnLst/>
              <a:rect l="l" t="t" r="r" b="b"/>
              <a:pathLst>
                <a:path w="6924" h="33003" extrusionOk="0">
                  <a:moveTo>
                    <a:pt x="60" y="0"/>
                  </a:moveTo>
                  <a:lnTo>
                    <a:pt x="1" y="5570"/>
                  </a:lnTo>
                  <a:lnTo>
                    <a:pt x="339" y="33002"/>
                  </a:lnTo>
                  <a:lnTo>
                    <a:pt x="6923"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1;p39">
              <a:extLst>
                <a:ext uri="{FF2B5EF4-FFF2-40B4-BE49-F238E27FC236}">
                  <a16:creationId xmlns:a16="http://schemas.microsoft.com/office/drawing/2014/main" id="{E901DDC1-B034-F982-42A5-9D044CFB55BC}"/>
                </a:ext>
              </a:extLst>
            </p:cNvPr>
            <p:cNvSpPr/>
            <p:nvPr/>
          </p:nvSpPr>
          <p:spPr>
            <a:xfrm>
              <a:off x="1829537" y="4028026"/>
              <a:ext cx="619461" cy="516236"/>
            </a:xfrm>
            <a:custGeom>
              <a:avLst/>
              <a:gdLst/>
              <a:ahLst/>
              <a:cxnLst/>
              <a:rect l="l" t="t" r="r" b="b"/>
              <a:pathLst>
                <a:path w="16989" h="14158" extrusionOk="0">
                  <a:moveTo>
                    <a:pt x="8256" y="0"/>
                  </a:moveTo>
                  <a:lnTo>
                    <a:pt x="6784" y="9151"/>
                  </a:lnTo>
                  <a:cubicBezTo>
                    <a:pt x="6784" y="9151"/>
                    <a:pt x="1492" y="11658"/>
                    <a:pt x="955" y="12095"/>
                  </a:cubicBezTo>
                  <a:cubicBezTo>
                    <a:pt x="398" y="12553"/>
                    <a:pt x="0" y="13965"/>
                    <a:pt x="498" y="14124"/>
                  </a:cubicBezTo>
                  <a:cubicBezTo>
                    <a:pt x="580" y="14147"/>
                    <a:pt x="1028" y="14158"/>
                    <a:pt x="1721" y="14158"/>
                  </a:cubicBezTo>
                  <a:cubicBezTo>
                    <a:pt x="5244" y="14158"/>
                    <a:pt x="15105" y="13886"/>
                    <a:pt x="15537" y="13587"/>
                  </a:cubicBezTo>
                  <a:cubicBezTo>
                    <a:pt x="15596" y="13547"/>
                    <a:pt x="15636" y="13348"/>
                    <a:pt x="15676" y="13050"/>
                  </a:cubicBezTo>
                  <a:lnTo>
                    <a:pt x="15676" y="13030"/>
                  </a:lnTo>
                  <a:cubicBezTo>
                    <a:pt x="15775" y="12234"/>
                    <a:pt x="15815" y="10703"/>
                    <a:pt x="15815" y="8952"/>
                  </a:cubicBezTo>
                  <a:lnTo>
                    <a:pt x="16989" y="199"/>
                  </a:lnTo>
                  <a:lnTo>
                    <a:pt x="8256"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12;p39">
              <a:extLst>
                <a:ext uri="{FF2B5EF4-FFF2-40B4-BE49-F238E27FC236}">
                  <a16:creationId xmlns:a16="http://schemas.microsoft.com/office/drawing/2014/main" id="{CE258EC2-8F4E-3833-1C76-2F8FC577C383}"/>
                </a:ext>
              </a:extLst>
            </p:cNvPr>
            <p:cNvSpPr/>
            <p:nvPr/>
          </p:nvSpPr>
          <p:spPr>
            <a:xfrm>
              <a:off x="1829537" y="4285524"/>
              <a:ext cx="582488" cy="258738"/>
            </a:xfrm>
            <a:custGeom>
              <a:avLst/>
              <a:gdLst/>
              <a:ahLst/>
              <a:cxnLst/>
              <a:rect l="l" t="t" r="r" b="b"/>
              <a:pathLst>
                <a:path w="15975" h="7096" extrusionOk="0">
                  <a:moveTo>
                    <a:pt x="15974" y="0"/>
                  </a:moveTo>
                  <a:lnTo>
                    <a:pt x="6963" y="140"/>
                  </a:lnTo>
                  <a:lnTo>
                    <a:pt x="6784" y="2089"/>
                  </a:lnTo>
                  <a:cubicBezTo>
                    <a:pt x="6784" y="2089"/>
                    <a:pt x="1492" y="4596"/>
                    <a:pt x="955" y="5053"/>
                  </a:cubicBezTo>
                  <a:cubicBezTo>
                    <a:pt x="398" y="5491"/>
                    <a:pt x="0" y="6903"/>
                    <a:pt x="498" y="7062"/>
                  </a:cubicBezTo>
                  <a:cubicBezTo>
                    <a:pt x="580" y="7085"/>
                    <a:pt x="1031" y="7096"/>
                    <a:pt x="1730" y="7096"/>
                  </a:cubicBezTo>
                  <a:cubicBezTo>
                    <a:pt x="5261" y="7096"/>
                    <a:pt x="15105" y="6827"/>
                    <a:pt x="15537" y="6545"/>
                  </a:cubicBezTo>
                  <a:cubicBezTo>
                    <a:pt x="15576" y="6485"/>
                    <a:pt x="15616" y="6286"/>
                    <a:pt x="15676" y="5988"/>
                  </a:cubicBezTo>
                  <a:lnTo>
                    <a:pt x="15676" y="5968"/>
                  </a:lnTo>
                  <a:cubicBezTo>
                    <a:pt x="15775" y="5172"/>
                    <a:pt x="15815" y="3661"/>
                    <a:pt x="15815" y="1890"/>
                  </a:cubicBezTo>
                  <a:cubicBezTo>
                    <a:pt x="15815" y="1850"/>
                    <a:pt x="15875" y="1094"/>
                    <a:pt x="15974"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13;p39">
              <a:extLst>
                <a:ext uri="{FF2B5EF4-FFF2-40B4-BE49-F238E27FC236}">
                  <a16:creationId xmlns:a16="http://schemas.microsoft.com/office/drawing/2014/main" id="{409A556F-F376-CDF2-56A7-A9BC8342EDD8}"/>
                </a:ext>
              </a:extLst>
            </p:cNvPr>
            <p:cNvSpPr/>
            <p:nvPr/>
          </p:nvSpPr>
          <p:spPr>
            <a:xfrm>
              <a:off x="1828807" y="4351521"/>
              <a:ext cx="577420" cy="192741"/>
            </a:xfrm>
            <a:custGeom>
              <a:avLst/>
              <a:gdLst/>
              <a:ahLst/>
              <a:cxnLst/>
              <a:rect l="l" t="t" r="r" b="b"/>
              <a:pathLst>
                <a:path w="15836" h="5286" extrusionOk="0">
                  <a:moveTo>
                    <a:pt x="15835" y="1"/>
                  </a:moveTo>
                  <a:lnTo>
                    <a:pt x="6784" y="100"/>
                  </a:lnTo>
                  <a:lnTo>
                    <a:pt x="6784" y="239"/>
                  </a:lnTo>
                  <a:cubicBezTo>
                    <a:pt x="6784" y="239"/>
                    <a:pt x="1473" y="2766"/>
                    <a:pt x="955" y="3203"/>
                  </a:cubicBezTo>
                  <a:cubicBezTo>
                    <a:pt x="418" y="3661"/>
                    <a:pt x="1" y="5073"/>
                    <a:pt x="498" y="5252"/>
                  </a:cubicBezTo>
                  <a:cubicBezTo>
                    <a:pt x="580" y="5275"/>
                    <a:pt x="1028" y="5286"/>
                    <a:pt x="1722" y="5286"/>
                  </a:cubicBezTo>
                  <a:cubicBezTo>
                    <a:pt x="5244" y="5286"/>
                    <a:pt x="15105" y="5014"/>
                    <a:pt x="15537" y="4715"/>
                  </a:cubicBezTo>
                  <a:cubicBezTo>
                    <a:pt x="15736" y="4596"/>
                    <a:pt x="15815" y="2527"/>
                    <a:pt x="15835" y="80"/>
                  </a:cubicBezTo>
                  <a:lnTo>
                    <a:pt x="15835"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14;p39">
              <a:extLst>
                <a:ext uri="{FF2B5EF4-FFF2-40B4-BE49-F238E27FC236}">
                  <a16:creationId xmlns:a16="http://schemas.microsoft.com/office/drawing/2014/main" id="{1202E5DD-9DBB-6455-BE21-0DA5360640F0}"/>
                </a:ext>
              </a:extLst>
            </p:cNvPr>
            <p:cNvSpPr/>
            <p:nvPr/>
          </p:nvSpPr>
          <p:spPr>
            <a:xfrm>
              <a:off x="1850648" y="4511263"/>
              <a:ext cx="522216" cy="12434"/>
            </a:xfrm>
            <a:custGeom>
              <a:avLst/>
              <a:gdLst/>
              <a:ahLst/>
              <a:cxnLst/>
              <a:rect l="l" t="t" r="r" b="b"/>
              <a:pathLst>
                <a:path w="14322" h="341" extrusionOk="0">
                  <a:moveTo>
                    <a:pt x="13051" y="1"/>
                  </a:moveTo>
                  <a:cubicBezTo>
                    <a:pt x="9591" y="1"/>
                    <a:pt x="2100" y="208"/>
                    <a:pt x="58" y="294"/>
                  </a:cubicBezTo>
                  <a:cubicBezTo>
                    <a:pt x="10" y="311"/>
                    <a:pt x="1" y="340"/>
                    <a:pt x="30" y="340"/>
                  </a:cubicBezTo>
                  <a:cubicBezTo>
                    <a:pt x="37" y="340"/>
                    <a:pt x="47" y="338"/>
                    <a:pt x="58" y="334"/>
                  </a:cubicBezTo>
                  <a:cubicBezTo>
                    <a:pt x="304" y="338"/>
                    <a:pt x="630" y="340"/>
                    <a:pt x="1018" y="340"/>
                  </a:cubicBezTo>
                  <a:cubicBezTo>
                    <a:pt x="4330" y="340"/>
                    <a:pt x="12200" y="196"/>
                    <a:pt x="14301" y="36"/>
                  </a:cubicBezTo>
                  <a:cubicBezTo>
                    <a:pt x="14321" y="36"/>
                    <a:pt x="14321" y="16"/>
                    <a:pt x="14301" y="16"/>
                  </a:cubicBezTo>
                  <a:cubicBezTo>
                    <a:pt x="13996" y="6"/>
                    <a:pt x="13569" y="1"/>
                    <a:pt x="1305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15;p39">
              <a:extLst>
                <a:ext uri="{FF2B5EF4-FFF2-40B4-BE49-F238E27FC236}">
                  <a16:creationId xmlns:a16="http://schemas.microsoft.com/office/drawing/2014/main" id="{4C3E53D2-5263-D21F-7255-EDDD8F90E2E6}"/>
                </a:ext>
              </a:extLst>
            </p:cNvPr>
            <p:cNvSpPr/>
            <p:nvPr/>
          </p:nvSpPr>
          <p:spPr>
            <a:xfrm>
              <a:off x="2037701" y="4353526"/>
              <a:ext cx="104939" cy="26508"/>
            </a:xfrm>
            <a:custGeom>
              <a:avLst/>
              <a:gdLst/>
              <a:ahLst/>
              <a:cxnLst/>
              <a:rect l="l" t="t" r="r" b="b"/>
              <a:pathLst>
                <a:path w="2878" h="727" extrusionOk="0">
                  <a:moveTo>
                    <a:pt x="868" y="1"/>
                  </a:moveTo>
                  <a:cubicBezTo>
                    <a:pt x="592" y="1"/>
                    <a:pt x="319" y="30"/>
                    <a:pt x="60" y="85"/>
                  </a:cubicBezTo>
                  <a:cubicBezTo>
                    <a:pt x="1" y="85"/>
                    <a:pt x="1" y="204"/>
                    <a:pt x="40" y="224"/>
                  </a:cubicBezTo>
                  <a:cubicBezTo>
                    <a:pt x="1015" y="284"/>
                    <a:pt x="1871" y="443"/>
                    <a:pt x="2806" y="721"/>
                  </a:cubicBezTo>
                  <a:cubicBezTo>
                    <a:pt x="2813" y="725"/>
                    <a:pt x="2820" y="727"/>
                    <a:pt x="2827" y="727"/>
                  </a:cubicBezTo>
                  <a:cubicBezTo>
                    <a:pt x="2857" y="727"/>
                    <a:pt x="2878" y="694"/>
                    <a:pt x="2845" y="662"/>
                  </a:cubicBezTo>
                  <a:cubicBezTo>
                    <a:pt x="2327" y="201"/>
                    <a:pt x="1590" y="1"/>
                    <a:pt x="86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16;p39">
              <a:extLst>
                <a:ext uri="{FF2B5EF4-FFF2-40B4-BE49-F238E27FC236}">
                  <a16:creationId xmlns:a16="http://schemas.microsoft.com/office/drawing/2014/main" id="{443C1651-79E7-301C-87DF-83EF42A8CE4A}"/>
                </a:ext>
              </a:extLst>
            </p:cNvPr>
            <p:cNvSpPr/>
            <p:nvPr/>
          </p:nvSpPr>
          <p:spPr>
            <a:xfrm>
              <a:off x="2013052" y="4369351"/>
              <a:ext cx="105085" cy="25925"/>
            </a:xfrm>
            <a:custGeom>
              <a:avLst/>
              <a:gdLst/>
              <a:ahLst/>
              <a:cxnLst/>
              <a:rect l="l" t="t" r="r" b="b"/>
              <a:pathLst>
                <a:path w="2882" h="711" extrusionOk="0">
                  <a:moveTo>
                    <a:pt x="907" y="1"/>
                  </a:moveTo>
                  <a:cubicBezTo>
                    <a:pt x="623" y="1"/>
                    <a:pt x="342" y="31"/>
                    <a:pt x="80" y="89"/>
                  </a:cubicBezTo>
                  <a:cubicBezTo>
                    <a:pt x="0" y="89"/>
                    <a:pt x="0" y="188"/>
                    <a:pt x="40" y="208"/>
                  </a:cubicBezTo>
                  <a:cubicBezTo>
                    <a:pt x="1015" y="287"/>
                    <a:pt x="1890" y="427"/>
                    <a:pt x="2805" y="705"/>
                  </a:cubicBezTo>
                  <a:cubicBezTo>
                    <a:pt x="2816" y="709"/>
                    <a:pt x="2826" y="710"/>
                    <a:pt x="2834" y="710"/>
                  </a:cubicBezTo>
                  <a:cubicBezTo>
                    <a:pt x="2871" y="710"/>
                    <a:pt x="2881" y="678"/>
                    <a:pt x="2865" y="646"/>
                  </a:cubicBezTo>
                  <a:cubicBezTo>
                    <a:pt x="2340" y="192"/>
                    <a:pt x="1613" y="1"/>
                    <a:pt x="90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17;p39">
              <a:extLst>
                <a:ext uri="{FF2B5EF4-FFF2-40B4-BE49-F238E27FC236}">
                  <a16:creationId xmlns:a16="http://schemas.microsoft.com/office/drawing/2014/main" id="{40424E98-B852-E0FC-14DF-84FA0E5E83EF}"/>
                </a:ext>
              </a:extLst>
            </p:cNvPr>
            <p:cNvSpPr/>
            <p:nvPr/>
          </p:nvSpPr>
          <p:spPr>
            <a:xfrm>
              <a:off x="1989096" y="4384592"/>
              <a:ext cx="104319" cy="26217"/>
            </a:xfrm>
            <a:custGeom>
              <a:avLst/>
              <a:gdLst/>
              <a:ahLst/>
              <a:cxnLst/>
              <a:rect l="l" t="t" r="r" b="b"/>
              <a:pathLst>
                <a:path w="2861" h="719" extrusionOk="0">
                  <a:moveTo>
                    <a:pt x="881" y="1"/>
                  </a:moveTo>
                  <a:cubicBezTo>
                    <a:pt x="599" y="1"/>
                    <a:pt x="321" y="32"/>
                    <a:pt x="61" y="88"/>
                  </a:cubicBezTo>
                  <a:cubicBezTo>
                    <a:pt x="1" y="88"/>
                    <a:pt x="1" y="188"/>
                    <a:pt x="21" y="208"/>
                  </a:cubicBezTo>
                  <a:cubicBezTo>
                    <a:pt x="995" y="287"/>
                    <a:pt x="1871" y="426"/>
                    <a:pt x="2786" y="705"/>
                  </a:cubicBezTo>
                  <a:cubicBezTo>
                    <a:pt x="2800" y="715"/>
                    <a:pt x="2812" y="718"/>
                    <a:pt x="2822" y="718"/>
                  </a:cubicBezTo>
                  <a:cubicBezTo>
                    <a:pt x="2853" y="718"/>
                    <a:pt x="2861" y="680"/>
                    <a:pt x="2846" y="665"/>
                  </a:cubicBezTo>
                  <a:cubicBezTo>
                    <a:pt x="2319" y="196"/>
                    <a:pt x="1589" y="1"/>
                    <a:pt x="88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18;p39">
              <a:extLst>
                <a:ext uri="{FF2B5EF4-FFF2-40B4-BE49-F238E27FC236}">
                  <a16:creationId xmlns:a16="http://schemas.microsoft.com/office/drawing/2014/main" id="{B328E9F1-460F-614B-F23E-527B3A157867}"/>
                </a:ext>
              </a:extLst>
            </p:cNvPr>
            <p:cNvSpPr/>
            <p:nvPr/>
          </p:nvSpPr>
          <p:spPr>
            <a:xfrm>
              <a:off x="2055822" y="2579519"/>
              <a:ext cx="708722" cy="1789470"/>
            </a:xfrm>
            <a:custGeom>
              <a:avLst/>
              <a:gdLst/>
              <a:ahLst/>
              <a:cxnLst/>
              <a:rect l="l" t="t" r="r" b="b"/>
              <a:pathLst>
                <a:path w="19437" h="49077" extrusionOk="0">
                  <a:moveTo>
                    <a:pt x="7859" y="1"/>
                  </a:moveTo>
                  <a:lnTo>
                    <a:pt x="1" y="48539"/>
                  </a:lnTo>
                  <a:lnTo>
                    <a:pt x="9788" y="49076"/>
                  </a:lnTo>
                  <a:lnTo>
                    <a:pt x="12693" y="30337"/>
                  </a:lnTo>
                  <a:lnTo>
                    <a:pt x="14881" y="9529"/>
                  </a:lnTo>
                  <a:cubicBezTo>
                    <a:pt x="15358" y="9330"/>
                    <a:pt x="16771" y="8714"/>
                    <a:pt x="17069" y="8535"/>
                  </a:cubicBezTo>
                  <a:cubicBezTo>
                    <a:pt x="17328" y="8356"/>
                    <a:pt x="17765" y="6903"/>
                    <a:pt x="18223" y="5213"/>
                  </a:cubicBezTo>
                  <a:cubicBezTo>
                    <a:pt x="18819" y="2885"/>
                    <a:pt x="19396" y="200"/>
                    <a:pt x="19436" y="40"/>
                  </a:cubicBezTo>
                  <a:lnTo>
                    <a:pt x="194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19;p39">
              <a:extLst>
                <a:ext uri="{FF2B5EF4-FFF2-40B4-BE49-F238E27FC236}">
                  <a16:creationId xmlns:a16="http://schemas.microsoft.com/office/drawing/2014/main" id="{D3EADD8D-ED83-C973-8896-A2D632EC6FF5}"/>
                </a:ext>
              </a:extLst>
            </p:cNvPr>
            <p:cNvSpPr/>
            <p:nvPr/>
          </p:nvSpPr>
          <p:spPr>
            <a:xfrm>
              <a:off x="2082695" y="4289316"/>
              <a:ext cx="329329" cy="16335"/>
            </a:xfrm>
            <a:custGeom>
              <a:avLst/>
              <a:gdLst/>
              <a:ahLst/>
              <a:cxnLst/>
              <a:rect l="l" t="t" r="r" b="b"/>
              <a:pathLst>
                <a:path w="9032" h="448" extrusionOk="0">
                  <a:moveTo>
                    <a:pt x="498" y="1"/>
                  </a:moveTo>
                  <a:cubicBezTo>
                    <a:pt x="278" y="1"/>
                    <a:pt x="112" y="5"/>
                    <a:pt x="20" y="16"/>
                  </a:cubicBezTo>
                  <a:cubicBezTo>
                    <a:pt x="0" y="16"/>
                    <a:pt x="0" y="36"/>
                    <a:pt x="20" y="36"/>
                  </a:cubicBezTo>
                  <a:cubicBezTo>
                    <a:pt x="716" y="195"/>
                    <a:pt x="5650" y="374"/>
                    <a:pt x="6386" y="394"/>
                  </a:cubicBezTo>
                  <a:cubicBezTo>
                    <a:pt x="7936" y="433"/>
                    <a:pt x="7480" y="414"/>
                    <a:pt x="9027" y="433"/>
                  </a:cubicBezTo>
                  <a:lnTo>
                    <a:pt x="9027" y="433"/>
                  </a:lnTo>
                  <a:cubicBezTo>
                    <a:pt x="9025" y="424"/>
                    <a:pt x="9020" y="414"/>
                    <a:pt x="9011" y="414"/>
                  </a:cubicBezTo>
                  <a:cubicBezTo>
                    <a:pt x="7480" y="314"/>
                    <a:pt x="7917" y="314"/>
                    <a:pt x="6386" y="235"/>
                  </a:cubicBezTo>
                  <a:cubicBezTo>
                    <a:pt x="5747" y="200"/>
                    <a:pt x="1945" y="1"/>
                    <a:pt x="498" y="1"/>
                  </a:cubicBezTo>
                  <a:close/>
                  <a:moveTo>
                    <a:pt x="9027" y="433"/>
                  </a:moveTo>
                  <a:cubicBezTo>
                    <a:pt x="9030" y="441"/>
                    <a:pt x="9031" y="447"/>
                    <a:pt x="9031" y="447"/>
                  </a:cubicBezTo>
                  <a:cubicBezTo>
                    <a:pt x="9031" y="447"/>
                    <a:pt x="9031" y="443"/>
                    <a:pt x="9031" y="433"/>
                  </a:cubicBezTo>
                  <a:cubicBezTo>
                    <a:pt x="9030" y="433"/>
                    <a:pt x="9029" y="433"/>
                    <a:pt x="9027" y="433"/>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720;p39">
              <a:extLst>
                <a:ext uri="{FF2B5EF4-FFF2-40B4-BE49-F238E27FC236}">
                  <a16:creationId xmlns:a16="http://schemas.microsoft.com/office/drawing/2014/main" id="{E2C5934D-B8B3-E3A2-D80A-409C234833A3}"/>
                </a:ext>
              </a:extLst>
            </p:cNvPr>
            <p:cNvSpPr/>
            <p:nvPr/>
          </p:nvSpPr>
          <p:spPr>
            <a:xfrm>
              <a:off x="2183514" y="2873662"/>
              <a:ext cx="250971" cy="1387763"/>
            </a:xfrm>
            <a:custGeom>
              <a:avLst/>
              <a:gdLst/>
              <a:ahLst/>
              <a:cxnLst/>
              <a:rect l="l" t="t" r="r" b="b"/>
              <a:pathLst>
                <a:path w="6883" h="38060" extrusionOk="0">
                  <a:moveTo>
                    <a:pt x="6873" y="0"/>
                  </a:moveTo>
                  <a:cubicBezTo>
                    <a:pt x="6868" y="0"/>
                    <a:pt x="6863" y="10"/>
                    <a:pt x="6863" y="30"/>
                  </a:cubicBezTo>
                  <a:cubicBezTo>
                    <a:pt x="6386" y="3074"/>
                    <a:pt x="6386" y="2775"/>
                    <a:pt x="5849" y="5819"/>
                  </a:cubicBezTo>
                  <a:cubicBezTo>
                    <a:pt x="4874" y="11170"/>
                    <a:pt x="3859" y="16541"/>
                    <a:pt x="2865" y="21872"/>
                  </a:cubicBezTo>
                  <a:cubicBezTo>
                    <a:pt x="2367" y="24558"/>
                    <a:pt x="1870" y="27223"/>
                    <a:pt x="1373" y="29909"/>
                  </a:cubicBezTo>
                  <a:cubicBezTo>
                    <a:pt x="1114" y="31222"/>
                    <a:pt x="895" y="32575"/>
                    <a:pt x="637" y="33907"/>
                  </a:cubicBezTo>
                  <a:cubicBezTo>
                    <a:pt x="398" y="35260"/>
                    <a:pt x="199" y="36653"/>
                    <a:pt x="0" y="38045"/>
                  </a:cubicBezTo>
                  <a:cubicBezTo>
                    <a:pt x="0" y="38055"/>
                    <a:pt x="10" y="38060"/>
                    <a:pt x="20" y="38060"/>
                  </a:cubicBezTo>
                  <a:cubicBezTo>
                    <a:pt x="30" y="38060"/>
                    <a:pt x="40" y="38055"/>
                    <a:pt x="40" y="38045"/>
                  </a:cubicBezTo>
                  <a:cubicBezTo>
                    <a:pt x="338" y="36533"/>
                    <a:pt x="696" y="35001"/>
                    <a:pt x="995" y="33470"/>
                  </a:cubicBezTo>
                  <a:cubicBezTo>
                    <a:pt x="1293" y="31978"/>
                    <a:pt x="1572" y="30466"/>
                    <a:pt x="1870" y="28974"/>
                  </a:cubicBezTo>
                  <a:cubicBezTo>
                    <a:pt x="2885" y="23603"/>
                    <a:pt x="3879" y="18252"/>
                    <a:pt x="4854" y="12881"/>
                  </a:cubicBezTo>
                  <a:cubicBezTo>
                    <a:pt x="5311" y="10195"/>
                    <a:pt x="5789" y="7530"/>
                    <a:pt x="6207" y="4844"/>
                  </a:cubicBezTo>
                  <a:cubicBezTo>
                    <a:pt x="6644" y="2139"/>
                    <a:pt x="6406" y="2735"/>
                    <a:pt x="6883" y="30"/>
                  </a:cubicBezTo>
                  <a:cubicBezTo>
                    <a:pt x="6883" y="10"/>
                    <a:pt x="6878" y="0"/>
                    <a:pt x="687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721;p39">
              <a:extLst>
                <a:ext uri="{FF2B5EF4-FFF2-40B4-BE49-F238E27FC236}">
                  <a16:creationId xmlns:a16="http://schemas.microsoft.com/office/drawing/2014/main" id="{BAD4E82A-D0D6-FBD4-03FD-7514CB618CD5}"/>
                </a:ext>
              </a:extLst>
            </p:cNvPr>
            <p:cNvSpPr/>
            <p:nvPr/>
          </p:nvSpPr>
          <p:spPr>
            <a:xfrm>
              <a:off x="2302491" y="2759826"/>
              <a:ext cx="145303" cy="123462"/>
            </a:xfrm>
            <a:custGeom>
              <a:avLst/>
              <a:gdLst/>
              <a:ahLst/>
              <a:cxnLst/>
              <a:rect l="l" t="t" r="r" b="b"/>
              <a:pathLst>
                <a:path w="3985" h="3386" extrusionOk="0">
                  <a:moveTo>
                    <a:pt x="3952" y="0"/>
                  </a:moveTo>
                  <a:cubicBezTo>
                    <a:pt x="3945" y="0"/>
                    <a:pt x="3938" y="2"/>
                    <a:pt x="3938" y="9"/>
                  </a:cubicBezTo>
                  <a:cubicBezTo>
                    <a:pt x="3898" y="168"/>
                    <a:pt x="3819" y="307"/>
                    <a:pt x="3739" y="447"/>
                  </a:cubicBezTo>
                  <a:cubicBezTo>
                    <a:pt x="3700" y="566"/>
                    <a:pt x="3640" y="665"/>
                    <a:pt x="3600" y="785"/>
                  </a:cubicBezTo>
                  <a:cubicBezTo>
                    <a:pt x="3461" y="1004"/>
                    <a:pt x="3361" y="1262"/>
                    <a:pt x="3282" y="1501"/>
                  </a:cubicBezTo>
                  <a:cubicBezTo>
                    <a:pt x="3103" y="1899"/>
                    <a:pt x="2924" y="2356"/>
                    <a:pt x="2546" y="2615"/>
                  </a:cubicBezTo>
                  <a:cubicBezTo>
                    <a:pt x="2227" y="2874"/>
                    <a:pt x="1830" y="3013"/>
                    <a:pt x="1432" y="3092"/>
                  </a:cubicBezTo>
                  <a:cubicBezTo>
                    <a:pt x="1233" y="3152"/>
                    <a:pt x="1014" y="3192"/>
                    <a:pt x="815" y="3212"/>
                  </a:cubicBezTo>
                  <a:cubicBezTo>
                    <a:pt x="537" y="3271"/>
                    <a:pt x="258" y="3271"/>
                    <a:pt x="19" y="3351"/>
                  </a:cubicBezTo>
                  <a:cubicBezTo>
                    <a:pt x="3" y="3351"/>
                    <a:pt x="0" y="3376"/>
                    <a:pt x="10" y="3376"/>
                  </a:cubicBezTo>
                  <a:cubicBezTo>
                    <a:pt x="12" y="3376"/>
                    <a:pt x="15" y="3375"/>
                    <a:pt x="19" y="3371"/>
                  </a:cubicBezTo>
                  <a:cubicBezTo>
                    <a:pt x="139" y="3381"/>
                    <a:pt x="263" y="3386"/>
                    <a:pt x="387" y="3386"/>
                  </a:cubicBezTo>
                  <a:cubicBezTo>
                    <a:pt x="512" y="3386"/>
                    <a:pt x="636" y="3381"/>
                    <a:pt x="755" y="3371"/>
                  </a:cubicBezTo>
                  <a:cubicBezTo>
                    <a:pt x="954" y="3371"/>
                    <a:pt x="1153" y="3351"/>
                    <a:pt x="1352" y="3311"/>
                  </a:cubicBezTo>
                  <a:cubicBezTo>
                    <a:pt x="2048" y="3251"/>
                    <a:pt x="2725" y="2993"/>
                    <a:pt x="3123" y="2376"/>
                  </a:cubicBezTo>
                  <a:cubicBezTo>
                    <a:pt x="3341" y="2058"/>
                    <a:pt x="3441" y="1660"/>
                    <a:pt x="3580" y="1282"/>
                  </a:cubicBezTo>
                  <a:cubicBezTo>
                    <a:pt x="3640" y="1083"/>
                    <a:pt x="3700" y="864"/>
                    <a:pt x="3779" y="665"/>
                  </a:cubicBezTo>
                  <a:cubicBezTo>
                    <a:pt x="3799" y="546"/>
                    <a:pt x="3839" y="447"/>
                    <a:pt x="3859" y="307"/>
                  </a:cubicBezTo>
                  <a:cubicBezTo>
                    <a:pt x="3918" y="208"/>
                    <a:pt x="3918" y="108"/>
                    <a:pt x="3958" y="9"/>
                  </a:cubicBezTo>
                  <a:cubicBezTo>
                    <a:pt x="3985" y="9"/>
                    <a:pt x="3967" y="0"/>
                    <a:pt x="395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722;p39">
              <a:extLst>
                <a:ext uri="{FF2B5EF4-FFF2-40B4-BE49-F238E27FC236}">
                  <a16:creationId xmlns:a16="http://schemas.microsoft.com/office/drawing/2014/main" id="{FE3CC429-7C65-A588-C136-734C9CCA1CF0}"/>
                </a:ext>
              </a:extLst>
            </p:cNvPr>
            <p:cNvSpPr/>
            <p:nvPr/>
          </p:nvSpPr>
          <p:spPr>
            <a:xfrm>
              <a:off x="2598420" y="2876834"/>
              <a:ext cx="112232" cy="52470"/>
            </a:xfrm>
            <a:custGeom>
              <a:avLst/>
              <a:gdLst/>
              <a:ahLst/>
              <a:cxnLst/>
              <a:rect l="l" t="t" r="r" b="b"/>
              <a:pathLst>
                <a:path w="3078" h="1439" extrusionOk="0">
                  <a:moveTo>
                    <a:pt x="2984" y="0"/>
                  </a:moveTo>
                  <a:cubicBezTo>
                    <a:pt x="2978" y="0"/>
                    <a:pt x="2971" y="1"/>
                    <a:pt x="2964" y="3"/>
                  </a:cubicBezTo>
                  <a:cubicBezTo>
                    <a:pt x="1949" y="361"/>
                    <a:pt x="974" y="858"/>
                    <a:pt x="40" y="1375"/>
                  </a:cubicBezTo>
                  <a:cubicBezTo>
                    <a:pt x="5" y="1392"/>
                    <a:pt x="0" y="1439"/>
                    <a:pt x="38" y="1439"/>
                  </a:cubicBezTo>
                  <a:cubicBezTo>
                    <a:pt x="44" y="1439"/>
                    <a:pt x="51" y="1438"/>
                    <a:pt x="59" y="1435"/>
                  </a:cubicBezTo>
                  <a:cubicBezTo>
                    <a:pt x="1054" y="997"/>
                    <a:pt x="2049" y="599"/>
                    <a:pt x="3023" y="102"/>
                  </a:cubicBezTo>
                  <a:cubicBezTo>
                    <a:pt x="3078" y="84"/>
                    <a:pt x="3050" y="0"/>
                    <a:pt x="298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723;p39">
              <a:extLst>
                <a:ext uri="{FF2B5EF4-FFF2-40B4-BE49-F238E27FC236}">
                  <a16:creationId xmlns:a16="http://schemas.microsoft.com/office/drawing/2014/main" id="{9439EA68-9B8E-E78D-5E21-1828D61B1DAF}"/>
                </a:ext>
              </a:extLst>
            </p:cNvPr>
            <p:cNvSpPr/>
            <p:nvPr/>
          </p:nvSpPr>
          <p:spPr>
            <a:xfrm>
              <a:off x="2633205" y="2629473"/>
              <a:ext cx="87802" cy="241892"/>
            </a:xfrm>
            <a:custGeom>
              <a:avLst/>
              <a:gdLst/>
              <a:ahLst/>
              <a:cxnLst/>
              <a:rect l="l" t="t" r="r" b="b"/>
              <a:pathLst>
                <a:path w="2408" h="6634" extrusionOk="0">
                  <a:moveTo>
                    <a:pt x="2259" y="0"/>
                  </a:moveTo>
                  <a:cubicBezTo>
                    <a:pt x="2243" y="0"/>
                    <a:pt x="2229" y="6"/>
                    <a:pt x="2229" y="23"/>
                  </a:cubicBezTo>
                  <a:cubicBezTo>
                    <a:pt x="2229" y="1197"/>
                    <a:pt x="2169" y="2251"/>
                    <a:pt x="2069" y="3345"/>
                  </a:cubicBezTo>
                  <a:cubicBezTo>
                    <a:pt x="2012" y="3824"/>
                    <a:pt x="1641" y="6461"/>
                    <a:pt x="814" y="6461"/>
                  </a:cubicBezTo>
                  <a:cubicBezTo>
                    <a:pt x="783" y="6461"/>
                    <a:pt x="750" y="6457"/>
                    <a:pt x="717" y="6449"/>
                  </a:cubicBezTo>
                  <a:cubicBezTo>
                    <a:pt x="577" y="6429"/>
                    <a:pt x="498" y="6270"/>
                    <a:pt x="478" y="6051"/>
                  </a:cubicBezTo>
                  <a:cubicBezTo>
                    <a:pt x="438" y="5772"/>
                    <a:pt x="538" y="5454"/>
                    <a:pt x="597" y="5175"/>
                  </a:cubicBezTo>
                  <a:cubicBezTo>
                    <a:pt x="697" y="4579"/>
                    <a:pt x="776" y="4002"/>
                    <a:pt x="816" y="3405"/>
                  </a:cubicBezTo>
                  <a:cubicBezTo>
                    <a:pt x="916" y="2291"/>
                    <a:pt x="916" y="1197"/>
                    <a:pt x="796" y="83"/>
                  </a:cubicBezTo>
                  <a:cubicBezTo>
                    <a:pt x="796" y="73"/>
                    <a:pt x="781" y="68"/>
                    <a:pt x="766" y="68"/>
                  </a:cubicBezTo>
                  <a:cubicBezTo>
                    <a:pt x="752" y="68"/>
                    <a:pt x="737" y="73"/>
                    <a:pt x="737" y="83"/>
                  </a:cubicBezTo>
                  <a:cubicBezTo>
                    <a:pt x="737" y="1615"/>
                    <a:pt x="697" y="3166"/>
                    <a:pt x="458" y="4678"/>
                  </a:cubicBezTo>
                  <a:cubicBezTo>
                    <a:pt x="359" y="5394"/>
                    <a:pt x="1" y="6528"/>
                    <a:pt x="756" y="6628"/>
                  </a:cubicBezTo>
                  <a:cubicBezTo>
                    <a:pt x="780" y="6631"/>
                    <a:pt x="804" y="6633"/>
                    <a:pt x="827" y="6633"/>
                  </a:cubicBezTo>
                  <a:cubicBezTo>
                    <a:pt x="1565" y="6633"/>
                    <a:pt x="2071" y="4862"/>
                    <a:pt x="2129" y="4380"/>
                  </a:cubicBezTo>
                  <a:cubicBezTo>
                    <a:pt x="2408" y="2967"/>
                    <a:pt x="2408" y="1455"/>
                    <a:pt x="2308" y="23"/>
                  </a:cubicBezTo>
                  <a:cubicBezTo>
                    <a:pt x="2308" y="12"/>
                    <a:pt x="2282" y="0"/>
                    <a:pt x="22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724;p39">
              <a:extLst>
                <a:ext uri="{FF2B5EF4-FFF2-40B4-BE49-F238E27FC236}">
                  <a16:creationId xmlns:a16="http://schemas.microsoft.com/office/drawing/2014/main" id="{74B58FF7-6D0E-E965-E29D-D3C160B04499}"/>
                </a:ext>
              </a:extLst>
            </p:cNvPr>
            <p:cNvSpPr/>
            <p:nvPr/>
          </p:nvSpPr>
          <p:spPr>
            <a:xfrm>
              <a:off x="2650598" y="2864546"/>
              <a:ext cx="18012" cy="41421"/>
            </a:xfrm>
            <a:custGeom>
              <a:avLst/>
              <a:gdLst/>
              <a:ahLst/>
              <a:cxnLst/>
              <a:rect l="l" t="t" r="r" b="b"/>
              <a:pathLst>
                <a:path w="494" h="1136" extrusionOk="0">
                  <a:moveTo>
                    <a:pt x="388" y="1"/>
                  </a:moveTo>
                  <a:cubicBezTo>
                    <a:pt x="348" y="1"/>
                    <a:pt x="304" y="24"/>
                    <a:pt x="279" y="81"/>
                  </a:cubicBezTo>
                  <a:cubicBezTo>
                    <a:pt x="220" y="280"/>
                    <a:pt x="140" y="479"/>
                    <a:pt x="100" y="638"/>
                  </a:cubicBezTo>
                  <a:cubicBezTo>
                    <a:pt x="41" y="797"/>
                    <a:pt x="1" y="976"/>
                    <a:pt x="21" y="1116"/>
                  </a:cubicBezTo>
                  <a:cubicBezTo>
                    <a:pt x="21" y="1135"/>
                    <a:pt x="61" y="1135"/>
                    <a:pt x="61" y="1135"/>
                  </a:cubicBezTo>
                  <a:cubicBezTo>
                    <a:pt x="160" y="1016"/>
                    <a:pt x="220" y="837"/>
                    <a:pt x="260" y="678"/>
                  </a:cubicBezTo>
                  <a:cubicBezTo>
                    <a:pt x="339" y="499"/>
                    <a:pt x="419" y="320"/>
                    <a:pt x="459" y="121"/>
                  </a:cubicBezTo>
                  <a:cubicBezTo>
                    <a:pt x="494" y="50"/>
                    <a:pt x="446" y="1"/>
                    <a:pt x="38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725;p39">
              <a:extLst>
                <a:ext uri="{FF2B5EF4-FFF2-40B4-BE49-F238E27FC236}">
                  <a16:creationId xmlns:a16="http://schemas.microsoft.com/office/drawing/2014/main" id="{861939D0-2B25-EB16-F768-015DBB393420}"/>
                </a:ext>
              </a:extLst>
            </p:cNvPr>
            <p:cNvSpPr/>
            <p:nvPr/>
          </p:nvSpPr>
          <p:spPr>
            <a:xfrm>
              <a:off x="2287942" y="2050668"/>
              <a:ext cx="554923" cy="700809"/>
            </a:xfrm>
            <a:custGeom>
              <a:avLst/>
              <a:gdLst/>
              <a:ahLst/>
              <a:cxnLst/>
              <a:rect l="l" t="t" r="r" b="b"/>
              <a:pathLst>
                <a:path w="15219" h="19220" extrusionOk="0">
                  <a:moveTo>
                    <a:pt x="7633" y="1"/>
                  </a:moveTo>
                  <a:cubicBezTo>
                    <a:pt x="6997" y="1"/>
                    <a:pt x="6372" y="169"/>
                    <a:pt x="6008" y="560"/>
                  </a:cubicBezTo>
                  <a:cubicBezTo>
                    <a:pt x="3621" y="3046"/>
                    <a:pt x="3183" y="4837"/>
                    <a:pt x="2607" y="6488"/>
                  </a:cubicBezTo>
                  <a:cubicBezTo>
                    <a:pt x="2189" y="7701"/>
                    <a:pt x="1692" y="9790"/>
                    <a:pt x="1254" y="11919"/>
                  </a:cubicBezTo>
                  <a:cubicBezTo>
                    <a:pt x="538" y="15440"/>
                    <a:pt x="1" y="19060"/>
                    <a:pt x="140" y="19219"/>
                  </a:cubicBezTo>
                  <a:cubicBezTo>
                    <a:pt x="140" y="19220"/>
                    <a:pt x="147" y="19220"/>
                    <a:pt x="161" y="19220"/>
                  </a:cubicBezTo>
                  <a:cubicBezTo>
                    <a:pt x="779" y="19220"/>
                    <a:pt x="14923" y="18779"/>
                    <a:pt x="15040" y="18642"/>
                  </a:cubicBezTo>
                  <a:cubicBezTo>
                    <a:pt x="15219" y="18424"/>
                    <a:pt x="12056" y="3802"/>
                    <a:pt x="9569" y="679"/>
                  </a:cubicBezTo>
                  <a:cubicBezTo>
                    <a:pt x="9228" y="261"/>
                    <a:pt x="8422" y="1"/>
                    <a:pt x="7633"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726;p39">
              <a:extLst>
                <a:ext uri="{FF2B5EF4-FFF2-40B4-BE49-F238E27FC236}">
                  <a16:creationId xmlns:a16="http://schemas.microsoft.com/office/drawing/2014/main" id="{03F5D2C5-0733-44BD-A9AC-DEFC6056B9C1}"/>
                </a:ext>
              </a:extLst>
            </p:cNvPr>
            <p:cNvSpPr/>
            <p:nvPr/>
          </p:nvSpPr>
          <p:spPr>
            <a:xfrm>
              <a:off x="2668027" y="2589692"/>
              <a:ext cx="4376" cy="34858"/>
            </a:xfrm>
            <a:custGeom>
              <a:avLst/>
              <a:gdLst/>
              <a:ahLst/>
              <a:cxnLst/>
              <a:rect l="l" t="t" r="r" b="b"/>
              <a:pathLst>
                <a:path w="120" h="956" extrusionOk="0">
                  <a:moveTo>
                    <a:pt x="60" y="0"/>
                  </a:moveTo>
                  <a:cubicBezTo>
                    <a:pt x="40" y="159"/>
                    <a:pt x="0" y="318"/>
                    <a:pt x="0" y="478"/>
                  </a:cubicBezTo>
                  <a:cubicBezTo>
                    <a:pt x="0" y="617"/>
                    <a:pt x="0" y="796"/>
                    <a:pt x="60" y="955"/>
                  </a:cubicBezTo>
                  <a:cubicBezTo>
                    <a:pt x="120" y="776"/>
                    <a:pt x="120" y="617"/>
                    <a:pt x="120" y="478"/>
                  </a:cubicBezTo>
                  <a:cubicBezTo>
                    <a:pt x="120" y="338"/>
                    <a:pt x="120" y="159"/>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727;p39">
              <a:extLst>
                <a:ext uri="{FF2B5EF4-FFF2-40B4-BE49-F238E27FC236}">
                  <a16:creationId xmlns:a16="http://schemas.microsoft.com/office/drawing/2014/main" id="{C2AB1A36-2886-DAC6-E200-9A07FDD53CBE}"/>
                </a:ext>
              </a:extLst>
            </p:cNvPr>
            <p:cNvSpPr/>
            <p:nvPr/>
          </p:nvSpPr>
          <p:spPr>
            <a:xfrm>
              <a:off x="2605640" y="2343060"/>
              <a:ext cx="3683" cy="34858"/>
            </a:xfrm>
            <a:custGeom>
              <a:avLst/>
              <a:gdLst/>
              <a:ahLst/>
              <a:cxnLst/>
              <a:rect l="l" t="t" r="r" b="b"/>
              <a:pathLst>
                <a:path w="101" h="956" extrusionOk="0">
                  <a:moveTo>
                    <a:pt x="60" y="1"/>
                  </a:moveTo>
                  <a:cubicBezTo>
                    <a:pt x="21" y="160"/>
                    <a:pt x="1" y="319"/>
                    <a:pt x="1" y="478"/>
                  </a:cubicBezTo>
                  <a:cubicBezTo>
                    <a:pt x="1" y="617"/>
                    <a:pt x="1" y="796"/>
                    <a:pt x="60" y="956"/>
                  </a:cubicBezTo>
                  <a:cubicBezTo>
                    <a:pt x="100" y="796"/>
                    <a:pt x="100" y="657"/>
                    <a:pt x="100" y="478"/>
                  </a:cubicBezTo>
                  <a:cubicBezTo>
                    <a:pt x="100" y="319"/>
                    <a:pt x="100" y="16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728;p39">
              <a:extLst>
                <a:ext uri="{FF2B5EF4-FFF2-40B4-BE49-F238E27FC236}">
                  <a16:creationId xmlns:a16="http://schemas.microsoft.com/office/drawing/2014/main" id="{F7295E72-56D5-4886-FF9D-1035ECE014B1}"/>
                </a:ext>
              </a:extLst>
            </p:cNvPr>
            <p:cNvSpPr/>
            <p:nvPr/>
          </p:nvSpPr>
          <p:spPr>
            <a:xfrm>
              <a:off x="2437365" y="2245888"/>
              <a:ext cx="4376" cy="34822"/>
            </a:xfrm>
            <a:custGeom>
              <a:avLst/>
              <a:gdLst/>
              <a:ahLst/>
              <a:cxnLst/>
              <a:rect l="l" t="t" r="r" b="b"/>
              <a:pathLst>
                <a:path w="120" h="955" extrusionOk="0">
                  <a:moveTo>
                    <a:pt x="40" y="0"/>
                  </a:moveTo>
                  <a:cubicBezTo>
                    <a:pt x="20" y="159"/>
                    <a:pt x="1" y="338"/>
                    <a:pt x="1" y="477"/>
                  </a:cubicBezTo>
                  <a:cubicBezTo>
                    <a:pt x="1" y="637"/>
                    <a:pt x="1" y="796"/>
                    <a:pt x="40" y="955"/>
                  </a:cubicBezTo>
                  <a:cubicBezTo>
                    <a:pt x="100" y="796"/>
                    <a:pt x="120" y="637"/>
                    <a:pt x="100" y="477"/>
                  </a:cubicBezTo>
                  <a:cubicBezTo>
                    <a:pt x="100" y="338"/>
                    <a:pt x="100" y="159"/>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729;p39">
              <a:extLst>
                <a:ext uri="{FF2B5EF4-FFF2-40B4-BE49-F238E27FC236}">
                  <a16:creationId xmlns:a16="http://schemas.microsoft.com/office/drawing/2014/main" id="{C8BF2BEA-CED1-8C35-3E87-5854464720B8}"/>
                </a:ext>
              </a:extLst>
            </p:cNvPr>
            <p:cNvSpPr/>
            <p:nvPr/>
          </p:nvSpPr>
          <p:spPr>
            <a:xfrm>
              <a:off x="2440282" y="2541817"/>
              <a:ext cx="3646" cy="34129"/>
            </a:xfrm>
            <a:custGeom>
              <a:avLst/>
              <a:gdLst/>
              <a:ahLst/>
              <a:cxnLst/>
              <a:rect l="l" t="t" r="r" b="b"/>
              <a:pathLst>
                <a:path w="100" h="936" extrusionOk="0">
                  <a:moveTo>
                    <a:pt x="40" y="0"/>
                  </a:moveTo>
                  <a:cubicBezTo>
                    <a:pt x="20" y="140"/>
                    <a:pt x="0" y="319"/>
                    <a:pt x="0" y="478"/>
                  </a:cubicBezTo>
                  <a:cubicBezTo>
                    <a:pt x="0" y="617"/>
                    <a:pt x="0" y="796"/>
                    <a:pt x="40" y="935"/>
                  </a:cubicBezTo>
                  <a:cubicBezTo>
                    <a:pt x="80" y="796"/>
                    <a:pt x="80" y="617"/>
                    <a:pt x="100" y="478"/>
                  </a:cubicBezTo>
                  <a:cubicBezTo>
                    <a:pt x="100" y="319"/>
                    <a:pt x="100" y="159"/>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730;p39">
              <a:extLst>
                <a:ext uri="{FF2B5EF4-FFF2-40B4-BE49-F238E27FC236}">
                  <a16:creationId xmlns:a16="http://schemas.microsoft.com/office/drawing/2014/main" id="{5D6E56B1-0CF1-65E0-DB29-9704845377F5}"/>
                </a:ext>
              </a:extLst>
            </p:cNvPr>
            <p:cNvSpPr/>
            <p:nvPr/>
          </p:nvSpPr>
          <p:spPr>
            <a:xfrm>
              <a:off x="2540372" y="2527305"/>
              <a:ext cx="34858" cy="3646"/>
            </a:xfrm>
            <a:custGeom>
              <a:avLst/>
              <a:gdLst/>
              <a:ahLst/>
              <a:cxnLst/>
              <a:rect l="l" t="t" r="r" b="b"/>
              <a:pathLst>
                <a:path w="956" h="100" extrusionOk="0">
                  <a:moveTo>
                    <a:pt x="478" y="0"/>
                  </a:moveTo>
                  <a:cubicBezTo>
                    <a:pt x="319" y="0"/>
                    <a:pt x="159" y="0"/>
                    <a:pt x="0" y="40"/>
                  </a:cubicBezTo>
                  <a:cubicBezTo>
                    <a:pt x="159" y="100"/>
                    <a:pt x="299" y="100"/>
                    <a:pt x="478" y="100"/>
                  </a:cubicBezTo>
                  <a:cubicBezTo>
                    <a:pt x="637" y="100"/>
                    <a:pt x="796" y="100"/>
                    <a:pt x="955" y="4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731;p39">
              <a:extLst>
                <a:ext uri="{FF2B5EF4-FFF2-40B4-BE49-F238E27FC236}">
                  <a16:creationId xmlns:a16="http://schemas.microsoft.com/office/drawing/2014/main" id="{B526C8A5-ABAD-220E-27AF-00E3EC2A766F}"/>
                </a:ext>
              </a:extLst>
            </p:cNvPr>
            <p:cNvSpPr/>
            <p:nvPr/>
          </p:nvSpPr>
          <p:spPr>
            <a:xfrm>
              <a:off x="2415597" y="2381492"/>
              <a:ext cx="34129" cy="3938"/>
            </a:xfrm>
            <a:custGeom>
              <a:avLst/>
              <a:gdLst/>
              <a:ahLst/>
              <a:cxnLst/>
              <a:rect l="l" t="t" r="r" b="b"/>
              <a:pathLst>
                <a:path w="936" h="108" extrusionOk="0">
                  <a:moveTo>
                    <a:pt x="478" y="1"/>
                  </a:moveTo>
                  <a:cubicBezTo>
                    <a:pt x="319" y="1"/>
                    <a:pt x="140" y="1"/>
                    <a:pt x="1" y="41"/>
                  </a:cubicBezTo>
                  <a:cubicBezTo>
                    <a:pt x="135" y="86"/>
                    <a:pt x="247" y="108"/>
                    <a:pt x="362" y="108"/>
                  </a:cubicBezTo>
                  <a:cubicBezTo>
                    <a:pt x="400" y="108"/>
                    <a:pt x="438" y="105"/>
                    <a:pt x="478" y="100"/>
                  </a:cubicBezTo>
                  <a:cubicBezTo>
                    <a:pt x="617" y="100"/>
                    <a:pt x="796" y="100"/>
                    <a:pt x="936" y="41"/>
                  </a:cubicBezTo>
                  <a:cubicBezTo>
                    <a:pt x="796" y="21"/>
                    <a:pt x="617"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732;p39">
              <a:extLst>
                <a:ext uri="{FF2B5EF4-FFF2-40B4-BE49-F238E27FC236}">
                  <a16:creationId xmlns:a16="http://schemas.microsoft.com/office/drawing/2014/main" id="{6AC17A56-EB87-ABEB-13F3-AD9390DC45DB}"/>
                </a:ext>
              </a:extLst>
            </p:cNvPr>
            <p:cNvSpPr/>
            <p:nvPr/>
          </p:nvSpPr>
          <p:spPr>
            <a:xfrm>
              <a:off x="2590398" y="2216135"/>
              <a:ext cx="34129" cy="3938"/>
            </a:xfrm>
            <a:custGeom>
              <a:avLst/>
              <a:gdLst/>
              <a:ahLst/>
              <a:cxnLst/>
              <a:rect l="l" t="t" r="r" b="b"/>
              <a:pathLst>
                <a:path w="936" h="108" extrusionOk="0">
                  <a:moveTo>
                    <a:pt x="478" y="0"/>
                  </a:moveTo>
                  <a:cubicBezTo>
                    <a:pt x="319" y="0"/>
                    <a:pt x="160" y="0"/>
                    <a:pt x="1" y="60"/>
                  </a:cubicBezTo>
                  <a:cubicBezTo>
                    <a:pt x="117" y="89"/>
                    <a:pt x="234" y="108"/>
                    <a:pt x="350" y="108"/>
                  </a:cubicBezTo>
                  <a:cubicBezTo>
                    <a:pt x="393" y="108"/>
                    <a:pt x="436" y="105"/>
                    <a:pt x="478" y="100"/>
                  </a:cubicBezTo>
                  <a:cubicBezTo>
                    <a:pt x="618" y="100"/>
                    <a:pt x="797" y="100"/>
                    <a:pt x="936" y="60"/>
                  </a:cubicBezTo>
                  <a:cubicBezTo>
                    <a:pt x="797" y="40"/>
                    <a:pt x="618"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733;p39">
              <a:extLst>
                <a:ext uri="{FF2B5EF4-FFF2-40B4-BE49-F238E27FC236}">
                  <a16:creationId xmlns:a16="http://schemas.microsoft.com/office/drawing/2014/main" id="{016C5266-3B0C-A2F4-DFCB-2115139F253B}"/>
                </a:ext>
              </a:extLst>
            </p:cNvPr>
            <p:cNvSpPr/>
            <p:nvPr/>
          </p:nvSpPr>
          <p:spPr>
            <a:xfrm>
              <a:off x="2401815" y="2683984"/>
              <a:ext cx="34858" cy="3646"/>
            </a:xfrm>
            <a:custGeom>
              <a:avLst/>
              <a:gdLst/>
              <a:ahLst/>
              <a:cxnLst/>
              <a:rect l="l" t="t" r="r" b="b"/>
              <a:pathLst>
                <a:path w="956" h="100" extrusionOk="0">
                  <a:moveTo>
                    <a:pt x="478" y="0"/>
                  </a:moveTo>
                  <a:cubicBezTo>
                    <a:pt x="319" y="0"/>
                    <a:pt x="160" y="0"/>
                    <a:pt x="1" y="60"/>
                  </a:cubicBezTo>
                  <a:cubicBezTo>
                    <a:pt x="180" y="100"/>
                    <a:pt x="319" y="100"/>
                    <a:pt x="478" y="100"/>
                  </a:cubicBezTo>
                  <a:cubicBezTo>
                    <a:pt x="617" y="100"/>
                    <a:pt x="797" y="100"/>
                    <a:pt x="956" y="60"/>
                  </a:cubicBezTo>
                  <a:cubicBezTo>
                    <a:pt x="797" y="20"/>
                    <a:pt x="61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734;p39">
              <a:extLst>
                <a:ext uri="{FF2B5EF4-FFF2-40B4-BE49-F238E27FC236}">
                  <a16:creationId xmlns:a16="http://schemas.microsoft.com/office/drawing/2014/main" id="{43B7952A-F965-3EF7-07C9-AFDBF382D519}"/>
                </a:ext>
              </a:extLst>
            </p:cNvPr>
            <p:cNvSpPr/>
            <p:nvPr/>
          </p:nvSpPr>
          <p:spPr>
            <a:xfrm>
              <a:off x="2642649" y="2712279"/>
              <a:ext cx="34858" cy="3646"/>
            </a:xfrm>
            <a:custGeom>
              <a:avLst/>
              <a:gdLst/>
              <a:ahLst/>
              <a:cxnLst/>
              <a:rect l="l" t="t" r="r" b="b"/>
              <a:pathLst>
                <a:path w="956" h="100" extrusionOk="0">
                  <a:moveTo>
                    <a:pt x="478" y="0"/>
                  </a:moveTo>
                  <a:cubicBezTo>
                    <a:pt x="338" y="0"/>
                    <a:pt x="159" y="0"/>
                    <a:pt x="0" y="40"/>
                  </a:cubicBezTo>
                  <a:cubicBezTo>
                    <a:pt x="179" y="100"/>
                    <a:pt x="338" y="100"/>
                    <a:pt x="478" y="100"/>
                  </a:cubicBezTo>
                  <a:cubicBezTo>
                    <a:pt x="637" y="100"/>
                    <a:pt x="796" y="100"/>
                    <a:pt x="955" y="4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735;p39">
              <a:extLst>
                <a:ext uri="{FF2B5EF4-FFF2-40B4-BE49-F238E27FC236}">
                  <a16:creationId xmlns:a16="http://schemas.microsoft.com/office/drawing/2014/main" id="{2597B267-4CF3-2BC7-BF3D-826DFF85D95C}"/>
                </a:ext>
              </a:extLst>
            </p:cNvPr>
            <p:cNvSpPr/>
            <p:nvPr/>
          </p:nvSpPr>
          <p:spPr>
            <a:xfrm>
              <a:off x="2546169" y="2661487"/>
              <a:ext cx="23956" cy="24685"/>
            </a:xfrm>
            <a:custGeom>
              <a:avLst/>
              <a:gdLst/>
              <a:ahLst/>
              <a:cxnLst/>
              <a:rect l="l" t="t" r="r" b="b"/>
              <a:pathLst>
                <a:path w="657" h="677" extrusionOk="0">
                  <a:moveTo>
                    <a:pt x="0" y="1"/>
                  </a:moveTo>
                  <a:cubicBezTo>
                    <a:pt x="80" y="140"/>
                    <a:pt x="199" y="239"/>
                    <a:pt x="299" y="379"/>
                  </a:cubicBezTo>
                  <a:cubicBezTo>
                    <a:pt x="398" y="498"/>
                    <a:pt x="518" y="597"/>
                    <a:pt x="657" y="677"/>
                  </a:cubicBezTo>
                  <a:cubicBezTo>
                    <a:pt x="577" y="518"/>
                    <a:pt x="478" y="398"/>
                    <a:pt x="359" y="299"/>
                  </a:cubicBezTo>
                  <a:cubicBezTo>
                    <a:pt x="259" y="180"/>
                    <a:pt x="140" y="8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736;p39">
              <a:extLst>
                <a:ext uri="{FF2B5EF4-FFF2-40B4-BE49-F238E27FC236}">
                  <a16:creationId xmlns:a16="http://schemas.microsoft.com/office/drawing/2014/main" id="{C0C25240-E2D5-B3F5-C6EE-6C68D017493C}"/>
                </a:ext>
              </a:extLst>
            </p:cNvPr>
            <p:cNvSpPr/>
            <p:nvPr/>
          </p:nvSpPr>
          <p:spPr>
            <a:xfrm>
              <a:off x="2362654" y="2465647"/>
              <a:ext cx="24685" cy="24685"/>
            </a:xfrm>
            <a:custGeom>
              <a:avLst/>
              <a:gdLst/>
              <a:ahLst/>
              <a:cxnLst/>
              <a:rect l="l" t="t" r="r" b="b"/>
              <a:pathLst>
                <a:path w="677" h="677" extrusionOk="0">
                  <a:moveTo>
                    <a:pt x="1" y="1"/>
                  </a:moveTo>
                  <a:lnTo>
                    <a:pt x="1" y="1"/>
                  </a:lnTo>
                  <a:cubicBezTo>
                    <a:pt x="80" y="160"/>
                    <a:pt x="200" y="239"/>
                    <a:pt x="299" y="378"/>
                  </a:cubicBezTo>
                  <a:cubicBezTo>
                    <a:pt x="398" y="498"/>
                    <a:pt x="538" y="597"/>
                    <a:pt x="677" y="677"/>
                  </a:cubicBezTo>
                  <a:cubicBezTo>
                    <a:pt x="597" y="518"/>
                    <a:pt x="498" y="398"/>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737;p39">
              <a:extLst>
                <a:ext uri="{FF2B5EF4-FFF2-40B4-BE49-F238E27FC236}">
                  <a16:creationId xmlns:a16="http://schemas.microsoft.com/office/drawing/2014/main" id="{824E9A81-08C8-5846-9A86-42EAD11F98F1}"/>
                </a:ext>
              </a:extLst>
            </p:cNvPr>
            <p:cNvSpPr/>
            <p:nvPr/>
          </p:nvSpPr>
          <p:spPr>
            <a:xfrm>
              <a:off x="2654973" y="2444608"/>
              <a:ext cx="23956" cy="24685"/>
            </a:xfrm>
            <a:custGeom>
              <a:avLst/>
              <a:gdLst/>
              <a:ahLst/>
              <a:cxnLst/>
              <a:rect l="l" t="t" r="r" b="b"/>
              <a:pathLst>
                <a:path w="657" h="677" extrusionOk="0">
                  <a:moveTo>
                    <a:pt x="0" y="1"/>
                  </a:moveTo>
                  <a:cubicBezTo>
                    <a:pt x="80" y="160"/>
                    <a:pt x="199" y="259"/>
                    <a:pt x="299" y="379"/>
                  </a:cubicBezTo>
                  <a:cubicBezTo>
                    <a:pt x="398" y="498"/>
                    <a:pt x="518" y="597"/>
                    <a:pt x="657" y="677"/>
                  </a:cubicBezTo>
                  <a:cubicBezTo>
                    <a:pt x="597" y="518"/>
                    <a:pt x="498" y="398"/>
                    <a:pt x="358" y="299"/>
                  </a:cubicBezTo>
                  <a:cubicBezTo>
                    <a:pt x="259" y="180"/>
                    <a:pt x="140" y="8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738;p39">
              <a:extLst>
                <a:ext uri="{FF2B5EF4-FFF2-40B4-BE49-F238E27FC236}">
                  <a16:creationId xmlns:a16="http://schemas.microsoft.com/office/drawing/2014/main" id="{66030E4C-1AFB-EF43-43DA-CEE0E550DFB4}"/>
                </a:ext>
              </a:extLst>
            </p:cNvPr>
            <p:cNvSpPr/>
            <p:nvPr/>
          </p:nvSpPr>
          <p:spPr>
            <a:xfrm>
              <a:off x="2515687" y="2269078"/>
              <a:ext cx="24722" cy="23992"/>
            </a:xfrm>
            <a:custGeom>
              <a:avLst/>
              <a:gdLst/>
              <a:ahLst/>
              <a:cxnLst/>
              <a:rect l="l" t="t" r="r" b="b"/>
              <a:pathLst>
                <a:path w="678" h="658" extrusionOk="0">
                  <a:moveTo>
                    <a:pt x="1" y="1"/>
                  </a:moveTo>
                  <a:cubicBezTo>
                    <a:pt x="81" y="140"/>
                    <a:pt x="220" y="239"/>
                    <a:pt x="319" y="359"/>
                  </a:cubicBezTo>
                  <a:cubicBezTo>
                    <a:pt x="419" y="498"/>
                    <a:pt x="538" y="597"/>
                    <a:pt x="677" y="657"/>
                  </a:cubicBezTo>
                  <a:cubicBezTo>
                    <a:pt x="578" y="518"/>
                    <a:pt x="478" y="398"/>
                    <a:pt x="379" y="299"/>
                  </a:cubicBezTo>
                  <a:cubicBezTo>
                    <a:pt x="279" y="16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739;p39">
              <a:extLst>
                <a:ext uri="{FF2B5EF4-FFF2-40B4-BE49-F238E27FC236}">
                  <a16:creationId xmlns:a16="http://schemas.microsoft.com/office/drawing/2014/main" id="{C635E7B7-6C04-8D59-7B79-6DCE8182363F}"/>
                </a:ext>
              </a:extLst>
            </p:cNvPr>
            <p:cNvSpPr/>
            <p:nvPr/>
          </p:nvSpPr>
          <p:spPr>
            <a:xfrm>
              <a:off x="2752875" y="2668743"/>
              <a:ext cx="24722" cy="24685"/>
            </a:xfrm>
            <a:custGeom>
              <a:avLst/>
              <a:gdLst/>
              <a:ahLst/>
              <a:cxnLst/>
              <a:rect l="l" t="t" r="r" b="b"/>
              <a:pathLst>
                <a:path w="678" h="677" extrusionOk="0">
                  <a:moveTo>
                    <a:pt x="1" y="0"/>
                  </a:moveTo>
                  <a:lnTo>
                    <a:pt x="1" y="0"/>
                  </a:lnTo>
                  <a:cubicBezTo>
                    <a:pt x="80" y="140"/>
                    <a:pt x="200" y="239"/>
                    <a:pt x="299" y="378"/>
                  </a:cubicBezTo>
                  <a:cubicBezTo>
                    <a:pt x="399" y="498"/>
                    <a:pt x="518" y="597"/>
                    <a:pt x="677" y="677"/>
                  </a:cubicBezTo>
                  <a:cubicBezTo>
                    <a:pt x="598" y="518"/>
                    <a:pt x="498" y="398"/>
                    <a:pt x="379" y="299"/>
                  </a:cubicBezTo>
                  <a:cubicBezTo>
                    <a:pt x="279" y="180"/>
                    <a:pt x="140" y="8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740;p39">
              <a:extLst>
                <a:ext uri="{FF2B5EF4-FFF2-40B4-BE49-F238E27FC236}">
                  <a16:creationId xmlns:a16="http://schemas.microsoft.com/office/drawing/2014/main" id="{11B14041-16BA-94D8-09F6-043BE51C8622}"/>
                </a:ext>
              </a:extLst>
            </p:cNvPr>
            <p:cNvSpPr/>
            <p:nvPr/>
          </p:nvSpPr>
          <p:spPr>
            <a:xfrm>
              <a:off x="2758709" y="2509183"/>
              <a:ext cx="24685" cy="24685"/>
            </a:xfrm>
            <a:custGeom>
              <a:avLst/>
              <a:gdLst/>
              <a:ahLst/>
              <a:cxnLst/>
              <a:rect l="l" t="t" r="r" b="b"/>
              <a:pathLst>
                <a:path w="677" h="677" extrusionOk="0">
                  <a:moveTo>
                    <a:pt x="676" y="0"/>
                  </a:moveTo>
                  <a:lnTo>
                    <a:pt x="676" y="0"/>
                  </a:lnTo>
                  <a:cubicBezTo>
                    <a:pt x="537" y="80"/>
                    <a:pt x="418" y="179"/>
                    <a:pt x="298" y="298"/>
                  </a:cubicBezTo>
                  <a:cubicBezTo>
                    <a:pt x="179" y="398"/>
                    <a:pt x="80" y="517"/>
                    <a:pt x="0" y="676"/>
                  </a:cubicBezTo>
                  <a:cubicBezTo>
                    <a:pt x="159" y="597"/>
                    <a:pt x="259" y="478"/>
                    <a:pt x="378" y="378"/>
                  </a:cubicBezTo>
                  <a:cubicBezTo>
                    <a:pt x="497" y="279"/>
                    <a:pt x="617" y="139"/>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741;p39">
              <a:extLst>
                <a:ext uri="{FF2B5EF4-FFF2-40B4-BE49-F238E27FC236}">
                  <a16:creationId xmlns:a16="http://schemas.microsoft.com/office/drawing/2014/main" id="{E6EEDC01-1CAC-F6AF-7E01-6E6F912302A8}"/>
                </a:ext>
              </a:extLst>
            </p:cNvPr>
            <p:cNvSpPr/>
            <p:nvPr/>
          </p:nvSpPr>
          <p:spPr>
            <a:xfrm>
              <a:off x="2499753" y="2437352"/>
              <a:ext cx="24685" cy="24722"/>
            </a:xfrm>
            <a:custGeom>
              <a:avLst/>
              <a:gdLst/>
              <a:ahLst/>
              <a:cxnLst/>
              <a:rect l="l" t="t" r="r" b="b"/>
              <a:pathLst>
                <a:path w="677" h="678" extrusionOk="0">
                  <a:moveTo>
                    <a:pt x="677" y="1"/>
                  </a:moveTo>
                  <a:cubicBezTo>
                    <a:pt x="518" y="80"/>
                    <a:pt x="398" y="180"/>
                    <a:pt x="299" y="299"/>
                  </a:cubicBezTo>
                  <a:cubicBezTo>
                    <a:pt x="179" y="399"/>
                    <a:pt x="80" y="518"/>
                    <a:pt x="0" y="677"/>
                  </a:cubicBezTo>
                  <a:cubicBezTo>
                    <a:pt x="159" y="597"/>
                    <a:pt x="25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742;p39">
              <a:extLst>
                <a:ext uri="{FF2B5EF4-FFF2-40B4-BE49-F238E27FC236}">
                  <a16:creationId xmlns:a16="http://schemas.microsoft.com/office/drawing/2014/main" id="{25D863AE-3312-E219-D830-D2D95597FDB0}"/>
                </a:ext>
              </a:extLst>
            </p:cNvPr>
            <p:cNvSpPr/>
            <p:nvPr/>
          </p:nvSpPr>
          <p:spPr>
            <a:xfrm>
              <a:off x="2317696" y="2607814"/>
              <a:ext cx="24685" cy="24685"/>
            </a:xfrm>
            <a:custGeom>
              <a:avLst/>
              <a:gdLst/>
              <a:ahLst/>
              <a:cxnLst/>
              <a:rect l="l" t="t" r="r" b="b"/>
              <a:pathLst>
                <a:path w="677" h="677" extrusionOk="0">
                  <a:moveTo>
                    <a:pt x="677" y="1"/>
                  </a:moveTo>
                  <a:cubicBezTo>
                    <a:pt x="517" y="80"/>
                    <a:pt x="418" y="180"/>
                    <a:pt x="299" y="299"/>
                  </a:cubicBezTo>
                  <a:cubicBezTo>
                    <a:pt x="179" y="398"/>
                    <a:pt x="60" y="518"/>
                    <a:pt x="0" y="677"/>
                  </a:cubicBezTo>
                  <a:cubicBezTo>
                    <a:pt x="140" y="597"/>
                    <a:pt x="239" y="478"/>
                    <a:pt x="378" y="378"/>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743;p39">
              <a:extLst>
                <a:ext uri="{FF2B5EF4-FFF2-40B4-BE49-F238E27FC236}">
                  <a16:creationId xmlns:a16="http://schemas.microsoft.com/office/drawing/2014/main" id="{28030805-481C-3966-C0D3-6FC9FC136297}"/>
                </a:ext>
              </a:extLst>
            </p:cNvPr>
            <p:cNvSpPr/>
            <p:nvPr/>
          </p:nvSpPr>
          <p:spPr>
            <a:xfrm>
              <a:off x="2688336" y="2303170"/>
              <a:ext cx="24685" cy="24685"/>
            </a:xfrm>
            <a:custGeom>
              <a:avLst/>
              <a:gdLst/>
              <a:ahLst/>
              <a:cxnLst/>
              <a:rect l="l" t="t" r="r" b="b"/>
              <a:pathLst>
                <a:path w="677" h="677" extrusionOk="0">
                  <a:moveTo>
                    <a:pt x="677" y="1"/>
                  </a:moveTo>
                  <a:lnTo>
                    <a:pt x="677" y="1"/>
                  </a:lnTo>
                  <a:cubicBezTo>
                    <a:pt x="518" y="80"/>
                    <a:pt x="398" y="180"/>
                    <a:pt x="299" y="299"/>
                  </a:cubicBezTo>
                  <a:cubicBezTo>
                    <a:pt x="179" y="398"/>
                    <a:pt x="80" y="518"/>
                    <a:pt x="0" y="677"/>
                  </a:cubicBezTo>
                  <a:cubicBezTo>
                    <a:pt x="160" y="597"/>
                    <a:pt x="239" y="478"/>
                    <a:pt x="378" y="379"/>
                  </a:cubicBezTo>
                  <a:cubicBezTo>
                    <a:pt x="498" y="279"/>
                    <a:pt x="597" y="16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744;p39">
              <a:extLst>
                <a:ext uri="{FF2B5EF4-FFF2-40B4-BE49-F238E27FC236}">
                  <a16:creationId xmlns:a16="http://schemas.microsoft.com/office/drawing/2014/main" id="{24585FEA-6C4E-B83A-0D34-2E3BC95C99AA}"/>
                </a:ext>
              </a:extLst>
            </p:cNvPr>
            <p:cNvSpPr/>
            <p:nvPr/>
          </p:nvSpPr>
          <p:spPr>
            <a:xfrm>
              <a:off x="2486699" y="2158123"/>
              <a:ext cx="24685" cy="24685"/>
            </a:xfrm>
            <a:custGeom>
              <a:avLst/>
              <a:gdLst/>
              <a:ahLst/>
              <a:cxnLst/>
              <a:rect l="l" t="t" r="r" b="b"/>
              <a:pathLst>
                <a:path w="677" h="677" extrusionOk="0">
                  <a:moveTo>
                    <a:pt x="677" y="0"/>
                  </a:moveTo>
                  <a:lnTo>
                    <a:pt x="677" y="0"/>
                  </a:lnTo>
                  <a:cubicBezTo>
                    <a:pt x="537" y="80"/>
                    <a:pt x="438" y="199"/>
                    <a:pt x="299" y="298"/>
                  </a:cubicBezTo>
                  <a:cubicBezTo>
                    <a:pt x="179" y="398"/>
                    <a:pt x="80" y="537"/>
                    <a:pt x="0" y="676"/>
                  </a:cubicBezTo>
                  <a:cubicBezTo>
                    <a:pt x="159" y="597"/>
                    <a:pt x="259" y="477"/>
                    <a:pt x="378" y="378"/>
                  </a:cubicBezTo>
                  <a:cubicBezTo>
                    <a:pt x="498" y="279"/>
                    <a:pt x="61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745;p39">
              <a:extLst>
                <a:ext uri="{FF2B5EF4-FFF2-40B4-BE49-F238E27FC236}">
                  <a16:creationId xmlns:a16="http://schemas.microsoft.com/office/drawing/2014/main" id="{3FF358F4-6AC3-12E8-237B-3EB0BFBFA61D}"/>
                </a:ext>
              </a:extLst>
            </p:cNvPr>
            <p:cNvSpPr/>
            <p:nvPr/>
          </p:nvSpPr>
          <p:spPr>
            <a:xfrm>
              <a:off x="2506097" y="1960351"/>
              <a:ext cx="138740" cy="182932"/>
            </a:xfrm>
            <a:custGeom>
              <a:avLst/>
              <a:gdLst/>
              <a:ahLst/>
              <a:cxnLst/>
              <a:rect l="l" t="t" r="r" b="b"/>
              <a:pathLst>
                <a:path w="3805" h="5017" extrusionOk="0">
                  <a:moveTo>
                    <a:pt x="51" y="0"/>
                  </a:moveTo>
                  <a:cubicBezTo>
                    <a:pt x="20" y="0"/>
                    <a:pt x="1" y="9"/>
                    <a:pt x="5" y="33"/>
                  </a:cubicBezTo>
                  <a:cubicBezTo>
                    <a:pt x="45" y="550"/>
                    <a:pt x="85" y="1127"/>
                    <a:pt x="105" y="1644"/>
                  </a:cubicBezTo>
                  <a:cubicBezTo>
                    <a:pt x="125" y="2500"/>
                    <a:pt x="105" y="3216"/>
                    <a:pt x="145" y="3256"/>
                  </a:cubicBezTo>
                  <a:cubicBezTo>
                    <a:pt x="764" y="4101"/>
                    <a:pt x="2075" y="5016"/>
                    <a:pt x="2755" y="5016"/>
                  </a:cubicBezTo>
                  <a:cubicBezTo>
                    <a:pt x="2796" y="5016"/>
                    <a:pt x="2834" y="5013"/>
                    <a:pt x="2870" y="5006"/>
                  </a:cubicBezTo>
                  <a:cubicBezTo>
                    <a:pt x="3805" y="4827"/>
                    <a:pt x="3487" y="3136"/>
                    <a:pt x="3367" y="2738"/>
                  </a:cubicBezTo>
                  <a:lnTo>
                    <a:pt x="3367" y="2719"/>
                  </a:lnTo>
                  <a:cubicBezTo>
                    <a:pt x="3327" y="2639"/>
                    <a:pt x="3308" y="2559"/>
                    <a:pt x="3308" y="2500"/>
                  </a:cubicBezTo>
                  <a:cubicBezTo>
                    <a:pt x="3188" y="1585"/>
                    <a:pt x="3387" y="431"/>
                    <a:pt x="3387" y="431"/>
                  </a:cubicBezTo>
                  <a:lnTo>
                    <a:pt x="1080" y="152"/>
                  </a:lnTo>
                  <a:lnTo>
                    <a:pt x="383" y="93"/>
                  </a:lnTo>
                  <a:cubicBezTo>
                    <a:pt x="383" y="93"/>
                    <a:pt x="152" y="0"/>
                    <a:pt x="5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746;p39">
              <a:extLst>
                <a:ext uri="{FF2B5EF4-FFF2-40B4-BE49-F238E27FC236}">
                  <a16:creationId xmlns:a16="http://schemas.microsoft.com/office/drawing/2014/main" id="{914AA200-8602-39FD-582C-FDE92E2FF0A4}"/>
                </a:ext>
              </a:extLst>
            </p:cNvPr>
            <p:cNvSpPr/>
            <p:nvPr/>
          </p:nvSpPr>
          <p:spPr>
            <a:xfrm>
              <a:off x="2511348" y="1965164"/>
              <a:ext cx="117555" cy="96954"/>
            </a:xfrm>
            <a:custGeom>
              <a:avLst/>
              <a:gdLst/>
              <a:ahLst/>
              <a:cxnLst/>
              <a:rect l="l" t="t" r="r" b="b"/>
              <a:pathLst>
                <a:path w="3224" h="2659" extrusionOk="0">
                  <a:moveTo>
                    <a:pt x="896" y="1"/>
                  </a:moveTo>
                  <a:lnTo>
                    <a:pt x="1" y="80"/>
                  </a:lnTo>
                  <a:cubicBezTo>
                    <a:pt x="1" y="80"/>
                    <a:pt x="590" y="2659"/>
                    <a:pt x="2619" y="2659"/>
                  </a:cubicBezTo>
                  <a:cubicBezTo>
                    <a:pt x="2699" y="2659"/>
                    <a:pt x="2781" y="2655"/>
                    <a:pt x="2865" y="2646"/>
                  </a:cubicBezTo>
                  <a:cubicBezTo>
                    <a:pt x="2985" y="2646"/>
                    <a:pt x="3124" y="2606"/>
                    <a:pt x="3223" y="2587"/>
                  </a:cubicBezTo>
                  <a:lnTo>
                    <a:pt x="3223" y="2567"/>
                  </a:lnTo>
                  <a:cubicBezTo>
                    <a:pt x="3183" y="2487"/>
                    <a:pt x="3183" y="2447"/>
                    <a:pt x="3144" y="2348"/>
                  </a:cubicBezTo>
                  <a:cubicBezTo>
                    <a:pt x="3024" y="1413"/>
                    <a:pt x="3223" y="279"/>
                    <a:pt x="3223" y="279"/>
                  </a:cubicBezTo>
                  <a:lnTo>
                    <a:pt x="896"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3747;p39">
              <a:extLst>
                <a:ext uri="{FF2B5EF4-FFF2-40B4-BE49-F238E27FC236}">
                  <a16:creationId xmlns:a16="http://schemas.microsoft.com/office/drawing/2014/main" id="{431EE68E-C1EA-3202-E4DD-552CF185EEC3}"/>
                </a:ext>
              </a:extLst>
            </p:cNvPr>
            <p:cNvSpPr/>
            <p:nvPr/>
          </p:nvSpPr>
          <p:spPr>
            <a:xfrm>
              <a:off x="2543252" y="2026092"/>
              <a:ext cx="36" cy="36"/>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3748;p39">
              <a:extLst>
                <a:ext uri="{FF2B5EF4-FFF2-40B4-BE49-F238E27FC236}">
                  <a16:creationId xmlns:a16="http://schemas.microsoft.com/office/drawing/2014/main" id="{EB19846B-C585-DE9F-E425-C3358DC0AE1B}"/>
                </a:ext>
              </a:extLst>
            </p:cNvPr>
            <p:cNvSpPr/>
            <p:nvPr/>
          </p:nvSpPr>
          <p:spPr>
            <a:xfrm>
              <a:off x="2470729" y="1729616"/>
              <a:ext cx="237954" cy="294653"/>
            </a:xfrm>
            <a:custGeom>
              <a:avLst/>
              <a:gdLst/>
              <a:ahLst/>
              <a:cxnLst/>
              <a:rect l="l" t="t" r="r" b="b"/>
              <a:pathLst>
                <a:path w="6526" h="8081" extrusionOk="0">
                  <a:moveTo>
                    <a:pt x="3173" y="0"/>
                  </a:moveTo>
                  <a:cubicBezTo>
                    <a:pt x="1971" y="0"/>
                    <a:pt x="715" y="711"/>
                    <a:pt x="359" y="1905"/>
                  </a:cubicBezTo>
                  <a:cubicBezTo>
                    <a:pt x="1" y="3079"/>
                    <a:pt x="617" y="6480"/>
                    <a:pt x="1473" y="7256"/>
                  </a:cubicBezTo>
                  <a:cubicBezTo>
                    <a:pt x="2058" y="7784"/>
                    <a:pt x="2824" y="8080"/>
                    <a:pt x="3568" y="8080"/>
                  </a:cubicBezTo>
                  <a:cubicBezTo>
                    <a:pt x="4365" y="8080"/>
                    <a:pt x="5136" y="7740"/>
                    <a:pt x="5630" y="6978"/>
                  </a:cubicBezTo>
                  <a:cubicBezTo>
                    <a:pt x="6525" y="5565"/>
                    <a:pt x="5630" y="1129"/>
                    <a:pt x="4675" y="453"/>
                  </a:cubicBezTo>
                  <a:cubicBezTo>
                    <a:pt x="4243" y="144"/>
                    <a:pt x="3714" y="0"/>
                    <a:pt x="3173"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749;p39">
              <a:extLst>
                <a:ext uri="{FF2B5EF4-FFF2-40B4-BE49-F238E27FC236}">
                  <a16:creationId xmlns:a16="http://schemas.microsoft.com/office/drawing/2014/main" id="{A2160B5A-7FEC-3641-FBD8-742AFF95CCE9}"/>
                </a:ext>
              </a:extLst>
            </p:cNvPr>
            <p:cNvSpPr/>
            <p:nvPr/>
          </p:nvSpPr>
          <p:spPr>
            <a:xfrm>
              <a:off x="2588247" y="1865877"/>
              <a:ext cx="9444" cy="23883"/>
            </a:xfrm>
            <a:custGeom>
              <a:avLst/>
              <a:gdLst/>
              <a:ahLst/>
              <a:cxnLst/>
              <a:rect l="l" t="t" r="r" b="b"/>
              <a:pathLst>
                <a:path w="259" h="655" extrusionOk="0">
                  <a:moveTo>
                    <a:pt x="135" y="0"/>
                  </a:moveTo>
                  <a:lnTo>
                    <a:pt x="135" y="0"/>
                  </a:lnTo>
                  <a:cubicBezTo>
                    <a:pt x="131" y="0"/>
                    <a:pt x="126" y="18"/>
                    <a:pt x="139" y="18"/>
                  </a:cubicBezTo>
                  <a:cubicBezTo>
                    <a:pt x="139" y="5"/>
                    <a:pt x="137" y="0"/>
                    <a:pt x="135" y="0"/>
                  </a:cubicBezTo>
                  <a:close/>
                  <a:moveTo>
                    <a:pt x="139" y="18"/>
                  </a:moveTo>
                  <a:lnTo>
                    <a:pt x="139" y="18"/>
                  </a:lnTo>
                  <a:cubicBezTo>
                    <a:pt x="179" y="257"/>
                    <a:pt x="199" y="535"/>
                    <a:pt x="0" y="655"/>
                  </a:cubicBezTo>
                  <a:cubicBezTo>
                    <a:pt x="259" y="555"/>
                    <a:pt x="219" y="217"/>
                    <a:pt x="139" y="1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750;p39">
              <a:extLst>
                <a:ext uri="{FF2B5EF4-FFF2-40B4-BE49-F238E27FC236}">
                  <a16:creationId xmlns:a16="http://schemas.microsoft.com/office/drawing/2014/main" id="{D18FF164-F606-C80E-16EE-829F31EA8D36}"/>
                </a:ext>
              </a:extLst>
            </p:cNvPr>
            <p:cNvSpPr/>
            <p:nvPr/>
          </p:nvSpPr>
          <p:spPr>
            <a:xfrm>
              <a:off x="2569906" y="1859131"/>
              <a:ext cx="30191" cy="27128"/>
            </a:xfrm>
            <a:custGeom>
              <a:avLst/>
              <a:gdLst/>
              <a:ahLst/>
              <a:cxnLst/>
              <a:rect l="l" t="t" r="r" b="b"/>
              <a:pathLst>
                <a:path w="828" h="744" extrusionOk="0">
                  <a:moveTo>
                    <a:pt x="399" y="1"/>
                  </a:moveTo>
                  <a:cubicBezTo>
                    <a:pt x="388" y="1"/>
                    <a:pt x="376" y="2"/>
                    <a:pt x="364" y="4"/>
                  </a:cubicBezTo>
                  <a:cubicBezTo>
                    <a:pt x="0" y="42"/>
                    <a:pt x="134" y="744"/>
                    <a:pt x="428" y="744"/>
                  </a:cubicBezTo>
                  <a:cubicBezTo>
                    <a:pt x="440" y="744"/>
                    <a:pt x="451" y="743"/>
                    <a:pt x="463" y="740"/>
                  </a:cubicBezTo>
                  <a:cubicBezTo>
                    <a:pt x="827" y="702"/>
                    <a:pt x="694" y="1"/>
                    <a:pt x="39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751;p39">
              <a:extLst>
                <a:ext uri="{FF2B5EF4-FFF2-40B4-BE49-F238E27FC236}">
                  <a16:creationId xmlns:a16="http://schemas.microsoft.com/office/drawing/2014/main" id="{0965F1CA-666D-E1AE-0DF1-82912F2A83F5}"/>
                </a:ext>
              </a:extLst>
            </p:cNvPr>
            <p:cNvSpPr/>
            <p:nvPr/>
          </p:nvSpPr>
          <p:spPr>
            <a:xfrm>
              <a:off x="2641920" y="1855302"/>
              <a:ext cx="13090" cy="20674"/>
            </a:xfrm>
            <a:custGeom>
              <a:avLst/>
              <a:gdLst/>
              <a:ahLst/>
              <a:cxnLst/>
              <a:rect l="l" t="t" r="r" b="b"/>
              <a:pathLst>
                <a:path w="359" h="567" extrusionOk="0">
                  <a:moveTo>
                    <a:pt x="5" y="1"/>
                  </a:moveTo>
                  <a:lnTo>
                    <a:pt x="5" y="1"/>
                  </a:lnTo>
                  <a:cubicBezTo>
                    <a:pt x="2" y="1"/>
                    <a:pt x="0" y="3"/>
                    <a:pt x="0" y="10"/>
                  </a:cubicBezTo>
                  <a:cubicBezTo>
                    <a:pt x="14" y="10"/>
                    <a:pt x="9" y="1"/>
                    <a:pt x="5" y="1"/>
                  </a:cubicBezTo>
                  <a:close/>
                  <a:moveTo>
                    <a:pt x="0" y="10"/>
                  </a:moveTo>
                  <a:cubicBezTo>
                    <a:pt x="0" y="229"/>
                    <a:pt x="100" y="547"/>
                    <a:pt x="358" y="567"/>
                  </a:cubicBezTo>
                  <a:lnTo>
                    <a:pt x="358" y="547"/>
                  </a:lnTo>
                  <a:cubicBezTo>
                    <a:pt x="140" y="507"/>
                    <a:pt x="60" y="248"/>
                    <a:pt x="0" y="1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752;p39">
              <a:extLst>
                <a:ext uri="{FF2B5EF4-FFF2-40B4-BE49-F238E27FC236}">
                  <a16:creationId xmlns:a16="http://schemas.microsoft.com/office/drawing/2014/main" id="{C77CE5FB-5752-C2DB-9343-B44D85B6FCB4}"/>
                </a:ext>
              </a:extLst>
            </p:cNvPr>
            <p:cNvSpPr/>
            <p:nvPr/>
          </p:nvSpPr>
          <p:spPr>
            <a:xfrm>
              <a:off x="2637544" y="1844437"/>
              <a:ext cx="28331" cy="26800"/>
            </a:xfrm>
            <a:custGeom>
              <a:avLst/>
              <a:gdLst/>
              <a:ahLst/>
              <a:cxnLst/>
              <a:rect l="l" t="t" r="r" b="b"/>
              <a:pathLst>
                <a:path w="777" h="735" extrusionOk="0">
                  <a:moveTo>
                    <a:pt x="345" y="0"/>
                  </a:moveTo>
                  <a:cubicBezTo>
                    <a:pt x="324" y="0"/>
                    <a:pt x="302" y="3"/>
                    <a:pt x="279" y="9"/>
                  </a:cubicBezTo>
                  <a:cubicBezTo>
                    <a:pt x="0" y="102"/>
                    <a:pt x="122" y="735"/>
                    <a:pt x="415" y="735"/>
                  </a:cubicBezTo>
                  <a:cubicBezTo>
                    <a:pt x="435" y="735"/>
                    <a:pt x="456" y="732"/>
                    <a:pt x="478" y="725"/>
                  </a:cubicBezTo>
                  <a:cubicBezTo>
                    <a:pt x="777" y="651"/>
                    <a:pt x="656" y="0"/>
                    <a:pt x="3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753;p39">
              <a:extLst>
                <a:ext uri="{FF2B5EF4-FFF2-40B4-BE49-F238E27FC236}">
                  <a16:creationId xmlns:a16="http://schemas.microsoft.com/office/drawing/2014/main" id="{05FF3D6E-E417-43EB-08C4-FEC6C0103C38}"/>
                </a:ext>
              </a:extLst>
            </p:cNvPr>
            <p:cNvSpPr/>
            <p:nvPr/>
          </p:nvSpPr>
          <p:spPr>
            <a:xfrm>
              <a:off x="2561082" y="1827737"/>
              <a:ext cx="29352" cy="21258"/>
            </a:xfrm>
            <a:custGeom>
              <a:avLst/>
              <a:gdLst/>
              <a:ahLst/>
              <a:cxnLst/>
              <a:rect l="l" t="t" r="r" b="b"/>
              <a:pathLst>
                <a:path w="805" h="583" extrusionOk="0">
                  <a:moveTo>
                    <a:pt x="589" y="0"/>
                  </a:moveTo>
                  <a:cubicBezTo>
                    <a:pt x="500" y="0"/>
                    <a:pt x="405" y="31"/>
                    <a:pt x="327" y="70"/>
                  </a:cubicBezTo>
                  <a:cubicBezTo>
                    <a:pt x="188" y="129"/>
                    <a:pt x="109" y="249"/>
                    <a:pt x="49" y="368"/>
                  </a:cubicBezTo>
                  <a:cubicBezTo>
                    <a:pt x="0" y="482"/>
                    <a:pt x="85" y="583"/>
                    <a:pt x="182" y="583"/>
                  </a:cubicBezTo>
                  <a:cubicBezTo>
                    <a:pt x="204" y="583"/>
                    <a:pt x="226" y="578"/>
                    <a:pt x="248" y="567"/>
                  </a:cubicBezTo>
                  <a:cubicBezTo>
                    <a:pt x="347" y="507"/>
                    <a:pt x="427" y="467"/>
                    <a:pt x="526" y="408"/>
                  </a:cubicBezTo>
                  <a:cubicBezTo>
                    <a:pt x="626" y="368"/>
                    <a:pt x="725" y="308"/>
                    <a:pt x="785" y="209"/>
                  </a:cubicBezTo>
                  <a:cubicBezTo>
                    <a:pt x="805" y="169"/>
                    <a:pt x="785" y="70"/>
                    <a:pt x="725" y="30"/>
                  </a:cubicBezTo>
                  <a:cubicBezTo>
                    <a:pt x="684" y="9"/>
                    <a:pt x="637" y="0"/>
                    <a:pt x="58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754;p39">
              <a:extLst>
                <a:ext uri="{FF2B5EF4-FFF2-40B4-BE49-F238E27FC236}">
                  <a16:creationId xmlns:a16="http://schemas.microsoft.com/office/drawing/2014/main" id="{2A88BF51-8621-85F1-E8DB-CD0CC84CFD3F}"/>
                </a:ext>
              </a:extLst>
            </p:cNvPr>
            <p:cNvSpPr/>
            <p:nvPr/>
          </p:nvSpPr>
          <p:spPr>
            <a:xfrm>
              <a:off x="2631747" y="1816470"/>
              <a:ext cx="31978" cy="16007"/>
            </a:xfrm>
            <a:custGeom>
              <a:avLst/>
              <a:gdLst/>
              <a:ahLst/>
              <a:cxnLst/>
              <a:rect l="l" t="t" r="r" b="b"/>
              <a:pathLst>
                <a:path w="877" h="439" extrusionOk="0">
                  <a:moveTo>
                    <a:pt x="399" y="1"/>
                  </a:moveTo>
                  <a:cubicBezTo>
                    <a:pt x="259" y="1"/>
                    <a:pt x="100" y="20"/>
                    <a:pt x="41" y="140"/>
                  </a:cubicBezTo>
                  <a:cubicBezTo>
                    <a:pt x="1" y="199"/>
                    <a:pt x="1" y="299"/>
                    <a:pt x="60" y="339"/>
                  </a:cubicBezTo>
                  <a:cubicBezTo>
                    <a:pt x="140" y="418"/>
                    <a:pt x="239" y="418"/>
                    <a:pt x="359" y="418"/>
                  </a:cubicBezTo>
                  <a:cubicBezTo>
                    <a:pt x="458" y="418"/>
                    <a:pt x="558" y="438"/>
                    <a:pt x="657" y="438"/>
                  </a:cubicBezTo>
                  <a:cubicBezTo>
                    <a:pt x="777" y="438"/>
                    <a:pt x="876" y="239"/>
                    <a:pt x="796" y="140"/>
                  </a:cubicBezTo>
                  <a:cubicBezTo>
                    <a:pt x="677" y="60"/>
                    <a:pt x="558" y="1"/>
                    <a:pt x="39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755;p39">
              <a:extLst>
                <a:ext uri="{FF2B5EF4-FFF2-40B4-BE49-F238E27FC236}">
                  <a16:creationId xmlns:a16="http://schemas.microsoft.com/office/drawing/2014/main" id="{12216B7D-8104-6FF7-4E96-DB1A340D0494}"/>
                </a:ext>
              </a:extLst>
            </p:cNvPr>
            <p:cNvSpPr/>
            <p:nvPr/>
          </p:nvSpPr>
          <p:spPr>
            <a:xfrm>
              <a:off x="2599842" y="1945583"/>
              <a:ext cx="16007" cy="5834"/>
            </a:xfrm>
            <a:custGeom>
              <a:avLst/>
              <a:gdLst/>
              <a:ahLst/>
              <a:cxnLst/>
              <a:rect l="l" t="t" r="r" b="b"/>
              <a:pathLst>
                <a:path w="439" h="160" extrusionOk="0">
                  <a:moveTo>
                    <a:pt x="1" y="0"/>
                  </a:moveTo>
                  <a:cubicBezTo>
                    <a:pt x="20" y="80"/>
                    <a:pt x="100" y="160"/>
                    <a:pt x="160" y="160"/>
                  </a:cubicBezTo>
                  <a:cubicBezTo>
                    <a:pt x="279" y="160"/>
                    <a:pt x="378" y="80"/>
                    <a:pt x="438" y="0"/>
                  </a:cubicBezTo>
                  <a:lnTo>
                    <a:pt x="438" y="0"/>
                  </a:lnTo>
                  <a:cubicBezTo>
                    <a:pt x="398" y="40"/>
                    <a:pt x="279" y="80"/>
                    <a:pt x="219" y="80"/>
                  </a:cubicBezTo>
                  <a:cubicBezTo>
                    <a:pt x="120" y="80"/>
                    <a:pt x="60" y="40"/>
                    <a:pt x="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756;p39">
              <a:extLst>
                <a:ext uri="{FF2B5EF4-FFF2-40B4-BE49-F238E27FC236}">
                  <a16:creationId xmlns:a16="http://schemas.microsoft.com/office/drawing/2014/main" id="{D87F9CDF-742C-6F0C-18E1-8CB483214AD9}"/>
                </a:ext>
              </a:extLst>
            </p:cNvPr>
            <p:cNvSpPr/>
            <p:nvPr/>
          </p:nvSpPr>
          <p:spPr>
            <a:xfrm>
              <a:off x="2603707" y="1819788"/>
              <a:ext cx="47912" cy="107710"/>
            </a:xfrm>
            <a:custGeom>
              <a:avLst/>
              <a:gdLst/>
              <a:ahLst/>
              <a:cxnLst/>
              <a:rect l="l" t="t" r="r" b="b"/>
              <a:pathLst>
                <a:path w="1314" h="2954" extrusionOk="0">
                  <a:moveTo>
                    <a:pt x="9" y="2686"/>
                  </a:moveTo>
                  <a:lnTo>
                    <a:pt x="9" y="2686"/>
                  </a:lnTo>
                  <a:cubicBezTo>
                    <a:pt x="5" y="2686"/>
                    <a:pt x="1" y="2695"/>
                    <a:pt x="14" y="2695"/>
                  </a:cubicBezTo>
                  <a:cubicBezTo>
                    <a:pt x="14" y="2688"/>
                    <a:pt x="12" y="2686"/>
                    <a:pt x="9" y="2686"/>
                  </a:cubicBezTo>
                  <a:close/>
                  <a:moveTo>
                    <a:pt x="543" y="1"/>
                  </a:moveTo>
                  <a:cubicBezTo>
                    <a:pt x="531" y="1"/>
                    <a:pt x="511" y="15"/>
                    <a:pt x="511" y="29"/>
                  </a:cubicBezTo>
                  <a:cubicBezTo>
                    <a:pt x="650" y="745"/>
                    <a:pt x="929" y="1481"/>
                    <a:pt x="1108" y="2197"/>
                  </a:cubicBezTo>
                  <a:cubicBezTo>
                    <a:pt x="1005" y="2180"/>
                    <a:pt x="858" y="2134"/>
                    <a:pt x="756" y="2134"/>
                  </a:cubicBezTo>
                  <a:cubicBezTo>
                    <a:pt x="739" y="2134"/>
                    <a:pt x="724" y="2135"/>
                    <a:pt x="710" y="2138"/>
                  </a:cubicBezTo>
                  <a:cubicBezTo>
                    <a:pt x="690" y="2138"/>
                    <a:pt x="849" y="2675"/>
                    <a:pt x="849" y="2734"/>
                  </a:cubicBezTo>
                  <a:cubicBezTo>
                    <a:pt x="736" y="2791"/>
                    <a:pt x="629" y="2815"/>
                    <a:pt x="520" y="2815"/>
                  </a:cubicBezTo>
                  <a:cubicBezTo>
                    <a:pt x="363" y="2815"/>
                    <a:pt x="202" y="2765"/>
                    <a:pt x="14" y="2695"/>
                  </a:cubicBezTo>
                  <a:lnTo>
                    <a:pt x="14" y="2695"/>
                  </a:lnTo>
                  <a:cubicBezTo>
                    <a:pt x="193" y="2874"/>
                    <a:pt x="392" y="2953"/>
                    <a:pt x="611" y="2953"/>
                  </a:cubicBezTo>
                  <a:cubicBezTo>
                    <a:pt x="710" y="2953"/>
                    <a:pt x="810" y="2913"/>
                    <a:pt x="889" y="2893"/>
                  </a:cubicBezTo>
                  <a:cubicBezTo>
                    <a:pt x="909" y="2893"/>
                    <a:pt x="909" y="2893"/>
                    <a:pt x="929" y="2874"/>
                  </a:cubicBezTo>
                  <a:cubicBezTo>
                    <a:pt x="949" y="2874"/>
                    <a:pt x="949" y="2874"/>
                    <a:pt x="989" y="2834"/>
                  </a:cubicBezTo>
                  <a:cubicBezTo>
                    <a:pt x="1008" y="2834"/>
                    <a:pt x="1008" y="2814"/>
                    <a:pt x="1008" y="2794"/>
                  </a:cubicBezTo>
                  <a:lnTo>
                    <a:pt x="1008" y="2774"/>
                  </a:lnTo>
                  <a:lnTo>
                    <a:pt x="1008" y="2734"/>
                  </a:lnTo>
                  <a:cubicBezTo>
                    <a:pt x="989" y="2575"/>
                    <a:pt x="909" y="2297"/>
                    <a:pt x="909" y="2297"/>
                  </a:cubicBezTo>
                  <a:lnTo>
                    <a:pt x="909" y="2297"/>
                  </a:lnTo>
                  <a:cubicBezTo>
                    <a:pt x="963" y="2310"/>
                    <a:pt x="1136" y="2351"/>
                    <a:pt x="1236" y="2351"/>
                  </a:cubicBezTo>
                  <a:cubicBezTo>
                    <a:pt x="1283" y="2351"/>
                    <a:pt x="1313" y="2342"/>
                    <a:pt x="1307" y="2317"/>
                  </a:cubicBezTo>
                  <a:cubicBezTo>
                    <a:pt x="1108" y="1581"/>
                    <a:pt x="909" y="725"/>
                    <a:pt x="551" y="9"/>
                  </a:cubicBezTo>
                  <a:cubicBezTo>
                    <a:pt x="551" y="3"/>
                    <a:pt x="548" y="1"/>
                    <a:pt x="54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757;p39">
              <a:extLst>
                <a:ext uri="{FF2B5EF4-FFF2-40B4-BE49-F238E27FC236}">
                  <a16:creationId xmlns:a16="http://schemas.microsoft.com/office/drawing/2014/main" id="{B5D1DCBD-FA42-F36C-973C-23BC987F1D4E}"/>
                </a:ext>
              </a:extLst>
            </p:cNvPr>
            <p:cNvSpPr/>
            <p:nvPr/>
          </p:nvSpPr>
          <p:spPr>
            <a:xfrm>
              <a:off x="2602030" y="1918747"/>
              <a:ext cx="29024" cy="20346"/>
            </a:xfrm>
            <a:custGeom>
              <a:avLst/>
              <a:gdLst/>
              <a:ahLst/>
              <a:cxnLst/>
              <a:rect l="l" t="t" r="r" b="b"/>
              <a:pathLst>
                <a:path w="796" h="558" extrusionOk="0">
                  <a:moveTo>
                    <a:pt x="60" y="0"/>
                  </a:moveTo>
                  <a:cubicBezTo>
                    <a:pt x="60" y="0"/>
                    <a:pt x="0" y="100"/>
                    <a:pt x="0" y="219"/>
                  </a:cubicBezTo>
                  <a:cubicBezTo>
                    <a:pt x="0" y="378"/>
                    <a:pt x="40" y="518"/>
                    <a:pt x="239" y="557"/>
                  </a:cubicBezTo>
                  <a:cubicBezTo>
                    <a:pt x="338" y="557"/>
                    <a:pt x="398" y="518"/>
                    <a:pt x="478" y="478"/>
                  </a:cubicBezTo>
                  <a:cubicBezTo>
                    <a:pt x="677" y="378"/>
                    <a:pt x="796" y="120"/>
                    <a:pt x="796" y="120"/>
                  </a:cubicBezTo>
                  <a:lnTo>
                    <a:pt x="796" y="120"/>
                  </a:lnTo>
                  <a:cubicBezTo>
                    <a:pt x="733" y="128"/>
                    <a:pt x="674" y="132"/>
                    <a:pt x="617" y="132"/>
                  </a:cubicBezTo>
                  <a:cubicBezTo>
                    <a:pt x="279" y="132"/>
                    <a:pt x="60" y="0"/>
                    <a:pt x="6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758;p39">
              <a:extLst>
                <a:ext uri="{FF2B5EF4-FFF2-40B4-BE49-F238E27FC236}">
                  <a16:creationId xmlns:a16="http://schemas.microsoft.com/office/drawing/2014/main" id="{7F503510-06BE-5B66-7FBA-1593A5777CB9}"/>
                </a:ext>
              </a:extLst>
            </p:cNvPr>
            <p:cNvSpPr/>
            <p:nvPr/>
          </p:nvSpPr>
          <p:spPr>
            <a:xfrm>
              <a:off x="2602030" y="1927133"/>
              <a:ext cx="17429" cy="11960"/>
            </a:xfrm>
            <a:custGeom>
              <a:avLst/>
              <a:gdLst/>
              <a:ahLst/>
              <a:cxnLst/>
              <a:rect l="l" t="t" r="r" b="b"/>
              <a:pathLst>
                <a:path w="478" h="328" extrusionOk="0">
                  <a:moveTo>
                    <a:pt x="90" y="0"/>
                  </a:moveTo>
                  <a:cubicBezTo>
                    <a:pt x="60" y="0"/>
                    <a:pt x="30" y="3"/>
                    <a:pt x="0" y="9"/>
                  </a:cubicBezTo>
                  <a:cubicBezTo>
                    <a:pt x="0" y="148"/>
                    <a:pt x="40" y="288"/>
                    <a:pt x="239" y="327"/>
                  </a:cubicBezTo>
                  <a:cubicBezTo>
                    <a:pt x="338" y="327"/>
                    <a:pt x="398" y="308"/>
                    <a:pt x="478" y="248"/>
                  </a:cubicBezTo>
                  <a:cubicBezTo>
                    <a:pt x="444" y="95"/>
                    <a:pt x="265" y="0"/>
                    <a:pt x="9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759;p39">
              <a:extLst>
                <a:ext uri="{FF2B5EF4-FFF2-40B4-BE49-F238E27FC236}">
                  <a16:creationId xmlns:a16="http://schemas.microsoft.com/office/drawing/2014/main" id="{E88ACF69-B9D3-48D9-C70B-4EA79C0489B8}"/>
                </a:ext>
              </a:extLst>
            </p:cNvPr>
            <p:cNvSpPr/>
            <p:nvPr/>
          </p:nvSpPr>
          <p:spPr>
            <a:xfrm>
              <a:off x="2447611" y="1704676"/>
              <a:ext cx="247289" cy="188110"/>
            </a:xfrm>
            <a:custGeom>
              <a:avLst/>
              <a:gdLst/>
              <a:ahLst/>
              <a:cxnLst/>
              <a:rect l="l" t="t" r="r" b="b"/>
              <a:pathLst>
                <a:path w="6782" h="5159" extrusionOk="0">
                  <a:moveTo>
                    <a:pt x="5245" y="0"/>
                  </a:moveTo>
                  <a:cubicBezTo>
                    <a:pt x="5078" y="0"/>
                    <a:pt x="4951" y="381"/>
                    <a:pt x="4951" y="381"/>
                  </a:cubicBezTo>
                  <a:cubicBezTo>
                    <a:pt x="4951" y="381"/>
                    <a:pt x="4312" y="278"/>
                    <a:pt x="3531" y="278"/>
                  </a:cubicBezTo>
                  <a:cubicBezTo>
                    <a:pt x="3176" y="278"/>
                    <a:pt x="2792" y="299"/>
                    <a:pt x="2425" y="361"/>
                  </a:cubicBezTo>
                  <a:cubicBezTo>
                    <a:pt x="1251" y="580"/>
                    <a:pt x="853" y="1853"/>
                    <a:pt x="853" y="1853"/>
                  </a:cubicBezTo>
                  <a:cubicBezTo>
                    <a:pt x="853" y="1853"/>
                    <a:pt x="257" y="2072"/>
                    <a:pt x="117" y="2549"/>
                  </a:cubicBezTo>
                  <a:cubicBezTo>
                    <a:pt x="1" y="2997"/>
                    <a:pt x="874" y="5158"/>
                    <a:pt x="1378" y="5158"/>
                  </a:cubicBezTo>
                  <a:cubicBezTo>
                    <a:pt x="1389" y="5158"/>
                    <a:pt x="1400" y="5157"/>
                    <a:pt x="1410" y="5155"/>
                  </a:cubicBezTo>
                  <a:cubicBezTo>
                    <a:pt x="2206" y="5036"/>
                    <a:pt x="2127" y="3584"/>
                    <a:pt x="2127" y="3584"/>
                  </a:cubicBezTo>
                  <a:cubicBezTo>
                    <a:pt x="2127" y="3584"/>
                    <a:pt x="3439" y="3166"/>
                    <a:pt x="3459" y="2132"/>
                  </a:cubicBezTo>
                  <a:cubicBezTo>
                    <a:pt x="3459" y="2132"/>
                    <a:pt x="4154" y="2431"/>
                    <a:pt x="4892" y="2431"/>
                  </a:cubicBezTo>
                  <a:cubicBezTo>
                    <a:pt x="5214" y="2431"/>
                    <a:pt x="5543" y="2374"/>
                    <a:pt x="5827" y="2211"/>
                  </a:cubicBezTo>
                  <a:cubicBezTo>
                    <a:pt x="6781" y="1694"/>
                    <a:pt x="6403" y="600"/>
                    <a:pt x="6264" y="361"/>
                  </a:cubicBezTo>
                  <a:cubicBezTo>
                    <a:pt x="6237" y="324"/>
                    <a:pt x="6201" y="309"/>
                    <a:pt x="6158" y="309"/>
                  </a:cubicBezTo>
                  <a:cubicBezTo>
                    <a:pt x="5951" y="309"/>
                    <a:pt x="5608" y="679"/>
                    <a:pt x="5608" y="679"/>
                  </a:cubicBezTo>
                  <a:cubicBezTo>
                    <a:pt x="5608" y="679"/>
                    <a:pt x="5429" y="23"/>
                    <a:pt x="5270" y="3"/>
                  </a:cubicBezTo>
                  <a:cubicBezTo>
                    <a:pt x="5261" y="1"/>
                    <a:pt x="5253" y="0"/>
                    <a:pt x="52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760;p39">
              <a:extLst>
                <a:ext uri="{FF2B5EF4-FFF2-40B4-BE49-F238E27FC236}">
                  <a16:creationId xmlns:a16="http://schemas.microsoft.com/office/drawing/2014/main" id="{23B64DA5-BC9B-2412-4741-707C257A0D64}"/>
                </a:ext>
              </a:extLst>
            </p:cNvPr>
            <p:cNvSpPr/>
            <p:nvPr/>
          </p:nvSpPr>
          <p:spPr>
            <a:xfrm>
              <a:off x="2512806" y="1769506"/>
              <a:ext cx="66398" cy="70482"/>
            </a:xfrm>
            <a:custGeom>
              <a:avLst/>
              <a:gdLst/>
              <a:ahLst/>
              <a:cxnLst/>
              <a:rect l="l" t="t" r="r" b="b"/>
              <a:pathLst>
                <a:path w="1821" h="1933" extrusionOk="0">
                  <a:moveTo>
                    <a:pt x="1701" y="0"/>
                  </a:moveTo>
                  <a:cubicBezTo>
                    <a:pt x="1696" y="0"/>
                    <a:pt x="1691" y="5"/>
                    <a:pt x="1691" y="15"/>
                  </a:cubicBezTo>
                  <a:cubicBezTo>
                    <a:pt x="1691" y="1030"/>
                    <a:pt x="1114" y="1826"/>
                    <a:pt x="40" y="1865"/>
                  </a:cubicBezTo>
                  <a:cubicBezTo>
                    <a:pt x="0" y="1865"/>
                    <a:pt x="0" y="1905"/>
                    <a:pt x="40" y="1905"/>
                  </a:cubicBezTo>
                  <a:cubicBezTo>
                    <a:pt x="130" y="1924"/>
                    <a:pt x="218" y="1932"/>
                    <a:pt x="302" y="1932"/>
                  </a:cubicBezTo>
                  <a:cubicBezTo>
                    <a:pt x="1228" y="1932"/>
                    <a:pt x="1821" y="890"/>
                    <a:pt x="1711" y="15"/>
                  </a:cubicBezTo>
                  <a:cubicBezTo>
                    <a:pt x="1711" y="5"/>
                    <a:pt x="1706" y="0"/>
                    <a:pt x="170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761;p39">
              <a:extLst>
                <a:ext uri="{FF2B5EF4-FFF2-40B4-BE49-F238E27FC236}">
                  <a16:creationId xmlns:a16="http://schemas.microsoft.com/office/drawing/2014/main" id="{A17DE1AB-41C1-A4AF-D0DB-52C7A6245D1A}"/>
                </a:ext>
              </a:extLst>
            </p:cNvPr>
            <p:cNvSpPr/>
            <p:nvPr/>
          </p:nvSpPr>
          <p:spPr>
            <a:xfrm>
              <a:off x="2441012" y="1770782"/>
              <a:ext cx="58778" cy="121165"/>
            </a:xfrm>
            <a:custGeom>
              <a:avLst/>
              <a:gdLst/>
              <a:ahLst/>
              <a:cxnLst/>
              <a:rect l="l" t="t" r="r" b="b"/>
              <a:pathLst>
                <a:path w="1612" h="3323" extrusionOk="0">
                  <a:moveTo>
                    <a:pt x="1054" y="0"/>
                  </a:moveTo>
                  <a:lnTo>
                    <a:pt x="1054" y="0"/>
                  </a:lnTo>
                  <a:cubicBezTo>
                    <a:pt x="398" y="279"/>
                    <a:pt x="0" y="776"/>
                    <a:pt x="219" y="1512"/>
                  </a:cubicBezTo>
                  <a:cubicBezTo>
                    <a:pt x="398" y="2149"/>
                    <a:pt x="895" y="3044"/>
                    <a:pt x="1552" y="3322"/>
                  </a:cubicBezTo>
                  <a:cubicBezTo>
                    <a:pt x="1591" y="3322"/>
                    <a:pt x="1611" y="3302"/>
                    <a:pt x="1591" y="3263"/>
                  </a:cubicBezTo>
                  <a:cubicBezTo>
                    <a:pt x="1034" y="3024"/>
                    <a:pt x="617" y="2328"/>
                    <a:pt x="398" y="1771"/>
                  </a:cubicBezTo>
                  <a:cubicBezTo>
                    <a:pt x="239" y="1433"/>
                    <a:pt x="119" y="995"/>
                    <a:pt x="318" y="657"/>
                  </a:cubicBezTo>
                  <a:cubicBezTo>
                    <a:pt x="497" y="358"/>
                    <a:pt x="816" y="199"/>
                    <a:pt x="105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762;p39">
              <a:extLst>
                <a:ext uri="{FF2B5EF4-FFF2-40B4-BE49-F238E27FC236}">
                  <a16:creationId xmlns:a16="http://schemas.microsoft.com/office/drawing/2014/main" id="{B0F01374-D15A-724F-5C2C-B695E373E0EC}"/>
                </a:ext>
              </a:extLst>
            </p:cNvPr>
            <p:cNvSpPr/>
            <p:nvPr/>
          </p:nvSpPr>
          <p:spPr>
            <a:xfrm>
              <a:off x="2615375" y="1717219"/>
              <a:ext cx="80254" cy="75915"/>
            </a:xfrm>
            <a:custGeom>
              <a:avLst/>
              <a:gdLst/>
              <a:ahLst/>
              <a:cxnLst/>
              <a:rect l="l" t="t" r="r" b="b"/>
              <a:pathLst>
                <a:path w="2201" h="2082" extrusionOk="0">
                  <a:moveTo>
                    <a:pt x="1657" y="0"/>
                  </a:moveTo>
                  <a:cubicBezTo>
                    <a:pt x="1634" y="0"/>
                    <a:pt x="1610" y="23"/>
                    <a:pt x="1623" y="37"/>
                  </a:cubicBezTo>
                  <a:cubicBezTo>
                    <a:pt x="1962" y="514"/>
                    <a:pt x="2180" y="1131"/>
                    <a:pt x="1683" y="1609"/>
                  </a:cubicBezTo>
                  <a:cubicBezTo>
                    <a:pt x="1421" y="1844"/>
                    <a:pt x="1029" y="1968"/>
                    <a:pt x="650" y="1968"/>
                  </a:cubicBezTo>
                  <a:cubicBezTo>
                    <a:pt x="454" y="1968"/>
                    <a:pt x="261" y="1935"/>
                    <a:pt x="92" y="1867"/>
                  </a:cubicBezTo>
                  <a:cubicBezTo>
                    <a:pt x="85" y="1865"/>
                    <a:pt x="79" y="1864"/>
                    <a:pt x="73" y="1864"/>
                  </a:cubicBezTo>
                  <a:cubicBezTo>
                    <a:pt x="25" y="1864"/>
                    <a:pt x="1" y="1931"/>
                    <a:pt x="72" y="1967"/>
                  </a:cubicBezTo>
                  <a:cubicBezTo>
                    <a:pt x="246" y="2044"/>
                    <a:pt x="449" y="2082"/>
                    <a:pt x="658" y="2082"/>
                  </a:cubicBezTo>
                  <a:cubicBezTo>
                    <a:pt x="1094" y="2082"/>
                    <a:pt x="1553" y="1918"/>
                    <a:pt x="1822" y="1609"/>
                  </a:cubicBezTo>
                  <a:cubicBezTo>
                    <a:pt x="2200" y="1131"/>
                    <a:pt x="2081" y="435"/>
                    <a:pt x="1683" y="17"/>
                  </a:cubicBezTo>
                  <a:cubicBezTo>
                    <a:pt x="1677" y="5"/>
                    <a:pt x="1667" y="0"/>
                    <a:pt x="165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763;p39">
              <a:extLst>
                <a:ext uri="{FF2B5EF4-FFF2-40B4-BE49-F238E27FC236}">
                  <a16:creationId xmlns:a16="http://schemas.microsoft.com/office/drawing/2014/main" id="{03003CCB-0AAB-030B-F264-512D485D82AB}"/>
                </a:ext>
              </a:extLst>
            </p:cNvPr>
            <p:cNvSpPr/>
            <p:nvPr/>
          </p:nvSpPr>
          <p:spPr>
            <a:xfrm>
              <a:off x="2444621" y="1868976"/>
              <a:ext cx="73290" cy="78941"/>
            </a:xfrm>
            <a:custGeom>
              <a:avLst/>
              <a:gdLst/>
              <a:ahLst/>
              <a:cxnLst/>
              <a:rect l="l" t="t" r="r" b="b"/>
              <a:pathLst>
                <a:path w="2010" h="2165" extrusionOk="0">
                  <a:moveTo>
                    <a:pt x="688" y="1"/>
                  </a:moveTo>
                  <a:cubicBezTo>
                    <a:pt x="621" y="1"/>
                    <a:pt x="557" y="17"/>
                    <a:pt x="498" y="52"/>
                  </a:cubicBezTo>
                  <a:cubicBezTo>
                    <a:pt x="0" y="351"/>
                    <a:pt x="617" y="1922"/>
                    <a:pt x="1214" y="2121"/>
                  </a:cubicBezTo>
                  <a:cubicBezTo>
                    <a:pt x="1304" y="2151"/>
                    <a:pt x="1386" y="2164"/>
                    <a:pt x="1458" y="2164"/>
                  </a:cubicBezTo>
                  <a:cubicBezTo>
                    <a:pt x="1866" y="2164"/>
                    <a:pt x="2010" y="1763"/>
                    <a:pt x="2010" y="1763"/>
                  </a:cubicBezTo>
                  <a:lnTo>
                    <a:pt x="1791" y="848"/>
                  </a:lnTo>
                  <a:cubicBezTo>
                    <a:pt x="1791" y="848"/>
                    <a:pt x="1175" y="1"/>
                    <a:pt x="688" y="1"/>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764;p39">
              <a:extLst>
                <a:ext uri="{FF2B5EF4-FFF2-40B4-BE49-F238E27FC236}">
                  <a16:creationId xmlns:a16="http://schemas.microsoft.com/office/drawing/2014/main" id="{85F6F499-A8CB-C68D-1EDB-19B6C490323E}"/>
                </a:ext>
              </a:extLst>
            </p:cNvPr>
            <p:cNvSpPr/>
            <p:nvPr/>
          </p:nvSpPr>
          <p:spPr>
            <a:xfrm>
              <a:off x="2469999" y="1886842"/>
              <a:ext cx="36317" cy="49808"/>
            </a:xfrm>
            <a:custGeom>
              <a:avLst/>
              <a:gdLst/>
              <a:ahLst/>
              <a:cxnLst/>
              <a:rect l="l" t="t" r="r" b="b"/>
              <a:pathLst>
                <a:path w="996" h="1366" extrusionOk="0">
                  <a:moveTo>
                    <a:pt x="1" y="0"/>
                  </a:moveTo>
                  <a:cubicBezTo>
                    <a:pt x="418" y="179"/>
                    <a:pt x="637" y="557"/>
                    <a:pt x="796" y="955"/>
                  </a:cubicBezTo>
                  <a:cubicBezTo>
                    <a:pt x="723" y="858"/>
                    <a:pt x="628" y="797"/>
                    <a:pt x="519" y="797"/>
                  </a:cubicBezTo>
                  <a:cubicBezTo>
                    <a:pt x="450" y="797"/>
                    <a:pt x="376" y="821"/>
                    <a:pt x="299" y="875"/>
                  </a:cubicBezTo>
                  <a:lnTo>
                    <a:pt x="299" y="895"/>
                  </a:lnTo>
                  <a:cubicBezTo>
                    <a:pt x="349" y="884"/>
                    <a:pt x="395" y="878"/>
                    <a:pt x="437" y="878"/>
                  </a:cubicBezTo>
                  <a:cubicBezTo>
                    <a:pt x="544" y="878"/>
                    <a:pt x="625" y="920"/>
                    <a:pt x="697" y="1035"/>
                  </a:cubicBezTo>
                  <a:cubicBezTo>
                    <a:pt x="777" y="1134"/>
                    <a:pt x="836" y="1253"/>
                    <a:pt x="896" y="1353"/>
                  </a:cubicBezTo>
                  <a:cubicBezTo>
                    <a:pt x="904" y="1361"/>
                    <a:pt x="919" y="1366"/>
                    <a:pt x="934" y="1366"/>
                  </a:cubicBezTo>
                  <a:cubicBezTo>
                    <a:pt x="955" y="1366"/>
                    <a:pt x="975" y="1356"/>
                    <a:pt x="975" y="1333"/>
                  </a:cubicBezTo>
                  <a:cubicBezTo>
                    <a:pt x="995" y="776"/>
                    <a:pt x="578" y="60"/>
                    <a:pt x="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765;p39">
              <a:extLst>
                <a:ext uri="{FF2B5EF4-FFF2-40B4-BE49-F238E27FC236}">
                  <a16:creationId xmlns:a16="http://schemas.microsoft.com/office/drawing/2014/main" id="{CAB3521F-FF3E-1FBF-661F-DFC33F161B13}"/>
                </a:ext>
              </a:extLst>
            </p:cNvPr>
            <p:cNvSpPr/>
            <p:nvPr/>
          </p:nvSpPr>
          <p:spPr>
            <a:xfrm>
              <a:off x="2488158" y="2058726"/>
              <a:ext cx="173379" cy="161347"/>
            </a:xfrm>
            <a:custGeom>
              <a:avLst/>
              <a:gdLst/>
              <a:ahLst/>
              <a:cxnLst/>
              <a:rect l="l" t="t" r="r" b="b"/>
              <a:pathLst>
                <a:path w="4755" h="4425" extrusionOk="0">
                  <a:moveTo>
                    <a:pt x="617" y="1"/>
                  </a:moveTo>
                  <a:lnTo>
                    <a:pt x="0" y="856"/>
                  </a:lnTo>
                  <a:cubicBezTo>
                    <a:pt x="0" y="856"/>
                    <a:pt x="2662" y="4425"/>
                    <a:pt x="2799" y="4425"/>
                  </a:cubicBezTo>
                  <a:cubicBezTo>
                    <a:pt x="2803" y="4425"/>
                    <a:pt x="2805" y="4422"/>
                    <a:pt x="2805" y="4417"/>
                  </a:cubicBezTo>
                  <a:lnTo>
                    <a:pt x="3461" y="2627"/>
                  </a:lnTo>
                  <a:lnTo>
                    <a:pt x="4754" y="3701"/>
                  </a:lnTo>
                  <a:lnTo>
                    <a:pt x="4357" y="717"/>
                  </a:lnTo>
                  <a:lnTo>
                    <a:pt x="3919" y="200"/>
                  </a:lnTo>
                  <a:lnTo>
                    <a:pt x="3322" y="2249"/>
                  </a:lnTo>
                  <a:lnTo>
                    <a:pt x="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766;p39">
              <a:extLst>
                <a:ext uri="{FF2B5EF4-FFF2-40B4-BE49-F238E27FC236}">
                  <a16:creationId xmlns:a16="http://schemas.microsoft.com/office/drawing/2014/main" id="{5B65A335-6F74-0EA5-836F-9A4957E7018C}"/>
                </a:ext>
              </a:extLst>
            </p:cNvPr>
            <p:cNvSpPr/>
            <p:nvPr/>
          </p:nvSpPr>
          <p:spPr>
            <a:xfrm>
              <a:off x="2485459" y="2085927"/>
              <a:ext cx="178958" cy="141146"/>
            </a:xfrm>
            <a:custGeom>
              <a:avLst/>
              <a:gdLst/>
              <a:ahLst/>
              <a:cxnLst/>
              <a:rect l="l" t="t" r="r" b="b"/>
              <a:pathLst>
                <a:path w="4908" h="3871" extrusionOk="0">
                  <a:moveTo>
                    <a:pt x="4431" y="1"/>
                  </a:moveTo>
                  <a:cubicBezTo>
                    <a:pt x="4421" y="1"/>
                    <a:pt x="4411" y="11"/>
                    <a:pt x="4411" y="31"/>
                  </a:cubicBezTo>
                  <a:cubicBezTo>
                    <a:pt x="4371" y="528"/>
                    <a:pt x="4689" y="2378"/>
                    <a:pt x="4749" y="2835"/>
                  </a:cubicBezTo>
                  <a:cubicBezTo>
                    <a:pt x="4690" y="2776"/>
                    <a:pt x="3580" y="1900"/>
                    <a:pt x="3517" y="1900"/>
                  </a:cubicBezTo>
                  <a:cubicBezTo>
                    <a:pt x="3516" y="1900"/>
                    <a:pt x="3516" y="1900"/>
                    <a:pt x="3515" y="1900"/>
                  </a:cubicBezTo>
                  <a:cubicBezTo>
                    <a:pt x="3376" y="2199"/>
                    <a:pt x="2899" y="3492"/>
                    <a:pt x="2879" y="3631"/>
                  </a:cubicBezTo>
                  <a:cubicBezTo>
                    <a:pt x="2421" y="3034"/>
                    <a:pt x="571" y="687"/>
                    <a:pt x="34" y="150"/>
                  </a:cubicBezTo>
                  <a:cubicBezTo>
                    <a:pt x="28" y="138"/>
                    <a:pt x="22" y="133"/>
                    <a:pt x="17" y="133"/>
                  </a:cubicBezTo>
                  <a:cubicBezTo>
                    <a:pt x="6" y="133"/>
                    <a:pt x="1" y="156"/>
                    <a:pt x="14" y="170"/>
                  </a:cubicBezTo>
                  <a:cubicBezTo>
                    <a:pt x="411" y="804"/>
                    <a:pt x="2843" y="3870"/>
                    <a:pt x="2879" y="3870"/>
                  </a:cubicBezTo>
                  <a:cubicBezTo>
                    <a:pt x="2879" y="3870"/>
                    <a:pt x="2879" y="3870"/>
                    <a:pt x="2879" y="3870"/>
                  </a:cubicBezTo>
                  <a:cubicBezTo>
                    <a:pt x="2879" y="3870"/>
                    <a:pt x="2879" y="3870"/>
                    <a:pt x="2879" y="3870"/>
                  </a:cubicBezTo>
                  <a:cubicBezTo>
                    <a:pt x="2906" y="3870"/>
                    <a:pt x="3496" y="2277"/>
                    <a:pt x="3555" y="1980"/>
                  </a:cubicBezTo>
                  <a:cubicBezTo>
                    <a:pt x="3749" y="2173"/>
                    <a:pt x="4843" y="3136"/>
                    <a:pt x="4905" y="3136"/>
                  </a:cubicBezTo>
                  <a:cubicBezTo>
                    <a:pt x="4907" y="3136"/>
                    <a:pt x="4908" y="3135"/>
                    <a:pt x="4908" y="3134"/>
                  </a:cubicBezTo>
                  <a:cubicBezTo>
                    <a:pt x="4868" y="2617"/>
                    <a:pt x="4769" y="1980"/>
                    <a:pt x="4689" y="1483"/>
                  </a:cubicBezTo>
                  <a:cubicBezTo>
                    <a:pt x="4629" y="985"/>
                    <a:pt x="4550" y="488"/>
                    <a:pt x="4450" y="31"/>
                  </a:cubicBezTo>
                  <a:cubicBezTo>
                    <a:pt x="4450" y="11"/>
                    <a:pt x="4440" y="1"/>
                    <a:pt x="443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767;p39">
              <a:extLst>
                <a:ext uri="{FF2B5EF4-FFF2-40B4-BE49-F238E27FC236}">
                  <a16:creationId xmlns:a16="http://schemas.microsoft.com/office/drawing/2014/main" id="{5C345EC2-F227-A509-E605-2427A4D39C40}"/>
                </a:ext>
              </a:extLst>
            </p:cNvPr>
            <p:cNvSpPr/>
            <p:nvPr/>
          </p:nvSpPr>
          <p:spPr>
            <a:xfrm>
              <a:off x="2277077" y="1480797"/>
              <a:ext cx="244481" cy="689980"/>
            </a:xfrm>
            <a:custGeom>
              <a:avLst/>
              <a:gdLst/>
              <a:ahLst/>
              <a:cxnLst/>
              <a:rect l="l" t="t" r="r" b="b"/>
              <a:pathLst>
                <a:path w="6705" h="18923" extrusionOk="0">
                  <a:moveTo>
                    <a:pt x="2036" y="0"/>
                  </a:moveTo>
                  <a:cubicBezTo>
                    <a:pt x="1931" y="0"/>
                    <a:pt x="1860" y="30"/>
                    <a:pt x="1830" y="96"/>
                  </a:cubicBezTo>
                  <a:cubicBezTo>
                    <a:pt x="1154" y="1588"/>
                    <a:pt x="100" y="7456"/>
                    <a:pt x="40" y="9585"/>
                  </a:cubicBezTo>
                  <a:cubicBezTo>
                    <a:pt x="0" y="12290"/>
                    <a:pt x="2726" y="16905"/>
                    <a:pt x="3919" y="18158"/>
                  </a:cubicBezTo>
                  <a:cubicBezTo>
                    <a:pt x="4430" y="18676"/>
                    <a:pt x="4918" y="18923"/>
                    <a:pt x="5307" y="18923"/>
                  </a:cubicBezTo>
                  <a:cubicBezTo>
                    <a:pt x="6039" y="18923"/>
                    <a:pt x="6415" y="18046"/>
                    <a:pt x="5908" y="16447"/>
                  </a:cubicBezTo>
                  <a:cubicBezTo>
                    <a:pt x="5013" y="13702"/>
                    <a:pt x="4635" y="10718"/>
                    <a:pt x="4735" y="10122"/>
                  </a:cubicBezTo>
                  <a:cubicBezTo>
                    <a:pt x="4934" y="8888"/>
                    <a:pt x="6704" y="3935"/>
                    <a:pt x="6684" y="3139"/>
                  </a:cubicBezTo>
                  <a:cubicBezTo>
                    <a:pt x="6630" y="2441"/>
                    <a:pt x="2980" y="0"/>
                    <a:pt x="2036"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768;p39">
              <a:extLst>
                <a:ext uri="{FF2B5EF4-FFF2-40B4-BE49-F238E27FC236}">
                  <a16:creationId xmlns:a16="http://schemas.microsoft.com/office/drawing/2014/main" id="{4FAB3CFA-88F4-7746-295C-FCBA15663C71}"/>
                </a:ext>
              </a:extLst>
            </p:cNvPr>
            <p:cNvSpPr/>
            <p:nvPr/>
          </p:nvSpPr>
          <p:spPr>
            <a:xfrm>
              <a:off x="2332208" y="1275914"/>
              <a:ext cx="293778" cy="337497"/>
            </a:xfrm>
            <a:custGeom>
              <a:avLst/>
              <a:gdLst/>
              <a:ahLst/>
              <a:cxnLst/>
              <a:rect l="l" t="t" r="r" b="b"/>
              <a:pathLst>
                <a:path w="8057" h="9256" extrusionOk="0">
                  <a:moveTo>
                    <a:pt x="3699" y="0"/>
                  </a:moveTo>
                  <a:cubicBezTo>
                    <a:pt x="3040" y="0"/>
                    <a:pt x="1805" y="1920"/>
                    <a:pt x="1412" y="2611"/>
                  </a:cubicBezTo>
                  <a:cubicBezTo>
                    <a:pt x="995" y="3387"/>
                    <a:pt x="119" y="6292"/>
                    <a:pt x="0" y="6948"/>
                  </a:cubicBezTo>
                  <a:lnTo>
                    <a:pt x="4615" y="9256"/>
                  </a:lnTo>
                  <a:cubicBezTo>
                    <a:pt x="4615" y="9256"/>
                    <a:pt x="6087" y="5297"/>
                    <a:pt x="6187" y="5098"/>
                  </a:cubicBezTo>
                  <a:cubicBezTo>
                    <a:pt x="6604" y="4243"/>
                    <a:pt x="8057" y="3029"/>
                    <a:pt x="7639" y="2452"/>
                  </a:cubicBezTo>
                  <a:cubicBezTo>
                    <a:pt x="7547" y="2324"/>
                    <a:pt x="7432" y="2277"/>
                    <a:pt x="7312" y="2277"/>
                  </a:cubicBezTo>
                  <a:cubicBezTo>
                    <a:pt x="6968" y="2277"/>
                    <a:pt x="6585" y="2671"/>
                    <a:pt x="6585" y="2671"/>
                  </a:cubicBezTo>
                  <a:cubicBezTo>
                    <a:pt x="6585" y="2671"/>
                    <a:pt x="7341" y="1776"/>
                    <a:pt x="6764" y="1398"/>
                  </a:cubicBezTo>
                  <a:cubicBezTo>
                    <a:pt x="6653" y="1329"/>
                    <a:pt x="6535" y="1302"/>
                    <a:pt x="6415" y="1302"/>
                  </a:cubicBezTo>
                  <a:cubicBezTo>
                    <a:pt x="5911" y="1302"/>
                    <a:pt x="5391" y="1796"/>
                    <a:pt x="5391" y="1796"/>
                  </a:cubicBezTo>
                  <a:cubicBezTo>
                    <a:pt x="5391" y="1796"/>
                    <a:pt x="5988" y="801"/>
                    <a:pt x="5391" y="483"/>
                  </a:cubicBezTo>
                  <a:cubicBezTo>
                    <a:pt x="5289" y="425"/>
                    <a:pt x="5183" y="401"/>
                    <a:pt x="5077" y="401"/>
                  </a:cubicBezTo>
                  <a:cubicBezTo>
                    <a:pt x="4569" y="401"/>
                    <a:pt x="4078" y="960"/>
                    <a:pt x="4078" y="960"/>
                  </a:cubicBezTo>
                  <a:cubicBezTo>
                    <a:pt x="4078" y="960"/>
                    <a:pt x="4456" y="304"/>
                    <a:pt x="3820" y="25"/>
                  </a:cubicBezTo>
                  <a:cubicBezTo>
                    <a:pt x="3782" y="8"/>
                    <a:pt x="3742" y="0"/>
                    <a:pt x="3699"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769;p39">
              <a:extLst>
                <a:ext uri="{FF2B5EF4-FFF2-40B4-BE49-F238E27FC236}">
                  <a16:creationId xmlns:a16="http://schemas.microsoft.com/office/drawing/2014/main" id="{A2B2403D-B088-A7A0-2045-5255FB76CECE}"/>
                </a:ext>
              </a:extLst>
            </p:cNvPr>
            <p:cNvSpPr/>
            <p:nvPr/>
          </p:nvSpPr>
          <p:spPr>
            <a:xfrm>
              <a:off x="2507738" y="1367289"/>
              <a:ext cx="68659" cy="102861"/>
            </a:xfrm>
            <a:custGeom>
              <a:avLst/>
              <a:gdLst/>
              <a:ahLst/>
              <a:cxnLst/>
              <a:rect l="l" t="t" r="r" b="b"/>
              <a:pathLst>
                <a:path w="1883" h="2821" extrusionOk="0">
                  <a:moveTo>
                    <a:pt x="1828" y="1"/>
                  </a:moveTo>
                  <a:cubicBezTo>
                    <a:pt x="1818" y="1"/>
                    <a:pt x="1805" y="2"/>
                    <a:pt x="1790" y="6"/>
                  </a:cubicBezTo>
                  <a:cubicBezTo>
                    <a:pt x="577" y="742"/>
                    <a:pt x="299" y="1498"/>
                    <a:pt x="0" y="2791"/>
                  </a:cubicBezTo>
                  <a:cubicBezTo>
                    <a:pt x="0" y="2811"/>
                    <a:pt x="15" y="2821"/>
                    <a:pt x="30" y="2821"/>
                  </a:cubicBezTo>
                  <a:cubicBezTo>
                    <a:pt x="45" y="2821"/>
                    <a:pt x="60" y="2811"/>
                    <a:pt x="60" y="2791"/>
                  </a:cubicBezTo>
                  <a:cubicBezTo>
                    <a:pt x="478" y="1498"/>
                    <a:pt x="776" y="941"/>
                    <a:pt x="1850" y="66"/>
                  </a:cubicBezTo>
                  <a:cubicBezTo>
                    <a:pt x="1883" y="33"/>
                    <a:pt x="1875" y="1"/>
                    <a:pt x="182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770;p39">
              <a:extLst>
                <a:ext uri="{FF2B5EF4-FFF2-40B4-BE49-F238E27FC236}">
                  <a16:creationId xmlns:a16="http://schemas.microsoft.com/office/drawing/2014/main" id="{B6868B22-4BDF-9D4B-48C1-598073CD5DE7}"/>
                </a:ext>
              </a:extLst>
            </p:cNvPr>
            <p:cNvSpPr/>
            <p:nvPr/>
          </p:nvSpPr>
          <p:spPr>
            <a:xfrm>
              <a:off x="2461795" y="1336406"/>
              <a:ext cx="71649" cy="109789"/>
            </a:xfrm>
            <a:custGeom>
              <a:avLst/>
              <a:gdLst/>
              <a:ahLst/>
              <a:cxnLst/>
              <a:rect l="l" t="t" r="r" b="b"/>
              <a:pathLst>
                <a:path w="1965" h="3011" extrusionOk="0">
                  <a:moveTo>
                    <a:pt x="1930" y="1"/>
                  </a:moveTo>
                  <a:cubicBezTo>
                    <a:pt x="1920" y="1"/>
                    <a:pt x="1908" y="6"/>
                    <a:pt x="1897" y="17"/>
                  </a:cubicBezTo>
                  <a:cubicBezTo>
                    <a:pt x="743" y="913"/>
                    <a:pt x="445" y="1649"/>
                    <a:pt x="27" y="3001"/>
                  </a:cubicBezTo>
                  <a:cubicBezTo>
                    <a:pt x="0" y="3001"/>
                    <a:pt x="18" y="3010"/>
                    <a:pt x="33" y="3010"/>
                  </a:cubicBezTo>
                  <a:cubicBezTo>
                    <a:pt x="40" y="3010"/>
                    <a:pt x="47" y="3008"/>
                    <a:pt x="47" y="3001"/>
                  </a:cubicBezTo>
                  <a:cubicBezTo>
                    <a:pt x="564" y="1669"/>
                    <a:pt x="922" y="1072"/>
                    <a:pt x="1936" y="57"/>
                  </a:cubicBezTo>
                  <a:cubicBezTo>
                    <a:pt x="1965" y="29"/>
                    <a:pt x="1953" y="1"/>
                    <a:pt x="193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771;p39">
              <a:extLst>
                <a:ext uri="{FF2B5EF4-FFF2-40B4-BE49-F238E27FC236}">
                  <a16:creationId xmlns:a16="http://schemas.microsoft.com/office/drawing/2014/main" id="{EFF17B16-AE20-C687-0DE1-C441ABE7A1DC}"/>
                </a:ext>
              </a:extLst>
            </p:cNvPr>
            <p:cNvSpPr/>
            <p:nvPr/>
          </p:nvSpPr>
          <p:spPr>
            <a:xfrm>
              <a:off x="2417785" y="1310882"/>
              <a:ext cx="64065" cy="114492"/>
            </a:xfrm>
            <a:custGeom>
              <a:avLst/>
              <a:gdLst/>
              <a:ahLst/>
              <a:cxnLst/>
              <a:rect l="l" t="t" r="r" b="b"/>
              <a:pathLst>
                <a:path w="1757" h="3140" extrusionOk="0">
                  <a:moveTo>
                    <a:pt x="1745" y="0"/>
                  </a:moveTo>
                  <a:cubicBezTo>
                    <a:pt x="1736" y="0"/>
                    <a:pt x="1718" y="17"/>
                    <a:pt x="1691" y="61"/>
                  </a:cubicBezTo>
                  <a:cubicBezTo>
                    <a:pt x="736" y="877"/>
                    <a:pt x="239" y="1712"/>
                    <a:pt x="0" y="3124"/>
                  </a:cubicBezTo>
                  <a:cubicBezTo>
                    <a:pt x="0" y="3134"/>
                    <a:pt x="15" y="3139"/>
                    <a:pt x="30" y="3139"/>
                  </a:cubicBezTo>
                  <a:cubicBezTo>
                    <a:pt x="45" y="3139"/>
                    <a:pt x="60" y="3134"/>
                    <a:pt x="60" y="3124"/>
                  </a:cubicBezTo>
                  <a:cubicBezTo>
                    <a:pt x="418" y="1772"/>
                    <a:pt x="796" y="1115"/>
                    <a:pt x="1731" y="61"/>
                  </a:cubicBezTo>
                  <a:cubicBezTo>
                    <a:pt x="1753" y="28"/>
                    <a:pt x="1757" y="0"/>
                    <a:pt x="17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772;p39">
              <a:extLst>
                <a:ext uri="{FF2B5EF4-FFF2-40B4-BE49-F238E27FC236}">
                  <a16:creationId xmlns:a16="http://schemas.microsoft.com/office/drawing/2014/main" id="{25CF4F8B-4577-B790-87E7-BF30019BEE01}"/>
                </a:ext>
              </a:extLst>
            </p:cNvPr>
            <p:cNvSpPr/>
            <p:nvPr/>
          </p:nvSpPr>
          <p:spPr>
            <a:xfrm>
              <a:off x="2394558" y="1438719"/>
              <a:ext cx="209659" cy="208784"/>
            </a:xfrm>
            <a:custGeom>
              <a:avLst/>
              <a:gdLst/>
              <a:ahLst/>
              <a:cxnLst/>
              <a:rect l="l" t="t" r="r" b="b"/>
              <a:pathLst>
                <a:path w="5750" h="5726" extrusionOk="0">
                  <a:moveTo>
                    <a:pt x="4958" y="0"/>
                  </a:moveTo>
                  <a:cubicBezTo>
                    <a:pt x="4187" y="0"/>
                    <a:pt x="3591" y="1556"/>
                    <a:pt x="3403" y="2384"/>
                  </a:cubicBezTo>
                  <a:cubicBezTo>
                    <a:pt x="3403" y="2384"/>
                    <a:pt x="3002" y="2289"/>
                    <a:pt x="2499" y="2289"/>
                  </a:cubicBezTo>
                  <a:cubicBezTo>
                    <a:pt x="1897" y="2289"/>
                    <a:pt x="1147" y="2424"/>
                    <a:pt x="757" y="3020"/>
                  </a:cubicBezTo>
                  <a:cubicBezTo>
                    <a:pt x="1" y="4134"/>
                    <a:pt x="3144" y="5726"/>
                    <a:pt x="3144" y="5726"/>
                  </a:cubicBezTo>
                  <a:cubicBezTo>
                    <a:pt x="3144" y="5726"/>
                    <a:pt x="4437" y="4532"/>
                    <a:pt x="4815" y="3876"/>
                  </a:cubicBezTo>
                  <a:cubicBezTo>
                    <a:pt x="5233" y="3199"/>
                    <a:pt x="5750" y="156"/>
                    <a:pt x="5093" y="16"/>
                  </a:cubicBezTo>
                  <a:cubicBezTo>
                    <a:pt x="5048" y="5"/>
                    <a:pt x="5002" y="0"/>
                    <a:pt x="4958"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773;p39">
              <a:extLst>
                <a:ext uri="{FF2B5EF4-FFF2-40B4-BE49-F238E27FC236}">
                  <a16:creationId xmlns:a16="http://schemas.microsoft.com/office/drawing/2014/main" id="{96E2C852-102C-B1B8-A201-E4D30E5C5756}"/>
                </a:ext>
              </a:extLst>
            </p:cNvPr>
            <p:cNvSpPr/>
            <p:nvPr/>
          </p:nvSpPr>
          <p:spPr>
            <a:xfrm>
              <a:off x="2419462" y="1440032"/>
              <a:ext cx="152122" cy="108403"/>
            </a:xfrm>
            <a:custGeom>
              <a:avLst/>
              <a:gdLst/>
              <a:ahLst/>
              <a:cxnLst/>
              <a:rect l="l" t="t" r="r" b="b"/>
              <a:pathLst>
                <a:path w="4172" h="2973" extrusionOk="0">
                  <a:moveTo>
                    <a:pt x="4172" y="0"/>
                  </a:moveTo>
                  <a:lnTo>
                    <a:pt x="4172" y="0"/>
                  </a:lnTo>
                  <a:cubicBezTo>
                    <a:pt x="3177" y="199"/>
                    <a:pt x="2918" y="1373"/>
                    <a:pt x="2640" y="2248"/>
                  </a:cubicBezTo>
                  <a:cubicBezTo>
                    <a:pt x="2391" y="2182"/>
                    <a:pt x="2121" y="2146"/>
                    <a:pt x="1849" y="2146"/>
                  </a:cubicBezTo>
                  <a:cubicBezTo>
                    <a:pt x="1147" y="2146"/>
                    <a:pt x="430" y="2385"/>
                    <a:pt x="14" y="2944"/>
                  </a:cubicBezTo>
                  <a:cubicBezTo>
                    <a:pt x="0" y="2958"/>
                    <a:pt x="6" y="2972"/>
                    <a:pt x="18" y="2972"/>
                  </a:cubicBezTo>
                  <a:cubicBezTo>
                    <a:pt x="22" y="2972"/>
                    <a:pt x="28" y="2970"/>
                    <a:pt x="34" y="2964"/>
                  </a:cubicBezTo>
                  <a:cubicBezTo>
                    <a:pt x="457" y="2513"/>
                    <a:pt x="1201" y="2361"/>
                    <a:pt x="1889" y="2361"/>
                  </a:cubicBezTo>
                  <a:cubicBezTo>
                    <a:pt x="2171" y="2361"/>
                    <a:pt x="2443" y="2387"/>
                    <a:pt x="2680" y="2427"/>
                  </a:cubicBezTo>
                  <a:cubicBezTo>
                    <a:pt x="2693" y="2434"/>
                    <a:pt x="2708" y="2438"/>
                    <a:pt x="2724" y="2438"/>
                  </a:cubicBezTo>
                  <a:cubicBezTo>
                    <a:pt x="2755" y="2438"/>
                    <a:pt x="2786" y="2421"/>
                    <a:pt x="2799" y="2367"/>
                  </a:cubicBezTo>
                  <a:cubicBezTo>
                    <a:pt x="3078" y="1552"/>
                    <a:pt x="3277" y="378"/>
                    <a:pt x="417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774;p39">
              <a:extLst>
                <a:ext uri="{FF2B5EF4-FFF2-40B4-BE49-F238E27FC236}">
                  <a16:creationId xmlns:a16="http://schemas.microsoft.com/office/drawing/2014/main" id="{3C7466A6-3C6A-71FD-AD42-AB1D226DD3B7}"/>
                </a:ext>
              </a:extLst>
            </p:cNvPr>
            <p:cNvSpPr/>
            <p:nvPr/>
          </p:nvSpPr>
          <p:spPr>
            <a:xfrm>
              <a:off x="2266904" y="1560431"/>
              <a:ext cx="246669" cy="695595"/>
            </a:xfrm>
            <a:custGeom>
              <a:avLst/>
              <a:gdLst/>
              <a:ahLst/>
              <a:cxnLst/>
              <a:rect l="l" t="t" r="r" b="b"/>
              <a:pathLst>
                <a:path w="6765" h="19077" extrusionOk="0">
                  <a:moveTo>
                    <a:pt x="1015" y="0"/>
                  </a:moveTo>
                  <a:cubicBezTo>
                    <a:pt x="1015" y="0"/>
                    <a:pt x="1" y="6207"/>
                    <a:pt x="180" y="8256"/>
                  </a:cubicBezTo>
                  <a:cubicBezTo>
                    <a:pt x="319" y="10345"/>
                    <a:pt x="3402" y="16452"/>
                    <a:pt x="3661" y="18501"/>
                  </a:cubicBezTo>
                  <a:cubicBezTo>
                    <a:pt x="3704" y="18908"/>
                    <a:pt x="3852" y="19077"/>
                    <a:pt x="4060" y="19077"/>
                  </a:cubicBezTo>
                  <a:cubicBezTo>
                    <a:pt x="4910" y="19077"/>
                    <a:pt x="6765" y="16261"/>
                    <a:pt x="6605" y="15318"/>
                  </a:cubicBezTo>
                  <a:cubicBezTo>
                    <a:pt x="6406" y="14164"/>
                    <a:pt x="5014" y="8694"/>
                    <a:pt x="5153" y="7918"/>
                  </a:cubicBezTo>
                  <a:cubicBezTo>
                    <a:pt x="5272" y="7142"/>
                    <a:pt x="6764" y="2984"/>
                    <a:pt x="6764" y="2984"/>
                  </a:cubicBezTo>
                  <a:lnTo>
                    <a:pt x="1015"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775;p39">
              <a:extLst>
                <a:ext uri="{FF2B5EF4-FFF2-40B4-BE49-F238E27FC236}">
                  <a16:creationId xmlns:a16="http://schemas.microsoft.com/office/drawing/2014/main" id="{3C936C2C-66D1-8F7C-A847-5D76AD07E281}"/>
                </a:ext>
              </a:extLst>
            </p:cNvPr>
            <p:cNvSpPr/>
            <p:nvPr/>
          </p:nvSpPr>
          <p:spPr>
            <a:xfrm>
              <a:off x="2431568" y="1900625"/>
              <a:ext cx="3646" cy="34822"/>
            </a:xfrm>
            <a:custGeom>
              <a:avLst/>
              <a:gdLst/>
              <a:ahLst/>
              <a:cxnLst/>
              <a:rect l="l" t="t" r="r" b="b"/>
              <a:pathLst>
                <a:path w="100" h="955" extrusionOk="0">
                  <a:moveTo>
                    <a:pt x="60" y="0"/>
                  </a:moveTo>
                  <a:cubicBezTo>
                    <a:pt x="40" y="159"/>
                    <a:pt x="0" y="318"/>
                    <a:pt x="0" y="478"/>
                  </a:cubicBezTo>
                  <a:cubicBezTo>
                    <a:pt x="0" y="637"/>
                    <a:pt x="0" y="796"/>
                    <a:pt x="60" y="955"/>
                  </a:cubicBezTo>
                  <a:cubicBezTo>
                    <a:pt x="100" y="796"/>
                    <a:pt x="100" y="657"/>
                    <a:pt x="100" y="478"/>
                  </a:cubicBezTo>
                  <a:cubicBezTo>
                    <a:pt x="100" y="318"/>
                    <a:pt x="100" y="159"/>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776;p39">
              <a:extLst>
                <a:ext uri="{FF2B5EF4-FFF2-40B4-BE49-F238E27FC236}">
                  <a16:creationId xmlns:a16="http://schemas.microsoft.com/office/drawing/2014/main" id="{CCBF6DAF-5CB3-8906-E5D7-F2BA15C29168}"/>
                </a:ext>
              </a:extLst>
            </p:cNvPr>
            <p:cNvSpPr/>
            <p:nvPr/>
          </p:nvSpPr>
          <p:spPr>
            <a:xfrm>
              <a:off x="2372827" y="1658332"/>
              <a:ext cx="4376" cy="34858"/>
            </a:xfrm>
            <a:custGeom>
              <a:avLst/>
              <a:gdLst/>
              <a:ahLst/>
              <a:cxnLst/>
              <a:rect l="l" t="t" r="r" b="b"/>
              <a:pathLst>
                <a:path w="120" h="956" extrusionOk="0">
                  <a:moveTo>
                    <a:pt x="60" y="1"/>
                  </a:moveTo>
                  <a:cubicBezTo>
                    <a:pt x="20" y="160"/>
                    <a:pt x="0" y="339"/>
                    <a:pt x="0" y="478"/>
                  </a:cubicBezTo>
                  <a:cubicBezTo>
                    <a:pt x="0" y="637"/>
                    <a:pt x="0" y="797"/>
                    <a:pt x="60" y="956"/>
                  </a:cubicBezTo>
                  <a:cubicBezTo>
                    <a:pt x="100" y="777"/>
                    <a:pt x="119" y="637"/>
                    <a:pt x="100" y="478"/>
                  </a:cubicBezTo>
                  <a:cubicBezTo>
                    <a:pt x="100" y="339"/>
                    <a:pt x="100" y="160"/>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777;p39">
              <a:extLst>
                <a:ext uri="{FF2B5EF4-FFF2-40B4-BE49-F238E27FC236}">
                  <a16:creationId xmlns:a16="http://schemas.microsoft.com/office/drawing/2014/main" id="{EE7449AF-8AEA-B10C-0545-C220E062A32B}"/>
                </a:ext>
              </a:extLst>
            </p:cNvPr>
            <p:cNvSpPr/>
            <p:nvPr/>
          </p:nvSpPr>
          <p:spPr>
            <a:xfrm>
              <a:off x="2453336" y="2015956"/>
              <a:ext cx="34858" cy="3646"/>
            </a:xfrm>
            <a:custGeom>
              <a:avLst/>
              <a:gdLst/>
              <a:ahLst/>
              <a:cxnLst/>
              <a:rect l="l" t="t" r="r" b="b"/>
              <a:pathLst>
                <a:path w="956" h="100" extrusionOk="0">
                  <a:moveTo>
                    <a:pt x="478" y="0"/>
                  </a:moveTo>
                  <a:cubicBezTo>
                    <a:pt x="318" y="0"/>
                    <a:pt x="159" y="0"/>
                    <a:pt x="0" y="60"/>
                  </a:cubicBezTo>
                  <a:cubicBezTo>
                    <a:pt x="179" y="100"/>
                    <a:pt x="338" y="100"/>
                    <a:pt x="478" y="100"/>
                  </a:cubicBezTo>
                  <a:cubicBezTo>
                    <a:pt x="637" y="100"/>
                    <a:pt x="796" y="100"/>
                    <a:pt x="955" y="60"/>
                  </a:cubicBezTo>
                  <a:cubicBezTo>
                    <a:pt x="796" y="20"/>
                    <a:pt x="6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778;p39">
              <a:extLst>
                <a:ext uri="{FF2B5EF4-FFF2-40B4-BE49-F238E27FC236}">
                  <a16:creationId xmlns:a16="http://schemas.microsoft.com/office/drawing/2014/main" id="{5507219A-6B3F-C3DE-0BE6-84B81997D7D6}"/>
                </a:ext>
              </a:extLst>
            </p:cNvPr>
            <p:cNvSpPr/>
            <p:nvPr/>
          </p:nvSpPr>
          <p:spPr>
            <a:xfrm>
              <a:off x="2401815" y="1788175"/>
              <a:ext cx="34858" cy="3938"/>
            </a:xfrm>
            <a:custGeom>
              <a:avLst/>
              <a:gdLst/>
              <a:ahLst/>
              <a:cxnLst/>
              <a:rect l="l" t="t" r="r" b="b"/>
              <a:pathLst>
                <a:path w="956" h="108" extrusionOk="0">
                  <a:moveTo>
                    <a:pt x="478" y="1"/>
                  </a:moveTo>
                  <a:cubicBezTo>
                    <a:pt x="319" y="1"/>
                    <a:pt x="160" y="1"/>
                    <a:pt x="1" y="60"/>
                  </a:cubicBezTo>
                  <a:cubicBezTo>
                    <a:pt x="103" y="90"/>
                    <a:pt x="226" y="108"/>
                    <a:pt x="347" y="108"/>
                  </a:cubicBezTo>
                  <a:cubicBezTo>
                    <a:pt x="392" y="108"/>
                    <a:pt x="436" y="106"/>
                    <a:pt x="478" y="100"/>
                  </a:cubicBezTo>
                  <a:cubicBezTo>
                    <a:pt x="617" y="100"/>
                    <a:pt x="797" y="100"/>
                    <a:pt x="956" y="60"/>
                  </a:cubicBezTo>
                  <a:cubicBezTo>
                    <a:pt x="797" y="21"/>
                    <a:pt x="617"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779;p39">
              <a:extLst>
                <a:ext uri="{FF2B5EF4-FFF2-40B4-BE49-F238E27FC236}">
                  <a16:creationId xmlns:a16="http://schemas.microsoft.com/office/drawing/2014/main" id="{EA6376DF-3D05-C337-B1E1-D87DE870124E}"/>
                </a:ext>
              </a:extLst>
            </p:cNvPr>
            <p:cNvSpPr/>
            <p:nvPr/>
          </p:nvSpPr>
          <p:spPr>
            <a:xfrm>
              <a:off x="2414139" y="2092819"/>
              <a:ext cx="24722" cy="24722"/>
            </a:xfrm>
            <a:custGeom>
              <a:avLst/>
              <a:gdLst/>
              <a:ahLst/>
              <a:cxnLst/>
              <a:rect l="l" t="t" r="r" b="b"/>
              <a:pathLst>
                <a:path w="678" h="678" extrusionOk="0">
                  <a:moveTo>
                    <a:pt x="1" y="1"/>
                  </a:moveTo>
                  <a:cubicBezTo>
                    <a:pt x="81" y="160"/>
                    <a:pt x="220" y="259"/>
                    <a:pt x="299" y="379"/>
                  </a:cubicBezTo>
                  <a:cubicBezTo>
                    <a:pt x="399" y="498"/>
                    <a:pt x="538" y="597"/>
                    <a:pt x="677" y="677"/>
                  </a:cubicBezTo>
                  <a:cubicBezTo>
                    <a:pt x="618" y="518"/>
                    <a:pt x="478" y="399"/>
                    <a:pt x="379" y="299"/>
                  </a:cubicBezTo>
                  <a:cubicBezTo>
                    <a:pt x="279" y="180"/>
                    <a:pt x="160" y="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780;p39">
              <a:extLst>
                <a:ext uri="{FF2B5EF4-FFF2-40B4-BE49-F238E27FC236}">
                  <a16:creationId xmlns:a16="http://schemas.microsoft.com/office/drawing/2014/main" id="{3E116316-1405-301E-304C-CEC3253CB12E}"/>
                </a:ext>
              </a:extLst>
            </p:cNvPr>
            <p:cNvSpPr/>
            <p:nvPr/>
          </p:nvSpPr>
          <p:spPr>
            <a:xfrm>
              <a:off x="2338005" y="1865074"/>
              <a:ext cx="24685" cy="24685"/>
            </a:xfrm>
            <a:custGeom>
              <a:avLst/>
              <a:gdLst/>
              <a:ahLst/>
              <a:cxnLst/>
              <a:rect l="l" t="t" r="r" b="b"/>
              <a:pathLst>
                <a:path w="677" h="677" extrusionOk="0">
                  <a:moveTo>
                    <a:pt x="0" y="0"/>
                  </a:moveTo>
                  <a:lnTo>
                    <a:pt x="0" y="0"/>
                  </a:lnTo>
                  <a:cubicBezTo>
                    <a:pt x="80" y="159"/>
                    <a:pt x="219" y="259"/>
                    <a:pt x="319" y="378"/>
                  </a:cubicBezTo>
                  <a:cubicBezTo>
                    <a:pt x="398" y="498"/>
                    <a:pt x="537" y="617"/>
                    <a:pt x="677" y="677"/>
                  </a:cubicBezTo>
                  <a:cubicBezTo>
                    <a:pt x="617" y="537"/>
                    <a:pt x="517" y="438"/>
                    <a:pt x="378" y="299"/>
                  </a:cubicBezTo>
                  <a:cubicBezTo>
                    <a:pt x="279" y="179"/>
                    <a:pt x="159" y="8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781;p39">
              <a:extLst>
                <a:ext uri="{FF2B5EF4-FFF2-40B4-BE49-F238E27FC236}">
                  <a16:creationId xmlns:a16="http://schemas.microsoft.com/office/drawing/2014/main" id="{FE8572FB-9882-15A4-BC2A-306BB65D041A}"/>
                </a:ext>
              </a:extLst>
            </p:cNvPr>
            <p:cNvSpPr/>
            <p:nvPr/>
          </p:nvSpPr>
          <p:spPr>
            <a:xfrm>
              <a:off x="2486699" y="2158123"/>
              <a:ext cx="24685" cy="24685"/>
            </a:xfrm>
            <a:custGeom>
              <a:avLst/>
              <a:gdLst/>
              <a:ahLst/>
              <a:cxnLst/>
              <a:rect l="l" t="t" r="r" b="b"/>
              <a:pathLst>
                <a:path w="677" h="677" extrusionOk="0">
                  <a:moveTo>
                    <a:pt x="677" y="0"/>
                  </a:moveTo>
                  <a:lnTo>
                    <a:pt x="677" y="0"/>
                  </a:lnTo>
                  <a:cubicBezTo>
                    <a:pt x="537" y="80"/>
                    <a:pt x="438" y="199"/>
                    <a:pt x="299" y="298"/>
                  </a:cubicBezTo>
                  <a:cubicBezTo>
                    <a:pt x="179" y="398"/>
                    <a:pt x="80" y="537"/>
                    <a:pt x="0" y="676"/>
                  </a:cubicBezTo>
                  <a:cubicBezTo>
                    <a:pt x="159" y="597"/>
                    <a:pt x="259" y="477"/>
                    <a:pt x="378" y="378"/>
                  </a:cubicBezTo>
                  <a:cubicBezTo>
                    <a:pt x="498" y="279"/>
                    <a:pt x="61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782;p39">
              <a:extLst>
                <a:ext uri="{FF2B5EF4-FFF2-40B4-BE49-F238E27FC236}">
                  <a16:creationId xmlns:a16="http://schemas.microsoft.com/office/drawing/2014/main" id="{A494CB7B-D20B-5909-1DD3-E0B60ADE791F}"/>
                </a:ext>
              </a:extLst>
            </p:cNvPr>
            <p:cNvSpPr/>
            <p:nvPr/>
          </p:nvSpPr>
          <p:spPr>
            <a:xfrm>
              <a:off x="2351059" y="1994917"/>
              <a:ext cx="24685" cy="24685"/>
            </a:xfrm>
            <a:custGeom>
              <a:avLst/>
              <a:gdLst/>
              <a:ahLst/>
              <a:cxnLst/>
              <a:rect l="l" t="t" r="r" b="b"/>
              <a:pathLst>
                <a:path w="677" h="677" extrusionOk="0">
                  <a:moveTo>
                    <a:pt x="677" y="0"/>
                  </a:moveTo>
                  <a:lnTo>
                    <a:pt x="677" y="0"/>
                  </a:lnTo>
                  <a:cubicBezTo>
                    <a:pt x="518" y="80"/>
                    <a:pt x="398" y="179"/>
                    <a:pt x="299" y="299"/>
                  </a:cubicBezTo>
                  <a:cubicBezTo>
                    <a:pt x="179" y="398"/>
                    <a:pt x="80" y="537"/>
                    <a:pt x="0" y="677"/>
                  </a:cubicBezTo>
                  <a:cubicBezTo>
                    <a:pt x="140" y="597"/>
                    <a:pt x="239" y="478"/>
                    <a:pt x="378" y="378"/>
                  </a:cubicBezTo>
                  <a:cubicBezTo>
                    <a:pt x="498" y="279"/>
                    <a:pt x="597" y="159"/>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783;p39">
              <a:extLst>
                <a:ext uri="{FF2B5EF4-FFF2-40B4-BE49-F238E27FC236}">
                  <a16:creationId xmlns:a16="http://schemas.microsoft.com/office/drawing/2014/main" id="{7ECFE948-C885-6D6D-4065-8D14AE5805F0}"/>
                </a:ext>
              </a:extLst>
            </p:cNvPr>
            <p:cNvSpPr/>
            <p:nvPr/>
          </p:nvSpPr>
          <p:spPr>
            <a:xfrm>
              <a:off x="2473646" y="1688815"/>
              <a:ext cx="23956" cy="23956"/>
            </a:xfrm>
            <a:custGeom>
              <a:avLst/>
              <a:gdLst/>
              <a:ahLst/>
              <a:cxnLst/>
              <a:rect l="l" t="t" r="r" b="b"/>
              <a:pathLst>
                <a:path w="657" h="657" extrusionOk="0">
                  <a:moveTo>
                    <a:pt x="657" y="0"/>
                  </a:moveTo>
                  <a:lnTo>
                    <a:pt x="657" y="0"/>
                  </a:lnTo>
                  <a:cubicBezTo>
                    <a:pt x="517" y="80"/>
                    <a:pt x="398" y="160"/>
                    <a:pt x="299" y="299"/>
                  </a:cubicBezTo>
                  <a:cubicBezTo>
                    <a:pt x="159" y="398"/>
                    <a:pt x="60" y="518"/>
                    <a:pt x="0" y="657"/>
                  </a:cubicBezTo>
                  <a:cubicBezTo>
                    <a:pt x="139" y="597"/>
                    <a:pt x="239" y="458"/>
                    <a:pt x="358" y="358"/>
                  </a:cubicBezTo>
                  <a:cubicBezTo>
                    <a:pt x="497" y="259"/>
                    <a:pt x="597" y="140"/>
                    <a:pt x="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784;p39">
              <a:extLst>
                <a:ext uri="{FF2B5EF4-FFF2-40B4-BE49-F238E27FC236}">
                  <a16:creationId xmlns:a16="http://schemas.microsoft.com/office/drawing/2014/main" id="{A9DDC2C3-D79B-ACDA-84B5-076D5D4372FF}"/>
                </a:ext>
              </a:extLst>
            </p:cNvPr>
            <p:cNvSpPr/>
            <p:nvPr/>
          </p:nvSpPr>
          <p:spPr>
            <a:xfrm>
              <a:off x="2309710" y="1614103"/>
              <a:ext cx="179906" cy="86343"/>
            </a:xfrm>
            <a:custGeom>
              <a:avLst/>
              <a:gdLst/>
              <a:ahLst/>
              <a:cxnLst/>
              <a:rect l="l" t="t" r="r" b="b"/>
              <a:pathLst>
                <a:path w="4934" h="2368" extrusionOk="0">
                  <a:moveTo>
                    <a:pt x="20" y="0"/>
                  </a:moveTo>
                  <a:cubicBezTo>
                    <a:pt x="0" y="0"/>
                    <a:pt x="0" y="40"/>
                    <a:pt x="20" y="40"/>
                  </a:cubicBezTo>
                  <a:cubicBezTo>
                    <a:pt x="418" y="199"/>
                    <a:pt x="3044" y="1572"/>
                    <a:pt x="4934" y="2368"/>
                  </a:cubicBezTo>
                  <a:lnTo>
                    <a:pt x="4934" y="2348"/>
                  </a:lnTo>
                  <a:cubicBezTo>
                    <a:pt x="2825" y="1154"/>
                    <a:pt x="418" y="199"/>
                    <a:pt x="2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785;p39">
              <a:extLst>
                <a:ext uri="{FF2B5EF4-FFF2-40B4-BE49-F238E27FC236}">
                  <a16:creationId xmlns:a16="http://schemas.microsoft.com/office/drawing/2014/main" id="{59B597EA-C8AA-C271-398E-8A4E7C00AC63}"/>
                </a:ext>
              </a:extLst>
            </p:cNvPr>
            <p:cNvSpPr/>
            <p:nvPr/>
          </p:nvSpPr>
          <p:spPr>
            <a:xfrm>
              <a:off x="2889974" y="4075172"/>
              <a:ext cx="576691" cy="507813"/>
            </a:xfrm>
            <a:custGeom>
              <a:avLst/>
              <a:gdLst/>
              <a:ahLst/>
              <a:cxnLst/>
              <a:rect l="l" t="t" r="r" b="b"/>
              <a:pathLst>
                <a:path w="15816" h="13927" extrusionOk="0">
                  <a:moveTo>
                    <a:pt x="6724" y="0"/>
                  </a:moveTo>
                  <a:lnTo>
                    <a:pt x="6724" y="5431"/>
                  </a:lnTo>
                  <a:lnTo>
                    <a:pt x="6724" y="7401"/>
                  </a:lnTo>
                  <a:lnTo>
                    <a:pt x="6784" y="9012"/>
                  </a:lnTo>
                  <a:cubicBezTo>
                    <a:pt x="6784" y="9012"/>
                    <a:pt x="1493" y="11399"/>
                    <a:pt x="936" y="11837"/>
                  </a:cubicBezTo>
                  <a:cubicBezTo>
                    <a:pt x="418" y="12314"/>
                    <a:pt x="1" y="13687"/>
                    <a:pt x="498" y="13846"/>
                  </a:cubicBezTo>
                  <a:cubicBezTo>
                    <a:pt x="682" y="13897"/>
                    <a:pt x="2686" y="13927"/>
                    <a:pt x="5167" y="13927"/>
                  </a:cubicBezTo>
                  <a:cubicBezTo>
                    <a:pt x="9404" y="13927"/>
                    <a:pt x="15032" y="13840"/>
                    <a:pt x="15358" y="13627"/>
                  </a:cubicBezTo>
                  <a:cubicBezTo>
                    <a:pt x="15557" y="13488"/>
                    <a:pt x="15676" y="11479"/>
                    <a:pt x="15736" y="9012"/>
                  </a:cubicBezTo>
                  <a:cubicBezTo>
                    <a:pt x="15756" y="8495"/>
                    <a:pt x="15756" y="7958"/>
                    <a:pt x="15756" y="7401"/>
                  </a:cubicBezTo>
                  <a:cubicBezTo>
                    <a:pt x="15756" y="6764"/>
                    <a:pt x="15775" y="6088"/>
                    <a:pt x="15775" y="5431"/>
                  </a:cubicBezTo>
                  <a:cubicBezTo>
                    <a:pt x="15815" y="2547"/>
                    <a:pt x="15756" y="0"/>
                    <a:pt x="1575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3786;p39">
              <a:extLst>
                <a:ext uri="{FF2B5EF4-FFF2-40B4-BE49-F238E27FC236}">
                  <a16:creationId xmlns:a16="http://schemas.microsoft.com/office/drawing/2014/main" id="{350C5F86-19EF-4622-1222-DED23E8B1B4A}"/>
                </a:ext>
              </a:extLst>
            </p:cNvPr>
            <p:cNvSpPr/>
            <p:nvPr/>
          </p:nvSpPr>
          <p:spPr>
            <a:xfrm>
              <a:off x="2889974" y="4273199"/>
              <a:ext cx="575232" cy="309785"/>
            </a:xfrm>
            <a:custGeom>
              <a:avLst/>
              <a:gdLst/>
              <a:ahLst/>
              <a:cxnLst/>
              <a:rect l="l" t="t" r="r" b="b"/>
              <a:pathLst>
                <a:path w="15776" h="8496" extrusionOk="0">
                  <a:moveTo>
                    <a:pt x="6724" y="0"/>
                  </a:moveTo>
                  <a:lnTo>
                    <a:pt x="6724" y="1970"/>
                  </a:lnTo>
                  <a:lnTo>
                    <a:pt x="6784" y="3581"/>
                  </a:lnTo>
                  <a:cubicBezTo>
                    <a:pt x="6784" y="3581"/>
                    <a:pt x="1493" y="5968"/>
                    <a:pt x="936" y="6406"/>
                  </a:cubicBezTo>
                  <a:cubicBezTo>
                    <a:pt x="418" y="6883"/>
                    <a:pt x="1" y="8256"/>
                    <a:pt x="498" y="8415"/>
                  </a:cubicBezTo>
                  <a:cubicBezTo>
                    <a:pt x="682" y="8466"/>
                    <a:pt x="2686" y="8496"/>
                    <a:pt x="5167" y="8496"/>
                  </a:cubicBezTo>
                  <a:cubicBezTo>
                    <a:pt x="9404" y="8496"/>
                    <a:pt x="15032" y="8409"/>
                    <a:pt x="15358" y="8196"/>
                  </a:cubicBezTo>
                  <a:cubicBezTo>
                    <a:pt x="15557" y="8057"/>
                    <a:pt x="15676" y="6048"/>
                    <a:pt x="15736" y="3581"/>
                  </a:cubicBezTo>
                  <a:cubicBezTo>
                    <a:pt x="15756" y="3064"/>
                    <a:pt x="15756" y="2527"/>
                    <a:pt x="15756" y="1970"/>
                  </a:cubicBezTo>
                  <a:cubicBezTo>
                    <a:pt x="15756" y="1333"/>
                    <a:pt x="15775" y="657"/>
                    <a:pt x="1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3787;p39">
              <a:extLst>
                <a:ext uri="{FF2B5EF4-FFF2-40B4-BE49-F238E27FC236}">
                  <a16:creationId xmlns:a16="http://schemas.microsoft.com/office/drawing/2014/main" id="{0727853B-8FBC-9C4F-68A8-50321C72DFD1}"/>
                </a:ext>
              </a:extLst>
            </p:cNvPr>
            <p:cNvSpPr/>
            <p:nvPr/>
          </p:nvSpPr>
          <p:spPr>
            <a:xfrm>
              <a:off x="2887786" y="4344994"/>
              <a:ext cx="578879" cy="238902"/>
            </a:xfrm>
            <a:custGeom>
              <a:avLst/>
              <a:gdLst/>
              <a:ahLst/>
              <a:cxnLst/>
              <a:rect l="l" t="t" r="r" b="b"/>
              <a:pathLst>
                <a:path w="15876" h="6552" extrusionOk="0">
                  <a:moveTo>
                    <a:pt x="6784" y="1"/>
                  </a:moveTo>
                  <a:lnTo>
                    <a:pt x="6844" y="1652"/>
                  </a:lnTo>
                  <a:cubicBezTo>
                    <a:pt x="6844" y="1652"/>
                    <a:pt x="1513" y="4059"/>
                    <a:pt x="976" y="4476"/>
                  </a:cubicBezTo>
                  <a:cubicBezTo>
                    <a:pt x="458" y="4914"/>
                    <a:pt x="1" y="6287"/>
                    <a:pt x="498" y="6466"/>
                  </a:cubicBezTo>
                  <a:cubicBezTo>
                    <a:pt x="673" y="6520"/>
                    <a:pt x="2536" y="6551"/>
                    <a:pt x="4892" y="6551"/>
                  </a:cubicBezTo>
                  <a:cubicBezTo>
                    <a:pt x="6823" y="6551"/>
                    <a:pt x="9086" y="6530"/>
                    <a:pt x="11021" y="6486"/>
                  </a:cubicBezTo>
                  <a:cubicBezTo>
                    <a:pt x="12016" y="6466"/>
                    <a:pt x="12931" y="6446"/>
                    <a:pt x="13647" y="6426"/>
                  </a:cubicBezTo>
                  <a:cubicBezTo>
                    <a:pt x="14682" y="6366"/>
                    <a:pt x="15338" y="6326"/>
                    <a:pt x="15438" y="6247"/>
                  </a:cubicBezTo>
                  <a:cubicBezTo>
                    <a:pt x="15696" y="6088"/>
                    <a:pt x="15816" y="3104"/>
                    <a:pt x="15875"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3788;p39">
              <a:extLst>
                <a:ext uri="{FF2B5EF4-FFF2-40B4-BE49-F238E27FC236}">
                  <a16:creationId xmlns:a16="http://schemas.microsoft.com/office/drawing/2014/main" id="{802F6744-E979-F9CF-C8D2-D4FA5161FAFD}"/>
                </a:ext>
              </a:extLst>
            </p:cNvPr>
            <p:cNvSpPr/>
            <p:nvPr/>
          </p:nvSpPr>
          <p:spPr>
            <a:xfrm>
              <a:off x="2911778" y="4557497"/>
              <a:ext cx="515726" cy="6199"/>
            </a:xfrm>
            <a:custGeom>
              <a:avLst/>
              <a:gdLst/>
              <a:ahLst/>
              <a:cxnLst/>
              <a:rect l="l" t="t" r="r" b="b"/>
              <a:pathLst>
                <a:path w="14144" h="170" extrusionOk="0">
                  <a:moveTo>
                    <a:pt x="8139" y="0"/>
                  </a:moveTo>
                  <a:cubicBezTo>
                    <a:pt x="4880" y="0"/>
                    <a:pt x="1353" y="27"/>
                    <a:pt x="39" y="61"/>
                  </a:cubicBezTo>
                  <a:cubicBezTo>
                    <a:pt x="5" y="61"/>
                    <a:pt x="0" y="105"/>
                    <a:pt x="25" y="105"/>
                  </a:cubicBezTo>
                  <a:cubicBezTo>
                    <a:pt x="29" y="105"/>
                    <a:pt x="33" y="103"/>
                    <a:pt x="39" y="101"/>
                  </a:cubicBezTo>
                  <a:cubicBezTo>
                    <a:pt x="1394" y="135"/>
                    <a:pt x="5104" y="170"/>
                    <a:pt x="8445" y="170"/>
                  </a:cubicBezTo>
                  <a:cubicBezTo>
                    <a:pt x="10891" y="170"/>
                    <a:pt x="13139" y="151"/>
                    <a:pt x="14123" y="101"/>
                  </a:cubicBezTo>
                  <a:cubicBezTo>
                    <a:pt x="14143" y="101"/>
                    <a:pt x="14143" y="61"/>
                    <a:pt x="14123" y="61"/>
                  </a:cubicBezTo>
                  <a:cubicBezTo>
                    <a:pt x="13099" y="17"/>
                    <a:pt x="10702" y="0"/>
                    <a:pt x="813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789;p39">
              <a:extLst>
                <a:ext uri="{FF2B5EF4-FFF2-40B4-BE49-F238E27FC236}">
                  <a16:creationId xmlns:a16="http://schemas.microsoft.com/office/drawing/2014/main" id="{C0B0E44A-DAAB-43ED-9244-B3E01B412BE6}"/>
                </a:ext>
              </a:extLst>
            </p:cNvPr>
            <p:cNvSpPr/>
            <p:nvPr/>
          </p:nvSpPr>
          <p:spPr>
            <a:xfrm>
              <a:off x="3122823" y="4383425"/>
              <a:ext cx="104210" cy="27092"/>
            </a:xfrm>
            <a:custGeom>
              <a:avLst/>
              <a:gdLst/>
              <a:ahLst/>
              <a:cxnLst/>
              <a:rect l="l" t="t" r="r" b="b"/>
              <a:pathLst>
                <a:path w="2858" h="743" extrusionOk="0">
                  <a:moveTo>
                    <a:pt x="778" y="1"/>
                  </a:moveTo>
                  <a:cubicBezTo>
                    <a:pt x="539" y="1"/>
                    <a:pt x="304" y="22"/>
                    <a:pt x="80" y="61"/>
                  </a:cubicBezTo>
                  <a:cubicBezTo>
                    <a:pt x="0" y="61"/>
                    <a:pt x="20" y="160"/>
                    <a:pt x="80" y="200"/>
                  </a:cubicBezTo>
                  <a:cubicBezTo>
                    <a:pt x="1015" y="260"/>
                    <a:pt x="1870" y="458"/>
                    <a:pt x="2785" y="737"/>
                  </a:cubicBezTo>
                  <a:cubicBezTo>
                    <a:pt x="2793" y="741"/>
                    <a:pt x="2800" y="742"/>
                    <a:pt x="2807" y="742"/>
                  </a:cubicBezTo>
                  <a:cubicBezTo>
                    <a:pt x="2837" y="742"/>
                    <a:pt x="2857" y="713"/>
                    <a:pt x="2825" y="697"/>
                  </a:cubicBezTo>
                  <a:cubicBezTo>
                    <a:pt x="2284" y="201"/>
                    <a:pt x="1516" y="1"/>
                    <a:pt x="77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3790;p39">
              <a:extLst>
                <a:ext uri="{FF2B5EF4-FFF2-40B4-BE49-F238E27FC236}">
                  <a16:creationId xmlns:a16="http://schemas.microsoft.com/office/drawing/2014/main" id="{086B4687-AC71-9451-808E-6A0FD45C1769}"/>
                </a:ext>
              </a:extLst>
            </p:cNvPr>
            <p:cNvSpPr/>
            <p:nvPr/>
          </p:nvSpPr>
          <p:spPr>
            <a:xfrm>
              <a:off x="3098867" y="4397937"/>
              <a:ext cx="103626" cy="27092"/>
            </a:xfrm>
            <a:custGeom>
              <a:avLst/>
              <a:gdLst/>
              <a:ahLst/>
              <a:cxnLst/>
              <a:rect l="l" t="t" r="r" b="b"/>
              <a:pathLst>
                <a:path w="2842" h="743" extrusionOk="0">
                  <a:moveTo>
                    <a:pt x="759" y="0"/>
                  </a:moveTo>
                  <a:cubicBezTo>
                    <a:pt x="520" y="0"/>
                    <a:pt x="284" y="21"/>
                    <a:pt x="60" y="60"/>
                  </a:cubicBezTo>
                  <a:cubicBezTo>
                    <a:pt x="1" y="60"/>
                    <a:pt x="1" y="160"/>
                    <a:pt x="60" y="200"/>
                  </a:cubicBezTo>
                  <a:cubicBezTo>
                    <a:pt x="995" y="259"/>
                    <a:pt x="1851" y="458"/>
                    <a:pt x="2766" y="737"/>
                  </a:cubicBezTo>
                  <a:cubicBezTo>
                    <a:pt x="2777" y="741"/>
                    <a:pt x="2787" y="742"/>
                    <a:pt x="2796" y="742"/>
                  </a:cubicBezTo>
                  <a:cubicBezTo>
                    <a:pt x="2832" y="742"/>
                    <a:pt x="2842" y="713"/>
                    <a:pt x="2825" y="697"/>
                  </a:cubicBezTo>
                  <a:cubicBezTo>
                    <a:pt x="2270" y="201"/>
                    <a:pt x="1498" y="0"/>
                    <a:pt x="7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3791;p39">
              <a:extLst>
                <a:ext uri="{FF2B5EF4-FFF2-40B4-BE49-F238E27FC236}">
                  <a16:creationId xmlns:a16="http://schemas.microsoft.com/office/drawing/2014/main" id="{7E77E01C-44BF-4ACA-0337-7D7F040569B2}"/>
                </a:ext>
              </a:extLst>
            </p:cNvPr>
            <p:cNvSpPr/>
            <p:nvPr/>
          </p:nvSpPr>
          <p:spPr>
            <a:xfrm>
              <a:off x="3074948" y="4412741"/>
              <a:ext cx="103590" cy="27092"/>
            </a:xfrm>
            <a:custGeom>
              <a:avLst/>
              <a:gdLst/>
              <a:ahLst/>
              <a:cxnLst/>
              <a:rect l="l" t="t" r="r" b="b"/>
              <a:pathLst>
                <a:path w="2841" h="743" extrusionOk="0">
                  <a:moveTo>
                    <a:pt x="816" y="1"/>
                  </a:moveTo>
                  <a:cubicBezTo>
                    <a:pt x="558" y="1"/>
                    <a:pt x="303" y="26"/>
                    <a:pt x="60" y="72"/>
                  </a:cubicBezTo>
                  <a:cubicBezTo>
                    <a:pt x="0" y="92"/>
                    <a:pt x="0" y="152"/>
                    <a:pt x="60" y="192"/>
                  </a:cubicBezTo>
                  <a:cubicBezTo>
                    <a:pt x="1015" y="271"/>
                    <a:pt x="1850" y="450"/>
                    <a:pt x="2785" y="729"/>
                  </a:cubicBezTo>
                  <a:cubicBezTo>
                    <a:pt x="2795" y="738"/>
                    <a:pt x="2803" y="742"/>
                    <a:pt x="2810" y="742"/>
                  </a:cubicBezTo>
                  <a:cubicBezTo>
                    <a:pt x="2832" y="742"/>
                    <a:pt x="2840" y="704"/>
                    <a:pt x="2825" y="689"/>
                  </a:cubicBezTo>
                  <a:cubicBezTo>
                    <a:pt x="2295" y="203"/>
                    <a:pt x="1547" y="1"/>
                    <a:pt x="81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792;p39">
              <a:extLst>
                <a:ext uri="{FF2B5EF4-FFF2-40B4-BE49-F238E27FC236}">
                  <a16:creationId xmlns:a16="http://schemas.microsoft.com/office/drawing/2014/main" id="{7FE53801-7506-251B-3E12-D39562EA30CE}"/>
                </a:ext>
              </a:extLst>
            </p:cNvPr>
            <p:cNvSpPr/>
            <p:nvPr/>
          </p:nvSpPr>
          <p:spPr>
            <a:xfrm>
              <a:off x="3050992" y="4426961"/>
              <a:ext cx="103481" cy="27055"/>
            </a:xfrm>
            <a:custGeom>
              <a:avLst/>
              <a:gdLst/>
              <a:ahLst/>
              <a:cxnLst/>
              <a:rect l="l" t="t" r="r" b="b"/>
              <a:pathLst>
                <a:path w="2838" h="742" extrusionOk="0">
                  <a:moveTo>
                    <a:pt x="759" y="0"/>
                  </a:moveTo>
                  <a:cubicBezTo>
                    <a:pt x="520" y="0"/>
                    <a:pt x="284" y="21"/>
                    <a:pt x="60" y="60"/>
                  </a:cubicBezTo>
                  <a:cubicBezTo>
                    <a:pt x="1" y="100"/>
                    <a:pt x="1" y="199"/>
                    <a:pt x="60" y="199"/>
                  </a:cubicBezTo>
                  <a:cubicBezTo>
                    <a:pt x="995" y="259"/>
                    <a:pt x="1851" y="458"/>
                    <a:pt x="2766" y="737"/>
                  </a:cubicBezTo>
                  <a:cubicBezTo>
                    <a:pt x="2773" y="740"/>
                    <a:pt x="2781" y="742"/>
                    <a:pt x="2788" y="742"/>
                  </a:cubicBezTo>
                  <a:cubicBezTo>
                    <a:pt x="2818" y="742"/>
                    <a:pt x="2838" y="713"/>
                    <a:pt x="2806" y="697"/>
                  </a:cubicBezTo>
                  <a:cubicBezTo>
                    <a:pt x="2265" y="201"/>
                    <a:pt x="1497" y="0"/>
                    <a:pt x="7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793;p39">
              <a:extLst>
                <a:ext uri="{FF2B5EF4-FFF2-40B4-BE49-F238E27FC236}">
                  <a16:creationId xmlns:a16="http://schemas.microsoft.com/office/drawing/2014/main" id="{55810913-FA31-E347-C141-31B29F348D3D}"/>
                </a:ext>
              </a:extLst>
            </p:cNvPr>
            <p:cNvSpPr/>
            <p:nvPr/>
          </p:nvSpPr>
          <p:spPr>
            <a:xfrm>
              <a:off x="3050992" y="4297301"/>
              <a:ext cx="116097" cy="95277"/>
            </a:xfrm>
            <a:custGeom>
              <a:avLst/>
              <a:gdLst/>
              <a:ahLst/>
              <a:cxnLst/>
              <a:rect l="l" t="t" r="r" b="b"/>
              <a:pathLst>
                <a:path w="3184" h="2613" extrusionOk="0">
                  <a:moveTo>
                    <a:pt x="858" y="269"/>
                  </a:moveTo>
                  <a:cubicBezTo>
                    <a:pt x="1160" y="269"/>
                    <a:pt x="1567" y="507"/>
                    <a:pt x="1712" y="652"/>
                  </a:cubicBezTo>
                  <a:cubicBezTo>
                    <a:pt x="1891" y="791"/>
                    <a:pt x="2070" y="990"/>
                    <a:pt x="2209" y="1169"/>
                  </a:cubicBezTo>
                  <a:cubicBezTo>
                    <a:pt x="2527" y="1547"/>
                    <a:pt x="2786" y="1965"/>
                    <a:pt x="3064" y="2383"/>
                  </a:cubicBezTo>
                  <a:cubicBezTo>
                    <a:pt x="2686" y="2244"/>
                    <a:pt x="2308" y="2084"/>
                    <a:pt x="1930" y="1965"/>
                  </a:cubicBezTo>
                  <a:cubicBezTo>
                    <a:pt x="1513" y="1766"/>
                    <a:pt x="598" y="1428"/>
                    <a:pt x="518" y="871"/>
                  </a:cubicBezTo>
                  <a:cubicBezTo>
                    <a:pt x="448" y="416"/>
                    <a:pt x="620" y="269"/>
                    <a:pt x="858" y="269"/>
                  </a:cubicBezTo>
                  <a:close/>
                  <a:moveTo>
                    <a:pt x="932" y="1"/>
                  </a:moveTo>
                  <a:cubicBezTo>
                    <a:pt x="711" y="1"/>
                    <a:pt x="503" y="83"/>
                    <a:pt x="359" y="294"/>
                  </a:cubicBezTo>
                  <a:cubicBezTo>
                    <a:pt x="1" y="771"/>
                    <a:pt x="379" y="1309"/>
                    <a:pt x="757" y="1607"/>
                  </a:cubicBezTo>
                  <a:cubicBezTo>
                    <a:pt x="1393" y="2104"/>
                    <a:pt x="2249" y="2303"/>
                    <a:pt x="3005" y="2602"/>
                  </a:cubicBezTo>
                  <a:cubicBezTo>
                    <a:pt x="3019" y="2609"/>
                    <a:pt x="3034" y="2612"/>
                    <a:pt x="3048" y="2612"/>
                  </a:cubicBezTo>
                  <a:cubicBezTo>
                    <a:pt x="3111" y="2612"/>
                    <a:pt x="3164" y="2547"/>
                    <a:pt x="3164" y="2482"/>
                  </a:cubicBezTo>
                  <a:cubicBezTo>
                    <a:pt x="3184" y="2482"/>
                    <a:pt x="3184" y="2462"/>
                    <a:pt x="3184" y="2462"/>
                  </a:cubicBezTo>
                  <a:cubicBezTo>
                    <a:pt x="2945" y="1687"/>
                    <a:pt x="2388" y="871"/>
                    <a:pt x="1771" y="334"/>
                  </a:cubicBezTo>
                  <a:cubicBezTo>
                    <a:pt x="1554" y="151"/>
                    <a:pt x="1231" y="1"/>
                    <a:pt x="9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3794;p39">
              <a:extLst>
                <a:ext uri="{FF2B5EF4-FFF2-40B4-BE49-F238E27FC236}">
                  <a16:creationId xmlns:a16="http://schemas.microsoft.com/office/drawing/2014/main" id="{85846B8D-C19F-E76A-0A52-01F60BB00CDB}"/>
                </a:ext>
              </a:extLst>
            </p:cNvPr>
            <p:cNvSpPr/>
            <p:nvPr/>
          </p:nvSpPr>
          <p:spPr>
            <a:xfrm>
              <a:off x="3159066" y="4318340"/>
              <a:ext cx="127692" cy="73837"/>
            </a:xfrm>
            <a:custGeom>
              <a:avLst/>
              <a:gdLst/>
              <a:ahLst/>
              <a:cxnLst/>
              <a:rect l="l" t="t" r="r" b="b"/>
              <a:pathLst>
                <a:path w="3502" h="2025" extrusionOk="0">
                  <a:moveTo>
                    <a:pt x="2573" y="297"/>
                  </a:moveTo>
                  <a:cubicBezTo>
                    <a:pt x="2920" y="297"/>
                    <a:pt x="3202" y="448"/>
                    <a:pt x="2965" y="990"/>
                  </a:cubicBezTo>
                  <a:cubicBezTo>
                    <a:pt x="2726" y="1488"/>
                    <a:pt x="1791" y="1587"/>
                    <a:pt x="1314" y="1667"/>
                  </a:cubicBezTo>
                  <a:cubicBezTo>
                    <a:pt x="916" y="1706"/>
                    <a:pt x="518" y="1726"/>
                    <a:pt x="120" y="1806"/>
                  </a:cubicBezTo>
                  <a:cubicBezTo>
                    <a:pt x="498" y="1488"/>
                    <a:pt x="836" y="1129"/>
                    <a:pt x="1274" y="871"/>
                  </a:cubicBezTo>
                  <a:cubicBezTo>
                    <a:pt x="1473" y="712"/>
                    <a:pt x="1672" y="592"/>
                    <a:pt x="1871" y="453"/>
                  </a:cubicBezTo>
                  <a:cubicBezTo>
                    <a:pt x="2008" y="384"/>
                    <a:pt x="2309" y="297"/>
                    <a:pt x="2573" y="297"/>
                  </a:cubicBezTo>
                  <a:close/>
                  <a:moveTo>
                    <a:pt x="2528" y="0"/>
                  </a:moveTo>
                  <a:cubicBezTo>
                    <a:pt x="2310" y="0"/>
                    <a:pt x="2083" y="55"/>
                    <a:pt x="1891" y="135"/>
                  </a:cubicBezTo>
                  <a:cubicBezTo>
                    <a:pt x="1174" y="493"/>
                    <a:pt x="419" y="1129"/>
                    <a:pt x="1" y="1826"/>
                  </a:cubicBezTo>
                  <a:cubicBezTo>
                    <a:pt x="1" y="1865"/>
                    <a:pt x="1" y="1865"/>
                    <a:pt x="21" y="1885"/>
                  </a:cubicBezTo>
                  <a:cubicBezTo>
                    <a:pt x="1" y="1945"/>
                    <a:pt x="41" y="2025"/>
                    <a:pt x="120" y="2025"/>
                  </a:cubicBezTo>
                  <a:cubicBezTo>
                    <a:pt x="916" y="1945"/>
                    <a:pt x="1791" y="1945"/>
                    <a:pt x="2547" y="1627"/>
                  </a:cubicBezTo>
                  <a:cubicBezTo>
                    <a:pt x="3005" y="1428"/>
                    <a:pt x="3502" y="1010"/>
                    <a:pt x="3283" y="453"/>
                  </a:cubicBezTo>
                  <a:cubicBezTo>
                    <a:pt x="3152" y="120"/>
                    <a:pt x="2851" y="0"/>
                    <a:pt x="252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795;p39">
              <a:extLst>
                <a:ext uri="{FF2B5EF4-FFF2-40B4-BE49-F238E27FC236}">
                  <a16:creationId xmlns:a16="http://schemas.microsoft.com/office/drawing/2014/main" id="{33EE2218-DEC0-4181-5C88-4454170D0707}"/>
                </a:ext>
              </a:extLst>
            </p:cNvPr>
            <p:cNvSpPr/>
            <p:nvPr/>
          </p:nvSpPr>
          <p:spPr>
            <a:xfrm>
              <a:off x="3103935" y="2673082"/>
              <a:ext cx="471533" cy="1561689"/>
            </a:xfrm>
            <a:custGeom>
              <a:avLst/>
              <a:gdLst/>
              <a:ahLst/>
              <a:cxnLst/>
              <a:rect l="l" t="t" r="r" b="b"/>
              <a:pathLst>
                <a:path w="12932" h="42830" extrusionOk="0">
                  <a:moveTo>
                    <a:pt x="12931" y="1"/>
                  </a:moveTo>
                  <a:cubicBezTo>
                    <a:pt x="12931" y="1"/>
                    <a:pt x="12930" y="8"/>
                    <a:pt x="12929" y="21"/>
                  </a:cubicBezTo>
                  <a:lnTo>
                    <a:pt x="12931" y="21"/>
                  </a:lnTo>
                  <a:lnTo>
                    <a:pt x="12931" y="1"/>
                  </a:lnTo>
                  <a:close/>
                  <a:moveTo>
                    <a:pt x="4497" y="21"/>
                  </a:moveTo>
                  <a:cubicBezTo>
                    <a:pt x="4497" y="21"/>
                    <a:pt x="1493" y="19337"/>
                    <a:pt x="1015" y="23892"/>
                  </a:cubicBezTo>
                  <a:cubicBezTo>
                    <a:pt x="637" y="27493"/>
                    <a:pt x="1" y="42830"/>
                    <a:pt x="1" y="42830"/>
                  </a:cubicBezTo>
                  <a:lnTo>
                    <a:pt x="9947" y="42830"/>
                  </a:lnTo>
                  <a:cubicBezTo>
                    <a:pt x="9947" y="42830"/>
                    <a:pt x="10266" y="29860"/>
                    <a:pt x="10385" y="25722"/>
                  </a:cubicBezTo>
                  <a:cubicBezTo>
                    <a:pt x="10405" y="24946"/>
                    <a:pt x="10445" y="24489"/>
                    <a:pt x="10445" y="24449"/>
                  </a:cubicBezTo>
                  <a:cubicBezTo>
                    <a:pt x="10484" y="24136"/>
                    <a:pt x="12850" y="799"/>
                    <a:pt x="12929"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3796;p39">
              <a:extLst>
                <a:ext uri="{FF2B5EF4-FFF2-40B4-BE49-F238E27FC236}">
                  <a16:creationId xmlns:a16="http://schemas.microsoft.com/office/drawing/2014/main" id="{293A804D-E2ED-D9B5-87EC-7237498E42EE}"/>
                </a:ext>
              </a:extLst>
            </p:cNvPr>
            <p:cNvSpPr/>
            <p:nvPr/>
          </p:nvSpPr>
          <p:spPr>
            <a:xfrm>
              <a:off x="3419481" y="2703200"/>
              <a:ext cx="116789" cy="1472830"/>
            </a:xfrm>
            <a:custGeom>
              <a:avLst/>
              <a:gdLst/>
              <a:ahLst/>
              <a:cxnLst/>
              <a:rect l="l" t="t" r="r" b="b"/>
              <a:pathLst>
                <a:path w="3203" h="40393" extrusionOk="0">
                  <a:moveTo>
                    <a:pt x="3173" y="0"/>
                  </a:moveTo>
                  <a:cubicBezTo>
                    <a:pt x="3158" y="0"/>
                    <a:pt x="3143" y="10"/>
                    <a:pt x="3143" y="30"/>
                  </a:cubicBezTo>
                  <a:cubicBezTo>
                    <a:pt x="2726" y="2954"/>
                    <a:pt x="2308" y="5859"/>
                    <a:pt x="1950" y="8803"/>
                  </a:cubicBezTo>
                  <a:cubicBezTo>
                    <a:pt x="1333" y="13995"/>
                    <a:pt x="856" y="19227"/>
                    <a:pt x="557" y="24439"/>
                  </a:cubicBezTo>
                  <a:cubicBezTo>
                    <a:pt x="259" y="29730"/>
                    <a:pt x="120" y="35041"/>
                    <a:pt x="0" y="40333"/>
                  </a:cubicBezTo>
                  <a:cubicBezTo>
                    <a:pt x="0" y="40373"/>
                    <a:pt x="25" y="40393"/>
                    <a:pt x="50" y="40393"/>
                  </a:cubicBezTo>
                  <a:cubicBezTo>
                    <a:pt x="75" y="40393"/>
                    <a:pt x="100" y="40373"/>
                    <a:pt x="100" y="40333"/>
                  </a:cubicBezTo>
                  <a:cubicBezTo>
                    <a:pt x="159" y="37349"/>
                    <a:pt x="259" y="34385"/>
                    <a:pt x="398" y="31401"/>
                  </a:cubicBezTo>
                  <a:cubicBezTo>
                    <a:pt x="617" y="26169"/>
                    <a:pt x="935" y="20918"/>
                    <a:pt x="1413" y="15686"/>
                  </a:cubicBezTo>
                  <a:cubicBezTo>
                    <a:pt x="1890" y="10474"/>
                    <a:pt x="2427" y="5222"/>
                    <a:pt x="3203" y="30"/>
                  </a:cubicBezTo>
                  <a:cubicBezTo>
                    <a:pt x="3203" y="10"/>
                    <a:pt x="3188" y="0"/>
                    <a:pt x="317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3797;p39">
              <a:extLst>
                <a:ext uri="{FF2B5EF4-FFF2-40B4-BE49-F238E27FC236}">
                  <a16:creationId xmlns:a16="http://schemas.microsoft.com/office/drawing/2014/main" id="{5777C2F1-87E0-A033-F240-44CCCB2E075F}"/>
                </a:ext>
              </a:extLst>
            </p:cNvPr>
            <p:cNvSpPr/>
            <p:nvPr/>
          </p:nvSpPr>
          <p:spPr>
            <a:xfrm>
              <a:off x="3124245" y="4170630"/>
              <a:ext cx="327907" cy="10064"/>
            </a:xfrm>
            <a:custGeom>
              <a:avLst/>
              <a:gdLst/>
              <a:ahLst/>
              <a:cxnLst/>
              <a:rect l="l" t="t" r="r" b="b"/>
              <a:pathLst>
                <a:path w="8993" h="276" extrusionOk="0">
                  <a:moveTo>
                    <a:pt x="4512" y="0"/>
                  </a:moveTo>
                  <a:cubicBezTo>
                    <a:pt x="4170" y="0"/>
                    <a:pt x="3826" y="3"/>
                    <a:pt x="3482" y="8"/>
                  </a:cubicBezTo>
                  <a:cubicBezTo>
                    <a:pt x="2885" y="28"/>
                    <a:pt x="2328" y="28"/>
                    <a:pt x="1751" y="68"/>
                  </a:cubicBezTo>
                  <a:cubicBezTo>
                    <a:pt x="1453" y="68"/>
                    <a:pt x="1155" y="88"/>
                    <a:pt x="856" y="88"/>
                  </a:cubicBezTo>
                  <a:cubicBezTo>
                    <a:pt x="578" y="88"/>
                    <a:pt x="279" y="88"/>
                    <a:pt x="41" y="108"/>
                  </a:cubicBezTo>
                  <a:cubicBezTo>
                    <a:pt x="1" y="108"/>
                    <a:pt x="1" y="167"/>
                    <a:pt x="41" y="167"/>
                  </a:cubicBezTo>
                  <a:cubicBezTo>
                    <a:pt x="180" y="187"/>
                    <a:pt x="339" y="187"/>
                    <a:pt x="478" y="187"/>
                  </a:cubicBezTo>
                  <a:cubicBezTo>
                    <a:pt x="657" y="187"/>
                    <a:pt x="836" y="207"/>
                    <a:pt x="996" y="207"/>
                  </a:cubicBezTo>
                  <a:cubicBezTo>
                    <a:pt x="1334" y="207"/>
                    <a:pt x="1652" y="247"/>
                    <a:pt x="1970" y="247"/>
                  </a:cubicBezTo>
                  <a:cubicBezTo>
                    <a:pt x="2786" y="261"/>
                    <a:pt x="3602" y="275"/>
                    <a:pt x="4425" y="275"/>
                  </a:cubicBezTo>
                  <a:cubicBezTo>
                    <a:pt x="4766" y="275"/>
                    <a:pt x="5108" y="273"/>
                    <a:pt x="5452" y="267"/>
                  </a:cubicBezTo>
                  <a:cubicBezTo>
                    <a:pt x="6048" y="247"/>
                    <a:pt x="6625" y="247"/>
                    <a:pt x="7202" y="207"/>
                  </a:cubicBezTo>
                  <a:cubicBezTo>
                    <a:pt x="7799" y="187"/>
                    <a:pt x="8356" y="148"/>
                    <a:pt x="8953" y="148"/>
                  </a:cubicBezTo>
                  <a:cubicBezTo>
                    <a:pt x="8992" y="148"/>
                    <a:pt x="8992" y="108"/>
                    <a:pt x="8953" y="108"/>
                  </a:cubicBezTo>
                  <a:cubicBezTo>
                    <a:pt x="8614" y="108"/>
                    <a:pt x="8296" y="88"/>
                    <a:pt x="7938" y="68"/>
                  </a:cubicBezTo>
                  <a:cubicBezTo>
                    <a:pt x="7620" y="68"/>
                    <a:pt x="7302" y="28"/>
                    <a:pt x="6963" y="28"/>
                  </a:cubicBezTo>
                  <a:cubicBezTo>
                    <a:pt x="6162" y="14"/>
                    <a:pt x="5340" y="0"/>
                    <a:pt x="451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3798;p39">
              <a:extLst>
                <a:ext uri="{FF2B5EF4-FFF2-40B4-BE49-F238E27FC236}">
                  <a16:creationId xmlns:a16="http://schemas.microsoft.com/office/drawing/2014/main" id="{0E710EF2-55C0-2748-BE31-29D7863BA730}"/>
                </a:ext>
              </a:extLst>
            </p:cNvPr>
            <p:cNvSpPr/>
            <p:nvPr/>
          </p:nvSpPr>
          <p:spPr>
            <a:xfrm>
              <a:off x="3311406" y="2673082"/>
              <a:ext cx="264061" cy="937925"/>
            </a:xfrm>
            <a:custGeom>
              <a:avLst/>
              <a:gdLst/>
              <a:ahLst/>
              <a:cxnLst/>
              <a:rect l="l" t="t" r="r" b="b"/>
              <a:pathLst>
                <a:path w="7242" h="25723" extrusionOk="0">
                  <a:moveTo>
                    <a:pt x="7241" y="1"/>
                  </a:moveTo>
                  <a:cubicBezTo>
                    <a:pt x="7241" y="1"/>
                    <a:pt x="7240" y="8"/>
                    <a:pt x="7239" y="21"/>
                  </a:cubicBezTo>
                  <a:lnTo>
                    <a:pt x="7241" y="21"/>
                  </a:lnTo>
                  <a:lnTo>
                    <a:pt x="7241" y="1"/>
                  </a:lnTo>
                  <a:close/>
                  <a:moveTo>
                    <a:pt x="0" y="21"/>
                  </a:moveTo>
                  <a:lnTo>
                    <a:pt x="4695" y="25722"/>
                  </a:lnTo>
                  <a:cubicBezTo>
                    <a:pt x="4715" y="24946"/>
                    <a:pt x="4755" y="24489"/>
                    <a:pt x="4755" y="24449"/>
                  </a:cubicBezTo>
                  <a:cubicBezTo>
                    <a:pt x="4794" y="24136"/>
                    <a:pt x="7160" y="799"/>
                    <a:pt x="7239" y="2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3799;p39">
              <a:extLst>
                <a:ext uri="{FF2B5EF4-FFF2-40B4-BE49-F238E27FC236}">
                  <a16:creationId xmlns:a16="http://schemas.microsoft.com/office/drawing/2014/main" id="{5FF97E7A-72BC-201A-CC94-911BF6AA6B26}"/>
                </a:ext>
              </a:extLst>
            </p:cNvPr>
            <p:cNvSpPr/>
            <p:nvPr/>
          </p:nvSpPr>
          <p:spPr>
            <a:xfrm>
              <a:off x="3997556" y="3557296"/>
              <a:ext cx="590474" cy="738657"/>
            </a:xfrm>
            <a:custGeom>
              <a:avLst/>
              <a:gdLst/>
              <a:ahLst/>
              <a:cxnLst/>
              <a:rect l="l" t="t" r="r" b="b"/>
              <a:pathLst>
                <a:path w="16194" h="20258" extrusionOk="0">
                  <a:moveTo>
                    <a:pt x="5431" y="0"/>
                  </a:moveTo>
                  <a:lnTo>
                    <a:pt x="1" y="6883"/>
                  </a:lnTo>
                  <a:lnTo>
                    <a:pt x="4238" y="10026"/>
                  </a:lnTo>
                  <a:lnTo>
                    <a:pt x="5969" y="11319"/>
                  </a:lnTo>
                  <a:lnTo>
                    <a:pt x="7281" y="12274"/>
                  </a:lnTo>
                  <a:cubicBezTo>
                    <a:pt x="7281" y="12274"/>
                    <a:pt x="5889" y="17923"/>
                    <a:pt x="5889" y="18620"/>
                  </a:cubicBezTo>
                  <a:cubicBezTo>
                    <a:pt x="5871" y="19224"/>
                    <a:pt x="6521" y="20257"/>
                    <a:pt x="6986" y="20257"/>
                  </a:cubicBezTo>
                  <a:cubicBezTo>
                    <a:pt x="7041" y="20257"/>
                    <a:pt x="7094" y="20243"/>
                    <a:pt x="7142" y="20211"/>
                  </a:cubicBezTo>
                  <a:cubicBezTo>
                    <a:pt x="7560" y="19933"/>
                    <a:pt x="16094" y="8992"/>
                    <a:pt x="16173" y="8375"/>
                  </a:cubicBezTo>
                  <a:cubicBezTo>
                    <a:pt x="16193" y="8156"/>
                    <a:pt x="14682" y="6803"/>
                    <a:pt x="12772" y="5252"/>
                  </a:cubicBezTo>
                  <a:cubicBezTo>
                    <a:pt x="12374" y="4894"/>
                    <a:pt x="11956" y="4556"/>
                    <a:pt x="11519" y="4197"/>
                  </a:cubicBezTo>
                  <a:cubicBezTo>
                    <a:pt x="10962" y="3780"/>
                    <a:pt x="10385" y="3382"/>
                    <a:pt x="9848" y="2984"/>
                  </a:cubicBezTo>
                  <a:cubicBezTo>
                    <a:pt x="7460" y="1333"/>
                    <a:pt x="5431" y="0"/>
                    <a:pt x="5431"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3800;p39">
              <a:extLst>
                <a:ext uri="{FF2B5EF4-FFF2-40B4-BE49-F238E27FC236}">
                  <a16:creationId xmlns:a16="http://schemas.microsoft.com/office/drawing/2014/main" id="{21607F42-7814-49A7-236A-2ED2EE3AA278}"/>
                </a:ext>
              </a:extLst>
            </p:cNvPr>
            <p:cNvSpPr/>
            <p:nvPr/>
          </p:nvSpPr>
          <p:spPr>
            <a:xfrm>
              <a:off x="4150626" y="3666063"/>
              <a:ext cx="437404" cy="629890"/>
            </a:xfrm>
            <a:custGeom>
              <a:avLst/>
              <a:gdLst/>
              <a:ahLst/>
              <a:cxnLst/>
              <a:rect l="l" t="t" r="r" b="b"/>
              <a:pathLst>
                <a:path w="11996" h="17275" extrusionOk="0">
                  <a:moveTo>
                    <a:pt x="5650" y="1"/>
                  </a:moveTo>
                  <a:cubicBezTo>
                    <a:pt x="3959" y="2110"/>
                    <a:pt x="1512" y="5153"/>
                    <a:pt x="0" y="7003"/>
                  </a:cubicBezTo>
                  <a:lnTo>
                    <a:pt x="1751" y="8296"/>
                  </a:lnTo>
                  <a:lnTo>
                    <a:pt x="3064" y="9271"/>
                  </a:lnTo>
                  <a:cubicBezTo>
                    <a:pt x="3064" y="9271"/>
                    <a:pt x="1671" y="14921"/>
                    <a:pt x="1671" y="15617"/>
                  </a:cubicBezTo>
                  <a:cubicBezTo>
                    <a:pt x="1671" y="16239"/>
                    <a:pt x="2323" y="17274"/>
                    <a:pt x="2788" y="17274"/>
                  </a:cubicBezTo>
                  <a:cubicBezTo>
                    <a:pt x="2843" y="17274"/>
                    <a:pt x="2896" y="17260"/>
                    <a:pt x="2944" y="17228"/>
                  </a:cubicBezTo>
                  <a:cubicBezTo>
                    <a:pt x="3362" y="16950"/>
                    <a:pt x="11896" y="6009"/>
                    <a:pt x="11975" y="5392"/>
                  </a:cubicBezTo>
                  <a:cubicBezTo>
                    <a:pt x="11995" y="5173"/>
                    <a:pt x="10484" y="3820"/>
                    <a:pt x="8574" y="2269"/>
                  </a:cubicBezTo>
                  <a:cubicBezTo>
                    <a:pt x="8176" y="1911"/>
                    <a:pt x="7758" y="1573"/>
                    <a:pt x="7321" y="1214"/>
                  </a:cubicBezTo>
                  <a:cubicBezTo>
                    <a:pt x="6764" y="797"/>
                    <a:pt x="6187" y="399"/>
                    <a:pt x="5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3801;p39">
              <a:extLst>
                <a:ext uri="{FF2B5EF4-FFF2-40B4-BE49-F238E27FC236}">
                  <a16:creationId xmlns:a16="http://schemas.microsoft.com/office/drawing/2014/main" id="{974E7E08-C38F-B1A4-EBDC-097308ACF3D2}"/>
                </a:ext>
              </a:extLst>
            </p:cNvPr>
            <p:cNvSpPr/>
            <p:nvPr/>
          </p:nvSpPr>
          <p:spPr>
            <a:xfrm>
              <a:off x="4209367" y="3709599"/>
              <a:ext cx="379392" cy="588322"/>
            </a:xfrm>
            <a:custGeom>
              <a:avLst/>
              <a:gdLst/>
              <a:ahLst/>
              <a:cxnLst/>
              <a:rect l="l" t="t" r="r" b="b"/>
              <a:pathLst>
                <a:path w="10405" h="16135" extrusionOk="0">
                  <a:moveTo>
                    <a:pt x="5729" y="1"/>
                  </a:moveTo>
                  <a:lnTo>
                    <a:pt x="120" y="7142"/>
                  </a:lnTo>
                  <a:lnTo>
                    <a:pt x="1433" y="8097"/>
                  </a:lnTo>
                  <a:cubicBezTo>
                    <a:pt x="1433" y="8097"/>
                    <a:pt x="0" y="13766"/>
                    <a:pt x="40" y="14463"/>
                  </a:cubicBezTo>
                  <a:cubicBezTo>
                    <a:pt x="40" y="15089"/>
                    <a:pt x="717" y="16135"/>
                    <a:pt x="1171" y="16135"/>
                  </a:cubicBezTo>
                  <a:cubicBezTo>
                    <a:pt x="1222" y="16135"/>
                    <a:pt x="1270" y="16122"/>
                    <a:pt x="1313" y="16094"/>
                  </a:cubicBezTo>
                  <a:cubicBezTo>
                    <a:pt x="1731" y="15815"/>
                    <a:pt x="10305" y="4815"/>
                    <a:pt x="10384" y="4198"/>
                  </a:cubicBezTo>
                  <a:cubicBezTo>
                    <a:pt x="10404" y="3900"/>
                    <a:pt x="8136" y="1990"/>
                    <a:pt x="5729"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3802;p39">
              <a:extLst>
                <a:ext uri="{FF2B5EF4-FFF2-40B4-BE49-F238E27FC236}">
                  <a16:creationId xmlns:a16="http://schemas.microsoft.com/office/drawing/2014/main" id="{F056CC9D-BF6B-E80E-F774-E67E467108ED}"/>
                </a:ext>
              </a:extLst>
            </p:cNvPr>
            <p:cNvSpPr/>
            <p:nvPr/>
          </p:nvSpPr>
          <p:spPr>
            <a:xfrm>
              <a:off x="4244407" y="3873936"/>
              <a:ext cx="318719" cy="405390"/>
            </a:xfrm>
            <a:custGeom>
              <a:avLst/>
              <a:gdLst/>
              <a:ahLst/>
              <a:cxnLst/>
              <a:rect l="l" t="t" r="r" b="b"/>
              <a:pathLst>
                <a:path w="8741" h="11118" extrusionOk="0">
                  <a:moveTo>
                    <a:pt x="8732" y="0"/>
                  </a:moveTo>
                  <a:cubicBezTo>
                    <a:pt x="8729" y="0"/>
                    <a:pt x="8727" y="3"/>
                    <a:pt x="8727" y="9"/>
                  </a:cubicBezTo>
                  <a:cubicBezTo>
                    <a:pt x="8740" y="9"/>
                    <a:pt x="8736" y="0"/>
                    <a:pt x="8732" y="0"/>
                  </a:cubicBezTo>
                  <a:close/>
                  <a:moveTo>
                    <a:pt x="8727" y="9"/>
                  </a:moveTo>
                  <a:cubicBezTo>
                    <a:pt x="7215" y="1760"/>
                    <a:pt x="1407" y="9220"/>
                    <a:pt x="14" y="11089"/>
                  </a:cubicBezTo>
                  <a:cubicBezTo>
                    <a:pt x="0" y="11104"/>
                    <a:pt x="6" y="11118"/>
                    <a:pt x="11" y="11118"/>
                  </a:cubicBezTo>
                  <a:cubicBezTo>
                    <a:pt x="12" y="11118"/>
                    <a:pt x="14" y="11115"/>
                    <a:pt x="14" y="11109"/>
                  </a:cubicBezTo>
                  <a:cubicBezTo>
                    <a:pt x="1506" y="9299"/>
                    <a:pt x="7374" y="1919"/>
                    <a:pt x="8727" y="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3803;p39">
              <a:extLst>
                <a:ext uri="{FF2B5EF4-FFF2-40B4-BE49-F238E27FC236}">
                  <a16:creationId xmlns:a16="http://schemas.microsoft.com/office/drawing/2014/main" id="{1E6055B2-0052-29F1-DA58-75D6A3C2AF02}"/>
                </a:ext>
              </a:extLst>
            </p:cNvPr>
            <p:cNvSpPr/>
            <p:nvPr/>
          </p:nvSpPr>
          <p:spPr>
            <a:xfrm>
              <a:off x="4237953" y="3938073"/>
              <a:ext cx="83135" cy="68367"/>
            </a:xfrm>
            <a:custGeom>
              <a:avLst/>
              <a:gdLst/>
              <a:ahLst/>
              <a:cxnLst/>
              <a:rect l="l" t="t" r="r" b="b"/>
              <a:pathLst>
                <a:path w="2280" h="1875" extrusionOk="0">
                  <a:moveTo>
                    <a:pt x="2240" y="1"/>
                  </a:moveTo>
                  <a:cubicBezTo>
                    <a:pt x="1285" y="140"/>
                    <a:pt x="470" y="976"/>
                    <a:pt x="52" y="1791"/>
                  </a:cubicBezTo>
                  <a:cubicBezTo>
                    <a:pt x="0" y="1825"/>
                    <a:pt x="67" y="1875"/>
                    <a:pt x="125" y="1875"/>
                  </a:cubicBezTo>
                  <a:cubicBezTo>
                    <a:pt x="134" y="1875"/>
                    <a:pt x="143" y="1873"/>
                    <a:pt x="151" y="1871"/>
                  </a:cubicBezTo>
                  <a:cubicBezTo>
                    <a:pt x="828" y="1174"/>
                    <a:pt x="1464" y="617"/>
                    <a:pt x="2260" y="80"/>
                  </a:cubicBezTo>
                  <a:cubicBezTo>
                    <a:pt x="2280" y="41"/>
                    <a:pt x="2260" y="1"/>
                    <a:pt x="224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3804;p39">
              <a:extLst>
                <a:ext uri="{FF2B5EF4-FFF2-40B4-BE49-F238E27FC236}">
                  <a16:creationId xmlns:a16="http://schemas.microsoft.com/office/drawing/2014/main" id="{5D6F31BE-8FAA-E08D-F268-5F0E10519221}"/>
                </a:ext>
              </a:extLst>
            </p:cNvPr>
            <p:cNvSpPr/>
            <p:nvPr/>
          </p:nvSpPr>
          <p:spPr>
            <a:xfrm>
              <a:off x="4235583" y="3966368"/>
              <a:ext cx="81895" cy="68367"/>
            </a:xfrm>
            <a:custGeom>
              <a:avLst/>
              <a:gdLst/>
              <a:ahLst/>
              <a:cxnLst/>
              <a:rect l="l" t="t" r="r" b="b"/>
              <a:pathLst>
                <a:path w="2246" h="1875" extrusionOk="0">
                  <a:moveTo>
                    <a:pt x="2206" y="1"/>
                  </a:moveTo>
                  <a:cubicBezTo>
                    <a:pt x="1251" y="140"/>
                    <a:pt x="435" y="955"/>
                    <a:pt x="17" y="1791"/>
                  </a:cubicBezTo>
                  <a:cubicBezTo>
                    <a:pt x="0" y="1825"/>
                    <a:pt x="42" y="1874"/>
                    <a:pt x="93" y="1874"/>
                  </a:cubicBezTo>
                  <a:cubicBezTo>
                    <a:pt x="101" y="1874"/>
                    <a:pt x="109" y="1873"/>
                    <a:pt x="117" y="1871"/>
                  </a:cubicBezTo>
                  <a:cubicBezTo>
                    <a:pt x="793" y="1154"/>
                    <a:pt x="1430" y="617"/>
                    <a:pt x="2225" y="80"/>
                  </a:cubicBezTo>
                  <a:cubicBezTo>
                    <a:pt x="2245" y="40"/>
                    <a:pt x="2225" y="1"/>
                    <a:pt x="220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3805;p39">
              <a:extLst>
                <a:ext uri="{FF2B5EF4-FFF2-40B4-BE49-F238E27FC236}">
                  <a16:creationId xmlns:a16="http://schemas.microsoft.com/office/drawing/2014/main" id="{5670FB60-D631-2BB1-4739-81E07812BA93}"/>
                </a:ext>
              </a:extLst>
            </p:cNvPr>
            <p:cNvSpPr/>
            <p:nvPr/>
          </p:nvSpPr>
          <p:spPr>
            <a:xfrm>
              <a:off x="4231973" y="3993934"/>
              <a:ext cx="81858" cy="68404"/>
            </a:xfrm>
            <a:custGeom>
              <a:avLst/>
              <a:gdLst/>
              <a:ahLst/>
              <a:cxnLst/>
              <a:rect l="l" t="t" r="r" b="b"/>
              <a:pathLst>
                <a:path w="2245" h="1876" extrusionOk="0">
                  <a:moveTo>
                    <a:pt x="2205" y="1"/>
                  </a:moveTo>
                  <a:cubicBezTo>
                    <a:pt x="1250" y="160"/>
                    <a:pt x="435" y="975"/>
                    <a:pt x="17" y="1791"/>
                  </a:cubicBezTo>
                  <a:cubicBezTo>
                    <a:pt x="1" y="1840"/>
                    <a:pt x="38" y="1876"/>
                    <a:pt x="85" y="1876"/>
                  </a:cubicBezTo>
                  <a:cubicBezTo>
                    <a:pt x="95" y="1876"/>
                    <a:pt x="106" y="1874"/>
                    <a:pt x="116" y="1870"/>
                  </a:cubicBezTo>
                  <a:cubicBezTo>
                    <a:pt x="793" y="1174"/>
                    <a:pt x="1429" y="637"/>
                    <a:pt x="2225" y="80"/>
                  </a:cubicBezTo>
                  <a:cubicBezTo>
                    <a:pt x="2245" y="60"/>
                    <a:pt x="2225" y="1"/>
                    <a:pt x="220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3806;p39">
              <a:extLst>
                <a:ext uri="{FF2B5EF4-FFF2-40B4-BE49-F238E27FC236}">
                  <a16:creationId xmlns:a16="http://schemas.microsoft.com/office/drawing/2014/main" id="{CE83B220-ACC3-0F17-11BE-81D348DFD9E3}"/>
                </a:ext>
              </a:extLst>
            </p:cNvPr>
            <p:cNvSpPr/>
            <p:nvPr/>
          </p:nvSpPr>
          <p:spPr>
            <a:xfrm>
              <a:off x="4228364" y="4022228"/>
              <a:ext cx="81858" cy="68404"/>
            </a:xfrm>
            <a:custGeom>
              <a:avLst/>
              <a:gdLst/>
              <a:ahLst/>
              <a:cxnLst/>
              <a:rect l="l" t="t" r="r" b="b"/>
              <a:pathLst>
                <a:path w="2245" h="1876" extrusionOk="0">
                  <a:moveTo>
                    <a:pt x="2205" y="0"/>
                  </a:moveTo>
                  <a:cubicBezTo>
                    <a:pt x="1250" y="159"/>
                    <a:pt x="434" y="975"/>
                    <a:pt x="16" y="1791"/>
                  </a:cubicBezTo>
                  <a:cubicBezTo>
                    <a:pt x="0" y="1840"/>
                    <a:pt x="38" y="1875"/>
                    <a:pt x="85" y="1875"/>
                  </a:cubicBezTo>
                  <a:cubicBezTo>
                    <a:pt x="95" y="1875"/>
                    <a:pt x="105" y="1874"/>
                    <a:pt x="116" y="1870"/>
                  </a:cubicBezTo>
                  <a:cubicBezTo>
                    <a:pt x="792" y="1174"/>
                    <a:pt x="1429" y="617"/>
                    <a:pt x="2225" y="80"/>
                  </a:cubicBezTo>
                  <a:cubicBezTo>
                    <a:pt x="2244" y="60"/>
                    <a:pt x="2225" y="0"/>
                    <a:pt x="220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3807;p39">
              <a:extLst>
                <a:ext uri="{FF2B5EF4-FFF2-40B4-BE49-F238E27FC236}">
                  <a16:creationId xmlns:a16="http://schemas.microsoft.com/office/drawing/2014/main" id="{8A32CE2E-92EA-F734-E936-6D860E1DDEE4}"/>
                </a:ext>
              </a:extLst>
            </p:cNvPr>
            <p:cNvSpPr/>
            <p:nvPr/>
          </p:nvSpPr>
          <p:spPr>
            <a:xfrm>
              <a:off x="4128128" y="3961044"/>
              <a:ext cx="140745" cy="62497"/>
            </a:xfrm>
            <a:custGeom>
              <a:avLst/>
              <a:gdLst/>
              <a:ahLst/>
              <a:cxnLst/>
              <a:rect l="l" t="t" r="r" b="b"/>
              <a:pathLst>
                <a:path w="3860" h="1714" extrusionOk="0">
                  <a:moveTo>
                    <a:pt x="2373" y="242"/>
                  </a:moveTo>
                  <a:cubicBezTo>
                    <a:pt x="2802" y="242"/>
                    <a:pt x="3231" y="291"/>
                    <a:pt x="3661" y="326"/>
                  </a:cubicBezTo>
                  <a:cubicBezTo>
                    <a:pt x="3303" y="525"/>
                    <a:pt x="2984" y="723"/>
                    <a:pt x="2646" y="922"/>
                  </a:cubicBezTo>
                  <a:cubicBezTo>
                    <a:pt x="2284" y="1111"/>
                    <a:pt x="1710" y="1462"/>
                    <a:pt x="1240" y="1462"/>
                  </a:cubicBezTo>
                  <a:cubicBezTo>
                    <a:pt x="1116" y="1462"/>
                    <a:pt x="999" y="1438"/>
                    <a:pt x="896" y="1380"/>
                  </a:cubicBezTo>
                  <a:cubicBezTo>
                    <a:pt x="0" y="883"/>
                    <a:pt x="1094" y="365"/>
                    <a:pt x="1453" y="286"/>
                  </a:cubicBezTo>
                  <a:cubicBezTo>
                    <a:pt x="1671" y="246"/>
                    <a:pt x="1910" y="246"/>
                    <a:pt x="2169" y="246"/>
                  </a:cubicBezTo>
                  <a:cubicBezTo>
                    <a:pt x="2237" y="243"/>
                    <a:pt x="2305" y="242"/>
                    <a:pt x="2373" y="242"/>
                  </a:cubicBezTo>
                  <a:close/>
                  <a:moveTo>
                    <a:pt x="2135" y="0"/>
                  </a:moveTo>
                  <a:cubicBezTo>
                    <a:pt x="1816" y="0"/>
                    <a:pt x="1503" y="29"/>
                    <a:pt x="1214" y="87"/>
                  </a:cubicBezTo>
                  <a:cubicBezTo>
                    <a:pt x="717" y="186"/>
                    <a:pt x="160" y="584"/>
                    <a:pt x="299" y="1181"/>
                  </a:cubicBezTo>
                  <a:cubicBezTo>
                    <a:pt x="441" y="1580"/>
                    <a:pt x="818" y="1713"/>
                    <a:pt x="1189" y="1713"/>
                  </a:cubicBezTo>
                  <a:cubicBezTo>
                    <a:pt x="1336" y="1713"/>
                    <a:pt x="1482" y="1692"/>
                    <a:pt x="1612" y="1658"/>
                  </a:cubicBezTo>
                  <a:cubicBezTo>
                    <a:pt x="2407" y="1460"/>
                    <a:pt x="3104" y="903"/>
                    <a:pt x="3780" y="485"/>
                  </a:cubicBezTo>
                  <a:cubicBezTo>
                    <a:pt x="3860" y="445"/>
                    <a:pt x="3840" y="346"/>
                    <a:pt x="3780" y="306"/>
                  </a:cubicBezTo>
                  <a:cubicBezTo>
                    <a:pt x="3780" y="286"/>
                    <a:pt x="3780" y="286"/>
                    <a:pt x="3760" y="266"/>
                  </a:cubicBezTo>
                  <a:cubicBezTo>
                    <a:pt x="3266" y="89"/>
                    <a:pt x="2692" y="0"/>
                    <a:pt x="213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3808;p39">
              <a:extLst>
                <a:ext uri="{FF2B5EF4-FFF2-40B4-BE49-F238E27FC236}">
                  <a16:creationId xmlns:a16="http://schemas.microsoft.com/office/drawing/2014/main" id="{44E42217-CFDD-F226-F4D5-A458B6E0A883}"/>
                </a:ext>
              </a:extLst>
            </p:cNvPr>
            <p:cNvSpPr/>
            <p:nvPr/>
          </p:nvSpPr>
          <p:spPr>
            <a:xfrm>
              <a:off x="4247798" y="3849834"/>
              <a:ext cx="68221" cy="129114"/>
            </a:xfrm>
            <a:custGeom>
              <a:avLst/>
              <a:gdLst/>
              <a:ahLst/>
              <a:cxnLst/>
              <a:rect l="l" t="t" r="r" b="b"/>
              <a:pathLst>
                <a:path w="1871" h="3541" extrusionOk="0">
                  <a:moveTo>
                    <a:pt x="1083" y="240"/>
                  </a:moveTo>
                  <a:cubicBezTo>
                    <a:pt x="1217" y="240"/>
                    <a:pt x="1357" y="337"/>
                    <a:pt x="1493" y="591"/>
                  </a:cubicBezTo>
                  <a:cubicBezTo>
                    <a:pt x="1751" y="1108"/>
                    <a:pt x="1254" y="1923"/>
                    <a:pt x="995" y="2321"/>
                  </a:cubicBezTo>
                  <a:cubicBezTo>
                    <a:pt x="796" y="2659"/>
                    <a:pt x="578" y="2998"/>
                    <a:pt x="379" y="3336"/>
                  </a:cubicBezTo>
                  <a:cubicBezTo>
                    <a:pt x="359" y="2839"/>
                    <a:pt x="299" y="2341"/>
                    <a:pt x="319" y="1844"/>
                  </a:cubicBezTo>
                  <a:cubicBezTo>
                    <a:pt x="319" y="1605"/>
                    <a:pt x="359" y="1386"/>
                    <a:pt x="399" y="1128"/>
                  </a:cubicBezTo>
                  <a:cubicBezTo>
                    <a:pt x="456" y="857"/>
                    <a:pt x="747" y="240"/>
                    <a:pt x="1083" y="240"/>
                  </a:cubicBezTo>
                  <a:close/>
                  <a:moveTo>
                    <a:pt x="1056" y="0"/>
                  </a:moveTo>
                  <a:cubicBezTo>
                    <a:pt x="581" y="0"/>
                    <a:pt x="267" y="495"/>
                    <a:pt x="180" y="929"/>
                  </a:cubicBezTo>
                  <a:cubicBezTo>
                    <a:pt x="1" y="1725"/>
                    <a:pt x="60" y="2699"/>
                    <a:pt x="319" y="3455"/>
                  </a:cubicBezTo>
                  <a:cubicBezTo>
                    <a:pt x="319" y="3495"/>
                    <a:pt x="359" y="3495"/>
                    <a:pt x="379" y="3495"/>
                  </a:cubicBezTo>
                  <a:cubicBezTo>
                    <a:pt x="402" y="3518"/>
                    <a:pt x="444" y="3541"/>
                    <a:pt x="484" y="3541"/>
                  </a:cubicBezTo>
                  <a:cubicBezTo>
                    <a:pt x="513" y="3541"/>
                    <a:pt x="541" y="3529"/>
                    <a:pt x="558" y="3495"/>
                  </a:cubicBezTo>
                  <a:cubicBezTo>
                    <a:pt x="975" y="2819"/>
                    <a:pt x="1552" y="2122"/>
                    <a:pt x="1751" y="1327"/>
                  </a:cubicBezTo>
                  <a:cubicBezTo>
                    <a:pt x="1871" y="869"/>
                    <a:pt x="1851" y="213"/>
                    <a:pt x="1274" y="34"/>
                  </a:cubicBezTo>
                  <a:cubicBezTo>
                    <a:pt x="1198" y="11"/>
                    <a:pt x="1125" y="0"/>
                    <a:pt x="105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3809;p39">
              <a:extLst>
                <a:ext uri="{FF2B5EF4-FFF2-40B4-BE49-F238E27FC236}">
                  <a16:creationId xmlns:a16="http://schemas.microsoft.com/office/drawing/2014/main" id="{2F1EB817-C73B-D91C-4B26-7431D52BF39C}"/>
                </a:ext>
              </a:extLst>
            </p:cNvPr>
            <p:cNvSpPr/>
            <p:nvPr/>
          </p:nvSpPr>
          <p:spPr>
            <a:xfrm>
              <a:off x="3261343" y="2646975"/>
              <a:ext cx="1082973" cy="1252706"/>
            </a:xfrm>
            <a:custGeom>
              <a:avLst/>
              <a:gdLst/>
              <a:ahLst/>
              <a:cxnLst/>
              <a:rect l="l" t="t" r="r" b="b"/>
              <a:pathLst>
                <a:path w="29701" h="34356" extrusionOk="0">
                  <a:moveTo>
                    <a:pt x="12334" y="1"/>
                  </a:moveTo>
                  <a:lnTo>
                    <a:pt x="1" y="578"/>
                  </a:lnTo>
                  <a:cubicBezTo>
                    <a:pt x="1" y="578"/>
                    <a:pt x="776" y="4198"/>
                    <a:pt x="3203" y="5969"/>
                  </a:cubicBezTo>
                  <a:cubicBezTo>
                    <a:pt x="3203" y="5969"/>
                    <a:pt x="9470" y="22380"/>
                    <a:pt x="10763" y="24111"/>
                  </a:cubicBezTo>
                  <a:cubicBezTo>
                    <a:pt x="12951" y="26975"/>
                    <a:pt x="23474" y="34355"/>
                    <a:pt x="23474" y="34355"/>
                  </a:cubicBezTo>
                  <a:lnTo>
                    <a:pt x="29700" y="26438"/>
                  </a:lnTo>
                  <a:cubicBezTo>
                    <a:pt x="29700" y="26438"/>
                    <a:pt x="19495" y="19874"/>
                    <a:pt x="18680" y="18839"/>
                  </a:cubicBezTo>
                  <a:cubicBezTo>
                    <a:pt x="18123" y="18143"/>
                    <a:pt x="13806" y="7600"/>
                    <a:pt x="13846" y="7242"/>
                  </a:cubicBezTo>
                  <a:cubicBezTo>
                    <a:pt x="14443" y="2786"/>
                    <a:pt x="12334" y="1"/>
                    <a:pt x="12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3810;p39">
              <a:extLst>
                <a:ext uri="{FF2B5EF4-FFF2-40B4-BE49-F238E27FC236}">
                  <a16:creationId xmlns:a16="http://schemas.microsoft.com/office/drawing/2014/main" id="{8FA09EB7-DD6A-E1C8-9E41-C3B5555CFBB9}"/>
                </a:ext>
              </a:extLst>
            </p:cNvPr>
            <p:cNvSpPr/>
            <p:nvPr/>
          </p:nvSpPr>
          <p:spPr>
            <a:xfrm>
              <a:off x="3682776" y="2670201"/>
              <a:ext cx="588541" cy="939274"/>
            </a:xfrm>
            <a:custGeom>
              <a:avLst/>
              <a:gdLst/>
              <a:ahLst/>
              <a:cxnLst/>
              <a:rect l="l" t="t" r="r" b="b"/>
              <a:pathLst>
                <a:path w="16141" h="25760" extrusionOk="0">
                  <a:moveTo>
                    <a:pt x="40" y="0"/>
                  </a:moveTo>
                  <a:lnTo>
                    <a:pt x="40" y="0"/>
                  </a:lnTo>
                  <a:cubicBezTo>
                    <a:pt x="0" y="60"/>
                    <a:pt x="60" y="40"/>
                    <a:pt x="60" y="60"/>
                  </a:cubicBezTo>
                  <a:cubicBezTo>
                    <a:pt x="182" y="284"/>
                    <a:pt x="295" y="510"/>
                    <a:pt x="399" y="739"/>
                  </a:cubicBezTo>
                  <a:lnTo>
                    <a:pt x="399" y="739"/>
                  </a:lnTo>
                  <a:cubicBezTo>
                    <a:pt x="399" y="738"/>
                    <a:pt x="399" y="737"/>
                    <a:pt x="398" y="736"/>
                  </a:cubicBezTo>
                  <a:cubicBezTo>
                    <a:pt x="299" y="478"/>
                    <a:pt x="179" y="259"/>
                    <a:pt x="40" y="0"/>
                  </a:cubicBezTo>
                  <a:close/>
                  <a:moveTo>
                    <a:pt x="399" y="739"/>
                  </a:moveTo>
                  <a:cubicBezTo>
                    <a:pt x="797" y="1673"/>
                    <a:pt x="1055" y="2667"/>
                    <a:pt x="1154" y="3680"/>
                  </a:cubicBezTo>
                  <a:cubicBezTo>
                    <a:pt x="1254" y="4755"/>
                    <a:pt x="1074" y="5829"/>
                    <a:pt x="1273" y="6863"/>
                  </a:cubicBezTo>
                  <a:cubicBezTo>
                    <a:pt x="1373" y="7361"/>
                    <a:pt x="1552" y="7858"/>
                    <a:pt x="1731" y="8355"/>
                  </a:cubicBezTo>
                  <a:cubicBezTo>
                    <a:pt x="1890" y="8892"/>
                    <a:pt x="2069" y="9390"/>
                    <a:pt x="2268" y="9907"/>
                  </a:cubicBezTo>
                  <a:cubicBezTo>
                    <a:pt x="2646" y="10901"/>
                    <a:pt x="3044" y="11916"/>
                    <a:pt x="3442" y="12911"/>
                  </a:cubicBezTo>
                  <a:cubicBezTo>
                    <a:pt x="3840" y="13905"/>
                    <a:pt x="4257" y="14880"/>
                    <a:pt x="4715" y="15855"/>
                  </a:cubicBezTo>
                  <a:cubicBezTo>
                    <a:pt x="4934" y="16352"/>
                    <a:pt x="5172" y="16849"/>
                    <a:pt x="5411" y="17347"/>
                  </a:cubicBezTo>
                  <a:cubicBezTo>
                    <a:pt x="5610" y="17784"/>
                    <a:pt x="5809" y="18242"/>
                    <a:pt x="6068" y="18660"/>
                  </a:cubicBezTo>
                  <a:cubicBezTo>
                    <a:pt x="6346" y="19058"/>
                    <a:pt x="6664" y="19376"/>
                    <a:pt x="7042" y="19654"/>
                  </a:cubicBezTo>
                  <a:cubicBezTo>
                    <a:pt x="7460" y="19953"/>
                    <a:pt x="7918" y="20251"/>
                    <a:pt x="8355" y="20549"/>
                  </a:cubicBezTo>
                  <a:cubicBezTo>
                    <a:pt x="9310" y="21166"/>
                    <a:pt x="10225" y="21823"/>
                    <a:pt x="11180" y="22439"/>
                  </a:cubicBezTo>
                  <a:cubicBezTo>
                    <a:pt x="13030" y="23673"/>
                    <a:pt x="14204" y="24508"/>
                    <a:pt x="16054" y="25741"/>
                  </a:cubicBezTo>
                  <a:cubicBezTo>
                    <a:pt x="16062" y="25754"/>
                    <a:pt x="16072" y="25760"/>
                    <a:pt x="16081" y="25760"/>
                  </a:cubicBezTo>
                  <a:cubicBezTo>
                    <a:pt x="16114" y="25760"/>
                    <a:pt x="16140" y="25689"/>
                    <a:pt x="16093" y="25642"/>
                  </a:cubicBezTo>
                  <a:cubicBezTo>
                    <a:pt x="14263" y="24409"/>
                    <a:pt x="12413" y="23136"/>
                    <a:pt x="10583" y="21882"/>
                  </a:cubicBezTo>
                  <a:lnTo>
                    <a:pt x="7818" y="20032"/>
                  </a:lnTo>
                  <a:cubicBezTo>
                    <a:pt x="7400" y="19754"/>
                    <a:pt x="6923" y="19475"/>
                    <a:pt x="6565" y="19097"/>
                  </a:cubicBezTo>
                  <a:cubicBezTo>
                    <a:pt x="6227" y="18759"/>
                    <a:pt x="6008" y="18302"/>
                    <a:pt x="5769" y="17864"/>
                  </a:cubicBezTo>
                  <a:cubicBezTo>
                    <a:pt x="4834" y="15954"/>
                    <a:pt x="3979" y="13965"/>
                    <a:pt x="3183" y="11976"/>
                  </a:cubicBezTo>
                  <a:cubicBezTo>
                    <a:pt x="2785" y="10941"/>
                    <a:pt x="2387" y="9947"/>
                    <a:pt x="2049" y="8932"/>
                  </a:cubicBezTo>
                  <a:cubicBezTo>
                    <a:pt x="1870" y="8435"/>
                    <a:pt x="1691" y="7937"/>
                    <a:pt x="1552" y="7440"/>
                  </a:cubicBezTo>
                  <a:cubicBezTo>
                    <a:pt x="1373" y="6923"/>
                    <a:pt x="1293" y="6406"/>
                    <a:pt x="1293" y="5849"/>
                  </a:cubicBezTo>
                  <a:cubicBezTo>
                    <a:pt x="1293" y="5332"/>
                    <a:pt x="1333" y="4775"/>
                    <a:pt x="1293" y="4257"/>
                  </a:cubicBezTo>
                  <a:cubicBezTo>
                    <a:pt x="1273" y="3760"/>
                    <a:pt x="1194" y="3263"/>
                    <a:pt x="1094" y="2785"/>
                  </a:cubicBezTo>
                  <a:cubicBezTo>
                    <a:pt x="932" y="2089"/>
                    <a:pt x="703" y="1405"/>
                    <a:pt x="399" y="73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3811;p39">
              <a:extLst>
                <a:ext uri="{FF2B5EF4-FFF2-40B4-BE49-F238E27FC236}">
                  <a16:creationId xmlns:a16="http://schemas.microsoft.com/office/drawing/2014/main" id="{F6AD86CD-06D6-EDB4-0410-9DB4A17E11B6}"/>
                </a:ext>
              </a:extLst>
            </p:cNvPr>
            <p:cNvSpPr/>
            <p:nvPr/>
          </p:nvSpPr>
          <p:spPr>
            <a:xfrm>
              <a:off x="3556543" y="2681432"/>
              <a:ext cx="133526" cy="99761"/>
            </a:xfrm>
            <a:custGeom>
              <a:avLst/>
              <a:gdLst/>
              <a:ahLst/>
              <a:cxnLst/>
              <a:rect l="l" t="t" r="r" b="b"/>
              <a:pathLst>
                <a:path w="3662" h="2736" extrusionOk="0">
                  <a:moveTo>
                    <a:pt x="48" y="1"/>
                  </a:moveTo>
                  <a:cubicBezTo>
                    <a:pt x="31" y="1"/>
                    <a:pt x="11" y="11"/>
                    <a:pt x="1" y="30"/>
                  </a:cubicBezTo>
                  <a:cubicBezTo>
                    <a:pt x="260" y="1721"/>
                    <a:pt x="1911" y="2736"/>
                    <a:pt x="3522" y="2736"/>
                  </a:cubicBezTo>
                  <a:cubicBezTo>
                    <a:pt x="3661" y="2736"/>
                    <a:pt x="3641" y="2517"/>
                    <a:pt x="3522" y="2517"/>
                  </a:cubicBezTo>
                  <a:cubicBezTo>
                    <a:pt x="2726" y="2457"/>
                    <a:pt x="1950" y="2258"/>
                    <a:pt x="1314" y="1761"/>
                  </a:cubicBezTo>
                  <a:cubicBezTo>
                    <a:pt x="737" y="1343"/>
                    <a:pt x="279" y="727"/>
                    <a:pt x="81" y="30"/>
                  </a:cubicBezTo>
                  <a:cubicBezTo>
                    <a:pt x="81" y="11"/>
                    <a:pt x="66" y="1"/>
                    <a:pt x="4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3812;p39">
              <a:extLst>
                <a:ext uri="{FF2B5EF4-FFF2-40B4-BE49-F238E27FC236}">
                  <a16:creationId xmlns:a16="http://schemas.microsoft.com/office/drawing/2014/main" id="{041B7752-C4AB-E750-AE9D-6DA0AC651728}"/>
                </a:ext>
              </a:extLst>
            </p:cNvPr>
            <p:cNvSpPr/>
            <p:nvPr/>
          </p:nvSpPr>
          <p:spPr>
            <a:xfrm>
              <a:off x="3320084" y="2824474"/>
              <a:ext cx="122405" cy="74858"/>
            </a:xfrm>
            <a:custGeom>
              <a:avLst/>
              <a:gdLst/>
              <a:ahLst/>
              <a:cxnLst/>
              <a:rect l="l" t="t" r="r" b="b"/>
              <a:pathLst>
                <a:path w="3357" h="2053" extrusionOk="0">
                  <a:moveTo>
                    <a:pt x="47" y="1"/>
                  </a:moveTo>
                  <a:cubicBezTo>
                    <a:pt x="26" y="1"/>
                    <a:pt x="1" y="26"/>
                    <a:pt x="1" y="26"/>
                  </a:cubicBezTo>
                  <a:cubicBezTo>
                    <a:pt x="498" y="444"/>
                    <a:pt x="1055" y="782"/>
                    <a:pt x="1592" y="1101"/>
                  </a:cubicBezTo>
                  <a:cubicBezTo>
                    <a:pt x="2169" y="1459"/>
                    <a:pt x="2746" y="1717"/>
                    <a:pt x="3323" y="2035"/>
                  </a:cubicBezTo>
                  <a:cubicBezTo>
                    <a:pt x="3329" y="2048"/>
                    <a:pt x="3335" y="2053"/>
                    <a:pt x="3340" y="2053"/>
                  </a:cubicBezTo>
                  <a:cubicBezTo>
                    <a:pt x="3351" y="2053"/>
                    <a:pt x="3357" y="2029"/>
                    <a:pt x="3343" y="2016"/>
                  </a:cubicBezTo>
                  <a:cubicBezTo>
                    <a:pt x="2786" y="1638"/>
                    <a:pt x="2269" y="1240"/>
                    <a:pt x="1732" y="902"/>
                  </a:cubicBezTo>
                  <a:cubicBezTo>
                    <a:pt x="1195" y="544"/>
                    <a:pt x="657" y="225"/>
                    <a:pt x="61" y="6"/>
                  </a:cubicBezTo>
                  <a:cubicBezTo>
                    <a:pt x="57" y="2"/>
                    <a:pt x="52" y="1"/>
                    <a:pt x="4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3813;p39">
              <a:extLst>
                <a:ext uri="{FF2B5EF4-FFF2-40B4-BE49-F238E27FC236}">
                  <a16:creationId xmlns:a16="http://schemas.microsoft.com/office/drawing/2014/main" id="{6B60C6D8-80A4-3EDE-6415-DB29354909E0}"/>
                </a:ext>
              </a:extLst>
            </p:cNvPr>
            <p:cNvSpPr/>
            <p:nvPr/>
          </p:nvSpPr>
          <p:spPr>
            <a:xfrm>
              <a:off x="3312901" y="2700903"/>
              <a:ext cx="79051" cy="167181"/>
            </a:xfrm>
            <a:custGeom>
              <a:avLst/>
              <a:gdLst/>
              <a:ahLst/>
              <a:cxnLst/>
              <a:rect l="l" t="t" r="r" b="b"/>
              <a:pathLst>
                <a:path w="2168" h="4585" extrusionOk="0">
                  <a:moveTo>
                    <a:pt x="5" y="1"/>
                  </a:moveTo>
                  <a:cubicBezTo>
                    <a:pt x="0" y="1"/>
                    <a:pt x="9" y="8"/>
                    <a:pt x="40" y="24"/>
                  </a:cubicBezTo>
                  <a:lnTo>
                    <a:pt x="40" y="24"/>
                  </a:lnTo>
                  <a:cubicBezTo>
                    <a:pt x="40" y="21"/>
                    <a:pt x="39" y="17"/>
                    <a:pt x="39" y="14"/>
                  </a:cubicBezTo>
                  <a:cubicBezTo>
                    <a:pt x="22" y="5"/>
                    <a:pt x="9" y="1"/>
                    <a:pt x="5" y="1"/>
                  </a:cubicBezTo>
                  <a:close/>
                  <a:moveTo>
                    <a:pt x="40" y="24"/>
                  </a:moveTo>
                  <a:cubicBezTo>
                    <a:pt x="61" y="151"/>
                    <a:pt x="88" y="276"/>
                    <a:pt x="120" y="401"/>
                  </a:cubicBezTo>
                  <a:lnTo>
                    <a:pt x="120" y="401"/>
                  </a:lnTo>
                  <a:cubicBezTo>
                    <a:pt x="101" y="277"/>
                    <a:pt x="82" y="155"/>
                    <a:pt x="59" y="34"/>
                  </a:cubicBezTo>
                  <a:cubicBezTo>
                    <a:pt x="52" y="30"/>
                    <a:pt x="46" y="27"/>
                    <a:pt x="40" y="24"/>
                  </a:cubicBezTo>
                  <a:close/>
                  <a:moveTo>
                    <a:pt x="1115" y="198"/>
                  </a:moveTo>
                  <a:cubicBezTo>
                    <a:pt x="1103" y="198"/>
                    <a:pt x="1093" y="203"/>
                    <a:pt x="1093" y="213"/>
                  </a:cubicBezTo>
                  <a:cubicBezTo>
                    <a:pt x="1252" y="809"/>
                    <a:pt x="1372" y="1426"/>
                    <a:pt x="1491" y="2043"/>
                  </a:cubicBezTo>
                  <a:cubicBezTo>
                    <a:pt x="1571" y="2381"/>
                    <a:pt x="1630" y="2679"/>
                    <a:pt x="1690" y="2998"/>
                  </a:cubicBezTo>
                  <a:cubicBezTo>
                    <a:pt x="1750" y="3137"/>
                    <a:pt x="1769" y="3276"/>
                    <a:pt x="1789" y="3415"/>
                  </a:cubicBezTo>
                  <a:cubicBezTo>
                    <a:pt x="1789" y="3475"/>
                    <a:pt x="1789" y="3515"/>
                    <a:pt x="1829" y="3574"/>
                  </a:cubicBezTo>
                  <a:cubicBezTo>
                    <a:pt x="1750" y="3515"/>
                    <a:pt x="1650" y="3435"/>
                    <a:pt x="1571" y="3395"/>
                  </a:cubicBezTo>
                  <a:cubicBezTo>
                    <a:pt x="1431" y="3276"/>
                    <a:pt x="1272" y="3177"/>
                    <a:pt x="1133" y="3037"/>
                  </a:cubicBezTo>
                  <a:cubicBezTo>
                    <a:pt x="874" y="2799"/>
                    <a:pt x="695" y="2500"/>
                    <a:pt x="596" y="2182"/>
                  </a:cubicBezTo>
                  <a:cubicBezTo>
                    <a:pt x="496" y="1824"/>
                    <a:pt x="437" y="1486"/>
                    <a:pt x="337" y="1128"/>
                  </a:cubicBezTo>
                  <a:cubicBezTo>
                    <a:pt x="259" y="881"/>
                    <a:pt x="181" y="642"/>
                    <a:pt x="120" y="401"/>
                  </a:cubicBezTo>
                  <a:lnTo>
                    <a:pt x="120" y="401"/>
                  </a:lnTo>
                  <a:cubicBezTo>
                    <a:pt x="165" y="703"/>
                    <a:pt x="201" y="1010"/>
                    <a:pt x="258" y="1307"/>
                  </a:cubicBezTo>
                  <a:cubicBezTo>
                    <a:pt x="297" y="1685"/>
                    <a:pt x="357" y="2023"/>
                    <a:pt x="476" y="2381"/>
                  </a:cubicBezTo>
                  <a:cubicBezTo>
                    <a:pt x="596" y="2719"/>
                    <a:pt x="775" y="2978"/>
                    <a:pt x="1053" y="3197"/>
                  </a:cubicBezTo>
                  <a:lnTo>
                    <a:pt x="1491" y="3495"/>
                  </a:lnTo>
                  <a:cubicBezTo>
                    <a:pt x="1630" y="3594"/>
                    <a:pt x="1769" y="3714"/>
                    <a:pt x="1929" y="3793"/>
                  </a:cubicBezTo>
                  <a:cubicBezTo>
                    <a:pt x="1929" y="3833"/>
                    <a:pt x="1948" y="3873"/>
                    <a:pt x="1948" y="3913"/>
                  </a:cubicBezTo>
                  <a:cubicBezTo>
                    <a:pt x="1968" y="4012"/>
                    <a:pt x="1988" y="4151"/>
                    <a:pt x="2028" y="4231"/>
                  </a:cubicBezTo>
                  <a:cubicBezTo>
                    <a:pt x="2048" y="4350"/>
                    <a:pt x="2068" y="4470"/>
                    <a:pt x="2128" y="4569"/>
                  </a:cubicBezTo>
                  <a:cubicBezTo>
                    <a:pt x="2128" y="4579"/>
                    <a:pt x="2137" y="4584"/>
                    <a:pt x="2147" y="4584"/>
                  </a:cubicBezTo>
                  <a:cubicBezTo>
                    <a:pt x="2157" y="4584"/>
                    <a:pt x="2167" y="4579"/>
                    <a:pt x="2167" y="4569"/>
                  </a:cubicBezTo>
                  <a:cubicBezTo>
                    <a:pt x="2167" y="4470"/>
                    <a:pt x="2147" y="4330"/>
                    <a:pt x="2147" y="4231"/>
                  </a:cubicBezTo>
                  <a:cubicBezTo>
                    <a:pt x="2128" y="4131"/>
                    <a:pt x="2128" y="4012"/>
                    <a:pt x="2088" y="3913"/>
                  </a:cubicBezTo>
                  <a:cubicBezTo>
                    <a:pt x="2068" y="3813"/>
                    <a:pt x="1769" y="2321"/>
                    <a:pt x="1690" y="2023"/>
                  </a:cubicBezTo>
                  <a:cubicBezTo>
                    <a:pt x="1531" y="1406"/>
                    <a:pt x="1332" y="809"/>
                    <a:pt x="1153" y="213"/>
                  </a:cubicBezTo>
                  <a:cubicBezTo>
                    <a:pt x="1143" y="203"/>
                    <a:pt x="1128" y="198"/>
                    <a:pt x="1115" y="19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3814;p39">
              <a:extLst>
                <a:ext uri="{FF2B5EF4-FFF2-40B4-BE49-F238E27FC236}">
                  <a16:creationId xmlns:a16="http://schemas.microsoft.com/office/drawing/2014/main" id="{89F69B4B-CE64-B491-E8A6-518039410B49}"/>
                </a:ext>
              </a:extLst>
            </p:cNvPr>
            <p:cNvSpPr/>
            <p:nvPr/>
          </p:nvSpPr>
          <p:spPr>
            <a:xfrm>
              <a:off x="4081712" y="3593248"/>
              <a:ext cx="204154" cy="257097"/>
            </a:xfrm>
            <a:custGeom>
              <a:avLst/>
              <a:gdLst/>
              <a:ahLst/>
              <a:cxnLst/>
              <a:rect l="l" t="t" r="r" b="b"/>
              <a:pathLst>
                <a:path w="5599" h="7051" extrusionOk="0">
                  <a:moveTo>
                    <a:pt x="5570" y="0"/>
                  </a:moveTo>
                  <a:cubicBezTo>
                    <a:pt x="5564" y="0"/>
                    <a:pt x="5556" y="3"/>
                    <a:pt x="5550" y="9"/>
                  </a:cubicBezTo>
                  <a:cubicBezTo>
                    <a:pt x="5332" y="287"/>
                    <a:pt x="5113" y="526"/>
                    <a:pt x="4874" y="785"/>
                  </a:cubicBezTo>
                  <a:cubicBezTo>
                    <a:pt x="4675" y="1003"/>
                    <a:pt x="4456" y="1242"/>
                    <a:pt x="4257" y="1501"/>
                  </a:cubicBezTo>
                  <a:cubicBezTo>
                    <a:pt x="3521" y="2376"/>
                    <a:pt x="2765" y="3291"/>
                    <a:pt x="2069" y="4206"/>
                  </a:cubicBezTo>
                  <a:cubicBezTo>
                    <a:pt x="1731" y="4684"/>
                    <a:pt x="1373" y="5121"/>
                    <a:pt x="1035" y="5599"/>
                  </a:cubicBezTo>
                  <a:cubicBezTo>
                    <a:pt x="856" y="5857"/>
                    <a:pt x="657" y="6076"/>
                    <a:pt x="478" y="6315"/>
                  </a:cubicBezTo>
                  <a:cubicBezTo>
                    <a:pt x="338" y="6514"/>
                    <a:pt x="140" y="6752"/>
                    <a:pt x="0" y="6971"/>
                  </a:cubicBezTo>
                  <a:cubicBezTo>
                    <a:pt x="0" y="6991"/>
                    <a:pt x="40" y="7011"/>
                    <a:pt x="60" y="7051"/>
                  </a:cubicBezTo>
                  <a:cubicBezTo>
                    <a:pt x="179" y="6951"/>
                    <a:pt x="259" y="6812"/>
                    <a:pt x="358" y="6693"/>
                  </a:cubicBezTo>
                  <a:cubicBezTo>
                    <a:pt x="458" y="6553"/>
                    <a:pt x="577" y="6414"/>
                    <a:pt x="677" y="6295"/>
                  </a:cubicBezTo>
                  <a:cubicBezTo>
                    <a:pt x="895" y="6056"/>
                    <a:pt x="1094" y="5798"/>
                    <a:pt x="1293" y="5559"/>
                  </a:cubicBezTo>
                  <a:cubicBezTo>
                    <a:pt x="2049" y="4684"/>
                    <a:pt x="2785" y="3768"/>
                    <a:pt x="3481" y="2833"/>
                  </a:cubicBezTo>
                  <a:cubicBezTo>
                    <a:pt x="3840" y="2376"/>
                    <a:pt x="4178" y="1918"/>
                    <a:pt x="4536" y="1441"/>
                  </a:cubicBezTo>
                  <a:cubicBezTo>
                    <a:pt x="4874" y="983"/>
                    <a:pt x="5212" y="486"/>
                    <a:pt x="5570" y="29"/>
                  </a:cubicBezTo>
                  <a:cubicBezTo>
                    <a:pt x="5598" y="15"/>
                    <a:pt x="5587" y="0"/>
                    <a:pt x="557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3815;p39">
              <a:extLst>
                <a:ext uri="{FF2B5EF4-FFF2-40B4-BE49-F238E27FC236}">
                  <a16:creationId xmlns:a16="http://schemas.microsoft.com/office/drawing/2014/main" id="{C3ACCFC0-026C-1EC3-A35E-920CC1DB6BFC}"/>
                </a:ext>
              </a:extLst>
            </p:cNvPr>
            <p:cNvSpPr/>
            <p:nvPr/>
          </p:nvSpPr>
          <p:spPr>
            <a:xfrm>
              <a:off x="3058248" y="1768741"/>
              <a:ext cx="455562" cy="473538"/>
            </a:xfrm>
            <a:custGeom>
              <a:avLst/>
              <a:gdLst/>
              <a:ahLst/>
              <a:cxnLst/>
              <a:rect l="l" t="t" r="r" b="b"/>
              <a:pathLst>
                <a:path w="12494" h="12987" extrusionOk="0">
                  <a:moveTo>
                    <a:pt x="4838" y="1"/>
                  </a:moveTo>
                  <a:cubicBezTo>
                    <a:pt x="3490" y="1"/>
                    <a:pt x="2496" y="953"/>
                    <a:pt x="2189" y="2145"/>
                  </a:cubicBezTo>
                  <a:cubicBezTo>
                    <a:pt x="2149" y="2324"/>
                    <a:pt x="2109" y="2523"/>
                    <a:pt x="2070" y="2742"/>
                  </a:cubicBezTo>
                  <a:cubicBezTo>
                    <a:pt x="1950" y="3577"/>
                    <a:pt x="1851" y="4612"/>
                    <a:pt x="1771" y="5427"/>
                  </a:cubicBezTo>
                  <a:cubicBezTo>
                    <a:pt x="1711" y="5825"/>
                    <a:pt x="1672" y="6163"/>
                    <a:pt x="1612" y="6382"/>
                  </a:cubicBezTo>
                  <a:cubicBezTo>
                    <a:pt x="1194" y="7914"/>
                    <a:pt x="1" y="8909"/>
                    <a:pt x="259" y="12867"/>
                  </a:cubicBezTo>
                  <a:cubicBezTo>
                    <a:pt x="259" y="12927"/>
                    <a:pt x="299" y="12987"/>
                    <a:pt x="359" y="12987"/>
                  </a:cubicBezTo>
                  <a:cubicBezTo>
                    <a:pt x="478" y="12987"/>
                    <a:pt x="617" y="12967"/>
                    <a:pt x="796" y="12967"/>
                  </a:cubicBezTo>
                  <a:cubicBezTo>
                    <a:pt x="1033" y="11951"/>
                    <a:pt x="1299" y="11094"/>
                    <a:pt x="1324" y="11094"/>
                  </a:cubicBezTo>
                  <a:lnTo>
                    <a:pt x="1324" y="11094"/>
                  </a:lnTo>
                  <a:cubicBezTo>
                    <a:pt x="1328" y="11094"/>
                    <a:pt x="1325" y="11120"/>
                    <a:pt x="1314" y="11176"/>
                  </a:cubicBezTo>
                  <a:cubicBezTo>
                    <a:pt x="1214" y="11694"/>
                    <a:pt x="1194" y="12469"/>
                    <a:pt x="1254" y="12947"/>
                  </a:cubicBezTo>
                  <a:cubicBezTo>
                    <a:pt x="1453" y="12927"/>
                    <a:pt x="1910" y="12887"/>
                    <a:pt x="2149" y="12867"/>
                  </a:cubicBezTo>
                  <a:cubicBezTo>
                    <a:pt x="2236" y="11086"/>
                    <a:pt x="2446" y="9658"/>
                    <a:pt x="2523" y="9658"/>
                  </a:cubicBezTo>
                  <a:cubicBezTo>
                    <a:pt x="2534" y="9658"/>
                    <a:pt x="2542" y="9686"/>
                    <a:pt x="2547" y="9744"/>
                  </a:cubicBezTo>
                  <a:cubicBezTo>
                    <a:pt x="2666" y="11594"/>
                    <a:pt x="2845" y="12171"/>
                    <a:pt x="3004" y="12788"/>
                  </a:cubicBezTo>
                  <a:cubicBezTo>
                    <a:pt x="5193" y="12589"/>
                    <a:pt x="8037" y="12290"/>
                    <a:pt x="10106" y="12052"/>
                  </a:cubicBezTo>
                  <a:cubicBezTo>
                    <a:pt x="10203" y="10934"/>
                    <a:pt x="10262" y="9760"/>
                    <a:pt x="10301" y="9760"/>
                  </a:cubicBezTo>
                  <a:cubicBezTo>
                    <a:pt x="10303" y="9760"/>
                    <a:pt x="10304" y="9761"/>
                    <a:pt x="10305" y="9764"/>
                  </a:cubicBezTo>
                  <a:cubicBezTo>
                    <a:pt x="10643" y="10361"/>
                    <a:pt x="10842" y="11256"/>
                    <a:pt x="10942" y="11952"/>
                  </a:cubicBezTo>
                  <a:cubicBezTo>
                    <a:pt x="11598" y="11853"/>
                    <a:pt x="12115" y="11773"/>
                    <a:pt x="12434" y="11694"/>
                  </a:cubicBezTo>
                  <a:cubicBezTo>
                    <a:pt x="12434" y="11694"/>
                    <a:pt x="12493" y="10759"/>
                    <a:pt x="12454" y="10440"/>
                  </a:cubicBezTo>
                  <a:cubicBezTo>
                    <a:pt x="12434" y="9645"/>
                    <a:pt x="12235" y="8869"/>
                    <a:pt x="11936" y="8153"/>
                  </a:cubicBezTo>
                  <a:cubicBezTo>
                    <a:pt x="11618" y="7397"/>
                    <a:pt x="11160" y="6780"/>
                    <a:pt x="10723" y="6104"/>
                  </a:cubicBezTo>
                  <a:lnTo>
                    <a:pt x="10723" y="6084"/>
                  </a:lnTo>
                  <a:cubicBezTo>
                    <a:pt x="10424" y="5626"/>
                    <a:pt x="10166" y="5189"/>
                    <a:pt x="10007" y="4711"/>
                  </a:cubicBezTo>
                  <a:cubicBezTo>
                    <a:pt x="9867" y="4373"/>
                    <a:pt x="9768" y="4015"/>
                    <a:pt x="9708" y="3617"/>
                  </a:cubicBezTo>
                  <a:cubicBezTo>
                    <a:pt x="9430" y="2284"/>
                    <a:pt x="8574" y="1190"/>
                    <a:pt x="7341" y="991"/>
                  </a:cubicBezTo>
                  <a:cubicBezTo>
                    <a:pt x="6435" y="291"/>
                    <a:pt x="5583" y="1"/>
                    <a:pt x="48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3816;p39">
              <a:extLst>
                <a:ext uri="{FF2B5EF4-FFF2-40B4-BE49-F238E27FC236}">
                  <a16:creationId xmlns:a16="http://schemas.microsoft.com/office/drawing/2014/main" id="{421251EA-A467-D439-CC4F-0DF5CFF7E504}"/>
                </a:ext>
              </a:extLst>
            </p:cNvPr>
            <p:cNvSpPr/>
            <p:nvPr/>
          </p:nvSpPr>
          <p:spPr>
            <a:xfrm>
              <a:off x="3343530" y="1815449"/>
              <a:ext cx="181146" cy="377496"/>
            </a:xfrm>
            <a:custGeom>
              <a:avLst/>
              <a:gdLst/>
              <a:ahLst/>
              <a:cxnLst/>
              <a:rect l="l" t="t" r="r" b="b"/>
              <a:pathLst>
                <a:path w="4968" h="10353" extrusionOk="0">
                  <a:moveTo>
                    <a:pt x="70" y="1"/>
                  </a:moveTo>
                  <a:cubicBezTo>
                    <a:pt x="25" y="1"/>
                    <a:pt x="0" y="94"/>
                    <a:pt x="34" y="128"/>
                  </a:cubicBezTo>
                  <a:cubicBezTo>
                    <a:pt x="512" y="387"/>
                    <a:pt x="969" y="665"/>
                    <a:pt x="1268" y="1202"/>
                  </a:cubicBezTo>
                  <a:cubicBezTo>
                    <a:pt x="1526" y="1640"/>
                    <a:pt x="1566" y="2157"/>
                    <a:pt x="1705" y="2634"/>
                  </a:cubicBezTo>
                  <a:cubicBezTo>
                    <a:pt x="1904" y="3450"/>
                    <a:pt x="2262" y="4126"/>
                    <a:pt x="2819" y="4723"/>
                  </a:cubicBezTo>
                  <a:cubicBezTo>
                    <a:pt x="3496" y="5439"/>
                    <a:pt x="4152" y="6056"/>
                    <a:pt x="4450" y="7110"/>
                  </a:cubicBezTo>
                  <a:cubicBezTo>
                    <a:pt x="4729" y="8065"/>
                    <a:pt x="4908" y="9378"/>
                    <a:pt x="4769" y="10353"/>
                  </a:cubicBezTo>
                  <a:cubicBezTo>
                    <a:pt x="4968" y="9378"/>
                    <a:pt x="4848" y="8185"/>
                    <a:pt x="4669" y="7210"/>
                  </a:cubicBezTo>
                  <a:cubicBezTo>
                    <a:pt x="4470" y="6235"/>
                    <a:pt x="3993" y="5559"/>
                    <a:pt x="3336" y="4902"/>
                  </a:cubicBezTo>
                  <a:cubicBezTo>
                    <a:pt x="2919" y="4485"/>
                    <a:pt x="2521" y="4087"/>
                    <a:pt x="2242" y="3530"/>
                  </a:cubicBezTo>
                  <a:cubicBezTo>
                    <a:pt x="1984" y="3032"/>
                    <a:pt x="1884" y="2455"/>
                    <a:pt x="1725" y="1898"/>
                  </a:cubicBezTo>
                  <a:cubicBezTo>
                    <a:pt x="1486" y="904"/>
                    <a:pt x="929" y="327"/>
                    <a:pt x="94" y="9"/>
                  </a:cubicBezTo>
                  <a:cubicBezTo>
                    <a:pt x="86" y="3"/>
                    <a:pt x="78" y="1"/>
                    <a:pt x="7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3817;p39">
              <a:extLst>
                <a:ext uri="{FF2B5EF4-FFF2-40B4-BE49-F238E27FC236}">
                  <a16:creationId xmlns:a16="http://schemas.microsoft.com/office/drawing/2014/main" id="{3C89A7F7-14B0-B587-CBB7-F44945576C74}"/>
                </a:ext>
              </a:extLst>
            </p:cNvPr>
            <p:cNvSpPr/>
            <p:nvPr/>
          </p:nvSpPr>
          <p:spPr>
            <a:xfrm>
              <a:off x="3040126" y="1867663"/>
              <a:ext cx="95058" cy="363130"/>
            </a:xfrm>
            <a:custGeom>
              <a:avLst/>
              <a:gdLst/>
              <a:ahLst/>
              <a:cxnLst/>
              <a:rect l="l" t="t" r="r" b="b"/>
              <a:pathLst>
                <a:path w="2607" h="9959" extrusionOk="0">
                  <a:moveTo>
                    <a:pt x="2592" y="0"/>
                  </a:moveTo>
                  <a:cubicBezTo>
                    <a:pt x="2589" y="0"/>
                    <a:pt x="2586" y="2"/>
                    <a:pt x="2586" y="9"/>
                  </a:cubicBezTo>
                  <a:cubicBezTo>
                    <a:pt x="2387" y="924"/>
                    <a:pt x="2348" y="1879"/>
                    <a:pt x="2149" y="2794"/>
                  </a:cubicBezTo>
                  <a:cubicBezTo>
                    <a:pt x="1910" y="3808"/>
                    <a:pt x="1413" y="4564"/>
                    <a:pt x="975" y="5400"/>
                  </a:cubicBezTo>
                  <a:cubicBezTo>
                    <a:pt x="259" y="6753"/>
                    <a:pt x="0" y="8384"/>
                    <a:pt x="378" y="9935"/>
                  </a:cubicBezTo>
                  <a:cubicBezTo>
                    <a:pt x="378" y="9952"/>
                    <a:pt x="385" y="9958"/>
                    <a:pt x="394" y="9958"/>
                  </a:cubicBezTo>
                  <a:cubicBezTo>
                    <a:pt x="405" y="9958"/>
                    <a:pt x="418" y="9947"/>
                    <a:pt x="418" y="9935"/>
                  </a:cubicBezTo>
                  <a:cubicBezTo>
                    <a:pt x="319" y="8941"/>
                    <a:pt x="358" y="7986"/>
                    <a:pt x="597" y="7051"/>
                  </a:cubicBezTo>
                  <a:cubicBezTo>
                    <a:pt x="816" y="6156"/>
                    <a:pt x="1254" y="5400"/>
                    <a:pt x="1671" y="4644"/>
                  </a:cubicBezTo>
                  <a:cubicBezTo>
                    <a:pt x="2447" y="3212"/>
                    <a:pt x="2348" y="1620"/>
                    <a:pt x="2606" y="9"/>
                  </a:cubicBezTo>
                  <a:cubicBezTo>
                    <a:pt x="2606" y="9"/>
                    <a:pt x="2597" y="0"/>
                    <a:pt x="259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3818;p39">
              <a:extLst>
                <a:ext uri="{FF2B5EF4-FFF2-40B4-BE49-F238E27FC236}">
                  <a16:creationId xmlns:a16="http://schemas.microsoft.com/office/drawing/2014/main" id="{039BB88E-3FFA-F536-BCF0-CD2DA1084DA6}"/>
                </a:ext>
              </a:extLst>
            </p:cNvPr>
            <p:cNvSpPr/>
            <p:nvPr/>
          </p:nvSpPr>
          <p:spPr>
            <a:xfrm>
              <a:off x="2656833" y="1658187"/>
              <a:ext cx="706826" cy="572753"/>
            </a:xfrm>
            <a:custGeom>
              <a:avLst/>
              <a:gdLst/>
              <a:ahLst/>
              <a:cxnLst/>
              <a:rect l="l" t="t" r="r" b="b"/>
              <a:pathLst>
                <a:path w="19385" h="15708" extrusionOk="0">
                  <a:moveTo>
                    <a:pt x="5007" y="1"/>
                  </a:moveTo>
                  <a:cubicBezTo>
                    <a:pt x="3717" y="1"/>
                    <a:pt x="0" y="1806"/>
                    <a:pt x="188" y="2472"/>
                  </a:cubicBezTo>
                  <a:cubicBezTo>
                    <a:pt x="705" y="4242"/>
                    <a:pt x="2535" y="8957"/>
                    <a:pt x="4942" y="11602"/>
                  </a:cubicBezTo>
                  <a:cubicBezTo>
                    <a:pt x="6437" y="13244"/>
                    <a:pt x="13987" y="15707"/>
                    <a:pt x="17123" y="15707"/>
                  </a:cubicBezTo>
                  <a:cubicBezTo>
                    <a:pt x="17368" y="15707"/>
                    <a:pt x="17587" y="15692"/>
                    <a:pt x="17773" y="15661"/>
                  </a:cubicBezTo>
                  <a:cubicBezTo>
                    <a:pt x="19066" y="15402"/>
                    <a:pt x="19385" y="14069"/>
                    <a:pt x="16043" y="12299"/>
                  </a:cubicBezTo>
                  <a:cubicBezTo>
                    <a:pt x="13556" y="10986"/>
                    <a:pt x="9239" y="8022"/>
                    <a:pt x="8821" y="7524"/>
                  </a:cubicBezTo>
                  <a:cubicBezTo>
                    <a:pt x="8404" y="7027"/>
                    <a:pt x="6196" y="1835"/>
                    <a:pt x="5420" y="164"/>
                  </a:cubicBezTo>
                  <a:cubicBezTo>
                    <a:pt x="5369" y="51"/>
                    <a:pt x="5221" y="1"/>
                    <a:pt x="5007"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3819;p39">
              <a:extLst>
                <a:ext uri="{FF2B5EF4-FFF2-40B4-BE49-F238E27FC236}">
                  <a16:creationId xmlns:a16="http://schemas.microsoft.com/office/drawing/2014/main" id="{8484A7E1-0E3A-82C0-752E-09E05358EEAB}"/>
                </a:ext>
              </a:extLst>
            </p:cNvPr>
            <p:cNvSpPr/>
            <p:nvPr/>
          </p:nvSpPr>
          <p:spPr>
            <a:xfrm>
              <a:off x="2581720" y="1398610"/>
              <a:ext cx="291627" cy="411370"/>
            </a:xfrm>
            <a:custGeom>
              <a:avLst/>
              <a:gdLst/>
              <a:ahLst/>
              <a:cxnLst/>
              <a:rect l="l" t="t" r="r" b="b"/>
              <a:pathLst>
                <a:path w="7998" h="11282" extrusionOk="0">
                  <a:moveTo>
                    <a:pt x="694" y="0"/>
                  </a:moveTo>
                  <a:cubicBezTo>
                    <a:pt x="628" y="0"/>
                    <a:pt x="576" y="14"/>
                    <a:pt x="537" y="42"/>
                  </a:cubicBezTo>
                  <a:cubicBezTo>
                    <a:pt x="0" y="480"/>
                    <a:pt x="318" y="1136"/>
                    <a:pt x="1830" y="2310"/>
                  </a:cubicBezTo>
                  <a:cubicBezTo>
                    <a:pt x="3342" y="3484"/>
                    <a:pt x="3143" y="4598"/>
                    <a:pt x="2944" y="5393"/>
                  </a:cubicBezTo>
                  <a:cubicBezTo>
                    <a:pt x="2109" y="8596"/>
                    <a:pt x="2924" y="11282"/>
                    <a:pt x="2924" y="11282"/>
                  </a:cubicBezTo>
                  <a:cubicBezTo>
                    <a:pt x="2924" y="11282"/>
                    <a:pt x="7997" y="9809"/>
                    <a:pt x="7858" y="8357"/>
                  </a:cubicBezTo>
                  <a:cubicBezTo>
                    <a:pt x="7798" y="7979"/>
                    <a:pt x="6624" y="5095"/>
                    <a:pt x="5968" y="4180"/>
                  </a:cubicBezTo>
                  <a:cubicBezTo>
                    <a:pt x="5530" y="3583"/>
                    <a:pt x="4814" y="2588"/>
                    <a:pt x="3501" y="1594"/>
                  </a:cubicBezTo>
                  <a:cubicBezTo>
                    <a:pt x="2184" y="623"/>
                    <a:pt x="1139" y="0"/>
                    <a:pt x="69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3820;p39">
              <a:extLst>
                <a:ext uri="{FF2B5EF4-FFF2-40B4-BE49-F238E27FC236}">
                  <a16:creationId xmlns:a16="http://schemas.microsoft.com/office/drawing/2014/main" id="{AD37D8D2-85ED-E5F6-3D53-78F24D40C68F}"/>
                </a:ext>
              </a:extLst>
            </p:cNvPr>
            <p:cNvSpPr/>
            <p:nvPr/>
          </p:nvSpPr>
          <p:spPr>
            <a:xfrm>
              <a:off x="2582376" y="1491954"/>
              <a:ext cx="137464" cy="301326"/>
            </a:xfrm>
            <a:custGeom>
              <a:avLst/>
              <a:gdLst/>
              <a:ahLst/>
              <a:cxnLst/>
              <a:rect l="l" t="t" r="r" b="b"/>
              <a:pathLst>
                <a:path w="3770" h="8264" extrusionOk="0">
                  <a:moveTo>
                    <a:pt x="615" y="0"/>
                  </a:moveTo>
                  <a:cubicBezTo>
                    <a:pt x="0" y="0"/>
                    <a:pt x="84" y="860"/>
                    <a:pt x="400" y="1580"/>
                  </a:cubicBezTo>
                  <a:cubicBezTo>
                    <a:pt x="1613" y="4504"/>
                    <a:pt x="1096" y="6334"/>
                    <a:pt x="2509" y="8005"/>
                  </a:cubicBezTo>
                  <a:cubicBezTo>
                    <a:pt x="2662" y="8184"/>
                    <a:pt x="2788" y="8264"/>
                    <a:pt x="2892" y="8264"/>
                  </a:cubicBezTo>
                  <a:cubicBezTo>
                    <a:pt x="3770" y="8264"/>
                    <a:pt x="3006" y="2536"/>
                    <a:pt x="3006" y="2535"/>
                  </a:cubicBezTo>
                  <a:lnTo>
                    <a:pt x="3006" y="2535"/>
                  </a:lnTo>
                  <a:cubicBezTo>
                    <a:pt x="2985" y="2630"/>
                    <a:pt x="2953" y="2673"/>
                    <a:pt x="2910" y="2673"/>
                  </a:cubicBezTo>
                  <a:cubicBezTo>
                    <a:pt x="2591" y="2673"/>
                    <a:pt x="1705" y="259"/>
                    <a:pt x="897" y="48"/>
                  </a:cubicBezTo>
                  <a:cubicBezTo>
                    <a:pt x="790" y="16"/>
                    <a:pt x="696" y="0"/>
                    <a:pt x="61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3821;p39">
              <a:extLst>
                <a:ext uri="{FF2B5EF4-FFF2-40B4-BE49-F238E27FC236}">
                  <a16:creationId xmlns:a16="http://schemas.microsoft.com/office/drawing/2014/main" id="{D92156C8-1ED2-1662-7AC6-1F06CB94B5DD}"/>
                </a:ext>
              </a:extLst>
            </p:cNvPr>
            <p:cNvSpPr/>
            <p:nvPr/>
          </p:nvSpPr>
          <p:spPr>
            <a:xfrm>
              <a:off x="2677471" y="1704785"/>
              <a:ext cx="694756" cy="533264"/>
            </a:xfrm>
            <a:custGeom>
              <a:avLst/>
              <a:gdLst/>
              <a:ahLst/>
              <a:cxnLst/>
              <a:rect l="l" t="t" r="r" b="b"/>
              <a:pathLst>
                <a:path w="19054" h="14625" extrusionOk="0">
                  <a:moveTo>
                    <a:pt x="5789" y="0"/>
                  </a:moveTo>
                  <a:cubicBezTo>
                    <a:pt x="5789" y="0"/>
                    <a:pt x="99" y="3282"/>
                    <a:pt x="0" y="3382"/>
                  </a:cubicBezTo>
                  <a:cubicBezTo>
                    <a:pt x="0" y="3382"/>
                    <a:pt x="3004" y="9429"/>
                    <a:pt x="4476" y="10742"/>
                  </a:cubicBezTo>
                  <a:cubicBezTo>
                    <a:pt x="6028" y="12095"/>
                    <a:pt x="10643" y="13646"/>
                    <a:pt x="14701" y="14442"/>
                  </a:cubicBezTo>
                  <a:cubicBezTo>
                    <a:pt x="15343" y="14568"/>
                    <a:pt x="15901" y="14624"/>
                    <a:pt x="16374" y="14624"/>
                  </a:cubicBezTo>
                  <a:cubicBezTo>
                    <a:pt x="18893" y="14624"/>
                    <a:pt x="19053" y="13038"/>
                    <a:pt x="17128" y="11916"/>
                  </a:cubicBezTo>
                  <a:cubicBezTo>
                    <a:pt x="14999" y="10663"/>
                    <a:pt x="8753" y="6684"/>
                    <a:pt x="8335" y="6047"/>
                  </a:cubicBezTo>
                  <a:cubicBezTo>
                    <a:pt x="7917" y="5391"/>
                    <a:pt x="5789" y="0"/>
                    <a:pt x="578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3822;p39">
              <a:extLst>
                <a:ext uri="{FF2B5EF4-FFF2-40B4-BE49-F238E27FC236}">
                  <a16:creationId xmlns:a16="http://schemas.microsoft.com/office/drawing/2014/main" id="{92A37316-16B0-A77F-6604-7B3C278FA936}"/>
                </a:ext>
              </a:extLst>
            </p:cNvPr>
            <p:cNvSpPr/>
            <p:nvPr/>
          </p:nvSpPr>
          <p:spPr>
            <a:xfrm>
              <a:off x="2707187" y="1746353"/>
              <a:ext cx="186105" cy="104246"/>
            </a:xfrm>
            <a:custGeom>
              <a:avLst/>
              <a:gdLst/>
              <a:ahLst/>
              <a:cxnLst/>
              <a:rect l="l" t="t" r="r" b="b"/>
              <a:pathLst>
                <a:path w="5104" h="2859" extrusionOk="0">
                  <a:moveTo>
                    <a:pt x="5070" y="0"/>
                  </a:moveTo>
                  <a:cubicBezTo>
                    <a:pt x="5065" y="0"/>
                    <a:pt x="5058" y="4"/>
                    <a:pt x="5053" y="14"/>
                  </a:cubicBezTo>
                  <a:cubicBezTo>
                    <a:pt x="4656" y="253"/>
                    <a:pt x="1851" y="1705"/>
                    <a:pt x="1" y="2839"/>
                  </a:cubicBezTo>
                  <a:cubicBezTo>
                    <a:pt x="1" y="2839"/>
                    <a:pt x="1" y="2859"/>
                    <a:pt x="40" y="2859"/>
                  </a:cubicBezTo>
                  <a:cubicBezTo>
                    <a:pt x="2368" y="1764"/>
                    <a:pt x="4656" y="253"/>
                    <a:pt x="5073" y="34"/>
                  </a:cubicBezTo>
                  <a:cubicBezTo>
                    <a:pt x="5103" y="34"/>
                    <a:pt x="5088" y="0"/>
                    <a:pt x="507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3823;p39">
              <a:extLst>
                <a:ext uri="{FF2B5EF4-FFF2-40B4-BE49-F238E27FC236}">
                  <a16:creationId xmlns:a16="http://schemas.microsoft.com/office/drawing/2014/main" id="{F4A0B0C6-1F87-B1B2-3B45-F4AF26F016F2}"/>
                </a:ext>
              </a:extLst>
            </p:cNvPr>
            <p:cNvSpPr/>
            <p:nvPr/>
          </p:nvSpPr>
          <p:spPr>
            <a:xfrm>
              <a:off x="3162713" y="2089027"/>
              <a:ext cx="568706" cy="676963"/>
            </a:xfrm>
            <a:custGeom>
              <a:avLst/>
              <a:gdLst/>
              <a:ahLst/>
              <a:cxnLst/>
              <a:rect l="l" t="t" r="r" b="b"/>
              <a:pathLst>
                <a:path w="15597" h="18566" extrusionOk="0">
                  <a:moveTo>
                    <a:pt x="4939" y="0"/>
                  </a:moveTo>
                  <a:cubicBezTo>
                    <a:pt x="3985" y="0"/>
                    <a:pt x="3172" y="490"/>
                    <a:pt x="2666" y="1278"/>
                  </a:cubicBezTo>
                  <a:cubicBezTo>
                    <a:pt x="2427" y="1617"/>
                    <a:pt x="0" y="6749"/>
                    <a:pt x="0" y="8519"/>
                  </a:cubicBezTo>
                  <a:cubicBezTo>
                    <a:pt x="0" y="10111"/>
                    <a:pt x="1313" y="11543"/>
                    <a:pt x="1313" y="11543"/>
                  </a:cubicBezTo>
                  <a:lnTo>
                    <a:pt x="1731" y="18565"/>
                  </a:lnTo>
                  <a:cubicBezTo>
                    <a:pt x="1731" y="18565"/>
                    <a:pt x="12871" y="16417"/>
                    <a:pt x="15596" y="15641"/>
                  </a:cubicBezTo>
                  <a:cubicBezTo>
                    <a:pt x="15596" y="15641"/>
                    <a:pt x="10683" y="3367"/>
                    <a:pt x="7062" y="761"/>
                  </a:cubicBezTo>
                  <a:cubicBezTo>
                    <a:pt x="6323" y="233"/>
                    <a:pt x="5597" y="0"/>
                    <a:pt x="49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3824;p39">
              <a:extLst>
                <a:ext uri="{FF2B5EF4-FFF2-40B4-BE49-F238E27FC236}">
                  <a16:creationId xmlns:a16="http://schemas.microsoft.com/office/drawing/2014/main" id="{805A0051-34FA-8E16-3D40-188701BC4931}"/>
                </a:ext>
              </a:extLst>
            </p:cNvPr>
            <p:cNvSpPr/>
            <p:nvPr/>
          </p:nvSpPr>
          <p:spPr>
            <a:xfrm>
              <a:off x="3247561" y="1982556"/>
              <a:ext cx="106653" cy="197444"/>
            </a:xfrm>
            <a:custGeom>
              <a:avLst/>
              <a:gdLst/>
              <a:ahLst/>
              <a:cxnLst/>
              <a:rect l="l" t="t" r="r" b="b"/>
              <a:pathLst>
                <a:path w="2925" h="5415" extrusionOk="0">
                  <a:moveTo>
                    <a:pt x="2547" y="1"/>
                  </a:moveTo>
                  <a:lnTo>
                    <a:pt x="2209" y="160"/>
                  </a:lnTo>
                  <a:lnTo>
                    <a:pt x="1" y="1553"/>
                  </a:lnTo>
                  <a:lnTo>
                    <a:pt x="399" y="3462"/>
                  </a:lnTo>
                  <a:lnTo>
                    <a:pt x="438" y="3582"/>
                  </a:lnTo>
                  <a:cubicBezTo>
                    <a:pt x="438" y="3582"/>
                    <a:pt x="399" y="5392"/>
                    <a:pt x="737" y="5412"/>
                  </a:cubicBezTo>
                  <a:cubicBezTo>
                    <a:pt x="764" y="5414"/>
                    <a:pt x="791" y="5415"/>
                    <a:pt x="818" y="5415"/>
                  </a:cubicBezTo>
                  <a:cubicBezTo>
                    <a:pt x="1809" y="5415"/>
                    <a:pt x="2846" y="4033"/>
                    <a:pt x="2885" y="3820"/>
                  </a:cubicBezTo>
                  <a:cubicBezTo>
                    <a:pt x="2925" y="3721"/>
                    <a:pt x="2885" y="2905"/>
                    <a:pt x="2825" y="2129"/>
                  </a:cubicBezTo>
                  <a:cubicBezTo>
                    <a:pt x="2825" y="2030"/>
                    <a:pt x="2786" y="1950"/>
                    <a:pt x="2786" y="1891"/>
                  </a:cubicBezTo>
                  <a:cubicBezTo>
                    <a:pt x="2786" y="1811"/>
                    <a:pt x="2766" y="1732"/>
                    <a:pt x="2766" y="1652"/>
                  </a:cubicBezTo>
                  <a:cubicBezTo>
                    <a:pt x="2746" y="1553"/>
                    <a:pt x="2746" y="1453"/>
                    <a:pt x="2706" y="1354"/>
                  </a:cubicBezTo>
                  <a:cubicBezTo>
                    <a:pt x="2686" y="1334"/>
                    <a:pt x="2686" y="1294"/>
                    <a:pt x="2686" y="1254"/>
                  </a:cubicBezTo>
                  <a:lnTo>
                    <a:pt x="2686" y="1155"/>
                  </a:lnTo>
                  <a:cubicBezTo>
                    <a:pt x="2607" y="518"/>
                    <a:pt x="2547" y="1"/>
                    <a:pt x="2547"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3825;p39">
              <a:extLst>
                <a:ext uri="{FF2B5EF4-FFF2-40B4-BE49-F238E27FC236}">
                  <a16:creationId xmlns:a16="http://schemas.microsoft.com/office/drawing/2014/main" id="{BC234892-CC96-BD26-1629-7D4722F7C83A}"/>
                </a:ext>
              </a:extLst>
            </p:cNvPr>
            <p:cNvSpPr/>
            <p:nvPr/>
          </p:nvSpPr>
          <p:spPr>
            <a:xfrm>
              <a:off x="3247561" y="1982556"/>
              <a:ext cx="99397" cy="126270"/>
            </a:xfrm>
            <a:custGeom>
              <a:avLst/>
              <a:gdLst/>
              <a:ahLst/>
              <a:cxnLst/>
              <a:rect l="l" t="t" r="r" b="b"/>
              <a:pathLst>
                <a:path w="2726" h="3463" extrusionOk="0">
                  <a:moveTo>
                    <a:pt x="2547" y="1"/>
                  </a:moveTo>
                  <a:lnTo>
                    <a:pt x="2229" y="160"/>
                  </a:lnTo>
                  <a:lnTo>
                    <a:pt x="1" y="1553"/>
                  </a:lnTo>
                  <a:lnTo>
                    <a:pt x="399" y="3462"/>
                  </a:lnTo>
                  <a:cubicBezTo>
                    <a:pt x="956" y="3243"/>
                    <a:pt x="2169" y="2647"/>
                    <a:pt x="2726" y="1155"/>
                  </a:cubicBezTo>
                  <a:cubicBezTo>
                    <a:pt x="2627" y="518"/>
                    <a:pt x="2547" y="1"/>
                    <a:pt x="254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3826;p39">
              <a:extLst>
                <a:ext uri="{FF2B5EF4-FFF2-40B4-BE49-F238E27FC236}">
                  <a16:creationId xmlns:a16="http://schemas.microsoft.com/office/drawing/2014/main" id="{EDF86B9E-3D43-4C88-6EAA-D134D072DEE1}"/>
                </a:ext>
              </a:extLst>
            </p:cNvPr>
            <p:cNvSpPr/>
            <p:nvPr/>
          </p:nvSpPr>
          <p:spPr>
            <a:xfrm>
              <a:off x="3142549" y="1790983"/>
              <a:ext cx="231974" cy="290314"/>
            </a:xfrm>
            <a:custGeom>
              <a:avLst/>
              <a:gdLst/>
              <a:ahLst/>
              <a:cxnLst/>
              <a:rect l="l" t="t" r="r" b="b"/>
              <a:pathLst>
                <a:path w="6362" h="7962" extrusionOk="0">
                  <a:moveTo>
                    <a:pt x="3111" y="1"/>
                  </a:moveTo>
                  <a:cubicBezTo>
                    <a:pt x="1649" y="1"/>
                    <a:pt x="0" y="1014"/>
                    <a:pt x="135" y="4300"/>
                  </a:cubicBezTo>
                  <a:cubicBezTo>
                    <a:pt x="252" y="7588"/>
                    <a:pt x="2172" y="7961"/>
                    <a:pt x="2955" y="7961"/>
                  </a:cubicBezTo>
                  <a:cubicBezTo>
                    <a:pt x="2978" y="7961"/>
                    <a:pt x="2999" y="7961"/>
                    <a:pt x="3020" y="7960"/>
                  </a:cubicBezTo>
                  <a:cubicBezTo>
                    <a:pt x="3676" y="7940"/>
                    <a:pt x="5924" y="7761"/>
                    <a:pt x="6143" y="4400"/>
                  </a:cubicBezTo>
                  <a:cubicBezTo>
                    <a:pt x="6362" y="1018"/>
                    <a:pt x="4751" y="23"/>
                    <a:pt x="3239" y="3"/>
                  </a:cubicBezTo>
                  <a:cubicBezTo>
                    <a:pt x="3196" y="2"/>
                    <a:pt x="3154" y="1"/>
                    <a:pt x="311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3827;p39">
              <a:extLst>
                <a:ext uri="{FF2B5EF4-FFF2-40B4-BE49-F238E27FC236}">
                  <a16:creationId xmlns:a16="http://schemas.microsoft.com/office/drawing/2014/main" id="{194642F4-5FB2-0AED-4BCA-42E52703643C}"/>
                </a:ext>
              </a:extLst>
            </p:cNvPr>
            <p:cNvSpPr/>
            <p:nvPr/>
          </p:nvSpPr>
          <p:spPr>
            <a:xfrm>
              <a:off x="3156915" y="1900224"/>
              <a:ext cx="24685" cy="13491"/>
            </a:xfrm>
            <a:custGeom>
              <a:avLst/>
              <a:gdLst/>
              <a:ahLst/>
              <a:cxnLst/>
              <a:rect l="l" t="t" r="r" b="b"/>
              <a:pathLst>
                <a:path w="677" h="370" extrusionOk="0">
                  <a:moveTo>
                    <a:pt x="462" y="0"/>
                  </a:moveTo>
                  <a:cubicBezTo>
                    <a:pt x="427" y="0"/>
                    <a:pt x="391" y="4"/>
                    <a:pt x="358" y="11"/>
                  </a:cubicBezTo>
                  <a:cubicBezTo>
                    <a:pt x="219" y="31"/>
                    <a:pt x="159" y="91"/>
                    <a:pt x="80" y="190"/>
                  </a:cubicBezTo>
                  <a:cubicBezTo>
                    <a:pt x="0" y="250"/>
                    <a:pt x="100" y="369"/>
                    <a:pt x="199" y="369"/>
                  </a:cubicBezTo>
                  <a:cubicBezTo>
                    <a:pt x="279" y="369"/>
                    <a:pt x="358" y="329"/>
                    <a:pt x="438" y="309"/>
                  </a:cubicBezTo>
                  <a:cubicBezTo>
                    <a:pt x="497" y="290"/>
                    <a:pt x="577" y="290"/>
                    <a:pt x="657" y="210"/>
                  </a:cubicBezTo>
                  <a:cubicBezTo>
                    <a:pt x="676" y="170"/>
                    <a:pt x="676" y="111"/>
                    <a:pt x="657" y="71"/>
                  </a:cubicBezTo>
                  <a:cubicBezTo>
                    <a:pt x="603" y="18"/>
                    <a:pt x="533" y="0"/>
                    <a:pt x="4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3828;p39">
              <a:extLst>
                <a:ext uri="{FF2B5EF4-FFF2-40B4-BE49-F238E27FC236}">
                  <a16:creationId xmlns:a16="http://schemas.microsoft.com/office/drawing/2014/main" id="{54F83883-36F8-B4F2-325C-165CEDE53EC6}"/>
                </a:ext>
              </a:extLst>
            </p:cNvPr>
            <p:cNvSpPr/>
            <p:nvPr/>
          </p:nvSpPr>
          <p:spPr>
            <a:xfrm>
              <a:off x="3227980" y="1897344"/>
              <a:ext cx="23263" cy="13455"/>
            </a:xfrm>
            <a:custGeom>
              <a:avLst/>
              <a:gdLst/>
              <a:ahLst/>
              <a:cxnLst/>
              <a:rect l="l" t="t" r="r" b="b"/>
              <a:pathLst>
                <a:path w="638" h="369" extrusionOk="0">
                  <a:moveTo>
                    <a:pt x="214" y="0"/>
                  </a:moveTo>
                  <a:cubicBezTo>
                    <a:pt x="140" y="0"/>
                    <a:pt x="75" y="21"/>
                    <a:pt x="20" y="90"/>
                  </a:cubicBezTo>
                  <a:cubicBezTo>
                    <a:pt x="1" y="150"/>
                    <a:pt x="1" y="209"/>
                    <a:pt x="20" y="249"/>
                  </a:cubicBezTo>
                  <a:cubicBezTo>
                    <a:pt x="100" y="289"/>
                    <a:pt x="140" y="289"/>
                    <a:pt x="239" y="309"/>
                  </a:cubicBezTo>
                  <a:cubicBezTo>
                    <a:pt x="319" y="349"/>
                    <a:pt x="398" y="369"/>
                    <a:pt x="478" y="369"/>
                  </a:cubicBezTo>
                  <a:cubicBezTo>
                    <a:pt x="577" y="369"/>
                    <a:pt x="637" y="249"/>
                    <a:pt x="597" y="170"/>
                  </a:cubicBezTo>
                  <a:cubicBezTo>
                    <a:pt x="518" y="70"/>
                    <a:pt x="438" y="50"/>
                    <a:pt x="319" y="11"/>
                  </a:cubicBezTo>
                  <a:cubicBezTo>
                    <a:pt x="282" y="4"/>
                    <a:pt x="247" y="0"/>
                    <a:pt x="21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3829;p39">
              <a:extLst>
                <a:ext uri="{FF2B5EF4-FFF2-40B4-BE49-F238E27FC236}">
                  <a16:creationId xmlns:a16="http://schemas.microsoft.com/office/drawing/2014/main" id="{226433A9-B3BB-DB22-790E-22C1134FD534}"/>
                </a:ext>
              </a:extLst>
            </p:cNvPr>
            <p:cNvSpPr/>
            <p:nvPr/>
          </p:nvSpPr>
          <p:spPr>
            <a:xfrm>
              <a:off x="3227980" y="1942047"/>
              <a:ext cx="10902" cy="23154"/>
            </a:xfrm>
            <a:custGeom>
              <a:avLst/>
              <a:gdLst/>
              <a:ahLst/>
              <a:cxnLst/>
              <a:rect l="l" t="t" r="r" b="b"/>
              <a:pathLst>
                <a:path w="299" h="635" extrusionOk="0">
                  <a:moveTo>
                    <a:pt x="49" y="0"/>
                  </a:moveTo>
                  <a:cubicBezTo>
                    <a:pt x="45" y="0"/>
                    <a:pt x="40" y="5"/>
                    <a:pt x="40" y="18"/>
                  </a:cubicBezTo>
                  <a:cubicBezTo>
                    <a:pt x="67" y="18"/>
                    <a:pt x="58" y="0"/>
                    <a:pt x="49" y="0"/>
                  </a:cubicBezTo>
                  <a:close/>
                  <a:moveTo>
                    <a:pt x="40" y="18"/>
                  </a:moveTo>
                  <a:lnTo>
                    <a:pt x="40" y="18"/>
                  </a:lnTo>
                  <a:cubicBezTo>
                    <a:pt x="1" y="217"/>
                    <a:pt x="40" y="595"/>
                    <a:pt x="299" y="635"/>
                  </a:cubicBezTo>
                  <a:lnTo>
                    <a:pt x="299" y="615"/>
                  </a:lnTo>
                  <a:cubicBezTo>
                    <a:pt x="100" y="535"/>
                    <a:pt x="80" y="257"/>
                    <a:pt x="40" y="18"/>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3830;p39">
              <a:extLst>
                <a:ext uri="{FF2B5EF4-FFF2-40B4-BE49-F238E27FC236}">
                  <a16:creationId xmlns:a16="http://schemas.microsoft.com/office/drawing/2014/main" id="{D9EB3403-7BF1-7185-D9E1-D70729B26709}"/>
                </a:ext>
              </a:extLst>
            </p:cNvPr>
            <p:cNvSpPr/>
            <p:nvPr/>
          </p:nvSpPr>
          <p:spPr>
            <a:xfrm>
              <a:off x="3225938" y="1933223"/>
              <a:ext cx="25123" cy="27639"/>
            </a:xfrm>
            <a:custGeom>
              <a:avLst/>
              <a:gdLst/>
              <a:ahLst/>
              <a:cxnLst/>
              <a:rect l="l" t="t" r="r" b="b"/>
              <a:pathLst>
                <a:path w="689" h="758" extrusionOk="0">
                  <a:moveTo>
                    <a:pt x="311" y="1"/>
                  </a:moveTo>
                  <a:cubicBezTo>
                    <a:pt x="306" y="1"/>
                    <a:pt x="300" y="1"/>
                    <a:pt x="295" y="1"/>
                  </a:cubicBezTo>
                  <a:cubicBezTo>
                    <a:pt x="1" y="21"/>
                    <a:pt x="36" y="758"/>
                    <a:pt x="362" y="758"/>
                  </a:cubicBezTo>
                  <a:cubicBezTo>
                    <a:pt x="366" y="758"/>
                    <a:pt x="370" y="757"/>
                    <a:pt x="375" y="757"/>
                  </a:cubicBezTo>
                  <a:cubicBezTo>
                    <a:pt x="689" y="698"/>
                    <a:pt x="674" y="1"/>
                    <a:pt x="31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3831;p39">
              <a:extLst>
                <a:ext uri="{FF2B5EF4-FFF2-40B4-BE49-F238E27FC236}">
                  <a16:creationId xmlns:a16="http://schemas.microsoft.com/office/drawing/2014/main" id="{5FC02042-0049-E052-073C-5657E9C73A59}"/>
                </a:ext>
              </a:extLst>
            </p:cNvPr>
            <p:cNvSpPr/>
            <p:nvPr/>
          </p:nvSpPr>
          <p:spPr>
            <a:xfrm>
              <a:off x="3240305" y="1933259"/>
              <a:ext cx="18195" cy="11887"/>
            </a:xfrm>
            <a:custGeom>
              <a:avLst/>
              <a:gdLst/>
              <a:ahLst/>
              <a:cxnLst/>
              <a:rect l="l" t="t" r="r" b="b"/>
              <a:pathLst>
                <a:path w="499" h="326" extrusionOk="0">
                  <a:moveTo>
                    <a:pt x="478" y="0"/>
                  </a:moveTo>
                  <a:cubicBezTo>
                    <a:pt x="438" y="80"/>
                    <a:pt x="379" y="159"/>
                    <a:pt x="279" y="159"/>
                  </a:cubicBezTo>
                  <a:cubicBezTo>
                    <a:pt x="180" y="120"/>
                    <a:pt x="140" y="80"/>
                    <a:pt x="60" y="20"/>
                  </a:cubicBezTo>
                  <a:cubicBezTo>
                    <a:pt x="41" y="20"/>
                    <a:pt x="1" y="60"/>
                    <a:pt x="1" y="100"/>
                  </a:cubicBezTo>
                  <a:cubicBezTo>
                    <a:pt x="53" y="205"/>
                    <a:pt x="137" y="325"/>
                    <a:pt x="251" y="325"/>
                  </a:cubicBezTo>
                  <a:cubicBezTo>
                    <a:pt x="267" y="325"/>
                    <a:pt x="283" y="323"/>
                    <a:pt x="299" y="319"/>
                  </a:cubicBezTo>
                  <a:cubicBezTo>
                    <a:pt x="458" y="299"/>
                    <a:pt x="498" y="159"/>
                    <a:pt x="49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3832;p39">
              <a:extLst>
                <a:ext uri="{FF2B5EF4-FFF2-40B4-BE49-F238E27FC236}">
                  <a16:creationId xmlns:a16="http://schemas.microsoft.com/office/drawing/2014/main" id="{081732AF-930A-4235-965C-9021EBA65E37}"/>
                </a:ext>
              </a:extLst>
            </p:cNvPr>
            <p:cNvSpPr/>
            <p:nvPr/>
          </p:nvSpPr>
          <p:spPr>
            <a:xfrm>
              <a:off x="3173578" y="1943067"/>
              <a:ext cx="10210" cy="22862"/>
            </a:xfrm>
            <a:custGeom>
              <a:avLst/>
              <a:gdLst/>
              <a:ahLst/>
              <a:cxnLst/>
              <a:rect l="l" t="t" r="r" b="b"/>
              <a:pathLst>
                <a:path w="280" h="627" extrusionOk="0">
                  <a:moveTo>
                    <a:pt x="215" y="1"/>
                  </a:moveTo>
                  <a:lnTo>
                    <a:pt x="215" y="1"/>
                  </a:lnTo>
                  <a:cubicBezTo>
                    <a:pt x="211" y="1"/>
                    <a:pt x="206" y="10"/>
                    <a:pt x="219" y="10"/>
                  </a:cubicBezTo>
                  <a:cubicBezTo>
                    <a:pt x="219" y="3"/>
                    <a:pt x="217" y="1"/>
                    <a:pt x="215" y="1"/>
                  </a:cubicBezTo>
                  <a:close/>
                  <a:moveTo>
                    <a:pt x="219" y="10"/>
                  </a:moveTo>
                  <a:cubicBezTo>
                    <a:pt x="219" y="248"/>
                    <a:pt x="219" y="527"/>
                    <a:pt x="1" y="607"/>
                  </a:cubicBezTo>
                  <a:lnTo>
                    <a:pt x="1" y="626"/>
                  </a:lnTo>
                  <a:cubicBezTo>
                    <a:pt x="279" y="587"/>
                    <a:pt x="279" y="209"/>
                    <a:pt x="219" y="1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3833;p39">
              <a:extLst>
                <a:ext uri="{FF2B5EF4-FFF2-40B4-BE49-F238E27FC236}">
                  <a16:creationId xmlns:a16="http://schemas.microsoft.com/office/drawing/2014/main" id="{8B132072-91A8-5775-A535-7C29D5AC5F63}"/>
                </a:ext>
              </a:extLst>
            </p:cNvPr>
            <p:cNvSpPr/>
            <p:nvPr/>
          </p:nvSpPr>
          <p:spPr>
            <a:xfrm>
              <a:off x="3159796" y="1935410"/>
              <a:ext cx="25414" cy="26873"/>
            </a:xfrm>
            <a:custGeom>
              <a:avLst/>
              <a:gdLst/>
              <a:ahLst/>
              <a:cxnLst/>
              <a:rect l="l" t="t" r="r" b="b"/>
              <a:pathLst>
                <a:path w="697" h="737" extrusionOk="0">
                  <a:moveTo>
                    <a:pt x="379" y="1"/>
                  </a:moveTo>
                  <a:cubicBezTo>
                    <a:pt x="1" y="1"/>
                    <a:pt x="21" y="737"/>
                    <a:pt x="379" y="737"/>
                  </a:cubicBezTo>
                  <a:cubicBezTo>
                    <a:pt x="697" y="737"/>
                    <a:pt x="697" y="1"/>
                    <a:pt x="37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3834;p39">
              <a:extLst>
                <a:ext uri="{FF2B5EF4-FFF2-40B4-BE49-F238E27FC236}">
                  <a16:creationId xmlns:a16="http://schemas.microsoft.com/office/drawing/2014/main" id="{9E4B0A51-C212-E532-5352-93AF31E8601B}"/>
                </a:ext>
              </a:extLst>
            </p:cNvPr>
            <p:cNvSpPr/>
            <p:nvPr/>
          </p:nvSpPr>
          <p:spPr>
            <a:xfrm>
              <a:off x="3154727" y="1936140"/>
              <a:ext cx="15278" cy="11741"/>
            </a:xfrm>
            <a:custGeom>
              <a:avLst/>
              <a:gdLst/>
              <a:ahLst/>
              <a:cxnLst/>
              <a:rect l="l" t="t" r="r" b="b"/>
              <a:pathLst>
                <a:path w="419" h="322" extrusionOk="0">
                  <a:moveTo>
                    <a:pt x="0" y="1"/>
                  </a:moveTo>
                  <a:cubicBezTo>
                    <a:pt x="0" y="140"/>
                    <a:pt x="40" y="299"/>
                    <a:pt x="160" y="319"/>
                  </a:cubicBezTo>
                  <a:cubicBezTo>
                    <a:pt x="170" y="321"/>
                    <a:pt x="180" y="321"/>
                    <a:pt x="190" y="321"/>
                  </a:cubicBezTo>
                  <a:cubicBezTo>
                    <a:pt x="313" y="321"/>
                    <a:pt x="400" y="209"/>
                    <a:pt x="418" y="80"/>
                  </a:cubicBezTo>
                  <a:cubicBezTo>
                    <a:pt x="418" y="48"/>
                    <a:pt x="405" y="15"/>
                    <a:pt x="378" y="15"/>
                  </a:cubicBezTo>
                  <a:cubicBezTo>
                    <a:pt x="372" y="15"/>
                    <a:pt x="366" y="17"/>
                    <a:pt x="358" y="21"/>
                  </a:cubicBezTo>
                  <a:cubicBezTo>
                    <a:pt x="319" y="80"/>
                    <a:pt x="239" y="140"/>
                    <a:pt x="199" y="140"/>
                  </a:cubicBezTo>
                  <a:cubicBezTo>
                    <a:pt x="120" y="140"/>
                    <a:pt x="40" y="80"/>
                    <a:pt x="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3835;p39">
              <a:extLst>
                <a:ext uri="{FF2B5EF4-FFF2-40B4-BE49-F238E27FC236}">
                  <a16:creationId xmlns:a16="http://schemas.microsoft.com/office/drawing/2014/main" id="{87AA804C-39D1-B702-2AC7-11E14EAD5721}"/>
                </a:ext>
              </a:extLst>
            </p:cNvPr>
            <p:cNvSpPr/>
            <p:nvPr/>
          </p:nvSpPr>
          <p:spPr>
            <a:xfrm>
              <a:off x="3217844" y="2008700"/>
              <a:ext cx="16700" cy="9590"/>
            </a:xfrm>
            <a:custGeom>
              <a:avLst/>
              <a:gdLst/>
              <a:ahLst/>
              <a:cxnLst/>
              <a:rect l="l" t="t" r="r" b="b"/>
              <a:pathLst>
                <a:path w="458" h="263" extrusionOk="0">
                  <a:moveTo>
                    <a:pt x="458" y="0"/>
                  </a:moveTo>
                  <a:cubicBezTo>
                    <a:pt x="398" y="60"/>
                    <a:pt x="358" y="159"/>
                    <a:pt x="279" y="159"/>
                  </a:cubicBezTo>
                  <a:cubicBezTo>
                    <a:pt x="257" y="165"/>
                    <a:pt x="235" y="167"/>
                    <a:pt x="211" y="167"/>
                  </a:cubicBezTo>
                  <a:cubicBezTo>
                    <a:pt x="147" y="167"/>
                    <a:pt x="78" y="149"/>
                    <a:pt x="20" y="119"/>
                  </a:cubicBezTo>
                  <a:cubicBezTo>
                    <a:pt x="20" y="119"/>
                    <a:pt x="0" y="119"/>
                    <a:pt x="20" y="159"/>
                  </a:cubicBezTo>
                  <a:cubicBezTo>
                    <a:pt x="89" y="211"/>
                    <a:pt x="188" y="263"/>
                    <a:pt x="277" y="263"/>
                  </a:cubicBezTo>
                  <a:cubicBezTo>
                    <a:pt x="291" y="263"/>
                    <a:pt x="305" y="261"/>
                    <a:pt x="318" y="259"/>
                  </a:cubicBezTo>
                  <a:cubicBezTo>
                    <a:pt x="398" y="199"/>
                    <a:pt x="458" y="100"/>
                    <a:pt x="45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3836;p39">
              <a:extLst>
                <a:ext uri="{FF2B5EF4-FFF2-40B4-BE49-F238E27FC236}">
                  <a16:creationId xmlns:a16="http://schemas.microsoft.com/office/drawing/2014/main" id="{FF255B6B-07C4-F470-7EA8-FC8951207874}"/>
                </a:ext>
              </a:extLst>
            </p:cNvPr>
            <p:cNvSpPr/>
            <p:nvPr/>
          </p:nvSpPr>
          <p:spPr>
            <a:xfrm>
              <a:off x="3183751" y="1897161"/>
              <a:ext cx="44265" cy="101730"/>
            </a:xfrm>
            <a:custGeom>
              <a:avLst/>
              <a:gdLst/>
              <a:ahLst/>
              <a:cxnLst/>
              <a:rect l="l" t="t" r="r" b="b"/>
              <a:pathLst>
                <a:path w="1214" h="2790" extrusionOk="0">
                  <a:moveTo>
                    <a:pt x="403" y="1"/>
                  </a:moveTo>
                  <a:cubicBezTo>
                    <a:pt x="393" y="1"/>
                    <a:pt x="378" y="6"/>
                    <a:pt x="358" y="16"/>
                  </a:cubicBezTo>
                  <a:cubicBezTo>
                    <a:pt x="139" y="752"/>
                    <a:pt x="60" y="1587"/>
                    <a:pt x="0" y="2343"/>
                  </a:cubicBezTo>
                  <a:cubicBezTo>
                    <a:pt x="0" y="2370"/>
                    <a:pt x="24" y="2381"/>
                    <a:pt x="61" y="2381"/>
                  </a:cubicBezTo>
                  <a:cubicBezTo>
                    <a:pt x="157" y="2381"/>
                    <a:pt x="340" y="2307"/>
                    <a:pt x="398" y="2263"/>
                  </a:cubicBezTo>
                  <a:lnTo>
                    <a:pt x="398" y="2263"/>
                  </a:lnTo>
                  <a:cubicBezTo>
                    <a:pt x="398" y="2264"/>
                    <a:pt x="358" y="2602"/>
                    <a:pt x="358" y="2761"/>
                  </a:cubicBezTo>
                  <a:cubicBezTo>
                    <a:pt x="358" y="2781"/>
                    <a:pt x="418" y="2781"/>
                    <a:pt x="458" y="2781"/>
                  </a:cubicBezTo>
                  <a:cubicBezTo>
                    <a:pt x="500" y="2786"/>
                    <a:pt x="542" y="2789"/>
                    <a:pt x="583" y="2789"/>
                  </a:cubicBezTo>
                  <a:cubicBezTo>
                    <a:pt x="833" y="2789"/>
                    <a:pt x="1060" y="2684"/>
                    <a:pt x="1214" y="2462"/>
                  </a:cubicBezTo>
                  <a:cubicBezTo>
                    <a:pt x="1214" y="2442"/>
                    <a:pt x="1214" y="2442"/>
                    <a:pt x="1194" y="2442"/>
                  </a:cubicBezTo>
                  <a:cubicBezTo>
                    <a:pt x="995" y="2621"/>
                    <a:pt x="736" y="2661"/>
                    <a:pt x="497" y="2661"/>
                  </a:cubicBezTo>
                  <a:cubicBezTo>
                    <a:pt x="458" y="2602"/>
                    <a:pt x="557" y="2064"/>
                    <a:pt x="537" y="2064"/>
                  </a:cubicBezTo>
                  <a:cubicBezTo>
                    <a:pt x="438" y="2064"/>
                    <a:pt x="299" y="2144"/>
                    <a:pt x="159" y="2164"/>
                  </a:cubicBezTo>
                  <a:cubicBezTo>
                    <a:pt x="219" y="1448"/>
                    <a:pt x="398" y="752"/>
                    <a:pt x="418" y="16"/>
                  </a:cubicBezTo>
                  <a:cubicBezTo>
                    <a:pt x="418" y="6"/>
                    <a:pt x="413" y="1"/>
                    <a:pt x="40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3837;p39">
              <a:extLst>
                <a:ext uri="{FF2B5EF4-FFF2-40B4-BE49-F238E27FC236}">
                  <a16:creationId xmlns:a16="http://schemas.microsoft.com/office/drawing/2014/main" id="{295560C7-73B6-B3C9-E249-56773A17CE73}"/>
                </a:ext>
              </a:extLst>
            </p:cNvPr>
            <p:cNvSpPr/>
            <p:nvPr/>
          </p:nvSpPr>
          <p:spPr>
            <a:xfrm>
              <a:off x="3199685" y="1986932"/>
              <a:ext cx="29061" cy="21367"/>
            </a:xfrm>
            <a:custGeom>
              <a:avLst/>
              <a:gdLst/>
              <a:ahLst/>
              <a:cxnLst/>
              <a:rect l="l" t="t" r="r" b="b"/>
              <a:pathLst>
                <a:path w="797" h="586" extrusionOk="0">
                  <a:moveTo>
                    <a:pt x="697" y="0"/>
                  </a:moveTo>
                  <a:cubicBezTo>
                    <a:pt x="697" y="0"/>
                    <a:pt x="458" y="219"/>
                    <a:pt x="1" y="219"/>
                  </a:cubicBezTo>
                  <a:cubicBezTo>
                    <a:pt x="1" y="219"/>
                    <a:pt x="160" y="438"/>
                    <a:pt x="359" y="537"/>
                  </a:cubicBezTo>
                  <a:cubicBezTo>
                    <a:pt x="403" y="567"/>
                    <a:pt x="468" y="585"/>
                    <a:pt x="530" y="585"/>
                  </a:cubicBezTo>
                  <a:cubicBezTo>
                    <a:pt x="553" y="585"/>
                    <a:pt x="576" y="583"/>
                    <a:pt x="598" y="577"/>
                  </a:cubicBezTo>
                  <a:cubicBezTo>
                    <a:pt x="796" y="537"/>
                    <a:pt x="796" y="378"/>
                    <a:pt x="777" y="219"/>
                  </a:cubicBezTo>
                  <a:cubicBezTo>
                    <a:pt x="757" y="100"/>
                    <a:pt x="697" y="0"/>
                    <a:pt x="69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3838;p39">
              <a:extLst>
                <a:ext uri="{FF2B5EF4-FFF2-40B4-BE49-F238E27FC236}">
                  <a16:creationId xmlns:a16="http://schemas.microsoft.com/office/drawing/2014/main" id="{A33B28C3-0511-CDCF-CB60-8C9B8FBFCC01}"/>
                </a:ext>
              </a:extLst>
            </p:cNvPr>
            <p:cNvSpPr/>
            <p:nvPr/>
          </p:nvSpPr>
          <p:spPr>
            <a:xfrm>
              <a:off x="3213468" y="1994917"/>
              <a:ext cx="16007" cy="13382"/>
            </a:xfrm>
            <a:custGeom>
              <a:avLst/>
              <a:gdLst/>
              <a:ahLst/>
              <a:cxnLst/>
              <a:rect l="l" t="t" r="r" b="b"/>
              <a:pathLst>
                <a:path w="439" h="367" extrusionOk="0">
                  <a:moveTo>
                    <a:pt x="418" y="0"/>
                  </a:moveTo>
                  <a:cubicBezTo>
                    <a:pt x="220" y="0"/>
                    <a:pt x="21" y="139"/>
                    <a:pt x="1" y="318"/>
                  </a:cubicBezTo>
                  <a:cubicBezTo>
                    <a:pt x="59" y="348"/>
                    <a:pt x="128" y="366"/>
                    <a:pt x="184" y="366"/>
                  </a:cubicBezTo>
                  <a:cubicBezTo>
                    <a:pt x="205" y="366"/>
                    <a:pt x="223" y="364"/>
                    <a:pt x="239" y="358"/>
                  </a:cubicBezTo>
                  <a:cubicBezTo>
                    <a:pt x="438" y="318"/>
                    <a:pt x="438" y="159"/>
                    <a:pt x="41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3839;p39">
              <a:extLst>
                <a:ext uri="{FF2B5EF4-FFF2-40B4-BE49-F238E27FC236}">
                  <a16:creationId xmlns:a16="http://schemas.microsoft.com/office/drawing/2014/main" id="{C0A4CFA4-758B-8517-1594-B557047845DF}"/>
                </a:ext>
              </a:extLst>
            </p:cNvPr>
            <p:cNvSpPr/>
            <p:nvPr/>
          </p:nvSpPr>
          <p:spPr>
            <a:xfrm>
              <a:off x="3137298" y="1763417"/>
              <a:ext cx="261910" cy="183698"/>
            </a:xfrm>
            <a:custGeom>
              <a:avLst/>
              <a:gdLst/>
              <a:ahLst/>
              <a:cxnLst/>
              <a:rect l="l" t="t" r="r" b="b"/>
              <a:pathLst>
                <a:path w="7183" h="5038" extrusionOk="0">
                  <a:moveTo>
                    <a:pt x="3091" y="0"/>
                  </a:moveTo>
                  <a:cubicBezTo>
                    <a:pt x="2593" y="0"/>
                    <a:pt x="2078" y="115"/>
                    <a:pt x="1573" y="381"/>
                  </a:cubicBezTo>
                  <a:cubicBezTo>
                    <a:pt x="41" y="1177"/>
                    <a:pt x="1" y="3465"/>
                    <a:pt x="140" y="3485"/>
                  </a:cubicBezTo>
                  <a:cubicBezTo>
                    <a:pt x="385" y="3518"/>
                    <a:pt x="615" y="3533"/>
                    <a:pt x="831" y="3533"/>
                  </a:cubicBezTo>
                  <a:cubicBezTo>
                    <a:pt x="2024" y="3533"/>
                    <a:pt x="2764" y="3079"/>
                    <a:pt x="3049" y="2862"/>
                  </a:cubicBezTo>
                  <a:lnTo>
                    <a:pt x="3049" y="2862"/>
                  </a:lnTo>
                  <a:cubicBezTo>
                    <a:pt x="2824" y="3055"/>
                    <a:pt x="2410" y="3427"/>
                    <a:pt x="2567" y="3427"/>
                  </a:cubicBezTo>
                  <a:cubicBezTo>
                    <a:pt x="2573" y="3427"/>
                    <a:pt x="2580" y="3426"/>
                    <a:pt x="2587" y="3425"/>
                  </a:cubicBezTo>
                  <a:cubicBezTo>
                    <a:pt x="3820" y="3166"/>
                    <a:pt x="4218" y="2251"/>
                    <a:pt x="4218" y="2251"/>
                  </a:cubicBezTo>
                  <a:cubicBezTo>
                    <a:pt x="4377" y="3743"/>
                    <a:pt x="5292" y="3783"/>
                    <a:pt x="5292" y="3783"/>
                  </a:cubicBezTo>
                  <a:cubicBezTo>
                    <a:pt x="5292" y="3783"/>
                    <a:pt x="5350" y="5037"/>
                    <a:pt x="6131" y="5037"/>
                  </a:cubicBezTo>
                  <a:cubicBezTo>
                    <a:pt x="6143" y="5037"/>
                    <a:pt x="6155" y="5037"/>
                    <a:pt x="6168" y="5036"/>
                  </a:cubicBezTo>
                  <a:cubicBezTo>
                    <a:pt x="6466" y="5016"/>
                    <a:pt x="7182" y="3684"/>
                    <a:pt x="7003" y="2629"/>
                  </a:cubicBezTo>
                  <a:cubicBezTo>
                    <a:pt x="6844" y="1555"/>
                    <a:pt x="5670" y="1078"/>
                    <a:pt x="5670" y="1078"/>
                  </a:cubicBezTo>
                  <a:cubicBezTo>
                    <a:pt x="5008" y="455"/>
                    <a:pt x="4082" y="0"/>
                    <a:pt x="309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3840;p39">
              <a:extLst>
                <a:ext uri="{FF2B5EF4-FFF2-40B4-BE49-F238E27FC236}">
                  <a16:creationId xmlns:a16="http://schemas.microsoft.com/office/drawing/2014/main" id="{68E7C35A-3B28-3C49-50A8-3E1D2AECC23D}"/>
                </a:ext>
              </a:extLst>
            </p:cNvPr>
            <p:cNvSpPr/>
            <p:nvPr/>
          </p:nvSpPr>
          <p:spPr>
            <a:xfrm>
              <a:off x="3344770" y="1926441"/>
              <a:ext cx="61695" cy="78941"/>
            </a:xfrm>
            <a:custGeom>
              <a:avLst/>
              <a:gdLst/>
              <a:ahLst/>
              <a:cxnLst/>
              <a:rect l="l" t="t" r="r" b="b"/>
              <a:pathLst>
                <a:path w="1692" h="2165" extrusionOk="0">
                  <a:moveTo>
                    <a:pt x="1058" y="1"/>
                  </a:moveTo>
                  <a:cubicBezTo>
                    <a:pt x="578" y="1"/>
                    <a:pt x="80" y="963"/>
                    <a:pt x="80" y="963"/>
                  </a:cubicBezTo>
                  <a:lnTo>
                    <a:pt x="0" y="1878"/>
                  </a:lnTo>
                  <a:cubicBezTo>
                    <a:pt x="0" y="1878"/>
                    <a:pt x="167" y="2164"/>
                    <a:pt x="483" y="2164"/>
                  </a:cubicBezTo>
                  <a:cubicBezTo>
                    <a:pt x="575" y="2164"/>
                    <a:pt x="679" y="2140"/>
                    <a:pt x="796" y="2077"/>
                  </a:cubicBezTo>
                  <a:cubicBezTo>
                    <a:pt x="1353" y="1818"/>
                    <a:pt x="1691" y="207"/>
                    <a:pt x="1194" y="28"/>
                  </a:cubicBezTo>
                  <a:cubicBezTo>
                    <a:pt x="1149" y="9"/>
                    <a:pt x="1104" y="1"/>
                    <a:pt x="105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3841;p39">
              <a:extLst>
                <a:ext uri="{FF2B5EF4-FFF2-40B4-BE49-F238E27FC236}">
                  <a16:creationId xmlns:a16="http://schemas.microsoft.com/office/drawing/2014/main" id="{9867835B-2AB4-65C3-0EDF-65EFB485EDD0}"/>
                </a:ext>
              </a:extLst>
            </p:cNvPr>
            <p:cNvSpPr/>
            <p:nvPr/>
          </p:nvSpPr>
          <p:spPr>
            <a:xfrm>
              <a:off x="3354177" y="1943396"/>
              <a:ext cx="29790" cy="50537"/>
            </a:xfrm>
            <a:custGeom>
              <a:avLst/>
              <a:gdLst/>
              <a:ahLst/>
              <a:cxnLst/>
              <a:rect l="l" t="t" r="r" b="b"/>
              <a:pathLst>
                <a:path w="817" h="1386" extrusionOk="0">
                  <a:moveTo>
                    <a:pt x="816" y="1"/>
                  </a:moveTo>
                  <a:cubicBezTo>
                    <a:pt x="299" y="120"/>
                    <a:pt x="1" y="876"/>
                    <a:pt x="41" y="1334"/>
                  </a:cubicBezTo>
                  <a:cubicBezTo>
                    <a:pt x="41" y="1371"/>
                    <a:pt x="57" y="1385"/>
                    <a:pt x="79" y="1385"/>
                  </a:cubicBezTo>
                  <a:cubicBezTo>
                    <a:pt x="91" y="1385"/>
                    <a:pt x="106" y="1381"/>
                    <a:pt x="120" y="1373"/>
                  </a:cubicBezTo>
                  <a:cubicBezTo>
                    <a:pt x="160" y="1274"/>
                    <a:pt x="200" y="1135"/>
                    <a:pt x="260" y="1055"/>
                  </a:cubicBezTo>
                  <a:cubicBezTo>
                    <a:pt x="339" y="928"/>
                    <a:pt x="419" y="864"/>
                    <a:pt x="539" y="864"/>
                  </a:cubicBezTo>
                  <a:cubicBezTo>
                    <a:pt x="569" y="864"/>
                    <a:pt x="602" y="868"/>
                    <a:pt x="637" y="876"/>
                  </a:cubicBezTo>
                  <a:lnTo>
                    <a:pt x="637" y="836"/>
                  </a:lnTo>
                  <a:cubicBezTo>
                    <a:pt x="582" y="809"/>
                    <a:pt x="532" y="796"/>
                    <a:pt x="486" y="796"/>
                  </a:cubicBezTo>
                  <a:cubicBezTo>
                    <a:pt x="364" y="796"/>
                    <a:pt x="272" y="880"/>
                    <a:pt x="200" y="995"/>
                  </a:cubicBezTo>
                  <a:cubicBezTo>
                    <a:pt x="299" y="617"/>
                    <a:pt x="439" y="220"/>
                    <a:pt x="81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3842;p39">
              <a:extLst>
                <a:ext uri="{FF2B5EF4-FFF2-40B4-BE49-F238E27FC236}">
                  <a16:creationId xmlns:a16="http://schemas.microsoft.com/office/drawing/2014/main" id="{11C65516-A9FD-62D7-DADC-4D40A197A2FB}"/>
                </a:ext>
              </a:extLst>
            </p:cNvPr>
            <p:cNvSpPr/>
            <p:nvPr/>
          </p:nvSpPr>
          <p:spPr>
            <a:xfrm>
              <a:off x="3260359" y="2106638"/>
              <a:ext cx="476857" cy="610966"/>
            </a:xfrm>
            <a:custGeom>
              <a:avLst/>
              <a:gdLst/>
              <a:ahLst/>
              <a:cxnLst/>
              <a:rect l="l" t="t" r="r" b="b"/>
              <a:pathLst>
                <a:path w="13078" h="16756" extrusionOk="0">
                  <a:moveTo>
                    <a:pt x="3057" y="0"/>
                  </a:moveTo>
                  <a:cubicBezTo>
                    <a:pt x="2598" y="0"/>
                    <a:pt x="2447" y="594"/>
                    <a:pt x="2912" y="2188"/>
                  </a:cubicBezTo>
                  <a:cubicBezTo>
                    <a:pt x="3608" y="4595"/>
                    <a:pt x="5797" y="10841"/>
                    <a:pt x="5598" y="10861"/>
                  </a:cubicBezTo>
                  <a:cubicBezTo>
                    <a:pt x="5595" y="10862"/>
                    <a:pt x="5590" y="10862"/>
                    <a:pt x="5584" y="10862"/>
                  </a:cubicBezTo>
                  <a:cubicBezTo>
                    <a:pt x="5365" y="10862"/>
                    <a:pt x="3104" y="10537"/>
                    <a:pt x="2196" y="10324"/>
                  </a:cubicBezTo>
                  <a:cubicBezTo>
                    <a:pt x="2182" y="10320"/>
                    <a:pt x="2169" y="10319"/>
                    <a:pt x="2155" y="10319"/>
                  </a:cubicBezTo>
                  <a:cubicBezTo>
                    <a:pt x="1371" y="10319"/>
                    <a:pt x="0" y="15718"/>
                    <a:pt x="704" y="15894"/>
                  </a:cubicBezTo>
                  <a:cubicBezTo>
                    <a:pt x="2404" y="16278"/>
                    <a:pt x="5766" y="16756"/>
                    <a:pt x="8310" y="16756"/>
                  </a:cubicBezTo>
                  <a:cubicBezTo>
                    <a:pt x="9459" y="16756"/>
                    <a:pt x="10441" y="16659"/>
                    <a:pt x="11028" y="16411"/>
                  </a:cubicBezTo>
                  <a:cubicBezTo>
                    <a:pt x="13077" y="15536"/>
                    <a:pt x="9556" y="6146"/>
                    <a:pt x="5279" y="1611"/>
                  </a:cubicBezTo>
                  <a:cubicBezTo>
                    <a:pt x="4436" y="716"/>
                    <a:pt x="3560" y="0"/>
                    <a:pt x="305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3843;p39">
              <a:extLst>
                <a:ext uri="{FF2B5EF4-FFF2-40B4-BE49-F238E27FC236}">
                  <a16:creationId xmlns:a16="http://schemas.microsoft.com/office/drawing/2014/main" id="{93B51322-F7B0-B69E-FCE6-1C2221212CB0}"/>
                </a:ext>
              </a:extLst>
            </p:cNvPr>
            <p:cNvSpPr/>
            <p:nvPr/>
          </p:nvSpPr>
          <p:spPr>
            <a:xfrm>
              <a:off x="3043006" y="2409860"/>
              <a:ext cx="308327" cy="280834"/>
            </a:xfrm>
            <a:custGeom>
              <a:avLst/>
              <a:gdLst/>
              <a:ahLst/>
              <a:cxnLst/>
              <a:rect l="l" t="t" r="r" b="b"/>
              <a:pathLst>
                <a:path w="8456" h="7702" extrusionOk="0">
                  <a:moveTo>
                    <a:pt x="3343" y="1"/>
                  </a:moveTo>
                  <a:cubicBezTo>
                    <a:pt x="2390" y="1"/>
                    <a:pt x="1059" y="201"/>
                    <a:pt x="737" y="675"/>
                  </a:cubicBezTo>
                  <a:cubicBezTo>
                    <a:pt x="419" y="1212"/>
                    <a:pt x="817" y="1670"/>
                    <a:pt x="817" y="1670"/>
                  </a:cubicBezTo>
                  <a:cubicBezTo>
                    <a:pt x="817" y="1670"/>
                    <a:pt x="379" y="1869"/>
                    <a:pt x="200" y="2306"/>
                  </a:cubicBezTo>
                  <a:cubicBezTo>
                    <a:pt x="1" y="2804"/>
                    <a:pt x="697" y="3341"/>
                    <a:pt x="697" y="3341"/>
                  </a:cubicBezTo>
                  <a:cubicBezTo>
                    <a:pt x="697" y="3341"/>
                    <a:pt x="260" y="3639"/>
                    <a:pt x="140" y="4117"/>
                  </a:cubicBezTo>
                  <a:cubicBezTo>
                    <a:pt x="1" y="4614"/>
                    <a:pt x="618" y="5250"/>
                    <a:pt x="618" y="5250"/>
                  </a:cubicBezTo>
                  <a:cubicBezTo>
                    <a:pt x="618" y="5250"/>
                    <a:pt x="399" y="5728"/>
                    <a:pt x="558" y="6245"/>
                  </a:cubicBezTo>
                  <a:cubicBezTo>
                    <a:pt x="856" y="7120"/>
                    <a:pt x="2229" y="7419"/>
                    <a:pt x="3084" y="7618"/>
                  </a:cubicBezTo>
                  <a:cubicBezTo>
                    <a:pt x="3356" y="7681"/>
                    <a:pt x="3805" y="7702"/>
                    <a:pt x="4308" y="7702"/>
                  </a:cubicBezTo>
                  <a:cubicBezTo>
                    <a:pt x="5322" y="7702"/>
                    <a:pt x="6557" y="7616"/>
                    <a:pt x="7002" y="7616"/>
                  </a:cubicBezTo>
                  <a:cubicBezTo>
                    <a:pt x="7033" y="7616"/>
                    <a:pt x="7060" y="7617"/>
                    <a:pt x="7083" y="7618"/>
                  </a:cubicBezTo>
                  <a:lnTo>
                    <a:pt x="8455" y="2127"/>
                  </a:lnTo>
                  <a:cubicBezTo>
                    <a:pt x="8455" y="2127"/>
                    <a:pt x="4835" y="118"/>
                    <a:pt x="3800" y="19"/>
                  </a:cubicBezTo>
                  <a:cubicBezTo>
                    <a:pt x="3664" y="7"/>
                    <a:pt x="3509" y="1"/>
                    <a:pt x="3343"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3844;p39">
              <a:extLst>
                <a:ext uri="{FF2B5EF4-FFF2-40B4-BE49-F238E27FC236}">
                  <a16:creationId xmlns:a16="http://schemas.microsoft.com/office/drawing/2014/main" id="{3DEF137E-7C38-58E5-C6B4-EFF8E365A902}"/>
                </a:ext>
              </a:extLst>
            </p:cNvPr>
            <p:cNvSpPr/>
            <p:nvPr/>
          </p:nvSpPr>
          <p:spPr>
            <a:xfrm>
              <a:off x="3073489" y="2466960"/>
              <a:ext cx="106653" cy="7438"/>
            </a:xfrm>
            <a:custGeom>
              <a:avLst/>
              <a:gdLst/>
              <a:ahLst/>
              <a:cxnLst/>
              <a:rect l="l" t="t" r="r" b="b"/>
              <a:pathLst>
                <a:path w="2925" h="204" extrusionOk="0">
                  <a:moveTo>
                    <a:pt x="849" y="1"/>
                  </a:moveTo>
                  <a:cubicBezTo>
                    <a:pt x="578" y="1"/>
                    <a:pt x="307" y="19"/>
                    <a:pt x="40" y="64"/>
                  </a:cubicBezTo>
                  <a:cubicBezTo>
                    <a:pt x="0" y="64"/>
                    <a:pt x="0" y="104"/>
                    <a:pt x="40" y="124"/>
                  </a:cubicBezTo>
                  <a:cubicBezTo>
                    <a:pt x="995" y="183"/>
                    <a:pt x="1950" y="124"/>
                    <a:pt x="2885" y="203"/>
                  </a:cubicBezTo>
                  <a:cubicBezTo>
                    <a:pt x="2925" y="203"/>
                    <a:pt x="2925" y="183"/>
                    <a:pt x="2885" y="183"/>
                  </a:cubicBezTo>
                  <a:cubicBezTo>
                    <a:pt x="2217" y="112"/>
                    <a:pt x="1529" y="1"/>
                    <a:pt x="84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3845;p39">
              <a:extLst>
                <a:ext uri="{FF2B5EF4-FFF2-40B4-BE49-F238E27FC236}">
                  <a16:creationId xmlns:a16="http://schemas.microsoft.com/office/drawing/2014/main" id="{890D5DB7-BEFD-14F3-C89E-F5FF90E88001}"/>
                </a:ext>
              </a:extLst>
            </p:cNvPr>
            <p:cNvSpPr/>
            <p:nvPr/>
          </p:nvSpPr>
          <p:spPr>
            <a:xfrm>
              <a:off x="3067728" y="2529712"/>
              <a:ext cx="101548" cy="18669"/>
            </a:xfrm>
            <a:custGeom>
              <a:avLst/>
              <a:gdLst/>
              <a:ahLst/>
              <a:cxnLst/>
              <a:rect l="l" t="t" r="r" b="b"/>
              <a:pathLst>
                <a:path w="2785" h="512" extrusionOk="0">
                  <a:moveTo>
                    <a:pt x="197" y="1"/>
                  </a:moveTo>
                  <a:cubicBezTo>
                    <a:pt x="144" y="1"/>
                    <a:pt x="92" y="4"/>
                    <a:pt x="39" y="14"/>
                  </a:cubicBezTo>
                  <a:cubicBezTo>
                    <a:pt x="7" y="30"/>
                    <a:pt x="1" y="59"/>
                    <a:pt x="21" y="59"/>
                  </a:cubicBezTo>
                  <a:cubicBezTo>
                    <a:pt x="25" y="59"/>
                    <a:pt x="31" y="58"/>
                    <a:pt x="39" y="54"/>
                  </a:cubicBezTo>
                  <a:cubicBezTo>
                    <a:pt x="238" y="133"/>
                    <a:pt x="457" y="153"/>
                    <a:pt x="696" y="173"/>
                  </a:cubicBezTo>
                  <a:cubicBezTo>
                    <a:pt x="914" y="213"/>
                    <a:pt x="1153" y="253"/>
                    <a:pt x="1392" y="273"/>
                  </a:cubicBezTo>
                  <a:cubicBezTo>
                    <a:pt x="1829" y="332"/>
                    <a:pt x="2307" y="432"/>
                    <a:pt x="2744" y="511"/>
                  </a:cubicBezTo>
                  <a:cubicBezTo>
                    <a:pt x="2784" y="511"/>
                    <a:pt x="2784" y="472"/>
                    <a:pt x="2744" y="472"/>
                  </a:cubicBezTo>
                  <a:cubicBezTo>
                    <a:pt x="2307" y="352"/>
                    <a:pt x="1829" y="253"/>
                    <a:pt x="1392" y="173"/>
                  </a:cubicBezTo>
                  <a:cubicBezTo>
                    <a:pt x="1153" y="133"/>
                    <a:pt x="914" y="74"/>
                    <a:pt x="696" y="54"/>
                  </a:cubicBezTo>
                  <a:cubicBezTo>
                    <a:pt x="529" y="39"/>
                    <a:pt x="363" y="1"/>
                    <a:pt x="19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3846;p39">
              <a:extLst>
                <a:ext uri="{FF2B5EF4-FFF2-40B4-BE49-F238E27FC236}">
                  <a16:creationId xmlns:a16="http://schemas.microsoft.com/office/drawing/2014/main" id="{B9DEF74B-BB8A-97FC-C12A-956D806601F1}"/>
                </a:ext>
              </a:extLst>
            </p:cNvPr>
            <p:cNvSpPr/>
            <p:nvPr/>
          </p:nvSpPr>
          <p:spPr>
            <a:xfrm>
              <a:off x="3064847" y="2602345"/>
              <a:ext cx="92104" cy="16372"/>
            </a:xfrm>
            <a:custGeom>
              <a:avLst/>
              <a:gdLst/>
              <a:ahLst/>
              <a:cxnLst/>
              <a:rect l="l" t="t" r="r" b="b"/>
              <a:pathLst>
                <a:path w="2526" h="449" extrusionOk="0">
                  <a:moveTo>
                    <a:pt x="19" y="11"/>
                  </a:moveTo>
                  <a:cubicBezTo>
                    <a:pt x="5" y="11"/>
                    <a:pt x="1" y="20"/>
                    <a:pt x="5" y="20"/>
                  </a:cubicBezTo>
                  <a:cubicBezTo>
                    <a:pt x="8" y="20"/>
                    <a:pt x="12" y="18"/>
                    <a:pt x="19" y="11"/>
                  </a:cubicBezTo>
                  <a:close/>
                  <a:moveTo>
                    <a:pt x="135" y="0"/>
                  </a:moveTo>
                  <a:cubicBezTo>
                    <a:pt x="96" y="0"/>
                    <a:pt x="57" y="3"/>
                    <a:pt x="19" y="11"/>
                  </a:cubicBezTo>
                  <a:cubicBezTo>
                    <a:pt x="178" y="131"/>
                    <a:pt x="397" y="151"/>
                    <a:pt x="595" y="151"/>
                  </a:cubicBezTo>
                  <a:cubicBezTo>
                    <a:pt x="794" y="170"/>
                    <a:pt x="1013" y="230"/>
                    <a:pt x="1212" y="250"/>
                  </a:cubicBezTo>
                  <a:cubicBezTo>
                    <a:pt x="1670" y="330"/>
                    <a:pt x="2087" y="369"/>
                    <a:pt x="2505" y="449"/>
                  </a:cubicBezTo>
                  <a:cubicBezTo>
                    <a:pt x="2525" y="449"/>
                    <a:pt x="2525" y="429"/>
                    <a:pt x="2505" y="429"/>
                  </a:cubicBezTo>
                  <a:cubicBezTo>
                    <a:pt x="2087" y="369"/>
                    <a:pt x="1670" y="270"/>
                    <a:pt x="1232" y="210"/>
                  </a:cubicBezTo>
                  <a:cubicBezTo>
                    <a:pt x="1033" y="151"/>
                    <a:pt x="814" y="131"/>
                    <a:pt x="615" y="71"/>
                  </a:cubicBezTo>
                  <a:cubicBezTo>
                    <a:pt x="455" y="55"/>
                    <a:pt x="295" y="0"/>
                    <a:pt x="13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3847;p39">
              <a:extLst>
                <a:ext uri="{FF2B5EF4-FFF2-40B4-BE49-F238E27FC236}">
                  <a16:creationId xmlns:a16="http://schemas.microsoft.com/office/drawing/2014/main" id="{649A0C03-A331-69DE-0255-763DEDCCC8E3}"/>
                </a:ext>
              </a:extLst>
            </p:cNvPr>
            <p:cNvSpPr/>
            <p:nvPr/>
          </p:nvSpPr>
          <p:spPr>
            <a:xfrm>
              <a:off x="3326611" y="2100403"/>
              <a:ext cx="379575" cy="623582"/>
            </a:xfrm>
            <a:custGeom>
              <a:avLst/>
              <a:gdLst/>
              <a:ahLst/>
              <a:cxnLst/>
              <a:rect l="l" t="t" r="r" b="b"/>
              <a:pathLst>
                <a:path w="10410" h="17102" extrusionOk="0">
                  <a:moveTo>
                    <a:pt x="1232" y="1"/>
                  </a:moveTo>
                  <a:cubicBezTo>
                    <a:pt x="733" y="1"/>
                    <a:pt x="571" y="630"/>
                    <a:pt x="896" y="2001"/>
                  </a:cubicBezTo>
                  <a:cubicBezTo>
                    <a:pt x="1553" y="4686"/>
                    <a:pt x="3880" y="10594"/>
                    <a:pt x="3582" y="10833"/>
                  </a:cubicBezTo>
                  <a:cubicBezTo>
                    <a:pt x="3574" y="10840"/>
                    <a:pt x="3546" y="10844"/>
                    <a:pt x="3500" y="10844"/>
                  </a:cubicBezTo>
                  <a:cubicBezTo>
                    <a:pt x="3043" y="10844"/>
                    <a:pt x="853" y="10515"/>
                    <a:pt x="817" y="10515"/>
                  </a:cubicBezTo>
                  <a:lnTo>
                    <a:pt x="1" y="16522"/>
                  </a:lnTo>
                  <a:cubicBezTo>
                    <a:pt x="1" y="16522"/>
                    <a:pt x="2706" y="17020"/>
                    <a:pt x="6625" y="17099"/>
                  </a:cubicBezTo>
                  <a:cubicBezTo>
                    <a:pt x="6718" y="17101"/>
                    <a:pt x="6808" y="17102"/>
                    <a:pt x="6896" y="17102"/>
                  </a:cubicBezTo>
                  <a:cubicBezTo>
                    <a:pt x="10409" y="17102"/>
                    <a:pt x="10100" y="15945"/>
                    <a:pt x="9848" y="14334"/>
                  </a:cubicBezTo>
                  <a:cubicBezTo>
                    <a:pt x="9052" y="9063"/>
                    <a:pt x="5571" y="3950"/>
                    <a:pt x="3462" y="1643"/>
                  </a:cubicBezTo>
                  <a:cubicBezTo>
                    <a:pt x="2498" y="581"/>
                    <a:pt x="1710" y="1"/>
                    <a:pt x="1232"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3848;p39">
              <a:extLst>
                <a:ext uri="{FF2B5EF4-FFF2-40B4-BE49-F238E27FC236}">
                  <a16:creationId xmlns:a16="http://schemas.microsoft.com/office/drawing/2014/main" id="{47D31414-FA67-31E0-7F5A-6A3AEA66E9D8}"/>
                </a:ext>
              </a:extLst>
            </p:cNvPr>
            <p:cNvSpPr/>
            <p:nvPr/>
          </p:nvSpPr>
          <p:spPr>
            <a:xfrm>
              <a:off x="3375945" y="2503714"/>
              <a:ext cx="26144" cy="198247"/>
            </a:xfrm>
            <a:custGeom>
              <a:avLst/>
              <a:gdLst/>
              <a:ahLst/>
              <a:cxnLst/>
              <a:rect l="l" t="t" r="r" b="b"/>
              <a:pathLst>
                <a:path w="717" h="5437" extrusionOk="0">
                  <a:moveTo>
                    <a:pt x="707" y="1"/>
                  </a:moveTo>
                  <a:cubicBezTo>
                    <a:pt x="702" y="1"/>
                    <a:pt x="697" y="11"/>
                    <a:pt x="697" y="31"/>
                  </a:cubicBezTo>
                  <a:cubicBezTo>
                    <a:pt x="657" y="468"/>
                    <a:pt x="160" y="3373"/>
                    <a:pt x="1" y="5422"/>
                  </a:cubicBezTo>
                  <a:cubicBezTo>
                    <a:pt x="1" y="5432"/>
                    <a:pt x="6" y="5437"/>
                    <a:pt x="11" y="5437"/>
                  </a:cubicBezTo>
                  <a:cubicBezTo>
                    <a:pt x="16" y="5437"/>
                    <a:pt x="21" y="5432"/>
                    <a:pt x="21" y="5422"/>
                  </a:cubicBezTo>
                  <a:cubicBezTo>
                    <a:pt x="518" y="3035"/>
                    <a:pt x="657" y="468"/>
                    <a:pt x="717" y="31"/>
                  </a:cubicBezTo>
                  <a:cubicBezTo>
                    <a:pt x="717" y="11"/>
                    <a:pt x="712" y="1"/>
                    <a:pt x="70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3849;p39">
              <a:extLst>
                <a:ext uri="{FF2B5EF4-FFF2-40B4-BE49-F238E27FC236}">
                  <a16:creationId xmlns:a16="http://schemas.microsoft.com/office/drawing/2014/main" id="{EEB9A4CD-767A-F3A8-BFE2-43CFAE038C8E}"/>
                </a:ext>
              </a:extLst>
            </p:cNvPr>
            <p:cNvSpPr/>
            <p:nvPr/>
          </p:nvSpPr>
          <p:spPr>
            <a:xfrm>
              <a:off x="3358552" y="2289497"/>
              <a:ext cx="204555" cy="224062"/>
            </a:xfrm>
            <a:custGeom>
              <a:avLst/>
              <a:gdLst/>
              <a:ahLst/>
              <a:cxnLst/>
              <a:rect l="l" t="t" r="r" b="b"/>
              <a:pathLst>
                <a:path w="5610" h="6145" extrusionOk="0">
                  <a:moveTo>
                    <a:pt x="1010" y="0"/>
                  </a:moveTo>
                  <a:cubicBezTo>
                    <a:pt x="1004" y="0"/>
                    <a:pt x="995" y="24"/>
                    <a:pt x="995" y="37"/>
                  </a:cubicBezTo>
                  <a:cubicBezTo>
                    <a:pt x="1055" y="376"/>
                    <a:pt x="1512" y="1708"/>
                    <a:pt x="1592" y="1907"/>
                  </a:cubicBezTo>
                  <a:cubicBezTo>
                    <a:pt x="1631" y="2047"/>
                    <a:pt x="1691" y="2226"/>
                    <a:pt x="1731" y="2365"/>
                  </a:cubicBezTo>
                  <a:lnTo>
                    <a:pt x="1711" y="2345"/>
                  </a:lnTo>
                  <a:cubicBezTo>
                    <a:pt x="1612" y="2226"/>
                    <a:pt x="1532" y="2126"/>
                    <a:pt x="1452" y="2007"/>
                  </a:cubicBezTo>
                  <a:cubicBezTo>
                    <a:pt x="1293" y="1768"/>
                    <a:pt x="1114" y="1529"/>
                    <a:pt x="955" y="1271"/>
                  </a:cubicBezTo>
                  <a:cubicBezTo>
                    <a:pt x="950" y="1265"/>
                    <a:pt x="944" y="1263"/>
                    <a:pt x="940" y="1263"/>
                  </a:cubicBezTo>
                  <a:cubicBezTo>
                    <a:pt x="927" y="1263"/>
                    <a:pt x="921" y="1281"/>
                    <a:pt x="935" y="1311"/>
                  </a:cubicBezTo>
                  <a:cubicBezTo>
                    <a:pt x="1094" y="1569"/>
                    <a:pt x="1214" y="1828"/>
                    <a:pt x="1353" y="2106"/>
                  </a:cubicBezTo>
                  <a:cubicBezTo>
                    <a:pt x="1433" y="2226"/>
                    <a:pt x="1512" y="2345"/>
                    <a:pt x="1612" y="2464"/>
                  </a:cubicBezTo>
                  <a:cubicBezTo>
                    <a:pt x="1691" y="2604"/>
                    <a:pt x="1791" y="2723"/>
                    <a:pt x="1890" y="2822"/>
                  </a:cubicBezTo>
                  <a:cubicBezTo>
                    <a:pt x="1930" y="2942"/>
                    <a:pt x="1950" y="3061"/>
                    <a:pt x="2009" y="3200"/>
                  </a:cubicBezTo>
                  <a:cubicBezTo>
                    <a:pt x="2129" y="3618"/>
                    <a:pt x="2288" y="4036"/>
                    <a:pt x="2407" y="4493"/>
                  </a:cubicBezTo>
                  <a:cubicBezTo>
                    <a:pt x="2527" y="4891"/>
                    <a:pt x="2626" y="5269"/>
                    <a:pt x="2785" y="5687"/>
                  </a:cubicBezTo>
                  <a:cubicBezTo>
                    <a:pt x="2328" y="5627"/>
                    <a:pt x="1890" y="5587"/>
                    <a:pt x="1433" y="5508"/>
                  </a:cubicBezTo>
                  <a:lnTo>
                    <a:pt x="756" y="5428"/>
                  </a:lnTo>
                  <a:cubicBezTo>
                    <a:pt x="517" y="5408"/>
                    <a:pt x="259" y="5408"/>
                    <a:pt x="20" y="5349"/>
                  </a:cubicBezTo>
                  <a:cubicBezTo>
                    <a:pt x="0" y="5349"/>
                    <a:pt x="0" y="5389"/>
                    <a:pt x="20" y="5389"/>
                  </a:cubicBezTo>
                  <a:cubicBezTo>
                    <a:pt x="259" y="5408"/>
                    <a:pt x="498" y="5488"/>
                    <a:pt x="736" y="5528"/>
                  </a:cubicBezTo>
                  <a:cubicBezTo>
                    <a:pt x="955" y="5587"/>
                    <a:pt x="1194" y="5607"/>
                    <a:pt x="1413" y="5647"/>
                  </a:cubicBezTo>
                  <a:cubicBezTo>
                    <a:pt x="1890" y="5727"/>
                    <a:pt x="2348" y="5826"/>
                    <a:pt x="2825" y="5906"/>
                  </a:cubicBezTo>
                  <a:cubicBezTo>
                    <a:pt x="3302" y="5985"/>
                    <a:pt x="3780" y="6025"/>
                    <a:pt x="4257" y="6085"/>
                  </a:cubicBezTo>
                  <a:cubicBezTo>
                    <a:pt x="4476" y="6105"/>
                    <a:pt x="4715" y="6125"/>
                    <a:pt x="4934" y="6144"/>
                  </a:cubicBezTo>
                  <a:cubicBezTo>
                    <a:pt x="5043" y="6135"/>
                    <a:pt x="5152" y="6135"/>
                    <a:pt x="5264" y="6135"/>
                  </a:cubicBezTo>
                  <a:cubicBezTo>
                    <a:pt x="5376" y="6135"/>
                    <a:pt x="5491" y="6135"/>
                    <a:pt x="5610" y="6125"/>
                  </a:cubicBezTo>
                  <a:cubicBezTo>
                    <a:pt x="5391" y="6045"/>
                    <a:pt x="5152" y="6025"/>
                    <a:pt x="4894" y="5965"/>
                  </a:cubicBezTo>
                  <a:cubicBezTo>
                    <a:pt x="4675" y="5926"/>
                    <a:pt x="4456" y="5906"/>
                    <a:pt x="4218" y="5846"/>
                  </a:cubicBezTo>
                  <a:cubicBezTo>
                    <a:pt x="4118" y="5826"/>
                    <a:pt x="4019" y="5826"/>
                    <a:pt x="3919" y="5806"/>
                  </a:cubicBezTo>
                  <a:lnTo>
                    <a:pt x="3939" y="5806"/>
                  </a:lnTo>
                  <a:cubicBezTo>
                    <a:pt x="4078" y="5766"/>
                    <a:pt x="4198" y="5766"/>
                    <a:pt x="4357" y="5747"/>
                  </a:cubicBezTo>
                  <a:cubicBezTo>
                    <a:pt x="4476" y="5727"/>
                    <a:pt x="4595" y="5707"/>
                    <a:pt x="4755" y="5707"/>
                  </a:cubicBezTo>
                  <a:cubicBezTo>
                    <a:pt x="4774" y="5707"/>
                    <a:pt x="4774" y="5667"/>
                    <a:pt x="4755" y="5667"/>
                  </a:cubicBezTo>
                  <a:cubicBezTo>
                    <a:pt x="4615" y="5707"/>
                    <a:pt x="4496" y="5707"/>
                    <a:pt x="4357" y="5707"/>
                  </a:cubicBezTo>
                  <a:cubicBezTo>
                    <a:pt x="4218" y="5707"/>
                    <a:pt x="4078" y="5727"/>
                    <a:pt x="3939" y="5727"/>
                  </a:cubicBezTo>
                  <a:cubicBezTo>
                    <a:pt x="3820" y="5727"/>
                    <a:pt x="3720" y="5747"/>
                    <a:pt x="3601" y="5766"/>
                  </a:cubicBezTo>
                  <a:cubicBezTo>
                    <a:pt x="3382" y="5747"/>
                    <a:pt x="3183" y="5707"/>
                    <a:pt x="2944" y="5687"/>
                  </a:cubicBezTo>
                  <a:cubicBezTo>
                    <a:pt x="2865" y="5249"/>
                    <a:pt x="2706" y="4832"/>
                    <a:pt x="2586" y="4414"/>
                  </a:cubicBezTo>
                  <a:cubicBezTo>
                    <a:pt x="2427" y="3956"/>
                    <a:pt x="2308" y="3539"/>
                    <a:pt x="2149" y="3121"/>
                  </a:cubicBezTo>
                  <a:cubicBezTo>
                    <a:pt x="2009" y="2703"/>
                    <a:pt x="1850" y="2265"/>
                    <a:pt x="1691" y="1848"/>
                  </a:cubicBezTo>
                  <a:cubicBezTo>
                    <a:pt x="1612" y="1649"/>
                    <a:pt x="1154" y="356"/>
                    <a:pt x="1015" y="17"/>
                  </a:cubicBezTo>
                  <a:cubicBezTo>
                    <a:pt x="1015" y="5"/>
                    <a:pt x="1013" y="0"/>
                    <a:pt x="101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3850;p39">
              <a:extLst>
                <a:ext uri="{FF2B5EF4-FFF2-40B4-BE49-F238E27FC236}">
                  <a16:creationId xmlns:a16="http://schemas.microsoft.com/office/drawing/2014/main" id="{34A01798-E10B-9F05-3AAF-64AADF982A1D}"/>
                </a:ext>
              </a:extLst>
            </p:cNvPr>
            <p:cNvSpPr/>
            <p:nvPr/>
          </p:nvSpPr>
          <p:spPr>
            <a:xfrm>
              <a:off x="3328799" y="2702835"/>
              <a:ext cx="274234" cy="25159"/>
            </a:xfrm>
            <a:custGeom>
              <a:avLst/>
              <a:gdLst/>
              <a:ahLst/>
              <a:cxnLst/>
              <a:rect l="l" t="t" r="r" b="b"/>
              <a:pathLst>
                <a:path w="7521" h="690" extrusionOk="0">
                  <a:moveTo>
                    <a:pt x="21" y="0"/>
                  </a:moveTo>
                  <a:cubicBezTo>
                    <a:pt x="1" y="0"/>
                    <a:pt x="1" y="40"/>
                    <a:pt x="21" y="40"/>
                  </a:cubicBezTo>
                  <a:cubicBezTo>
                    <a:pt x="356" y="76"/>
                    <a:pt x="2818" y="689"/>
                    <a:pt x="6159" y="689"/>
                  </a:cubicBezTo>
                  <a:cubicBezTo>
                    <a:pt x="6586" y="689"/>
                    <a:pt x="7027" y="679"/>
                    <a:pt x="7480" y="657"/>
                  </a:cubicBezTo>
                  <a:cubicBezTo>
                    <a:pt x="7520" y="657"/>
                    <a:pt x="7520" y="577"/>
                    <a:pt x="7480" y="577"/>
                  </a:cubicBezTo>
                  <a:cubicBezTo>
                    <a:pt x="5411" y="498"/>
                    <a:pt x="1731" y="239"/>
                    <a:pt x="2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3851;p39">
              <a:extLst>
                <a:ext uri="{FF2B5EF4-FFF2-40B4-BE49-F238E27FC236}">
                  <a16:creationId xmlns:a16="http://schemas.microsoft.com/office/drawing/2014/main" id="{E11EE814-4902-9DB3-7F59-4B3DE7C97DF5}"/>
                </a:ext>
              </a:extLst>
            </p:cNvPr>
            <p:cNvSpPr/>
            <p:nvPr/>
          </p:nvSpPr>
          <p:spPr>
            <a:xfrm>
              <a:off x="3627244" y="2429768"/>
              <a:ext cx="75149" cy="243898"/>
            </a:xfrm>
            <a:custGeom>
              <a:avLst/>
              <a:gdLst/>
              <a:ahLst/>
              <a:cxnLst/>
              <a:rect l="l" t="t" r="r" b="b"/>
              <a:pathLst>
                <a:path w="2061" h="6689" extrusionOk="0">
                  <a:moveTo>
                    <a:pt x="15" y="1"/>
                  </a:moveTo>
                  <a:cubicBezTo>
                    <a:pt x="1" y="1"/>
                    <a:pt x="24" y="100"/>
                    <a:pt x="91" y="268"/>
                  </a:cubicBezTo>
                  <a:cubicBezTo>
                    <a:pt x="210" y="567"/>
                    <a:pt x="310" y="865"/>
                    <a:pt x="429" y="1164"/>
                  </a:cubicBezTo>
                  <a:cubicBezTo>
                    <a:pt x="668" y="1760"/>
                    <a:pt x="1861" y="5381"/>
                    <a:pt x="1722" y="6674"/>
                  </a:cubicBezTo>
                  <a:cubicBezTo>
                    <a:pt x="1722" y="6684"/>
                    <a:pt x="1732" y="6689"/>
                    <a:pt x="1742" y="6689"/>
                  </a:cubicBezTo>
                  <a:cubicBezTo>
                    <a:pt x="1752" y="6689"/>
                    <a:pt x="1762" y="6684"/>
                    <a:pt x="1762" y="6674"/>
                  </a:cubicBezTo>
                  <a:cubicBezTo>
                    <a:pt x="2060" y="4963"/>
                    <a:pt x="867" y="1860"/>
                    <a:pt x="469" y="925"/>
                  </a:cubicBezTo>
                  <a:cubicBezTo>
                    <a:pt x="330" y="686"/>
                    <a:pt x="230" y="428"/>
                    <a:pt x="111" y="189"/>
                  </a:cubicBezTo>
                  <a:cubicBezTo>
                    <a:pt x="59" y="59"/>
                    <a:pt x="26" y="1"/>
                    <a:pt x="1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3852;p39">
              <a:extLst>
                <a:ext uri="{FF2B5EF4-FFF2-40B4-BE49-F238E27FC236}">
                  <a16:creationId xmlns:a16="http://schemas.microsoft.com/office/drawing/2014/main" id="{22736D02-8008-F05E-79FE-7AD29DEDAE88}"/>
                </a:ext>
              </a:extLst>
            </p:cNvPr>
            <p:cNvSpPr/>
            <p:nvPr/>
          </p:nvSpPr>
          <p:spPr>
            <a:xfrm>
              <a:off x="1225318" y="1836196"/>
              <a:ext cx="702158" cy="693152"/>
            </a:xfrm>
            <a:custGeom>
              <a:avLst/>
              <a:gdLst/>
              <a:ahLst/>
              <a:cxnLst/>
              <a:rect l="l" t="t" r="r" b="b"/>
              <a:pathLst>
                <a:path w="19257" h="19010" extrusionOk="0">
                  <a:moveTo>
                    <a:pt x="14037" y="0"/>
                  </a:moveTo>
                  <a:cubicBezTo>
                    <a:pt x="12956" y="0"/>
                    <a:pt x="11858" y="626"/>
                    <a:pt x="11200" y="1568"/>
                  </a:cubicBezTo>
                  <a:cubicBezTo>
                    <a:pt x="10265" y="2921"/>
                    <a:pt x="9987" y="4791"/>
                    <a:pt x="9311" y="5646"/>
                  </a:cubicBezTo>
                  <a:cubicBezTo>
                    <a:pt x="7898" y="7496"/>
                    <a:pt x="5054" y="6939"/>
                    <a:pt x="2726" y="9008"/>
                  </a:cubicBezTo>
                  <a:cubicBezTo>
                    <a:pt x="439" y="11017"/>
                    <a:pt x="1" y="15135"/>
                    <a:pt x="3104" y="17661"/>
                  </a:cubicBezTo>
                  <a:cubicBezTo>
                    <a:pt x="4204" y="18559"/>
                    <a:pt x="5857" y="19009"/>
                    <a:pt x="7650" y="19009"/>
                  </a:cubicBezTo>
                  <a:cubicBezTo>
                    <a:pt x="10623" y="19009"/>
                    <a:pt x="13978" y="17769"/>
                    <a:pt x="15816" y="15274"/>
                  </a:cubicBezTo>
                  <a:cubicBezTo>
                    <a:pt x="19257" y="10520"/>
                    <a:pt x="18680" y="3498"/>
                    <a:pt x="15875" y="753"/>
                  </a:cubicBezTo>
                  <a:cubicBezTo>
                    <a:pt x="15336" y="228"/>
                    <a:pt x="14689" y="0"/>
                    <a:pt x="1403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3853;p39">
              <a:extLst>
                <a:ext uri="{FF2B5EF4-FFF2-40B4-BE49-F238E27FC236}">
                  <a16:creationId xmlns:a16="http://schemas.microsoft.com/office/drawing/2014/main" id="{144EE230-9C9F-84F3-F2FB-AE5C21F855AF}"/>
                </a:ext>
              </a:extLst>
            </p:cNvPr>
            <p:cNvSpPr/>
            <p:nvPr/>
          </p:nvSpPr>
          <p:spPr>
            <a:xfrm>
              <a:off x="1600480" y="1735779"/>
              <a:ext cx="131156" cy="111174"/>
            </a:xfrm>
            <a:custGeom>
              <a:avLst/>
              <a:gdLst/>
              <a:ahLst/>
              <a:cxnLst/>
              <a:rect l="l" t="t" r="r" b="b"/>
              <a:pathLst>
                <a:path w="3597" h="3049" extrusionOk="0">
                  <a:moveTo>
                    <a:pt x="1560" y="0"/>
                  </a:moveTo>
                  <a:cubicBezTo>
                    <a:pt x="703" y="0"/>
                    <a:pt x="1" y="786"/>
                    <a:pt x="474" y="1836"/>
                  </a:cubicBezTo>
                  <a:cubicBezTo>
                    <a:pt x="805" y="2580"/>
                    <a:pt x="1878" y="3049"/>
                    <a:pt x="2607" y="3049"/>
                  </a:cubicBezTo>
                  <a:cubicBezTo>
                    <a:pt x="2755" y="3049"/>
                    <a:pt x="2889" y="3030"/>
                    <a:pt x="3000" y="2989"/>
                  </a:cubicBezTo>
                  <a:cubicBezTo>
                    <a:pt x="3318" y="2850"/>
                    <a:pt x="3597" y="1119"/>
                    <a:pt x="2463" y="304"/>
                  </a:cubicBezTo>
                  <a:cubicBezTo>
                    <a:pt x="2172" y="94"/>
                    <a:pt x="1857" y="0"/>
                    <a:pt x="156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3854;p39">
              <a:extLst>
                <a:ext uri="{FF2B5EF4-FFF2-40B4-BE49-F238E27FC236}">
                  <a16:creationId xmlns:a16="http://schemas.microsoft.com/office/drawing/2014/main" id="{14085F5F-E84C-42FC-5598-FF5753772033}"/>
                </a:ext>
              </a:extLst>
            </p:cNvPr>
            <p:cNvSpPr/>
            <p:nvPr/>
          </p:nvSpPr>
          <p:spPr>
            <a:xfrm>
              <a:off x="1254342" y="1939057"/>
              <a:ext cx="354014" cy="396785"/>
            </a:xfrm>
            <a:custGeom>
              <a:avLst/>
              <a:gdLst/>
              <a:ahLst/>
              <a:cxnLst/>
              <a:rect l="l" t="t" r="r" b="b"/>
              <a:pathLst>
                <a:path w="9709" h="10882" extrusionOk="0">
                  <a:moveTo>
                    <a:pt x="9708" y="0"/>
                  </a:moveTo>
                  <a:lnTo>
                    <a:pt x="9708" y="0"/>
                  </a:lnTo>
                  <a:cubicBezTo>
                    <a:pt x="9450" y="597"/>
                    <a:pt x="9171" y="1214"/>
                    <a:pt x="8912" y="1751"/>
                  </a:cubicBezTo>
                  <a:cubicBezTo>
                    <a:pt x="8574" y="2328"/>
                    <a:pt x="8176" y="2845"/>
                    <a:pt x="7619" y="3223"/>
                  </a:cubicBezTo>
                  <a:cubicBezTo>
                    <a:pt x="7341" y="3422"/>
                    <a:pt x="7043" y="3521"/>
                    <a:pt x="6724" y="3621"/>
                  </a:cubicBezTo>
                  <a:cubicBezTo>
                    <a:pt x="6406" y="3720"/>
                    <a:pt x="6088" y="3820"/>
                    <a:pt x="5750" y="3899"/>
                  </a:cubicBezTo>
                  <a:cubicBezTo>
                    <a:pt x="5113" y="4078"/>
                    <a:pt x="4476" y="4238"/>
                    <a:pt x="3840" y="4496"/>
                  </a:cubicBezTo>
                  <a:cubicBezTo>
                    <a:pt x="3223" y="4715"/>
                    <a:pt x="2607" y="5033"/>
                    <a:pt x="2050" y="5431"/>
                  </a:cubicBezTo>
                  <a:cubicBezTo>
                    <a:pt x="1512" y="5869"/>
                    <a:pt x="1015" y="6366"/>
                    <a:pt x="697" y="6963"/>
                  </a:cubicBezTo>
                  <a:cubicBezTo>
                    <a:pt x="339" y="7520"/>
                    <a:pt x="140" y="8196"/>
                    <a:pt x="60" y="8873"/>
                  </a:cubicBezTo>
                  <a:cubicBezTo>
                    <a:pt x="1" y="9549"/>
                    <a:pt x="20" y="10205"/>
                    <a:pt x="120" y="10882"/>
                  </a:cubicBezTo>
                  <a:cubicBezTo>
                    <a:pt x="60" y="10205"/>
                    <a:pt x="60" y="9549"/>
                    <a:pt x="160" y="8892"/>
                  </a:cubicBezTo>
                  <a:cubicBezTo>
                    <a:pt x="259" y="8256"/>
                    <a:pt x="458" y="7599"/>
                    <a:pt x="816" y="7062"/>
                  </a:cubicBezTo>
                  <a:cubicBezTo>
                    <a:pt x="1134" y="6505"/>
                    <a:pt x="1612" y="6008"/>
                    <a:pt x="2129" y="5630"/>
                  </a:cubicBezTo>
                  <a:cubicBezTo>
                    <a:pt x="2646" y="5272"/>
                    <a:pt x="3243" y="4974"/>
                    <a:pt x="3880" y="4735"/>
                  </a:cubicBezTo>
                  <a:cubicBezTo>
                    <a:pt x="4476" y="4516"/>
                    <a:pt x="5113" y="4317"/>
                    <a:pt x="5769" y="4138"/>
                  </a:cubicBezTo>
                  <a:cubicBezTo>
                    <a:pt x="6088" y="4078"/>
                    <a:pt x="6406" y="3979"/>
                    <a:pt x="6724" y="3879"/>
                  </a:cubicBezTo>
                  <a:cubicBezTo>
                    <a:pt x="7023" y="3740"/>
                    <a:pt x="7381" y="3621"/>
                    <a:pt x="7659" y="3422"/>
                  </a:cubicBezTo>
                  <a:cubicBezTo>
                    <a:pt x="8216" y="3024"/>
                    <a:pt x="8614" y="2447"/>
                    <a:pt x="8952" y="1850"/>
                  </a:cubicBezTo>
                  <a:cubicBezTo>
                    <a:pt x="9271" y="1254"/>
                    <a:pt x="9509" y="637"/>
                    <a:pt x="970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3855;p39">
              <a:extLst>
                <a:ext uri="{FF2B5EF4-FFF2-40B4-BE49-F238E27FC236}">
                  <a16:creationId xmlns:a16="http://schemas.microsoft.com/office/drawing/2014/main" id="{E3A3CA93-F531-818E-091A-8FAA9F5677F2}"/>
                </a:ext>
              </a:extLst>
            </p:cNvPr>
            <p:cNvSpPr/>
            <p:nvPr/>
          </p:nvSpPr>
          <p:spPr>
            <a:xfrm>
              <a:off x="1751215" y="1886113"/>
              <a:ext cx="163935" cy="559991"/>
            </a:xfrm>
            <a:custGeom>
              <a:avLst/>
              <a:gdLst/>
              <a:ahLst/>
              <a:cxnLst/>
              <a:rect l="l" t="t" r="r" b="b"/>
              <a:pathLst>
                <a:path w="4496" h="15358" extrusionOk="0">
                  <a:moveTo>
                    <a:pt x="2009" y="0"/>
                  </a:moveTo>
                  <a:cubicBezTo>
                    <a:pt x="2387" y="597"/>
                    <a:pt x="2705" y="1253"/>
                    <a:pt x="2924" y="1930"/>
                  </a:cubicBezTo>
                  <a:cubicBezTo>
                    <a:pt x="3223" y="2566"/>
                    <a:pt x="3441" y="3243"/>
                    <a:pt x="3640" y="3939"/>
                  </a:cubicBezTo>
                  <a:cubicBezTo>
                    <a:pt x="4038" y="5312"/>
                    <a:pt x="4217" y="6724"/>
                    <a:pt x="4098" y="8136"/>
                  </a:cubicBezTo>
                  <a:cubicBezTo>
                    <a:pt x="3998" y="9549"/>
                    <a:pt x="3521" y="10921"/>
                    <a:pt x="2805" y="12135"/>
                  </a:cubicBezTo>
                  <a:cubicBezTo>
                    <a:pt x="2427" y="12771"/>
                    <a:pt x="2029" y="13328"/>
                    <a:pt x="1532" y="13865"/>
                  </a:cubicBezTo>
                  <a:cubicBezTo>
                    <a:pt x="1313" y="14124"/>
                    <a:pt x="1034" y="14383"/>
                    <a:pt x="796" y="14621"/>
                  </a:cubicBezTo>
                  <a:cubicBezTo>
                    <a:pt x="537" y="14880"/>
                    <a:pt x="259" y="15099"/>
                    <a:pt x="0" y="15357"/>
                  </a:cubicBezTo>
                  <a:cubicBezTo>
                    <a:pt x="1154" y="14522"/>
                    <a:pt x="2208" y="13488"/>
                    <a:pt x="2984" y="12274"/>
                  </a:cubicBezTo>
                  <a:lnTo>
                    <a:pt x="3243" y="11797"/>
                  </a:lnTo>
                  <a:cubicBezTo>
                    <a:pt x="3342" y="11618"/>
                    <a:pt x="3422" y="11478"/>
                    <a:pt x="3501" y="11299"/>
                  </a:cubicBezTo>
                  <a:cubicBezTo>
                    <a:pt x="3601" y="11140"/>
                    <a:pt x="3640" y="10981"/>
                    <a:pt x="3720" y="10802"/>
                  </a:cubicBezTo>
                  <a:cubicBezTo>
                    <a:pt x="3800" y="10623"/>
                    <a:pt x="3879" y="10444"/>
                    <a:pt x="3919" y="10285"/>
                  </a:cubicBezTo>
                  <a:cubicBezTo>
                    <a:pt x="4178" y="9608"/>
                    <a:pt x="4317" y="8892"/>
                    <a:pt x="4376" y="8156"/>
                  </a:cubicBezTo>
                  <a:cubicBezTo>
                    <a:pt x="4496" y="6724"/>
                    <a:pt x="4297" y="5252"/>
                    <a:pt x="3879" y="3879"/>
                  </a:cubicBezTo>
                  <a:cubicBezTo>
                    <a:pt x="3441" y="2487"/>
                    <a:pt x="2825" y="1174"/>
                    <a:pt x="200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3856;p39">
              <a:extLst>
                <a:ext uri="{FF2B5EF4-FFF2-40B4-BE49-F238E27FC236}">
                  <a16:creationId xmlns:a16="http://schemas.microsoft.com/office/drawing/2014/main" id="{B57E0FA9-A8DB-AFAB-6277-0B88871CCE3D}"/>
                </a:ext>
              </a:extLst>
            </p:cNvPr>
            <p:cNvSpPr/>
            <p:nvPr/>
          </p:nvSpPr>
          <p:spPr>
            <a:xfrm>
              <a:off x="1599605" y="1743217"/>
              <a:ext cx="110299" cy="108476"/>
            </a:xfrm>
            <a:custGeom>
              <a:avLst/>
              <a:gdLst/>
              <a:ahLst/>
              <a:cxnLst/>
              <a:rect l="l" t="t" r="r" b="b"/>
              <a:pathLst>
                <a:path w="3025" h="2975" extrusionOk="0">
                  <a:moveTo>
                    <a:pt x="896" y="0"/>
                  </a:moveTo>
                  <a:cubicBezTo>
                    <a:pt x="478" y="199"/>
                    <a:pt x="180" y="597"/>
                    <a:pt x="80" y="1035"/>
                  </a:cubicBezTo>
                  <a:cubicBezTo>
                    <a:pt x="0" y="1254"/>
                    <a:pt x="0" y="1512"/>
                    <a:pt x="40" y="1751"/>
                  </a:cubicBezTo>
                  <a:cubicBezTo>
                    <a:pt x="100" y="2010"/>
                    <a:pt x="239" y="2208"/>
                    <a:pt x="418" y="2388"/>
                  </a:cubicBezTo>
                  <a:cubicBezTo>
                    <a:pt x="756" y="2726"/>
                    <a:pt x="1234" y="2885"/>
                    <a:pt x="1691" y="2945"/>
                  </a:cubicBezTo>
                  <a:cubicBezTo>
                    <a:pt x="1801" y="2964"/>
                    <a:pt x="1920" y="2974"/>
                    <a:pt x="2039" y="2974"/>
                  </a:cubicBezTo>
                  <a:cubicBezTo>
                    <a:pt x="2159" y="2974"/>
                    <a:pt x="2278" y="2964"/>
                    <a:pt x="2388" y="2945"/>
                  </a:cubicBezTo>
                  <a:cubicBezTo>
                    <a:pt x="2606" y="2925"/>
                    <a:pt x="2825" y="2885"/>
                    <a:pt x="3024" y="2746"/>
                  </a:cubicBezTo>
                  <a:lnTo>
                    <a:pt x="3024" y="2746"/>
                  </a:lnTo>
                  <a:cubicBezTo>
                    <a:pt x="2805" y="2825"/>
                    <a:pt x="2587" y="2825"/>
                    <a:pt x="2348" y="2825"/>
                  </a:cubicBezTo>
                  <a:cubicBezTo>
                    <a:pt x="2129" y="2825"/>
                    <a:pt x="1930" y="2805"/>
                    <a:pt x="1711" y="2746"/>
                  </a:cubicBezTo>
                  <a:cubicBezTo>
                    <a:pt x="1294" y="2646"/>
                    <a:pt x="856" y="2507"/>
                    <a:pt x="557" y="2208"/>
                  </a:cubicBezTo>
                  <a:cubicBezTo>
                    <a:pt x="259" y="1930"/>
                    <a:pt x="120" y="1512"/>
                    <a:pt x="219" y="1094"/>
                  </a:cubicBezTo>
                  <a:cubicBezTo>
                    <a:pt x="319" y="697"/>
                    <a:pt x="538" y="299"/>
                    <a:pt x="89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3857;p39">
              <a:extLst>
                <a:ext uri="{FF2B5EF4-FFF2-40B4-BE49-F238E27FC236}">
                  <a16:creationId xmlns:a16="http://schemas.microsoft.com/office/drawing/2014/main" id="{27CC5C01-D2E2-0CCF-4C2E-79CE04A967C0}"/>
                </a:ext>
              </a:extLst>
            </p:cNvPr>
            <p:cNvSpPr/>
            <p:nvPr/>
          </p:nvSpPr>
          <p:spPr>
            <a:xfrm>
              <a:off x="1227906" y="2161295"/>
              <a:ext cx="465262" cy="724291"/>
            </a:xfrm>
            <a:custGeom>
              <a:avLst/>
              <a:gdLst/>
              <a:ahLst/>
              <a:cxnLst/>
              <a:rect l="l" t="t" r="r" b="b"/>
              <a:pathLst>
                <a:path w="12760" h="19864" extrusionOk="0">
                  <a:moveTo>
                    <a:pt x="12453" y="0"/>
                  </a:moveTo>
                  <a:cubicBezTo>
                    <a:pt x="11950" y="0"/>
                    <a:pt x="10809" y="936"/>
                    <a:pt x="9697" y="2400"/>
                  </a:cubicBezTo>
                  <a:cubicBezTo>
                    <a:pt x="6892" y="6159"/>
                    <a:pt x="964" y="16543"/>
                    <a:pt x="368" y="17379"/>
                  </a:cubicBezTo>
                  <a:cubicBezTo>
                    <a:pt x="0" y="17913"/>
                    <a:pt x="3811" y="19864"/>
                    <a:pt x="5350" y="19864"/>
                  </a:cubicBezTo>
                  <a:cubicBezTo>
                    <a:pt x="5643" y="19864"/>
                    <a:pt x="5854" y="19793"/>
                    <a:pt x="5937" y="19627"/>
                  </a:cubicBezTo>
                  <a:cubicBezTo>
                    <a:pt x="6713" y="18115"/>
                    <a:pt x="11826" y="6299"/>
                    <a:pt x="12701" y="510"/>
                  </a:cubicBezTo>
                  <a:cubicBezTo>
                    <a:pt x="12759" y="161"/>
                    <a:pt x="12661" y="0"/>
                    <a:pt x="1245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3858;p39">
              <a:extLst>
                <a:ext uri="{FF2B5EF4-FFF2-40B4-BE49-F238E27FC236}">
                  <a16:creationId xmlns:a16="http://schemas.microsoft.com/office/drawing/2014/main" id="{B6BE12E3-4C49-6796-0C45-13D653CA6CDF}"/>
                </a:ext>
              </a:extLst>
            </p:cNvPr>
            <p:cNvSpPr/>
            <p:nvPr/>
          </p:nvSpPr>
          <p:spPr>
            <a:xfrm>
              <a:off x="1150606" y="2788413"/>
              <a:ext cx="271317" cy="311645"/>
            </a:xfrm>
            <a:custGeom>
              <a:avLst/>
              <a:gdLst/>
              <a:ahLst/>
              <a:cxnLst/>
              <a:rect l="l" t="t" r="r" b="b"/>
              <a:pathLst>
                <a:path w="7441" h="8547" extrusionOk="0">
                  <a:moveTo>
                    <a:pt x="2607" y="1"/>
                  </a:moveTo>
                  <a:cubicBezTo>
                    <a:pt x="1970" y="836"/>
                    <a:pt x="976" y="3263"/>
                    <a:pt x="717" y="4059"/>
                  </a:cubicBezTo>
                  <a:cubicBezTo>
                    <a:pt x="498" y="4855"/>
                    <a:pt x="1" y="7242"/>
                    <a:pt x="598" y="7461"/>
                  </a:cubicBezTo>
                  <a:cubicBezTo>
                    <a:pt x="685" y="7496"/>
                    <a:pt x="764" y="7510"/>
                    <a:pt x="835" y="7510"/>
                  </a:cubicBezTo>
                  <a:cubicBezTo>
                    <a:pt x="1248" y="7510"/>
                    <a:pt x="1393" y="7003"/>
                    <a:pt x="1393" y="7003"/>
                  </a:cubicBezTo>
                  <a:lnTo>
                    <a:pt x="1393" y="7003"/>
                  </a:lnTo>
                  <a:cubicBezTo>
                    <a:pt x="1393" y="7003"/>
                    <a:pt x="1354" y="8057"/>
                    <a:pt x="1970" y="8236"/>
                  </a:cubicBezTo>
                  <a:cubicBezTo>
                    <a:pt x="2014" y="8248"/>
                    <a:pt x="2055" y="8253"/>
                    <a:pt x="2095" y="8253"/>
                  </a:cubicBezTo>
                  <a:cubicBezTo>
                    <a:pt x="2625" y="8253"/>
                    <a:pt x="2865" y="7341"/>
                    <a:pt x="2865" y="7341"/>
                  </a:cubicBezTo>
                  <a:cubicBezTo>
                    <a:pt x="2865" y="7341"/>
                    <a:pt x="2885" y="8396"/>
                    <a:pt x="3542" y="8535"/>
                  </a:cubicBezTo>
                  <a:cubicBezTo>
                    <a:pt x="3579" y="8543"/>
                    <a:pt x="3614" y="8547"/>
                    <a:pt x="3647" y="8547"/>
                  </a:cubicBezTo>
                  <a:cubicBezTo>
                    <a:pt x="4189" y="8547"/>
                    <a:pt x="4278" y="7541"/>
                    <a:pt x="4278" y="7540"/>
                  </a:cubicBezTo>
                  <a:lnTo>
                    <a:pt x="4278" y="7540"/>
                  </a:lnTo>
                  <a:cubicBezTo>
                    <a:pt x="4278" y="7541"/>
                    <a:pt x="4260" y="8403"/>
                    <a:pt x="4753" y="8403"/>
                  </a:cubicBezTo>
                  <a:cubicBezTo>
                    <a:pt x="4779" y="8403"/>
                    <a:pt x="4806" y="8400"/>
                    <a:pt x="4835" y="8396"/>
                  </a:cubicBezTo>
                  <a:cubicBezTo>
                    <a:pt x="5531" y="8276"/>
                    <a:pt x="5352" y="6486"/>
                    <a:pt x="5670" y="5611"/>
                  </a:cubicBezTo>
                  <a:cubicBezTo>
                    <a:pt x="5750" y="5412"/>
                    <a:pt x="7441" y="1712"/>
                    <a:pt x="7441" y="1712"/>
                  </a:cubicBezTo>
                  <a:lnTo>
                    <a:pt x="260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3859;p39">
              <a:extLst>
                <a:ext uri="{FF2B5EF4-FFF2-40B4-BE49-F238E27FC236}">
                  <a16:creationId xmlns:a16="http://schemas.microsoft.com/office/drawing/2014/main" id="{B07E4615-708C-CE1C-BDBB-4597F23EDB53}"/>
                </a:ext>
              </a:extLst>
            </p:cNvPr>
            <p:cNvSpPr/>
            <p:nvPr/>
          </p:nvSpPr>
          <p:spPr>
            <a:xfrm>
              <a:off x="1289163" y="2952785"/>
              <a:ext cx="38468" cy="115586"/>
            </a:xfrm>
            <a:custGeom>
              <a:avLst/>
              <a:gdLst/>
              <a:ahLst/>
              <a:cxnLst/>
              <a:rect l="l" t="t" r="r" b="b"/>
              <a:pathLst>
                <a:path w="1055" h="3170" extrusionOk="0">
                  <a:moveTo>
                    <a:pt x="1038" y="1"/>
                  </a:moveTo>
                  <a:cubicBezTo>
                    <a:pt x="1036" y="1"/>
                    <a:pt x="1035" y="3"/>
                    <a:pt x="1035" y="8"/>
                  </a:cubicBezTo>
                  <a:cubicBezTo>
                    <a:pt x="319" y="1103"/>
                    <a:pt x="0" y="1839"/>
                    <a:pt x="319" y="3132"/>
                  </a:cubicBezTo>
                  <a:cubicBezTo>
                    <a:pt x="328" y="3159"/>
                    <a:pt x="341" y="3169"/>
                    <a:pt x="352" y="3169"/>
                  </a:cubicBezTo>
                  <a:cubicBezTo>
                    <a:pt x="366" y="3169"/>
                    <a:pt x="378" y="3153"/>
                    <a:pt x="378" y="3132"/>
                  </a:cubicBezTo>
                  <a:cubicBezTo>
                    <a:pt x="259" y="1799"/>
                    <a:pt x="438" y="1202"/>
                    <a:pt x="1055" y="48"/>
                  </a:cubicBezTo>
                  <a:cubicBezTo>
                    <a:pt x="1055" y="19"/>
                    <a:pt x="1044" y="1"/>
                    <a:pt x="10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3860;p39">
              <a:extLst>
                <a:ext uri="{FF2B5EF4-FFF2-40B4-BE49-F238E27FC236}">
                  <a16:creationId xmlns:a16="http://schemas.microsoft.com/office/drawing/2014/main" id="{60EC8C5C-BD33-F737-53B3-25467151529F}"/>
                </a:ext>
              </a:extLst>
            </p:cNvPr>
            <p:cNvSpPr/>
            <p:nvPr/>
          </p:nvSpPr>
          <p:spPr>
            <a:xfrm>
              <a:off x="1242747" y="2937106"/>
              <a:ext cx="35587" cy="123024"/>
            </a:xfrm>
            <a:custGeom>
              <a:avLst/>
              <a:gdLst/>
              <a:ahLst/>
              <a:cxnLst/>
              <a:rect l="l" t="t" r="r" b="b"/>
              <a:pathLst>
                <a:path w="976" h="3374" extrusionOk="0">
                  <a:moveTo>
                    <a:pt x="955" y="1"/>
                  </a:moveTo>
                  <a:cubicBezTo>
                    <a:pt x="338" y="1194"/>
                    <a:pt x="0" y="1911"/>
                    <a:pt x="179" y="3303"/>
                  </a:cubicBezTo>
                  <a:cubicBezTo>
                    <a:pt x="202" y="3348"/>
                    <a:pt x="224" y="3374"/>
                    <a:pt x="239" y="3374"/>
                  </a:cubicBezTo>
                  <a:cubicBezTo>
                    <a:pt x="251" y="3374"/>
                    <a:pt x="259" y="3358"/>
                    <a:pt x="259" y="3323"/>
                  </a:cubicBezTo>
                  <a:cubicBezTo>
                    <a:pt x="259" y="1930"/>
                    <a:pt x="458" y="1294"/>
                    <a:pt x="975" y="21"/>
                  </a:cubicBezTo>
                  <a:cubicBezTo>
                    <a:pt x="975" y="1"/>
                    <a:pt x="955" y="1"/>
                    <a:pt x="95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3861;p39">
              <a:extLst>
                <a:ext uri="{FF2B5EF4-FFF2-40B4-BE49-F238E27FC236}">
                  <a16:creationId xmlns:a16="http://schemas.microsoft.com/office/drawing/2014/main" id="{98E6772B-C774-38CF-CBA0-F9CF699A2DB3}"/>
                </a:ext>
              </a:extLst>
            </p:cNvPr>
            <p:cNvSpPr/>
            <p:nvPr/>
          </p:nvSpPr>
          <p:spPr>
            <a:xfrm>
              <a:off x="1194142" y="2921282"/>
              <a:ext cx="40437" cy="121056"/>
            </a:xfrm>
            <a:custGeom>
              <a:avLst/>
              <a:gdLst/>
              <a:ahLst/>
              <a:cxnLst/>
              <a:rect l="l" t="t" r="r" b="b"/>
              <a:pathLst>
                <a:path w="1109" h="3320" extrusionOk="0">
                  <a:moveTo>
                    <a:pt x="1077" y="0"/>
                  </a:moveTo>
                  <a:cubicBezTo>
                    <a:pt x="1069" y="0"/>
                    <a:pt x="1061" y="5"/>
                    <a:pt x="1055" y="17"/>
                  </a:cubicBezTo>
                  <a:cubicBezTo>
                    <a:pt x="219" y="1131"/>
                    <a:pt x="0" y="2026"/>
                    <a:pt x="100" y="3260"/>
                  </a:cubicBezTo>
                  <a:cubicBezTo>
                    <a:pt x="100" y="3299"/>
                    <a:pt x="105" y="3319"/>
                    <a:pt x="115" y="3319"/>
                  </a:cubicBezTo>
                  <a:cubicBezTo>
                    <a:pt x="125" y="3319"/>
                    <a:pt x="140" y="3299"/>
                    <a:pt x="160" y="3260"/>
                  </a:cubicBezTo>
                  <a:cubicBezTo>
                    <a:pt x="259" y="1927"/>
                    <a:pt x="418" y="1211"/>
                    <a:pt x="1095" y="37"/>
                  </a:cubicBezTo>
                  <a:cubicBezTo>
                    <a:pt x="1108" y="23"/>
                    <a:pt x="1094" y="0"/>
                    <a:pt x="107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3862;p39">
              <a:extLst>
                <a:ext uri="{FF2B5EF4-FFF2-40B4-BE49-F238E27FC236}">
                  <a16:creationId xmlns:a16="http://schemas.microsoft.com/office/drawing/2014/main" id="{DECF66D7-CEEE-2018-CA2D-974610E85825}"/>
                </a:ext>
              </a:extLst>
            </p:cNvPr>
            <p:cNvSpPr/>
            <p:nvPr/>
          </p:nvSpPr>
          <p:spPr>
            <a:xfrm>
              <a:off x="1314541" y="2819077"/>
              <a:ext cx="142933" cy="207143"/>
            </a:xfrm>
            <a:custGeom>
              <a:avLst/>
              <a:gdLst/>
              <a:ahLst/>
              <a:cxnLst/>
              <a:rect l="l" t="t" r="r" b="b"/>
              <a:pathLst>
                <a:path w="3920" h="5681" extrusionOk="0">
                  <a:moveTo>
                    <a:pt x="1462" y="0"/>
                  </a:moveTo>
                  <a:cubicBezTo>
                    <a:pt x="870" y="0"/>
                    <a:pt x="379" y="139"/>
                    <a:pt x="279" y="572"/>
                  </a:cubicBezTo>
                  <a:cubicBezTo>
                    <a:pt x="1" y="1845"/>
                    <a:pt x="1652" y="2860"/>
                    <a:pt x="1652" y="2860"/>
                  </a:cubicBezTo>
                  <a:cubicBezTo>
                    <a:pt x="1174" y="3616"/>
                    <a:pt x="478" y="5207"/>
                    <a:pt x="1174" y="5645"/>
                  </a:cubicBezTo>
                  <a:cubicBezTo>
                    <a:pt x="1212" y="5669"/>
                    <a:pt x="1255" y="5680"/>
                    <a:pt x="1302" y="5680"/>
                  </a:cubicBezTo>
                  <a:cubicBezTo>
                    <a:pt x="1955" y="5680"/>
                    <a:pt x="3456" y="3508"/>
                    <a:pt x="3641" y="2840"/>
                  </a:cubicBezTo>
                  <a:cubicBezTo>
                    <a:pt x="3840" y="2124"/>
                    <a:pt x="3920" y="453"/>
                    <a:pt x="3920" y="453"/>
                  </a:cubicBezTo>
                  <a:cubicBezTo>
                    <a:pt x="3920" y="453"/>
                    <a:pt x="2528" y="0"/>
                    <a:pt x="146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3863;p39">
              <a:extLst>
                <a:ext uri="{FF2B5EF4-FFF2-40B4-BE49-F238E27FC236}">
                  <a16:creationId xmlns:a16="http://schemas.microsoft.com/office/drawing/2014/main" id="{3EACA02A-4B09-0CBA-2A1C-EBE02272EE98}"/>
                </a:ext>
              </a:extLst>
            </p:cNvPr>
            <p:cNvSpPr/>
            <p:nvPr/>
          </p:nvSpPr>
          <p:spPr>
            <a:xfrm>
              <a:off x="1316729" y="2841028"/>
              <a:ext cx="61695" cy="177354"/>
            </a:xfrm>
            <a:custGeom>
              <a:avLst/>
              <a:gdLst/>
              <a:ahLst/>
              <a:cxnLst/>
              <a:rect l="l" t="t" r="r" b="b"/>
              <a:pathLst>
                <a:path w="1692" h="4864" extrusionOk="0">
                  <a:moveTo>
                    <a:pt x="184" y="0"/>
                  </a:moveTo>
                  <a:cubicBezTo>
                    <a:pt x="174" y="0"/>
                    <a:pt x="159" y="10"/>
                    <a:pt x="140" y="30"/>
                  </a:cubicBezTo>
                  <a:cubicBezTo>
                    <a:pt x="0" y="945"/>
                    <a:pt x="716" y="1840"/>
                    <a:pt x="1472" y="2318"/>
                  </a:cubicBezTo>
                  <a:cubicBezTo>
                    <a:pt x="1035" y="3073"/>
                    <a:pt x="438" y="4048"/>
                    <a:pt x="975" y="4864"/>
                  </a:cubicBezTo>
                  <a:cubicBezTo>
                    <a:pt x="617" y="4008"/>
                    <a:pt x="1273" y="3073"/>
                    <a:pt x="1671" y="2337"/>
                  </a:cubicBezTo>
                  <a:cubicBezTo>
                    <a:pt x="1691" y="2298"/>
                    <a:pt x="1671" y="2238"/>
                    <a:pt x="1612" y="2218"/>
                  </a:cubicBezTo>
                  <a:cubicBezTo>
                    <a:pt x="975" y="1741"/>
                    <a:pt x="179" y="885"/>
                    <a:pt x="199" y="30"/>
                  </a:cubicBezTo>
                  <a:cubicBezTo>
                    <a:pt x="199" y="10"/>
                    <a:pt x="194" y="0"/>
                    <a:pt x="18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3864;p39">
              <a:extLst>
                <a:ext uri="{FF2B5EF4-FFF2-40B4-BE49-F238E27FC236}">
                  <a16:creationId xmlns:a16="http://schemas.microsoft.com/office/drawing/2014/main" id="{A92FAEEB-762B-9506-9802-7922C252528E}"/>
                </a:ext>
              </a:extLst>
            </p:cNvPr>
            <p:cNvSpPr/>
            <p:nvPr/>
          </p:nvSpPr>
          <p:spPr>
            <a:xfrm>
              <a:off x="1447301" y="2153237"/>
              <a:ext cx="253597" cy="355983"/>
            </a:xfrm>
            <a:custGeom>
              <a:avLst/>
              <a:gdLst/>
              <a:ahLst/>
              <a:cxnLst/>
              <a:rect l="l" t="t" r="r" b="b"/>
              <a:pathLst>
                <a:path w="6955" h="9763" extrusionOk="0">
                  <a:moveTo>
                    <a:pt x="6439" y="0"/>
                  </a:moveTo>
                  <a:cubicBezTo>
                    <a:pt x="6153" y="0"/>
                    <a:pt x="5711" y="265"/>
                    <a:pt x="5073" y="790"/>
                  </a:cubicBezTo>
                  <a:cubicBezTo>
                    <a:pt x="4257" y="1447"/>
                    <a:pt x="3024" y="2999"/>
                    <a:pt x="2009" y="4371"/>
                  </a:cubicBezTo>
                  <a:cubicBezTo>
                    <a:pt x="895" y="5883"/>
                    <a:pt x="0" y="7216"/>
                    <a:pt x="0" y="7216"/>
                  </a:cubicBezTo>
                  <a:cubicBezTo>
                    <a:pt x="0" y="7216"/>
                    <a:pt x="836" y="7653"/>
                    <a:pt x="1810" y="8171"/>
                  </a:cubicBezTo>
                  <a:cubicBezTo>
                    <a:pt x="3083" y="8847"/>
                    <a:pt x="4575" y="9643"/>
                    <a:pt x="4754" y="9762"/>
                  </a:cubicBezTo>
                  <a:cubicBezTo>
                    <a:pt x="4754" y="9762"/>
                    <a:pt x="6366" y="4510"/>
                    <a:pt x="6744" y="2183"/>
                  </a:cubicBezTo>
                  <a:cubicBezTo>
                    <a:pt x="6954" y="721"/>
                    <a:pt x="6910" y="0"/>
                    <a:pt x="64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3865;p39">
              <a:extLst>
                <a:ext uri="{FF2B5EF4-FFF2-40B4-BE49-F238E27FC236}">
                  <a16:creationId xmlns:a16="http://schemas.microsoft.com/office/drawing/2014/main" id="{12A6CF26-8829-1656-4A10-BE53DBB2DD98}"/>
                </a:ext>
              </a:extLst>
            </p:cNvPr>
            <p:cNvSpPr/>
            <p:nvPr/>
          </p:nvSpPr>
          <p:spPr>
            <a:xfrm>
              <a:off x="1447301" y="2153237"/>
              <a:ext cx="253597" cy="355983"/>
            </a:xfrm>
            <a:custGeom>
              <a:avLst/>
              <a:gdLst/>
              <a:ahLst/>
              <a:cxnLst/>
              <a:rect l="l" t="t" r="r" b="b"/>
              <a:pathLst>
                <a:path w="6955" h="9763" extrusionOk="0">
                  <a:moveTo>
                    <a:pt x="6439" y="0"/>
                  </a:moveTo>
                  <a:cubicBezTo>
                    <a:pt x="6153" y="0"/>
                    <a:pt x="5711" y="265"/>
                    <a:pt x="5073" y="790"/>
                  </a:cubicBezTo>
                  <a:cubicBezTo>
                    <a:pt x="4257" y="1447"/>
                    <a:pt x="3024" y="2999"/>
                    <a:pt x="2009" y="4371"/>
                  </a:cubicBezTo>
                  <a:cubicBezTo>
                    <a:pt x="895" y="5883"/>
                    <a:pt x="0" y="7216"/>
                    <a:pt x="0" y="7216"/>
                  </a:cubicBezTo>
                  <a:cubicBezTo>
                    <a:pt x="0" y="7216"/>
                    <a:pt x="836" y="7653"/>
                    <a:pt x="1810" y="8171"/>
                  </a:cubicBezTo>
                  <a:cubicBezTo>
                    <a:pt x="3083" y="8847"/>
                    <a:pt x="4575" y="9643"/>
                    <a:pt x="4754" y="9762"/>
                  </a:cubicBezTo>
                  <a:cubicBezTo>
                    <a:pt x="4754" y="9762"/>
                    <a:pt x="6366" y="4510"/>
                    <a:pt x="6744" y="2183"/>
                  </a:cubicBezTo>
                  <a:cubicBezTo>
                    <a:pt x="6954" y="721"/>
                    <a:pt x="6910" y="0"/>
                    <a:pt x="6439"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3866;p39">
              <a:extLst>
                <a:ext uri="{FF2B5EF4-FFF2-40B4-BE49-F238E27FC236}">
                  <a16:creationId xmlns:a16="http://schemas.microsoft.com/office/drawing/2014/main" id="{4F499F4D-BCF4-A55C-45CF-524AF50010CB}"/>
                </a:ext>
              </a:extLst>
            </p:cNvPr>
            <p:cNvSpPr/>
            <p:nvPr/>
          </p:nvSpPr>
          <p:spPr>
            <a:xfrm>
              <a:off x="1447301" y="2152982"/>
              <a:ext cx="252940" cy="356239"/>
            </a:xfrm>
            <a:custGeom>
              <a:avLst/>
              <a:gdLst/>
              <a:ahLst/>
              <a:cxnLst/>
              <a:rect l="l" t="t" r="r" b="b"/>
              <a:pathLst>
                <a:path w="6937" h="9770" extrusionOk="0">
                  <a:moveTo>
                    <a:pt x="6407" y="0"/>
                  </a:moveTo>
                  <a:cubicBezTo>
                    <a:pt x="6146" y="0"/>
                    <a:pt x="5756" y="213"/>
                    <a:pt x="5212" y="638"/>
                  </a:cubicBezTo>
                  <a:cubicBezTo>
                    <a:pt x="5172" y="698"/>
                    <a:pt x="5112" y="738"/>
                    <a:pt x="5033" y="797"/>
                  </a:cubicBezTo>
                  <a:cubicBezTo>
                    <a:pt x="4197" y="1494"/>
                    <a:pt x="3004" y="3006"/>
                    <a:pt x="1989" y="4398"/>
                  </a:cubicBezTo>
                  <a:cubicBezTo>
                    <a:pt x="895" y="5890"/>
                    <a:pt x="0" y="7223"/>
                    <a:pt x="0" y="7223"/>
                  </a:cubicBezTo>
                  <a:cubicBezTo>
                    <a:pt x="0" y="7223"/>
                    <a:pt x="438" y="7462"/>
                    <a:pt x="1094" y="7800"/>
                  </a:cubicBezTo>
                  <a:cubicBezTo>
                    <a:pt x="1313" y="7919"/>
                    <a:pt x="1532" y="8058"/>
                    <a:pt x="1790" y="8178"/>
                  </a:cubicBezTo>
                  <a:cubicBezTo>
                    <a:pt x="3044" y="8814"/>
                    <a:pt x="4575" y="9650"/>
                    <a:pt x="4715" y="9769"/>
                  </a:cubicBezTo>
                  <a:cubicBezTo>
                    <a:pt x="4715" y="9769"/>
                    <a:pt x="6346" y="4517"/>
                    <a:pt x="6704" y="2190"/>
                  </a:cubicBezTo>
                  <a:cubicBezTo>
                    <a:pt x="6936" y="730"/>
                    <a:pt x="6892" y="0"/>
                    <a:pt x="6407"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3867;p39">
              <a:extLst>
                <a:ext uri="{FF2B5EF4-FFF2-40B4-BE49-F238E27FC236}">
                  <a16:creationId xmlns:a16="http://schemas.microsoft.com/office/drawing/2014/main" id="{F0C3147C-0FFE-4465-C493-0CD0F5AE6466}"/>
                </a:ext>
              </a:extLst>
            </p:cNvPr>
            <p:cNvSpPr/>
            <p:nvPr/>
          </p:nvSpPr>
          <p:spPr>
            <a:xfrm>
              <a:off x="1447301" y="2152982"/>
              <a:ext cx="252940" cy="356239"/>
            </a:xfrm>
            <a:custGeom>
              <a:avLst/>
              <a:gdLst/>
              <a:ahLst/>
              <a:cxnLst/>
              <a:rect l="l" t="t" r="r" b="b"/>
              <a:pathLst>
                <a:path w="6937" h="9770" extrusionOk="0">
                  <a:moveTo>
                    <a:pt x="6407" y="0"/>
                  </a:moveTo>
                  <a:cubicBezTo>
                    <a:pt x="6146" y="0"/>
                    <a:pt x="5756" y="213"/>
                    <a:pt x="5212" y="638"/>
                  </a:cubicBezTo>
                  <a:cubicBezTo>
                    <a:pt x="5172" y="698"/>
                    <a:pt x="5112" y="738"/>
                    <a:pt x="5033" y="797"/>
                  </a:cubicBezTo>
                  <a:cubicBezTo>
                    <a:pt x="4197" y="1494"/>
                    <a:pt x="3004" y="3006"/>
                    <a:pt x="1989" y="4398"/>
                  </a:cubicBezTo>
                  <a:cubicBezTo>
                    <a:pt x="895" y="5890"/>
                    <a:pt x="0" y="7223"/>
                    <a:pt x="0" y="7223"/>
                  </a:cubicBezTo>
                  <a:cubicBezTo>
                    <a:pt x="0" y="7223"/>
                    <a:pt x="438" y="7462"/>
                    <a:pt x="1094" y="7800"/>
                  </a:cubicBezTo>
                  <a:cubicBezTo>
                    <a:pt x="1313" y="7919"/>
                    <a:pt x="1532" y="8058"/>
                    <a:pt x="1790" y="8178"/>
                  </a:cubicBezTo>
                  <a:cubicBezTo>
                    <a:pt x="3044" y="8814"/>
                    <a:pt x="4575" y="9650"/>
                    <a:pt x="4715" y="9769"/>
                  </a:cubicBezTo>
                  <a:cubicBezTo>
                    <a:pt x="4715" y="9769"/>
                    <a:pt x="6346" y="4517"/>
                    <a:pt x="6704" y="2190"/>
                  </a:cubicBezTo>
                  <a:cubicBezTo>
                    <a:pt x="6936" y="730"/>
                    <a:pt x="6892" y="0"/>
                    <a:pt x="6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3868;p39">
              <a:extLst>
                <a:ext uri="{FF2B5EF4-FFF2-40B4-BE49-F238E27FC236}">
                  <a16:creationId xmlns:a16="http://schemas.microsoft.com/office/drawing/2014/main" id="{6B5130B2-C747-0DE4-2FC8-01ECCA68AA28}"/>
                </a:ext>
              </a:extLst>
            </p:cNvPr>
            <p:cNvSpPr/>
            <p:nvPr/>
          </p:nvSpPr>
          <p:spPr>
            <a:xfrm>
              <a:off x="1487191" y="2153164"/>
              <a:ext cx="213014" cy="356056"/>
            </a:xfrm>
            <a:custGeom>
              <a:avLst/>
              <a:gdLst/>
              <a:ahLst/>
              <a:cxnLst/>
              <a:rect l="l" t="t" r="r" b="b"/>
              <a:pathLst>
                <a:path w="5842" h="9765" extrusionOk="0">
                  <a:moveTo>
                    <a:pt x="5313" y="1"/>
                  </a:moveTo>
                  <a:cubicBezTo>
                    <a:pt x="5049" y="1"/>
                    <a:pt x="4653" y="218"/>
                    <a:pt x="4098" y="653"/>
                  </a:cubicBezTo>
                  <a:cubicBezTo>
                    <a:pt x="2885" y="2782"/>
                    <a:pt x="995" y="6024"/>
                    <a:pt x="0" y="7795"/>
                  </a:cubicBezTo>
                  <a:cubicBezTo>
                    <a:pt x="219" y="7914"/>
                    <a:pt x="438" y="8053"/>
                    <a:pt x="696" y="8173"/>
                  </a:cubicBezTo>
                  <a:cubicBezTo>
                    <a:pt x="1950" y="8809"/>
                    <a:pt x="3481" y="9645"/>
                    <a:pt x="3621" y="9764"/>
                  </a:cubicBezTo>
                  <a:cubicBezTo>
                    <a:pt x="3621" y="9764"/>
                    <a:pt x="5252" y="4512"/>
                    <a:pt x="5610" y="2185"/>
                  </a:cubicBezTo>
                  <a:cubicBezTo>
                    <a:pt x="5842" y="731"/>
                    <a:pt x="5798" y="1"/>
                    <a:pt x="531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3869;p39">
              <a:extLst>
                <a:ext uri="{FF2B5EF4-FFF2-40B4-BE49-F238E27FC236}">
                  <a16:creationId xmlns:a16="http://schemas.microsoft.com/office/drawing/2014/main" id="{8AB36F63-2C57-DE6B-3521-CC7772301FBA}"/>
                </a:ext>
              </a:extLst>
            </p:cNvPr>
            <p:cNvSpPr/>
            <p:nvPr/>
          </p:nvSpPr>
          <p:spPr>
            <a:xfrm>
              <a:off x="1470491" y="2387326"/>
              <a:ext cx="156716" cy="79816"/>
            </a:xfrm>
            <a:custGeom>
              <a:avLst/>
              <a:gdLst/>
              <a:ahLst/>
              <a:cxnLst/>
              <a:rect l="l" t="t" r="r" b="b"/>
              <a:pathLst>
                <a:path w="4298" h="2189" extrusionOk="0">
                  <a:moveTo>
                    <a:pt x="40" y="0"/>
                  </a:moveTo>
                  <a:cubicBezTo>
                    <a:pt x="1" y="0"/>
                    <a:pt x="1" y="40"/>
                    <a:pt x="40" y="40"/>
                  </a:cubicBezTo>
                  <a:cubicBezTo>
                    <a:pt x="379" y="179"/>
                    <a:pt x="2666" y="1452"/>
                    <a:pt x="4297" y="2188"/>
                  </a:cubicBezTo>
                  <a:lnTo>
                    <a:pt x="4297" y="2168"/>
                  </a:lnTo>
                  <a:cubicBezTo>
                    <a:pt x="2467" y="1074"/>
                    <a:pt x="379" y="179"/>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3870;p39">
              <a:extLst>
                <a:ext uri="{FF2B5EF4-FFF2-40B4-BE49-F238E27FC236}">
                  <a16:creationId xmlns:a16="http://schemas.microsoft.com/office/drawing/2014/main" id="{AE43CF28-8DA3-ED91-3545-FA6E68B4BAA7}"/>
                </a:ext>
              </a:extLst>
            </p:cNvPr>
            <p:cNvSpPr/>
            <p:nvPr/>
          </p:nvSpPr>
          <p:spPr>
            <a:xfrm>
              <a:off x="1696813" y="1999256"/>
              <a:ext cx="109533" cy="200945"/>
            </a:xfrm>
            <a:custGeom>
              <a:avLst/>
              <a:gdLst/>
              <a:ahLst/>
              <a:cxnLst/>
              <a:rect l="l" t="t" r="r" b="b"/>
              <a:pathLst>
                <a:path w="3004" h="5511" extrusionOk="0">
                  <a:moveTo>
                    <a:pt x="597" y="1"/>
                  </a:moveTo>
                  <a:cubicBezTo>
                    <a:pt x="597" y="1"/>
                    <a:pt x="458" y="538"/>
                    <a:pt x="338" y="1154"/>
                  </a:cubicBezTo>
                  <a:cubicBezTo>
                    <a:pt x="338" y="1174"/>
                    <a:pt x="318" y="1194"/>
                    <a:pt x="318" y="1254"/>
                  </a:cubicBezTo>
                  <a:cubicBezTo>
                    <a:pt x="318" y="1274"/>
                    <a:pt x="299" y="1333"/>
                    <a:pt x="299" y="1353"/>
                  </a:cubicBezTo>
                  <a:cubicBezTo>
                    <a:pt x="259" y="1453"/>
                    <a:pt x="239" y="1552"/>
                    <a:pt x="239" y="1652"/>
                  </a:cubicBezTo>
                  <a:cubicBezTo>
                    <a:pt x="219" y="1731"/>
                    <a:pt x="219" y="1791"/>
                    <a:pt x="179" y="1870"/>
                  </a:cubicBezTo>
                  <a:cubicBezTo>
                    <a:pt x="159" y="1950"/>
                    <a:pt x="159" y="2030"/>
                    <a:pt x="139" y="2089"/>
                  </a:cubicBezTo>
                  <a:cubicBezTo>
                    <a:pt x="40" y="2865"/>
                    <a:pt x="0" y="3661"/>
                    <a:pt x="0" y="3760"/>
                  </a:cubicBezTo>
                  <a:cubicBezTo>
                    <a:pt x="40" y="3979"/>
                    <a:pt x="1015" y="5511"/>
                    <a:pt x="2009" y="5511"/>
                  </a:cubicBezTo>
                  <a:cubicBezTo>
                    <a:pt x="2328" y="5511"/>
                    <a:pt x="2427" y="3720"/>
                    <a:pt x="2427" y="3720"/>
                  </a:cubicBezTo>
                  <a:lnTo>
                    <a:pt x="2487" y="3581"/>
                  </a:lnTo>
                  <a:lnTo>
                    <a:pt x="3004" y="1751"/>
                  </a:lnTo>
                  <a:lnTo>
                    <a:pt x="895" y="199"/>
                  </a:lnTo>
                  <a:lnTo>
                    <a:pt x="59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3871;p39">
              <a:extLst>
                <a:ext uri="{FF2B5EF4-FFF2-40B4-BE49-F238E27FC236}">
                  <a16:creationId xmlns:a16="http://schemas.microsoft.com/office/drawing/2014/main" id="{307269BC-C7C6-55DC-641C-B7DE9328CA02}"/>
                </a:ext>
              </a:extLst>
            </p:cNvPr>
            <p:cNvSpPr/>
            <p:nvPr/>
          </p:nvSpPr>
          <p:spPr>
            <a:xfrm>
              <a:off x="1709867" y="1999220"/>
              <a:ext cx="96480" cy="130645"/>
            </a:xfrm>
            <a:custGeom>
              <a:avLst/>
              <a:gdLst/>
              <a:ahLst/>
              <a:cxnLst/>
              <a:rect l="l" t="t" r="r" b="b"/>
              <a:pathLst>
                <a:path w="2646" h="3583" extrusionOk="0">
                  <a:moveTo>
                    <a:pt x="221" y="1"/>
                  </a:moveTo>
                  <a:lnTo>
                    <a:pt x="221" y="1"/>
                  </a:lnTo>
                  <a:cubicBezTo>
                    <a:pt x="220" y="1"/>
                    <a:pt x="220" y="1"/>
                    <a:pt x="219" y="2"/>
                  </a:cubicBezTo>
                  <a:lnTo>
                    <a:pt x="225" y="6"/>
                  </a:lnTo>
                  <a:lnTo>
                    <a:pt x="225" y="6"/>
                  </a:lnTo>
                  <a:cubicBezTo>
                    <a:pt x="224" y="3"/>
                    <a:pt x="223" y="1"/>
                    <a:pt x="221" y="1"/>
                  </a:cubicBezTo>
                  <a:close/>
                  <a:moveTo>
                    <a:pt x="225" y="6"/>
                  </a:moveTo>
                  <a:cubicBezTo>
                    <a:pt x="244" y="58"/>
                    <a:pt x="148" y="564"/>
                    <a:pt x="0" y="1155"/>
                  </a:cubicBezTo>
                  <a:cubicBezTo>
                    <a:pt x="458" y="2667"/>
                    <a:pt x="1592" y="3343"/>
                    <a:pt x="2129" y="3582"/>
                  </a:cubicBezTo>
                  <a:lnTo>
                    <a:pt x="2646" y="1752"/>
                  </a:lnTo>
                  <a:lnTo>
                    <a:pt x="537" y="200"/>
                  </a:lnTo>
                  <a:lnTo>
                    <a:pt x="225" y="6"/>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3872;p39">
              <a:extLst>
                <a:ext uri="{FF2B5EF4-FFF2-40B4-BE49-F238E27FC236}">
                  <a16:creationId xmlns:a16="http://schemas.microsoft.com/office/drawing/2014/main" id="{4E86F4CC-7B11-6576-5BF6-492A1B1A9BF6}"/>
                </a:ext>
              </a:extLst>
            </p:cNvPr>
            <p:cNvSpPr/>
            <p:nvPr/>
          </p:nvSpPr>
          <p:spPr>
            <a:xfrm>
              <a:off x="1645292" y="1819788"/>
              <a:ext cx="278574" cy="285283"/>
            </a:xfrm>
            <a:custGeom>
              <a:avLst/>
              <a:gdLst/>
              <a:ahLst/>
              <a:cxnLst/>
              <a:rect l="l" t="t" r="r" b="b"/>
              <a:pathLst>
                <a:path w="7640" h="7824" extrusionOk="0">
                  <a:moveTo>
                    <a:pt x="3613" y="0"/>
                  </a:moveTo>
                  <a:cubicBezTo>
                    <a:pt x="3313" y="0"/>
                    <a:pt x="3020" y="47"/>
                    <a:pt x="2746" y="128"/>
                  </a:cubicBezTo>
                  <a:cubicBezTo>
                    <a:pt x="1274" y="566"/>
                    <a:pt x="1" y="1958"/>
                    <a:pt x="1135" y="5141"/>
                  </a:cubicBezTo>
                  <a:cubicBezTo>
                    <a:pt x="1933" y="7423"/>
                    <a:pt x="3284" y="7824"/>
                    <a:pt x="4219" y="7824"/>
                  </a:cubicBezTo>
                  <a:cubicBezTo>
                    <a:pt x="4589" y="7824"/>
                    <a:pt x="4893" y="7761"/>
                    <a:pt x="5073" y="7727"/>
                  </a:cubicBezTo>
                  <a:cubicBezTo>
                    <a:pt x="5809" y="7568"/>
                    <a:pt x="7640" y="6733"/>
                    <a:pt x="6884" y="3450"/>
                  </a:cubicBezTo>
                  <a:cubicBezTo>
                    <a:pt x="6242" y="820"/>
                    <a:pt x="4863" y="0"/>
                    <a:pt x="361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3873;p39">
              <a:extLst>
                <a:ext uri="{FF2B5EF4-FFF2-40B4-BE49-F238E27FC236}">
                  <a16:creationId xmlns:a16="http://schemas.microsoft.com/office/drawing/2014/main" id="{CA9F88BD-5B23-5B7B-4830-A3A2A0394A4D}"/>
                </a:ext>
              </a:extLst>
            </p:cNvPr>
            <p:cNvSpPr/>
            <p:nvPr/>
          </p:nvSpPr>
          <p:spPr>
            <a:xfrm>
              <a:off x="1865817" y="1908574"/>
              <a:ext cx="23956" cy="12397"/>
            </a:xfrm>
            <a:custGeom>
              <a:avLst/>
              <a:gdLst/>
              <a:ahLst/>
              <a:cxnLst/>
              <a:rect l="l" t="t" r="r" b="b"/>
              <a:pathLst>
                <a:path w="657" h="340" extrusionOk="0">
                  <a:moveTo>
                    <a:pt x="298" y="1"/>
                  </a:moveTo>
                  <a:cubicBezTo>
                    <a:pt x="199" y="1"/>
                    <a:pt x="80" y="41"/>
                    <a:pt x="40" y="140"/>
                  </a:cubicBezTo>
                  <a:cubicBezTo>
                    <a:pt x="0" y="180"/>
                    <a:pt x="0" y="260"/>
                    <a:pt x="60" y="279"/>
                  </a:cubicBezTo>
                  <a:cubicBezTo>
                    <a:pt x="139" y="339"/>
                    <a:pt x="179" y="339"/>
                    <a:pt x="279" y="339"/>
                  </a:cubicBezTo>
                  <a:lnTo>
                    <a:pt x="497" y="339"/>
                  </a:lnTo>
                  <a:cubicBezTo>
                    <a:pt x="597" y="339"/>
                    <a:pt x="657" y="180"/>
                    <a:pt x="597" y="100"/>
                  </a:cubicBezTo>
                  <a:cubicBezTo>
                    <a:pt x="497" y="41"/>
                    <a:pt x="438" y="1"/>
                    <a:pt x="29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3874;p39">
              <a:extLst>
                <a:ext uri="{FF2B5EF4-FFF2-40B4-BE49-F238E27FC236}">
                  <a16:creationId xmlns:a16="http://schemas.microsoft.com/office/drawing/2014/main" id="{A549B3C8-E23C-0103-500D-B77EA1119885}"/>
                </a:ext>
              </a:extLst>
            </p:cNvPr>
            <p:cNvSpPr/>
            <p:nvPr/>
          </p:nvSpPr>
          <p:spPr>
            <a:xfrm>
              <a:off x="1799346" y="1923268"/>
              <a:ext cx="22971" cy="14950"/>
            </a:xfrm>
            <a:custGeom>
              <a:avLst/>
              <a:gdLst/>
              <a:ahLst/>
              <a:cxnLst/>
              <a:rect l="l" t="t" r="r" b="b"/>
              <a:pathLst>
                <a:path w="630" h="410" extrusionOk="0">
                  <a:moveTo>
                    <a:pt x="441" y="1"/>
                  </a:moveTo>
                  <a:cubicBezTo>
                    <a:pt x="391" y="1"/>
                    <a:pt x="341" y="16"/>
                    <a:pt x="291" y="36"/>
                  </a:cubicBezTo>
                  <a:cubicBezTo>
                    <a:pt x="192" y="75"/>
                    <a:pt x="112" y="135"/>
                    <a:pt x="33" y="234"/>
                  </a:cubicBezTo>
                  <a:cubicBezTo>
                    <a:pt x="0" y="315"/>
                    <a:pt x="60" y="410"/>
                    <a:pt x="137" y="410"/>
                  </a:cubicBezTo>
                  <a:cubicBezTo>
                    <a:pt x="155" y="410"/>
                    <a:pt x="173" y="405"/>
                    <a:pt x="192" y="394"/>
                  </a:cubicBezTo>
                  <a:lnTo>
                    <a:pt x="411" y="334"/>
                  </a:lnTo>
                  <a:cubicBezTo>
                    <a:pt x="490" y="294"/>
                    <a:pt x="570" y="274"/>
                    <a:pt x="610" y="195"/>
                  </a:cubicBezTo>
                  <a:cubicBezTo>
                    <a:pt x="630" y="155"/>
                    <a:pt x="630" y="75"/>
                    <a:pt x="590" y="55"/>
                  </a:cubicBezTo>
                  <a:cubicBezTo>
                    <a:pt x="540" y="16"/>
                    <a:pt x="490" y="1"/>
                    <a:pt x="44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3875;p39">
              <a:extLst>
                <a:ext uri="{FF2B5EF4-FFF2-40B4-BE49-F238E27FC236}">
                  <a16:creationId xmlns:a16="http://schemas.microsoft.com/office/drawing/2014/main" id="{E8E6A82D-BFDC-BCFD-ED47-0947401445AF}"/>
                </a:ext>
              </a:extLst>
            </p:cNvPr>
            <p:cNvSpPr/>
            <p:nvPr/>
          </p:nvSpPr>
          <p:spPr>
            <a:xfrm>
              <a:off x="1824468" y="1965164"/>
              <a:ext cx="8715" cy="22534"/>
            </a:xfrm>
            <a:custGeom>
              <a:avLst/>
              <a:gdLst/>
              <a:ahLst/>
              <a:cxnLst/>
              <a:rect l="l" t="t" r="r" b="b"/>
              <a:pathLst>
                <a:path w="239" h="618" extrusionOk="0">
                  <a:moveTo>
                    <a:pt x="120" y="1"/>
                  </a:moveTo>
                  <a:lnTo>
                    <a:pt x="120" y="1"/>
                  </a:lnTo>
                  <a:cubicBezTo>
                    <a:pt x="139" y="239"/>
                    <a:pt x="179" y="518"/>
                    <a:pt x="0" y="617"/>
                  </a:cubicBezTo>
                  <a:cubicBezTo>
                    <a:pt x="239" y="538"/>
                    <a:pt x="219" y="199"/>
                    <a:pt x="12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3876;p39">
              <a:extLst>
                <a:ext uri="{FF2B5EF4-FFF2-40B4-BE49-F238E27FC236}">
                  <a16:creationId xmlns:a16="http://schemas.microsoft.com/office/drawing/2014/main" id="{71653A46-D248-2175-4D77-D0BF40AC24B0}"/>
                </a:ext>
              </a:extLst>
            </p:cNvPr>
            <p:cNvSpPr/>
            <p:nvPr/>
          </p:nvSpPr>
          <p:spPr>
            <a:xfrm>
              <a:off x="1806711" y="1957908"/>
              <a:ext cx="28477" cy="26946"/>
            </a:xfrm>
            <a:custGeom>
              <a:avLst/>
              <a:gdLst/>
              <a:ahLst/>
              <a:cxnLst/>
              <a:rect l="l" t="t" r="r" b="b"/>
              <a:pathLst>
                <a:path w="781" h="739" extrusionOk="0">
                  <a:moveTo>
                    <a:pt x="381" y="0"/>
                  </a:moveTo>
                  <a:cubicBezTo>
                    <a:pt x="377" y="0"/>
                    <a:pt x="372" y="0"/>
                    <a:pt x="368" y="1"/>
                  </a:cubicBezTo>
                  <a:cubicBezTo>
                    <a:pt x="0" y="59"/>
                    <a:pt x="103" y="738"/>
                    <a:pt x="402" y="738"/>
                  </a:cubicBezTo>
                  <a:cubicBezTo>
                    <a:pt x="411" y="738"/>
                    <a:pt x="419" y="738"/>
                    <a:pt x="428" y="737"/>
                  </a:cubicBezTo>
                  <a:cubicBezTo>
                    <a:pt x="781" y="697"/>
                    <a:pt x="689" y="0"/>
                    <a:pt x="38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3877;p39">
              <a:extLst>
                <a:ext uri="{FF2B5EF4-FFF2-40B4-BE49-F238E27FC236}">
                  <a16:creationId xmlns:a16="http://schemas.microsoft.com/office/drawing/2014/main" id="{45815529-6C1F-649C-32BF-1C6A6B22F761}"/>
                </a:ext>
              </a:extLst>
            </p:cNvPr>
            <p:cNvSpPr/>
            <p:nvPr/>
          </p:nvSpPr>
          <p:spPr>
            <a:xfrm>
              <a:off x="1800513" y="1959366"/>
              <a:ext cx="17466" cy="12361"/>
            </a:xfrm>
            <a:custGeom>
              <a:avLst/>
              <a:gdLst/>
              <a:ahLst/>
              <a:cxnLst/>
              <a:rect l="l" t="t" r="r" b="b"/>
              <a:pathLst>
                <a:path w="479" h="339" extrusionOk="0">
                  <a:moveTo>
                    <a:pt x="399" y="0"/>
                  </a:moveTo>
                  <a:cubicBezTo>
                    <a:pt x="359" y="60"/>
                    <a:pt x="299" y="140"/>
                    <a:pt x="220" y="160"/>
                  </a:cubicBezTo>
                  <a:cubicBezTo>
                    <a:pt x="211" y="162"/>
                    <a:pt x="202" y="163"/>
                    <a:pt x="194" y="163"/>
                  </a:cubicBezTo>
                  <a:cubicBezTo>
                    <a:pt x="123" y="163"/>
                    <a:pt x="54" y="96"/>
                    <a:pt x="1" y="60"/>
                  </a:cubicBezTo>
                  <a:lnTo>
                    <a:pt x="1" y="60"/>
                  </a:lnTo>
                  <a:cubicBezTo>
                    <a:pt x="41" y="199"/>
                    <a:pt x="100" y="339"/>
                    <a:pt x="259" y="339"/>
                  </a:cubicBezTo>
                  <a:cubicBezTo>
                    <a:pt x="399" y="339"/>
                    <a:pt x="478" y="179"/>
                    <a:pt x="478" y="40"/>
                  </a:cubicBezTo>
                  <a:cubicBezTo>
                    <a:pt x="458" y="40"/>
                    <a:pt x="438" y="0"/>
                    <a:pt x="39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3878;p39">
              <a:extLst>
                <a:ext uri="{FF2B5EF4-FFF2-40B4-BE49-F238E27FC236}">
                  <a16:creationId xmlns:a16="http://schemas.microsoft.com/office/drawing/2014/main" id="{63084A6B-FC32-F029-4008-12C33ADBEB09}"/>
                </a:ext>
              </a:extLst>
            </p:cNvPr>
            <p:cNvSpPr/>
            <p:nvPr/>
          </p:nvSpPr>
          <p:spPr>
            <a:xfrm>
              <a:off x="1872344" y="1953970"/>
              <a:ext cx="11632" cy="21403"/>
            </a:xfrm>
            <a:custGeom>
              <a:avLst/>
              <a:gdLst/>
              <a:ahLst/>
              <a:cxnLst/>
              <a:rect l="l" t="t" r="r" b="b"/>
              <a:pathLst>
                <a:path w="319" h="587" extrusionOk="0">
                  <a:moveTo>
                    <a:pt x="5" y="0"/>
                  </a:moveTo>
                  <a:lnTo>
                    <a:pt x="5" y="0"/>
                  </a:lnTo>
                  <a:cubicBezTo>
                    <a:pt x="2" y="0"/>
                    <a:pt x="0" y="3"/>
                    <a:pt x="0" y="9"/>
                  </a:cubicBezTo>
                  <a:cubicBezTo>
                    <a:pt x="13" y="9"/>
                    <a:pt x="9" y="0"/>
                    <a:pt x="5" y="0"/>
                  </a:cubicBezTo>
                  <a:close/>
                  <a:moveTo>
                    <a:pt x="0" y="9"/>
                  </a:moveTo>
                  <a:cubicBezTo>
                    <a:pt x="0" y="208"/>
                    <a:pt x="80" y="546"/>
                    <a:pt x="318" y="586"/>
                  </a:cubicBezTo>
                  <a:lnTo>
                    <a:pt x="318" y="566"/>
                  </a:lnTo>
                  <a:cubicBezTo>
                    <a:pt x="119" y="506"/>
                    <a:pt x="60" y="268"/>
                    <a:pt x="0" y="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3879;p39">
              <a:extLst>
                <a:ext uri="{FF2B5EF4-FFF2-40B4-BE49-F238E27FC236}">
                  <a16:creationId xmlns:a16="http://schemas.microsoft.com/office/drawing/2014/main" id="{67BEECC9-8A24-C902-2EFD-5580B6091A93}"/>
                </a:ext>
              </a:extLst>
            </p:cNvPr>
            <p:cNvSpPr/>
            <p:nvPr/>
          </p:nvSpPr>
          <p:spPr>
            <a:xfrm>
              <a:off x="1868551" y="1944016"/>
              <a:ext cx="27967" cy="26472"/>
            </a:xfrm>
            <a:custGeom>
              <a:avLst/>
              <a:gdLst/>
              <a:ahLst/>
              <a:cxnLst/>
              <a:rect l="l" t="t" r="r" b="b"/>
              <a:pathLst>
                <a:path w="767" h="726" extrusionOk="0">
                  <a:moveTo>
                    <a:pt x="327" y="0"/>
                  </a:moveTo>
                  <a:cubicBezTo>
                    <a:pt x="313" y="0"/>
                    <a:pt x="298" y="1"/>
                    <a:pt x="283" y="4"/>
                  </a:cubicBezTo>
                  <a:cubicBezTo>
                    <a:pt x="0" y="79"/>
                    <a:pt x="93" y="726"/>
                    <a:pt x="374" y="726"/>
                  </a:cubicBezTo>
                  <a:cubicBezTo>
                    <a:pt x="390" y="726"/>
                    <a:pt x="406" y="724"/>
                    <a:pt x="422" y="720"/>
                  </a:cubicBezTo>
                  <a:cubicBezTo>
                    <a:pt x="766" y="663"/>
                    <a:pt x="670" y="0"/>
                    <a:pt x="32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3880;p39">
              <a:extLst>
                <a:ext uri="{FF2B5EF4-FFF2-40B4-BE49-F238E27FC236}">
                  <a16:creationId xmlns:a16="http://schemas.microsoft.com/office/drawing/2014/main" id="{2B48737F-AFC5-C759-27C1-8A4167EE6EEC}"/>
                </a:ext>
              </a:extLst>
            </p:cNvPr>
            <p:cNvSpPr/>
            <p:nvPr/>
          </p:nvSpPr>
          <p:spPr>
            <a:xfrm>
              <a:off x="1883392" y="1941244"/>
              <a:ext cx="17247" cy="13382"/>
            </a:xfrm>
            <a:custGeom>
              <a:avLst/>
              <a:gdLst/>
              <a:ahLst/>
              <a:cxnLst/>
              <a:rect l="l" t="t" r="r" b="b"/>
              <a:pathLst>
                <a:path w="473" h="367" extrusionOk="0">
                  <a:moveTo>
                    <a:pt x="413" y="0"/>
                  </a:moveTo>
                  <a:cubicBezTo>
                    <a:pt x="373" y="80"/>
                    <a:pt x="314" y="179"/>
                    <a:pt x="254" y="179"/>
                  </a:cubicBezTo>
                  <a:cubicBezTo>
                    <a:pt x="243" y="182"/>
                    <a:pt x="232" y="183"/>
                    <a:pt x="222" y="183"/>
                  </a:cubicBezTo>
                  <a:cubicBezTo>
                    <a:pt x="158" y="183"/>
                    <a:pt x="107" y="137"/>
                    <a:pt x="55" y="119"/>
                  </a:cubicBezTo>
                  <a:cubicBezTo>
                    <a:pt x="46" y="110"/>
                    <a:pt x="37" y="106"/>
                    <a:pt x="30" y="106"/>
                  </a:cubicBezTo>
                  <a:cubicBezTo>
                    <a:pt x="8" y="106"/>
                    <a:pt x="0" y="144"/>
                    <a:pt x="15" y="159"/>
                  </a:cubicBezTo>
                  <a:cubicBezTo>
                    <a:pt x="83" y="277"/>
                    <a:pt x="165" y="367"/>
                    <a:pt x="261" y="367"/>
                  </a:cubicBezTo>
                  <a:cubicBezTo>
                    <a:pt x="278" y="367"/>
                    <a:pt x="296" y="364"/>
                    <a:pt x="314" y="358"/>
                  </a:cubicBezTo>
                  <a:cubicBezTo>
                    <a:pt x="453" y="298"/>
                    <a:pt x="473" y="159"/>
                    <a:pt x="45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3881;p39">
              <a:extLst>
                <a:ext uri="{FF2B5EF4-FFF2-40B4-BE49-F238E27FC236}">
                  <a16:creationId xmlns:a16="http://schemas.microsoft.com/office/drawing/2014/main" id="{B174BB51-3BE7-DD9F-B033-217648C09CF4}"/>
                </a:ext>
              </a:extLst>
            </p:cNvPr>
            <p:cNvSpPr/>
            <p:nvPr/>
          </p:nvSpPr>
          <p:spPr>
            <a:xfrm>
              <a:off x="1838980" y="2028280"/>
              <a:ext cx="15971" cy="8022"/>
            </a:xfrm>
            <a:custGeom>
              <a:avLst/>
              <a:gdLst/>
              <a:ahLst/>
              <a:cxnLst/>
              <a:rect l="l" t="t" r="r" b="b"/>
              <a:pathLst>
                <a:path w="438" h="220" extrusionOk="0">
                  <a:moveTo>
                    <a:pt x="0" y="0"/>
                  </a:moveTo>
                  <a:cubicBezTo>
                    <a:pt x="0" y="100"/>
                    <a:pt x="80" y="219"/>
                    <a:pt x="159" y="219"/>
                  </a:cubicBezTo>
                  <a:cubicBezTo>
                    <a:pt x="259" y="219"/>
                    <a:pt x="398" y="159"/>
                    <a:pt x="438" y="60"/>
                  </a:cubicBezTo>
                  <a:lnTo>
                    <a:pt x="438" y="60"/>
                  </a:lnTo>
                  <a:cubicBezTo>
                    <a:pt x="378" y="80"/>
                    <a:pt x="259" y="139"/>
                    <a:pt x="199" y="139"/>
                  </a:cubicBezTo>
                  <a:cubicBezTo>
                    <a:pt x="119" y="139"/>
                    <a:pt x="40" y="60"/>
                    <a:pt x="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3882;p39">
              <a:extLst>
                <a:ext uri="{FF2B5EF4-FFF2-40B4-BE49-F238E27FC236}">
                  <a16:creationId xmlns:a16="http://schemas.microsoft.com/office/drawing/2014/main" id="{5BFFEAF0-AE68-20C8-A0C7-BF29C384EE87}"/>
                </a:ext>
              </a:extLst>
            </p:cNvPr>
            <p:cNvSpPr/>
            <p:nvPr/>
          </p:nvSpPr>
          <p:spPr>
            <a:xfrm>
              <a:off x="1839673" y="1913059"/>
              <a:ext cx="43172" cy="101876"/>
            </a:xfrm>
            <a:custGeom>
              <a:avLst/>
              <a:gdLst/>
              <a:ahLst/>
              <a:cxnLst/>
              <a:rect l="l" t="t" r="r" b="b"/>
              <a:pathLst>
                <a:path w="1184" h="2794" extrusionOk="0">
                  <a:moveTo>
                    <a:pt x="321" y="0"/>
                  </a:moveTo>
                  <a:cubicBezTo>
                    <a:pt x="309" y="0"/>
                    <a:pt x="299" y="23"/>
                    <a:pt x="299" y="37"/>
                  </a:cubicBezTo>
                  <a:cubicBezTo>
                    <a:pt x="478" y="733"/>
                    <a:pt x="777" y="1390"/>
                    <a:pt x="976" y="2066"/>
                  </a:cubicBezTo>
                  <a:cubicBezTo>
                    <a:pt x="905" y="2052"/>
                    <a:pt x="785" y="2038"/>
                    <a:pt x="693" y="2038"/>
                  </a:cubicBezTo>
                  <a:cubicBezTo>
                    <a:pt x="655" y="2038"/>
                    <a:pt x="621" y="2040"/>
                    <a:pt x="598" y="2046"/>
                  </a:cubicBezTo>
                  <a:cubicBezTo>
                    <a:pt x="578" y="2046"/>
                    <a:pt x="777" y="2563"/>
                    <a:pt x="777" y="2623"/>
                  </a:cubicBezTo>
                  <a:cubicBezTo>
                    <a:pt x="682" y="2638"/>
                    <a:pt x="590" y="2647"/>
                    <a:pt x="501" y="2647"/>
                  </a:cubicBezTo>
                  <a:cubicBezTo>
                    <a:pt x="346" y="2647"/>
                    <a:pt x="199" y="2619"/>
                    <a:pt x="61" y="2544"/>
                  </a:cubicBezTo>
                  <a:cubicBezTo>
                    <a:pt x="21" y="2544"/>
                    <a:pt x="1" y="2544"/>
                    <a:pt x="21" y="2563"/>
                  </a:cubicBezTo>
                  <a:cubicBezTo>
                    <a:pt x="153" y="2723"/>
                    <a:pt x="330" y="2793"/>
                    <a:pt x="516" y="2793"/>
                  </a:cubicBezTo>
                  <a:cubicBezTo>
                    <a:pt x="609" y="2793"/>
                    <a:pt x="704" y="2776"/>
                    <a:pt x="797" y="2742"/>
                  </a:cubicBezTo>
                  <a:cubicBezTo>
                    <a:pt x="876" y="2723"/>
                    <a:pt x="896" y="2723"/>
                    <a:pt x="896" y="2703"/>
                  </a:cubicBezTo>
                  <a:cubicBezTo>
                    <a:pt x="876" y="2524"/>
                    <a:pt x="777" y="2205"/>
                    <a:pt x="777" y="2205"/>
                  </a:cubicBezTo>
                  <a:lnTo>
                    <a:pt x="777" y="2205"/>
                  </a:lnTo>
                  <a:cubicBezTo>
                    <a:pt x="821" y="2216"/>
                    <a:pt x="946" y="2246"/>
                    <a:pt x="1044" y="2246"/>
                  </a:cubicBezTo>
                  <a:cubicBezTo>
                    <a:pt x="1122" y="2246"/>
                    <a:pt x="1183" y="2227"/>
                    <a:pt x="1175" y="2166"/>
                  </a:cubicBezTo>
                  <a:cubicBezTo>
                    <a:pt x="936" y="1469"/>
                    <a:pt x="717" y="674"/>
                    <a:pt x="339" y="17"/>
                  </a:cubicBezTo>
                  <a:cubicBezTo>
                    <a:pt x="333" y="5"/>
                    <a:pt x="327" y="0"/>
                    <a:pt x="32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3883;p39">
              <a:extLst>
                <a:ext uri="{FF2B5EF4-FFF2-40B4-BE49-F238E27FC236}">
                  <a16:creationId xmlns:a16="http://schemas.microsoft.com/office/drawing/2014/main" id="{265EEB0E-863B-EB44-9C6F-5584E9BAAF46}"/>
                </a:ext>
              </a:extLst>
            </p:cNvPr>
            <p:cNvSpPr/>
            <p:nvPr/>
          </p:nvSpPr>
          <p:spPr>
            <a:xfrm>
              <a:off x="1840402" y="2005054"/>
              <a:ext cx="28331" cy="19617"/>
            </a:xfrm>
            <a:custGeom>
              <a:avLst/>
              <a:gdLst/>
              <a:ahLst/>
              <a:cxnLst/>
              <a:rect l="l" t="t" r="r" b="b"/>
              <a:pathLst>
                <a:path w="777" h="538" extrusionOk="0">
                  <a:moveTo>
                    <a:pt x="41" y="1"/>
                  </a:moveTo>
                  <a:cubicBezTo>
                    <a:pt x="41" y="1"/>
                    <a:pt x="1" y="120"/>
                    <a:pt x="1" y="239"/>
                  </a:cubicBezTo>
                  <a:cubicBezTo>
                    <a:pt x="1" y="399"/>
                    <a:pt x="61" y="538"/>
                    <a:pt x="259" y="538"/>
                  </a:cubicBezTo>
                  <a:cubicBezTo>
                    <a:pt x="359" y="538"/>
                    <a:pt x="439" y="518"/>
                    <a:pt x="498" y="478"/>
                  </a:cubicBezTo>
                  <a:cubicBezTo>
                    <a:pt x="677" y="359"/>
                    <a:pt x="777" y="100"/>
                    <a:pt x="777" y="100"/>
                  </a:cubicBezTo>
                  <a:lnTo>
                    <a:pt x="777" y="100"/>
                  </a:lnTo>
                  <a:cubicBezTo>
                    <a:pt x="697" y="115"/>
                    <a:pt x="622" y="121"/>
                    <a:pt x="553" y="121"/>
                  </a:cubicBezTo>
                  <a:cubicBezTo>
                    <a:pt x="240" y="121"/>
                    <a:pt x="41" y="1"/>
                    <a:pt x="4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3884;p39">
              <a:extLst>
                <a:ext uri="{FF2B5EF4-FFF2-40B4-BE49-F238E27FC236}">
                  <a16:creationId xmlns:a16="http://schemas.microsoft.com/office/drawing/2014/main" id="{AC92663F-7957-270C-6EF6-B620F7C671FE}"/>
                </a:ext>
              </a:extLst>
            </p:cNvPr>
            <p:cNvSpPr/>
            <p:nvPr/>
          </p:nvSpPr>
          <p:spPr>
            <a:xfrm>
              <a:off x="1839673" y="2013659"/>
              <a:ext cx="18195" cy="11012"/>
            </a:xfrm>
            <a:custGeom>
              <a:avLst/>
              <a:gdLst/>
              <a:ahLst/>
              <a:cxnLst/>
              <a:rect l="l" t="t" r="r" b="b"/>
              <a:pathLst>
                <a:path w="499" h="302" extrusionOk="0">
                  <a:moveTo>
                    <a:pt x="61" y="0"/>
                  </a:moveTo>
                  <a:cubicBezTo>
                    <a:pt x="41" y="0"/>
                    <a:pt x="21" y="1"/>
                    <a:pt x="1" y="3"/>
                  </a:cubicBezTo>
                  <a:cubicBezTo>
                    <a:pt x="1" y="163"/>
                    <a:pt x="61" y="302"/>
                    <a:pt x="260" y="302"/>
                  </a:cubicBezTo>
                  <a:cubicBezTo>
                    <a:pt x="359" y="302"/>
                    <a:pt x="419" y="282"/>
                    <a:pt x="498" y="242"/>
                  </a:cubicBezTo>
                  <a:cubicBezTo>
                    <a:pt x="427" y="81"/>
                    <a:pt x="242" y="0"/>
                    <a:pt x="6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3885;p39">
              <a:extLst>
                <a:ext uri="{FF2B5EF4-FFF2-40B4-BE49-F238E27FC236}">
                  <a16:creationId xmlns:a16="http://schemas.microsoft.com/office/drawing/2014/main" id="{42B6690B-C478-9837-2A26-DCD584699E51}"/>
                </a:ext>
              </a:extLst>
            </p:cNvPr>
            <p:cNvSpPr/>
            <p:nvPr/>
          </p:nvSpPr>
          <p:spPr>
            <a:xfrm>
              <a:off x="1632676" y="1804328"/>
              <a:ext cx="255639" cy="198684"/>
            </a:xfrm>
            <a:custGeom>
              <a:avLst/>
              <a:gdLst/>
              <a:ahLst/>
              <a:cxnLst/>
              <a:rect l="l" t="t" r="r" b="b"/>
              <a:pathLst>
                <a:path w="7011" h="5449" extrusionOk="0">
                  <a:moveTo>
                    <a:pt x="4566" y="1"/>
                  </a:moveTo>
                  <a:cubicBezTo>
                    <a:pt x="3371" y="1"/>
                    <a:pt x="2122" y="835"/>
                    <a:pt x="1759" y="1308"/>
                  </a:cubicBezTo>
                  <a:cubicBezTo>
                    <a:pt x="1759" y="1308"/>
                    <a:pt x="1123" y="1487"/>
                    <a:pt x="585" y="2522"/>
                  </a:cubicBezTo>
                  <a:cubicBezTo>
                    <a:pt x="0" y="3536"/>
                    <a:pt x="1079" y="5448"/>
                    <a:pt x="1496" y="5448"/>
                  </a:cubicBezTo>
                  <a:cubicBezTo>
                    <a:pt x="1504" y="5448"/>
                    <a:pt x="1513" y="5448"/>
                    <a:pt x="1520" y="5446"/>
                  </a:cubicBezTo>
                  <a:cubicBezTo>
                    <a:pt x="1841" y="5395"/>
                    <a:pt x="2464" y="4556"/>
                    <a:pt x="2510" y="3244"/>
                  </a:cubicBezTo>
                  <a:lnTo>
                    <a:pt x="2510" y="3244"/>
                  </a:lnTo>
                  <a:cubicBezTo>
                    <a:pt x="2525" y="3693"/>
                    <a:pt x="2528" y="4205"/>
                    <a:pt x="2475" y="4332"/>
                  </a:cubicBezTo>
                  <a:cubicBezTo>
                    <a:pt x="2466" y="4362"/>
                    <a:pt x="2465" y="4376"/>
                    <a:pt x="2470" y="4376"/>
                  </a:cubicBezTo>
                  <a:cubicBezTo>
                    <a:pt x="2507" y="4376"/>
                    <a:pt x="2897" y="3532"/>
                    <a:pt x="2774" y="2283"/>
                  </a:cubicBezTo>
                  <a:lnTo>
                    <a:pt x="2774" y="2283"/>
                  </a:lnTo>
                  <a:cubicBezTo>
                    <a:pt x="2774" y="2283"/>
                    <a:pt x="3649" y="2721"/>
                    <a:pt x="4325" y="2820"/>
                  </a:cubicBezTo>
                  <a:cubicBezTo>
                    <a:pt x="4572" y="2855"/>
                    <a:pt x="4782" y="2868"/>
                    <a:pt x="4952" y="2868"/>
                  </a:cubicBezTo>
                  <a:cubicBezTo>
                    <a:pt x="5261" y="2868"/>
                    <a:pt x="5441" y="2826"/>
                    <a:pt x="5479" y="2800"/>
                  </a:cubicBezTo>
                  <a:cubicBezTo>
                    <a:pt x="5539" y="2741"/>
                    <a:pt x="4484" y="2581"/>
                    <a:pt x="4186" y="2303"/>
                  </a:cubicBezTo>
                  <a:lnTo>
                    <a:pt x="4186" y="2303"/>
                  </a:lnTo>
                  <a:cubicBezTo>
                    <a:pt x="4186" y="2303"/>
                    <a:pt x="5895" y="2824"/>
                    <a:pt x="6781" y="2824"/>
                  </a:cubicBezTo>
                  <a:cubicBezTo>
                    <a:pt x="6827" y="2824"/>
                    <a:pt x="6870" y="2823"/>
                    <a:pt x="6911" y="2820"/>
                  </a:cubicBezTo>
                  <a:cubicBezTo>
                    <a:pt x="7011" y="2820"/>
                    <a:pt x="6852" y="851"/>
                    <a:pt x="5479" y="194"/>
                  </a:cubicBezTo>
                  <a:cubicBezTo>
                    <a:pt x="5190" y="58"/>
                    <a:pt x="4880" y="1"/>
                    <a:pt x="456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3886;p39">
              <a:extLst>
                <a:ext uri="{FF2B5EF4-FFF2-40B4-BE49-F238E27FC236}">
                  <a16:creationId xmlns:a16="http://schemas.microsoft.com/office/drawing/2014/main" id="{8BCD8777-F1CE-6E43-E188-7B785E71CA5B}"/>
                </a:ext>
              </a:extLst>
            </p:cNvPr>
            <p:cNvSpPr/>
            <p:nvPr/>
          </p:nvSpPr>
          <p:spPr>
            <a:xfrm>
              <a:off x="1644563" y="1984489"/>
              <a:ext cx="75477" cy="71284"/>
            </a:xfrm>
            <a:custGeom>
              <a:avLst/>
              <a:gdLst/>
              <a:ahLst/>
              <a:cxnLst/>
              <a:rect l="l" t="t" r="r" b="b"/>
              <a:pathLst>
                <a:path w="2070" h="1955" extrusionOk="0">
                  <a:moveTo>
                    <a:pt x="658" y="0"/>
                  </a:moveTo>
                  <a:cubicBezTo>
                    <a:pt x="578" y="0"/>
                    <a:pt x="503" y="20"/>
                    <a:pt x="438" y="67"/>
                  </a:cubicBezTo>
                  <a:cubicBezTo>
                    <a:pt x="1" y="386"/>
                    <a:pt x="777" y="1818"/>
                    <a:pt x="1354" y="1937"/>
                  </a:cubicBezTo>
                  <a:cubicBezTo>
                    <a:pt x="1409" y="1949"/>
                    <a:pt x="1461" y="1954"/>
                    <a:pt x="1509" y="1954"/>
                  </a:cubicBezTo>
                  <a:cubicBezTo>
                    <a:pt x="1956" y="1954"/>
                    <a:pt x="2070" y="1500"/>
                    <a:pt x="2070" y="1500"/>
                  </a:cubicBezTo>
                  <a:lnTo>
                    <a:pt x="1751" y="664"/>
                  </a:lnTo>
                  <a:cubicBezTo>
                    <a:pt x="1751" y="664"/>
                    <a:pt x="1116" y="0"/>
                    <a:pt x="658"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3887;p39">
              <a:extLst>
                <a:ext uri="{FF2B5EF4-FFF2-40B4-BE49-F238E27FC236}">
                  <a16:creationId xmlns:a16="http://schemas.microsoft.com/office/drawing/2014/main" id="{507EAADA-3696-BA27-25FC-5125EB9DA1E1}"/>
                </a:ext>
              </a:extLst>
            </p:cNvPr>
            <p:cNvSpPr/>
            <p:nvPr/>
          </p:nvSpPr>
          <p:spPr>
            <a:xfrm>
              <a:off x="1669248" y="2001407"/>
              <a:ext cx="40656" cy="42041"/>
            </a:xfrm>
            <a:custGeom>
              <a:avLst/>
              <a:gdLst/>
              <a:ahLst/>
              <a:cxnLst/>
              <a:rect l="l" t="t" r="r" b="b"/>
              <a:pathLst>
                <a:path w="1115" h="1153" extrusionOk="0">
                  <a:moveTo>
                    <a:pt x="26" y="1"/>
                  </a:moveTo>
                  <a:cubicBezTo>
                    <a:pt x="17" y="1"/>
                    <a:pt x="9" y="1"/>
                    <a:pt x="0" y="1"/>
                  </a:cubicBezTo>
                  <a:cubicBezTo>
                    <a:pt x="418" y="121"/>
                    <a:pt x="677" y="439"/>
                    <a:pt x="875" y="797"/>
                  </a:cubicBezTo>
                  <a:cubicBezTo>
                    <a:pt x="808" y="729"/>
                    <a:pt x="720" y="680"/>
                    <a:pt x="625" y="680"/>
                  </a:cubicBezTo>
                  <a:cubicBezTo>
                    <a:pt x="552" y="680"/>
                    <a:pt x="475" y="708"/>
                    <a:pt x="398" y="777"/>
                  </a:cubicBezTo>
                  <a:cubicBezTo>
                    <a:pt x="398" y="777"/>
                    <a:pt x="398" y="797"/>
                    <a:pt x="418" y="797"/>
                  </a:cubicBezTo>
                  <a:cubicBezTo>
                    <a:pt x="481" y="773"/>
                    <a:pt x="538" y="759"/>
                    <a:pt x="591" y="759"/>
                  </a:cubicBezTo>
                  <a:cubicBezTo>
                    <a:pt x="672" y="759"/>
                    <a:pt x="744" y="792"/>
                    <a:pt x="816" y="876"/>
                  </a:cubicBezTo>
                  <a:cubicBezTo>
                    <a:pt x="915" y="936"/>
                    <a:pt x="975" y="1036"/>
                    <a:pt x="1055" y="1135"/>
                  </a:cubicBezTo>
                  <a:cubicBezTo>
                    <a:pt x="1061" y="1147"/>
                    <a:pt x="1069" y="1152"/>
                    <a:pt x="1077" y="1152"/>
                  </a:cubicBezTo>
                  <a:cubicBezTo>
                    <a:pt x="1095" y="1152"/>
                    <a:pt x="1114" y="1129"/>
                    <a:pt x="1114" y="1115"/>
                  </a:cubicBezTo>
                  <a:cubicBezTo>
                    <a:pt x="1016" y="625"/>
                    <a:pt x="571" y="1"/>
                    <a:pt x="2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3888;p39">
              <a:extLst>
                <a:ext uri="{FF2B5EF4-FFF2-40B4-BE49-F238E27FC236}">
                  <a16:creationId xmlns:a16="http://schemas.microsoft.com/office/drawing/2014/main" id="{3B112B70-0768-9A28-EAF5-BA9ED040A6F3}"/>
                </a:ext>
              </a:extLst>
            </p:cNvPr>
            <p:cNvSpPr/>
            <p:nvPr/>
          </p:nvSpPr>
          <p:spPr>
            <a:xfrm>
              <a:off x="861204" y="2626665"/>
              <a:ext cx="1036556" cy="1409385"/>
            </a:xfrm>
            <a:custGeom>
              <a:avLst/>
              <a:gdLst/>
              <a:ahLst/>
              <a:cxnLst/>
              <a:rect l="l" t="t" r="r" b="b"/>
              <a:pathLst>
                <a:path w="28428" h="38653" extrusionOk="0">
                  <a:moveTo>
                    <a:pt x="17427" y="1"/>
                  </a:moveTo>
                  <a:cubicBezTo>
                    <a:pt x="17427" y="1"/>
                    <a:pt x="14542" y="5531"/>
                    <a:pt x="16034" y="9410"/>
                  </a:cubicBezTo>
                  <a:cubicBezTo>
                    <a:pt x="16173" y="9748"/>
                    <a:pt x="13607" y="22022"/>
                    <a:pt x="12334" y="23454"/>
                  </a:cubicBezTo>
                  <a:cubicBezTo>
                    <a:pt x="10942" y="25085"/>
                    <a:pt x="180" y="30476"/>
                    <a:pt x="1" y="30576"/>
                  </a:cubicBezTo>
                  <a:lnTo>
                    <a:pt x="4377" y="38652"/>
                  </a:lnTo>
                  <a:cubicBezTo>
                    <a:pt x="4477" y="38613"/>
                    <a:pt x="18103" y="31889"/>
                    <a:pt x="20371" y="27652"/>
                  </a:cubicBezTo>
                  <a:cubicBezTo>
                    <a:pt x="24409" y="20112"/>
                    <a:pt x="25782" y="10425"/>
                    <a:pt x="26319" y="8177"/>
                  </a:cubicBezTo>
                  <a:cubicBezTo>
                    <a:pt x="26319" y="8177"/>
                    <a:pt x="27950" y="4317"/>
                    <a:pt x="28427"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3889;p39">
              <a:extLst>
                <a:ext uri="{FF2B5EF4-FFF2-40B4-BE49-F238E27FC236}">
                  <a16:creationId xmlns:a16="http://schemas.microsoft.com/office/drawing/2014/main" id="{F89237CB-6B64-7F21-1EA8-01382D48509C}"/>
                </a:ext>
              </a:extLst>
            </p:cNvPr>
            <p:cNvSpPr/>
            <p:nvPr/>
          </p:nvSpPr>
          <p:spPr>
            <a:xfrm>
              <a:off x="955751" y="2677895"/>
              <a:ext cx="755649" cy="1205195"/>
            </a:xfrm>
            <a:custGeom>
              <a:avLst/>
              <a:gdLst/>
              <a:ahLst/>
              <a:cxnLst/>
              <a:rect l="l" t="t" r="r" b="b"/>
              <a:pathLst>
                <a:path w="20724" h="33053" extrusionOk="0">
                  <a:moveTo>
                    <a:pt x="20718" y="0"/>
                  </a:moveTo>
                  <a:cubicBezTo>
                    <a:pt x="20714" y="0"/>
                    <a:pt x="20700" y="10"/>
                    <a:pt x="20682" y="28"/>
                  </a:cubicBezTo>
                  <a:cubicBezTo>
                    <a:pt x="20145" y="2813"/>
                    <a:pt x="19509" y="5558"/>
                    <a:pt x="18892" y="8323"/>
                  </a:cubicBezTo>
                  <a:cubicBezTo>
                    <a:pt x="18275" y="11068"/>
                    <a:pt x="17619" y="13794"/>
                    <a:pt x="16922" y="16499"/>
                  </a:cubicBezTo>
                  <a:cubicBezTo>
                    <a:pt x="16584" y="17872"/>
                    <a:pt x="16246" y="19244"/>
                    <a:pt x="15868" y="20617"/>
                  </a:cubicBezTo>
                  <a:cubicBezTo>
                    <a:pt x="15550" y="21850"/>
                    <a:pt x="15192" y="23123"/>
                    <a:pt x="14356" y="24118"/>
                  </a:cubicBezTo>
                  <a:cubicBezTo>
                    <a:pt x="13521" y="25093"/>
                    <a:pt x="12427" y="25809"/>
                    <a:pt x="11392" y="26525"/>
                  </a:cubicBezTo>
                  <a:cubicBezTo>
                    <a:pt x="10298" y="27281"/>
                    <a:pt x="9184" y="27997"/>
                    <a:pt x="8030" y="28674"/>
                  </a:cubicBezTo>
                  <a:cubicBezTo>
                    <a:pt x="5723" y="30026"/>
                    <a:pt x="3336" y="31279"/>
                    <a:pt x="949" y="32493"/>
                  </a:cubicBezTo>
                  <a:cubicBezTo>
                    <a:pt x="650" y="32652"/>
                    <a:pt x="372" y="32791"/>
                    <a:pt x="73" y="32950"/>
                  </a:cubicBezTo>
                  <a:cubicBezTo>
                    <a:pt x="1" y="32969"/>
                    <a:pt x="60" y="33053"/>
                    <a:pt x="117" y="33053"/>
                  </a:cubicBezTo>
                  <a:cubicBezTo>
                    <a:pt x="122" y="33053"/>
                    <a:pt x="128" y="33052"/>
                    <a:pt x="133" y="33050"/>
                  </a:cubicBezTo>
                  <a:cubicBezTo>
                    <a:pt x="2540" y="31856"/>
                    <a:pt x="4967" y="30603"/>
                    <a:pt x="7314" y="29270"/>
                  </a:cubicBezTo>
                  <a:cubicBezTo>
                    <a:pt x="8468" y="28594"/>
                    <a:pt x="9622" y="27878"/>
                    <a:pt x="10756" y="27142"/>
                  </a:cubicBezTo>
                  <a:lnTo>
                    <a:pt x="12407" y="26028"/>
                  </a:lnTo>
                  <a:cubicBezTo>
                    <a:pt x="12904" y="25650"/>
                    <a:pt x="13421" y="25312"/>
                    <a:pt x="13879" y="24894"/>
                  </a:cubicBezTo>
                  <a:cubicBezTo>
                    <a:pt x="14317" y="24496"/>
                    <a:pt x="14734" y="24019"/>
                    <a:pt x="15033" y="23501"/>
                  </a:cubicBezTo>
                  <a:cubicBezTo>
                    <a:pt x="15371" y="22944"/>
                    <a:pt x="15570" y="22348"/>
                    <a:pt x="15729" y="21751"/>
                  </a:cubicBezTo>
                  <a:cubicBezTo>
                    <a:pt x="16127" y="20438"/>
                    <a:pt x="16465" y="19085"/>
                    <a:pt x="16803" y="17752"/>
                  </a:cubicBezTo>
                  <a:cubicBezTo>
                    <a:pt x="17519" y="14987"/>
                    <a:pt x="18196" y="12222"/>
                    <a:pt x="18812" y="9437"/>
                  </a:cubicBezTo>
                  <a:cubicBezTo>
                    <a:pt x="19449" y="6652"/>
                    <a:pt x="20006" y="3867"/>
                    <a:pt x="20503" y="1062"/>
                  </a:cubicBezTo>
                  <a:cubicBezTo>
                    <a:pt x="20563" y="724"/>
                    <a:pt x="20642" y="386"/>
                    <a:pt x="20682" y="48"/>
                  </a:cubicBezTo>
                  <a:cubicBezTo>
                    <a:pt x="20715" y="15"/>
                    <a:pt x="20724" y="0"/>
                    <a:pt x="2071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3890;p39">
              <a:extLst>
                <a:ext uri="{FF2B5EF4-FFF2-40B4-BE49-F238E27FC236}">
                  <a16:creationId xmlns:a16="http://schemas.microsoft.com/office/drawing/2014/main" id="{670F6267-25B6-3DD5-D28B-B6097645E7F2}"/>
                </a:ext>
              </a:extLst>
            </p:cNvPr>
            <p:cNvSpPr/>
            <p:nvPr/>
          </p:nvSpPr>
          <p:spPr>
            <a:xfrm>
              <a:off x="1531420" y="2625207"/>
              <a:ext cx="366339" cy="842174"/>
            </a:xfrm>
            <a:custGeom>
              <a:avLst/>
              <a:gdLst/>
              <a:ahLst/>
              <a:cxnLst/>
              <a:rect l="l" t="t" r="r" b="b"/>
              <a:pathLst>
                <a:path w="10047" h="23097" extrusionOk="0">
                  <a:moveTo>
                    <a:pt x="1" y="1"/>
                  </a:moveTo>
                  <a:lnTo>
                    <a:pt x="4079" y="23096"/>
                  </a:lnTo>
                  <a:cubicBezTo>
                    <a:pt x="4218" y="22699"/>
                    <a:pt x="4377" y="22281"/>
                    <a:pt x="4536" y="21883"/>
                  </a:cubicBezTo>
                  <a:cubicBezTo>
                    <a:pt x="4576" y="21684"/>
                    <a:pt x="4655" y="21485"/>
                    <a:pt x="4715" y="21286"/>
                  </a:cubicBezTo>
                  <a:cubicBezTo>
                    <a:pt x="4994" y="20490"/>
                    <a:pt x="5252" y="19695"/>
                    <a:pt x="5491" y="18899"/>
                  </a:cubicBezTo>
                  <a:lnTo>
                    <a:pt x="5650" y="18382"/>
                  </a:lnTo>
                  <a:cubicBezTo>
                    <a:pt x="5869" y="17586"/>
                    <a:pt x="6068" y="16790"/>
                    <a:pt x="6267" y="16034"/>
                  </a:cubicBezTo>
                  <a:cubicBezTo>
                    <a:pt x="6287" y="15915"/>
                    <a:pt x="6346" y="15776"/>
                    <a:pt x="6366" y="15617"/>
                  </a:cubicBezTo>
                  <a:cubicBezTo>
                    <a:pt x="6466" y="15279"/>
                    <a:pt x="6545" y="14940"/>
                    <a:pt x="6605" y="14622"/>
                  </a:cubicBezTo>
                  <a:cubicBezTo>
                    <a:pt x="6685" y="14304"/>
                    <a:pt x="6764" y="13986"/>
                    <a:pt x="6844" y="13687"/>
                  </a:cubicBezTo>
                  <a:cubicBezTo>
                    <a:pt x="6983" y="12951"/>
                    <a:pt x="7142" y="12295"/>
                    <a:pt x="7261" y="11658"/>
                  </a:cubicBezTo>
                  <a:cubicBezTo>
                    <a:pt x="7301" y="11519"/>
                    <a:pt x="7341" y="11360"/>
                    <a:pt x="7361" y="11220"/>
                  </a:cubicBezTo>
                  <a:cubicBezTo>
                    <a:pt x="7381" y="11141"/>
                    <a:pt x="7381" y="11061"/>
                    <a:pt x="7421" y="11002"/>
                  </a:cubicBezTo>
                  <a:cubicBezTo>
                    <a:pt x="7440" y="10823"/>
                    <a:pt x="7480" y="10624"/>
                    <a:pt x="7520" y="10445"/>
                  </a:cubicBezTo>
                  <a:cubicBezTo>
                    <a:pt x="7540" y="10345"/>
                    <a:pt x="7540" y="10266"/>
                    <a:pt x="7560" y="10166"/>
                  </a:cubicBezTo>
                  <a:lnTo>
                    <a:pt x="7639" y="9808"/>
                  </a:lnTo>
                  <a:cubicBezTo>
                    <a:pt x="7659" y="9649"/>
                    <a:pt x="7679" y="9530"/>
                    <a:pt x="7699" y="9410"/>
                  </a:cubicBezTo>
                  <a:cubicBezTo>
                    <a:pt x="7739" y="9291"/>
                    <a:pt x="7739" y="9231"/>
                    <a:pt x="7759" y="9132"/>
                  </a:cubicBezTo>
                  <a:cubicBezTo>
                    <a:pt x="7818" y="8754"/>
                    <a:pt x="7878" y="8455"/>
                    <a:pt x="7938" y="8237"/>
                  </a:cubicBezTo>
                  <a:cubicBezTo>
                    <a:pt x="7938" y="8237"/>
                    <a:pt x="9569" y="4357"/>
                    <a:pt x="10046" y="81"/>
                  </a:cubicBezTo>
                  <a:cubicBezTo>
                    <a:pt x="10046" y="41"/>
                    <a:pt x="2607" y="41"/>
                    <a:pt x="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3891;p39">
              <a:extLst>
                <a:ext uri="{FF2B5EF4-FFF2-40B4-BE49-F238E27FC236}">
                  <a16:creationId xmlns:a16="http://schemas.microsoft.com/office/drawing/2014/main" id="{00C549F3-E619-5C45-E920-90BF91749970}"/>
                </a:ext>
              </a:extLst>
            </p:cNvPr>
            <p:cNvSpPr/>
            <p:nvPr/>
          </p:nvSpPr>
          <p:spPr>
            <a:xfrm>
              <a:off x="525385" y="3689290"/>
              <a:ext cx="589015" cy="729323"/>
            </a:xfrm>
            <a:custGeom>
              <a:avLst/>
              <a:gdLst/>
              <a:ahLst/>
              <a:cxnLst/>
              <a:rect l="l" t="t" r="r" b="b"/>
              <a:pathLst>
                <a:path w="16154" h="20002" extrusionOk="0">
                  <a:moveTo>
                    <a:pt x="11937" y="0"/>
                  </a:moveTo>
                  <a:cubicBezTo>
                    <a:pt x="11937" y="0"/>
                    <a:pt x="11936" y="0"/>
                    <a:pt x="11936" y="1"/>
                  </a:cubicBezTo>
                  <a:lnTo>
                    <a:pt x="11936" y="1"/>
                  </a:lnTo>
                  <a:lnTo>
                    <a:pt x="11936" y="1"/>
                  </a:lnTo>
                  <a:cubicBezTo>
                    <a:pt x="11937" y="1"/>
                    <a:pt x="11937" y="0"/>
                    <a:pt x="11937" y="0"/>
                  </a:cubicBezTo>
                  <a:close/>
                  <a:moveTo>
                    <a:pt x="11936" y="1"/>
                  </a:moveTo>
                  <a:cubicBezTo>
                    <a:pt x="11886" y="36"/>
                    <a:pt x="8543" y="1719"/>
                    <a:pt x="5411" y="3382"/>
                  </a:cubicBezTo>
                  <a:cubicBezTo>
                    <a:pt x="4914" y="3641"/>
                    <a:pt x="4436" y="3919"/>
                    <a:pt x="3979" y="4158"/>
                  </a:cubicBezTo>
                  <a:cubicBezTo>
                    <a:pt x="3681" y="4317"/>
                    <a:pt x="3402" y="4476"/>
                    <a:pt x="3124" y="4636"/>
                  </a:cubicBezTo>
                  <a:cubicBezTo>
                    <a:pt x="1393" y="5610"/>
                    <a:pt x="60" y="6406"/>
                    <a:pt x="40" y="6605"/>
                  </a:cubicBezTo>
                  <a:cubicBezTo>
                    <a:pt x="0" y="7222"/>
                    <a:pt x="6267" y="19575"/>
                    <a:pt x="6625" y="19933"/>
                  </a:cubicBezTo>
                  <a:cubicBezTo>
                    <a:pt x="6677" y="19980"/>
                    <a:pt x="6743" y="20001"/>
                    <a:pt x="6817" y="20001"/>
                  </a:cubicBezTo>
                  <a:cubicBezTo>
                    <a:pt x="7277" y="20001"/>
                    <a:pt x="8074" y="19183"/>
                    <a:pt x="8176" y="18600"/>
                  </a:cubicBezTo>
                  <a:cubicBezTo>
                    <a:pt x="8256" y="18202"/>
                    <a:pt x="8176" y="15895"/>
                    <a:pt x="8097" y="14164"/>
                  </a:cubicBezTo>
                  <a:cubicBezTo>
                    <a:pt x="8057" y="13030"/>
                    <a:pt x="7997" y="12135"/>
                    <a:pt x="7997" y="12135"/>
                  </a:cubicBezTo>
                  <a:lnTo>
                    <a:pt x="9469" y="11439"/>
                  </a:lnTo>
                  <a:lnTo>
                    <a:pt x="16153" y="8256"/>
                  </a:lnTo>
                  <a:lnTo>
                    <a:pt x="11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3892;p39">
              <a:extLst>
                <a:ext uri="{FF2B5EF4-FFF2-40B4-BE49-F238E27FC236}">
                  <a16:creationId xmlns:a16="http://schemas.microsoft.com/office/drawing/2014/main" id="{10951E60-0684-2A32-F94C-1E4E7613DB00}"/>
                </a:ext>
              </a:extLst>
            </p:cNvPr>
            <p:cNvSpPr/>
            <p:nvPr/>
          </p:nvSpPr>
          <p:spPr>
            <a:xfrm>
              <a:off x="515212" y="3711058"/>
              <a:ext cx="545515" cy="720681"/>
            </a:xfrm>
            <a:custGeom>
              <a:avLst/>
              <a:gdLst/>
              <a:ahLst/>
              <a:cxnLst/>
              <a:rect l="l" t="t" r="r" b="b"/>
              <a:pathLst>
                <a:path w="14961" h="19765" extrusionOk="0">
                  <a:moveTo>
                    <a:pt x="10365" y="0"/>
                  </a:moveTo>
                  <a:cubicBezTo>
                    <a:pt x="10365" y="0"/>
                    <a:pt x="498" y="5133"/>
                    <a:pt x="240" y="5928"/>
                  </a:cubicBezTo>
                  <a:cubicBezTo>
                    <a:pt x="1" y="6704"/>
                    <a:pt x="6844" y="19634"/>
                    <a:pt x="7103" y="19754"/>
                  </a:cubicBezTo>
                  <a:cubicBezTo>
                    <a:pt x="7120" y="19761"/>
                    <a:pt x="7141" y="19765"/>
                    <a:pt x="7164" y="19765"/>
                  </a:cubicBezTo>
                  <a:cubicBezTo>
                    <a:pt x="7521" y="19765"/>
                    <a:pt x="8556" y="18934"/>
                    <a:pt x="8873" y="17665"/>
                  </a:cubicBezTo>
                  <a:cubicBezTo>
                    <a:pt x="9132" y="16690"/>
                    <a:pt x="8793" y="11896"/>
                    <a:pt x="8793" y="11896"/>
                  </a:cubicBezTo>
                  <a:lnTo>
                    <a:pt x="14960" y="9012"/>
                  </a:lnTo>
                  <a:cubicBezTo>
                    <a:pt x="14801" y="8793"/>
                    <a:pt x="10365" y="0"/>
                    <a:pt x="10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3893;p39">
              <a:extLst>
                <a:ext uri="{FF2B5EF4-FFF2-40B4-BE49-F238E27FC236}">
                  <a16:creationId xmlns:a16="http://schemas.microsoft.com/office/drawing/2014/main" id="{CF656930-5850-DD65-6297-EF5D4780B925}"/>
                </a:ext>
              </a:extLst>
            </p:cNvPr>
            <p:cNvSpPr/>
            <p:nvPr/>
          </p:nvSpPr>
          <p:spPr>
            <a:xfrm>
              <a:off x="813329" y="4064817"/>
              <a:ext cx="44302" cy="94766"/>
            </a:xfrm>
            <a:custGeom>
              <a:avLst/>
              <a:gdLst/>
              <a:ahLst/>
              <a:cxnLst/>
              <a:rect l="l" t="t" r="r" b="b"/>
              <a:pathLst>
                <a:path w="1215" h="2599" extrusionOk="0">
                  <a:moveTo>
                    <a:pt x="40" y="1"/>
                  </a:moveTo>
                  <a:cubicBezTo>
                    <a:pt x="14" y="1"/>
                    <a:pt x="1" y="30"/>
                    <a:pt x="1" y="46"/>
                  </a:cubicBezTo>
                  <a:cubicBezTo>
                    <a:pt x="478" y="881"/>
                    <a:pt x="816" y="1677"/>
                    <a:pt x="1095" y="2572"/>
                  </a:cubicBezTo>
                  <a:cubicBezTo>
                    <a:pt x="1103" y="2589"/>
                    <a:pt x="1125" y="2598"/>
                    <a:pt x="1148" y="2598"/>
                  </a:cubicBezTo>
                  <a:cubicBezTo>
                    <a:pt x="1180" y="2598"/>
                    <a:pt x="1214" y="2579"/>
                    <a:pt x="1214" y="2532"/>
                  </a:cubicBezTo>
                  <a:cubicBezTo>
                    <a:pt x="1194" y="1617"/>
                    <a:pt x="816" y="543"/>
                    <a:pt x="61" y="6"/>
                  </a:cubicBezTo>
                  <a:cubicBezTo>
                    <a:pt x="53" y="2"/>
                    <a:pt x="46" y="1"/>
                    <a:pt x="40"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3894;p39">
              <a:extLst>
                <a:ext uri="{FF2B5EF4-FFF2-40B4-BE49-F238E27FC236}">
                  <a16:creationId xmlns:a16="http://schemas.microsoft.com/office/drawing/2014/main" id="{78E1257C-F2C2-F349-9855-38D1039FB578}"/>
                </a:ext>
              </a:extLst>
            </p:cNvPr>
            <p:cNvSpPr/>
            <p:nvPr/>
          </p:nvSpPr>
          <p:spPr>
            <a:xfrm>
              <a:off x="838014" y="4052201"/>
              <a:ext cx="44265" cy="94912"/>
            </a:xfrm>
            <a:custGeom>
              <a:avLst/>
              <a:gdLst/>
              <a:ahLst/>
              <a:cxnLst/>
              <a:rect l="l" t="t" r="r" b="b"/>
              <a:pathLst>
                <a:path w="1214" h="2603" extrusionOk="0">
                  <a:moveTo>
                    <a:pt x="26" y="0"/>
                  </a:moveTo>
                  <a:cubicBezTo>
                    <a:pt x="12" y="0"/>
                    <a:pt x="0" y="39"/>
                    <a:pt x="0" y="54"/>
                  </a:cubicBezTo>
                  <a:cubicBezTo>
                    <a:pt x="478" y="869"/>
                    <a:pt x="816" y="1665"/>
                    <a:pt x="1094" y="2560"/>
                  </a:cubicBezTo>
                  <a:cubicBezTo>
                    <a:pt x="1104" y="2588"/>
                    <a:pt x="1130" y="2603"/>
                    <a:pt x="1155" y="2603"/>
                  </a:cubicBezTo>
                  <a:cubicBezTo>
                    <a:pt x="1185" y="2603"/>
                    <a:pt x="1214" y="2583"/>
                    <a:pt x="1214" y="2540"/>
                  </a:cubicBezTo>
                  <a:cubicBezTo>
                    <a:pt x="1194" y="1625"/>
                    <a:pt x="816" y="551"/>
                    <a:pt x="40" y="14"/>
                  </a:cubicBezTo>
                  <a:cubicBezTo>
                    <a:pt x="35" y="4"/>
                    <a:pt x="30" y="0"/>
                    <a:pt x="2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3895;p39">
              <a:extLst>
                <a:ext uri="{FF2B5EF4-FFF2-40B4-BE49-F238E27FC236}">
                  <a16:creationId xmlns:a16="http://schemas.microsoft.com/office/drawing/2014/main" id="{4E0E04BD-B66A-F5F3-72B5-B70FADFCDA1B}"/>
                </a:ext>
              </a:extLst>
            </p:cNvPr>
            <p:cNvSpPr/>
            <p:nvPr/>
          </p:nvSpPr>
          <p:spPr>
            <a:xfrm>
              <a:off x="862662" y="4039439"/>
              <a:ext cx="44265" cy="95058"/>
            </a:xfrm>
            <a:custGeom>
              <a:avLst/>
              <a:gdLst/>
              <a:ahLst/>
              <a:cxnLst/>
              <a:rect l="l" t="t" r="r" b="b"/>
              <a:pathLst>
                <a:path w="1214" h="2607" extrusionOk="0">
                  <a:moveTo>
                    <a:pt x="29" y="0"/>
                  </a:moveTo>
                  <a:cubicBezTo>
                    <a:pt x="14" y="0"/>
                    <a:pt x="1" y="29"/>
                    <a:pt x="1" y="46"/>
                  </a:cubicBezTo>
                  <a:cubicBezTo>
                    <a:pt x="458" y="881"/>
                    <a:pt x="816" y="1677"/>
                    <a:pt x="1095" y="2572"/>
                  </a:cubicBezTo>
                  <a:cubicBezTo>
                    <a:pt x="1110" y="2595"/>
                    <a:pt x="1132" y="2607"/>
                    <a:pt x="1153" y="2607"/>
                  </a:cubicBezTo>
                  <a:cubicBezTo>
                    <a:pt x="1185" y="2607"/>
                    <a:pt x="1214" y="2580"/>
                    <a:pt x="1214" y="2532"/>
                  </a:cubicBezTo>
                  <a:cubicBezTo>
                    <a:pt x="1194" y="1617"/>
                    <a:pt x="816" y="543"/>
                    <a:pt x="40" y="6"/>
                  </a:cubicBezTo>
                  <a:cubicBezTo>
                    <a:pt x="37" y="2"/>
                    <a:pt x="33" y="0"/>
                    <a:pt x="29"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3896;p39">
              <a:extLst>
                <a:ext uri="{FF2B5EF4-FFF2-40B4-BE49-F238E27FC236}">
                  <a16:creationId xmlns:a16="http://schemas.microsoft.com/office/drawing/2014/main" id="{2DADFA95-4149-AC75-505C-90041576ABEA}"/>
                </a:ext>
              </a:extLst>
            </p:cNvPr>
            <p:cNvSpPr/>
            <p:nvPr/>
          </p:nvSpPr>
          <p:spPr>
            <a:xfrm>
              <a:off x="888040" y="4026422"/>
              <a:ext cx="44302" cy="95605"/>
            </a:xfrm>
            <a:custGeom>
              <a:avLst/>
              <a:gdLst/>
              <a:ahLst/>
              <a:cxnLst/>
              <a:rect l="l" t="t" r="r" b="b"/>
              <a:pathLst>
                <a:path w="1215" h="2622" extrusionOk="0">
                  <a:moveTo>
                    <a:pt x="32" y="1"/>
                  </a:moveTo>
                  <a:cubicBezTo>
                    <a:pt x="15" y="1"/>
                    <a:pt x="1" y="47"/>
                    <a:pt x="1" y="64"/>
                  </a:cubicBezTo>
                  <a:cubicBezTo>
                    <a:pt x="458" y="880"/>
                    <a:pt x="816" y="1676"/>
                    <a:pt x="1095" y="2571"/>
                  </a:cubicBezTo>
                  <a:cubicBezTo>
                    <a:pt x="1104" y="2606"/>
                    <a:pt x="1128" y="2622"/>
                    <a:pt x="1152" y="2622"/>
                  </a:cubicBezTo>
                  <a:cubicBezTo>
                    <a:pt x="1183" y="2622"/>
                    <a:pt x="1214" y="2596"/>
                    <a:pt x="1214" y="2551"/>
                  </a:cubicBezTo>
                  <a:cubicBezTo>
                    <a:pt x="1194" y="1636"/>
                    <a:pt x="816" y="562"/>
                    <a:pt x="41" y="5"/>
                  </a:cubicBezTo>
                  <a:cubicBezTo>
                    <a:pt x="38" y="2"/>
                    <a:pt x="35" y="1"/>
                    <a:pt x="32"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3897;p39">
              <a:extLst>
                <a:ext uri="{FF2B5EF4-FFF2-40B4-BE49-F238E27FC236}">
                  <a16:creationId xmlns:a16="http://schemas.microsoft.com/office/drawing/2014/main" id="{2F2E7705-F5CA-2A07-3BD4-79025ABC6E95}"/>
                </a:ext>
              </a:extLst>
            </p:cNvPr>
            <p:cNvSpPr/>
            <p:nvPr/>
          </p:nvSpPr>
          <p:spPr>
            <a:xfrm>
              <a:off x="911996" y="4014061"/>
              <a:ext cx="44995" cy="95094"/>
            </a:xfrm>
            <a:custGeom>
              <a:avLst/>
              <a:gdLst/>
              <a:ahLst/>
              <a:cxnLst/>
              <a:rect l="l" t="t" r="r" b="b"/>
              <a:pathLst>
                <a:path w="1234" h="2608" extrusionOk="0">
                  <a:moveTo>
                    <a:pt x="47" y="0"/>
                  </a:moveTo>
                  <a:cubicBezTo>
                    <a:pt x="27" y="0"/>
                    <a:pt x="0" y="33"/>
                    <a:pt x="0" y="65"/>
                  </a:cubicBezTo>
                  <a:cubicBezTo>
                    <a:pt x="478" y="881"/>
                    <a:pt x="836" y="1676"/>
                    <a:pt x="1094" y="2572"/>
                  </a:cubicBezTo>
                  <a:cubicBezTo>
                    <a:pt x="1111" y="2597"/>
                    <a:pt x="1138" y="2608"/>
                    <a:pt x="1164" y="2608"/>
                  </a:cubicBezTo>
                  <a:cubicBezTo>
                    <a:pt x="1200" y="2608"/>
                    <a:pt x="1234" y="2586"/>
                    <a:pt x="1234" y="2552"/>
                  </a:cubicBezTo>
                  <a:cubicBezTo>
                    <a:pt x="1194" y="1617"/>
                    <a:pt x="836" y="563"/>
                    <a:pt x="60" y="6"/>
                  </a:cubicBezTo>
                  <a:cubicBezTo>
                    <a:pt x="56" y="2"/>
                    <a:pt x="52" y="0"/>
                    <a:pt x="47"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3898;p39">
              <a:extLst>
                <a:ext uri="{FF2B5EF4-FFF2-40B4-BE49-F238E27FC236}">
                  <a16:creationId xmlns:a16="http://schemas.microsoft.com/office/drawing/2014/main" id="{6390AD7A-3A7E-671F-4761-AFFA4D714C08}"/>
                </a:ext>
              </a:extLst>
            </p:cNvPr>
            <p:cNvSpPr/>
            <p:nvPr/>
          </p:nvSpPr>
          <p:spPr>
            <a:xfrm>
              <a:off x="1495140" y="2625936"/>
              <a:ext cx="559298" cy="1682125"/>
            </a:xfrm>
            <a:custGeom>
              <a:avLst/>
              <a:gdLst/>
              <a:ahLst/>
              <a:cxnLst/>
              <a:rect l="l" t="t" r="r" b="b"/>
              <a:pathLst>
                <a:path w="15339" h="46133" extrusionOk="0">
                  <a:moveTo>
                    <a:pt x="1" y="1"/>
                  </a:moveTo>
                  <a:cubicBezTo>
                    <a:pt x="1" y="1"/>
                    <a:pt x="100" y="5193"/>
                    <a:pt x="2468" y="8953"/>
                  </a:cubicBezTo>
                  <a:cubicBezTo>
                    <a:pt x="2488" y="9012"/>
                    <a:pt x="3800" y="9470"/>
                    <a:pt x="4477" y="9868"/>
                  </a:cubicBezTo>
                  <a:cubicBezTo>
                    <a:pt x="4477" y="9868"/>
                    <a:pt x="5432" y="18780"/>
                    <a:pt x="5849" y="23275"/>
                  </a:cubicBezTo>
                  <a:cubicBezTo>
                    <a:pt x="5949" y="24389"/>
                    <a:pt x="6048" y="25245"/>
                    <a:pt x="6068" y="25583"/>
                  </a:cubicBezTo>
                  <a:cubicBezTo>
                    <a:pt x="6068" y="25742"/>
                    <a:pt x="6088" y="28050"/>
                    <a:pt x="6088" y="31113"/>
                  </a:cubicBezTo>
                  <a:lnTo>
                    <a:pt x="6088" y="39766"/>
                  </a:lnTo>
                  <a:lnTo>
                    <a:pt x="6088" y="41756"/>
                  </a:lnTo>
                  <a:lnTo>
                    <a:pt x="6088" y="46132"/>
                  </a:lnTo>
                  <a:lnTo>
                    <a:pt x="15139" y="46132"/>
                  </a:lnTo>
                  <a:lnTo>
                    <a:pt x="15139" y="45873"/>
                  </a:lnTo>
                  <a:lnTo>
                    <a:pt x="15139" y="45555"/>
                  </a:lnTo>
                  <a:lnTo>
                    <a:pt x="15139" y="45118"/>
                  </a:lnTo>
                  <a:lnTo>
                    <a:pt x="15139" y="44779"/>
                  </a:lnTo>
                  <a:cubicBezTo>
                    <a:pt x="15139" y="44023"/>
                    <a:pt x="15179" y="42969"/>
                    <a:pt x="15199" y="41736"/>
                  </a:cubicBezTo>
                  <a:cubicBezTo>
                    <a:pt x="15199" y="41099"/>
                    <a:pt x="15219" y="40443"/>
                    <a:pt x="15219" y="39707"/>
                  </a:cubicBezTo>
                  <a:cubicBezTo>
                    <a:pt x="15298" y="34216"/>
                    <a:pt x="15338" y="26856"/>
                    <a:pt x="15199" y="24688"/>
                  </a:cubicBezTo>
                  <a:cubicBezTo>
                    <a:pt x="15179" y="24449"/>
                    <a:pt x="15179" y="24170"/>
                    <a:pt x="15139" y="23932"/>
                  </a:cubicBezTo>
                  <a:cubicBezTo>
                    <a:pt x="14741" y="17785"/>
                    <a:pt x="14503" y="8833"/>
                    <a:pt x="11499"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3899;p39">
              <a:extLst>
                <a:ext uri="{FF2B5EF4-FFF2-40B4-BE49-F238E27FC236}">
                  <a16:creationId xmlns:a16="http://schemas.microsoft.com/office/drawing/2014/main" id="{C531E4CB-5486-EC02-039E-638E9FA32483}"/>
                </a:ext>
              </a:extLst>
            </p:cNvPr>
            <p:cNvSpPr/>
            <p:nvPr/>
          </p:nvSpPr>
          <p:spPr>
            <a:xfrm>
              <a:off x="1838980" y="2666701"/>
              <a:ext cx="132031" cy="1593120"/>
            </a:xfrm>
            <a:custGeom>
              <a:avLst/>
              <a:gdLst/>
              <a:ahLst/>
              <a:cxnLst/>
              <a:rect l="l" t="t" r="r" b="b"/>
              <a:pathLst>
                <a:path w="3621" h="43692" extrusionOk="0">
                  <a:moveTo>
                    <a:pt x="33" y="1"/>
                  </a:moveTo>
                  <a:cubicBezTo>
                    <a:pt x="14" y="1"/>
                    <a:pt x="0" y="22"/>
                    <a:pt x="0" y="56"/>
                  </a:cubicBezTo>
                  <a:cubicBezTo>
                    <a:pt x="716" y="2782"/>
                    <a:pt x="1373" y="5567"/>
                    <a:pt x="1830" y="8352"/>
                  </a:cubicBezTo>
                  <a:cubicBezTo>
                    <a:pt x="2308" y="11177"/>
                    <a:pt x="2626" y="14001"/>
                    <a:pt x="2885" y="16866"/>
                  </a:cubicBezTo>
                  <a:cubicBezTo>
                    <a:pt x="3123" y="19730"/>
                    <a:pt x="3262" y="22575"/>
                    <a:pt x="3322" y="25440"/>
                  </a:cubicBezTo>
                  <a:cubicBezTo>
                    <a:pt x="3402" y="28304"/>
                    <a:pt x="3402" y="31169"/>
                    <a:pt x="3382" y="34013"/>
                  </a:cubicBezTo>
                  <a:cubicBezTo>
                    <a:pt x="3362" y="36878"/>
                    <a:pt x="3223" y="39742"/>
                    <a:pt x="3223" y="42607"/>
                  </a:cubicBezTo>
                  <a:cubicBezTo>
                    <a:pt x="3223" y="42945"/>
                    <a:pt x="3223" y="43323"/>
                    <a:pt x="3203" y="43661"/>
                  </a:cubicBezTo>
                  <a:cubicBezTo>
                    <a:pt x="3203" y="43681"/>
                    <a:pt x="3218" y="43691"/>
                    <a:pt x="3233" y="43691"/>
                  </a:cubicBezTo>
                  <a:cubicBezTo>
                    <a:pt x="3248" y="43691"/>
                    <a:pt x="3262" y="43681"/>
                    <a:pt x="3262" y="43661"/>
                  </a:cubicBezTo>
                  <a:cubicBezTo>
                    <a:pt x="3302" y="42229"/>
                    <a:pt x="3382" y="40817"/>
                    <a:pt x="3422" y="39365"/>
                  </a:cubicBezTo>
                  <a:cubicBezTo>
                    <a:pt x="3481" y="37932"/>
                    <a:pt x="3521" y="36480"/>
                    <a:pt x="3561" y="35068"/>
                  </a:cubicBezTo>
                  <a:cubicBezTo>
                    <a:pt x="3601" y="32183"/>
                    <a:pt x="3621" y="29299"/>
                    <a:pt x="3581" y="26414"/>
                  </a:cubicBezTo>
                  <a:cubicBezTo>
                    <a:pt x="3521" y="23550"/>
                    <a:pt x="3422" y="20685"/>
                    <a:pt x="3203" y="17841"/>
                  </a:cubicBezTo>
                  <a:cubicBezTo>
                    <a:pt x="2984" y="14996"/>
                    <a:pt x="2626" y="12191"/>
                    <a:pt x="2188" y="9406"/>
                  </a:cubicBezTo>
                  <a:cubicBezTo>
                    <a:pt x="1731" y="6601"/>
                    <a:pt x="1154" y="3776"/>
                    <a:pt x="378" y="1051"/>
                  </a:cubicBezTo>
                  <a:cubicBezTo>
                    <a:pt x="279" y="693"/>
                    <a:pt x="179" y="355"/>
                    <a:pt x="80" y="37"/>
                  </a:cubicBezTo>
                  <a:cubicBezTo>
                    <a:pt x="63" y="12"/>
                    <a:pt x="46" y="1"/>
                    <a:pt x="3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3900;p39">
              <a:extLst>
                <a:ext uri="{FF2B5EF4-FFF2-40B4-BE49-F238E27FC236}">
                  <a16:creationId xmlns:a16="http://schemas.microsoft.com/office/drawing/2014/main" id="{8B3F309B-7DFD-D3EC-81CC-FBCF6E2FC284}"/>
                </a:ext>
              </a:extLst>
            </p:cNvPr>
            <p:cNvSpPr/>
            <p:nvPr/>
          </p:nvSpPr>
          <p:spPr>
            <a:xfrm>
              <a:off x="1583634" y="2953077"/>
              <a:ext cx="132031" cy="60418"/>
            </a:xfrm>
            <a:custGeom>
              <a:avLst/>
              <a:gdLst/>
              <a:ahLst/>
              <a:cxnLst/>
              <a:rect l="l" t="t" r="r" b="b"/>
              <a:pathLst>
                <a:path w="3621" h="1657" extrusionOk="0">
                  <a:moveTo>
                    <a:pt x="61" y="0"/>
                  </a:moveTo>
                  <a:cubicBezTo>
                    <a:pt x="41" y="0"/>
                    <a:pt x="1" y="40"/>
                    <a:pt x="41" y="40"/>
                  </a:cubicBezTo>
                  <a:cubicBezTo>
                    <a:pt x="598" y="339"/>
                    <a:pt x="1175" y="657"/>
                    <a:pt x="1771" y="935"/>
                  </a:cubicBezTo>
                  <a:cubicBezTo>
                    <a:pt x="2348" y="1214"/>
                    <a:pt x="2945" y="1453"/>
                    <a:pt x="3562" y="1652"/>
                  </a:cubicBezTo>
                  <a:cubicBezTo>
                    <a:pt x="3573" y="1655"/>
                    <a:pt x="3582" y="1657"/>
                    <a:pt x="3589" y="1657"/>
                  </a:cubicBezTo>
                  <a:cubicBezTo>
                    <a:pt x="3621" y="1657"/>
                    <a:pt x="3618" y="1624"/>
                    <a:pt x="3601" y="1592"/>
                  </a:cubicBezTo>
                  <a:cubicBezTo>
                    <a:pt x="3025" y="1293"/>
                    <a:pt x="2448" y="995"/>
                    <a:pt x="1851" y="756"/>
                  </a:cubicBezTo>
                  <a:cubicBezTo>
                    <a:pt x="1254" y="498"/>
                    <a:pt x="657" y="279"/>
                    <a:pt x="61"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3901;p39">
              <a:extLst>
                <a:ext uri="{FF2B5EF4-FFF2-40B4-BE49-F238E27FC236}">
                  <a16:creationId xmlns:a16="http://schemas.microsoft.com/office/drawing/2014/main" id="{7F6B3ABF-F611-ABF6-7ADE-C4EB84997AB6}"/>
                </a:ext>
              </a:extLst>
            </p:cNvPr>
            <p:cNvSpPr/>
            <p:nvPr/>
          </p:nvSpPr>
          <p:spPr>
            <a:xfrm>
              <a:off x="1716394" y="4075901"/>
              <a:ext cx="575925" cy="507959"/>
            </a:xfrm>
            <a:custGeom>
              <a:avLst/>
              <a:gdLst/>
              <a:ahLst/>
              <a:cxnLst/>
              <a:rect l="l" t="t" r="r" b="b"/>
              <a:pathLst>
                <a:path w="15795" h="13931" extrusionOk="0">
                  <a:moveTo>
                    <a:pt x="0" y="0"/>
                  </a:moveTo>
                  <a:cubicBezTo>
                    <a:pt x="0" y="0"/>
                    <a:pt x="0" y="3840"/>
                    <a:pt x="40" y="7400"/>
                  </a:cubicBezTo>
                  <a:cubicBezTo>
                    <a:pt x="40" y="7957"/>
                    <a:pt x="80" y="8495"/>
                    <a:pt x="80" y="9032"/>
                  </a:cubicBezTo>
                  <a:cubicBezTo>
                    <a:pt x="80" y="9350"/>
                    <a:pt x="100" y="9668"/>
                    <a:pt x="100" y="9987"/>
                  </a:cubicBezTo>
                  <a:cubicBezTo>
                    <a:pt x="179" y="11976"/>
                    <a:pt x="279" y="13527"/>
                    <a:pt x="458" y="13627"/>
                  </a:cubicBezTo>
                  <a:cubicBezTo>
                    <a:pt x="793" y="13833"/>
                    <a:pt x="6727" y="13931"/>
                    <a:pt x="10996" y="13931"/>
                  </a:cubicBezTo>
                  <a:cubicBezTo>
                    <a:pt x="13319" y="13931"/>
                    <a:pt x="15149" y="13902"/>
                    <a:pt x="15318" y="13846"/>
                  </a:cubicBezTo>
                  <a:cubicBezTo>
                    <a:pt x="15795" y="13706"/>
                    <a:pt x="15377" y="12274"/>
                    <a:pt x="14840" y="11856"/>
                  </a:cubicBezTo>
                  <a:cubicBezTo>
                    <a:pt x="14522" y="11618"/>
                    <a:pt x="12433" y="10623"/>
                    <a:pt x="10842" y="9867"/>
                  </a:cubicBezTo>
                  <a:cubicBezTo>
                    <a:pt x="9827" y="9390"/>
                    <a:pt x="8992" y="9032"/>
                    <a:pt x="8992" y="9032"/>
                  </a:cubicBezTo>
                  <a:lnTo>
                    <a:pt x="9051" y="7400"/>
                  </a:lnTo>
                  <a:lnTo>
                    <a:pt x="92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3902;p39">
              <a:extLst>
                <a:ext uri="{FF2B5EF4-FFF2-40B4-BE49-F238E27FC236}">
                  <a16:creationId xmlns:a16="http://schemas.microsoft.com/office/drawing/2014/main" id="{62612999-775D-9A13-17F5-28094DC5F43C}"/>
                </a:ext>
              </a:extLst>
            </p:cNvPr>
            <p:cNvSpPr/>
            <p:nvPr/>
          </p:nvSpPr>
          <p:spPr>
            <a:xfrm>
              <a:off x="1705491" y="4149154"/>
              <a:ext cx="595542" cy="441123"/>
            </a:xfrm>
            <a:custGeom>
              <a:avLst/>
              <a:gdLst/>
              <a:ahLst/>
              <a:cxnLst/>
              <a:rect l="l" t="t" r="r" b="b"/>
              <a:pathLst>
                <a:path w="16333" h="12098" extrusionOk="0">
                  <a:moveTo>
                    <a:pt x="1" y="1"/>
                  </a:moveTo>
                  <a:cubicBezTo>
                    <a:pt x="1" y="1"/>
                    <a:pt x="61" y="11121"/>
                    <a:pt x="657" y="11717"/>
                  </a:cubicBezTo>
                  <a:cubicBezTo>
                    <a:pt x="932" y="12002"/>
                    <a:pt x="4634" y="12098"/>
                    <a:pt x="8344" y="12098"/>
                  </a:cubicBezTo>
                  <a:cubicBezTo>
                    <a:pt x="12149" y="12098"/>
                    <a:pt x="15963" y="11997"/>
                    <a:pt x="16094" y="11896"/>
                  </a:cubicBezTo>
                  <a:cubicBezTo>
                    <a:pt x="16333" y="11697"/>
                    <a:pt x="16074" y="10285"/>
                    <a:pt x="15040" y="9370"/>
                  </a:cubicBezTo>
                  <a:cubicBezTo>
                    <a:pt x="14304" y="8733"/>
                    <a:pt x="9868" y="6804"/>
                    <a:pt x="9868" y="6804"/>
                  </a:cubicBezTo>
                  <a:lnTo>
                    <a:pt x="10126" y="1"/>
                  </a:lnTo>
                  <a:lnTo>
                    <a:pt x="10126" y="1"/>
                  </a:lnTo>
                  <a:cubicBezTo>
                    <a:pt x="10033" y="20"/>
                    <a:pt x="8877" y="27"/>
                    <a:pt x="7377" y="27"/>
                  </a:cubicBezTo>
                  <a:cubicBezTo>
                    <a:pt x="4377" y="2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3903;p39">
              <a:extLst>
                <a:ext uri="{FF2B5EF4-FFF2-40B4-BE49-F238E27FC236}">
                  <a16:creationId xmlns:a16="http://schemas.microsoft.com/office/drawing/2014/main" id="{3317D675-F12F-15E5-05F9-E07EFEAF147E}"/>
                </a:ext>
              </a:extLst>
            </p:cNvPr>
            <p:cNvSpPr/>
            <p:nvPr/>
          </p:nvSpPr>
          <p:spPr>
            <a:xfrm>
              <a:off x="1983299" y="4369205"/>
              <a:ext cx="105231" cy="18632"/>
            </a:xfrm>
            <a:custGeom>
              <a:avLst/>
              <a:gdLst/>
              <a:ahLst/>
              <a:cxnLst/>
              <a:rect l="l" t="t" r="r" b="b"/>
              <a:pathLst>
                <a:path w="2886" h="511" extrusionOk="0">
                  <a:moveTo>
                    <a:pt x="1176" y="1"/>
                  </a:moveTo>
                  <a:cubicBezTo>
                    <a:pt x="768" y="1"/>
                    <a:pt x="368" y="81"/>
                    <a:pt x="21" y="272"/>
                  </a:cubicBezTo>
                  <a:cubicBezTo>
                    <a:pt x="1" y="291"/>
                    <a:pt x="21" y="331"/>
                    <a:pt x="41" y="331"/>
                  </a:cubicBezTo>
                  <a:cubicBezTo>
                    <a:pt x="260" y="322"/>
                    <a:pt x="475" y="317"/>
                    <a:pt x="686" y="317"/>
                  </a:cubicBezTo>
                  <a:cubicBezTo>
                    <a:pt x="1393" y="317"/>
                    <a:pt x="2066" y="372"/>
                    <a:pt x="2786" y="510"/>
                  </a:cubicBezTo>
                  <a:cubicBezTo>
                    <a:pt x="2845" y="510"/>
                    <a:pt x="2885" y="411"/>
                    <a:pt x="2825" y="391"/>
                  </a:cubicBezTo>
                  <a:cubicBezTo>
                    <a:pt x="2338" y="159"/>
                    <a:pt x="1748" y="1"/>
                    <a:pt x="1176"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3904;p39">
              <a:extLst>
                <a:ext uri="{FF2B5EF4-FFF2-40B4-BE49-F238E27FC236}">
                  <a16:creationId xmlns:a16="http://schemas.microsoft.com/office/drawing/2014/main" id="{7F39E2C0-F8DB-884B-12AD-BF85A3B33135}"/>
                </a:ext>
              </a:extLst>
            </p:cNvPr>
            <p:cNvSpPr/>
            <p:nvPr/>
          </p:nvSpPr>
          <p:spPr>
            <a:xfrm>
              <a:off x="1983299" y="4341676"/>
              <a:ext cx="105231" cy="19325"/>
            </a:xfrm>
            <a:custGeom>
              <a:avLst/>
              <a:gdLst/>
              <a:ahLst/>
              <a:cxnLst/>
              <a:rect l="l" t="t" r="r" b="b"/>
              <a:pathLst>
                <a:path w="2886" h="530" extrusionOk="0">
                  <a:moveTo>
                    <a:pt x="1176" y="0"/>
                  </a:moveTo>
                  <a:cubicBezTo>
                    <a:pt x="768" y="0"/>
                    <a:pt x="368" y="80"/>
                    <a:pt x="21" y="271"/>
                  </a:cubicBezTo>
                  <a:cubicBezTo>
                    <a:pt x="1" y="291"/>
                    <a:pt x="21" y="350"/>
                    <a:pt x="41" y="350"/>
                  </a:cubicBezTo>
                  <a:cubicBezTo>
                    <a:pt x="279" y="335"/>
                    <a:pt x="512" y="328"/>
                    <a:pt x="741" y="328"/>
                  </a:cubicBezTo>
                  <a:cubicBezTo>
                    <a:pt x="1428" y="328"/>
                    <a:pt x="2084" y="395"/>
                    <a:pt x="2786" y="529"/>
                  </a:cubicBezTo>
                  <a:cubicBezTo>
                    <a:pt x="2845" y="529"/>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3905;p39">
              <a:extLst>
                <a:ext uri="{FF2B5EF4-FFF2-40B4-BE49-F238E27FC236}">
                  <a16:creationId xmlns:a16="http://schemas.microsoft.com/office/drawing/2014/main" id="{AE74DABB-0DFD-B705-FA0D-27769FB62A22}"/>
                </a:ext>
              </a:extLst>
            </p:cNvPr>
            <p:cNvSpPr/>
            <p:nvPr/>
          </p:nvSpPr>
          <p:spPr>
            <a:xfrm>
              <a:off x="1983299" y="4313673"/>
              <a:ext cx="105231" cy="19033"/>
            </a:xfrm>
            <a:custGeom>
              <a:avLst/>
              <a:gdLst/>
              <a:ahLst/>
              <a:cxnLst/>
              <a:rect l="l" t="t" r="r" b="b"/>
              <a:pathLst>
                <a:path w="2886" h="522" extrusionOk="0">
                  <a:moveTo>
                    <a:pt x="1185" y="1"/>
                  </a:moveTo>
                  <a:cubicBezTo>
                    <a:pt x="774" y="1"/>
                    <a:pt x="371" y="79"/>
                    <a:pt x="21" y="263"/>
                  </a:cubicBezTo>
                  <a:cubicBezTo>
                    <a:pt x="1" y="303"/>
                    <a:pt x="21" y="342"/>
                    <a:pt x="41" y="342"/>
                  </a:cubicBezTo>
                  <a:cubicBezTo>
                    <a:pt x="260" y="333"/>
                    <a:pt x="475" y="328"/>
                    <a:pt x="686" y="328"/>
                  </a:cubicBezTo>
                  <a:cubicBezTo>
                    <a:pt x="1393" y="328"/>
                    <a:pt x="2066" y="384"/>
                    <a:pt x="2786" y="521"/>
                  </a:cubicBezTo>
                  <a:cubicBezTo>
                    <a:pt x="2845" y="521"/>
                    <a:pt x="2885" y="422"/>
                    <a:pt x="2825" y="382"/>
                  </a:cubicBezTo>
                  <a:cubicBezTo>
                    <a:pt x="2340" y="151"/>
                    <a:pt x="1755" y="1"/>
                    <a:pt x="1185"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3906;p39">
              <a:extLst>
                <a:ext uri="{FF2B5EF4-FFF2-40B4-BE49-F238E27FC236}">
                  <a16:creationId xmlns:a16="http://schemas.microsoft.com/office/drawing/2014/main" id="{389EC5BA-2362-F25C-3EEF-F4295ECBDDBD}"/>
                </a:ext>
              </a:extLst>
            </p:cNvPr>
            <p:cNvSpPr/>
            <p:nvPr/>
          </p:nvSpPr>
          <p:spPr>
            <a:xfrm>
              <a:off x="1983299" y="4286545"/>
              <a:ext cx="105231" cy="18596"/>
            </a:xfrm>
            <a:custGeom>
              <a:avLst/>
              <a:gdLst/>
              <a:ahLst/>
              <a:cxnLst/>
              <a:rect l="l" t="t" r="r" b="b"/>
              <a:pathLst>
                <a:path w="2886" h="510" extrusionOk="0">
                  <a:moveTo>
                    <a:pt x="1176" y="0"/>
                  </a:moveTo>
                  <a:cubicBezTo>
                    <a:pt x="768" y="0"/>
                    <a:pt x="368" y="80"/>
                    <a:pt x="21" y="271"/>
                  </a:cubicBezTo>
                  <a:cubicBezTo>
                    <a:pt x="1" y="291"/>
                    <a:pt x="21" y="330"/>
                    <a:pt x="41" y="330"/>
                  </a:cubicBezTo>
                  <a:cubicBezTo>
                    <a:pt x="260" y="321"/>
                    <a:pt x="475" y="316"/>
                    <a:pt x="686" y="316"/>
                  </a:cubicBezTo>
                  <a:cubicBezTo>
                    <a:pt x="1393" y="316"/>
                    <a:pt x="2066" y="372"/>
                    <a:pt x="2786" y="509"/>
                  </a:cubicBezTo>
                  <a:cubicBezTo>
                    <a:pt x="2845" y="509"/>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3907;p39">
              <a:extLst>
                <a:ext uri="{FF2B5EF4-FFF2-40B4-BE49-F238E27FC236}">
                  <a16:creationId xmlns:a16="http://schemas.microsoft.com/office/drawing/2014/main" id="{D674FB6F-C4CD-ED2C-CE85-2A5E497B75AE}"/>
                </a:ext>
              </a:extLst>
            </p:cNvPr>
            <p:cNvSpPr/>
            <p:nvPr/>
          </p:nvSpPr>
          <p:spPr>
            <a:xfrm>
              <a:off x="1983299" y="4258250"/>
              <a:ext cx="105231" cy="18596"/>
            </a:xfrm>
            <a:custGeom>
              <a:avLst/>
              <a:gdLst/>
              <a:ahLst/>
              <a:cxnLst/>
              <a:rect l="l" t="t" r="r" b="b"/>
              <a:pathLst>
                <a:path w="2886" h="510" extrusionOk="0">
                  <a:moveTo>
                    <a:pt x="1176" y="0"/>
                  </a:moveTo>
                  <a:cubicBezTo>
                    <a:pt x="768" y="0"/>
                    <a:pt x="368" y="81"/>
                    <a:pt x="21" y="271"/>
                  </a:cubicBezTo>
                  <a:cubicBezTo>
                    <a:pt x="1" y="291"/>
                    <a:pt x="21" y="351"/>
                    <a:pt x="41" y="351"/>
                  </a:cubicBezTo>
                  <a:cubicBezTo>
                    <a:pt x="284" y="335"/>
                    <a:pt x="522" y="328"/>
                    <a:pt x="756" y="328"/>
                  </a:cubicBezTo>
                  <a:cubicBezTo>
                    <a:pt x="1438" y="328"/>
                    <a:pt x="2090" y="391"/>
                    <a:pt x="2786" y="510"/>
                  </a:cubicBezTo>
                  <a:cubicBezTo>
                    <a:pt x="2845" y="510"/>
                    <a:pt x="2885" y="410"/>
                    <a:pt x="2825" y="390"/>
                  </a:cubicBezTo>
                  <a:cubicBezTo>
                    <a:pt x="2338" y="158"/>
                    <a:pt x="1748" y="0"/>
                    <a:pt x="117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3908;p39">
              <a:extLst>
                <a:ext uri="{FF2B5EF4-FFF2-40B4-BE49-F238E27FC236}">
                  <a16:creationId xmlns:a16="http://schemas.microsoft.com/office/drawing/2014/main" id="{ECBEC4CC-A8D0-A1F8-AF8E-3055326178A4}"/>
                </a:ext>
              </a:extLst>
            </p:cNvPr>
            <p:cNvSpPr/>
            <p:nvPr/>
          </p:nvSpPr>
          <p:spPr>
            <a:xfrm>
              <a:off x="1421887" y="2129463"/>
              <a:ext cx="540411" cy="643563"/>
            </a:xfrm>
            <a:custGeom>
              <a:avLst/>
              <a:gdLst/>
              <a:ahLst/>
              <a:cxnLst/>
              <a:rect l="l" t="t" r="r" b="b"/>
              <a:pathLst>
                <a:path w="14821" h="17650" extrusionOk="0">
                  <a:moveTo>
                    <a:pt x="8426" y="0"/>
                  </a:moveTo>
                  <a:cubicBezTo>
                    <a:pt x="7621" y="0"/>
                    <a:pt x="6760" y="380"/>
                    <a:pt x="5969" y="1244"/>
                  </a:cubicBezTo>
                  <a:cubicBezTo>
                    <a:pt x="2925" y="4546"/>
                    <a:pt x="1" y="17556"/>
                    <a:pt x="1" y="17556"/>
                  </a:cubicBezTo>
                  <a:cubicBezTo>
                    <a:pt x="1010" y="17627"/>
                    <a:pt x="3188" y="17649"/>
                    <a:pt x="5572" y="17649"/>
                  </a:cubicBezTo>
                  <a:cubicBezTo>
                    <a:pt x="9864" y="17649"/>
                    <a:pt x="14821" y="17575"/>
                    <a:pt x="14821" y="17575"/>
                  </a:cubicBezTo>
                  <a:lnTo>
                    <a:pt x="13806" y="10613"/>
                  </a:lnTo>
                  <a:cubicBezTo>
                    <a:pt x="13806" y="10613"/>
                    <a:pt x="14801" y="8922"/>
                    <a:pt x="14463" y="7410"/>
                  </a:cubicBezTo>
                  <a:cubicBezTo>
                    <a:pt x="14085" y="5680"/>
                    <a:pt x="10683" y="1164"/>
                    <a:pt x="10385" y="866"/>
                  </a:cubicBezTo>
                  <a:cubicBezTo>
                    <a:pt x="9844" y="315"/>
                    <a:pt x="9159" y="0"/>
                    <a:pt x="8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3909;p39">
              <a:extLst>
                <a:ext uri="{FF2B5EF4-FFF2-40B4-BE49-F238E27FC236}">
                  <a16:creationId xmlns:a16="http://schemas.microsoft.com/office/drawing/2014/main" id="{1C3662A8-B581-090D-087C-F0B3518F7E30}"/>
                </a:ext>
              </a:extLst>
            </p:cNvPr>
            <p:cNvSpPr/>
            <p:nvPr/>
          </p:nvSpPr>
          <p:spPr>
            <a:xfrm>
              <a:off x="1683031" y="1719334"/>
              <a:ext cx="742632" cy="526190"/>
            </a:xfrm>
            <a:custGeom>
              <a:avLst/>
              <a:gdLst/>
              <a:ahLst/>
              <a:cxnLst/>
              <a:rect l="l" t="t" r="r" b="b"/>
              <a:pathLst>
                <a:path w="20367" h="14431" extrusionOk="0">
                  <a:moveTo>
                    <a:pt x="15625" y="1"/>
                  </a:moveTo>
                  <a:cubicBezTo>
                    <a:pt x="15405" y="1"/>
                    <a:pt x="15257" y="67"/>
                    <a:pt x="15218" y="218"/>
                  </a:cubicBezTo>
                  <a:cubicBezTo>
                    <a:pt x="14761" y="1789"/>
                    <a:pt x="10941" y="7658"/>
                    <a:pt x="10643" y="8175"/>
                  </a:cubicBezTo>
                  <a:cubicBezTo>
                    <a:pt x="10344" y="8712"/>
                    <a:pt x="5908" y="10224"/>
                    <a:pt x="3322" y="11517"/>
                  </a:cubicBezTo>
                  <a:cubicBezTo>
                    <a:pt x="1015" y="12690"/>
                    <a:pt x="0" y="14202"/>
                    <a:pt x="1214" y="14381"/>
                  </a:cubicBezTo>
                  <a:cubicBezTo>
                    <a:pt x="1443" y="14414"/>
                    <a:pt x="1826" y="14431"/>
                    <a:pt x="2319" y="14431"/>
                  </a:cubicBezTo>
                  <a:cubicBezTo>
                    <a:pt x="5461" y="14431"/>
                    <a:pt x="13111" y="13742"/>
                    <a:pt x="14641" y="11954"/>
                  </a:cubicBezTo>
                  <a:cubicBezTo>
                    <a:pt x="16790" y="9448"/>
                    <a:pt x="19356" y="4554"/>
                    <a:pt x="20012" y="2963"/>
                  </a:cubicBezTo>
                  <a:cubicBezTo>
                    <a:pt x="20367" y="2069"/>
                    <a:pt x="16856" y="1"/>
                    <a:pt x="1562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3910;p39">
              <a:extLst>
                <a:ext uri="{FF2B5EF4-FFF2-40B4-BE49-F238E27FC236}">
                  <a16:creationId xmlns:a16="http://schemas.microsoft.com/office/drawing/2014/main" id="{2A28F283-A0CC-B2B8-008D-DC7B4BDB82CA}"/>
                </a:ext>
              </a:extLst>
            </p:cNvPr>
            <p:cNvSpPr/>
            <p:nvPr/>
          </p:nvSpPr>
          <p:spPr>
            <a:xfrm>
              <a:off x="2235728" y="1427890"/>
              <a:ext cx="297425" cy="411516"/>
            </a:xfrm>
            <a:custGeom>
              <a:avLst/>
              <a:gdLst/>
              <a:ahLst/>
              <a:cxnLst/>
              <a:rect l="l" t="t" r="r" b="b"/>
              <a:pathLst>
                <a:path w="8157" h="11286" extrusionOk="0">
                  <a:moveTo>
                    <a:pt x="6224" y="0"/>
                  </a:moveTo>
                  <a:cubicBezTo>
                    <a:pt x="5206" y="0"/>
                    <a:pt x="2762" y="1992"/>
                    <a:pt x="2189" y="2601"/>
                  </a:cubicBezTo>
                  <a:cubicBezTo>
                    <a:pt x="1771" y="3078"/>
                    <a:pt x="1254" y="4312"/>
                    <a:pt x="995" y="5068"/>
                  </a:cubicBezTo>
                  <a:cubicBezTo>
                    <a:pt x="577" y="6401"/>
                    <a:pt x="0" y="8469"/>
                    <a:pt x="0" y="8469"/>
                  </a:cubicBezTo>
                  <a:cubicBezTo>
                    <a:pt x="0" y="8469"/>
                    <a:pt x="4206" y="11286"/>
                    <a:pt x="4625" y="11286"/>
                  </a:cubicBezTo>
                  <a:cubicBezTo>
                    <a:pt x="4640" y="11286"/>
                    <a:pt x="4650" y="11282"/>
                    <a:pt x="4655" y="11274"/>
                  </a:cubicBezTo>
                  <a:cubicBezTo>
                    <a:pt x="5192" y="10459"/>
                    <a:pt x="5849" y="9185"/>
                    <a:pt x="5332" y="6997"/>
                  </a:cubicBezTo>
                  <a:cubicBezTo>
                    <a:pt x="5332" y="6997"/>
                    <a:pt x="8156" y="5306"/>
                    <a:pt x="7778" y="4411"/>
                  </a:cubicBezTo>
                  <a:cubicBezTo>
                    <a:pt x="7716" y="4265"/>
                    <a:pt x="7580" y="4206"/>
                    <a:pt x="7399" y="4206"/>
                  </a:cubicBezTo>
                  <a:cubicBezTo>
                    <a:pt x="7130" y="4206"/>
                    <a:pt x="6762" y="4337"/>
                    <a:pt x="6391" y="4512"/>
                  </a:cubicBezTo>
                  <a:lnTo>
                    <a:pt x="6391" y="4512"/>
                  </a:lnTo>
                  <a:cubicBezTo>
                    <a:pt x="7175" y="3994"/>
                    <a:pt x="7942" y="3359"/>
                    <a:pt x="7778" y="2939"/>
                  </a:cubicBezTo>
                  <a:cubicBezTo>
                    <a:pt x="7699" y="2734"/>
                    <a:pt x="7521" y="2652"/>
                    <a:pt x="7286" y="2652"/>
                  </a:cubicBezTo>
                  <a:cubicBezTo>
                    <a:pt x="7097" y="2652"/>
                    <a:pt x="6871" y="2705"/>
                    <a:pt x="6631" y="2790"/>
                  </a:cubicBezTo>
                  <a:lnTo>
                    <a:pt x="6631" y="2790"/>
                  </a:lnTo>
                  <a:cubicBezTo>
                    <a:pt x="7271" y="2338"/>
                    <a:pt x="7752" y="1839"/>
                    <a:pt x="7540" y="1447"/>
                  </a:cubicBezTo>
                  <a:cubicBezTo>
                    <a:pt x="7440" y="1283"/>
                    <a:pt x="7267" y="1215"/>
                    <a:pt x="7051" y="1215"/>
                  </a:cubicBezTo>
                  <a:cubicBezTo>
                    <a:pt x="6509" y="1215"/>
                    <a:pt x="5694" y="1640"/>
                    <a:pt x="5071" y="2023"/>
                  </a:cubicBezTo>
                  <a:lnTo>
                    <a:pt x="5071" y="2023"/>
                  </a:lnTo>
                  <a:cubicBezTo>
                    <a:pt x="5891" y="1433"/>
                    <a:pt x="6928" y="560"/>
                    <a:pt x="6565" y="134"/>
                  </a:cubicBezTo>
                  <a:cubicBezTo>
                    <a:pt x="6487" y="42"/>
                    <a:pt x="6370" y="0"/>
                    <a:pt x="6224"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3911;p39">
              <a:extLst>
                <a:ext uri="{FF2B5EF4-FFF2-40B4-BE49-F238E27FC236}">
                  <a16:creationId xmlns:a16="http://schemas.microsoft.com/office/drawing/2014/main" id="{C01DCA37-B4A5-7697-82CF-A30ECC820C50}"/>
                </a:ext>
              </a:extLst>
            </p:cNvPr>
            <p:cNvSpPr/>
            <p:nvPr/>
          </p:nvSpPr>
          <p:spPr>
            <a:xfrm>
              <a:off x="2350585" y="1474635"/>
              <a:ext cx="130390" cy="73837"/>
            </a:xfrm>
            <a:custGeom>
              <a:avLst/>
              <a:gdLst/>
              <a:ahLst/>
              <a:cxnLst/>
              <a:rect l="l" t="t" r="r" b="b"/>
              <a:pathLst>
                <a:path w="3576" h="2025" extrusionOk="0">
                  <a:moveTo>
                    <a:pt x="3564" y="1"/>
                  </a:moveTo>
                  <a:cubicBezTo>
                    <a:pt x="3481" y="1"/>
                    <a:pt x="2897" y="188"/>
                    <a:pt x="2082" y="623"/>
                  </a:cubicBezTo>
                  <a:cubicBezTo>
                    <a:pt x="1704" y="822"/>
                    <a:pt x="1366" y="1040"/>
                    <a:pt x="1008" y="1259"/>
                  </a:cubicBezTo>
                  <a:cubicBezTo>
                    <a:pt x="670" y="1498"/>
                    <a:pt x="332" y="1757"/>
                    <a:pt x="13" y="2015"/>
                  </a:cubicBezTo>
                  <a:cubicBezTo>
                    <a:pt x="371" y="1796"/>
                    <a:pt x="710" y="1597"/>
                    <a:pt x="1088" y="1359"/>
                  </a:cubicBezTo>
                  <a:cubicBezTo>
                    <a:pt x="1426" y="1140"/>
                    <a:pt x="2679" y="344"/>
                    <a:pt x="3574" y="6"/>
                  </a:cubicBezTo>
                  <a:cubicBezTo>
                    <a:pt x="3576" y="3"/>
                    <a:pt x="3573" y="1"/>
                    <a:pt x="3564" y="1"/>
                  </a:cubicBezTo>
                  <a:close/>
                  <a:moveTo>
                    <a:pt x="13" y="2015"/>
                  </a:moveTo>
                  <a:cubicBezTo>
                    <a:pt x="0" y="2015"/>
                    <a:pt x="4" y="2024"/>
                    <a:pt x="9" y="2024"/>
                  </a:cubicBezTo>
                  <a:cubicBezTo>
                    <a:pt x="11" y="2024"/>
                    <a:pt x="13" y="2022"/>
                    <a:pt x="13" y="2015"/>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3912;p39">
              <a:extLst>
                <a:ext uri="{FF2B5EF4-FFF2-40B4-BE49-F238E27FC236}">
                  <a16:creationId xmlns:a16="http://schemas.microsoft.com/office/drawing/2014/main" id="{2609A33D-1E88-71D4-4627-E1BA5D6F3623}"/>
                </a:ext>
              </a:extLst>
            </p:cNvPr>
            <p:cNvSpPr/>
            <p:nvPr/>
          </p:nvSpPr>
          <p:spPr>
            <a:xfrm>
              <a:off x="2380083" y="1530386"/>
              <a:ext cx="96370" cy="62716"/>
            </a:xfrm>
            <a:custGeom>
              <a:avLst/>
              <a:gdLst/>
              <a:ahLst/>
              <a:cxnLst/>
              <a:rect l="l" t="t" r="r" b="b"/>
              <a:pathLst>
                <a:path w="2643" h="1720" extrusionOk="0">
                  <a:moveTo>
                    <a:pt x="2631" y="1"/>
                  </a:moveTo>
                  <a:cubicBezTo>
                    <a:pt x="2626" y="1"/>
                    <a:pt x="2618" y="3"/>
                    <a:pt x="2606" y="9"/>
                  </a:cubicBezTo>
                  <a:cubicBezTo>
                    <a:pt x="2148" y="287"/>
                    <a:pt x="1711" y="506"/>
                    <a:pt x="1273" y="805"/>
                  </a:cubicBezTo>
                  <a:cubicBezTo>
                    <a:pt x="836" y="1083"/>
                    <a:pt x="418" y="1401"/>
                    <a:pt x="0" y="1720"/>
                  </a:cubicBezTo>
                  <a:cubicBezTo>
                    <a:pt x="458" y="1461"/>
                    <a:pt x="895" y="1182"/>
                    <a:pt x="1333" y="884"/>
                  </a:cubicBezTo>
                  <a:cubicBezTo>
                    <a:pt x="1770" y="606"/>
                    <a:pt x="2168" y="307"/>
                    <a:pt x="2606" y="29"/>
                  </a:cubicBezTo>
                  <a:cubicBezTo>
                    <a:pt x="2634" y="15"/>
                    <a:pt x="2642" y="1"/>
                    <a:pt x="263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3913;p39">
              <a:extLst>
                <a:ext uri="{FF2B5EF4-FFF2-40B4-BE49-F238E27FC236}">
                  <a16:creationId xmlns:a16="http://schemas.microsoft.com/office/drawing/2014/main" id="{96376597-E7BD-0B89-2103-696EA2D29882}"/>
                </a:ext>
              </a:extLst>
            </p:cNvPr>
            <p:cNvSpPr/>
            <p:nvPr/>
          </p:nvSpPr>
          <p:spPr>
            <a:xfrm>
              <a:off x="2397731" y="1591424"/>
              <a:ext cx="76644" cy="46964"/>
            </a:xfrm>
            <a:custGeom>
              <a:avLst/>
              <a:gdLst/>
              <a:ahLst/>
              <a:cxnLst/>
              <a:rect l="l" t="t" r="r" b="b"/>
              <a:pathLst>
                <a:path w="2102" h="1288" extrusionOk="0">
                  <a:moveTo>
                    <a:pt x="2092" y="0"/>
                  </a:moveTo>
                  <a:cubicBezTo>
                    <a:pt x="2089" y="0"/>
                    <a:pt x="2086" y="2"/>
                    <a:pt x="2082" y="6"/>
                  </a:cubicBezTo>
                  <a:cubicBezTo>
                    <a:pt x="1346" y="384"/>
                    <a:pt x="630" y="742"/>
                    <a:pt x="13" y="1279"/>
                  </a:cubicBezTo>
                  <a:cubicBezTo>
                    <a:pt x="829" y="762"/>
                    <a:pt x="1386" y="424"/>
                    <a:pt x="2082" y="26"/>
                  </a:cubicBezTo>
                  <a:cubicBezTo>
                    <a:pt x="2098" y="26"/>
                    <a:pt x="2101" y="0"/>
                    <a:pt x="2092" y="0"/>
                  </a:cubicBezTo>
                  <a:close/>
                  <a:moveTo>
                    <a:pt x="13" y="1279"/>
                  </a:moveTo>
                  <a:cubicBezTo>
                    <a:pt x="0" y="1279"/>
                    <a:pt x="4" y="1288"/>
                    <a:pt x="9" y="1288"/>
                  </a:cubicBezTo>
                  <a:cubicBezTo>
                    <a:pt x="11" y="1288"/>
                    <a:pt x="13" y="1286"/>
                    <a:pt x="13" y="1279"/>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3914;p39">
              <a:extLst>
                <a:ext uri="{FF2B5EF4-FFF2-40B4-BE49-F238E27FC236}">
                  <a16:creationId xmlns:a16="http://schemas.microsoft.com/office/drawing/2014/main" id="{82E2B3FB-BAD6-D3A9-3DA4-58FEAB8A5B93}"/>
                </a:ext>
              </a:extLst>
            </p:cNvPr>
            <p:cNvSpPr/>
            <p:nvPr/>
          </p:nvSpPr>
          <p:spPr>
            <a:xfrm>
              <a:off x="1668519" y="2038417"/>
              <a:ext cx="398973" cy="238100"/>
            </a:xfrm>
            <a:custGeom>
              <a:avLst/>
              <a:gdLst/>
              <a:ahLst/>
              <a:cxnLst/>
              <a:rect l="l" t="t" r="r" b="b"/>
              <a:pathLst>
                <a:path w="10942" h="6530" extrusionOk="0">
                  <a:moveTo>
                    <a:pt x="8534" y="1"/>
                  </a:moveTo>
                  <a:cubicBezTo>
                    <a:pt x="8534" y="1"/>
                    <a:pt x="5192" y="1473"/>
                    <a:pt x="2905" y="2845"/>
                  </a:cubicBezTo>
                  <a:cubicBezTo>
                    <a:pt x="40" y="4536"/>
                    <a:pt x="0" y="6187"/>
                    <a:pt x="2069" y="6466"/>
                  </a:cubicBezTo>
                  <a:cubicBezTo>
                    <a:pt x="2386" y="6510"/>
                    <a:pt x="2741" y="6529"/>
                    <a:pt x="3120" y="6529"/>
                  </a:cubicBezTo>
                  <a:cubicBezTo>
                    <a:pt x="6197" y="6529"/>
                    <a:pt x="10941" y="5252"/>
                    <a:pt x="10941" y="5252"/>
                  </a:cubicBezTo>
                  <a:lnTo>
                    <a:pt x="8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3915;p39">
              <a:extLst>
                <a:ext uri="{FF2B5EF4-FFF2-40B4-BE49-F238E27FC236}">
                  <a16:creationId xmlns:a16="http://schemas.microsoft.com/office/drawing/2014/main" id="{73563001-9AF0-25C2-D241-5AFD4349FCD8}"/>
                </a:ext>
              </a:extLst>
            </p:cNvPr>
            <p:cNvSpPr/>
            <p:nvPr/>
          </p:nvSpPr>
          <p:spPr>
            <a:xfrm>
              <a:off x="1947967" y="2057013"/>
              <a:ext cx="80217" cy="175312"/>
            </a:xfrm>
            <a:custGeom>
              <a:avLst/>
              <a:gdLst/>
              <a:ahLst/>
              <a:cxnLst/>
              <a:rect l="l" t="t" r="r" b="b"/>
              <a:pathLst>
                <a:path w="2200" h="4808" extrusionOk="0">
                  <a:moveTo>
                    <a:pt x="28" y="0"/>
                  </a:moveTo>
                  <a:cubicBezTo>
                    <a:pt x="18" y="0"/>
                    <a:pt x="0" y="19"/>
                    <a:pt x="15" y="48"/>
                  </a:cubicBezTo>
                  <a:cubicBezTo>
                    <a:pt x="214" y="426"/>
                    <a:pt x="1288" y="3052"/>
                    <a:pt x="2143" y="4802"/>
                  </a:cubicBezTo>
                  <a:cubicBezTo>
                    <a:pt x="2151" y="4806"/>
                    <a:pt x="2158" y="4807"/>
                    <a:pt x="2164" y="4807"/>
                  </a:cubicBezTo>
                  <a:cubicBezTo>
                    <a:pt x="2189" y="4807"/>
                    <a:pt x="2199" y="4778"/>
                    <a:pt x="2183" y="4762"/>
                  </a:cubicBezTo>
                  <a:cubicBezTo>
                    <a:pt x="1387" y="2574"/>
                    <a:pt x="214" y="426"/>
                    <a:pt x="35" y="8"/>
                  </a:cubicBezTo>
                  <a:cubicBezTo>
                    <a:pt x="35" y="3"/>
                    <a:pt x="32" y="0"/>
                    <a:pt x="2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3916;p39">
              <a:extLst>
                <a:ext uri="{FF2B5EF4-FFF2-40B4-BE49-F238E27FC236}">
                  <a16:creationId xmlns:a16="http://schemas.microsoft.com/office/drawing/2014/main" id="{73FA0175-28C5-D8EB-4B29-EE06F69148BF}"/>
                </a:ext>
              </a:extLst>
            </p:cNvPr>
            <p:cNvSpPr/>
            <p:nvPr/>
          </p:nvSpPr>
          <p:spPr>
            <a:xfrm>
              <a:off x="1780969" y="2267620"/>
              <a:ext cx="100090" cy="32269"/>
            </a:xfrm>
            <a:custGeom>
              <a:avLst/>
              <a:gdLst/>
              <a:ahLst/>
              <a:cxnLst/>
              <a:rect l="l" t="t" r="r" b="b"/>
              <a:pathLst>
                <a:path w="2745" h="885" extrusionOk="0">
                  <a:moveTo>
                    <a:pt x="2745" y="1"/>
                  </a:moveTo>
                  <a:lnTo>
                    <a:pt x="2745" y="1"/>
                  </a:lnTo>
                  <a:cubicBezTo>
                    <a:pt x="1810" y="160"/>
                    <a:pt x="915" y="498"/>
                    <a:pt x="20" y="797"/>
                  </a:cubicBezTo>
                  <a:cubicBezTo>
                    <a:pt x="3" y="797"/>
                    <a:pt x="0" y="840"/>
                    <a:pt x="12" y="840"/>
                  </a:cubicBezTo>
                  <a:cubicBezTo>
                    <a:pt x="14" y="840"/>
                    <a:pt x="17" y="839"/>
                    <a:pt x="20" y="836"/>
                  </a:cubicBezTo>
                  <a:cubicBezTo>
                    <a:pt x="358" y="737"/>
                    <a:pt x="716" y="637"/>
                    <a:pt x="1074" y="558"/>
                  </a:cubicBezTo>
                  <a:lnTo>
                    <a:pt x="1074" y="558"/>
                  </a:lnTo>
                  <a:cubicBezTo>
                    <a:pt x="915" y="657"/>
                    <a:pt x="736" y="757"/>
                    <a:pt x="596" y="856"/>
                  </a:cubicBezTo>
                  <a:cubicBezTo>
                    <a:pt x="582" y="870"/>
                    <a:pt x="588" y="884"/>
                    <a:pt x="600" y="884"/>
                  </a:cubicBezTo>
                  <a:cubicBezTo>
                    <a:pt x="605" y="884"/>
                    <a:pt x="611" y="882"/>
                    <a:pt x="616" y="876"/>
                  </a:cubicBezTo>
                  <a:cubicBezTo>
                    <a:pt x="875" y="737"/>
                    <a:pt x="1114" y="637"/>
                    <a:pt x="1372" y="478"/>
                  </a:cubicBezTo>
                  <a:cubicBezTo>
                    <a:pt x="1870" y="339"/>
                    <a:pt x="2307" y="200"/>
                    <a:pt x="274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3917;p39">
              <a:extLst>
                <a:ext uri="{FF2B5EF4-FFF2-40B4-BE49-F238E27FC236}">
                  <a16:creationId xmlns:a16="http://schemas.microsoft.com/office/drawing/2014/main" id="{D9FBA819-006E-2252-DE3D-E3D7F3DF58AE}"/>
                </a:ext>
              </a:extLst>
            </p:cNvPr>
            <p:cNvSpPr/>
            <p:nvPr/>
          </p:nvSpPr>
          <p:spPr>
            <a:xfrm>
              <a:off x="3365808" y="1527797"/>
              <a:ext cx="384461" cy="279266"/>
            </a:xfrm>
            <a:custGeom>
              <a:avLst/>
              <a:gdLst/>
              <a:ahLst/>
              <a:cxnLst/>
              <a:rect l="l" t="t" r="r" b="b"/>
              <a:pathLst>
                <a:path w="10544" h="7659" extrusionOk="0">
                  <a:moveTo>
                    <a:pt x="5371" y="0"/>
                  </a:moveTo>
                  <a:cubicBezTo>
                    <a:pt x="2507" y="0"/>
                    <a:pt x="199" y="1731"/>
                    <a:pt x="199" y="3840"/>
                  </a:cubicBezTo>
                  <a:cubicBezTo>
                    <a:pt x="199" y="4436"/>
                    <a:pt x="398" y="5013"/>
                    <a:pt x="716" y="5511"/>
                  </a:cubicBezTo>
                  <a:lnTo>
                    <a:pt x="0" y="7042"/>
                  </a:lnTo>
                  <a:lnTo>
                    <a:pt x="1791" y="6605"/>
                  </a:lnTo>
                  <a:cubicBezTo>
                    <a:pt x="2725" y="7261"/>
                    <a:pt x="3979" y="7659"/>
                    <a:pt x="5371" y="7659"/>
                  </a:cubicBezTo>
                  <a:cubicBezTo>
                    <a:pt x="8216" y="7659"/>
                    <a:pt x="10543" y="5948"/>
                    <a:pt x="10543" y="3840"/>
                  </a:cubicBezTo>
                  <a:cubicBezTo>
                    <a:pt x="10543" y="1731"/>
                    <a:pt x="8216" y="0"/>
                    <a:pt x="5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3918;p39">
              <a:extLst>
                <a:ext uri="{FF2B5EF4-FFF2-40B4-BE49-F238E27FC236}">
                  <a16:creationId xmlns:a16="http://schemas.microsoft.com/office/drawing/2014/main" id="{B4DFE5B3-3C90-E543-E211-B954E053A4D8}"/>
                </a:ext>
              </a:extLst>
            </p:cNvPr>
            <p:cNvSpPr/>
            <p:nvPr/>
          </p:nvSpPr>
          <p:spPr>
            <a:xfrm>
              <a:off x="3629833" y="1647467"/>
              <a:ext cx="39926" cy="40656"/>
            </a:xfrm>
            <a:custGeom>
              <a:avLst/>
              <a:gdLst/>
              <a:ahLst/>
              <a:cxnLst/>
              <a:rect l="l" t="t" r="r" b="b"/>
              <a:pathLst>
                <a:path w="1095" h="1115" extrusionOk="0">
                  <a:moveTo>
                    <a:pt x="537" y="1"/>
                  </a:moveTo>
                  <a:cubicBezTo>
                    <a:pt x="239" y="1"/>
                    <a:pt x="0" y="259"/>
                    <a:pt x="0" y="558"/>
                  </a:cubicBezTo>
                  <a:cubicBezTo>
                    <a:pt x="0" y="856"/>
                    <a:pt x="239" y="1115"/>
                    <a:pt x="537" y="1115"/>
                  </a:cubicBezTo>
                  <a:cubicBezTo>
                    <a:pt x="836" y="1115"/>
                    <a:pt x="1094" y="856"/>
                    <a:pt x="1094" y="558"/>
                  </a:cubicBezTo>
                  <a:cubicBezTo>
                    <a:pt x="1094" y="259"/>
                    <a:pt x="836" y="1"/>
                    <a:pt x="53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3919;p39">
              <a:extLst>
                <a:ext uri="{FF2B5EF4-FFF2-40B4-BE49-F238E27FC236}">
                  <a16:creationId xmlns:a16="http://schemas.microsoft.com/office/drawing/2014/main" id="{780AB7F9-7586-6D18-E796-70CA62F3D175}"/>
                </a:ext>
              </a:extLst>
            </p:cNvPr>
            <p:cNvSpPr/>
            <p:nvPr/>
          </p:nvSpPr>
          <p:spPr>
            <a:xfrm>
              <a:off x="3542761" y="1647467"/>
              <a:ext cx="39963" cy="40656"/>
            </a:xfrm>
            <a:custGeom>
              <a:avLst/>
              <a:gdLst/>
              <a:ahLst/>
              <a:cxnLst/>
              <a:rect l="l" t="t" r="r" b="b"/>
              <a:pathLst>
                <a:path w="1096" h="1115" extrusionOk="0">
                  <a:moveTo>
                    <a:pt x="538" y="1"/>
                  </a:moveTo>
                  <a:cubicBezTo>
                    <a:pt x="220" y="1"/>
                    <a:pt x="1" y="259"/>
                    <a:pt x="1" y="558"/>
                  </a:cubicBezTo>
                  <a:cubicBezTo>
                    <a:pt x="1" y="856"/>
                    <a:pt x="240" y="1115"/>
                    <a:pt x="538" y="1115"/>
                  </a:cubicBezTo>
                  <a:cubicBezTo>
                    <a:pt x="836" y="1115"/>
                    <a:pt x="1095" y="856"/>
                    <a:pt x="1095" y="558"/>
                  </a:cubicBezTo>
                  <a:cubicBezTo>
                    <a:pt x="1095" y="259"/>
                    <a:pt x="836" y="1"/>
                    <a:pt x="53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3920;p39">
              <a:extLst>
                <a:ext uri="{FF2B5EF4-FFF2-40B4-BE49-F238E27FC236}">
                  <a16:creationId xmlns:a16="http://schemas.microsoft.com/office/drawing/2014/main" id="{707F46FC-E2F8-071D-072C-E0728E795A7A}"/>
                </a:ext>
              </a:extLst>
            </p:cNvPr>
            <p:cNvSpPr/>
            <p:nvPr/>
          </p:nvSpPr>
          <p:spPr>
            <a:xfrm>
              <a:off x="3454303" y="1647467"/>
              <a:ext cx="39926" cy="40656"/>
            </a:xfrm>
            <a:custGeom>
              <a:avLst/>
              <a:gdLst/>
              <a:ahLst/>
              <a:cxnLst/>
              <a:rect l="l" t="t" r="r" b="b"/>
              <a:pathLst>
                <a:path w="1095" h="1115" extrusionOk="0">
                  <a:moveTo>
                    <a:pt x="557" y="1"/>
                  </a:moveTo>
                  <a:cubicBezTo>
                    <a:pt x="259" y="1"/>
                    <a:pt x="0" y="259"/>
                    <a:pt x="0" y="558"/>
                  </a:cubicBezTo>
                  <a:cubicBezTo>
                    <a:pt x="0" y="856"/>
                    <a:pt x="259" y="1115"/>
                    <a:pt x="557" y="1115"/>
                  </a:cubicBezTo>
                  <a:cubicBezTo>
                    <a:pt x="855" y="1115"/>
                    <a:pt x="1094" y="856"/>
                    <a:pt x="1094" y="558"/>
                  </a:cubicBezTo>
                  <a:cubicBezTo>
                    <a:pt x="1094" y="259"/>
                    <a:pt x="855" y="1"/>
                    <a:pt x="55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109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1EDE-D7EC-984A-9124-7B9FE7B3261E}"/>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4ACACCAF-AE4C-2B49-A732-164483C4B043}"/>
              </a:ext>
            </a:extLst>
          </p:cNvPr>
          <p:cNvSpPr>
            <a:spLocks noGrp="1"/>
          </p:cNvSpPr>
          <p:nvPr>
            <p:ph idx="1"/>
          </p:nvPr>
        </p:nvSpPr>
        <p:spPr/>
        <p:txBody>
          <a:bodyPr/>
          <a:lstStyle/>
          <a:p>
            <a:endParaRPr lang="en-TH"/>
          </a:p>
        </p:txBody>
      </p:sp>
      <p:pic>
        <p:nvPicPr>
          <p:cNvPr id="5122" name="Picture 2" descr="8">
            <a:extLst>
              <a:ext uri="{FF2B5EF4-FFF2-40B4-BE49-F238E27FC236}">
                <a16:creationId xmlns:a16="http://schemas.microsoft.com/office/drawing/2014/main" id="{F73B799A-059E-B149-A0FA-51447B4EF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E83C-725A-413A-7DBC-7A5A534A972B}"/>
              </a:ext>
            </a:extLst>
          </p:cNvPr>
          <p:cNvSpPr>
            <a:spLocks noGrp="1"/>
          </p:cNvSpPr>
          <p:nvPr>
            <p:ph type="title"/>
          </p:nvPr>
        </p:nvSpPr>
        <p:spPr>
          <a:xfrm>
            <a:off x="1709800" y="1019802"/>
            <a:ext cx="8772400" cy="2610843"/>
          </a:xfrm>
        </p:spPr>
        <p:txBody>
          <a:bodyPr/>
          <a:lstStyle/>
          <a:p>
            <a:r>
              <a:rPr lang="en-US" dirty="0"/>
              <a:t>Discussion Question :</a:t>
            </a:r>
            <a:br>
              <a:rPr lang="en-US" dirty="0"/>
            </a:br>
            <a:r>
              <a:rPr lang="en-US" dirty="0"/>
              <a:t>Are you interested in sharing leadership, or do you prefer to be a follower?</a:t>
            </a:r>
            <a:endParaRPr lang="en-TH" dirty="0"/>
          </a:p>
        </p:txBody>
      </p:sp>
      <p:grpSp>
        <p:nvGrpSpPr>
          <p:cNvPr id="211" name="Google Shape;2318;p30">
            <a:extLst>
              <a:ext uri="{FF2B5EF4-FFF2-40B4-BE49-F238E27FC236}">
                <a16:creationId xmlns:a16="http://schemas.microsoft.com/office/drawing/2014/main" id="{500DFBE3-DC4E-F4B8-A678-78B5D228423A}"/>
              </a:ext>
            </a:extLst>
          </p:cNvPr>
          <p:cNvGrpSpPr/>
          <p:nvPr/>
        </p:nvGrpSpPr>
        <p:grpSpPr>
          <a:xfrm>
            <a:off x="6532234" y="3438306"/>
            <a:ext cx="3690078" cy="3403381"/>
            <a:chOff x="349975" y="1540175"/>
            <a:chExt cx="2633325" cy="2428731"/>
          </a:xfrm>
        </p:grpSpPr>
        <p:sp>
          <p:nvSpPr>
            <p:cNvPr id="212" name="Google Shape;2319;p30">
              <a:extLst>
                <a:ext uri="{FF2B5EF4-FFF2-40B4-BE49-F238E27FC236}">
                  <a16:creationId xmlns:a16="http://schemas.microsoft.com/office/drawing/2014/main" id="{70171871-1C9F-9A7E-EC0C-0034FC4D2CB3}"/>
                </a:ext>
              </a:extLst>
            </p:cNvPr>
            <p:cNvSpPr/>
            <p:nvPr/>
          </p:nvSpPr>
          <p:spPr>
            <a:xfrm>
              <a:off x="2703775" y="3675150"/>
              <a:ext cx="205425" cy="2025"/>
            </a:xfrm>
            <a:custGeom>
              <a:avLst/>
              <a:gdLst/>
              <a:ahLst/>
              <a:cxnLst/>
              <a:rect l="l" t="t" r="r" b="b"/>
              <a:pathLst>
                <a:path w="8217" h="81" extrusionOk="0">
                  <a:moveTo>
                    <a:pt x="1" y="1"/>
                  </a:moveTo>
                  <a:lnTo>
                    <a:pt x="1" y="80"/>
                  </a:lnTo>
                  <a:lnTo>
                    <a:pt x="8217" y="80"/>
                  </a:lnTo>
                  <a:lnTo>
                    <a:pt x="82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0;p30">
              <a:extLst>
                <a:ext uri="{FF2B5EF4-FFF2-40B4-BE49-F238E27FC236}">
                  <a16:creationId xmlns:a16="http://schemas.microsoft.com/office/drawing/2014/main" id="{952BAF1B-6427-49C8-38C7-302A646C0B95}"/>
                </a:ext>
              </a:extLst>
            </p:cNvPr>
            <p:cNvSpPr/>
            <p:nvPr/>
          </p:nvSpPr>
          <p:spPr>
            <a:xfrm>
              <a:off x="2117450" y="3692075"/>
              <a:ext cx="54225" cy="2000"/>
            </a:xfrm>
            <a:custGeom>
              <a:avLst/>
              <a:gdLst/>
              <a:ahLst/>
              <a:cxnLst/>
              <a:rect l="l" t="t" r="r" b="b"/>
              <a:pathLst>
                <a:path w="2169" h="80" extrusionOk="0">
                  <a:moveTo>
                    <a:pt x="0" y="0"/>
                  </a:moveTo>
                  <a:lnTo>
                    <a:pt x="0" y="80"/>
                  </a:lnTo>
                  <a:lnTo>
                    <a:pt x="2169" y="8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1;p30">
              <a:extLst>
                <a:ext uri="{FF2B5EF4-FFF2-40B4-BE49-F238E27FC236}">
                  <a16:creationId xmlns:a16="http://schemas.microsoft.com/office/drawing/2014/main" id="{75D1FC5A-056C-3E3D-AA18-77BF48D1B604}"/>
                </a:ext>
              </a:extLst>
            </p:cNvPr>
            <p:cNvSpPr/>
            <p:nvPr/>
          </p:nvSpPr>
          <p:spPr>
            <a:xfrm>
              <a:off x="2577975" y="3617475"/>
              <a:ext cx="119375" cy="2000"/>
            </a:xfrm>
            <a:custGeom>
              <a:avLst/>
              <a:gdLst/>
              <a:ahLst/>
              <a:cxnLst/>
              <a:rect l="l" t="t" r="r" b="b"/>
              <a:pathLst>
                <a:path w="4775" h="80" extrusionOk="0">
                  <a:moveTo>
                    <a:pt x="0" y="0"/>
                  </a:moveTo>
                  <a:lnTo>
                    <a:pt x="0" y="80"/>
                  </a:lnTo>
                  <a:lnTo>
                    <a:pt x="4774" y="80"/>
                  </a:lnTo>
                  <a:lnTo>
                    <a:pt x="4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2;p30">
              <a:extLst>
                <a:ext uri="{FF2B5EF4-FFF2-40B4-BE49-F238E27FC236}">
                  <a16:creationId xmlns:a16="http://schemas.microsoft.com/office/drawing/2014/main" id="{7258048F-D37C-0FF9-1061-1C9CB3699B9A}"/>
                </a:ext>
              </a:extLst>
            </p:cNvPr>
            <p:cNvSpPr/>
            <p:nvPr/>
          </p:nvSpPr>
          <p:spPr>
            <a:xfrm>
              <a:off x="438500" y="3627900"/>
              <a:ext cx="268575" cy="2025"/>
            </a:xfrm>
            <a:custGeom>
              <a:avLst/>
              <a:gdLst/>
              <a:ahLst/>
              <a:cxnLst/>
              <a:rect l="l" t="t" r="r" b="b"/>
              <a:pathLst>
                <a:path w="10743" h="81" extrusionOk="0">
                  <a:moveTo>
                    <a:pt x="1" y="1"/>
                  </a:moveTo>
                  <a:lnTo>
                    <a:pt x="1" y="80"/>
                  </a:lnTo>
                  <a:lnTo>
                    <a:pt x="10743" y="80"/>
                  </a:lnTo>
                  <a:lnTo>
                    <a:pt x="107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3;p30">
              <a:extLst>
                <a:ext uri="{FF2B5EF4-FFF2-40B4-BE49-F238E27FC236}">
                  <a16:creationId xmlns:a16="http://schemas.microsoft.com/office/drawing/2014/main" id="{03EED31F-70AF-DED8-C165-AB89C612E7EA}"/>
                </a:ext>
              </a:extLst>
            </p:cNvPr>
            <p:cNvSpPr/>
            <p:nvPr/>
          </p:nvSpPr>
          <p:spPr>
            <a:xfrm>
              <a:off x="762250" y="3627900"/>
              <a:ext cx="39325" cy="2025"/>
            </a:xfrm>
            <a:custGeom>
              <a:avLst/>
              <a:gdLst/>
              <a:ahLst/>
              <a:cxnLst/>
              <a:rect l="l" t="t" r="r" b="b"/>
              <a:pathLst>
                <a:path w="1573" h="81" extrusionOk="0">
                  <a:moveTo>
                    <a:pt x="1" y="1"/>
                  </a:moveTo>
                  <a:lnTo>
                    <a:pt x="1" y="80"/>
                  </a:lnTo>
                  <a:lnTo>
                    <a:pt x="1572" y="80"/>
                  </a:ln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4;p30">
              <a:extLst>
                <a:ext uri="{FF2B5EF4-FFF2-40B4-BE49-F238E27FC236}">
                  <a16:creationId xmlns:a16="http://schemas.microsoft.com/office/drawing/2014/main" id="{0056071E-3B86-CD23-50D1-90B7C27A7A79}"/>
                </a:ext>
              </a:extLst>
            </p:cNvPr>
            <p:cNvSpPr/>
            <p:nvPr/>
          </p:nvSpPr>
          <p:spPr>
            <a:xfrm>
              <a:off x="929350" y="3654275"/>
              <a:ext cx="582400" cy="1500"/>
            </a:xfrm>
            <a:custGeom>
              <a:avLst/>
              <a:gdLst/>
              <a:ahLst/>
              <a:cxnLst/>
              <a:rect l="l" t="t" r="r" b="b"/>
              <a:pathLst>
                <a:path w="23296" h="60" extrusionOk="0">
                  <a:moveTo>
                    <a:pt x="1" y="0"/>
                  </a:moveTo>
                  <a:lnTo>
                    <a:pt x="1" y="60"/>
                  </a:lnTo>
                  <a:lnTo>
                    <a:pt x="23295" y="60"/>
                  </a:lnTo>
                  <a:lnTo>
                    <a:pt x="23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5;p30">
              <a:extLst>
                <a:ext uri="{FF2B5EF4-FFF2-40B4-BE49-F238E27FC236}">
                  <a16:creationId xmlns:a16="http://schemas.microsoft.com/office/drawing/2014/main" id="{B528C2F0-1CEE-20E3-6F7A-7274F71FE318}"/>
                </a:ext>
              </a:extLst>
            </p:cNvPr>
            <p:cNvSpPr/>
            <p:nvPr/>
          </p:nvSpPr>
          <p:spPr>
            <a:xfrm>
              <a:off x="349975" y="1540175"/>
              <a:ext cx="1271175" cy="1758025"/>
            </a:xfrm>
            <a:custGeom>
              <a:avLst/>
              <a:gdLst/>
              <a:ahLst/>
              <a:cxnLst/>
              <a:rect l="l" t="t" r="r" b="b"/>
              <a:pathLst>
                <a:path w="50847" h="70321" extrusionOk="0">
                  <a:moveTo>
                    <a:pt x="49434" y="40"/>
                  </a:moveTo>
                  <a:cubicBezTo>
                    <a:pt x="50210" y="40"/>
                    <a:pt x="50807" y="657"/>
                    <a:pt x="50807" y="1413"/>
                  </a:cubicBezTo>
                  <a:lnTo>
                    <a:pt x="50807" y="68889"/>
                  </a:lnTo>
                  <a:cubicBezTo>
                    <a:pt x="50807" y="69665"/>
                    <a:pt x="50190" y="70261"/>
                    <a:pt x="49434" y="70261"/>
                  </a:cubicBezTo>
                  <a:lnTo>
                    <a:pt x="1413" y="70261"/>
                  </a:lnTo>
                  <a:cubicBezTo>
                    <a:pt x="657" y="70261"/>
                    <a:pt x="61" y="69645"/>
                    <a:pt x="61" y="68889"/>
                  </a:cubicBezTo>
                  <a:lnTo>
                    <a:pt x="61" y="1413"/>
                  </a:lnTo>
                  <a:cubicBezTo>
                    <a:pt x="61" y="637"/>
                    <a:pt x="677" y="40"/>
                    <a:pt x="1413" y="40"/>
                  </a:cubicBezTo>
                  <a:close/>
                  <a:moveTo>
                    <a:pt x="1413" y="0"/>
                  </a:moveTo>
                  <a:cubicBezTo>
                    <a:pt x="657" y="0"/>
                    <a:pt x="1" y="637"/>
                    <a:pt x="1" y="1413"/>
                  </a:cubicBezTo>
                  <a:lnTo>
                    <a:pt x="1" y="68889"/>
                  </a:lnTo>
                  <a:cubicBezTo>
                    <a:pt x="1" y="69665"/>
                    <a:pt x="657" y="70321"/>
                    <a:pt x="1413" y="70321"/>
                  </a:cubicBezTo>
                  <a:lnTo>
                    <a:pt x="49434" y="70321"/>
                  </a:lnTo>
                  <a:cubicBezTo>
                    <a:pt x="50210" y="70321"/>
                    <a:pt x="50847" y="69665"/>
                    <a:pt x="50847" y="68889"/>
                  </a:cubicBezTo>
                  <a:lnTo>
                    <a:pt x="50847" y="1413"/>
                  </a:lnTo>
                  <a:cubicBezTo>
                    <a:pt x="50847" y="637"/>
                    <a:pt x="50210" y="0"/>
                    <a:pt x="4943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6;p30">
              <a:extLst>
                <a:ext uri="{FF2B5EF4-FFF2-40B4-BE49-F238E27FC236}">
                  <a16:creationId xmlns:a16="http://schemas.microsoft.com/office/drawing/2014/main" id="{207BBCB3-EBDC-0A06-AE38-28017DF042A8}"/>
                </a:ext>
              </a:extLst>
            </p:cNvPr>
            <p:cNvSpPr/>
            <p:nvPr/>
          </p:nvSpPr>
          <p:spPr>
            <a:xfrm>
              <a:off x="1694725" y="1540175"/>
              <a:ext cx="1271175" cy="1758025"/>
            </a:xfrm>
            <a:custGeom>
              <a:avLst/>
              <a:gdLst/>
              <a:ahLst/>
              <a:cxnLst/>
              <a:rect l="l" t="t" r="r" b="b"/>
              <a:pathLst>
                <a:path w="50847" h="70321" extrusionOk="0">
                  <a:moveTo>
                    <a:pt x="49434" y="40"/>
                  </a:moveTo>
                  <a:cubicBezTo>
                    <a:pt x="50210" y="40"/>
                    <a:pt x="50807" y="657"/>
                    <a:pt x="50807" y="1413"/>
                  </a:cubicBezTo>
                  <a:lnTo>
                    <a:pt x="50807" y="68889"/>
                  </a:lnTo>
                  <a:cubicBezTo>
                    <a:pt x="50807" y="69665"/>
                    <a:pt x="50170" y="70261"/>
                    <a:pt x="49434" y="70261"/>
                  </a:cubicBezTo>
                  <a:lnTo>
                    <a:pt x="1413" y="70261"/>
                  </a:lnTo>
                  <a:cubicBezTo>
                    <a:pt x="637" y="70261"/>
                    <a:pt x="40" y="69645"/>
                    <a:pt x="40" y="68889"/>
                  </a:cubicBezTo>
                  <a:lnTo>
                    <a:pt x="40" y="1413"/>
                  </a:lnTo>
                  <a:cubicBezTo>
                    <a:pt x="40" y="637"/>
                    <a:pt x="677" y="40"/>
                    <a:pt x="1413" y="40"/>
                  </a:cubicBezTo>
                  <a:close/>
                  <a:moveTo>
                    <a:pt x="1413" y="0"/>
                  </a:moveTo>
                  <a:cubicBezTo>
                    <a:pt x="657" y="0"/>
                    <a:pt x="1" y="637"/>
                    <a:pt x="1" y="1413"/>
                  </a:cubicBezTo>
                  <a:lnTo>
                    <a:pt x="1" y="68889"/>
                  </a:lnTo>
                  <a:cubicBezTo>
                    <a:pt x="1" y="69665"/>
                    <a:pt x="637" y="70321"/>
                    <a:pt x="1413" y="70321"/>
                  </a:cubicBezTo>
                  <a:lnTo>
                    <a:pt x="49434" y="70321"/>
                  </a:lnTo>
                  <a:cubicBezTo>
                    <a:pt x="50210" y="70321"/>
                    <a:pt x="50846" y="69665"/>
                    <a:pt x="50846" y="68889"/>
                  </a:cubicBezTo>
                  <a:lnTo>
                    <a:pt x="50846" y="1413"/>
                  </a:lnTo>
                  <a:cubicBezTo>
                    <a:pt x="50846" y="637"/>
                    <a:pt x="50210" y="0"/>
                    <a:pt x="4943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7;p30">
              <a:extLst>
                <a:ext uri="{FF2B5EF4-FFF2-40B4-BE49-F238E27FC236}">
                  <a16:creationId xmlns:a16="http://schemas.microsoft.com/office/drawing/2014/main" id="{996E335A-8B87-FBA0-5FA1-13D1E046D5A2}"/>
                </a:ext>
              </a:extLst>
            </p:cNvPr>
            <p:cNvSpPr/>
            <p:nvPr/>
          </p:nvSpPr>
          <p:spPr>
            <a:xfrm>
              <a:off x="1931750" y="1600350"/>
              <a:ext cx="1051550" cy="457075"/>
            </a:xfrm>
            <a:custGeom>
              <a:avLst/>
              <a:gdLst/>
              <a:ahLst/>
              <a:cxnLst/>
              <a:rect l="l" t="t" r="r" b="b"/>
              <a:pathLst>
                <a:path w="42062" h="18283" extrusionOk="0">
                  <a:moveTo>
                    <a:pt x="22467" y="0"/>
                  </a:moveTo>
                  <a:cubicBezTo>
                    <a:pt x="15326" y="0"/>
                    <a:pt x="16778" y="8773"/>
                    <a:pt x="16778" y="8773"/>
                  </a:cubicBezTo>
                  <a:cubicBezTo>
                    <a:pt x="16778" y="8773"/>
                    <a:pt x="14234" y="4652"/>
                    <a:pt x="11067" y="4652"/>
                  </a:cubicBezTo>
                  <a:cubicBezTo>
                    <a:pt x="10025" y="4652"/>
                    <a:pt x="8915" y="5099"/>
                    <a:pt x="7806" y="6286"/>
                  </a:cubicBezTo>
                  <a:cubicBezTo>
                    <a:pt x="4266" y="10066"/>
                    <a:pt x="9040" y="13428"/>
                    <a:pt x="9040" y="13428"/>
                  </a:cubicBezTo>
                  <a:cubicBezTo>
                    <a:pt x="9040" y="13428"/>
                    <a:pt x="7298" y="13127"/>
                    <a:pt x="5356" y="13127"/>
                  </a:cubicBezTo>
                  <a:cubicBezTo>
                    <a:pt x="2974" y="13127"/>
                    <a:pt x="290" y="13580"/>
                    <a:pt x="148" y="15596"/>
                  </a:cubicBezTo>
                  <a:cubicBezTo>
                    <a:pt x="1" y="17667"/>
                    <a:pt x="7035" y="18283"/>
                    <a:pt x="14451" y="18283"/>
                  </a:cubicBezTo>
                  <a:cubicBezTo>
                    <a:pt x="20073" y="18283"/>
                    <a:pt x="25915" y="17929"/>
                    <a:pt x="29012" y="17585"/>
                  </a:cubicBezTo>
                  <a:cubicBezTo>
                    <a:pt x="36512" y="16750"/>
                    <a:pt x="42062" y="13985"/>
                    <a:pt x="38859" y="7957"/>
                  </a:cubicBezTo>
                  <a:cubicBezTo>
                    <a:pt x="37771" y="5908"/>
                    <a:pt x="36094" y="5225"/>
                    <a:pt x="34340" y="5225"/>
                  </a:cubicBezTo>
                  <a:cubicBezTo>
                    <a:pt x="30833" y="5225"/>
                    <a:pt x="27023" y="7957"/>
                    <a:pt x="27023" y="7957"/>
                  </a:cubicBezTo>
                  <a:cubicBezTo>
                    <a:pt x="27023" y="7957"/>
                    <a:pt x="28992" y="0"/>
                    <a:pt x="22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28;p30">
              <a:extLst>
                <a:ext uri="{FF2B5EF4-FFF2-40B4-BE49-F238E27FC236}">
                  <a16:creationId xmlns:a16="http://schemas.microsoft.com/office/drawing/2014/main" id="{597FF49F-49C8-FE24-A4EA-842ACBA51D35}"/>
                </a:ext>
              </a:extLst>
            </p:cNvPr>
            <p:cNvSpPr/>
            <p:nvPr/>
          </p:nvSpPr>
          <p:spPr>
            <a:xfrm>
              <a:off x="471775" y="2045950"/>
              <a:ext cx="607300" cy="264200"/>
            </a:xfrm>
            <a:custGeom>
              <a:avLst/>
              <a:gdLst/>
              <a:ahLst/>
              <a:cxnLst/>
              <a:rect l="l" t="t" r="r" b="b"/>
              <a:pathLst>
                <a:path w="24292" h="10568" extrusionOk="0">
                  <a:moveTo>
                    <a:pt x="13012" y="0"/>
                  </a:moveTo>
                  <a:cubicBezTo>
                    <a:pt x="8875" y="0"/>
                    <a:pt x="9730" y="5073"/>
                    <a:pt x="9730" y="5073"/>
                  </a:cubicBezTo>
                  <a:cubicBezTo>
                    <a:pt x="9730" y="5073"/>
                    <a:pt x="8269" y="2689"/>
                    <a:pt x="6436" y="2689"/>
                  </a:cubicBezTo>
                  <a:cubicBezTo>
                    <a:pt x="5831" y="2689"/>
                    <a:pt x="5185" y="2949"/>
                    <a:pt x="4538" y="3640"/>
                  </a:cubicBezTo>
                  <a:cubicBezTo>
                    <a:pt x="2489" y="5829"/>
                    <a:pt x="5254" y="7758"/>
                    <a:pt x="5254" y="7758"/>
                  </a:cubicBezTo>
                  <a:cubicBezTo>
                    <a:pt x="5254" y="7758"/>
                    <a:pt x="4237" y="7580"/>
                    <a:pt x="3107" y="7580"/>
                  </a:cubicBezTo>
                  <a:cubicBezTo>
                    <a:pt x="1732" y="7580"/>
                    <a:pt x="189" y="7844"/>
                    <a:pt x="102" y="9012"/>
                  </a:cubicBezTo>
                  <a:cubicBezTo>
                    <a:pt x="0" y="10211"/>
                    <a:pt x="4063" y="10567"/>
                    <a:pt x="8351" y="10567"/>
                  </a:cubicBezTo>
                  <a:cubicBezTo>
                    <a:pt x="11600" y="10567"/>
                    <a:pt x="14980" y="10363"/>
                    <a:pt x="16772" y="10165"/>
                  </a:cubicBezTo>
                  <a:cubicBezTo>
                    <a:pt x="21089" y="9708"/>
                    <a:pt x="24292" y="8116"/>
                    <a:pt x="22461" y="4595"/>
                  </a:cubicBezTo>
                  <a:cubicBezTo>
                    <a:pt x="21831" y="3415"/>
                    <a:pt x="20861" y="3022"/>
                    <a:pt x="19847" y="3022"/>
                  </a:cubicBezTo>
                  <a:cubicBezTo>
                    <a:pt x="17820" y="3022"/>
                    <a:pt x="15618" y="4595"/>
                    <a:pt x="15618" y="4595"/>
                  </a:cubicBezTo>
                  <a:cubicBezTo>
                    <a:pt x="15618" y="4595"/>
                    <a:pt x="16772" y="0"/>
                    <a:pt x="13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29;p30">
              <a:extLst>
                <a:ext uri="{FF2B5EF4-FFF2-40B4-BE49-F238E27FC236}">
                  <a16:creationId xmlns:a16="http://schemas.microsoft.com/office/drawing/2014/main" id="{7126A106-975A-EE40-CAAA-DD7CA36478C6}"/>
                </a:ext>
              </a:extLst>
            </p:cNvPr>
            <p:cNvSpPr/>
            <p:nvPr/>
          </p:nvSpPr>
          <p:spPr>
            <a:xfrm>
              <a:off x="802550" y="1600975"/>
              <a:ext cx="774825" cy="384825"/>
            </a:xfrm>
            <a:custGeom>
              <a:avLst/>
              <a:gdLst/>
              <a:ahLst/>
              <a:cxnLst/>
              <a:rect l="l" t="t" r="r" b="b"/>
              <a:pathLst>
                <a:path w="30993" h="15393" extrusionOk="0">
                  <a:moveTo>
                    <a:pt x="18602" y="0"/>
                  </a:moveTo>
                  <a:cubicBezTo>
                    <a:pt x="18340" y="0"/>
                    <a:pt x="18061" y="18"/>
                    <a:pt x="17764" y="55"/>
                  </a:cubicBezTo>
                  <a:cubicBezTo>
                    <a:pt x="12692" y="671"/>
                    <a:pt x="14502" y="6878"/>
                    <a:pt x="14502" y="6878"/>
                  </a:cubicBezTo>
                  <a:cubicBezTo>
                    <a:pt x="14502" y="6878"/>
                    <a:pt x="12646" y="3907"/>
                    <a:pt x="9787" y="3907"/>
                  </a:cubicBezTo>
                  <a:cubicBezTo>
                    <a:pt x="8867" y="3907"/>
                    <a:pt x="7843" y="4214"/>
                    <a:pt x="6744" y="5028"/>
                  </a:cubicBezTo>
                  <a:cubicBezTo>
                    <a:pt x="3163" y="7654"/>
                    <a:pt x="6983" y="10618"/>
                    <a:pt x="6983" y="10618"/>
                  </a:cubicBezTo>
                  <a:cubicBezTo>
                    <a:pt x="6983" y="10618"/>
                    <a:pt x="6937" y="10617"/>
                    <a:pt x="6854" y="10617"/>
                  </a:cubicBezTo>
                  <a:cubicBezTo>
                    <a:pt x="5903" y="10617"/>
                    <a:pt x="0" y="10718"/>
                    <a:pt x="0" y="13224"/>
                  </a:cubicBezTo>
                  <a:cubicBezTo>
                    <a:pt x="0" y="14338"/>
                    <a:pt x="4755" y="15213"/>
                    <a:pt x="10504" y="15372"/>
                  </a:cubicBezTo>
                  <a:cubicBezTo>
                    <a:pt x="11052" y="15385"/>
                    <a:pt x="11611" y="15392"/>
                    <a:pt x="12175" y="15392"/>
                  </a:cubicBezTo>
                  <a:cubicBezTo>
                    <a:pt x="17580" y="15392"/>
                    <a:pt x="23533" y="14771"/>
                    <a:pt x="27154" y="13204"/>
                  </a:cubicBezTo>
                  <a:cubicBezTo>
                    <a:pt x="29620" y="12150"/>
                    <a:pt x="30993" y="10658"/>
                    <a:pt x="30416" y="8629"/>
                  </a:cubicBezTo>
                  <a:cubicBezTo>
                    <a:pt x="29640" y="5917"/>
                    <a:pt x="28095" y="5130"/>
                    <a:pt x="26562" y="5130"/>
                  </a:cubicBezTo>
                  <a:cubicBezTo>
                    <a:pt x="24439" y="5130"/>
                    <a:pt x="22340" y="6639"/>
                    <a:pt x="22340" y="6639"/>
                  </a:cubicBezTo>
                  <a:cubicBezTo>
                    <a:pt x="22340" y="6639"/>
                    <a:pt x="23689" y="0"/>
                    <a:pt x="18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30;p30">
              <a:extLst>
                <a:ext uri="{FF2B5EF4-FFF2-40B4-BE49-F238E27FC236}">
                  <a16:creationId xmlns:a16="http://schemas.microsoft.com/office/drawing/2014/main" id="{06B9E7D3-0A98-59A5-D930-26B0BC036B87}"/>
                </a:ext>
              </a:extLst>
            </p:cNvPr>
            <p:cNvSpPr/>
            <p:nvPr/>
          </p:nvSpPr>
          <p:spPr>
            <a:xfrm>
              <a:off x="513100" y="1893675"/>
              <a:ext cx="50750" cy="22000"/>
            </a:xfrm>
            <a:custGeom>
              <a:avLst/>
              <a:gdLst/>
              <a:ahLst/>
              <a:cxnLst/>
              <a:rect l="l" t="t" r="r" b="b"/>
              <a:pathLst>
                <a:path w="2030" h="880" extrusionOk="0">
                  <a:moveTo>
                    <a:pt x="505" y="1"/>
                  </a:moveTo>
                  <a:cubicBezTo>
                    <a:pt x="439" y="1"/>
                    <a:pt x="376" y="8"/>
                    <a:pt x="319" y="24"/>
                  </a:cubicBezTo>
                  <a:cubicBezTo>
                    <a:pt x="120" y="84"/>
                    <a:pt x="1" y="183"/>
                    <a:pt x="21" y="203"/>
                  </a:cubicBezTo>
                  <a:cubicBezTo>
                    <a:pt x="40" y="243"/>
                    <a:pt x="160" y="223"/>
                    <a:pt x="339" y="243"/>
                  </a:cubicBezTo>
                  <a:cubicBezTo>
                    <a:pt x="518" y="263"/>
                    <a:pt x="776" y="322"/>
                    <a:pt x="1015" y="442"/>
                  </a:cubicBezTo>
                  <a:cubicBezTo>
                    <a:pt x="1274" y="581"/>
                    <a:pt x="1513" y="700"/>
                    <a:pt x="1711" y="760"/>
                  </a:cubicBezTo>
                  <a:cubicBezTo>
                    <a:pt x="1910" y="839"/>
                    <a:pt x="2030" y="879"/>
                    <a:pt x="2030" y="879"/>
                  </a:cubicBezTo>
                  <a:cubicBezTo>
                    <a:pt x="2030" y="879"/>
                    <a:pt x="1930" y="760"/>
                    <a:pt x="1791" y="641"/>
                  </a:cubicBezTo>
                  <a:cubicBezTo>
                    <a:pt x="1632" y="521"/>
                    <a:pt x="1433" y="322"/>
                    <a:pt x="1135" y="163"/>
                  </a:cubicBezTo>
                  <a:cubicBezTo>
                    <a:pt x="914" y="60"/>
                    <a:pt x="694"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31;p30">
              <a:extLst>
                <a:ext uri="{FF2B5EF4-FFF2-40B4-BE49-F238E27FC236}">
                  <a16:creationId xmlns:a16="http://schemas.microsoft.com/office/drawing/2014/main" id="{F9F8665E-E313-7E18-8818-2767EDF72A89}"/>
                </a:ext>
              </a:extLst>
            </p:cNvPr>
            <p:cNvSpPr/>
            <p:nvPr/>
          </p:nvSpPr>
          <p:spPr>
            <a:xfrm>
              <a:off x="553875" y="1892000"/>
              <a:ext cx="37825" cy="16525"/>
            </a:xfrm>
            <a:custGeom>
              <a:avLst/>
              <a:gdLst/>
              <a:ahLst/>
              <a:cxnLst/>
              <a:rect l="l" t="t" r="r" b="b"/>
              <a:pathLst>
                <a:path w="1513" h="661" extrusionOk="0">
                  <a:moveTo>
                    <a:pt x="1493" y="38"/>
                  </a:moveTo>
                  <a:cubicBezTo>
                    <a:pt x="1484" y="38"/>
                    <a:pt x="1471" y="45"/>
                    <a:pt x="1455" y="69"/>
                  </a:cubicBezTo>
                  <a:lnTo>
                    <a:pt x="1455" y="69"/>
                  </a:lnTo>
                  <a:cubicBezTo>
                    <a:pt x="1491" y="55"/>
                    <a:pt x="1513" y="51"/>
                    <a:pt x="1513" y="51"/>
                  </a:cubicBezTo>
                  <a:cubicBezTo>
                    <a:pt x="1513" y="51"/>
                    <a:pt x="1506" y="38"/>
                    <a:pt x="1493" y="38"/>
                  </a:cubicBezTo>
                  <a:close/>
                  <a:moveTo>
                    <a:pt x="1098" y="1"/>
                  </a:moveTo>
                  <a:cubicBezTo>
                    <a:pt x="960" y="1"/>
                    <a:pt x="809" y="22"/>
                    <a:pt x="657" y="91"/>
                  </a:cubicBezTo>
                  <a:cubicBezTo>
                    <a:pt x="419" y="190"/>
                    <a:pt x="259" y="310"/>
                    <a:pt x="160" y="409"/>
                  </a:cubicBezTo>
                  <a:cubicBezTo>
                    <a:pt x="61" y="509"/>
                    <a:pt x="1" y="608"/>
                    <a:pt x="21" y="648"/>
                  </a:cubicBezTo>
                  <a:cubicBezTo>
                    <a:pt x="29" y="657"/>
                    <a:pt x="44" y="661"/>
                    <a:pt x="64" y="661"/>
                  </a:cubicBezTo>
                  <a:cubicBezTo>
                    <a:pt x="180" y="661"/>
                    <a:pt x="474" y="522"/>
                    <a:pt x="797" y="369"/>
                  </a:cubicBezTo>
                  <a:cubicBezTo>
                    <a:pt x="995" y="270"/>
                    <a:pt x="1155" y="190"/>
                    <a:pt x="1294" y="151"/>
                  </a:cubicBezTo>
                  <a:cubicBezTo>
                    <a:pt x="1355" y="110"/>
                    <a:pt x="1411" y="85"/>
                    <a:pt x="1451" y="70"/>
                  </a:cubicBezTo>
                  <a:lnTo>
                    <a:pt x="1451" y="70"/>
                  </a:lnTo>
                  <a:cubicBezTo>
                    <a:pt x="1452" y="70"/>
                    <a:pt x="1452" y="71"/>
                    <a:pt x="1453" y="71"/>
                  </a:cubicBezTo>
                  <a:cubicBezTo>
                    <a:pt x="1454" y="70"/>
                    <a:pt x="1454" y="69"/>
                    <a:pt x="1455" y="69"/>
                  </a:cubicBezTo>
                  <a:lnTo>
                    <a:pt x="1455" y="69"/>
                  </a:lnTo>
                  <a:cubicBezTo>
                    <a:pt x="1453" y="69"/>
                    <a:pt x="1452" y="69"/>
                    <a:pt x="1451" y="70"/>
                  </a:cubicBezTo>
                  <a:lnTo>
                    <a:pt x="1451" y="70"/>
                  </a:lnTo>
                  <a:cubicBezTo>
                    <a:pt x="1411" y="50"/>
                    <a:pt x="1352" y="11"/>
                    <a:pt x="1274" y="11"/>
                  </a:cubicBezTo>
                  <a:cubicBezTo>
                    <a:pt x="1219" y="5"/>
                    <a:pt x="1160" y="1"/>
                    <a:pt x="1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32;p30">
              <a:extLst>
                <a:ext uri="{FF2B5EF4-FFF2-40B4-BE49-F238E27FC236}">
                  <a16:creationId xmlns:a16="http://schemas.microsoft.com/office/drawing/2014/main" id="{DED9629E-86AB-2DAF-AB40-85DC0708DCC2}"/>
                </a:ext>
              </a:extLst>
            </p:cNvPr>
            <p:cNvSpPr/>
            <p:nvPr/>
          </p:nvSpPr>
          <p:spPr>
            <a:xfrm>
              <a:off x="470325" y="1914400"/>
              <a:ext cx="42300" cy="17675"/>
            </a:xfrm>
            <a:custGeom>
              <a:avLst/>
              <a:gdLst/>
              <a:ahLst/>
              <a:cxnLst/>
              <a:rect l="l" t="t" r="r" b="b"/>
              <a:pathLst>
                <a:path w="1692" h="707" extrusionOk="0">
                  <a:moveTo>
                    <a:pt x="445" y="0"/>
                  </a:moveTo>
                  <a:cubicBezTo>
                    <a:pt x="378" y="0"/>
                    <a:pt x="315" y="4"/>
                    <a:pt x="259" y="10"/>
                  </a:cubicBezTo>
                  <a:cubicBezTo>
                    <a:pt x="100" y="50"/>
                    <a:pt x="1" y="90"/>
                    <a:pt x="1" y="110"/>
                  </a:cubicBezTo>
                  <a:cubicBezTo>
                    <a:pt x="21" y="189"/>
                    <a:pt x="419" y="170"/>
                    <a:pt x="856" y="309"/>
                  </a:cubicBezTo>
                  <a:cubicBezTo>
                    <a:pt x="1095" y="388"/>
                    <a:pt x="1274" y="488"/>
                    <a:pt x="1433" y="567"/>
                  </a:cubicBezTo>
                  <a:cubicBezTo>
                    <a:pt x="1513" y="607"/>
                    <a:pt x="1553" y="647"/>
                    <a:pt x="1612" y="667"/>
                  </a:cubicBezTo>
                  <a:cubicBezTo>
                    <a:pt x="1652" y="687"/>
                    <a:pt x="1692" y="707"/>
                    <a:pt x="1692" y="707"/>
                  </a:cubicBezTo>
                  <a:cubicBezTo>
                    <a:pt x="1692" y="707"/>
                    <a:pt x="1652" y="687"/>
                    <a:pt x="1632" y="627"/>
                  </a:cubicBezTo>
                  <a:cubicBezTo>
                    <a:pt x="1612" y="587"/>
                    <a:pt x="1553" y="528"/>
                    <a:pt x="1513" y="468"/>
                  </a:cubicBezTo>
                  <a:cubicBezTo>
                    <a:pt x="1393" y="329"/>
                    <a:pt x="1194" y="189"/>
                    <a:pt x="936" y="90"/>
                  </a:cubicBezTo>
                  <a:cubicBezTo>
                    <a:pt x="771" y="21"/>
                    <a:pt x="596" y="0"/>
                    <a:pt x="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33;p30">
              <a:extLst>
                <a:ext uri="{FF2B5EF4-FFF2-40B4-BE49-F238E27FC236}">
                  <a16:creationId xmlns:a16="http://schemas.microsoft.com/office/drawing/2014/main" id="{FF2ECF4A-CCCB-36E3-F50B-E2A84661F838}"/>
                </a:ext>
              </a:extLst>
            </p:cNvPr>
            <p:cNvSpPr/>
            <p:nvPr/>
          </p:nvSpPr>
          <p:spPr>
            <a:xfrm>
              <a:off x="496700" y="1908675"/>
              <a:ext cx="26375" cy="15100"/>
            </a:xfrm>
            <a:custGeom>
              <a:avLst/>
              <a:gdLst/>
              <a:ahLst/>
              <a:cxnLst/>
              <a:rect l="l" t="t" r="r" b="b"/>
              <a:pathLst>
                <a:path w="1055" h="604" extrusionOk="0">
                  <a:moveTo>
                    <a:pt x="895" y="1"/>
                  </a:moveTo>
                  <a:cubicBezTo>
                    <a:pt x="776" y="1"/>
                    <a:pt x="597" y="21"/>
                    <a:pt x="458" y="100"/>
                  </a:cubicBezTo>
                  <a:cubicBezTo>
                    <a:pt x="299" y="200"/>
                    <a:pt x="179" y="299"/>
                    <a:pt x="100" y="399"/>
                  </a:cubicBezTo>
                  <a:cubicBezTo>
                    <a:pt x="20" y="498"/>
                    <a:pt x="0" y="578"/>
                    <a:pt x="20" y="598"/>
                  </a:cubicBezTo>
                  <a:cubicBezTo>
                    <a:pt x="26" y="602"/>
                    <a:pt x="34" y="604"/>
                    <a:pt x="44" y="604"/>
                  </a:cubicBezTo>
                  <a:cubicBezTo>
                    <a:pt x="123" y="604"/>
                    <a:pt x="308" y="461"/>
                    <a:pt x="557" y="319"/>
                  </a:cubicBezTo>
                  <a:cubicBezTo>
                    <a:pt x="677" y="239"/>
                    <a:pt x="796" y="180"/>
                    <a:pt x="895" y="120"/>
                  </a:cubicBezTo>
                  <a:lnTo>
                    <a:pt x="1055" y="21"/>
                  </a:lnTo>
                  <a:cubicBezTo>
                    <a:pt x="1055" y="21"/>
                    <a:pt x="975"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34;p30">
              <a:extLst>
                <a:ext uri="{FF2B5EF4-FFF2-40B4-BE49-F238E27FC236}">
                  <a16:creationId xmlns:a16="http://schemas.microsoft.com/office/drawing/2014/main" id="{2861FDDA-4D70-A70F-56EF-553CDF9AF643}"/>
                </a:ext>
              </a:extLst>
            </p:cNvPr>
            <p:cNvSpPr/>
            <p:nvPr/>
          </p:nvSpPr>
          <p:spPr>
            <a:xfrm>
              <a:off x="438500" y="1872975"/>
              <a:ext cx="64675" cy="22800"/>
            </a:xfrm>
            <a:custGeom>
              <a:avLst/>
              <a:gdLst/>
              <a:ahLst/>
              <a:cxnLst/>
              <a:rect l="l" t="t" r="r" b="b"/>
              <a:pathLst>
                <a:path w="2587" h="912" extrusionOk="0">
                  <a:moveTo>
                    <a:pt x="803" y="1"/>
                  </a:moveTo>
                  <a:cubicBezTo>
                    <a:pt x="645" y="1"/>
                    <a:pt x="506" y="20"/>
                    <a:pt x="399" y="56"/>
                  </a:cubicBezTo>
                  <a:cubicBezTo>
                    <a:pt x="120" y="156"/>
                    <a:pt x="1" y="275"/>
                    <a:pt x="21" y="295"/>
                  </a:cubicBezTo>
                  <a:cubicBezTo>
                    <a:pt x="27" y="307"/>
                    <a:pt x="46" y="312"/>
                    <a:pt x="77" y="312"/>
                  </a:cubicBezTo>
                  <a:cubicBezTo>
                    <a:pt x="145" y="312"/>
                    <a:pt x="268" y="289"/>
                    <a:pt x="419" y="275"/>
                  </a:cubicBezTo>
                  <a:cubicBezTo>
                    <a:pt x="464" y="271"/>
                    <a:pt x="514" y="268"/>
                    <a:pt x="569" y="268"/>
                  </a:cubicBezTo>
                  <a:cubicBezTo>
                    <a:pt x="777" y="268"/>
                    <a:pt x="1046" y="304"/>
                    <a:pt x="1314" y="414"/>
                  </a:cubicBezTo>
                  <a:cubicBezTo>
                    <a:pt x="1652" y="534"/>
                    <a:pt x="1990" y="653"/>
                    <a:pt x="2209" y="752"/>
                  </a:cubicBezTo>
                  <a:cubicBezTo>
                    <a:pt x="2428" y="852"/>
                    <a:pt x="2587" y="912"/>
                    <a:pt x="2587" y="912"/>
                  </a:cubicBezTo>
                  <a:cubicBezTo>
                    <a:pt x="2587" y="912"/>
                    <a:pt x="2467" y="812"/>
                    <a:pt x="2308" y="633"/>
                  </a:cubicBezTo>
                  <a:cubicBezTo>
                    <a:pt x="2109" y="454"/>
                    <a:pt x="1831" y="235"/>
                    <a:pt x="1433" y="96"/>
                  </a:cubicBezTo>
                  <a:cubicBezTo>
                    <a:pt x="1214" y="30"/>
                    <a:pt x="995"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35;p30">
              <a:extLst>
                <a:ext uri="{FF2B5EF4-FFF2-40B4-BE49-F238E27FC236}">
                  <a16:creationId xmlns:a16="http://schemas.microsoft.com/office/drawing/2014/main" id="{EC9DEC6D-A10A-12DF-05DA-039D13353F31}"/>
                </a:ext>
              </a:extLst>
            </p:cNvPr>
            <p:cNvSpPr/>
            <p:nvPr/>
          </p:nvSpPr>
          <p:spPr>
            <a:xfrm>
              <a:off x="479775" y="1861425"/>
              <a:ext cx="48775" cy="24075"/>
            </a:xfrm>
            <a:custGeom>
              <a:avLst/>
              <a:gdLst/>
              <a:ahLst/>
              <a:cxnLst/>
              <a:rect l="l" t="t" r="r" b="b"/>
              <a:pathLst>
                <a:path w="1951" h="963" extrusionOk="0">
                  <a:moveTo>
                    <a:pt x="1632" y="1"/>
                  </a:moveTo>
                  <a:cubicBezTo>
                    <a:pt x="1433" y="1"/>
                    <a:pt x="1135" y="21"/>
                    <a:pt x="836" y="140"/>
                  </a:cubicBezTo>
                  <a:cubicBezTo>
                    <a:pt x="538" y="299"/>
                    <a:pt x="319" y="458"/>
                    <a:pt x="180" y="637"/>
                  </a:cubicBezTo>
                  <a:cubicBezTo>
                    <a:pt x="41" y="817"/>
                    <a:pt x="1" y="936"/>
                    <a:pt x="41" y="956"/>
                  </a:cubicBezTo>
                  <a:cubicBezTo>
                    <a:pt x="47" y="960"/>
                    <a:pt x="54" y="962"/>
                    <a:pt x="63" y="962"/>
                  </a:cubicBezTo>
                  <a:cubicBezTo>
                    <a:pt x="169" y="962"/>
                    <a:pt x="477" y="641"/>
                    <a:pt x="956" y="439"/>
                  </a:cubicBezTo>
                  <a:cubicBezTo>
                    <a:pt x="1234" y="319"/>
                    <a:pt x="1453" y="220"/>
                    <a:pt x="1652" y="160"/>
                  </a:cubicBezTo>
                  <a:cubicBezTo>
                    <a:pt x="1751" y="140"/>
                    <a:pt x="1831" y="120"/>
                    <a:pt x="1871" y="100"/>
                  </a:cubicBezTo>
                  <a:cubicBezTo>
                    <a:pt x="1930" y="61"/>
                    <a:pt x="1950" y="61"/>
                    <a:pt x="1950" y="61"/>
                  </a:cubicBezTo>
                  <a:cubicBezTo>
                    <a:pt x="1950" y="61"/>
                    <a:pt x="1930" y="61"/>
                    <a:pt x="1871" y="41"/>
                  </a:cubicBezTo>
                  <a:cubicBezTo>
                    <a:pt x="1831" y="21"/>
                    <a:pt x="1732"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36;p30">
              <a:extLst>
                <a:ext uri="{FF2B5EF4-FFF2-40B4-BE49-F238E27FC236}">
                  <a16:creationId xmlns:a16="http://schemas.microsoft.com/office/drawing/2014/main" id="{56270590-7F73-4E9A-4A65-0D490276635F}"/>
                </a:ext>
              </a:extLst>
            </p:cNvPr>
            <p:cNvSpPr/>
            <p:nvPr/>
          </p:nvSpPr>
          <p:spPr>
            <a:xfrm>
              <a:off x="1818550" y="1691100"/>
              <a:ext cx="87075" cy="37075"/>
            </a:xfrm>
            <a:custGeom>
              <a:avLst/>
              <a:gdLst/>
              <a:ahLst/>
              <a:cxnLst/>
              <a:rect l="l" t="t" r="r" b="b"/>
              <a:pathLst>
                <a:path w="3483" h="1483" extrusionOk="0">
                  <a:moveTo>
                    <a:pt x="872" y="1"/>
                  </a:moveTo>
                  <a:cubicBezTo>
                    <a:pt x="758" y="1"/>
                    <a:pt x="652" y="11"/>
                    <a:pt x="558" y="30"/>
                  </a:cubicBezTo>
                  <a:cubicBezTo>
                    <a:pt x="180" y="90"/>
                    <a:pt x="1" y="249"/>
                    <a:pt x="21" y="329"/>
                  </a:cubicBezTo>
                  <a:cubicBezTo>
                    <a:pt x="41" y="389"/>
                    <a:pt x="240" y="369"/>
                    <a:pt x="558" y="389"/>
                  </a:cubicBezTo>
                  <a:cubicBezTo>
                    <a:pt x="856" y="428"/>
                    <a:pt x="1294" y="528"/>
                    <a:pt x="1732" y="747"/>
                  </a:cubicBezTo>
                  <a:cubicBezTo>
                    <a:pt x="2149" y="965"/>
                    <a:pt x="2607" y="1184"/>
                    <a:pt x="2925" y="1324"/>
                  </a:cubicBezTo>
                  <a:cubicBezTo>
                    <a:pt x="3243" y="1443"/>
                    <a:pt x="3482" y="1483"/>
                    <a:pt x="3482" y="1483"/>
                  </a:cubicBezTo>
                  <a:cubicBezTo>
                    <a:pt x="3482" y="1483"/>
                    <a:pt x="3323" y="1324"/>
                    <a:pt x="3124" y="1085"/>
                  </a:cubicBezTo>
                  <a:cubicBezTo>
                    <a:pt x="2885" y="866"/>
                    <a:pt x="2507" y="528"/>
                    <a:pt x="2010" y="269"/>
                  </a:cubicBezTo>
                  <a:cubicBezTo>
                    <a:pt x="1622" y="90"/>
                    <a:pt x="1212"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37;p30">
              <a:extLst>
                <a:ext uri="{FF2B5EF4-FFF2-40B4-BE49-F238E27FC236}">
                  <a16:creationId xmlns:a16="http://schemas.microsoft.com/office/drawing/2014/main" id="{586179FD-6419-A975-808B-6E96197CF3BD}"/>
                </a:ext>
              </a:extLst>
            </p:cNvPr>
            <p:cNvSpPr/>
            <p:nvPr/>
          </p:nvSpPr>
          <p:spPr>
            <a:xfrm>
              <a:off x="1888175" y="1685450"/>
              <a:ext cx="65675" cy="29175"/>
            </a:xfrm>
            <a:custGeom>
              <a:avLst/>
              <a:gdLst/>
              <a:ahLst/>
              <a:cxnLst/>
              <a:rect l="l" t="t" r="r" b="b"/>
              <a:pathLst>
                <a:path w="2627" h="1167" extrusionOk="0">
                  <a:moveTo>
                    <a:pt x="1975" y="1"/>
                  </a:moveTo>
                  <a:cubicBezTo>
                    <a:pt x="1726" y="1"/>
                    <a:pt x="1430" y="47"/>
                    <a:pt x="1155" y="177"/>
                  </a:cubicBezTo>
                  <a:cubicBezTo>
                    <a:pt x="797" y="356"/>
                    <a:pt x="498" y="575"/>
                    <a:pt x="299" y="754"/>
                  </a:cubicBezTo>
                  <a:cubicBezTo>
                    <a:pt x="100" y="953"/>
                    <a:pt x="1" y="1092"/>
                    <a:pt x="41" y="1132"/>
                  </a:cubicBezTo>
                  <a:cubicBezTo>
                    <a:pt x="55" y="1156"/>
                    <a:pt x="84" y="1167"/>
                    <a:pt x="125" y="1167"/>
                  </a:cubicBezTo>
                  <a:cubicBezTo>
                    <a:pt x="324" y="1167"/>
                    <a:pt x="812" y="921"/>
                    <a:pt x="1354" y="674"/>
                  </a:cubicBezTo>
                  <a:cubicBezTo>
                    <a:pt x="1692" y="515"/>
                    <a:pt x="1990" y="396"/>
                    <a:pt x="2229" y="296"/>
                  </a:cubicBezTo>
                  <a:cubicBezTo>
                    <a:pt x="2488" y="197"/>
                    <a:pt x="2627" y="137"/>
                    <a:pt x="2627" y="137"/>
                  </a:cubicBezTo>
                  <a:cubicBezTo>
                    <a:pt x="2627" y="137"/>
                    <a:pt x="2587" y="117"/>
                    <a:pt x="2547" y="97"/>
                  </a:cubicBezTo>
                  <a:cubicBezTo>
                    <a:pt x="2488" y="77"/>
                    <a:pt x="2388" y="58"/>
                    <a:pt x="2229" y="18"/>
                  </a:cubicBezTo>
                  <a:cubicBezTo>
                    <a:pt x="2153" y="7"/>
                    <a:pt x="2067" y="1"/>
                    <a:pt x="1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38;p30">
              <a:extLst>
                <a:ext uri="{FF2B5EF4-FFF2-40B4-BE49-F238E27FC236}">
                  <a16:creationId xmlns:a16="http://schemas.microsoft.com/office/drawing/2014/main" id="{6A9A8FE5-18C0-E0FB-8C07-A0653384EE40}"/>
                </a:ext>
              </a:extLst>
            </p:cNvPr>
            <p:cNvSpPr/>
            <p:nvPr/>
          </p:nvSpPr>
          <p:spPr>
            <a:xfrm>
              <a:off x="1743975" y="1726975"/>
              <a:ext cx="71125" cy="30050"/>
            </a:xfrm>
            <a:custGeom>
              <a:avLst/>
              <a:gdLst/>
              <a:ahLst/>
              <a:cxnLst/>
              <a:rect l="l" t="t" r="r" b="b"/>
              <a:pathLst>
                <a:path w="2845" h="1202" extrusionOk="0">
                  <a:moveTo>
                    <a:pt x="740" y="1"/>
                  </a:moveTo>
                  <a:cubicBezTo>
                    <a:pt x="629" y="1"/>
                    <a:pt x="527" y="10"/>
                    <a:pt x="438" y="28"/>
                  </a:cubicBezTo>
                  <a:cubicBezTo>
                    <a:pt x="139" y="48"/>
                    <a:pt x="0" y="147"/>
                    <a:pt x="0" y="207"/>
                  </a:cubicBezTo>
                  <a:cubicBezTo>
                    <a:pt x="20" y="306"/>
                    <a:pt x="716" y="247"/>
                    <a:pt x="1492" y="525"/>
                  </a:cubicBezTo>
                  <a:cubicBezTo>
                    <a:pt x="1870" y="644"/>
                    <a:pt x="2208" y="823"/>
                    <a:pt x="2467" y="943"/>
                  </a:cubicBezTo>
                  <a:cubicBezTo>
                    <a:pt x="2586" y="1022"/>
                    <a:pt x="2686" y="1082"/>
                    <a:pt x="2745" y="1122"/>
                  </a:cubicBezTo>
                  <a:cubicBezTo>
                    <a:pt x="2805" y="1182"/>
                    <a:pt x="2845" y="1201"/>
                    <a:pt x="2845" y="1201"/>
                  </a:cubicBezTo>
                  <a:cubicBezTo>
                    <a:pt x="2845" y="1201"/>
                    <a:pt x="2825" y="1182"/>
                    <a:pt x="2785" y="1062"/>
                  </a:cubicBezTo>
                  <a:cubicBezTo>
                    <a:pt x="2745" y="1022"/>
                    <a:pt x="2686" y="923"/>
                    <a:pt x="2586" y="804"/>
                  </a:cubicBezTo>
                  <a:cubicBezTo>
                    <a:pt x="2387" y="585"/>
                    <a:pt x="2069" y="306"/>
                    <a:pt x="1611" y="147"/>
                  </a:cubicBezTo>
                  <a:cubicBezTo>
                    <a:pt x="1305" y="50"/>
                    <a:pt x="99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39;p30">
              <a:extLst>
                <a:ext uri="{FF2B5EF4-FFF2-40B4-BE49-F238E27FC236}">
                  <a16:creationId xmlns:a16="http://schemas.microsoft.com/office/drawing/2014/main" id="{93904C28-2A28-35BB-9FBF-41C16B21F080}"/>
                </a:ext>
              </a:extLst>
            </p:cNvPr>
            <p:cNvSpPr/>
            <p:nvPr/>
          </p:nvSpPr>
          <p:spPr>
            <a:xfrm>
              <a:off x="1787725" y="1715225"/>
              <a:ext cx="46775" cy="26575"/>
            </a:xfrm>
            <a:custGeom>
              <a:avLst/>
              <a:gdLst/>
              <a:ahLst/>
              <a:cxnLst/>
              <a:rect l="l" t="t" r="r" b="b"/>
              <a:pathLst>
                <a:path w="1871" h="1063" extrusionOk="0">
                  <a:moveTo>
                    <a:pt x="1552" y="0"/>
                  </a:moveTo>
                  <a:cubicBezTo>
                    <a:pt x="1353" y="0"/>
                    <a:pt x="1055" y="60"/>
                    <a:pt x="776" y="199"/>
                  </a:cubicBezTo>
                  <a:cubicBezTo>
                    <a:pt x="498" y="359"/>
                    <a:pt x="299" y="557"/>
                    <a:pt x="180" y="717"/>
                  </a:cubicBezTo>
                  <a:cubicBezTo>
                    <a:pt x="60" y="876"/>
                    <a:pt x="1" y="995"/>
                    <a:pt x="60" y="1055"/>
                  </a:cubicBezTo>
                  <a:cubicBezTo>
                    <a:pt x="69" y="1060"/>
                    <a:pt x="80" y="1062"/>
                    <a:pt x="92" y="1062"/>
                  </a:cubicBezTo>
                  <a:cubicBezTo>
                    <a:pt x="220" y="1062"/>
                    <a:pt x="540" y="795"/>
                    <a:pt x="975" y="577"/>
                  </a:cubicBezTo>
                  <a:cubicBezTo>
                    <a:pt x="1234" y="438"/>
                    <a:pt x="1433" y="319"/>
                    <a:pt x="1592" y="219"/>
                  </a:cubicBezTo>
                  <a:cubicBezTo>
                    <a:pt x="1771" y="140"/>
                    <a:pt x="1871" y="80"/>
                    <a:pt x="1871" y="80"/>
                  </a:cubicBezTo>
                  <a:cubicBezTo>
                    <a:pt x="1871" y="80"/>
                    <a:pt x="1751" y="20"/>
                    <a:pt x="1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40;p30">
              <a:extLst>
                <a:ext uri="{FF2B5EF4-FFF2-40B4-BE49-F238E27FC236}">
                  <a16:creationId xmlns:a16="http://schemas.microsoft.com/office/drawing/2014/main" id="{F4BC3869-8D3E-95B0-E3B4-4F29CA93A8FD}"/>
                </a:ext>
              </a:extLst>
            </p:cNvPr>
            <p:cNvSpPr/>
            <p:nvPr/>
          </p:nvSpPr>
          <p:spPr>
            <a:xfrm>
              <a:off x="415125" y="3579675"/>
              <a:ext cx="2512975" cy="216850"/>
            </a:xfrm>
            <a:custGeom>
              <a:avLst/>
              <a:gdLst/>
              <a:ahLst/>
              <a:cxnLst/>
              <a:rect l="l" t="t" r="r" b="b"/>
              <a:pathLst>
                <a:path w="100519" h="8674" extrusionOk="0">
                  <a:moveTo>
                    <a:pt x="95366" y="0"/>
                  </a:moveTo>
                  <a:lnTo>
                    <a:pt x="95366" y="1114"/>
                  </a:lnTo>
                  <a:lnTo>
                    <a:pt x="1" y="1114"/>
                  </a:lnTo>
                  <a:lnTo>
                    <a:pt x="1" y="7679"/>
                  </a:lnTo>
                  <a:lnTo>
                    <a:pt x="95366" y="7679"/>
                  </a:lnTo>
                  <a:lnTo>
                    <a:pt x="95366" y="8674"/>
                  </a:lnTo>
                  <a:lnTo>
                    <a:pt x="100519" y="4257"/>
                  </a:lnTo>
                  <a:lnTo>
                    <a:pt x="95366"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1;p30">
              <a:extLst>
                <a:ext uri="{FF2B5EF4-FFF2-40B4-BE49-F238E27FC236}">
                  <a16:creationId xmlns:a16="http://schemas.microsoft.com/office/drawing/2014/main" id="{4E9D580B-1498-8EB6-2DA4-3F37D8DD28E3}"/>
                </a:ext>
              </a:extLst>
            </p:cNvPr>
            <p:cNvSpPr/>
            <p:nvPr/>
          </p:nvSpPr>
          <p:spPr>
            <a:xfrm>
              <a:off x="415125" y="3579675"/>
              <a:ext cx="2512975" cy="216850"/>
            </a:xfrm>
            <a:custGeom>
              <a:avLst/>
              <a:gdLst/>
              <a:ahLst/>
              <a:cxnLst/>
              <a:rect l="l" t="t" r="r" b="b"/>
              <a:pathLst>
                <a:path w="100519" h="8674" extrusionOk="0">
                  <a:moveTo>
                    <a:pt x="95366" y="0"/>
                  </a:moveTo>
                  <a:lnTo>
                    <a:pt x="95366" y="1114"/>
                  </a:lnTo>
                  <a:lnTo>
                    <a:pt x="1" y="1114"/>
                  </a:lnTo>
                  <a:lnTo>
                    <a:pt x="1" y="7679"/>
                  </a:lnTo>
                  <a:lnTo>
                    <a:pt x="95366" y="7679"/>
                  </a:lnTo>
                  <a:lnTo>
                    <a:pt x="95366" y="8674"/>
                  </a:lnTo>
                  <a:lnTo>
                    <a:pt x="100519" y="4257"/>
                  </a:lnTo>
                  <a:lnTo>
                    <a:pt x="95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42;p30">
              <a:extLst>
                <a:ext uri="{FF2B5EF4-FFF2-40B4-BE49-F238E27FC236}">
                  <a16:creationId xmlns:a16="http://schemas.microsoft.com/office/drawing/2014/main" id="{2C404815-66D0-43CD-CF3F-B0F5BC3A5816}"/>
                </a:ext>
              </a:extLst>
            </p:cNvPr>
            <p:cNvSpPr/>
            <p:nvPr/>
          </p:nvSpPr>
          <p:spPr>
            <a:xfrm>
              <a:off x="777175" y="2587025"/>
              <a:ext cx="159675" cy="140275"/>
            </a:xfrm>
            <a:custGeom>
              <a:avLst/>
              <a:gdLst/>
              <a:ahLst/>
              <a:cxnLst/>
              <a:rect l="l" t="t" r="r" b="b"/>
              <a:pathLst>
                <a:path w="6387" h="5611" extrusionOk="0">
                  <a:moveTo>
                    <a:pt x="1711" y="0"/>
                  </a:moveTo>
                  <a:lnTo>
                    <a:pt x="1" y="557"/>
                  </a:lnTo>
                  <a:cubicBezTo>
                    <a:pt x="40" y="756"/>
                    <a:pt x="578" y="3382"/>
                    <a:pt x="1135" y="3879"/>
                  </a:cubicBezTo>
                  <a:cubicBezTo>
                    <a:pt x="1771" y="4417"/>
                    <a:pt x="6108" y="5610"/>
                    <a:pt x="6108" y="5610"/>
                  </a:cubicBezTo>
                  <a:lnTo>
                    <a:pt x="6386" y="4635"/>
                  </a:lnTo>
                  <a:lnTo>
                    <a:pt x="2925" y="2805"/>
                  </a:lnTo>
                  <a:cubicBezTo>
                    <a:pt x="2268" y="2228"/>
                    <a:pt x="2010" y="1035"/>
                    <a:pt x="1711"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43;p30">
              <a:extLst>
                <a:ext uri="{FF2B5EF4-FFF2-40B4-BE49-F238E27FC236}">
                  <a16:creationId xmlns:a16="http://schemas.microsoft.com/office/drawing/2014/main" id="{F4046693-8F34-D29B-66BE-3AD64DA656D5}"/>
                </a:ext>
              </a:extLst>
            </p:cNvPr>
            <p:cNvSpPr/>
            <p:nvPr/>
          </p:nvSpPr>
          <p:spPr>
            <a:xfrm>
              <a:off x="908475" y="2694650"/>
              <a:ext cx="60200" cy="44900"/>
            </a:xfrm>
            <a:custGeom>
              <a:avLst/>
              <a:gdLst/>
              <a:ahLst/>
              <a:cxnLst/>
              <a:rect l="l" t="t" r="r" b="b"/>
              <a:pathLst>
                <a:path w="2408" h="1796" extrusionOk="0">
                  <a:moveTo>
                    <a:pt x="1168" y="0"/>
                  </a:moveTo>
                  <a:cubicBezTo>
                    <a:pt x="1123" y="0"/>
                    <a:pt x="1079" y="4"/>
                    <a:pt x="1035" y="12"/>
                  </a:cubicBezTo>
                  <a:lnTo>
                    <a:pt x="299" y="131"/>
                  </a:lnTo>
                  <a:cubicBezTo>
                    <a:pt x="0" y="191"/>
                    <a:pt x="20" y="987"/>
                    <a:pt x="20" y="987"/>
                  </a:cubicBezTo>
                  <a:lnTo>
                    <a:pt x="896" y="1425"/>
                  </a:lnTo>
                  <a:lnTo>
                    <a:pt x="1711" y="1783"/>
                  </a:lnTo>
                  <a:cubicBezTo>
                    <a:pt x="1732" y="1791"/>
                    <a:pt x="1754" y="1795"/>
                    <a:pt x="1775" y="1795"/>
                  </a:cubicBezTo>
                  <a:cubicBezTo>
                    <a:pt x="1852" y="1795"/>
                    <a:pt x="1927" y="1741"/>
                    <a:pt x="1990" y="1663"/>
                  </a:cubicBezTo>
                  <a:lnTo>
                    <a:pt x="2328" y="1066"/>
                  </a:lnTo>
                  <a:cubicBezTo>
                    <a:pt x="2407" y="967"/>
                    <a:pt x="2387" y="828"/>
                    <a:pt x="2308" y="768"/>
                  </a:cubicBezTo>
                  <a:lnTo>
                    <a:pt x="1651" y="191"/>
                  </a:lnTo>
                  <a:cubicBezTo>
                    <a:pt x="1524" y="64"/>
                    <a:pt x="1346" y="0"/>
                    <a:pt x="1168"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44;p30">
              <a:extLst>
                <a:ext uri="{FF2B5EF4-FFF2-40B4-BE49-F238E27FC236}">
                  <a16:creationId xmlns:a16="http://schemas.microsoft.com/office/drawing/2014/main" id="{ACE4C3FF-68AB-9CB8-61DB-11437AFE5375}"/>
                </a:ext>
              </a:extLst>
            </p:cNvPr>
            <p:cNvSpPr/>
            <p:nvPr/>
          </p:nvSpPr>
          <p:spPr>
            <a:xfrm>
              <a:off x="777175" y="2587025"/>
              <a:ext cx="159675" cy="140275"/>
            </a:xfrm>
            <a:custGeom>
              <a:avLst/>
              <a:gdLst/>
              <a:ahLst/>
              <a:cxnLst/>
              <a:rect l="l" t="t" r="r" b="b"/>
              <a:pathLst>
                <a:path w="6387" h="5611" extrusionOk="0">
                  <a:moveTo>
                    <a:pt x="1711" y="0"/>
                  </a:moveTo>
                  <a:lnTo>
                    <a:pt x="1" y="557"/>
                  </a:lnTo>
                  <a:cubicBezTo>
                    <a:pt x="40" y="756"/>
                    <a:pt x="578" y="3382"/>
                    <a:pt x="1135" y="3879"/>
                  </a:cubicBezTo>
                  <a:cubicBezTo>
                    <a:pt x="1771" y="4417"/>
                    <a:pt x="6108" y="5610"/>
                    <a:pt x="6108" y="5610"/>
                  </a:cubicBezTo>
                  <a:lnTo>
                    <a:pt x="6386" y="4635"/>
                  </a:lnTo>
                  <a:lnTo>
                    <a:pt x="2925" y="2805"/>
                  </a:lnTo>
                  <a:cubicBezTo>
                    <a:pt x="2268" y="2228"/>
                    <a:pt x="2010" y="1035"/>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45;p30">
              <a:extLst>
                <a:ext uri="{FF2B5EF4-FFF2-40B4-BE49-F238E27FC236}">
                  <a16:creationId xmlns:a16="http://schemas.microsoft.com/office/drawing/2014/main" id="{D93C1E88-EE93-495B-5EAD-5C284C3F392B}"/>
                </a:ext>
              </a:extLst>
            </p:cNvPr>
            <p:cNvSpPr/>
            <p:nvPr/>
          </p:nvSpPr>
          <p:spPr>
            <a:xfrm>
              <a:off x="908475" y="2694650"/>
              <a:ext cx="60200" cy="44900"/>
            </a:xfrm>
            <a:custGeom>
              <a:avLst/>
              <a:gdLst/>
              <a:ahLst/>
              <a:cxnLst/>
              <a:rect l="l" t="t" r="r" b="b"/>
              <a:pathLst>
                <a:path w="2408" h="1796" extrusionOk="0">
                  <a:moveTo>
                    <a:pt x="1168" y="0"/>
                  </a:moveTo>
                  <a:cubicBezTo>
                    <a:pt x="1123" y="0"/>
                    <a:pt x="1079" y="4"/>
                    <a:pt x="1035" y="12"/>
                  </a:cubicBezTo>
                  <a:lnTo>
                    <a:pt x="299" y="131"/>
                  </a:lnTo>
                  <a:cubicBezTo>
                    <a:pt x="0" y="191"/>
                    <a:pt x="20" y="987"/>
                    <a:pt x="20" y="987"/>
                  </a:cubicBezTo>
                  <a:lnTo>
                    <a:pt x="896" y="1425"/>
                  </a:lnTo>
                  <a:lnTo>
                    <a:pt x="1711" y="1783"/>
                  </a:lnTo>
                  <a:cubicBezTo>
                    <a:pt x="1732" y="1791"/>
                    <a:pt x="1754" y="1795"/>
                    <a:pt x="1775" y="1795"/>
                  </a:cubicBezTo>
                  <a:cubicBezTo>
                    <a:pt x="1852" y="1795"/>
                    <a:pt x="1927" y="1741"/>
                    <a:pt x="1990" y="1663"/>
                  </a:cubicBezTo>
                  <a:lnTo>
                    <a:pt x="2328" y="1066"/>
                  </a:lnTo>
                  <a:cubicBezTo>
                    <a:pt x="2407" y="967"/>
                    <a:pt x="2387" y="828"/>
                    <a:pt x="2308" y="768"/>
                  </a:cubicBezTo>
                  <a:lnTo>
                    <a:pt x="1651" y="191"/>
                  </a:lnTo>
                  <a:cubicBezTo>
                    <a:pt x="1524" y="64"/>
                    <a:pt x="134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46;p30">
              <a:extLst>
                <a:ext uri="{FF2B5EF4-FFF2-40B4-BE49-F238E27FC236}">
                  <a16:creationId xmlns:a16="http://schemas.microsoft.com/office/drawing/2014/main" id="{00293D0F-16C1-A219-779F-20A2AC436008}"/>
                </a:ext>
              </a:extLst>
            </p:cNvPr>
            <p:cNvSpPr/>
            <p:nvPr/>
          </p:nvSpPr>
          <p:spPr>
            <a:xfrm>
              <a:off x="755300" y="2512925"/>
              <a:ext cx="90025" cy="128825"/>
            </a:xfrm>
            <a:custGeom>
              <a:avLst/>
              <a:gdLst/>
              <a:ahLst/>
              <a:cxnLst/>
              <a:rect l="l" t="t" r="r" b="b"/>
              <a:pathLst>
                <a:path w="3601" h="5153" extrusionOk="0">
                  <a:moveTo>
                    <a:pt x="995" y="0"/>
                  </a:moveTo>
                  <a:lnTo>
                    <a:pt x="995" y="0"/>
                  </a:lnTo>
                  <a:cubicBezTo>
                    <a:pt x="0" y="1134"/>
                    <a:pt x="856" y="4297"/>
                    <a:pt x="1293" y="5153"/>
                  </a:cubicBezTo>
                  <a:lnTo>
                    <a:pt x="3601" y="4039"/>
                  </a:lnTo>
                  <a:cubicBezTo>
                    <a:pt x="3402" y="3681"/>
                    <a:pt x="2865" y="1950"/>
                    <a:pt x="2547" y="1393"/>
                  </a:cubicBezTo>
                  <a:cubicBezTo>
                    <a:pt x="1751" y="0"/>
                    <a:pt x="995" y="0"/>
                    <a:pt x="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47;p30">
              <a:extLst>
                <a:ext uri="{FF2B5EF4-FFF2-40B4-BE49-F238E27FC236}">
                  <a16:creationId xmlns:a16="http://schemas.microsoft.com/office/drawing/2014/main" id="{1E32CD3B-3402-CDB2-6555-A48C1BA709BB}"/>
                </a:ext>
              </a:extLst>
            </p:cNvPr>
            <p:cNvSpPr/>
            <p:nvPr/>
          </p:nvSpPr>
          <p:spPr>
            <a:xfrm>
              <a:off x="803050" y="2580550"/>
              <a:ext cx="28350" cy="59225"/>
            </a:xfrm>
            <a:custGeom>
              <a:avLst/>
              <a:gdLst/>
              <a:ahLst/>
              <a:cxnLst/>
              <a:rect l="l" t="t" r="r" b="b"/>
              <a:pathLst>
                <a:path w="1134" h="2369" extrusionOk="0">
                  <a:moveTo>
                    <a:pt x="80" y="1"/>
                  </a:moveTo>
                  <a:lnTo>
                    <a:pt x="80" y="1"/>
                  </a:lnTo>
                  <a:cubicBezTo>
                    <a:pt x="60" y="478"/>
                    <a:pt x="0" y="2368"/>
                    <a:pt x="0" y="2368"/>
                  </a:cubicBezTo>
                  <a:cubicBezTo>
                    <a:pt x="1134" y="976"/>
                    <a:pt x="80" y="1"/>
                    <a:pt x="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48;p30">
              <a:extLst>
                <a:ext uri="{FF2B5EF4-FFF2-40B4-BE49-F238E27FC236}">
                  <a16:creationId xmlns:a16="http://schemas.microsoft.com/office/drawing/2014/main" id="{F00FA824-7A0C-D887-B1B6-B8AEE0875B8F}"/>
                </a:ext>
              </a:extLst>
            </p:cNvPr>
            <p:cNvSpPr/>
            <p:nvPr/>
          </p:nvSpPr>
          <p:spPr>
            <a:xfrm>
              <a:off x="944775" y="2737700"/>
              <a:ext cx="185025" cy="916100"/>
            </a:xfrm>
            <a:custGeom>
              <a:avLst/>
              <a:gdLst/>
              <a:ahLst/>
              <a:cxnLst/>
              <a:rect l="l" t="t" r="r" b="b"/>
              <a:pathLst>
                <a:path w="7401" h="36644" extrusionOk="0">
                  <a:moveTo>
                    <a:pt x="339" y="1"/>
                  </a:moveTo>
                  <a:lnTo>
                    <a:pt x="1" y="2667"/>
                  </a:lnTo>
                  <a:lnTo>
                    <a:pt x="2785" y="2706"/>
                  </a:lnTo>
                  <a:cubicBezTo>
                    <a:pt x="3342" y="2786"/>
                    <a:pt x="3740" y="3263"/>
                    <a:pt x="3740" y="3800"/>
                  </a:cubicBezTo>
                  <a:lnTo>
                    <a:pt x="3243" y="35589"/>
                  </a:lnTo>
                  <a:cubicBezTo>
                    <a:pt x="3243" y="36166"/>
                    <a:pt x="3681" y="36643"/>
                    <a:pt x="4258" y="36643"/>
                  </a:cubicBezTo>
                  <a:lnTo>
                    <a:pt x="6366" y="36643"/>
                  </a:lnTo>
                  <a:cubicBezTo>
                    <a:pt x="6943" y="36643"/>
                    <a:pt x="7401" y="36186"/>
                    <a:pt x="7401" y="35589"/>
                  </a:cubicBezTo>
                  <a:lnTo>
                    <a:pt x="6923" y="2368"/>
                  </a:lnTo>
                  <a:cubicBezTo>
                    <a:pt x="6903" y="1067"/>
                    <a:pt x="5829" y="21"/>
                    <a:pt x="4513" y="21"/>
                  </a:cubicBezTo>
                  <a:cubicBezTo>
                    <a:pt x="4501" y="21"/>
                    <a:pt x="4489" y="21"/>
                    <a:pt x="4476" y="21"/>
                  </a:cubicBezTo>
                  <a:lnTo>
                    <a:pt x="339"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49;p30">
              <a:extLst>
                <a:ext uri="{FF2B5EF4-FFF2-40B4-BE49-F238E27FC236}">
                  <a16:creationId xmlns:a16="http://schemas.microsoft.com/office/drawing/2014/main" id="{998F1CF0-72D0-E1C1-ACB6-CD47AB5D740E}"/>
                </a:ext>
              </a:extLst>
            </p:cNvPr>
            <p:cNvSpPr/>
            <p:nvPr/>
          </p:nvSpPr>
          <p:spPr>
            <a:xfrm>
              <a:off x="944775" y="2737700"/>
              <a:ext cx="185025" cy="916100"/>
            </a:xfrm>
            <a:custGeom>
              <a:avLst/>
              <a:gdLst/>
              <a:ahLst/>
              <a:cxnLst/>
              <a:rect l="l" t="t" r="r" b="b"/>
              <a:pathLst>
                <a:path w="7401" h="36644" extrusionOk="0">
                  <a:moveTo>
                    <a:pt x="339" y="1"/>
                  </a:moveTo>
                  <a:lnTo>
                    <a:pt x="1" y="2667"/>
                  </a:lnTo>
                  <a:lnTo>
                    <a:pt x="2785" y="2706"/>
                  </a:lnTo>
                  <a:cubicBezTo>
                    <a:pt x="3342" y="2786"/>
                    <a:pt x="3740" y="3263"/>
                    <a:pt x="3740" y="3800"/>
                  </a:cubicBezTo>
                  <a:lnTo>
                    <a:pt x="3243" y="35589"/>
                  </a:lnTo>
                  <a:cubicBezTo>
                    <a:pt x="3243" y="36166"/>
                    <a:pt x="3681" y="36643"/>
                    <a:pt x="4258" y="36643"/>
                  </a:cubicBezTo>
                  <a:lnTo>
                    <a:pt x="6366" y="36643"/>
                  </a:lnTo>
                  <a:cubicBezTo>
                    <a:pt x="6943" y="36643"/>
                    <a:pt x="7401" y="36186"/>
                    <a:pt x="7401" y="35589"/>
                  </a:cubicBezTo>
                  <a:lnTo>
                    <a:pt x="6923" y="2368"/>
                  </a:lnTo>
                  <a:cubicBezTo>
                    <a:pt x="6903" y="1067"/>
                    <a:pt x="5829" y="21"/>
                    <a:pt x="4513" y="21"/>
                  </a:cubicBezTo>
                  <a:cubicBezTo>
                    <a:pt x="4501" y="21"/>
                    <a:pt x="4489" y="21"/>
                    <a:pt x="4476" y="21"/>
                  </a:cubicBezTo>
                  <a:lnTo>
                    <a:pt x="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50;p30">
              <a:extLst>
                <a:ext uri="{FF2B5EF4-FFF2-40B4-BE49-F238E27FC236}">
                  <a16:creationId xmlns:a16="http://schemas.microsoft.com/office/drawing/2014/main" id="{20A0C402-D237-AEF8-D904-5AE906352C2C}"/>
                </a:ext>
              </a:extLst>
            </p:cNvPr>
            <p:cNvSpPr/>
            <p:nvPr/>
          </p:nvSpPr>
          <p:spPr>
            <a:xfrm>
              <a:off x="896050" y="2620750"/>
              <a:ext cx="67650" cy="298100"/>
            </a:xfrm>
            <a:custGeom>
              <a:avLst/>
              <a:gdLst/>
              <a:ahLst/>
              <a:cxnLst/>
              <a:rect l="l" t="t" r="r" b="b"/>
              <a:pathLst>
                <a:path w="2706" h="11924" extrusionOk="0">
                  <a:moveTo>
                    <a:pt x="1856" y="1"/>
                  </a:moveTo>
                  <a:cubicBezTo>
                    <a:pt x="1450" y="1"/>
                    <a:pt x="1112" y="308"/>
                    <a:pt x="1074" y="740"/>
                  </a:cubicBezTo>
                  <a:lnTo>
                    <a:pt x="40" y="11045"/>
                  </a:lnTo>
                  <a:cubicBezTo>
                    <a:pt x="0" y="11502"/>
                    <a:pt x="318" y="11880"/>
                    <a:pt x="756" y="11920"/>
                  </a:cubicBezTo>
                  <a:cubicBezTo>
                    <a:pt x="782" y="11922"/>
                    <a:pt x="808" y="11923"/>
                    <a:pt x="833" y="11923"/>
                  </a:cubicBezTo>
                  <a:cubicBezTo>
                    <a:pt x="1257" y="11923"/>
                    <a:pt x="1612" y="11617"/>
                    <a:pt x="1631" y="11204"/>
                  </a:cubicBezTo>
                  <a:lnTo>
                    <a:pt x="2646" y="879"/>
                  </a:lnTo>
                  <a:cubicBezTo>
                    <a:pt x="2705" y="442"/>
                    <a:pt x="2387" y="64"/>
                    <a:pt x="1930" y="4"/>
                  </a:cubicBezTo>
                  <a:cubicBezTo>
                    <a:pt x="1905" y="2"/>
                    <a:pt x="1880" y="1"/>
                    <a:pt x="185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351;p30">
              <a:extLst>
                <a:ext uri="{FF2B5EF4-FFF2-40B4-BE49-F238E27FC236}">
                  <a16:creationId xmlns:a16="http://schemas.microsoft.com/office/drawing/2014/main" id="{44D0EAED-02BA-FD25-4327-27DA9ACDD39A}"/>
                </a:ext>
              </a:extLst>
            </p:cNvPr>
            <p:cNvSpPr/>
            <p:nvPr/>
          </p:nvSpPr>
          <p:spPr>
            <a:xfrm>
              <a:off x="896050" y="2620750"/>
              <a:ext cx="67650" cy="298100"/>
            </a:xfrm>
            <a:custGeom>
              <a:avLst/>
              <a:gdLst/>
              <a:ahLst/>
              <a:cxnLst/>
              <a:rect l="l" t="t" r="r" b="b"/>
              <a:pathLst>
                <a:path w="2706" h="11924" extrusionOk="0">
                  <a:moveTo>
                    <a:pt x="1856" y="1"/>
                  </a:moveTo>
                  <a:cubicBezTo>
                    <a:pt x="1450" y="1"/>
                    <a:pt x="1112" y="308"/>
                    <a:pt x="1074" y="740"/>
                  </a:cubicBezTo>
                  <a:lnTo>
                    <a:pt x="40" y="11045"/>
                  </a:lnTo>
                  <a:cubicBezTo>
                    <a:pt x="0" y="11502"/>
                    <a:pt x="318" y="11880"/>
                    <a:pt x="756" y="11920"/>
                  </a:cubicBezTo>
                  <a:cubicBezTo>
                    <a:pt x="782" y="11922"/>
                    <a:pt x="808" y="11923"/>
                    <a:pt x="833" y="11923"/>
                  </a:cubicBezTo>
                  <a:cubicBezTo>
                    <a:pt x="1257" y="11923"/>
                    <a:pt x="1612" y="11617"/>
                    <a:pt x="1631" y="11204"/>
                  </a:cubicBezTo>
                  <a:lnTo>
                    <a:pt x="2646" y="879"/>
                  </a:lnTo>
                  <a:cubicBezTo>
                    <a:pt x="2705" y="442"/>
                    <a:pt x="2387" y="64"/>
                    <a:pt x="1930" y="4"/>
                  </a:cubicBezTo>
                  <a:cubicBezTo>
                    <a:pt x="1905" y="2"/>
                    <a:pt x="1880" y="1"/>
                    <a:pt x="18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352;p30">
              <a:extLst>
                <a:ext uri="{FF2B5EF4-FFF2-40B4-BE49-F238E27FC236}">
                  <a16:creationId xmlns:a16="http://schemas.microsoft.com/office/drawing/2014/main" id="{136690FC-26A6-91BF-4F00-46F38A9CBD23}"/>
                </a:ext>
              </a:extLst>
            </p:cNvPr>
            <p:cNvSpPr/>
            <p:nvPr/>
          </p:nvSpPr>
          <p:spPr>
            <a:xfrm>
              <a:off x="894050" y="2916750"/>
              <a:ext cx="27375" cy="55225"/>
            </a:xfrm>
            <a:custGeom>
              <a:avLst/>
              <a:gdLst/>
              <a:ahLst/>
              <a:cxnLst/>
              <a:rect l="l" t="t" r="r" b="b"/>
              <a:pathLst>
                <a:path w="1095" h="2209" extrusionOk="0">
                  <a:moveTo>
                    <a:pt x="597" y="0"/>
                  </a:moveTo>
                  <a:cubicBezTo>
                    <a:pt x="597" y="0"/>
                    <a:pt x="0" y="1273"/>
                    <a:pt x="299" y="1950"/>
                  </a:cubicBezTo>
                  <a:cubicBezTo>
                    <a:pt x="389" y="2142"/>
                    <a:pt x="492" y="2209"/>
                    <a:pt x="591" y="2209"/>
                  </a:cubicBezTo>
                  <a:cubicBezTo>
                    <a:pt x="822" y="2209"/>
                    <a:pt x="1035" y="1850"/>
                    <a:pt x="1035" y="1850"/>
                  </a:cubicBezTo>
                  <a:lnTo>
                    <a:pt x="1095" y="100"/>
                  </a:lnTo>
                  <a:lnTo>
                    <a:pt x="597"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353;p30">
              <a:extLst>
                <a:ext uri="{FF2B5EF4-FFF2-40B4-BE49-F238E27FC236}">
                  <a16:creationId xmlns:a16="http://schemas.microsoft.com/office/drawing/2014/main" id="{F930E16B-1674-ED3C-A989-3B138C68FCB0}"/>
                </a:ext>
              </a:extLst>
            </p:cNvPr>
            <p:cNvSpPr/>
            <p:nvPr/>
          </p:nvSpPr>
          <p:spPr>
            <a:xfrm>
              <a:off x="894050" y="2916750"/>
              <a:ext cx="27375" cy="55225"/>
            </a:xfrm>
            <a:custGeom>
              <a:avLst/>
              <a:gdLst/>
              <a:ahLst/>
              <a:cxnLst/>
              <a:rect l="l" t="t" r="r" b="b"/>
              <a:pathLst>
                <a:path w="1095" h="2209" extrusionOk="0">
                  <a:moveTo>
                    <a:pt x="597" y="0"/>
                  </a:moveTo>
                  <a:cubicBezTo>
                    <a:pt x="597" y="0"/>
                    <a:pt x="0" y="1273"/>
                    <a:pt x="299" y="1950"/>
                  </a:cubicBezTo>
                  <a:cubicBezTo>
                    <a:pt x="389" y="2142"/>
                    <a:pt x="492" y="2209"/>
                    <a:pt x="591" y="2209"/>
                  </a:cubicBezTo>
                  <a:cubicBezTo>
                    <a:pt x="822" y="2209"/>
                    <a:pt x="1035" y="1850"/>
                    <a:pt x="1035" y="1850"/>
                  </a:cubicBezTo>
                  <a:lnTo>
                    <a:pt x="1095" y="100"/>
                  </a:lnTo>
                  <a:lnTo>
                    <a:pt x="5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354;p30">
              <a:extLst>
                <a:ext uri="{FF2B5EF4-FFF2-40B4-BE49-F238E27FC236}">
                  <a16:creationId xmlns:a16="http://schemas.microsoft.com/office/drawing/2014/main" id="{0A4FB212-5EAF-8D1F-4101-B02FCF0F49FA}"/>
                </a:ext>
              </a:extLst>
            </p:cNvPr>
            <p:cNvSpPr/>
            <p:nvPr/>
          </p:nvSpPr>
          <p:spPr>
            <a:xfrm>
              <a:off x="939800" y="2570875"/>
              <a:ext cx="27875" cy="54975"/>
            </a:xfrm>
            <a:custGeom>
              <a:avLst/>
              <a:gdLst/>
              <a:ahLst/>
              <a:cxnLst/>
              <a:rect l="l" t="t" r="r" b="b"/>
              <a:pathLst>
                <a:path w="1115" h="2199" extrusionOk="0">
                  <a:moveTo>
                    <a:pt x="510" y="0"/>
                  </a:moveTo>
                  <a:cubicBezTo>
                    <a:pt x="273" y="0"/>
                    <a:pt x="60" y="368"/>
                    <a:pt x="60" y="368"/>
                  </a:cubicBezTo>
                  <a:lnTo>
                    <a:pt x="1" y="2099"/>
                  </a:lnTo>
                  <a:lnTo>
                    <a:pt x="498" y="2198"/>
                  </a:lnTo>
                  <a:cubicBezTo>
                    <a:pt x="498" y="2198"/>
                    <a:pt x="1115" y="945"/>
                    <a:pt x="816" y="268"/>
                  </a:cubicBezTo>
                  <a:cubicBezTo>
                    <a:pt x="720" y="70"/>
                    <a:pt x="613" y="0"/>
                    <a:pt x="51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355;p30">
              <a:extLst>
                <a:ext uri="{FF2B5EF4-FFF2-40B4-BE49-F238E27FC236}">
                  <a16:creationId xmlns:a16="http://schemas.microsoft.com/office/drawing/2014/main" id="{5FA225C6-2EDD-C4A7-0FAA-50C1A4B3EDE0}"/>
                </a:ext>
              </a:extLst>
            </p:cNvPr>
            <p:cNvSpPr/>
            <p:nvPr/>
          </p:nvSpPr>
          <p:spPr>
            <a:xfrm>
              <a:off x="939800" y="2570875"/>
              <a:ext cx="27875" cy="54975"/>
            </a:xfrm>
            <a:custGeom>
              <a:avLst/>
              <a:gdLst/>
              <a:ahLst/>
              <a:cxnLst/>
              <a:rect l="l" t="t" r="r" b="b"/>
              <a:pathLst>
                <a:path w="1115" h="2199" extrusionOk="0">
                  <a:moveTo>
                    <a:pt x="510" y="0"/>
                  </a:moveTo>
                  <a:cubicBezTo>
                    <a:pt x="273" y="0"/>
                    <a:pt x="60" y="368"/>
                    <a:pt x="60" y="368"/>
                  </a:cubicBezTo>
                  <a:lnTo>
                    <a:pt x="1" y="2099"/>
                  </a:lnTo>
                  <a:lnTo>
                    <a:pt x="498" y="2198"/>
                  </a:lnTo>
                  <a:cubicBezTo>
                    <a:pt x="498" y="2198"/>
                    <a:pt x="1115" y="945"/>
                    <a:pt x="816" y="268"/>
                  </a:cubicBezTo>
                  <a:cubicBezTo>
                    <a:pt x="720" y="70"/>
                    <a:pt x="61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356;p30">
              <a:extLst>
                <a:ext uri="{FF2B5EF4-FFF2-40B4-BE49-F238E27FC236}">
                  <a16:creationId xmlns:a16="http://schemas.microsoft.com/office/drawing/2014/main" id="{3A55E1D0-52AD-CA04-7649-DB1F9223078E}"/>
                </a:ext>
              </a:extLst>
            </p:cNvPr>
            <p:cNvSpPr/>
            <p:nvPr/>
          </p:nvSpPr>
          <p:spPr>
            <a:xfrm>
              <a:off x="926875" y="2639750"/>
              <a:ext cx="29850" cy="32350"/>
            </a:xfrm>
            <a:custGeom>
              <a:avLst/>
              <a:gdLst/>
              <a:ahLst/>
              <a:cxnLst/>
              <a:rect l="l" t="t" r="r" b="b"/>
              <a:pathLst>
                <a:path w="1194" h="1294" extrusionOk="0">
                  <a:moveTo>
                    <a:pt x="657" y="0"/>
                  </a:moveTo>
                  <a:cubicBezTo>
                    <a:pt x="339" y="0"/>
                    <a:pt x="60" y="259"/>
                    <a:pt x="20" y="617"/>
                  </a:cubicBezTo>
                  <a:cubicBezTo>
                    <a:pt x="0" y="975"/>
                    <a:pt x="239" y="1273"/>
                    <a:pt x="557" y="1293"/>
                  </a:cubicBezTo>
                  <a:cubicBezTo>
                    <a:pt x="876" y="1293"/>
                    <a:pt x="1154" y="1015"/>
                    <a:pt x="1174" y="676"/>
                  </a:cubicBezTo>
                  <a:cubicBezTo>
                    <a:pt x="1194" y="318"/>
                    <a:pt x="975" y="0"/>
                    <a:pt x="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357;p30">
              <a:extLst>
                <a:ext uri="{FF2B5EF4-FFF2-40B4-BE49-F238E27FC236}">
                  <a16:creationId xmlns:a16="http://schemas.microsoft.com/office/drawing/2014/main" id="{D2584E11-70CA-3DBF-D417-AF5486772408}"/>
                </a:ext>
              </a:extLst>
            </p:cNvPr>
            <p:cNvSpPr/>
            <p:nvPr/>
          </p:nvSpPr>
          <p:spPr>
            <a:xfrm>
              <a:off x="905000" y="2860550"/>
              <a:ext cx="30350" cy="32350"/>
            </a:xfrm>
            <a:custGeom>
              <a:avLst/>
              <a:gdLst/>
              <a:ahLst/>
              <a:cxnLst/>
              <a:rect l="l" t="t" r="r" b="b"/>
              <a:pathLst>
                <a:path w="1214" h="1294" extrusionOk="0">
                  <a:moveTo>
                    <a:pt x="657" y="0"/>
                  </a:moveTo>
                  <a:cubicBezTo>
                    <a:pt x="338" y="0"/>
                    <a:pt x="60" y="259"/>
                    <a:pt x="40" y="617"/>
                  </a:cubicBezTo>
                  <a:cubicBezTo>
                    <a:pt x="0" y="955"/>
                    <a:pt x="239" y="1293"/>
                    <a:pt x="557" y="1293"/>
                  </a:cubicBezTo>
                  <a:cubicBezTo>
                    <a:pt x="875" y="1293"/>
                    <a:pt x="1154" y="1015"/>
                    <a:pt x="1174" y="657"/>
                  </a:cubicBezTo>
                  <a:cubicBezTo>
                    <a:pt x="1214" y="319"/>
                    <a:pt x="955" y="2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358;p30">
              <a:extLst>
                <a:ext uri="{FF2B5EF4-FFF2-40B4-BE49-F238E27FC236}">
                  <a16:creationId xmlns:a16="http://schemas.microsoft.com/office/drawing/2014/main" id="{F0961011-504A-A3E8-0810-BE5CE0C08B91}"/>
                </a:ext>
              </a:extLst>
            </p:cNvPr>
            <p:cNvSpPr/>
            <p:nvPr/>
          </p:nvSpPr>
          <p:spPr>
            <a:xfrm>
              <a:off x="910950" y="2790925"/>
              <a:ext cx="29875" cy="32350"/>
            </a:xfrm>
            <a:custGeom>
              <a:avLst/>
              <a:gdLst/>
              <a:ahLst/>
              <a:cxnLst/>
              <a:rect l="l" t="t" r="r" b="b"/>
              <a:pathLst>
                <a:path w="1195" h="1294" extrusionOk="0">
                  <a:moveTo>
                    <a:pt x="637" y="0"/>
                  </a:moveTo>
                  <a:cubicBezTo>
                    <a:pt x="319" y="0"/>
                    <a:pt x="41" y="259"/>
                    <a:pt x="21" y="617"/>
                  </a:cubicBezTo>
                  <a:cubicBezTo>
                    <a:pt x="1" y="955"/>
                    <a:pt x="220" y="1254"/>
                    <a:pt x="538" y="1293"/>
                  </a:cubicBezTo>
                  <a:cubicBezTo>
                    <a:pt x="856" y="1293"/>
                    <a:pt x="1135" y="1015"/>
                    <a:pt x="1155" y="657"/>
                  </a:cubicBezTo>
                  <a:cubicBezTo>
                    <a:pt x="1194" y="299"/>
                    <a:pt x="936"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359;p30">
              <a:extLst>
                <a:ext uri="{FF2B5EF4-FFF2-40B4-BE49-F238E27FC236}">
                  <a16:creationId xmlns:a16="http://schemas.microsoft.com/office/drawing/2014/main" id="{9735BFC2-4AEA-5805-6974-D82BB0A4BE54}"/>
                </a:ext>
              </a:extLst>
            </p:cNvPr>
            <p:cNvSpPr/>
            <p:nvPr/>
          </p:nvSpPr>
          <p:spPr>
            <a:xfrm>
              <a:off x="918925" y="2717825"/>
              <a:ext cx="29350" cy="32350"/>
            </a:xfrm>
            <a:custGeom>
              <a:avLst/>
              <a:gdLst/>
              <a:ahLst/>
              <a:cxnLst/>
              <a:rect l="l" t="t" r="r" b="b"/>
              <a:pathLst>
                <a:path w="1174" h="1294" extrusionOk="0">
                  <a:moveTo>
                    <a:pt x="637" y="0"/>
                  </a:moveTo>
                  <a:cubicBezTo>
                    <a:pt x="318" y="0"/>
                    <a:pt x="40" y="279"/>
                    <a:pt x="20" y="617"/>
                  </a:cubicBezTo>
                  <a:cubicBezTo>
                    <a:pt x="0" y="975"/>
                    <a:pt x="219" y="1273"/>
                    <a:pt x="537" y="1293"/>
                  </a:cubicBezTo>
                  <a:cubicBezTo>
                    <a:pt x="875" y="1293"/>
                    <a:pt x="1134" y="1035"/>
                    <a:pt x="1174" y="677"/>
                  </a:cubicBezTo>
                  <a:cubicBezTo>
                    <a:pt x="1174" y="299"/>
                    <a:pt x="935"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360;p30">
              <a:extLst>
                <a:ext uri="{FF2B5EF4-FFF2-40B4-BE49-F238E27FC236}">
                  <a16:creationId xmlns:a16="http://schemas.microsoft.com/office/drawing/2014/main" id="{87B6EF40-69D7-DFF4-1E31-03A922DED24C}"/>
                </a:ext>
              </a:extLst>
            </p:cNvPr>
            <p:cNvSpPr/>
            <p:nvPr/>
          </p:nvSpPr>
          <p:spPr>
            <a:xfrm>
              <a:off x="618525" y="2834200"/>
              <a:ext cx="207425" cy="156675"/>
            </a:xfrm>
            <a:custGeom>
              <a:avLst/>
              <a:gdLst/>
              <a:ahLst/>
              <a:cxnLst/>
              <a:rect l="l" t="t" r="r" b="b"/>
              <a:pathLst>
                <a:path w="8297" h="6267" extrusionOk="0">
                  <a:moveTo>
                    <a:pt x="657" y="0"/>
                  </a:moveTo>
                  <a:lnTo>
                    <a:pt x="279" y="2168"/>
                  </a:lnTo>
                  <a:lnTo>
                    <a:pt x="160" y="2904"/>
                  </a:lnTo>
                  <a:cubicBezTo>
                    <a:pt x="140" y="3083"/>
                    <a:pt x="100" y="3243"/>
                    <a:pt x="80" y="3402"/>
                  </a:cubicBezTo>
                  <a:lnTo>
                    <a:pt x="41" y="3979"/>
                  </a:lnTo>
                  <a:lnTo>
                    <a:pt x="1" y="5033"/>
                  </a:lnTo>
                  <a:lnTo>
                    <a:pt x="4278" y="6266"/>
                  </a:lnTo>
                  <a:lnTo>
                    <a:pt x="4298" y="6266"/>
                  </a:lnTo>
                  <a:lnTo>
                    <a:pt x="4357" y="6246"/>
                  </a:lnTo>
                  <a:lnTo>
                    <a:pt x="5133" y="5928"/>
                  </a:lnTo>
                  <a:lnTo>
                    <a:pt x="8296" y="4655"/>
                  </a:lnTo>
                  <a:lnTo>
                    <a:pt x="8097" y="2845"/>
                  </a:lnTo>
                  <a:lnTo>
                    <a:pt x="8097" y="2805"/>
                  </a:lnTo>
                  <a:lnTo>
                    <a:pt x="7799" y="179"/>
                  </a:lnTo>
                  <a:lnTo>
                    <a:pt x="6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361;p30">
              <a:extLst>
                <a:ext uri="{FF2B5EF4-FFF2-40B4-BE49-F238E27FC236}">
                  <a16:creationId xmlns:a16="http://schemas.microsoft.com/office/drawing/2014/main" id="{D4A745D0-A38E-7501-03D3-F1D90C194AF6}"/>
                </a:ext>
              </a:extLst>
            </p:cNvPr>
            <p:cNvSpPr/>
            <p:nvPr/>
          </p:nvSpPr>
          <p:spPr>
            <a:xfrm>
              <a:off x="874650" y="3561775"/>
              <a:ext cx="48775" cy="104450"/>
            </a:xfrm>
            <a:custGeom>
              <a:avLst/>
              <a:gdLst/>
              <a:ahLst/>
              <a:cxnLst/>
              <a:rect l="l" t="t" r="r" b="b"/>
              <a:pathLst>
                <a:path w="1951" h="4178" extrusionOk="0">
                  <a:moveTo>
                    <a:pt x="1473" y="0"/>
                  </a:moveTo>
                  <a:lnTo>
                    <a:pt x="1" y="1711"/>
                  </a:lnTo>
                  <a:cubicBezTo>
                    <a:pt x="1" y="1711"/>
                    <a:pt x="379" y="3621"/>
                    <a:pt x="558" y="4178"/>
                  </a:cubicBezTo>
                  <a:cubicBezTo>
                    <a:pt x="955" y="4018"/>
                    <a:pt x="1493" y="3621"/>
                    <a:pt x="1950" y="3521"/>
                  </a:cubicBezTo>
                  <a:cubicBezTo>
                    <a:pt x="1692" y="2149"/>
                    <a:pt x="1473" y="0"/>
                    <a:pt x="147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362;p30">
              <a:extLst>
                <a:ext uri="{FF2B5EF4-FFF2-40B4-BE49-F238E27FC236}">
                  <a16:creationId xmlns:a16="http://schemas.microsoft.com/office/drawing/2014/main" id="{93BE7831-0299-7479-3952-A881981E4552}"/>
                </a:ext>
              </a:extLst>
            </p:cNvPr>
            <p:cNvSpPr/>
            <p:nvPr/>
          </p:nvSpPr>
          <p:spPr>
            <a:xfrm>
              <a:off x="707550" y="2905300"/>
              <a:ext cx="215375" cy="701750"/>
            </a:xfrm>
            <a:custGeom>
              <a:avLst/>
              <a:gdLst/>
              <a:ahLst/>
              <a:cxnLst/>
              <a:rect l="l" t="t" r="r" b="b"/>
              <a:pathLst>
                <a:path w="8615" h="28070" extrusionOk="0">
                  <a:moveTo>
                    <a:pt x="4576" y="1"/>
                  </a:moveTo>
                  <a:lnTo>
                    <a:pt x="1473" y="757"/>
                  </a:lnTo>
                  <a:lnTo>
                    <a:pt x="1" y="1035"/>
                  </a:lnTo>
                  <a:cubicBezTo>
                    <a:pt x="379" y="2686"/>
                    <a:pt x="2985" y="14841"/>
                    <a:pt x="2985" y="14841"/>
                  </a:cubicBezTo>
                  <a:cubicBezTo>
                    <a:pt x="3502" y="21326"/>
                    <a:pt x="6267" y="28069"/>
                    <a:pt x="6267" y="28069"/>
                  </a:cubicBezTo>
                  <a:lnTo>
                    <a:pt x="8614" y="27572"/>
                  </a:lnTo>
                  <a:cubicBezTo>
                    <a:pt x="8614" y="27572"/>
                    <a:pt x="4994" y="2109"/>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363;p30">
              <a:extLst>
                <a:ext uri="{FF2B5EF4-FFF2-40B4-BE49-F238E27FC236}">
                  <a16:creationId xmlns:a16="http://schemas.microsoft.com/office/drawing/2014/main" id="{BE2F6636-01D7-A1DB-535A-2E22B7A00008}"/>
                </a:ext>
              </a:extLst>
            </p:cNvPr>
            <p:cNvSpPr/>
            <p:nvPr/>
          </p:nvSpPr>
          <p:spPr>
            <a:xfrm>
              <a:off x="717475" y="2943700"/>
              <a:ext cx="37350" cy="206800"/>
            </a:xfrm>
            <a:custGeom>
              <a:avLst/>
              <a:gdLst/>
              <a:ahLst/>
              <a:cxnLst/>
              <a:rect l="l" t="t" r="r" b="b"/>
              <a:pathLst>
                <a:path w="1494" h="8272" extrusionOk="0">
                  <a:moveTo>
                    <a:pt x="390" y="1"/>
                  </a:moveTo>
                  <a:cubicBezTo>
                    <a:pt x="0" y="1"/>
                    <a:pt x="8" y="1511"/>
                    <a:pt x="181" y="2304"/>
                  </a:cubicBezTo>
                  <a:lnTo>
                    <a:pt x="1494" y="8272"/>
                  </a:lnTo>
                  <a:cubicBezTo>
                    <a:pt x="1494" y="8272"/>
                    <a:pt x="1195" y="713"/>
                    <a:pt x="598" y="116"/>
                  </a:cubicBezTo>
                  <a:cubicBezTo>
                    <a:pt x="519" y="36"/>
                    <a:pt x="449" y="1"/>
                    <a:pt x="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364;p30">
              <a:extLst>
                <a:ext uri="{FF2B5EF4-FFF2-40B4-BE49-F238E27FC236}">
                  <a16:creationId xmlns:a16="http://schemas.microsoft.com/office/drawing/2014/main" id="{D8061BD7-216E-DC93-6FCC-69D899843AEC}"/>
                </a:ext>
              </a:extLst>
            </p:cNvPr>
            <p:cNvSpPr/>
            <p:nvPr/>
          </p:nvSpPr>
          <p:spPr>
            <a:xfrm>
              <a:off x="593175" y="2502975"/>
              <a:ext cx="226800" cy="336200"/>
            </a:xfrm>
            <a:custGeom>
              <a:avLst/>
              <a:gdLst/>
              <a:ahLst/>
              <a:cxnLst/>
              <a:rect l="l" t="t" r="r" b="b"/>
              <a:pathLst>
                <a:path w="9072" h="13448" extrusionOk="0">
                  <a:moveTo>
                    <a:pt x="4520" y="39"/>
                  </a:moveTo>
                  <a:cubicBezTo>
                    <a:pt x="4468" y="39"/>
                    <a:pt x="4414" y="39"/>
                    <a:pt x="4357" y="40"/>
                  </a:cubicBezTo>
                  <a:cubicBezTo>
                    <a:pt x="3780" y="80"/>
                    <a:pt x="2029" y="1"/>
                    <a:pt x="1512" y="299"/>
                  </a:cubicBezTo>
                  <a:cubicBezTo>
                    <a:pt x="0" y="1174"/>
                    <a:pt x="1632" y="12155"/>
                    <a:pt x="1671" y="13269"/>
                  </a:cubicBezTo>
                  <a:lnTo>
                    <a:pt x="8793" y="13448"/>
                  </a:lnTo>
                  <a:cubicBezTo>
                    <a:pt x="8733" y="10922"/>
                    <a:pt x="8216" y="8972"/>
                    <a:pt x="8495" y="5968"/>
                  </a:cubicBezTo>
                  <a:cubicBezTo>
                    <a:pt x="9071" y="20"/>
                    <a:pt x="7540" y="398"/>
                    <a:pt x="6764" y="299"/>
                  </a:cubicBezTo>
                  <a:cubicBezTo>
                    <a:pt x="5727" y="205"/>
                    <a:pt x="5476" y="39"/>
                    <a:pt x="4520" y="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365;p30">
              <a:extLst>
                <a:ext uri="{FF2B5EF4-FFF2-40B4-BE49-F238E27FC236}">
                  <a16:creationId xmlns:a16="http://schemas.microsoft.com/office/drawing/2014/main" id="{9FEAA1AF-027D-43DA-6D62-6D15B0293353}"/>
                </a:ext>
              </a:extLst>
            </p:cNvPr>
            <p:cNvSpPr/>
            <p:nvPr/>
          </p:nvSpPr>
          <p:spPr>
            <a:xfrm>
              <a:off x="677225" y="2420425"/>
              <a:ext cx="84075" cy="117375"/>
            </a:xfrm>
            <a:custGeom>
              <a:avLst/>
              <a:gdLst/>
              <a:ahLst/>
              <a:cxnLst/>
              <a:rect l="l" t="t" r="r" b="b"/>
              <a:pathLst>
                <a:path w="3363" h="4695" extrusionOk="0">
                  <a:moveTo>
                    <a:pt x="637" y="0"/>
                  </a:moveTo>
                  <a:cubicBezTo>
                    <a:pt x="836" y="955"/>
                    <a:pt x="935" y="2845"/>
                    <a:pt x="0" y="3442"/>
                  </a:cubicBezTo>
                  <a:cubicBezTo>
                    <a:pt x="40" y="3501"/>
                    <a:pt x="100" y="3521"/>
                    <a:pt x="120" y="3561"/>
                  </a:cubicBezTo>
                  <a:cubicBezTo>
                    <a:pt x="299" y="3740"/>
                    <a:pt x="458" y="3919"/>
                    <a:pt x="637" y="4058"/>
                  </a:cubicBezTo>
                  <a:cubicBezTo>
                    <a:pt x="1134" y="4337"/>
                    <a:pt x="1413" y="4516"/>
                    <a:pt x="2188" y="4695"/>
                  </a:cubicBezTo>
                  <a:cubicBezTo>
                    <a:pt x="2507" y="4516"/>
                    <a:pt x="3123" y="4456"/>
                    <a:pt x="3283" y="4337"/>
                  </a:cubicBezTo>
                  <a:cubicBezTo>
                    <a:pt x="3322" y="4198"/>
                    <a:pt x="3362" y="4039"/>
                    <a:pt x="3322" y="3899"/>
                  </a:cubicBezTo>
                  <a:cubicBezTo>
                    <a:pt x="3322" y="3820"/>
                    <a:pt x="3302" y="3740"/>
                    <a:pt x="3263" y="3700"/>
                  </a:cubicBezTo>
                  <a:cubicBezTo>
                    <a:pt x="2924" y="3561"/>
                    <a:pt x="2726" y="3382"/>
                    <a:pt x="2606" y="3183"/>
                  </a:cubicBezTo>
                  <a:cubicBezTo>
                    <a:pt x="2586" y="3124"/>
                    <a:pt x="2566" y="3064"/>
                    <a:pt x="2566" y="3044"/>
                  </a:cubicBezTo>
                  <a:cubicBezTo>
                    <a:pt x="2427" y="2686"/>
                    <a:pt x="2487" y="2228"/>
                    <a:pt x="2606" y="1791"/>
                  </a:cubicBezTo>
                  <a:lnTo>
                    <a:pt x="637"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366;p30">
              <a:extLst>
                <a:ext uri="{FF2B5EF4-FFF2-40B4-BE49-F238E27FC236}">
                  <a16:creationId xmlns:a16="http://schemas.microsoft.com/office/drawing/2014/main" id="{ED1A1756-CDB1-DDB2-9040-9F01AF7D9E70}"/>
                </a:ext>
              </a:extLst>
            </p:cNvPr>
            <p:cNvSpPr/>
            <p:nvPr/>
          </p:nvSpPr>
          <p:spPr>
            <a:xfrm>
              <a:off x="712525" y="2438325"/>
              <a:ext cx="30850" cy="42275"/>
            </a:xfrm>
            <a:custGeom>
              <a:avLst/>
              <a:gdLst/>
              <a:ahLst/>
              <a:cxnLst/>
              <a:rect l="l" t="t" r="r" b="b"/>
              <a:pathLst>
                <a:path w="1234" h="1691" extrusionOk="0">
                  <a:moveTo>
                    <a:pt x="80" y="0"/>
                  </a:moveTo>
                  <a:cubicBezTo>
                    <a:pt x="1" y="180"/>
                    <a:pt x="1" y="359"/>
                    <a:pt x="21" y="538"/>
                  </a:cubicBezTo>
                  <a:cubicBezTo>
                    <a:pt x="37" y="942"/>
                    <a:pt x="526" y="1690"/>
                    <a:pt x="917" y="1690"/>
                  </a:cubicBezTo>
                  <a:cubicBezTo>
                    <a:pt x="987" y="1690"/>
                    <a:pt x="1054" y="1666"/>
                    <a:pt x="1115" y="1612"/>
                  </a:cubicBezTo>
                  <a:cubicBezTo>
                    <a:pt x="1135" y="1413"/>
                    <a:pt x="1194" y="1214"/>
                    <a:pt x="1234" y="1035"/>
                  </a:cubicBezTo>
                  <a:lnTo>
                    <a:pt x="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367;p30">
              <a:extLst>
                <a:ext uri="{FF2B5EF4-FFF2-40B4-BE49-F238E27FC236}">
                  <a16:creationId xmlns:a16="http://schemas.microsoft.com/office/drawing/2014/main" id="{B8EE8877-3F9E-5311-B956-55614F29B9AD}"/>
                </a:ext>
              </a:extLst>
            </p:cNvPr>
            <p:cNvSpPr/>
            <p:nvPr/>
          </p:nvSpPr>
          <p:spPr>
            <a:xfrm>
              <a:off x="759275" y="2511925"/>
              <a:ext cx="7475" cy="16450"/>
            </a:xfrm>
            <a:custGeom>
              <a:avLst/>
              <a:gdLst/>
              <a:ahLst/>
              <a:cxnLst/>
              <a:rect l="l" t="t" r="r" b="b"/>
              <a:pathLst>
                <a:path w="299" h="658" extrusionOk="0">
                  <a:moveTo>
                    <a:pt x="1" y="1"/>
                  </a:moveTo>
                  <a:lnTo>
                    <a:pt x="1" y="1"/>
                  </a:lnTo>
                  <a:cubicBezTo>
                    <a:pt x="20" y="80"/>
                    <a:pt x="40" y="160"/>
                    <a:pt x="40" y="219"/>
                  </a:cubicBezTo>
                  <a:cubicBezTo>
                    <a:pt x="80" y="359"/>
                    <a:pt x="40" y="538"/>
                    <a:pt x="1" y="657"/>
                  </a:cubicBezTo>
                  <a:cubicBezTo>
                    <a:pt x="60" y="577"/>
                    <a:pt x="140" y="518"/>
                    <a:pt x="160" y="438"/>
                  </a:cubicBezTo>
                  <a:cubicBezTo>
                    <a:pt x="299" y="200"/>
                    <a:pt x="239" y="80"/>
                    <a:pt x="239" y="80"/>
                  </a:cubicBezTo>
                  <a:cubicBezTo>
                    <a:pt x="199" y="80"/>
                    <a:pt x="160" y="60"/>
                    <a:pt x="140" y="60"/>
                  </a:cubicBezTo>
                  <a:cubicBezTo>
                    <a:pt x="100" y="40"/>
                    <a:pt x="40" y="40"/>
                    <a:pt x="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368;p30">
              <a:extLst>
                <a:ext uri="{FF2B5EF4-FFF2-40B4-BE49-F238E27FC236}">
                  <a16:creationId xmlns:a16="http://schemas.microsoft.com/office/drawing/2014/main" id="{ECCBB92E-43BA-BA92-BB8C-5E1601BD929A}"/>
                </a:ext>
              </a:extLst>
            </p:cNvPr>
            <p:cNvSpPr/>
            <p:nvPr/>
          </p:nvSpPr>
          <p:spPr>
            <a:xfrm>
              <a:off x="672250" y="2505950"/>
              <a:ext cx="21400" cy="15450"/>
            </a:xfrm>
            <a:custGeom>
              <a:avLst/>
              <a:gdLst/>
              <a:ahLst/>
              <a:cxnLst/>
              <a:rect l="l" t="t" r="r" b="b"/>
              <a:pathLst>
                <a:path w="856" h="618" extrusionOk="0">
                  <a:moveTo>
                    <a:pt x="219" y="1"/>
                  </a:moveTo>
                  <a:cubicBezTo>
                    <a:pt x="199" y="21"/>
                    <a:pt x="140" y="61"/>
                    <a:pt x="120" y="61"/>
                  </a:cubicBezTo>
                  <a:cubicBezTo>
                    <a:pt x="40" y="80"/>
                    <a:pt x="20" y="100"/>
                    <a:pt x="0" y="100"/>
                  </a:cubicBezTo>
                  <a:cubicBezTo>
                    <a:pt x="0" y="100"/>
                    <a:pt x="140" y="220"/>
                    <a:pt x="418" y="379"/>
                  </a:cubicBezTo>
                  <a:cubicBezTo>
                    <a:pt x="537" y="458"/>
                    <a:pt x="697" y="518"/>
                    <a:pt x="856" y="618"/>
                  </a:cubicBezTo>
                  <a:cubicBezTo>
                    <a:pt x="697" y="478"/>
                    <a:pt x="518" y="299"/>
                    <a:pt x="338" y="120"/>
                  </a:cubicBezTo>
                  <a:cubicBezTo>
                    <a:pt x="299" y="80"/>
                    <a:pt x="239" y="61"/>
                    <a:pt x="219"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369;p30">
              <a:extLst>
                <a:ext uri="{FF2B5EF4-FFF2-40B4-BE49-F238E27FC236}">
                  <a16:creationId xmlns:a16="http://schemas.microsoft.com/office/drawing/2014/main" id="{F934D451-B33C-537A-02C2-78FF27698B1C}"/>
                </a:ext>
              </a:extLst>
            </p:cNvPr>
            <p:cNvSpPr/>
            <p:nvPr/>
          </p:nvSpPr>
          <p:spPr>
            <a:xfrm>
              <a:off x="739875" y="2353275"/>
              <a:ext cx="73125" cy="64025"/>
            </a:xfrm>
            <a:custGeom>
              <a:avLst/>
              <a:gdLst/>
              <a:ahLst/>
              <a:cxnLst/>
              <a:rect l="l" t="t" r="r" b="b"/>
              <a:pathLst>
                <a:path w="2925" h="2561" extrusionOk="0">
                  <a:moveTo>
                    <a:pt x="1115" y="1"/>
                  </a:moveTo>
                  <a:cubicBezTo>
                    <a:pt x="1" y="279"/>
                    <a:pt x="1135" y="1811"/>
                    <a:pt x="1135" y="1811"/>
                  </a:cubicBezTo>
                  <a:lnTo>
                    <a:pt x="1274" y="2448"/>
                  </a:lnTo>
                  <a:cubicBezTo>
                    <a:pt x="1274" y="2448"/>
                    <a:pt x="1880" y="2560"/>
                    <a:pt x="2191" y="2560"/>
                  </a:cubicBezTo>
                  <a:cubicBezTo>
                    <a:pt x="2249" y="2560"/>
                    <a:pt x="2297" y="2557"/>
                    <a:pt x="2328" y="2547"/>
                  </a:cubicBezTo>
                  <a:cubicBezTo>
                    <a:pt x="2288" y="2428"/>
                    <a:pt x="2129" y="2149"/>
                    <a:pt x="2209" y="1930"/>
                  </a:cubicBezTo>
                  <a:cubicBezTo>
                    <a:pt x="2288" y="1692"/>
                    <a:pt x="2666" y="1692"/>
                    <a:pt x="2786" y="1433"/>
                  </a:cubicBezTo>
                  <a:cubicBezTo>
                    <a:pt x="2885" y="1194"/>
                    <a:pt x="2925" y="339"/>
                    <a:pt x="2706" y="299"/>
                  </a:cubicBezTo>
                  <a:cubicBezTo>
                    <a:pt x="2487" y="240"/>
                    <a:pt x="1115" y="1"/>
                    <a:pt x="111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370;p30">
              <a:extLst>
                <a:ext uri="{FF2B5EF4-FFF2-40B4-BE49-F238E27FC236}">
                  <a16:creationId xmlns:a16="http://schemas.microsoft.com/office/drawing/2014/main" id="{F45152F9-FA12-CEA2-3731-F3DD14D836F8}"/>
                </a:ext>
              </a:extLst>
            </p:cNvPr>
            <p:cNvSpPr/>
            <p:nvPr/>
          </p:nvSpPr>
          <p:spPr>
            <a:xfrm>
              <a:off x="688650" y="2333725"/>
              <a:ext cx="125350" cy="141125"/>
            </a:xfrm>
            <a:custGeom>
              <a:avLst/>
              <a:gdLst/>
              <a:ahLst/>
              <a:cxnLst/>
              <a:rect l="l" t="t" r="r" b="b"/>
              <a:pathLst>
                <a:path w="5014" h="5645" extrusionOk="0">
                  <a:moveTo>
                    <a:pt x="2598" y="1"/>
                  </a:moveTo>
                  <a:cubicBezTo>
                    <a:pt x="2032" y="1"/>
                    <a:pt x="1466" y="245"/>
                    <a:pt x="1075" y="703"/>
                  </a:cubicBezTo>
                  <a:cubicBezTo>
                    <a:pt x="876" y="942"/>
                    <a:pt x="757" y="1220"/>
                    <a:pt x="657" y="1519"/>
                  </a:cubicBezTo>
                  <a:cubicBezTo>
                    <a:pt x="279" y="2911"/>
                    <a:pt x="1" y="3707"/>
                    <a:pt x="478" y="4622"/>
                  </a:cubicBezTo>
                  <a:cubicBezTo>
                    <a:pt x="825" y="5316"/>
                    <a:pt x="1468" y="5644"/>
                    <a:pt x="2122" y="5644"/>
                  </a:cubicBezTo>
                  <a:cubicBezTo>
                    <a:pt x="2781" y="5644"/>
                    <a:pt x="3451" y="5311"/>
                    <a:pt x="3840" y="4682"/>
                  </a:cubicBezTo>
                  <a:cubicBezTo>
                    <a:pt x="4536" y="3528"/>
                    <a:pt x="5014" y="1439"/>
                    <a:pt x="3840" y="465"/>
                  </a:cubicBezTo>
                  <a:cubicBezTo>
                    <a:pt x="3482" y="150"/>
                    <a:pt x="3040" y="1"/>
                    <a:pt x="259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371;p30">
              <a:extLst>
                <a:ext uri="{FF2B5EF4-FFF2-40B4-BE49-F238E27FC236}">
                  <a16:creationId xmlns:a16="http://schemas.microsoft.com/office/drawing/2014/main" id="{82419D16-03E0-0CFA-4C98-2B08A0981EAD}"/>
                </a:ext>
              </a:extLst>
            </p:cNvPr>
            <p:cNvSpPr/>
            <p:nvPr/>
          </p:nvSpPr>
          <p:spPr>
            <a:xfrm>
              <a:off x="716000" y="2519875"/>
              <a:ext cx="59700" cy="234275"/>
            </a:xfrm>
            <a:custGeom>
              <a:avLst/>
              <a:gdLst/>
              <a:ahLst/>
              <a:cxnLst/>
              <a:rect l="l" t="t" r="r" b="b"/>
              <a:pathLst>
                <a:path w="2388" h="9371" extrusionOk="0">
                  <a:moveTo>
                    <a:pt x="578" y="1"/>
                  </a:moveTo>
                  <a:lnTo>
                    <a:pt x="1" y="419"/>
                  </a:lnTo>
                  <a:lnTo>
                    <a:pt x="697" y="1493"/>
                  </a:lnTo>
                  <a:lnTo>
                    <a:pt x="856" y="1692"/>
                  </a:lnTo>
                  <a:lnTo>
                    <a:pt x="578" y="8614"/>
                  </a:lnTo>
                  <a:lnTo>
                    <a:pt x="1533" y="9370"/>
                  </a:lnTo>
                  <a:lnTo>
                    <a:pt x="2388" y="8376"/>
                  </a:lnTo>
                  <a:lnTo>
                    <a:pt x="1254" y="1652"/>
                  </a:lnTo>
                  <a:lnTo>
                    <a:pt x="1373" y="1354"/>
                  </a:lnTo>
                  <a:lnTo>
                    <a:pt x="1732" y="558"/>
                  </a:lnTo>
                  <a:lnTo>
                    <a:pt x="1373" y="140"/>
                  </a:lnTo>
                  <a:lnTo>
                    <a:pt x="578"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372;p30">
              <a:extLst>
                <a:ext uri="{FF2B5EF4-FFF2-40B4-BE49-F238E27FC236}">
                  <a16:creationId xmlns:a16="http://schemas.microsoft.com/office/drawing/2014/main" id="{F199AB42-105D-9997-5EEF-316C3E553154}"/>
                </a:ext>
              </a:extLst>
            </p:cNvPr>
            <p:cNvSpPr/>
            <p:nvPr/>
          </p:nvSpPr>
          <p:spPr>
            <a:xfrm>
              <a:off x="670750" y="2492525"/>
              <a:ext cx="99500" cy="63700"/>
            </a:xfrm>
            <a:custGeom>
              <a:avLst/>
              <a:gdLst/>
              <a:ahLst/>
              <a:cxnLst/>
              <a:rect l="l" t="t" r="r" b="b"/>
              <a:pathLst>
                <a:path w="3980" h="2548" extrusionOk="0">
                  <a:moveTo>
                    <a:pt x="637" y="1"/>
                  </a:moveTo>
                  <a:lnTo>
                    <a:pt x="1" y="637"/>
                  </a:lnTo>
                  <a:lnTo>
                    <a:pt x="1811" y="2547"/>
                  </a:lnTo>
                  <a:lnTo>
                    <a:pt x="2686" y="1015"/>
                  </a:lnTo>
                  <a:lnTo>
                    <a:pt x="3641" y="2308"/>
                  </a:lnTo>
                  <a:lnTo>
                    <a:pt x="3979" y="757"/>
                  </a:lnTo>
                  <a:lnTo>
                    <a:pt x="2865" y="41"/>
                  </a:lnTo>
                  <a:lnTo>
                    <a:pt x="2686" y="598"/>
                  </a:lnTo>
                  <a:lnTo>
                    <a:pt x="6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373;p30">
              <a:extLst>
                <a:ext uri="{FF2B5EF4-FFF2-40B4-BE49-F238E27FC236}">
                  <a16:creationId xmlns:a16="http://schemas.microsoft.com/office/drawing/2014/main" id="{B9FB2640-0836-2A90-3018-22B188014EA8}"/>
                </a:ext>
              </a:extLst>
            </p:cNvPr>
            <p:cNvSpPr/>
            <p:nvPr/>
          </p:nvSpPr>
          <p:spPr>
            <a:xfrm>
              <a:off x="670750" y="2492525"/>
              <a:ext cx="99500" cy="63700"/>
            </a:xfrm>
            <a:custGeom>
              <a:avLst/>
              <a:gdLst/>
              <a:ahLst/>
              <a:cxnLst/>
              <a:rect l="l" t="t" r="r" b="b"/>
              <a:pathLst>
                <a:path w="3980" h="2548" extrusionOk="0">
                  <a:moveTo>
                    <a:pt x="637" y="1"/>
                  </a:moveTo>
                  <a:lnTo>
                    <a:pt x="1" y="637"/>
                  </a:lnTo>
                  <a:lnTo>
                    <a:pt x="1811" y="2547"/>
                  </a:lnTo>
                  <a:lnTo>
                    <a:pt x="2686" y="1015"/>
                  </a:lnTo>
                  <a:lnTo>
                    <a:pt x="3641" y="2308"/>
                  </a:lnTo>
                  <a:lnTo>
                    <a:pt x="3979" y="757"/>
                  </a:lnTo>
                  <a:lnTo>
                    <a:pt x="2865" y="41"/>
                  </a:lnTo>
                  <a:lnTo>
                    <a:pt x="2686" y="598"/>
                  </a:lnTo>
                  <a:lnTo>
                    <a:pt x="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374;p30">
              <a:extLst>
                <a:ext uri="{FF2B5EF4-FFF2-40B4-BE49-F238E27FC236}">
                  <a16:creationId xmlns:a16="http://schemas.microsoft.com/office/drawing/2014/main" id="{8C9C6B56-3F00-11FD-85D8-CB43AE76B35A}"/>
                </a:ext>
              </a:extLst>
            </p:cNvPr>
            <p:cNvSpPr/>
            <p:nvPr/>
          </p:nvSpPr>
          <p:spPr>
            <a:xfrm>
              <a:off x="747350" y="2433475"/>
              <a:ext cx="19400" cy="13825"/>
            </a:xfrm>
            <a:custGeom>
              <a:avLst/>
              <a:gdLst/>
              <a:ahLst/>
              <a:cxnLst/>
              <a:rect l="l" t="t" r="r" b="b"/>
              <a:pathLst>
                <a:path w="776" h="553" extrusionOk="0">
                  <a:moveTo>
                    <a:pt x="57" y="1"/>
                  </a:moveTo>
                  <a:cubicBezTo>
                    <a:pt x="45" y="1"/>
                    <a:pt x="30" y="6"/>
                    <a:pt x="20" y="15"/>
                  </a:cubicBezTo>
                  <a:cubicBezTo>
                    <a:pt x="0" y="15"/>
                    <a:pt x="0" y="35"/>
                    <a:pt x="20" y="55"/>
                  </a:cubicBezTo>
                  <a:cubicBezTo>
                    <a:pt x="139" y="294"/>
                    <a:pt x="418" y="433"/>
                    <a:pt x="517" y="493"/>
                  </a:cubicBezTo>
                  <a:cubicBezTo>
                    <a:pt x="617" y="533"/>
                    <a:pt x="716" y="553"/>
                    <a:pt x="716" y="553"/>
                  </a:cubicBezTo>
                  <a:cubicBezTo>
                    <a:pt x="736" y="553"/>
                    <a:pt x="776" y="553"/>
                    <a:pt x="776" y="533"/>
                  </a:cubicBezTo>
                  <a:cubicBezTo>
                    <a:pt x="776" y="513"/>
                    <a:pt x="776" y="493"/>
                    <a:pt x="736" y="493"/>
                  </a:cubicBezTo>
                  <a:cubicBezTo>
                    <a:pt x="736" y="493"/>
                    <a:pt x="279" y="374"/>
                    <a:pt x="80" y="15"/>
                  </a:cubicBezTo>
                  <a:cubicBezTo>
                    <a:pt x="80" y="6"/>
                    <a:pt x="70" y="1"/>
                    <a:pt x="5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375;p30">
              <a:extLst>
                <a:ext uri="{FF2B5EF4-FFF2-40B4-BE49-F238E27FC236}">
                  <a16:creationId xmlns:a16="http://schemas.microsoft.com/office/drawing/2014/main" id="{30B481F9-AF3D-6F75-DD38-F57046D6323A}"/>
                </a:ext>
              </a:extLst>
            </p:cNvPr>
            <p:cNvSpPr/>
            <p:nvPr/>
          </p:nvSpPr>
          <p:spPr>
            <a:xfrm>
              <a:off x="664775" y="2338375"/>
              <a:ext cx="66675" cy="97475"/>
            </a:xfrm>
            <a:custGeom>
              <a:avLst/>
              <a:gdLst/>
              <a:ahLst/>
              <a:cxnLst/>
              <a:rect l="l" t="t" r="r" b="b"/>
              <a:pathLst>
                <a:path w="2667" h="3899" extrusionOk="0">
                  <a:moveTo>
                    <a:pt x="1075" y="0"/>
                  </a:moveTo>
                  <a:lnTo>
                    <a:pt x="1075" y="0"/>
                  </a:lnTo>
                  <a:cubicBezTo>
                    <a:pt x="1" y="318"/>
                    <a:pt x="1214" y="3899"/>
                    <a:pt x="1214" y="3899"/>
                  </a:cubicBezTo>
                  <a:lnTo>
                    <a:pt x="1234" y="3024"/>
                  </a:lnTo>
                  <a:lnTo>
                    <a:pt x="2110" y="3581"/>
                  </a:lnTo>
                  <a:cubicBezTo>
                    <a:pt x="2110" y="3581"/>
                    <a:pt x="1871" y="2407"/>
                    <a:pt x="2030" y="1930"/>
                  </a:cubicBezTo>
                  <a:cubicBezTo>
                    <a:pt x="2110" y="1691"/>
                    <a:pt x="2388" y="1651"/>
                    <a:pt x="2507" y="1412"/>
                  </a:cubicBezTo>
                  <a:cubicBezTo>
                    <a:pt x="2627" y="1154"/>
                    <a:pt x="2667" y="318"/>
                    <a:pt x="2428" y="259"/>
                  </a:cubicBezTo>
                  <a:cubicBezTo>
                    <a:pt x="2209" y="219"/>
                    <a:pt x="1075" y="0"/>
                    <a:pt x="10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376;p30">
              <a:extLst>
                <a:ext uri="{FF2B5EF4-FFF2-40B4-BE49-F238E27FC236}">
                  <a16:creationId xmlns:a16="http://schemas.microsoft.com/office/drawing/2014/main" id="{F0131FD5-6339-5031-FDF4-00FD4C763A2C}"/>
                </a:ext>
              </a:extLst>
            </p:cNvPr>
            <p:cNvSpPr/>
            <p:nvPr/>
          </p:nvSpPr>
          <p:spPr>
            <a:xfrm>
              <a:off x="529525" y="3562275"/>
              <a:ext cx="68150" cy="95500"/>
            </a:xfrm>
            <a:custGeom>
              <a:avLst/>
              <a:gdLst/>
              <a:ahLst/>
              <a:cxnLst/>
              <a:rect l="l" t="t" r="r" b="b"/>
              <a:pathLst>
                <a:path w="2726" h="3820" extrusionOk="0">
                  <a:moveTo>
                    <a:pt x="2725" y="0"/>
                  </a:moveTo>
                  <a:lnTo>
                    <a:pt x="557" y="1233"/>
                  </a:lnTo>
                  <a:cubicBezTo>
                    <a:pt x="557" y="1233"/>
                    <a:pt x="80" y="3163"/>
                    <a:pt x="0" y="3700"/>
                  </a:cubicBezTo>
                  <a:cubicBezTo>
                    <a:pt x="438" y="3700"/>
                    <a:pt x="1035" y="3760"/>
                    <a:pt x="1472" y="3819"/>
                  </a:cubicBezTo>
                  <a:cubicBezTo>
                    <a:pt x="1950" y="2129"/>
                    <a:pt x="2725" y="0"/>
                    <a:pt x="272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377;p30">
              <a:extLst>
                <a:ext uri="{FF2B5EF4-FFF2-40B4-BE49-F238E27FC236}">
                  <a16:creationId xmlns:a16="http://schemas.microsoft.com/office/drawing/2014/main" id="{CBCBD939-3304-E6F9-AC5D-3075D500135B}"/>
                </a:ext>
              </a:extLst>
            </p:cNvPr>
            <p:cNvSpPr/>
            <p:nvPr/>
          </p:nvSpPr>
          <p:spPr>
            <a:xfrm>
              <a:off x="529025" y="2878950"/>
              <a:ext cx="230775" cy="734075"/>
            </a:xfrm>
            <a:custGeom>
              <a:avLst/>
              <a:gdLst/>
              <a:ahLst/>
              <a:cxnLst/>
              <a:rect l="l" t="t" r="r" b="b"/>
              <a:pathLst>
                <a:path w="9231" h="29363" extrusionOk="0">
                  <a:moveTo>
                    <a:pt x="9230" y="0"/>
                  </a:moveTo>
                  <a:lnTo>
                    <a:pt x="3879" y="438"/>
                  </a:lnTo>
                  <a:lnTo>
                    <a:pt x="3760" y="1194"/>
                  </a:lnTo>
                  <a:cubicBezTo>
                    <a:pt x="3740" y="1373"/>
                    <a:pt x="3720" y="1512"/>
                    <a:pt x="3680" y="1691"/>
                  </a:cubicBezTo>
                  <a:lnTo>
                    <a:pt x="3641" y="2268"/>
                  </a:lnTo>
                  <a:cubicBezTo>
                    <a:pt x="3601" y="2567"/>
                    <a:pt x="3601" y="2905"/>
                    <a:pt x="3601" y="3263"/>
                  </a:cubicBezTo>
                  <a:cubicBezTo>
                    <a:pt x="3561" y="7301"/>
                    <a:pt x="3481" y="14065"/>
                    <a:pt x="3382" y="15119"/>
                  </a:cubicBezTo>
                  <a:cubicBezTo>
                    <a:pt x="1572" y="18879"/>
                    <a:pt x="975" y="24071"/>
                    <a:pt x="0" y="28885"/>
                  </a:cubicBezTo>
                  <a:cubicBezTo>
                    <a:pt x="0" y="28885"/>
                    <a:pt x="2581" y="29363"/>
                    <a:pt x="2683" y="29363"/>
                  </a:cubicBezTo>
                  <a:cubicBezTo>
                    <a:pt x="2685" y="29363"/>
                    <a:pt x="2686" y="29362"/>
                    <a:pt x="2686" y="29362"/>
                  </a:cubicBezTo>
                  <a:cubicBezTo>
                    <a:pt x="2905" y="28765"/>
                    <a:pt x="6445" y="19257"/>
                    <a:pt x="7181" y="15179"/>
                  </a:cubicBezTo>
                  <a:cubicBezTo>
                    <a:pt x="7321" y="14443"/>
                    <a:pt x="8116" y="8912"/>
                    <a:pt x="8673" y="4675"/>
                  </a:cubicBezTo>
                  <a:cubicBezTo>
                    <a:pt x="8673" y="4655"/>
                    <a:pt x="8713" y="4536"/>
                    <a:pt x="8713" y="4476"/>
                  </a:cubicBezTo>
                  <a:cubicBezTo>
                    <a:pt x="8813" y="3681"/>
                    <a:pt x="8912" y="2905"/>
                    <a:pt x="8972" y="2268"/>
                  </a:cubicBezTo>
                  <a:cubicBezTo>
                    <a:pt x="9012" y="2129"/>
                    <a:pt x="9012" y="2010"/>
                    <a:pt x="9032" y="1890"/>
                  </a:cubicBezTo>
                  <a:cubicBezTo>
                    <a:pt x="9131" y="995"/>
                    <a:pt x="9211" y="319"/>
                    <a:pt x="9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378;p30">
              <a:extLst>
                <a:ext uri="{FF2B5EF4-FFF2-40B4-BE49-F238E27FC236}">
                  <a16:creationId xmlns:a16="http://schemas.microsoft.com/office/drawing/2014/main" id="{9FCDDA4A-96C1-ABA9-BB64-8E1C4B209A5D}"/>
                </a:ext>
              </a:extLst>
            </p:cNvPr>
            <p:cNvSpPr/>
            <p:nvPr/>
          </p:nvSpPr>
          <p:spPr>
            <a:xfrm>
              <a:off x="754300" y="2393575"/>
              <a:ext cx="7000" cy="10450"/>
            </a:xfrm>
            <a:custGeom>
              <a:avLst/>
              <a:gdLst/>
              <a:ahLst/>
              <a:cxnLst/>
              <a:rect l="l" t="t" r="r" b="b"/>
              <a:pathLst>
                <a:path w="280" h="418" extrusionOk="0">
                  <a:moveTo>
                    <a:pt x="140" y="0"/>
                  </a:moveTo>
                  <a:cubicBezTo>
                    <a:pt x="60" y="0"/>
                    <a:pt x="1" y="80"/>
                    <a:pt x="1" y="199"/>
                  </a:cubicBezTo>
                  <a:cubicBezTo>
                    <a:pt x="1" y="318"/>
                    <a:pt x="40" y="418"/>
                    <a:pt x="120" y="418"/>
                  </a:cubicBezTo>
                  <a:cubicBezTo>
                    <a:pt x="200" y="418"/>
                    <a:pt x="279" y="338"/>
                    <a:pt x="279" y="219"/>
                  </a:cubicBezTo>
                  <a:cubicBezTo>
                    <a:pt x="279" y="100"/>
                    <a:pt x="219" y="0"/>
                    <a:pt x="1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379;p30">
              <a:extLst>
                <a:ext uri="{FF2B5EF4-FFF2-40B4-BE49-F238E27FC236}">
                  <a16:creationId xmlns:a16="http://schemas.microsoft.com/office/drawing/2014/main" id="{2DB362E9-C25B-2C86-DECE-7C15E8BDA327}"/>
                </a:ext>
              </a:extLst>
            </p:cNvPr>
            <p:cNvSpPr/>
            <p:nvPr/>
          </p:nvSpPr>
          <p:spPr>
            <a:xfrm>
              <a:off x="788125" y="2397050"/>
              <a:ext cx="6975" cy="10950"/>
            </a:xfrm>
            <a:custGeom>
              <a:avLst/>
              <a:gdLst/>
              <a:ahLst/>
              <a:cxnLst/>
              <a:rect l="l" t="t" r="r" b="b"/>
              <a:pathLst>
                <a:path w="279" h="438" extrusionOk="0">
                  <a:moveTo>
                    <a:pt x="159" y="0"/>
                  </a:moveTo>
                  <a:cubicBezTo>
                    <a:pt x="80" y="0"/>
                    <a:pt x="40" y="100"/>
                    <a:pt x="0" y="199"/>
                  </a:cubicBezTo>
                  <a:cubicBezTo>
                    <a:pt x="0" y="339"/>
                    <a:pt x="60" y="438"/>
                    <a:pt x="140" y="438"/>
                  </a:cubicBezTo>
                  <a:cubicBezTo>
                    <a:pt x="219" y="438"/>
                    <a:pt x="279" y="358"/>
                    <a:pt x="279" y="239"/>
                  </a:cubicBezTo>
                  <a:cubicBezTo>
                    <a:pt x="279" y="100"/>
                    <a:pt x="239" y="0"/>
                    <a:pt x="1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380;p30">
              <a:extLst>
                <a:ext uri="{FF2B5EF4-FFF2-40B4-BE49-F238E27FC236}">
                  <a16:creationId xmlns:a16="http://schemas.microsoft.com/office/drawing/2014/main" id="{B143BB33-BD3F-204F-6E8E-39191711E23D}"/>
                </a:ext>
              </a:extLst>
            </p:cNvPr>
            <p:cNvSpPr/>
            <p:nvPr/>
          </p:nvSpPr>
          <p:spPr>
            <a:xfrm>
              <a:off x="772700" y="2405500"/>
              <a:ext cx="14450" cy="28700"/>
            </a:xfrm>
            <a:custGeom>
              <a:avLst/>
              <a:gdLst/>
              <a:ahLst/>
              <a:cxnLst/>
              <a:rect l="l" t="t" r="r" b="b"/>
              <a:pathLst>
                <a:path w="578" h="1148" extrusionOk="0">
                  <a:moveTo>
                    <a:pt x="100" y="1"/>
                  </a:moveTo>
                  <a:lnTo>
                    <a:pt x="1" y="1115"/>
                  </a:lnTo>
                  <a:cubicBezTo>
                    <a:pt x="72" y="1136"/>
                    <a:pt x="143" y="1147"/>
                    <a:pt x="214" y="1147"/>
                  </a:cubicBezTo>
                  <a:cubicBezTo>
                    <a:pt x="340" y="1147"/>
                    <a:pt x="463" y="1112"/>
                    <a:pt x="578" y="1035"/>
                  </a:cubicBezTo>
                  <a:cubicBezTo>
                    <a:pt x="379" y="717"/>
                    <a:pt x="200" y="359"/>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381;p30">
              <a:extLst>
                <a:ext uri="{FF2B5EF4-FFF2-40B4-BE49-F238E27FC236}">
                  <a16:creationId xmlns:a16="http://schemas.microsoft.com/office/drawing/2014/main" id="{0ED105C6-C5A9-65D0-84E3-FEDE41B81A53}"/>
                </a:ext>
              </a:extLst>
            </p:cNvPr>
            <p:cNvSpPr/>
            <p:nvPr/>
          </p:nvSpPr>
          <p:spPr>
            <a:xfrm>
              <a:off x="748325" y="2380550"/>
              <a:ext cx="16950" cy="7575"/>
            </a:xfrm>
            <a:custGeom>
              <a:avLst/>
              <a:gdLst/>
              <a:ahLst/>
              <a:cxnLst/>
              <a:rect l="l" t="t" r="r" b="b"/>
              <a:pathLst>
                <a:path w="678" h="303" extrusionOk="0">
                  <a:moveTo>
                    <a:pt x="475" y="1"/>
                  </a:moveTo>
                  <a:cubicBezTo>
                    <a:pt x="319" y="1"/>
                    <a:pt x="158" y="60"/>
                    <a:pt x="41" y="163"/>
                  </a:cubicBezTo>
                  <a:cubicBezTo>
                    <a:pt x="1" y="203"/>
                    <a:pt x="1" y="243"/>
                    <a:pt x="41" y="263"/>
                  </a:cubicBezTo>
                  <a:cubicBezTo>
                    <a:pt x="61" y="263"/>
                    <a:pt x="61" y="302"/>
                    <a:pt x="80" y="302"/>
                  </a:cubicBezTo>
                  <a:cubicBezTo>
                    <a:pt x="80" y="302"/>
                    <a:pt x="100" y="302"/>
                    <a:pt x="140" y="263"/>
                  </a:cubicBezTo>
                  <a:cubicBezTo>
                    <a:pt x="234" y="169"/>
                    <a:pt x="364" y="136"/>
                    <a:pt x="493" y="136"/>
                  </a:cubicBezTo>
                  <a:cubicBezTo>
                    <a:pt x="528" y="136"/>
                    <a:pt x="563" y="139"/>
                    <a:pt x="598" y="143"/>
                  </a:cubicBezTo>
                  <a:cubicBezTo>
                    <a:pt x="637" y="143"/>
                    <a:pt x="677" y="123"/>
                    <a:pt x="677" y="103"/>
                  </a:cubicBezTo>
                  <a:cubicBezTo>
                    <a:pt x="677" y="64"/>
                    <a:pt x="657" y="24"/>
                    <a:pt x="637" y="24"/>
                  </a:cubicBezTo>
                  <a:cubicBezTo>
                    <a:pt x="585" y="8"/>
                    <a:pt x="531" y="1"/>
                    <a:pt x="47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382;p30">
              <a:extLst>
                <a:ext uri="{FF2B5EF4-FFF2-40B4-BE49-F238E27FC236}">
                  <a16:creationId xmlns:a16="http://schemas.microsoft.com/office/drawing/2014/main" id="{B1DB907C-7AEF-1188-AACC-CD76168ADA4C}"/>
                </a:ext>
              </a:extLst>
            </p:cNvPr>
            <p:cNvSpPr/>
            <p:nvPr/>
          </p:nvSpPr>
          <p:spPr>
            <a:xfrm>
              <a:off x="787125" y="2383125"/>
              <a:ext cx="15450" cy="10475"/>
            </a:xfrm>
            <a:custGeom>
              <a:avLst/>
              <a:gdLst/>
              <a:ahLst/>
              <a:cxnLst/>
              <a:rect l="l" t="t" r="r" b="b"/>
              <a:pathLst>
                <a:path w="618" h="419" extrusionOk="0">
                  <a:moveTo>
                    <a:pt x="40" y="0"/>
                  </a:moveTo>
                  <a:cubicBezTo>
                    <a:pt x="20" y="0"/>
                    <a:pt x="1" y="20"/>
                    <a:pt x="1" y="60"/>
                  </a:cubicBezTo>
                  <a:cubicBezTo>
                    <a:pt x="1" y="100"/>
                    <a:pt x="20" y="120"/>
                    <a:pt x="40" y="120"/>
                  </a:cubicBezTo>
                  <a:cubicBezTo>
                    <a:pt x="219" y="120"/>
                    <a:pt x="378" y="219"/>
                    <a:pt x="478" y="358"/>
                  </a:cubicBezTo>
                  <a:cubicBezTo>
                    <a:pt x="498" y="358"/>
                    <a:pt x="518" y="398"/>
                    <a:pt x="538" y="418"/>
                  </a:cubicBezTo>
                  <a:lnTo>
                    <a:pt x="577" y="418"/>
                  </a:lnTo>
                  <a:cubicBezTo>
                    <a:pt x="597" y="398"/>
                    <a:pt x="617" y="339"/>
                    <a:pt x="597" y="319"/>
                  </a:cubicBezTo>
                  <a:cubicBezTo>
                    <a:pt x="478" y="120"/>
                    <a:pt x="279" y="20"/>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383;p30">
              <a:extLst>
                <a:ext uri="{FF2B5EF4-FFF2-40B4-BE49-F238E27FC236}">
                  <a16:creationId xmlns:a16="http://schemas.microsoft.com/office/drawing/2014/main" id="{4F47D5B7-9027-EA3A-9482-90C5098A5C2D}"/>
                </a:ext>
              </a:extLst>
            </p:cNvPr>
            <p:cNvSpPr/>
            <p:nvPr/>
          </p:nvSpPr>
          <p:spPr>
            <a:xfrm>
              <a:off x="501175" y="3628725"/>
              <a:ext cx="144725" cy="63850"/>
            </a:xfrm>
            <a:custGeom>
              <a:avLst/>
              <a:gdLst/>
              <a:ahLst/>
              <a:cxnLst/>
              <a:rect l="l" t="t" r="r" b="b"/>
              <a:pathLst>
                <a:path w="5789" h="2554" extrusionOk="0">
                  <a:moveTo>
                    <a:pt x="1264" y="1"/>
                  </a:moveTo>
                  <a:cubicBezTo>
                    <a:pt x="1142" y="1"/>
                    <a:pt x="1028" y="124"/>
                    <a:pt x="975" y="246"/>
                  </a:cubicBezTo>
                  <a:cubicBezTo>
                    <a:pt x="0" y="2116"/>
                    <a:pt x="378" y="2096"/>
                    <a:pt x="517" y="2136"/>
                  </a:cubicBezTo>
                  <a:lnTo>
                    <a:pt x="577" y="2136"/>
                  </a:lnTo>
                  <a:cubicBezTo>
                    <a:pt x="1273" y="2216"/>
                    <a:pt x="1631" y="2216"/>
                    <a:pt x="2527" y="2295"/>
                  </a:cubicBezTo>
                  <a:cubicBezTo>
                    <a:pt x="3084" y="2335"/>
                    <a:pt x="4178" y="2554"/>
                    <a:pt x="4934" y="2554"/>
                  </a:cubicBezTo>
                  <a:cubicBezTo>
                    <a:pt x="5670" y="2554"/>
                    <a:pt x="5789" y="1738"/>
                    <a:pt x="5491" y="1659"/>
                  </a:cubicBezTo>
                  <a:cubicBezTo>
                    <a:pt x="4118" y="1321"/>
                    <a:pt x="3561" y="1042"/>
                    <a:pt x="3123" y="604"/>
                  </a:cubicBezTo>
                  <a:cubicBezTo>
                    <a:pt x="3103" y="545"/>
                    <a:pt x="3024" y="425"/>
                    <a:pt x="2964" y="346"/>
                  </a:cubicBezTo>
                  <a:cubicBezTo>
                    <a:pt x="2905" y="266"/>
                    <a:pt x="2825" y="226"/>
                    <a:pt x="2726" y="207"/>
                  </a:cubicBezTo>
                  <a:lnTo>
                    <a:pt x="1313" y="8"/>
                  </a:lnTo>
                  <a:cubicBezTo>
                    <a:pt x="1297" y="3"/>
                    <a:pt x="1280"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384;p30">
              <a:extLst>
                <a:ext uri="{FF2B5EF4-FFF2-40B4-BE49-F238E27FC236}">
                  <a16:creationId xmlns:a16="http://schemas.microsoft.com/office/drawing/2014/main" id="{380DE5AB-A43E-803F-E8CF-0D7F7284EB12}"/>
                </a:ext>
              </a:extLst>
            </p:cNvPr>
            <p:cNvSpPr/>
            <p:nvPr/>
          </p:nvSpPr>
          <p:spPr>
            <a:xfrm>
              <a:off x="860950" y="3626425"/>
              <a:ext cx="147500" cy="63000"/>
            </a:xfrm>
            <a:custGeom>
              <a:avLst/>
              <a:gdLst/>
              <a:ahLst/>
              <a:cxnLst/>
              <a:rect l="l" t="t" r="r" b="b"/>
              <a:pathLst>
                <a:path w="5900" h="2520" extrusionOk="0">
                  <a:moveTo>
                    <a:pt x="927" y="0"/>
                  </a:moveTo>
                  <a:cubicBezTo>
                    <a:pt x="748" y="0"/>
                    <a:pt x="569" y="159"/>
                    <a:pt x="549" y="358"/>
                  </a:cubicBezTo>
                  <a:cubicBezTo>
                    <a:pt x="429" y="1512"/>
                    <a:pt x="330" y="1612"/>
                    <a:pt x="330" y="1612"/>
                  </a:cubicBezTo>
                  <a:cubicBezTo>
                    <a:pt x="0" y="2387"/>
                    <a:pt x="914" y="2519"/>
                    <a:pt x="1758" y="2519"/>
                  </a:cubicBezTo>
                  <a:cubicBezTo>
                    <a:pt x="1932" y="2519"/>
                    <a:pt x="2103" y="2513"/>
                    <a:pt x="2259" y="2507"/>
                  </a:cubicBezTo>
                  <a:cubicBezTo>
                    <a:pt x="2836" y="2467"/>
                    <a:pt x="4288" y="2507"/>
                    <a:pt x="5044" y="2407"/>
                  </a:cubicBezTo>
                  <a:cubicBezTo>
                    <a:pt x="5820" y="2288"/>
                    <a:pt x="5900" y="1413"/>
                    <a:pt x="5581" y="1393"/>
                  </a:cubicBezTo>
                  <a:cubicBezTo>
                    <a:pt x="4149" y="1234"/>
                    <a:pt x="3493" y="915"/>
                    <a:pt x="3015" y="517"/>
                  </a:cubicBezTo>
                  <a:cubicBezTo>
                    <a:pt x="2976" y="458"/>
                    <a:pt x="2816" y="259"/>
                    <a:pt x="2717" y="120"/>
                  </a:cubicBezTo>
                  <a:cubicBezTo>
                    <a:pt x="2657" y="40"/>
                    <a:pt x="2558" y="0"/>
                    <a:pt x="2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385;p30">
              <a:extLst>
                <a:ext uri="{FF2B5EF4-FFF2-40B4-BE49-F238E27FC236}">
                  <a16:creationId xmlns:a16="http://schemas.microsoft.com/office/drawing/2014/main" id="{28F8C602-E577-8192-F6B4-40025EC92700}"/>
                </a:ext>
              </a:extLst>
            </p:cNvPr>
            <p:cNvSpPr/>
            <p:nvPr/>
          </p:nvSpPr>
          <p:spPr>
            <a:xfrm>
              <a:off x="633375" y="2572575"/>
              <a:ext cx="85150" cy="83000"/>
            </a:xfrm>
            <a:custGeom>
              <a:avLst/>
              <a:gdLst/>
              <a:ahLst/>
              <a:cxnLst/>
              <a:rect l="l" t="t" r="r" b="b"/>
              <a:pathLst>
                <a:path w="3406" h="3320" extrusionOk="0">
                  <a:moveTo>
                    <a:pt x="293" y="1"/>
                  </a:moveTo>
                  <a:cubicBezTo>
                    <a:pt x="117" y="1"/>
                    <a:pt x="0" y="130"/>
                    <a:pt x="83" y="399"/>
                  </a:cubicBezTo>
                  <a:cubicBezTo>
                    <a:pt x="378" y="1595"/>
                    <a:pt x="910" y="3319"/>
                    <a:pt x="1272" y="3319"/>
                  </a:cubicBezTo>
                  <a:cubicBezTo>
                    <a:pt x="1301" y="3319"/>
                    <a:pt x="1330" y="3308"/>
                    <a:pt x="1356" y="3284"/>
                  </a:cubicBezTo>
                  <a:lnTo>
                    <a:pt x="3246" y="2210"/>
                  </a:lnTo>
                  <a:cubicBezTo>
                    <a:pt x="3405" y="1195"/>
                    <a:pt x="2550" y="1951"/>
                    <a:pt x="2590" y="1195"/>
                  </a:cubicBezTo>
                  <a:cubicBezTo>
                    <a:pt x="2644" y="270"/>
                    <a:pt x="2304" y="26"/>
                    <a:pt x="1908" y="26"/>
                  </a:cubicBezTo>
                  <a:cubicBezTo>
                    <a:pt x="1467" y="26"/>
                    <a:pt x="957" y="328"/>
                    <a:pt x="841" y="328"/>
                  </a:cubicBezTo>
                  <a:cubicBezTo>
                    <a:pt x="830" y="328"/>
                    <a:pt x="823" y="325"/>
                    <a:pt x="819" y="320"/>
                  </a:cubicBezTo>
                  <a:cubicBezTo>
                    <a:pt x="667" y="110"/>
                    <a:pt x="455" y="1"/>
                    <a:pt x="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386;p30">
              <a:extLst>
                <a:ext uri="{FF2B5EF4-FFF2-40B4-BE49-F238E27FC236}">
                  <a16:creationId xmlns:a16="http://schemas.microsoft.com/office/drawing/2014/main" id="{CB559722-7BDB-DA5E-552E-514DBFEC2230}"/>
                </a:ext>
              </a:extLst>
            </p:cNvPr>
            <p:cNvSpPr/>
            <p:nvPr/>
          </p:nvSpPr>
          <p:spPr>
            <a:xfrm>
              <a:off x="682700" y="2592000"/>
              <a:ext cx="216350" cy="106250"/>
            </a:xfrm>
            <a:custGeom>
              <a:avLst/>
              <a:gdLst/>
              <a:ahLst/>
              <a:cxnLst/>
              <a:rect l="l" t="t" r="r" b="b"/>
              <a:pathLst>
                <a:path w="8654" h="4250" extrusionOk="0">
                  <a:moveTo>
                    <a:pt x="1731" y="0"/>
                  </a:moveTo>
                  <a:lnTo>
                    <a:pt x="0" y="816"/>
                  </a:lnTo>
                  <a:cubicBezTo>
                    <a:pt x="119" y="1035"/>
                    <a:pt x="1611" y="3720"/>
                    <a:pt x="2387" y="4138"/>
                  </a:cubicBezTo>
                  <a:cubicBezTo>
                    <a:pt x="2528" y="4216"/>
                    <a:pt x="2779" y="4249"/>
                    <a:pt x="3103" y="4249"/>
                  </a:cubicBezTo>
                  <a:cubicBezTo>
                    <a:pt x="4839" y="4249"/>
                    <a:pt x="8653" y="3303"/>
                    <a:pt x="8653" y="3303"/>
                  </a:cubicBezTo>
                  <a:lnTo>
                    <a:pt x="8076" y="2407"/>
                  </a:lnTo>
                  <a:lnTo>
                    <a:pt x="3998" y="2507"/>
                  </a:lnTo>
                  <a:cubicBezTo>
                    <a:pt x="3976" y="2511"/>
                    <a:pt x="3953" y="2513"/>
                    <a:pt x="3930" y="2513"/>
                  </a:cubicBezTo>
                  <a:cubicBezTo>
                    <a:pt x="3313" y="2513"/>
                    <a:pt x="2402" y="1017"/>
                    <a:pt x="1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387;p30">
              <a:extLst>
                <a:ext uri="{FF2B5EF4-FFF2-40B4-BE49-F238E27FC236}">
                  <a16:creationId xmlns:a16="http://schemas.microsoft.com/office/drawing/2014/main" id="{BC2B074F-54D8-47B9-6729-D3B539FE83F5}"/>
                </a:ext>
              </a:extLst>
            </p:cNvPr>
            <p:cNvSpPr/>
            <p:nvPr/>
          </p:nvSpPr>
          <p:spPr>
            <a:xfrm>
              <a:off x="873650" y="2635200"/>
              <a:ext cx="74625" cy="42350"/>
            </a:xfrm>
            <a:custGeom>
              <a:avLst/>
              <a:gdLst/>
              <a:ahLst/>
              <a:cxnLst/>
              <a:rect l="l" t="t" r="r" b="b"/>
              <a:pathLst>
                <a:path w="2985" h="1694" extrusionOk="0">
                  <a:moveTo>
                    <a:pt x="1547" y="0"/>
                  </a:moveTo>
                  <a:cubicBezTo>
                    <a:pt x="1310" y="0"/>
                    <a:pt x="1078" y="98"/>
                    <a:pt x="896" y="262"/>
                  </a:cubicBezTo>
                  <a:lnTo>
                    <a:pt x="240" y="819"/>
                  </a:lnTo>
                  <a:cubicBezTo>
                    <a:pt x="1" y="1018"/>
                    <a:pt x="538" y="1654"/>
                    <a:pt x="538" y="1694"/>
                  </a:cubicBezTo>
                  <a:lnTo>
                    <a:pt x="1712" y="1495"/>
                  </a:lnTo>
                  <a:lnTo>
                    <a:pt x="2746" y="1256"/>
                  </a:lnTo>
                  <a:cubicBezTo>
                    <a:pt x="2885" y="1216"/>
                    <a:pt x="2985" y="1097"/>
                    <a:pt x="2945" y="978"/>
                  </a:cubicBezTo>
                  <a:lnTo>
                    <a:pt x="2885" y="282"/>
                  </a:lnTo>
                  <a:cubicBezTo>
                    <a:pt x="2846" y="162"/>
                    <a:pt x="2746" y="63"/>
                    <a:pt x="2627" y="63"/>
                  </a:cubicBezTo>
                  <a:lnTo>
                    <a:pt x="1612" y="3"/>
                  </a:lnTo>
                  <a:cubicBezTo>
                    <a:pt x="1590" y="1"/>
                    <a:pt x="1568"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388;p30">
              <a:extLst>
                <a:ext uri="{FF2B5EF4-FFF2-40B4-BE49-F238E27FC236}">
                  <a16:creationId xmlns:a16="http://schemas.microsoft.com/office/drawing/2014/main" id="{3EAFBB2C-2107-02CC-1328-81BE40A5E45C}"/>
                </a:ext>
              </a:extLst>
            </p:cNvPr>
            <p:cNvSpPr/>
            <p:nvPr/>
          </p:nvSpPr>
          <p:spPr>
            <a:xfrm>
              <a:off x="606100" y="2505850"/>
              <a:ext cx="136800" cy="136400"/>
            </a:xfrm>
            <a:custGeom>
              <a:avLst/>
              <a:gdLst/>
              <a:ahLst/>
              <a:cxnLst/>
              <a:rect l="l" t="t" r="r" b="b"/>
              <a:pathLst>
                <a:path w="5472" h="5456" extrusionOk="0">
                  <a:moveTo>
                    <a:pt x="2070" y="1"/>
                  </a:moveTo>
                  <a:cubicBezTo>
                    <a:pt x="1468" y="1"/>
                    <a:pt x="1095" y="363"/>
                    <a:pt x="1095" y="363"/>
                  </a:cubicBezTo>
                  <a:cubicBezTo>
                    <a:pt x="1" y="1576"/>
                    <a:pt x="2089" y="4461"/>
                    <a:pt x="2726" y="5456"/>
                  </a:cubicBezTo>
                  <a:lnTo>
                    <a:pt x="5471" y="3944"/>
                  </a:lnTo>
                  <a:cubicBezTo>
                    <a:pt x="5173" y="3466"/>
                    <a:pt x="4576" y="1994"/>
                    <a:pt x="4079" y="1318"/>
                  </a:cubicBezTo>
                  <a:cubicBezTo>
                    <a:pt x="3299" y="278"/>
                    <a:pt x="2597" y="1"/>
                    <a:pt x="2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389;p30">
              <a:extLst>
                <a:ext uri="{FF2B5EF4-FFF2-40B4-BE49-F238E27FC236}">
                  <a16:creationId xmlns:a16="http://schemas.microsoft.com/office/drawing/2014/main" id="{AD34A58B-DF13-72ED-58B8-A5D558716DEB}"/>
                </a:ext>
              </a:extLst>
            </p:cNvPr>
            <p:cNvSpPr/>
            <p:nvPr/>
          </p:nvSpPr>
          <p:spPr>
            <a:xfrm>
              <a:off x="678875" y="2380000"/>
              <a:ext cx="30700" cy="44375"/>
            </a:xfrm>
            <a:custGeom>
              <a:avLst/>
              <a:gdLst/>
              <a:ahLst/>
              <a:cxnLst/>
              <a:rect l="l" t="t" r="r" b="b"/>
              <a:pathLst>
                <a:path w="1228" h="1775" extrusionOk="0">
                  <a:moveTo>
                    <a:pt x="529" y="0"/>
                  </a:moveTo>
                  <a:cubicBezTo>
                    <a:pt x="226" y="0"/>
                    <a:pt x="1" y="321"/>
                    <a:pt x="34" y="682"/>
                  </a:cubicBezTo>
                  <a:cubicBezTo>
                    <a:pt x="34" y="1040"/>
                    <a:pt x="173" y="1379"/>
                    <a:pt x="432" y="1637"/>
                  </a:cubicBezTo>
                  <a:cubicBezTo>
                    <a:pt x="527" y="1733"/>
                    <a:pt x="624" y="1774"/>
                    <a:pt x="715" y="1774"/>
                  </a:cubicBezTo>
                  <a:cubicBezTo>
                    <a:pt x="929" y="1774"/>
                    <a:pt x="1112" y="1546"/>
                    <a:pt x="1168" y="1239"/>
                  </a:cubicBezTo>
                  <a:cubicBezTo>
                    <a:pt x="1227" y="842"/>
                    <a:pt x="1128" y="185"/>
                    <a:pt x="730" y="46"/>
                  </a:cubicBezTo>
                  <a:cubicBezTo>
                    <a:pt x="661" y="15"/>
                    <a:pt x="593" y="0"/>
                    <a:pt x="52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390;p30">
              <a:extLst>
                <a:ext uri="{FF2B5EF4-FFF2-40B4-BE49-F238E27FC236}">
                  <a16:creationId xmlns:a16="http://schemas.microsoft.com/office/drawing/2014/main" id="{67C26FDA-E02C-6D1D-A805-48E7ADF7156D}"/>
                </a:ext>
              </a:extLst>
            </p:cNvPr>
            <p:cNvSpPr/>
            <p:nvPr/>
          </p:nvSpPr>
          <p:spPr>
            <a:xfrm>
              <a:off x="685175" y="2298075"/>
              <a:ext cx="129825" cy="69150"/>
            </a:xfrm>
            <a:custGeom>
              <a:avLst/>
              <a:gdLst/>
              <a:ahLst/>
              <a:cxnLst/>
              <a:rect l="l" t="t" r="r" b="b"/>
              <a:pathLst>
                <a:path w="5193" h="2766" extrusionOk="0">
                  <a:moveTo>
                    <a:pt x="2885" y="1"/>
                  </a:moveTo>
                  <a:cubicBezTo>
                    <a:pt x="2805" y="1"/>
                    <a:pt x="2010" y="339"/>
                    <a:pt x="339" y="896"/>
                  </a:cubicBezTo>
                  <a:cubicBezTo>
                    <a:pt x="80" y="995"/>
                    <a:pt x="1" y="1672"/>
                    <a:pt x="199" y="1891"/>
                  </a:cubicBezTo>
                  <a:cubicBezTo>
                    <a:pt x="299" y="2030"/>
                    <a:pt x="478" y="2070"/>
                    <a:pt x="637" y="2129"/>
                  </a:cubicBezTo>
                  <a:cubicBezTo>
                    <a:pt x="1140" y="2273"/>
                    <a:pt x="1675" y="2334"/>
                    <a:pt x="2203" y="2334"/>
                  </a:cubicBezTo>
                  <a:cubicBezTo>
                    <a:pt x="2406" y="2334"/>
                    <a:pt x="2607" y="2325"/>
                    <a:pt x="2805" y="2308"/>
                  </a:cubicBezTo>
                  <a:cubicBezTo>
                    <a:pt x="2895" y="2288"/>
                    <a:pt x="2984" y="2273"/>
                    <a:pt x="3069" y="2273"/>
                  </a:cubicBezTo>
                  <a:cubicBezTo>
                    <a:pt x="3154" y="2273"/>
                    <a:pt x="3233" y="2288"/>
                    <a:pt x="3303" y="2328"/>
                  </a:cubicBezTo>
                  <a:cubicBezTo>
                    <a:pt x="3462" y="2368"/>
                    <a:pt x="3720" y="2587"/>
                    <a:pt x="3681" y="2766"/>
                  </a:cubicBezTo>
                  <a:cubicBezTo>
                    <a:pt x="3772" y="2614"/>
                    <a:pt x="3887" y="2520"/>
                    <a:pt x="4034" y="2520"/>
                  </a:cubicBezTo>
                  <a:cubicBezTo>
                    <a:pt x="4079" y="2520"/>
                    <a:pt x="4127" y="2528"/>
                    <a:pt x="4178" y="2547"/>
                  </a:cubicBezTo>
                  <a:cubicBezTo>
                    <a:pt x="4397" y="2607"/>
                    <a:pt x="4675" y="2746"/>
                    <a:pt x="4675" y="2746"/>
                  </a:cubicBezTo>
                  <a:cubicBezTo>
                    <a:pt x="4974" y="2746"/>
                    <a:pt x="5193" y="2388"/>
                    <a:pt x="5173" y="2070"/>
                  </a:cubicBezTo>
                  <a:cubicBezTo>
                    <a:pt x="5153" y="1771"/>
                    <a:pt x="4994" y="1433"/>
                    <a:pt x="4695" y="1314"/>
                  </a:cubicBezTo>
                  <a:cubicBezTo>
                    <a:pt x="3681" y="816"/>
                    <a:pt x="3124" y="41"/>
                    <a:pt x="288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391;p30">
              <a:extLst>
                <a:ext uri="{FF2B5EF4-FFF2-40B4-BE49-F238E27FC236}">
                  <a16:creationId xmlns:a16="http://schemas.microsoft.com/office/drawing/2014/main" id="{65C5029D-6224-8D1F-16B3-095D1A001978}"/>
                </a:ext>
              </a:extLst>
            </p:cNvPr>
            <p:cNvSpPr/>
            <p:nvPr/>
          </p:nvSpPr>
          <p:spPr>
            <a:xfrm>
              <a:off x="1984175" y="1771925"/>
              <a:ext cx="857900" cy="1561100"/>
            </a:xfrm>
            <a:custGeom>
              <a:avLst/>
              <a:gdLst/>
              <a:ahLst/>
              <a:cxnLst/>
              <a:rect l="l" t="t" r="r" b="b"/>
              <a:pathLst>
                <a:path w="34316" h="62444" extrusionOk="0">
                  <a:moveTo>
                    <a:pt x="0" y="0"/>
                  </a:moveTo>
                  <a:cubicBezTo>
                    <a:pt x="0" y="0"/>
                    <a:pt x="11080" y="28666"/>
                    <a:pt x="4337" y="62444"/>
                  </a:cubicBezTo>
                  <a:cubicBezTo>
                    <a:pt x="4337" y="62444"/>
                    <a:pt x="12015" y="52199"/>
                    <a:pt x="22240" y="52199"/>
                  </a:cubicBezTo>
                  <a:cubicBezTo>
                    <a:pt x="29501" y="52199"/>
                    <a:pt x="30317" y="56336"/>
                    <a:pt x="33002" y="57490"/>
                  </a:cubicBezTo>
                  <a:cubicBezTo>
                    <a:pt x="32982" y="57470"/>
                    <a:pt x="34315" y="26756"/>
                    <a:pt x="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392;p30">
              <a:extLst>
                <a:ext uri="{FF2B5EF4-FFF2-40B4-BE49-F238E27FC236}">
                  <a16:creationId xmlns:a16="http://schemas.microsoft.com/office/drawing/2014/main" id="{337112FD-D4C5-0709-FCBC-5BE9C02128D7}"/>
                </a:ext>
              </a:extLst>
            </p:cNvPr>
            <p:cNvSpPr/>
            <p:nvPr/>
          </p:nvSpPr>
          <p:spPr>
            <a:xfrm>
              <a:off x="1986556" y="1771925"/>
              <a:ext cx="857900" cy="1561100"/>
            </a:xfrm>
            <a:custGeom>
              <a:avLst/>
              <a:gdLst/>
              <a:ahLst/>
              <a:cxnLst/>
              <a:rect l="l" t="t" r="r" b="b"/>
              <a:pathLst>
                <a:path w="34316" h="62444" extrusionOk="0">
                  <a:moveTo>
                    <a:pt x="0" y="0"/>
                  </a:moveTo>
                  <a:cubicBezTo>
                    <a:pt x="0" y="0"/>
                    <a:pt x="11080" y="28666"/>
                    <a:pt x="4337" y="62444"/>
                  </a:cubicBezTo>
                  <a:cubicBezTo>
                    <a:pt x="4337" y="62444"/>
                    <a:pt x="12015" y="52199"/>
                    <a:pt x="22240" y="52199"/>
                  </a:cubicBezTo>
                  <a:cubicBezTo>
                    <a:pt x="29501" y="52199"/>
                    <a:pt x="30317" y="56336"/>
                    <a:pt x="33002" y="57490"/>
                  </a:cubicBezTo>
                  <a:cubicBezTo>
                    <a:pt x="32982" y="57470"/>
                    <a:pt x="34315" y="26756"/>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393;p30">
              <a:extLst>
                <a:ext uri="{FF2B5EF4-FFF2-40B4-BE49-F238E27FC236}">
                  <a16:creationId xmlns:a16="http://schemas.microsoft.com/office/drawing/2014/main" id="{25194A8A-CEE4-B735-4486-1B195424A03C}"/>
                </a:ext>
              </a:extLst>
            </p:cNvPr>
            <p:cNvSpPr/>
            <p:nvPr/>
          </p:nvSpPr>
          <p:spPr>
            <a:xfrm>
              <a:off x="1979413" y="1771925"/>
              <a:ext cx="792250" cy="1546675"/>
            </a:xfrm>
            <a:custGeom>
              <a:avLst/>
              <a:gdLst/>
              <a:ahLst/>
              <a:cxnLst/>
              <a:rect l="l" t="t" r="r" b="b"/>
              <a:pathLst>
                <a:path w="31690" h="61867" extrusionOk="0">
                  <a:moveTo>
                    <a:pt x="0" y="0"/>
                  </a:moveTo>
                  <a:cubicBezTo>
                    <a:pt x="0" y="0"/>
                    <a:pt x="11140" y="28069"/>
                    <a:pt x="4416" y="61867"/>
                  </a:cubicBezTo>
                  <a:cubicBezTo>
                    <a:pt x="31689" y="29362"/>
                    <a:pt x="0" y="0"/>
                    <a:pt x="0"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394;p30">
              <a:extLst>
                <a:ext uri="{FF2B5EF4-FFF2-40B4-BE49-F238E27FC236}">
                  <a16:creationId xmlns:a16="http://schemas.microsoft.com/office/drawing/2014/main" id="{944A3E55-0B3C-0114-30EB-DB79940FAB54}"/>
                </a:ext>
              </a:extLst>
            </p:cNvPr>
            <p:cNvSpPr/>
            <p:nvPr/>
          </p:nvSpPr>
          <p:spPr>
            <a:xfrm>
              <a:off x="2014325" y="3204650"/>
              <a:ext cx="807650" cy="144900"/>
            </a:xfrm>
            <a:custGeom>
              <a:avLst/>
              <a:gdLst/>
              <a:ahLst/>
              <a:cxnLst/>
              <a:rect l="l" t="t" r="r" b="b"/>
              <a:pathLst>
                <a:path w="32306" h="5796" extrusionOk="0">
                  <a:moveTo>
                    <a:pt x="31744" y="0"/>
                  </a:moveTo>
                  <a:cubicBezTo>
                    <a:pt x="31735" y="0"/>
                    <a:pt x="31726" y="1"/>
                    <a:pt x="31717" y="2"/>
                  </a:cubicBezTo>
                  <a:cubicBezTo>
                    <a:pt x="22526" y="1514"/>
                    <a:pt x="13316" y="3066"/>
                    <a:pt x="4145" y="4578"/>
                  </a:cubicBezTo>
                  <a:cubicBezTo>
                    <a:pt x="2852" y="4796"/>
                    <a:pt x="1539" y="4995"/>
                    <a:pt x="246" y="5234"/>
                  </a:cubicBezTo>
                  <a:cubicBezTo>
                    <a:pt x="0" y="5272"/>
                    <a:pt x="330" y="5795"/>
                    <a:pt x="551" y="5795"/>
                  </a:cubicBezTo>
                  <a:cubicBezTo>
                    <a:pt x="563" y="5795"/>
                    <a:pt x="574" y="5794"/>
                    <a:pt x="585" y="5791"/>
                  </a:cubicBezTo>
                  <a:cubicBezTo>
                    <a:pt x="9795" y="4279"/>
                    <a:pt x="30782" y="778"/>
                    <a:pt x="32095" y="579"/>
                  </a:cubicBezTo>
                  <a:cubicBezTo>
                    <a:pt x="32306" y="521"/>
                    <a:pt x="31998" y="0"/>
                    <a:pt x="31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395;p30">
              <a:extLst>
                <a:ext uri="{FF2B5EF4-FFF2-40B4-BE49-F238E27FC236}">
                  <a16:creationId xmlns:a16="http://schemas.microsoft.com/office/drawing/2014/main" id="{D912F4F7-7237-C7E0-EE87-EFD8CC0C5CAC}"/>
                </a:ext>
              </a:extLst>
            </p:cNvPr>
            <p:cNvSpPr/>
            <p:nvPr/>
          </p:nvSpPr>
          <p:spPr>
            <a:xfrm>
              <a:off x="1945375" y="1777875"/>
              <a:ext cx="77600" cy="1876925"/>
            </a:xfrm>
            <a:custGeom>
              <a:avLst/>
              <a:gdLst/>
              <a:ahLst/>
              <a:cxnLst/>
              <a:rect l="l" t="t" r="r" b="b"/>
              <a:pathLst>
                <a:path w="3104" h="75077" extrusionOk="0">
                  <a:moveTo>
                    <a:pt x="1532" y="1"/>
                  </a:moveTo>
                  <a:cubicBezTo>
                    <a:pt x="1234" y="1"/>
                    <a:pt x="955" y="260"/>
                    <a:pt x="955" y="578"/>
                  </a:cubicBezTo>
                  <a:lnTo>
                    <a:pt x="1" y="74042"/>
                  </a:lnTo>
                  <a:cubicBezTo>
                    <a:pt x="1" y="74599"/>
                    <a:pt x="458" y="75076"/>
                    <a:pt x="1035" y="75076"/>
                  </a:cubicBezTo>
                  <a:lnTo>
                    <a:pt x="2089" y="75076"/>
                  </a:lnTo>
                  <a:cubicBezTo>
                    <a:pt x="2646" y="75076"/>
                    <a:pt x="3104" y="74599"/>
                    <a:pt x="3084" y="74042"/>
                  </a:cubicBezTo>
                  <a:lnTo>
                    <a:pt x="2109" y="578"/>
                  </a:lnTo>
                  <a:cubicBezTo>
                    <a:pt x="2109" y="260"/>
                    <a:pt x="1870" y="1"/>
                    <a:pt x="15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396;p30">
              <a:extLst>
                <a:ext uri="{FF2B5EF4-FFF2-40B4-BE49-F238E27FC236}">
                  <a16:creationId xmlns:a16="http://schemas.microsoft.com/office/drawing/2014/main" id="{61E14B50-6EA7-0CC7-5127-48EC66C536C2}"/>
                </a:ext>
              </a:extLst>
            </p:cNvPr>
            <p:cNvSpPr/>
            <p:nvPr/>
          </p:nvSpPr>
          <p:spPr>
            <a:xfrm>
              <a:off x="1945375" y="1777875"/>
              <a:ext cx="77600" cy="1876925"/>
            </a:xfrm>
            <a:custGeom>
              <a:avLst/>
              <a:gdLst/>
              <a:ahLst/>
              <a:cxnLst/>
              <a:rect l="l" t="t" r="r" b="b"/>
              <a:pathLst>
                <a:path w="3104" h="75077" extrusionOk="0">
                  <a:moveTo>
                    <a:pt x="1532" y="1"/>
                  </a:moveTo>
                  <a:cubicBezTo>
                    <a:pt x="1234" y="1"/>
                    <a:pt x="955" y="260"/>
                    <a:pt x="955" y="578"/>
                  </a:cubicBezTo>
                  <a:lnTo>
                    <a:pt x="1" y="74042"/>
                  </a:lnTo>
                  <a:cubicBezTo>
                    <a:pt x="1" y="74599"/>
                    <a:pt x="458" y="75076"/>
                    <a:pt x="1035" y="75076"/>
                  </a:cubicBezTo>
                  <a:lnTo>
                    <a:pt x="2089" y="75076"/>
                  </a:lnTo>
                  <a:cubicBezTo>
                    <a:pt x="2646" y="75076"/>
                    <a:pt x="3104" y="74599"/>
                    <a:pt x="3084" y="74042"/>
                  </a:cubicBezTo>
                  <a:lnTo>
                    <a:pt x="2109" y="578"/>
                  </a:lnTo>
                  <a:cubicBezTo>
                    <a:pt x="2109" y="260"/>
                    <a:pt x="1870" y="1"/>
                    <a:pt x="1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397;p30">
              <a:extLst>
                <a:ext uri="{FF2B5EF4-FFF2-40B4-BE49-F238E27FC236}">
                  <a16:creationId xmlns:a16="http://schemas.microsoft.com/office/drawing/2014/main" id="{0530E922-9C6A-7CC7-3BBA-81D050468586}"/>
                </a:ext>
              </a:extLst>
            </p:cNvPr>
            <p:cNvSpPr/>
            <p:nvPr/>
          </p:nvSpPr>
          <p:spPr>
            <a:xfrm>
              <a:off x="1962700" y="1806575"/>
              <a:ext cx="44425" cy="13075"/>
            </a:xfrm>
            <a:custGeom>
              <a:avLst/>
              <a:gdLst/>
              <a:ahLst/>
              <a:cxnLst/>
              <a:rect l="l" t="t" r="r" b="b"/>
              <a:pathLst>
                <a:path w="1777" h="523" extrusionOk="0">
                  <a:moveTo>
                    <a:pt x="321" y="0"/>
                  </a:moveTo>
                  <a:cubicBezTo>
                    <a:pt x="141" y="0"/>
                    <a:pt x="1" y="244"/>
                    <a:pt x="203" y="345"/>
                  </a:cubicBezTo>
                  <a:cubicBezTo>
                    <a:pt x="420" y="475"/>
                    <a:pt x="672" y="522"/>
                    <a:pt x="928" y="522"/>
                  </a:cubicBezTo>
                  <a:cubicBezTo>
                    <a:pt x="1141" y="522"/>
                    <a:pt x="1357" y="490"/>
                    <a:pt x="1555" y="444"/>
                  </a:cubicBezTo>
                  <a:cubicBezTo>
                    <a:pt x="1777" y="407"/>
                    <a:pt x="1725" y="80"/>
                    <a:pt x="1541" y="80"/>
                  </a:cubicBezTo>
                  <a:cubicBezTo>
                    <a:pt x="1527" y="80"/>
                    <a:pt x="1512" y="82"/>
                    <a:pt x="1496" y="86"/>
                  </a:cubicBezTo>
                  <a:cubicBezTo>
                    <a:pt x="1335" y="115"/>
                    <a:pt x="1137" y="139"/>
                    <a:pt x="949" y="139"/>
                  </a:cubicBezTo>
                  <a:cubicBezTo>
                    <a:pt x="742" y="139"/>
                    <a:pt x="546" y="110"/>
                    <a:pt x="422" y="27"/>
                  </a:cubicBezTo>
                  <a:cubicBezTo>
                    <a:pt x="388" y="8"/>
                    <a:pt x="354" y="0"/>
                    <a:pt x="3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398;p30">
              <a:extLst>
                <a:ext uri="{FF2B5EF4-FFF2-40B4-BE49-F238E27FC236}">
                  <a16:creationId xmlns:a16="http://schemas.microsoft.com/office/drawing/2014/main" id="{5CF79AAC-38C1-3848-B61E-01AE9B6DA174}"/>
                </a:ext>
              </a:extLst>
            </p:cNvPr>
            <p:cNvSpPr/>
            <p:nvPr/>
          </p:nvSpPr>
          <p:spPr>
            <a:xfrm>
              <a:off x="1962700" y="1806575"/>
              <a:ext cx="44425" cy="13075"/>
            </a:xfrm>
            <a:custGeom>
              <a:avLst/>
              <a:gdLst/>
              <a:ahLst/>
              <a:cxnLst/>
              <a:rect l="l" t="t" r="r" b="b"/>
              <a:pathLst>
                <a:path w="1777" h="523" extrusionOk="0">
                  <a:moveTo>
                    <a:pt x="321" y="0"/>
                  </a:moveTo>
                  <a:cubicBezTo>
                    <a:pt x="141" y="0"/>
                    <a:pt x="1" y="244"/>
                    <a:pt x="203" y="345"/>
                  </a:cubicBezTo>
                  <a:cubicBezTo>
                    <a:pt x="420" y="475"/>
                    <a:pt x="672" y="522"/>
                    <a:pt x="928" y="522"/>
                  </a:cubicBezTo>
                  <a:cubicBezTo>
                    <a:pt x="1141" y="522"/>
                    <a:pt x="1357" y="490"/>
                    <a:pt x="1555" y="444"/>
                  </a:cubicBezTo>
                  <a:cubicBezTo>
                    <a:pt x="1777" y="407"/>
                    <a:pt x="1725" y="80"/>
                    <a:pt x="1541" y="80"/>
                  </a:cubicBezTo>
                  <a:cubicBezTo>
                    <a:pt x="1527" y="80"/>
                    <a:pt x="1512" y="82"/>
                    <a:pt x="1496" y="86"/>
                  </a:cubicBezTo>
                  <a:cubicBezTo>
                    <a:pt x="1335" y="115"/>
                    <a:pt x="1137" y="139"/>
                    <a:pt x="949" y="139"/>
                  </a:cubicBezTo>
                  <a:cubicBezTo>
                    <a:pt x="742" y="139"/>
                    <a:pt x="546" y="110"/>
                    <a:pt x="422" y="27"/>
                  </a:cubicBezTo>
                  <a:cubicBezTo>
                    <a:pt x="388" y="8"/>
                    <a:pt x="354" y="0"/>
                    <a:pt x="3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399;p30">
              <a:extLst>
                <a:ext uri="{FF2B5EF4-FFF2-40B4-BE49-F238E27FC236}">
                  <a16:creationId xmlns:a16="http://schemas.microsoft.com/office/drawing/2014/main" id="{E61BDDA3-575C-603A-1587-54483B483FDB}"/>
                </a:ext>
              </a:extLst>
            </p:cNvPr>
            <p:cNvSpPr/>
            <p:nvPr/>
          </p:nvSpPr>
          <p:spPr>
            <a:xfrm>
              <a:off x="1553000" y="3545850"/>
              <a:ext cx="67150" cy="105950"/>
            </a:xfrm>
            <a:custGeom>
              <a:avLst/>
              <a:gdLst/>
              <a:ahLst/>
              <a:cxnLst/>
              <a:rect l="l" t="t" r="r" b="b"/>
              <a:pathLst>
                <a:path w="2686" h="4238" extrusionOk="0">
                  <a:moveTo>
                    <a:pt x="1771" y="1"/>
                  </a:moveTo>
                  <a:lnTo>
                    <a:pt x="0" y="697"/>
                  </a:lnTo>
                  <a:lnTo>
                    <a:pt x="935" y="4238"/>
                  </a:lnTo>
                  <a:lnTo>
                    <a:pt x="2686" y="3820"/>
                  </a:lnTo>
                  <a:lnTo>
                    <a:pt x="1771"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400;p30">
              <a:extLst>
                <a:ext uri="{FF2B5EF4-FFF2-40B4-BE49-F238E27FC236}">
                  <a16:creationId xmlns:a16="http://schemas.microsoft.com/office/drawing/2014/main" id="{0DF880E5-B6FC-216F-8DBA-0802BCCAFE23}"/>
                </a:ext>
              </a:extLst>
            </p:cNvPr>
            <p:cNvSpPr/>
            <p:nvPr/>
          </p:nvSpPr>
          <p:spPr>
            <a:xfrm>
              <a:off x="1317275" y="2819275"/>
              <a:ext cx="294925" cy="775825"/>
            </a:xfrm>
            <a:custGeom>
              <a:avLst/>
              <a:gdLst/>
              <a:ahLst/>
              <a:cxnLst/>
              <a:rect l="l" t="t" r="r" b="b"/>
              <a:pathLst>
                <a:path w="11797" h="31033" extrusionOk="0">
                  <a:moveTo>
                    <a:pt x="5132" y="0"/>
                  </a:moveTo>
                  <a:lnTo>
                    <a:pt x="0" y="1254"/>
                  </a:lnTo>
                  <a:cubicBezTo>
                    <a:pt x="0" y="1254"/>
                    <a:pt x="657" y="4576"/>
                    <a:pt x="995" y="5650"/>
                  </a:cubicBezTo>
                  <a:cubicBezTo>
                    <a:pt x="1910" y="8574"/>
                    <a:pt x="4774" y="14025"/>
                    <a:pt x="5650" y="16989"/>
                  </a:cubicBezTo>
                  <a:cubicBezTo>
                    <a:pt x="5988" y="18162"/>
                    <a:pt x="6266" y="20569"/>
                    <a:pt x="6545" y="21743"/>
                  </a:cubicBezTo>
                  <a:cubicBezTo>
                    <a:pt x="7122" y="24090"/>
                    <a:pt x="9529" y="31033"/>
                    <a:pt x="9529" y="31033"/>
                  </a:cubicBezTo>
                  <a:lnTo>
                    <a:pt x="11796" y="30396"/>
                  </a:lnTo>
                  <a:cubicBezTo>
                    <a:pt x="11796" y="30396"/>
                    <a:pt x="10046" y="19376"/>
                    <a:pt x="9230" y="15735"/>
                  </a:cubicBezTo>
                  <a:cubicBezTo>
                    <a:pt x="8335" y="11757"/>
                    <a:pt x="5132" y="0"/>
                    <a:pt x="5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401;p30">
              <a:extLst>
                <a:ext uri="{FF2B5EF4-FFF2-40B4-BE49-F238E27FC236}">
                  <a16:creationId xmlns:a16="http://schemas.microsoft.com/office/drawing/2014/main" id="{54C5AB52-B0D6-CFCE-F003-88AAE4A8A7D0}"/>
                </a:ext>
              </a:extLst>
            </p:cNvPr>
            <p:cNvSpPr/>
            <p:nvPr/>
          </p:nvSpPr>
          <p:spPr>
            <a:xfrm>
              <a:off x="1538575" y="3559775"/>
              <a:ext cx="85075" cy="44775"/>
            </a:xfrm>
            <a:custGeom>
              <a:avLst/>
              <a:gdLst/>
              <a:ahLst/>
              <a:cxnLst/>
              <a:rect l="l" t="t" r="r" b="b"/>
              <a:pathLst>
                <a:path w="3403" h="1791" extrusionOk="0">
                  <a:moveTo>
                    <a:pt x="3183" y="1"/>
                  </a:moveTo>
                  <a:lnTo>
                    <a:pt x="0" y="776"/>
                  </a:lnTo>
                  <a:lnTo>
                    <a:pt x="378" y="1791"/>
                  </a:lnTo>
                  <a:lnTo>
                    <a:pt x="3402" y="995"/>
                  </a:lnTo>
                  <a:lnTo>
                    <a:pt x="3183"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402;p30">
              <a:extLst>
                <a:ext uri="{FF2B5EF4-FFF2-40B4-BE49-F238E27FC236}">
                  <a16:creationId xmlns:a16="http://schemas.microsoft.com/office/drawing/2014/main" id="{EF45AA72-9828-66DA-D16C-AED5E2476E19}"/>
                </a:ext>
              </a:extLst>
            </p:cNvPr>
            <p:cNvSpPr/>
            <p:nvPr/>
          </p:nvSpPr>
          <p:spPr>
            <a:xfrm>
              <a:off x="1538575" y="3559775"/>
              <a:ext cx="85075" cy="44775"/>
            </a:xfrm>
            <a:custGeom>
              <a:avLst/>
              <a:gdLst/>
              <a:ahLst/>
              <a:cxnLst/>
              <a:rect l="l" t="t" r="r" b="b"/>
              <a:pathLst>
                <a:path w="3403" h="1791" extrusionOk="0">
                  <a:moveTo>
                    <a:pt x="3183" y="1"/>
                  </a:moveTo>
                  <a:lnTo>
                    <a:pt x="0" y="776"/>
                  </a:lnTo>
                  <a:lnTo>
                    <a:pt x="378" y="1791"/>
                  </a:lnTo>
                  <a:lnTo>
                    <a:pt x="3402" y="995"/>
                  </a:lnTo>
                  <a:lnTo>
                    <a:pt x="3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403;p30">
              <a:extLst>
                <a:ext uri="{FF2B5EF4-FFF2-40B4-BE49-F238E27FC236}">
                  <a16:creationId xmlns:a16="http://schemas.microsoft.com/office/drawing/2014/main" id="{92110B2B-55FB-4245-C24B-122EF99E519E}"/>
                </a:ext>
              </a:extLst>
            </p:cNvPr>
            <p:cNvSpPr/>
            <p:nvPr/>
          </p:nvSpPr>
          <p:spPr>
            <a:xfrm>
              <a:off x="1623625" y="3628850"/>
              <a:ext cx="25875" cy="13500"/>
            </a:xfrm>
            <a:custGeom>
              <a:avLst/>
              <a:gdLst/>
              <a:ahLst/>
              <a:cxnLst/>
              <a:rect l="l" t="t" r="r" b="b"/>
              <a:pathLst>
                <a:path w="1035" h="540" extrusionOk="0">
                  <a:moveTo>
                    <a:pt x="855" y="62"/>
                  </a:moveTo>
                  <a:cubicBezTo>
                    <a:pt x="895" y="62"/>
                    <a:pt x="935" y="102"/>
                    <a:pt x="955" y="122"/>
                  </a:cubicBezTo>
                  <a:cubicBezTo>
                    <a:pt x="995" y="162"/>
                    <a:pt x="975" y="202"/>
                    <a:pt x="975" y="221"/>
                  </a:cubicBezTo>
                  <a:cubicBezTo>
                    <a:pt x="935" y="341"/>
                    <a:pt x="497" y="440"/>
                    <a:pt x="179" y="460"/>
                  </a:cubicBezTo>
                  <a:cubicBezTo>
                    <a:pt x="358" y="301"/>
                    <a:pt x="557" y="162"/>
                    <a:pt x="776" y="62"/>
                  </a:cubicBezTo>
                  <a:close/>
                  <a:moveTo>
                    <a:pt x="801" y="0"/>
                  </a:moveTo>
                  <a:cubicBezTo>
                    <a:pt x="516" y="0"/>
                    <a:pt x="38" y="441"/>
                    <a:pt x="0" y="460"/>
                  </a:cubicBezTo>
                  <a:lnTo>
                    <a:pt x="0" y="520"/>
                  </a:lnTo>
                  <a:cubicBezTo>
                    <a:pt x="40" y="540"/>
                    <a:pt x="40" y="540"/>
                    <a:pt x="60" y="540"/>
                  </a:cubicBezTo>
                  <a:cubicBezTo>
                    <a:pt x="239" y="540"/>
                    <a:pt x="398" y="520"/>
                    <a:pt x="537" y="500"/>
                  </a:cubicBezTo>
                  <a:cubicBezTo>
                    <a:pt x="756" y="440"/>
                    <a:pt x="955" y="341"/>
                    <a:pt x="1015" y="241"/>
                  </a:cubicBezTo>
                  <a:cubicBezTo>
                    <a:pt x="1034" y="202"/>
                    <a:pt x="1034" y="122"/>
                    <a:pt x="975" y="62"/>
                  </a:cubicBezTo>
                  <a:cubicBezTo>
                    <a:pt x="935" y="23"/>
                    <a:pt x="875" y="3"/>
                    <a:pt x="836" y="3"/>
                  </a:cubicBezTo>
                  <a:cubicBezTo>
                    <a:pt x="824" y="1"/>
                    <a:pt x="813" y="0"/>
                    <a:pt x="8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404;p30">
              <a:extLst>
                <a:ext uri="{FF2B5EF4-FFF2-40B4-BE49-F238E27FC236}">
                  <a16:creationId xmlns:a16="http://schemas.microsoft.com/office/drawing/2014/main" id="{F2147301-A1A8-4438-966D-603E821F50F2}"/>
                </a:ext>
              </a:extLst>
            </p:cNvPr>
            <p:cNvSpPr/>
            <p:nvPr/>
          </p:nvSpPr>
          <p:spPr>
            <a:xfrm>
              <a:off x="1622625" y="3619950"/>
              <a:ext cx="15425" cy="22400"/>
            </a:xfrm>
            <a:custGeom>
              <a:avLst/>
              <a:gdLst/>
              <a:ahLst/>
              <a:cxnLst/>
              <a:rect l="l" t="t" r="r" b="b"/>
              <a:pathLst>
                <a:path w="617" h="896" extrusionOk="0">
                  <a:moveTo>
                    <a:pt x="398" y="80"/>
                  </a:moveTo>
                  <a:cubicBezTo>
                    <a:pt x="478" y="80"/>
                    <a:pt x="498" y="100"/>
                    <a:pt x="498" y="100"/>
                  </a:cubicBezTo>
                  <a:cubicBezTo>
                    <a:pt x="537" y="219"/>
                    <a:pt x="319" y="577"/>
                    <a:pt x="139" y="757"/>
                  </a:cubicBezTo>
                  <a:cubicBezTo>
                    <a:pt x="120" y="558"/>
                    <a:pt x="179" y="319"/>
                    <a:pt x="279" y="160"/>
                  </a:cubicBezTo>
                  <a:cubicBezTo>
                    <a:pt x="299" y="120"/>
                    <a:pt x="338" y="80"/>
                    <a:pt x="398" y="80"/>
                  </a:cubicBezTo>
                  <a:close/>
                  <a:moveTo>
                    <a:pt x="378" y="1"/>
                  </a:moveTo>
                  <a:cubicBezTo>
                    <a:pt x="299" y="20"/>
                    <a:pt x="219" y="60"/>
                    <a:pt x="179" y="120"/>
                  </a:cubicBezTo>
                  <a:cubicBezTo>
                    <a:pt x="0" y="359"/>
                    <a:pt x="40" y="856"/>
                    <a:pt x="40" y="876"/>
                  </a:cubicBezTo>
                  <a:cubicBezTo>
                    <a:pt x="40" y="876"/>
                    <a:pt x="40" y="896"/>
                    <a:pt x="80" y="896"/>
                  </a:cubicBezTo>
                  <a:cubicBezTo>
                    <a:pt x="100" y="896"/>
                    <a:pt x="100" y="896"/>
                    <a:pt x="80" y="876"/>
                  </a:cubicBezTo>
                  <a:lnTo>
                    <a:pt x="100" y="876"/>
                  </a:lnTo>
                  <a:cubicBezTo>
                    <a:pt x="299" y="757"/>
                    <a:pt x="617" y="279"/>
                    <a:pt x="537" y="80"/>
                  </a:cubicBezTo>
                  <a:cubicBezTo>
                    <a:pt x="517" y="60"/>
                    <a:pt x="478" y="1"/>
                    <a:pt x="3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405;p30">
              <a:extLst>
                <a:ext uri="{FF2B5EF4-FFF2-40B4-BE49-F238E27FC236}">
                  <a16:creationId xmlns:a16="http://schemas.microsoft.com/office/drawing/2014/main" id="{902131CC-E1A7-0B82-6400-B61CBBA03073}"/>
                </a:ext>
              </a:extLst>
            </p:cNvPr>
            <p:cNvSpPr/>
            <p:nvPr/>
          </p:nvSpPr>
          <p:spPr>
            <a:xfrm>
              <a:off x="1569900" y="3635175"/>
              <a:ext cx="121475" cy="61875"/>
            </a:xfrm>
            <a:custGeom>
              <a:avLst/>
              <a:gdLst/>
              <a:ahLst/>
              <a:cxnLst/>
              <a:rect l="l" t="t" r="r" b="b"/>
              <a:pathLst>
                <a:path w="4859" h="2475" extrusionOk="0">
                  <a:moveTo>
                    <a:pt x="2097" y="1"/>
                  </a:moveTo>
                  <a:cubicBezTo>
                    <a:pt x="2061" y="1"/>
                    <a:pt x="2025" y="3"/>
                    <a:pt x="1990" y="8"/>
                  </a:cubicBezTo>
                  <a:lnTo>
                    <a:pt x="160" y="406"/>
                  </a:lnTo>
                  <a:cubicBezTo>
                    <a:pt x="100" y="446"/>
                    <a:pt x="40" y="486"/>
                    <a:pt x="40" y="565"/>
                  </a:cubicBezTo>
                  <a:lnTo>
                    <a:pt x="1" y="2196"/>
                  </a:lnTo>
                  <a:cubicBezTo>
                    <a:pt x="1" y="2356"/>
                    <a:pt x="100" y="2475"/>
                    <a:pt x="239" y="2475"/>
                  </a:cubicBezTo>
                  <a:lnTo>
                    <a:pt x="299" y="2475"/>
                  </a:lnTo>
                  <a:cubicBezTo>
                    <a:pt x="936" y="2316"/>
                    <a:pt x="1512" y="2157"/>
                    <a:pt x="2328" y="1978"/>
                  </a:cubicBezTo>
                  <a:cubicBezTo>
                    <a:pt x="3303" y="1779"/>
                    <a:pt x="3084" y="1958"/>
                    <a:pt x="4198" y="1719"/>
                  </a:cubicBezTo>
                  <a:cubicBezTo>
                    <a:pt x="4859" y="1583"/>
                    <a:pt x="4836" y="763"/>
                    <a:pt x="4593" y="763"/>
                  </a:cubicBezTo>
                  <a:cubicBezTo>
                    <a:pt x="4588" y="763"/>
                    <a:pt x="4582" y="763"/>
                    <a:pt x="4576" y="764"/>
                  </a:cubicBezTo>
                  <a:cubicBezTo>
                    <a:pt x="4433" y="775"/>
                    <a:pt x="4303" y="780"/>
                    <a:pt x="4184" y="780"/>
                  </a:cubicBezTo>
                  <a:cubicBezTo>
                    <a:pt x="3173" y="780"/>
                    <a:pt x="2941" y="424"/>
                    <a:pt x="2408" y="68"/>
                  </a:cubicBezTo>
                  <a:cubicBezTo>
                    <a:pt x="2318" y="23"/>
                    <a:pt x="2206"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406;p30">
              <a:extLst>
                <a:ext uri="{FF2B5EF4-FFF2-40B4-BE49-F238E27FC236}">
                  <a16:creationId xmlns:a16="http://schemas.microsoft.com/office/drawing/2014/main" id="{5FD9C68B-0102-BF5B-16E4-A15717682F1E}"/>
                </a:ext>
              </a:extLst>
            </p:cNvPr>
            <p:cNvSpPr/>
            <p:nvPr/>
          </p:nvSpPr>
          <p:spPr>
            <a:xfrm>
              <a:off x="1354575" y="2982900"/>
              <a:ext cx="56700" cy="142750"/>
            </a:xfrm>
            <a:custGeom>
              <a:avLst/>
              <a:gdLst/>
              <a:ahLst/>
              <a:cxnLst/>
              <a:rect l="l" t="t" r="r" b="b"/>
              <a:pathLst>
                <a:path w="2268" h="5710" extrusionOk="0">
                  <a:moveTo>
                    <a:pt x="1174" y="0"/>
                  </a:moveTo>
                  <a:lnTo>
                    <a:pt x="0" y="517"/>
                  </a:lnTo>
                  <a:cubicBezTo>
                    <a:pt x="597" y="2069"/>
                    <a:pt x="1472" y="3919"/>
                    <a:pt x="2268" y="5709"/>
                  </a:cubicBezTo>
                  <a:cubicBezTo>
                    <a:pt x="2188" y="2924"/>
                    <a:pt x="1174" y="0"/>
                    <a:pt x="11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407;p30">
              <a:extLst>
                <a:ext uri="{FF2B5EF4-FFF2-40B4-BE49-F238E27FC236}">
                  <a16:creationId xmlns:a16="http://schemas.microsoft.com/office/drawing/2014/main" id="{5C7D9B48-FBE1-480E-4830-F69D57B46490}"/>
                </a:ext>
              </a:extLst>
            </p:cNvPr>
            <p:cNvSpPr/>
            <p:nvPr/>
          </p:nvSpPr>
          <p:spPr>
            <a:xfrm>
              <a:off x="1137725" y="3520975"/>
              <a:ext cx="72650" cy="105975"/>
            </a:xfrm>
            <a:custGeom>
              <a:avLst/>
              <a:gdLst/>
              <a:ahLst/>
              <a:cxnLst/>
              <a:rect l="l" t="t" r="r" b="b"/>
              <a:pathLst>
                <a:path w="2906" h="4239" extrusionOk="0">
                  <a:moveTo>
                    <a:pt x="1115" y="1"/>
                  </a:moveTo>
                  <a:lnTo>
                    <a:pt x="1" y="3542"/>
                  </a:lnTo>
                  <a:lnTo>
                    <a:pt x="1612" y="4238"/>
                  </a:lnTo>
                  <a:lnTo>
                    <a:pt x="2905" y="538"/>
                  </a:lnTo>
                  <a:lnTo>
                    <a:pt x="1115"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408;p30">
              <a:extLst>
                <a:ext uri="{FF2B5EF4-FFF2-40B4-BE49-F238E27FC236}">
                  <a16:creationId xmlns:a16="http://schemas.microsoft.com/office/drawing/2014/main" id="{FA859BC8-B731-3771-6C2E-A86346CA6B74}"/>
                </a:ext>
              </a:extLst>
            </p:cNvPr>
            <p:cNvSpPr/>
            <p:nvPr/>
          </p:nvSpPr>
          <p:spPr>
            <a:xfrm>
              <a:off x="1145700" y="2812300"/>
              <a:ext cx="299900" cy="768400"/>
            </a:xfrm>
            <a:custGeom>
              <a:avLst/>
              <a:gdLst/>
              <a:ahLst/>
              <a:cxnLst/>
              <a:rect l="l" t="t" r="r" b="b"/>
              <a:pathLst>
                <a:path w="11996" h="30736" extrusionOk="0">
                  <a:moveTo>
                    <a:pt x="5152" y="1"/>
                  </a:moveTo>
                  <a:cubicBezTo>
                    <a:pt x="5152" y="1"/>
                    <a:pt x="4834" y="2647"/>
                    <a:pt x="4834" y="3542"/>
                  </a:cubicBezTo>
                  <a:cubicBezTo>
                    <a:pt x="4794" y="4556"/>
                    <a:pt x="5132" y="6565"/>
                    <a:pt x="5093" y="7600"/>
                  </a:cubicBezTo>
                  <a:cubicBezTo>
                    <a:pt x="5053" y="10086"/>
                    <a:pt x="4297" y="15060"/>
                    <a:pt x="3641" y="17447"/>
                  </a:cubicBezTo>
                  <a:cubicBezTo>
                    <a:pt x="3442" y="18143"/>
                    <a:pt x="2845" y="19476"/>
                    <a:pt x="2586" y="20152"/>
                  </a:cubicBezTo>
                  <a:cubicBezTo>
                    <a:pt x="1771" y="22480"/>
                    <a:pt x="0" y="29701"/>
                    <a:pt x="0" y="29701"/>
                  </a:cubicBezTo>
                  <a:lnTo>
                    <a:pt x="2248" y="30735"/>
                  </a:lnTo>
                  <a:cubicBezTo>
                    <a:pt x="2248" y="30735"/>
                    <a:pt x="6087" y="21883"/>
                    <a:pt x="7082" y="18859"/>
                  </a:cubicBezTo>
                  <a:cubicBezTo>
                    <a:pt x="8574" y="14304"/>
                    <a:pt x="11995" y="279"/>
                    <a:pt x="11995" y="279"/>
                  </a:cubicBezTo>
                  <a:lnTo>
                    <a:pt x="5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409;p30">
              <a:extLst>
                <a:ext uri="{FF2B5EF4-FFF2-40B4-BE49-F238E27FC236}">
                  <a16:creationId xmlns:a16="http://schemas.microsoft.com/office/drawing/2014/main" id="{EE27FE0C-B5E9-2B11-4D4D-869A12CC7E5F}"/>
                </a:ext>
              </a:extLst>
            </p:cNvPr>
            <p:cNvSpPr/>
            <p:nvPr/>
          </p:nvSpPr>
          <p:spPr>
            <a:xfrm>
              <a:off x="1132275" y="3535900"/>
              <a:ext cx="83575" cy="56225"/>
            </a:xfrm>
            <a:custGeom>
              <a:avLst/>
              <a:gdLst/>
              <a:ahLst/>
              <a:cxnLst/>
              <a:rect l="l" t="t" r="r" b="b"/>
              <a:pathLst>
                <a:path w="3343" h="2249" extrusionOk="0">
                  <a:moveTo>
                    <a:pt x="338" y="1"/>
                  </a:moveTo>
                  <a:lnTo>
                    <a:pt x="0" y="995"/>
                  </a:lnTo>
                  <a:lnTo>
                    <a:pt x="3004" y="2249"/>
                  </a:lnTo>
                  <a:lnTo>
                    <a:pt x="3342" y="1294"/>
                  </a:lnTo>
                  <a:lnTo>
                    <a:pt x="33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410;p30">
              <a:extLst>
                <a:ext uri="{FF2B5EF4-FFF2-40B4-BE49-F238E27FC236}">
                  <a16:creationId xmlns:a16="http://schemas.microsoft.com/office/drawing/2014/main" id="{A3687AE1-EDA7-87B4-4100-BDF89AB29290}"/>
                </a:ext>
              </a:extLst>
            </p:cNvPr>
            <p:cNvSpPr/>
            <p:nvPr/>
          </p:nvSpPr>
          <p:spPr>
            <a:xfrm>
              <a:off x="1132275" y="3535900"/>
              <a:ext cx="83575" cy="56225"/>
            </a:xfrm>
            <a:custGeom>
              <a:avLst/>
              <a:gdLst/>
              <a:ahLst/>
              <a:cxnLst/>
              <a:rect l="l" t="t" r="r" b="b"/>
              <a:pathLst>
                <a:path w="3343" h="2249" extrusionOk="0">
                  <a:moveTo>
                    <a:pt x="338" y="1"/>
                  </a:moveTo>
                  <a:lnTo>
                    <a:pt x="0" y="995"/>
                  </a:lnTo>
                  <a:lnTo>
                    <a:pt x="3004" y="2249"/>
                  </a:lnTo>
                  <a:lnTo>
                    <a:pt x="3342" y="1294"/>
                  </a:lnTo>
                  <a:lnTo>
                    <a:pt x="3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411;p30">
              <a:extLst>
                <a:ext uri="{FF2B5EF4-FFF2-40B4-BE49-F238E27FC236}">
                  <a16:creationId xmlns:a16="http://schemas.microsoft.com/office/drawing/2014/main" id="{7D91D4EA-035E-D734-538A-A82D7CC40A09}"/>
                </a:ext>
              </a:extLst>
            </p:cNvPr>
            <p:cNvSpPr/>
            <p:nvPr/>
          </p:nvSpPr>
          <p:spPr>
            <a:xfrm>
              <a:off x="1181000" y="3634475"/>
              <a:ext cx="26375" cy="12250"/>
            </a:xfrm>
            <a:custGeom>
              <a:avLst/>
              <a:gdLst/>
              <a:ahLst/>
              <a:cxnLst/>
              <a:rect l="l" t="t" r="r" b="b"/>
              <a:pathLst>
                <a:path w="1055" h="490" extrusionOk="0">
                  <a:moveTo>
                    <a:pt x="359" y="108"/>
                  </a:moveTo>
                  <a:cubicBezTo>
                    <a:pt x="525" y="108"/>
                    <a:pt x="696" y="127"/>
                    <a:pt x="856" y="156"/>
                  </a:cubicBezTo>
                  <a:cubicBezTo>
                    <a:pt x="876" y="195"/>
                    <a:pt x="896" y="195"/>
                    <a:pt x="935" y="215"/>
                  </a:cubicBezTo>
                  <a:cubicBezTo>
                    <a:pt x="955" y="235"/>
                    <a:pt x="975" y="295"/>
                    <a:pt x="975" y="315"/>
                  </a:cubicBezTo>
                  <a:cubicBezTo>
                    <a:pt x="975" y="394"/>
                    <a:pt x="975" y="414"/>
                    <a:pt x="955" y="414"/>
                  </a:cubicBezTo>
                  <a:cubicBezTo>
                    <a:pt x="942" y="422"/>
                    <a:pt x="923" y="426"/>
                    <a:pt x="900" y="426"/>
                  </a:cubicBezTo>
                  <a:cubicBezTo>
                    <a:pt x="751" y="426"/>
                    <a:pt x="421" y="271"/>
                    <a:pt x="180" y="116"/>
                  </a:cubicBezTo>
                  <a:cubicBezTo>
                    <a:pt x="238" y="111"/>
                    <a:pt x="298" y="108"/>
                    <a:pt x="359" y="108"/>
                  </a:cubicBezTo>
                  <a:close/>
                  <a:moveTo>
                    <a:pt x="358" y="1"/>
                  </a:moveTo>
                  <a:cubicBezTo>
                    <a:pt x="188" y="1"/>
                    <a:pt x="49" y="16"/>
                    <a:pt x="40" y="16"/>
                  </a:cubicBezTo>
                  <a:cubicBezTo>
                    <a:pt x="40" y="16"/>
                    <a:pt x="1" y="16"/>
                    <a:pt x="1" y="36"/>
                  </a:cubicBezTo>
                  <a:cubicBezTo>
                    <a:pt x="1" y="76"/>
                    <a:pt x="1" y="96"/>
                    <a:pt x="40" y="96"/>
                  </a:cubicBezTo>
                  <a:cubicBezTo>
                    <a:pt x="180" y="215"/>
                    <a:pt x="339" y="295"/>
                    <a:pt x="458" y="374"/>
                  </a:cubicBezTo>
                  <a:cubicBezTo>
                    <a:pt x="591" y="448"/>
                    <a:pt x="746" y="489"/>
                    <a:pt x="857" y="489"/>
                  </a:cubicBezTo>
                  <a:cubicBezTo>
                    <a:pt x="896" y="489"/>
                    <a:pt x="930" y="484"/>
                    <a:pt x="955" y="474"/>
                  </a:cubicBezTo>
                  <a:cubicBezTo>
                    <a:pt x="995" y="414"/>
                    <a:pt x="1055" y="374"/>
                    <a:pt x="1035" y="295"/>
                  </a:cubicBezTo>
                  <a:cubicBezTo>
                    <a:pt x="1035" y="235"/>
                    <a:pt x="995" y="176"/>
                    <a:pt x="955" y="136"/>
                  </a:cubicBezTo>
                  <a:cubicBezTo>
                    <a:pt x="834" y="25"/>
                    <a:pt x="571" y="1"/>
                    <a:pt x="35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412;p30">
              <a:extLst>
                <a:ext uri="{FF2B5EF4-FFF2-40B4-BE49-F238E27FC236}">
                  <a16:creationId xmlns:a16="http://schemas.microsoft.com/office/drawing/2014/main" id="{BD172863-064E-2F0A-CD87-0278DE7CB2A1}"/>
                </a:ext>
              </a:extLst>
            </p:cNvPr>
            <p:cNvSpPr/>
            <p:nvPr/>
          </p:nvSpPr>
          <p:spPr>
            <a:xfrm>
              <a:off x="1181000" y="3622125"/>
              <a:ext cx="21400" cy="15125"/>
            </a:xfrm>
            <a:custGeom>
              <a:avLst/>
              <a:gdLst/>
              <a:ahLst/>
              <a:cxnLst/>
              <a:rect l="l" t="t" r="r" b="b"/>
              <a:pathLst>
                <a:path w="856" h="605" extrusionOk="0">
                  <a:moveTo>
                    <a:pt x="635" y="98"/>
                  </a:moveTo>
                  <a:cubicBezTo>
                    <a:pt x="657" y="98"/>
                    <a:pt x="677" y="103"/>
                    <a:pt x="697" y="113"/>
                  </a:cubicBezTo>
                  <a:cubicBezTo>
                    <a:pt x="776" y="172"/>
                    <a:pt x="776" y="192"/>
                    <a:pt x="776" y="212"/>
                  </a:cubicBezTo>
                  <a:cubicBezTo>
                    <a:pt x="737" y="331"/>
                    <a:pt x="378" y="510"/>
                    <a:pt x="140" y="530"/>
                  </a:cubicBezTo>
                  <a:cubicBezTo>
                    <a:pt x="239" y="331"/>
                    <a:pt x="378" y="212"/>
                    <a:pt x="558" y="113"/>
                  </a:cubicBezTo>
                  <a:cubicBezTo>
                    <a:pt x="587" y="103"/>
                    <a:pt x="612" y="98"/>
                    <a:pt x="635" y="98"/>
                  </a:cubicBezTo>
                  <a:close/>
                  <a:moveTo>
                    <a:pt x="635" y="0"/>
                  </a:moveTo>
                  <a:cubicBezTo>
                    <a:pt x="604" y="0"/>
                    <a:pt x="571" y="5"/>
                    <a:pt x="538" y="13"/>
                  </a:cubicBezTo>
                  <a:cubicBezTo>
                    <a:pt x="259" y="93"/>
                    <a:pt x="1" y="510"/>
                    <a:pt x="1" y="530"/>
                  </a:cubicBezTo>
                  <a:lnTo>
                    <a:pt x="1" y="590"/>
                  </a:lnTo>
                  <a:cubicBezTo>
                    <a:pt x="20" y="600"/>
                    <a:pt x="35" y="605"/>
                    <a:pt x="45" y="605"/>
                  </a:cubicBezTo>
                  <a:cubicBezTo>
                    <a:pt x="55" y="605"/>
                    <a:pt x="60" y="600"/>
                    <a:pt x="60" y="590"/>
                  </a:cubicBezTo>
                  <a:cubicBezTo>
                    <a:pt x="279" y="590"/>
                    <a:pt x="796" y="411"/>
                    <a:pt x="856" y="212"/>
                  </a:cubicBezTo>
                  <a:cubicBezTo>
                    <a:pt x="856" y="172"/>
                    <a:pt x="856" y="93"/>
                    <a:pt x="756" y="33"/>
                  </a:cubicBezTo>
                  <a:cubicBezTo>
                    <a:pt x="721" y="10"/>
                    <a:pt x="680" y="0"/>
                    <a:pt x="6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413;p30">
              <a:extLst>
                <a:ext uri="{FF2B5EF4-FFF2-40B4-BE49-F238E27FC236}">
                  <a16:creationId xmlns:a16="http://schemas.microsoft.com/office/drawing/2014/main" id="{B0569278-9B38-7E62-6B61-962F04206EF9}"/>
                </a:ext>
              </a:extLst>
            </p:cNvPr>
            <p:cNvSpPr/>
            <p:nvPr/>
          </p:nvSpPr>
          <p:spPr>
            <a:xfrm>
              <a:off x="1109875" y="3607325"/>
              <a:ext cx="119325" cy="91750"/>
            </a:xfrm>
            <a:custGeom>
              <a:avLst/>
              <a:gdLst/>
              <a:ahLst/>
              <a:cxnLst/>
              <a:rect l="l" t="t" r="r" b="b"/>
              <a:pathLst>
                <a:path w="4773" h="3670" extrusionOk="0">
                  <a:moveTo>
                    <a:pt x="1107" y="1"/>
                  </a:moveTo>
                  <a:cubicBezTo>
                    <a:pt x="1059" y="1"/>
                    <a:pt x="1010" y="23"/>
                    <a:pt x="996" y="68"/>
                  </a:cubicBezTo>
                  <a:lnTo>
                    <a:pt x="61" y="1381"/>
                  </a:lnTo>
                  <a:cubicBezTo>
                    <a:pt x="1" y="1500"/>
                    <a:pt x="1" y="1659"/>
                    <a:pt x="120" y="1759"/>
                  </a:cubicBezTo>
                  <a:cubicBezTo>
                    <a:pt x="140" y="1759"/>
                    <a:pt x="140" y="1779"/>
                    <a:pt x="160" y="1779"/>
                  </a:cubicBezTo>
                  <a:cubicBezTo>
                    <a:pt x="797" y="2057"/>
                    <a:pt x="1334" y="2276"/>
                    <a:pt x="2090" y="2654"/>
                  </a:cubicBezTo>
                  <a:cubicBezTo>
                    <a:pt x="2985" y="3072"/>
                    <a:pt x="2706" y="3072"/>
                    <a:pt x="3741" y="3589"/>
                  </a:cubicBezTo>
                  <a:cubicBezTo>
                    <a:pt x="3854" y="3646"/>
                    <a:pt x="3961" y="3669"/>
                    <a:pt x="4059" y="3669"/>
                  </a:cubicBezTo>
                  <a:cubicBezTo>
                    <a:pt x="4512" y="3669"/>
                    <a:pt x="4772" y="3159"/>
                    <a:pt x="4576" y="3012"/>
                  </a:cubicBezTo>
                  <a:cubicBezTo>
                    <a:pt x="3422" y="2276"/>
                    <a:pt x="3442" y="1799"/>
                    <a:pt x="3184" y="1102"/>
                  </a:cubicBezTo>
                  <a:cubicBezTo>
                    <a:pt x="3084" y="1003"/>
                    <a:pt x="2985" y="884"/>
                    <a:pt x="2846" y="824"/>
                  </a:cubicBezTo>
                  <a:lnTo>
                    <a:pt x="1155" y="8"/>
                  </a:lnTo>
                  <a:cubicBezTo>
                    <a:pt x="1140" y="3"/>
                    <a:pt x="1124"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414;p30">
              <a:extLst>
                <a:ext uri="{FF2B5EF4-FFF2-40B4-BE49-F238E27FC236}">
                  <a16:creationId xmlns:a16="http://schemas.microsoft.com/office/drawing/2014/main" id="{6CA8EE0C-0623-5E1D-B2E4-08790813D200}"/>
                </a:ext>
              </a:extLst>
            </p:cNvPr>
            <p:cNvSpPr/>
            <p:nvPr/>
          </p:nvSpPr>
          <p:spPr>
            <a:xfrm>
              <a:off x="1272500" y="2851100"/>
              <a:ext cx="72150" cy="17925"/>
            </a:xfrm>
            <a:custGeom>
              <a:avLst/>
              <a:gdLst/>
              <a:ahLst/>
              <a:cxnLst/>
              <a:rect l="l" t="t" r="r" b="b"/>
              <a:pathLst>
                <a:path w="2886" h="717" extrusionOk="0">
                  <a:moveTo>
                    <a:pt x="2865" y="0"/>
                  </a:moveTo>
                  <a:lnTo>
                    <a:pt x="60" y="20"/>
                  </a:lnTo>
                  <a:lnTo>
                    <a:pt x="1" y="717"/>
                  </a:lnTo>
                  <a:lnTo>
                    <a:pt x="2885" y="697"/>
                  </a:lnTo>
                  <a:lnTo>
                    <a:pt x="2865"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415;p30">
              <a:extLst>
                <a:ext uri="{FF2B5EF4-FFF2-40B4-BE49-F238E27FC236}">
                  <a16:creationId xmlns:a16="http://schemas.microsoft.com/office/drawing/2014/main" id="{CAB0E404-961A-844C-8F74-E5760616B0F6}"/>
                </a:ext>
              </a:extLst>
            </p:cNvPr>
            <p:cNvSpPr/>
            <p:nvPr/>
          </p:nvSpPr>
          <p:spPr>
            <a:xfrm>
              <a:off x="1406775" y="2850600"/>
              <a:ext cx="44800" cy="17425"/>
            </a:xfrm>
            <a:custGeom>
              <a:avLst/>
              <a:gdLst/>
              <a:ahLst/>
              <a:cxnLst/>
              <a:rect l="l" t="t" r="r" b="b"/>
              <a:pathLst>
                <a:path w="1792" h="697" extrusionOk="0">
                  <a:moveTo>
                    <a:pt x="1" y="1"/>
                  </a:moveTo>
                  <a:lnTo>
                    <a:pt x="21" y="697"/>
                  </a:lnTo>
                  <a:lnTo>
                    <a:pt x="1791" y="697"/>
                  </a:lnTo>
                  <a:lnTo>
                    <a:pt x="1612"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416;p30">
              <a:extLst>
                <a:ext uri="{FF2B5EF4-FFF2-40B4-BE49-F238E27FC236}">
                  <a16:creationId xmlns:a16="http://schemas.microsoft.com/office/drawing/2014/main" id="{9A5F2F8E-D604-0B1C-29D3-0FD3940BFC2D}"/>
                </a:ext>
              </a:extLst>
            </p:cNvPr>
            <p:cNvSpPr/>
            <p:nvPr/>
          </p:nvSpPr>
          <p:spPr>
            <a:xfrm>
              <a:off x="1359050" y="2850600"/>
              <a:ext cx="35325" cy="17925"/>
            </a:xfrm>
            <a:custGeom>
              <a:avLst/>
              <a:gdLst/>
              <a:ahLst/>
              <a:cxnLst/>
              <a:rect l="l" t="t" r="r" b="b"/>
              <a:pathLst>
                <a:path w="1413" h="717" extrusionOk="0">
                  <a:moveTo>
                    <a:pt x="1393" y="1"/>
                  </a:moveTo>
                  <a:lnTo>
                    <a:pt x="0" y="20"/>
                  </a:lnTo>
                  <a:lnTo>
                    <a:pt x="0" y="717"/>
                  </a:lnTo>
                  <a:lnTo>
                    <a:pt x="1412" y="717"/>
                  </a:lnTo>
                  <a:lnTo>
                    <a:pt x="1393"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417;p30">
              <a:extLst>
                <a:ext uri="{FF2B5EF4-FFF2-40B4-BE49-F238E27FC236}">
                  <a16:creationId xmlns:a16="http://schemas.microsoft.com/office/drawing/2014/main" id="{8C2CFDB6-FE58-EA7A-A442-5FDCF049BE96}"/>
                </a:ext>
              </a:extLst>
            </p:cNvPr>
            <p:cNvSpPr/>
            <p:nvPr/>
          </p:nvSpPr>
          <p:spPr>
            <a:xfrm>
              <a:off x="1330200" y="2317150"/>
              <a:ext cx="29100" cy="26200"/>
            </a:xfrm>
            <a:custGeom>
              <a:avLst/>
              <a:gdLst/>
              <a:ahLst/>
              <a:cxnLst/>
              <a:rect l="l" t="t" r="r" b="b"/>
              <a:pathLst>
                <a:path w="1164" h="1048" extrusionOk="0">
                  <a:moveTo>
                    <a:pt x="427" y="1"/>
                  </a:moveTo>
                  <a:cubicBezTo>
                    <a:pt x="240" y="1"/>
                    <a:pt x="80" y="53"/>
                    <a:pt x="80" y="53"/>
                  </a:cubicBezTo>
                  <a:lnTo>
                    <a:pt x="0" y="730"/>
                  </a:lnTo>
                  <a:lnTo>
                    <a:pt x="935" y="1048"/>
                  </a:lnTo>
                  <a:cubicBezTo>
                    <a:pt x="1163" y="162"/>
                    <a:pt x="755" y="1"/>
                    <a:pt x="42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418;p30">
              <a:extLst>
                <a:ext uri="{FF2B5EF4-FFF2-40B4-BE49-F238E27FC236}">
                  <a16:creationId xmlns:a16="http://schemas.microsoft.com/office/drawing/2014/main" id="{697FB1B1-B04F-F801-37E6-E7B4CA32A421}"/>
                </a:ext>
              </a:extLst>
            </p:cNvPr>
            <p:cNvSpPr/>
            <p:nvPr/>
          </p:nvSpPr>
          <p:spPr>
            <a:xfrm>
              <a:off x="1293900" y="2420425"/>
              <a:ext cx="102475" cy="105625"/>
            </a:xfrm>
            <a:custGeom>
              <a:avLst/>
              <a:gdLst/>
              <a:ahLst/>
              <a:cxnLst/>
              <a:rect l="l" t="t" r="r" b="b"/>
              <a:pathLst>
                <a:path w="4099" h="4225" extrusionOk="0">
                  <a:moveTo>
                    <a:pt x="0" y="0"/>
                  </a:moveTo>
                  <a:cubicBezTo>
                    <a:pt x="338" y="836"/>
                    <a:pt x="836" y="2308"/>
                    <a:pt x="557" y="3183"/>
                  </a:cubicBezTo>
                  <a:cubicBezTo>
                    <a:pt x="497" y="3402"/>
                    <a:pt x="597" y="3621"/>
                    <a:pt x="796" y="3720"/>
                  </a:cubicBezTo>
                  <a:cubicBezTo>
                    <a:pt x="1305" y="4044"/>
                    <a:pt x="1921" y="4224"/>
                    <a:pt x="2543" y="4224"/>
                  </a:cubicBezTo>
                  <a:cubicBezTo>
                    <a:pt x="2723" y="4224"/>
                    <a:pt x="2904" y="4209"/>
                    <a:pt x="3084" y="4178"/>
                  </a:cubicBezTo>
                  <a:cubicBezTo>
                    <a:pt x="4098" y="3999"/>
                    <a:pt x="4038" y="3442"/>
                    <a:pt x="3780" y="3044"/>
                  </a:cubicBezTo>
                  <a:cubicBezTo>
                    <a:pt x="3700" y="2944"/>
                    <a:pt x="3581" y="2885"/>
                    <a:pt x="3442" y="2885"/>
                  </a:cubicBezTo>
                  <a:cubicBezTo>
                    <a:pt x="2427" y="2765"/>
                    <a:pt x="2188" y="1950"/>
                    <a:pt x="2208" y="1194"/>
                  </a:cubicBezTo>
                  <a:lnTo>
                    <a:pt x="0"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419;p30">
              <a:extLst>
                <a:ext uri="{FF2B5EF4-FFF2-40B4-BE49-F238E27FC236}">
                  <a16:creationId xmlns:a16="http://schemas.microsoft.com/office/drawing/2014/main" id="{2D7435C0-0184-84CF-6545-8FA31700A7E7}"/>
                </a:ext>
              </a:extLst>
            </p:cNvPr>
            <p:cNvSpPr/>
            <p:nvPr/>
          </p:nvSpPr>
          <p:spPr>
            <a:xfrm>
              <a:off x="1312800" y="2432850"/>
              <a:ext cx="36825" cy="32375"/>
            </a:xfrm>
            <a:custGeom>
              <a:avLst/>
              <a:gdLst/>
              <a:ahLst/>
              <a:cxnLst/>
              <a:rect l="l" t="t" r="r" b="b"/>
              <a:pathLst>
                <a:path w="1473" h="1295" extrusionOk="0">
                  <a:moveTo>
                    <a:pt x="139" y="1"/>
                  </a:moveTo>
                  <a:lnTo>
                    <a:pt x="139" y="1"/>
                  </a:lnTo>
                  <a:cubicBezTo>
                    <a:pt x="40" y="40"/>
                    <a:pt x="0" y="359"/>
                    <a:pt x="159" y="637"/>
                  </a:cubicBezTo>
                  <a:cubicBezTo>
                    <a:pt x="428" y="1040"/>
                    <a:pt x="1010" y="1295"/>
                    <a:pt x="1426" y="1295"/>
                  </a:cubicBezTo>
                  <a:cubicBezTo>
                    <a:pt x="1442" y="1295"/>
                    <a:pt x="1457" y="1294"/>
                    <a:pt x="1472" y="1294"/>
                  </a:cubicBezTo>
                  <a:cubicBezTo>
                    <a:pt x="1452" y="1095"/>
                    <a:pt x="1452" y="916"/>
                    <a:pt x="1452" y="717"/>
                  </a:cubicBezTo>
                  <a:lnTo>
                    <a:pt x="13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420;p30">
              <a:extLst>
                <a:ext uri="{FF2B5EF4-FFF2-40B4-BE49-F238E27FC236}">
                  <a16:creationId xmlns:a16="http://schemas.microsoft.com/office/drawing/2014/main" id="{43820F39-77B6-0032-26F0-E20D05828CA4}"/>
                </a:ext>
              </a:extLst>
            </p:cNvPr>
            <p:cNvSpPr/>
            <p:nvPr/>
          </p:nvSpPr>
          <p:spPr>
            <a:xfrm>
              <a:off x="1273000" y="2324125"/>
              <a:ext cx="110100" cy="132475"/>
            </a:xfrm>
            <a:custGeom>
              <a:avLst/>
              <a:gdLst/>
              <a:ahLst/>
              <a:cxnLst/>
              <a:rect l="l" t="t" r="r" b="b"/>
              <a:pathLst>
                <a:path w="4404" h="5299" extrusionOk="0">
                  <a:moveTo>
                    <a:pt x="1909" y="0"/>
                  </a:moveTo>
                  <a:cubicBezTo>
                    <a:pt x="965" y="0"/>
                    <a:pt x="153" y="702"/>
                    <a:pt x="60" y="1644"/>
                  </a:cubicBezTo>
                  <a:cubicBezTo>
                    <a:pt x="1" y="1923"/>
                    <a:pt x="60" y="2221"/>
                    <a:pt x="160" y="2500"/>
                  </a:cubicBezTo>
                  <a:cubicBezTo>
                    <a:pt x="597" y="3793"/>
                    <a:pt x="796" y="4568"/>
                    <a:pt x="1672" y="5066"/>
                  </a:cubicBezTo>
                  <a:cubicBezTo>
                    <a:pt x="1961" y="5226"/>
                    <a:pt x="2259" y="5299"/>
                    <a:pt x="2545" y="5299"/>
                  </a:cubicBezTo>
                  <a:cubicBezTo>
                    <a:pt x="3539" y="5299"/>
                    <a:pt x="4403" y="4427"/>
                    <a:pt x="4357" y="3315"/>
                  </a:cubicBezTo>
                  <a:cubicBezTo>
                    <a:pt x="4317" y="2062"/>
                    <a:pt x="3561" y="152"/>
                    <a:pt x="2129" y="13"/>
                  </a:cubicBezTo>
                  <a:cubicBezTo>
                    <a:pt x="2055" y="5"/>
                    <a:pt x="1982" y="0"/>
                    <a:pt x="190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421;p30">
              <a:extLst>
                <a:ext uri="{FF2B5EF4-FFF2-40B4-BE49-F238E27FC236}">
                  <a16:creationId xmlns:a16="http://schemas.microsoft.com/office/drawing/2014/main" id="{75FE9B81-7485-6388-C1C9-B6A3455E8DE9}"/>
                </a:ext>
              </a:extLst>
            </p:cNvPr>
            <p:cNvSpPr/>
            <p:nvPr/>
          </p:nvSpPr>
          <p:spPr>
            <a:xfrm>
              <a:off x="1330200" y="2370125"/>
              <a:ext cx="8475" cy="9800"/>
            </a:xfrm>
            <a:custGeom>
              <a:avLst/>
              <a:gdLst/>
              <a:ahLst/>
              <a:cxnLst/>
              <a:rect l="l" t="t" r="r" b="b"/>
              <a:pathLst>
                <a:path w="339" h="392" extrusionOk="0">
                  <a:moveTo>
                    <a:pt x="159" y="0"/>
                  </a:moveTo>
                  <a:cubicBezTo>
                    <a:pt x="152" y="0"/>
                    <a:pt x="146" y="1"/>
                    <a:pt x="140" y="3"/>
                  </a:cubicBezTo>
                  <a:cubicBezTo>
                    <a:pt x="60" y="43"/>
                    <a:pt x="0" y="142"/>
                    <a:pt x="60" y="242"/>
                  </a:cubicBezTo>
                  <a:cubicBezTo>
                    <a:pt x="76" y="323"/>
                    <a:pt x="146" y="392"/>
                    <a:pt x="204" y="392"/>
                  </a:cubicBezTo>
                  <a:cubicBezTo>
                    <a:pt x="216" y="392"/>
                    <a:pt x="228" y="388"/>
                    <a:pt x="239" y="381"/>
                  </a:cubicBezTo>
                  <a:cubicBezTo>
                    <a:pt x="299" y="361"/>
                    <a:pt x="339" y="262"/>
                    <a:pt x="299" y="162"/>
                  </a:cubicBezTo>
                  <a:cubicBezTo>
                    <a:pt x="281" y="73"/>
                    <a:pt x="215" y="0"/>
                    <a:pt x="1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422;p30">
              <a:extLst>
                <a:ext uri="{FF2B5EF4-FFF2-40B4-BE49-F238E27FC236}">
                  <a16:creationId xmlns:a16="http://schemas.microsoft.com/office/drawing/2014/main" id="{7322E91A-D5AF-35A8-B2A9-7011369217E2}"/>
                </a:ext>
              </a:extLst>
            </p:cNvPr>
            <p:cNvSpPr/>
            <p:nvPr/>
          </p:nvSpPr>
          <p:spPr>
            <a:xfrm>
              <a:off x="1361025" y="2361650"/>
              <a:ext cx="7975" cy="9650"/>
            </a:xfrm>
            <a:custGeom>
              <a:avLst/>
              <a:gdLst/>
              <a:ahLst/>
              <a:cxnLst/>
              <a:rect l="l" t="t" r="r" b="b"/>
              <a:pathLst>
                <a:path w="319" h="386" extrusionOk="0">
                  <a:moveTo>
                    <a:pt x="138" y="0"/>
                  </a:moveTo>
                  <a:cubicBezTo>
                    <a:pt x="131" y="0"/>
                    <a:pt x="125" y="1"/>
                    <a:pt x="120" y="4"/>
                  </a:cubicBezTo>
                  <a:cubicBezTo>
                    <a:pt x="40" y="24"/>
                    <a:pt x="1" y="123"/>
                    <a:pt x="40" y="223"/>
                  </a:cubicBezTo>
                  <a:cubicBezTo>
                    <a:pt x="58" y="312"/>
                    <a:pt x="124" y="385"/>
                    <a:pt x="195" y="385"/>
                  </a:cubicBezTo>
                  <a:cubicBezTo>
                    <a:pt x="203" y="385"/>
                    <a:pt x="211" y="384"/>
                    <a:pt x="220" y="382"/>
                  </a:cubicBezTo>
                  <a:cubicBezTo>
                    <a:pt x="299" y="362"/>
                    <a:pt x="319" y="263"/>
                    <a:pt x="299" y="143"/>
                  </a:cubicBezTo>
                  <a:cubicBezTo>
                    <a:pt x="264" y="57"/>
                    <a:pt x="185" y="0"/>
                    <a:pt x="13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423;p30">
              <a:extLst>
                <a:ext uri="{FF2B5EF4-FFF2-40B4-BE49-F238E27FC236}">
                  <a16:creationId xmlns:a16="http://schemas.microsoft.com/office/drawing/2014/main" id="{6D49CC88-4A4E-D323-24DC-6E8C1F3AF695}"/>
                </a:ext>
              </a:extLst>
            </p:cNvPr>
            <p:cNvSpPr/>
            <p:nvPr/>
          </p:nvSpPr>
          <p:spPr>
            <a:xfrm>
              <a:off x="1350100" y="2377150"/>
              <a:ext cx="19400" cy="25400"/>
            </a:xfrm>
            <a:custGeom>
              <a:avLst/>
              <a:gdLst/>
              <a:ahLst/>
              <a:cxnLst/>
              <a:rect l="l" t="t" r="r" b="b"/>
              <a:pathLst>
                <a:path w="776" h="1016" extrusionOk="0">
                  <a:moveTo>
                    <a:pt x="0" y="1"/>
                  </a:moveTo>
                  <a:lnTo>
                    <a:pt x="279" y="1015"/>
                  </a:lnTo>
                  <a:cubicBezTo>
                    <a:pt x="279" y="1015"/>
                    <a:pt x="637" y="995"/>
                    <a:pt x="776" y="776"/>
                  </a:cubicBezTo>
                  <a:cubicBezTo>
                    <a:pt x="477" y="558"/>
                    <a:pt x="239" y="29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424;p30">
              <a:extLst>
                <a:ext uri="{FF2B5EF4-FFF2-40B4-BE49-F238E27FC236}">
                  <a16:creationId xmlns:a16="http://schemas.microsoft.com/office/drawing/2014/main" id="{016021FD-4F6C-EDA8-E2E3-1C768DCD0F7B}"/>
                </a:ext>
              </a:extLst>
            </p:cNvPr>
            <p:cNvSpPr/>
            <p:nvPr/>
          </p:nvSpPr>
          <p:spPr>
            <a:xfrm>
              <a:off x="1321250" y="2362025"/>
              <a:ext cx="17425" cy="6500"/>
            </a:xfrm>
            <a:custGeom>
              <a:avLst/>
              <a:gdLst/>
              <a:ahLst/>
              <a:cxnLst/>
              <a:rect l="l" t="t" r="r" b="b"/>
              <a:pathLst>
                <a:path w="697" h="260" extrusionOk="0">
                  <a:moveTo>
                    <a:pt x="392" y="1"/>
                  </a:moveTo>
                  <a:cubicBezTo>
                    <a:pt x="269" y="1"/>
                    <a:pt x="147" y="37"/>
                    <a:pt x="40" y="108"/>
                  </a:cubicBezTo>
                  <a:cubicBezTo>
                    <a:pt x="20" y="148"/>
                    <a:pt x="0" y="188"/>
                    <a:pt x="20" y="208"/>
                  </a:cubicBezTo>
                  <a:cubicBezTo>
                    <a:pt x="20" y="248"/>
                    <a:pt x="40" y="248"/>
                    <a:pt x="40" y="248"/>
                  </a:cubicBezTo>
                  <a:cubicBezTo>
                    <a:pt x="47" y="255"/>
                    <a:pt x="57" y="260"/>
                    <a:pt x="68" y="260"/>
                  </a:cubicBezTo>
                  <a:cubicBezTo>
                    <a:pt x="86" y="260"/>
                    <a:pt x="107" y="246"/>
                    <a:pt x="120" y="208"/>
                  </a:cubicBezTo>
                  <a:cubicBezTo>
                    <a:pt x="215" y="140"/>
                    <a:pt x="329" y="109"/>
                    <a:pt x="442" y="109"/>
                  </a:cubicBezTo>
                  <a:cubicBezTo>
                    <a:pt x="494" y="109"/>
                    <a:pt x="547" y="116"/>
                    <a:pt x="597" y="128"/>
                  </a:cubicBezTo>
                  <a:cubicBezTo>
                    <a:pt x="603" y="141"/>
                    <a:pt x="609" y="145"/>
                    <a:pt x="616" y="145"/>
                  </a:cubicBezTo>
                  <a:cubicBezTo>
                    <a:pt x="629" y="145"/>
                    <a:pt x="643" y="122"/>
                    <a:pt x="657" y="108"/>
                  </a:cubicBezTo>
                  <a:cubicBezTo>
                    <a:pt x="697" y="88"/>
                    <a:pt x="657" y="69"/>
                    <a:pt x="637" y="49"/>
                  </a:cubicBezTo>
                  <a:cubicBezTo>
                    <a:pt x="557" y="17"/>
                    <a:pt x="475" y="1"/>
                    <a:pt x="39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425;p30">
              <a:extLst>
                <a:ext uri="{FF2B5EF4-FFF2-40B4-BE49-F238E27FC236}">
                  <a16:creationId xmlns:a16="http://schemas.microsoft.com/office/drawing/2014/main" id="{8C3205E9-1657-DFC5-B7B3-9EF253AE2E4F}"/>
                </a:ext>
              </a:extLst>
            </p:cNvPr>
            <p:cNvSpPr/>
            <p:nvPr/>
          </p:nvSpPr>
          <p:spPr>
            <a:xfrm>
              <a:off x="1354575" y="2348800"/>
              <a:ext cx="14925" cy="10675"/>
            </a:xfrm>
            <a:custGeom>
              <a:avLst/>
              <a:gdLst/>
              <a:ahLst/>
              <a:cxnLst/>
              <a:rect l="l" t="t" r="r" b="b"/>
              <a:pathLst>
                <a:path w="597" h="427" extrusionOk="0">
                  <a:moveTo>
                    <a:pt x="517" y="1"/>
                  </a:moveTo>
                  <a:cubicBezTo>
                    <a:pt x="318" y="21"/>
                    <a:pt x="119" y="140"/>
                    <a:pt x="20" y="319"/>
                  </a:cubicBezTo>
                  <a:cubicBezTo>
                    <a:pt x="0" y="359"/>
                    <a:pt x="20" y="399"/>
                    <a:pt x="60" y="419"/>
                  </a:cubicBezTo>
                  <a:cubicBezTo>
                    <a:pt x="71" y="424"/>
                    <a:pt x="81" y="427"/>
                    <a:pt x="91" y="427"/>
                  </a:cubicBezTo>
                  <a:cubicBezTo>
                    <a:pt x="113" y="427"/>
                    <a:pt x="131" y="413"/>
                    <a:pt x="159" y="399"/>
                  </a:cubicBezTo>
                  <a:cubicBezTo>
                    <a:pt x="219" y="240"/>
                    <a:pt x="378" y="160"/>
                    <a:pt x="557" y="140"/>
                  </a:cubicBezTo>
                  <a:cubicBezTo>
                    <a:pt x="577" y="140"/>
                    <a:pt x="597" y="140"/>
                    <a:pt x="597" y="120"/>
                  </a:cubicBezTo>
                  <a:lnTo>
                    <a:pt x="597" y="41"/>
                  </a:lnTo>
                  <a:cubicBezTo>
                    <a:pt x="597" y="21"/>
                    <a:pt x="557" y="1"/>
                    <a:pt x="51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426;p30">
              <a:extLst>
                <a:ext uri="{FF2B5EF4-FFF2-40B4-BE49-F238E27FC236}">
                  <a16:creationId xmlns:a16="http://schemas.microsoft.com/office/drawing/2014/main" id="{DE6C33CE-3FBB-8ABB-59D0-44E627FFC510}"/>
                </a:ext>
              </a:extLst>
            </p:cNvPr>
            <p:cNvSpPr/>
            <p:nvPr/>
          </p:nvSpPr>
          <p:spPr>
            <a:xfrm>
              <a:off x="1220300" y="2477950"/>
              <a:ext cx="239225" cy="366200"/>
            </a:xfrm>
            <a:custGeom>
              <a:avLst/>
              <a:gdLst/>
              <a:ahLst/>
              <a:cxnLst/>
              <a:rect l="l" t="t" r="r" b="b"/>
              <a:pathLst>
                <a:path w="9569" h="14648" extrusionOk="0">
                  <a:moveTo>
                    <a:pt x="8626" y="1"/>
                  </a:moveTo>
                  <a:cubicBezTo>
                    <a:pt x="8556" y="1"/>
                    <a:pt x="8485" y="9"/>
                    <a:pt x="8415" y="27"/>
                  </a:cubicBezTo>
                  <a:lnTo>
                    <a:pt x="796" y="1837"/>
                  </a:lnTo>
                  <a:cubicBezTo>
                    <a:pt x="318" y="1936"/>
                    <a:pt x="0" y="2394"/>
                    <a:pt x="80" y="2871"/>
                  </a:cubicBezTo>
                  <a:lnTo>
                    <a:pt x="1771" y="14648"/>
                  </a:lnTo>
                  <a:lnTo>
                    <a:pt x="9568" y="14628"/>
                  </a:lnTo>
                  <a:lnTo>
                    <a:pt x="9549" y="922"/>
                  </a:lnTo>
                  <a:cubicBezTo>
                    <a:pt x="9549" y="401"/>
                    <a:pt x="9108" y="1"/>
                    <a:pt x="86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427;p30">
              <a:extLst>
                <a:ext uri="{FF2B5EF4-FFF2-40B4-BE49-F238E27FC236}">
                  <a16:creationId xmlns:a16="http://schemas.microsoft.com/office/drawing/2014/main" id="{066E7399-F105-BFEF-96AC-42F44E732DF3}"/>
                </a:ext>
              </a:extLst>
            </p:cNvPr>
            <p:cNvSpPr/>
            <p:nvPr/>
          </p:nvSpPr>
          <p:spPr>
            <a:xfrm>
              <a:off x="1685775" y="2318500"/>
              <a:ext cx="83575" cy="97475"/>
            </a:xfrm>
            <a:custGeom>
              <a:avLst/>
              <a:gdLst/>
              <a:ahLst/>
              <a:cxnLst/>
              <a:rect l="l" t="t" r="r" b="b"/>
              <a:pathLst>
                <a:path w="3343" h="3899" extrusionOk="0">
                  <a:moveTo>
                    <a:pt x="2552" y="1"/>
                  </a:moveTo>
                  <a:cubicBezTo>
                    <a:pt x="2441" y="1"/>
                    <a:pt x="2329" y="32"/>
                    <a:pt x="2229" y="99"/>
                  </a:cubicBezTo>
                  <a:lnTo>
                    <a:pt x="1731" y="417"/>
                  </a:lnTo>
                  <a:cubicBezTo>
                    <a:pt x="1552" y="517"/>
                    <a:pt x="1453" y="715"/>
                    <a:pt x="1453" y="895"/>
                  </a:cubicBezTo>
                  <a:lnTo>
                    <a:pt x="1433" y="2128"/>
                  </a:lnTo>
                  <a:lnTo>
                    <a:pt x="1" y="3023"/>
                  </a:lnTo>
                  <a:lnTo>
                    <a:pt x="995" y="3898"/>
                  </a:lnTo>
                  <a:lnTo>
                    <a:pt x="2527" y="2705"/>
                  </a:lnTo>
                  <a:lnTo>
                    <a:pt x="3263" y="1193"/>
                  </a:lnTo>
                  <a:cubicBezTo>
                    <a:pt x="3343" y="1014"/>
                    <a:pt x="3343" y="815"/>
                    <a:pt x="3263" y="636"/>
                  </a:cubicBezTo>
                  <a:lnTo>
                    <a:pt x="3084" y="318"/>
                  </a:lnTo>
                  <a:cubicBezTo>
                    <a:pt x="2979" y="120"/>
                    <a:pt x="2768" y="1"/>
                    <a:pt x="255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428;p30">
              <a:extLst>
                <a:ext uri="{FF2B5EF4-FFF2-40B4-BE49-F238E27FC236}">
                  <a16:creationId xmlns:a16="http://schemas.microsoft.com/office/drawing/2014/main" id="{C3B3515C-90ED-A83C-3694-A2804BD7FCAF}"/>
                </a:ext>
              </a:extLst>
            </p:cNvPr>
            <p:cNvSpPr/>
            <p:nvPr/>
          </p:nvSpPr>
          <p:spPr>
            <a:xfrm>
              <a:off x="1410100" y="2375675"/>
              <a:ext cx="316975" cy="166125"/>
            </a:xfrm>
            <a:custGeom>
              <a:avLst/>
              <a:gdLst/>
              <a:ahLst/>
              <a:cxnLst/>
              <a:rect l="l" t="t" r="r" b="b"/>
              <a:pathLst>
                <a:path w="12679" h="6645" extrusionOk="0">
                  <a:moveTo>
                    <a:pt x="11664" y="0"/>
                  </a:moveTo>
                  <a:cubicBezTo>
                    <a:pt x="11664" y="0"/>
                    <a:pt x="7805" y="2487"/>
                    <a:pt x="6393" y="3024"/>
                  </a:cubicBezTo>
                  <a:cubicBezTo>
                    <a:pt x="5358" y="3422"/>
                    <a:pt x="2752" y="3800"/>
                    <a:pt x="1320" y="3979"/>
                  </a:cubicBezTo>
                  <a:cubicBezTo>
                    <a:pt x="723" y="4038"/>
                    <a:pt x="246" y="4496"/>
                    <a:pt x="146" y="5093"/>
                  </a:cubicBezTo>
                  <a:cubicBezTo>
                    <a:pt x="1" y="5910"/>
                    <a:pt x="635" y="6645"/>
                    <a:pt x="1429" y="6645"/>
                  </a:cubicBezTo>
                  <a:cubicBezTo>
                    <a:pt x="1504" y="6645"/>
                    <a:pt x="1581" y="6638"/>
                    <a:pt x="1658" y="6624"/>
                  </a:cubicBezTo>
                  <a:cubicBezTo>
                    <a:pt x="3448" y="6386"/>
                    <a:pt x="6094" y="5928"/>
                    <a:pt x="7188" y="5411"/>
                  </a:cubicBezTo>
                  <a:cubicBezTo>
                    <a:pt x="8700" y="4675"/>
                    <a:pt x="12679" y="1492"/>
                    <a:pt x="12679" y="1492"/>
                  </a:cubicBezTo>
                  <a:lnTo>
                    <a:pt x="116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429;p30">
              <a:extLst>
                <a:ext uri="{FF2B5EF4-FFF2-40B4-BE49-F238E27FC236}">
                  <a16:creationId xmlns:a16="http://schemas.microsoft.com/office/drawing/2014/main" id="{253A8555-B106-F391-FBC1-783C57005C65}"/>
                </a:ext>
              </a:extLst>
            </p:cNvPr>
            <p:cNvSpPr/>
            <p:nvPr/>
          </p:nvSpPr>
          <p:spPr>
            <a:xfrm>
              <a:off x="1335175" y="2507450"/>
              <a:ext cx="73625" cy="273550"/>
            </a:xfrm>
            <a:custGeom>
              <a:avLst/>
              <a:gdLst/>
              <a:ahLst/>
              <a:cxnLst/>
              <a:rect l="l" t="t" r="r" b="b"/>
              <a:pathLst>
                <a:path w="2945" h="10942" extrusionOk="0">
                  <a:moveTo>
                    <a:pt x="557" y="1"/>
                  </a:moveTo>
                  <a:lnTo>
                    <a:pt x="40" y="518"/>
                  </a:lnTo>
                  <a:lnTo>
                    <a:pt x="0" y="836"/>
                  </a:lnTo>
                  <a:lnTo>
                    <a:pt x="856" y="1791"/>
                  </a:lnTo>
                  <a:lnTo>
                    <a:pt x="736" y="2487"/>
                  </a:lnTo>
                  <a:lnTo>
                    <a:pt x="975" y="9987"/>
                  </a:lnTo>
                  <a:lnTo>
                    <a:pt x="2268" y="10942"/>
                  </a:lnTo>
                  <a:lnTo>
                    <a:pt x="2944" y="9708"/>
                  </a:lnTo>
                  <a:lnTo>
                    <a:pt x="1890" y="2129"/>
                  </a:lnTo>
                  <a:lnTo>
                    <a:pt x="1492" y="1612"/>
                  </a:lnTo>
                  <a:lnTo>
                    <a:pt x="1552" y="955"/>
                  </a:lnTo>
                  <a:lnTo>
                    <a:pt x="1373" y="40"/>
                  </a:lnTo>
                  <a:lnTo>
                    <a:pt x="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430;p30">
              <a:extLst>
                <a:ext uri="{FF2B5EF4-FFF2-40B4-BE49-F238E27FC236}">
                  <a16:creationId xmlns:a16="http://schemas.microsoft.com/office/drawing/2014/main" id="{4CF32B8B-F3F2-4507-5734-7DCCEA9AA41E}"/>
                </a:ext>
              </a:extLst>
            </p:cNvPr>
            <p:cNvSpPr/>
            <p:nvPr/>
          </p:nvSpPr>
          <p:spPr>
            <a:xfrm>
              <a:off x="1284450" y="2483075"/>
              <a:ext cx="109425" cy="53250"/>
            </a:xfrm>
            <a:custGeom>
              <a:avLst/>
              <a:gdLst/>
              <a:ahLst/>
              <a:cxnLst/>
              <a:rect l="l" t="t" r="r" b="b"/>
              <a:pathLst>
                <a:path w="4377" h="2130" extrusionOk="0">
                  <a:moveTo>
                    <a:pt x="3481" y="1"/>
                  </a:moveTo>
                  <a:lnTo>
                    <a:pt x="2328" y="637"/>
                  </a:lnTo>
                  <a:lnTo>
                    <a:pt x="736" y="498"/>
                  </a:lnTo>
                  <a:lnTo>
                    <a:pt x="0" y="1194"/>
                  </a:lnTo>
                  <a:lnTo>
                    <a:pt x="1572" y="2129"/>
                  </a:lnTo>
                  <a:lnTo>
                    <a:pt x="2507" y="1115"/>
                  </a:lnTo>
                  <a:lnTo>
                    <a:pt x="4377" y="1314"/>
                  </a:lnTo>
                  <a:lnTo>
                    <a:pt x="4078" y="200"/>
                  </a:lnTo>
                  <a:lnTo>
                    <a:pt x="3481"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431;p30">
              <a:extLst>
                <a:ext uri="{FF2B5EF4-FFF2-40B4-BE49-F238E27FC236}">
                  <a16:creationId xmlns:a16="http://schemas.microsoft.com/office/drawing/2014/main" id="{196F1E89-2D0D-EA0A-57FE-91F7D1ED0C62}"/>
                </a:ext>
              </a:extLst>
            </p:cNvPr>
            <p:cNvSpPr/>
            <p:nvPr/>
          </p:nvSpPr>
          <p:spPr>
            <a:xfrm>
              <a:off x="1284450" y="2483075"/>
              <a:ext cx="109425" cy="53250"/>
            </a:xfrm>
            <a:custGeom>
              <a:avLst/>
              <a:gdLst/>
              <a:ahLst/>
              <a:cxnLst/>
              <a:rect l="l" t="t" r="r" b="b"/>
              <a:pathLst>
                <a:path w="4377" h="2130" extrusionOk="0">
                  <a:moveTo>
                    <a:pt x="3481" y="1"/>
                  </a:moveTo>
                  <a:lnTo>
                    <a:pt x="2328" y="637"/>
                  </a:lnTo>
                  <a:lnTo>
                    <a:pt x="736" y="498"/>
                  </a:lnTo>
                  <a:lnTo>
                    <a:pt x="0" y="1194"/>
                  </a:lnTo>
                  <a:lnTo>
                    <a:pt x="1572" y="2129"/>
                  </a:lnTo>
                  <a:lnTo>
                    <a:pt x="2507" y="1115"/>
                  </a:lnTo>
                  <a:lnTo>
                    <a:pt x="4377" y="1314"/>
                  </a:lnTo>
                  <a:lnTo>
                    <a:pt x="4078" y="200"/>
                  </a:lnTo>
                  <a:lnTo>
                    <a:pt x="3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432;p30">
              <a:extLst>
                <a:ext uri="{FF2B5EF4-FFF2-40B4-BE49-F238E27FC236}">
                  <a16:creationId xmlns:a16="http://schemas.microsoft.com/office/drawing/2014/main" id="{BCBFEEB8-E983-5747-1E6D-C3BCAD395386}"/>
                </a:ext>
              </a:extLst>
            </p:cNvPr>
            <p:cNvSpPr/>
            <p:nvPr/>
          </p:nvSpPr>
          <p:spPr>
            <a:xfrm>
              <a:off x="1331700" y="2414225"/>
              <a:ext cx="27875" cy="6050"/>
            </a:xfrm>
            <a:custGeom>
              <a:avLst/>
              <a:gdLst/>
              <a:ahLst/>
              <a:cxnLst/>
              <a:rect l="l" t="t" r="r" b="b"/>
              <a:pathLst>
                <a:path w="1115" h="242" extrusionOk="0">
                  <a:moveTo>
                    <a:pt x="1068" y="1"/>
                  </a:moveTo>
                  <a:cubicBezTo>
                    <a:pt x="1059" y="1"/>
                    <a:pt x="1048" y="3"/>
                    <a:pt x="1034" y="10"/>
                  </a:cubicBezTo>
                  <a:cubicBezTo>
                    <a:pt x="870" y="97"/>
                    <a:pt x="688" y="143"/>
                    <a:pt x="501" y="143"/>
                  </a:cubicBezTo>
                  <a:cubicBezTo>
                    <a:pt x="348" y="143"/>
                    <a:pt x="192" y="112"/>
                    <a:pt x="40" y="49"/>
                  </a:cubicBezTo>
                  <a:cubicBezTo>
                    <a:pt x="20" y="49"/>
                    <a:pt x="0" y="49"/>
                    <a:pt x="0" y="69"/>
                  </a:cubicBezTo>
                  <a:cubicBezTo>
                    <a:pt x="0" y="89"/>
                    <a:pt x="0" y="109"/>
                    <a:pt x="20" y="109"/>
                  </a:cubicBezTo>
                  <a:cubicBezTo>
                    <a:pt x="99" y="149"/>
                    <a:pt x="139" y="169"/>
                    <a:pt x="219" y="189"/>
                  </a:cubicBezTo>
                  <a:cubicBezTo>
                    <a:pt x="325" y="224"/>
                    <a:pt x="435" y="242"/>
                    <a:pt x="543" y="242"/>
                  </a:cubicBezTo>
                  <a:cubicBezTo>
                    <a:pt x="737" y="242"/>
                    <a:pt x="928" y="184"/>
                    <a:pt x="1094" y="69"/>
                  </a:cubicBezTo>
                  <a:cubicBezTo>
                    <a:pt x="1094" y="69"/>
                    <a:pt x="1114" y="49"/>
                    <a:pt x="1094" y="10"/>
                  </a:cubicBezTo>
                  <a:cubicBezTo>
                    <a:pt x="1094" y="10"/>
                    <a:pt x="1085" y="1"/>
                    <a:pt x="106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433;p30">
              <a:extLst>
                <a:ext uri="{FF2B5EF4-FFF2-40B4-BE49-F238E27FC236}">
                  <a16:creationId xmlns:a16="http://schemas.microsoft.com/office/drawing/2014/main" id="{1846E27B-94F8-A064-816E-C67A2400F1D2}"/>
                </a:ext>
              </a:extLst>
            </p:cNvPr>
            <p:cNvSpPr/>
            <p:nvPr/>
          </p:nvSpPr>
          <p:spPr>
            <a:xfrm>
              <a:off x="1249125" y="2287575"/>
              <a:ext cx="119400" cy="125425"/>
            </a:xfrm>
            <a:custGeom>
              <a:avLst/>
              <a:gdLst/>
              <a:ahLst/>
              <a:cxnLst/>
              <a:rect l="l" t="t" r="r" b="b"/>
              <a:pathLst>
                <a:path w="4776" h="5017" extrusionOk="0">
                  <a:moveTo>
                    <a:pt x="3462" y="1"/>
                  </a:moveTo>
                  <a:cubicBezTo>
                    <a:pt x="2998" y="1"/>
                    <a:pt x="2647" y="600"/>
                    <a:pt x="2647" y="600"/>
                  </a:cubicBezTo>
                  <a:cubicBezTo>
                    <a:pt x="2647" y="600"/>
                    <a:pt x="2381" y="431"/>
                    <a:pt x="2075" y="431"/>
                  </a:cubicBezTo>
                  <a:cubicBezTo>
                    <a:pt x="1761" y="431"/>
                    <a:pt x="1405" y="610"/>
                    <a:pt x="1254" y="1336"/>
                  </a:cubicBezTo>
                  <a:cubicBezTo>
                    <a:pt x="1254" y="1336"/>
                    <a:pt x="1" y="1654"/>
                    <a:pt x="538" y="2788"/>
                  </a:cubicBezTo>
                  <a:cubicBezTo>
                    <a:pt x="538" y="2788"/>
                    <a:pt x="61" y="3524"/>
                    <a:pt x="757" y="4161"/>
                  </a:cubicBezTo>
                  <a:cubicBezTo>
                    <a:pt x="757" y="4180"/>
                    <a:pt x="816" y="4877"/>
                    <a:pt x="1393" y="5016"/>
                  </a:cubicBezTo>
                  <a:cubicBezTo>
                    <a:pt x="1393" y="5016"/>
                    <a:pt x="1398" y="5016"/>
                    <a:pt x="1406" y="5016"/>
                  </a:cubicBezTo>
                  <a:cubicBezTo>
                    <a:pt x="1525" y="5016"/>
                    <a:pt x="2384" y="4964"/>
                    <a:pt x="1493" y="3405"/>
                  </a:cubicBezTo>
                  <a:cubicBezTo>
                    <a:pt x="1493" y="3405"/>
                    <a:pt x="1831" y="3027"/>
                    <a:pt x="1851" y="2271"/>
                  </a:cubicBezTo>
                  <a:cubicBezTo>
                    <a:pt x="1851" y="2271"/>
                    <a:pt x="4775" y="1236"/>
                    <a:pt x="4039" y="341"/>
                  </a:cubicBezTo>
                  <a:cubicBezTo>
                    <a:pt x="3839" y="91"/>
                    <a:pt x="3642" y="1"/>
                    <a:pt x="346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434;p30">
              <a:extLst>
                <a:ext uri="{FF2B5EF4-FFF2-40B4-BE49-F238E27FC236}">
                  <a16:creationId xmlns:a16="http://schemas.microsoft.com/office/drawing/2014/main" id="{E1481AA4-ABBA-62EA-2943-5AC9B1373B50}"/>
                </a:ext>
              </a:extLst>
            </p:cNvPr>
            <p:cNvSpPr/>
            <p:nvPr/>
          </p:nvSpPr>
          <p:spPr>
            <a:xfrm>
              <a:off x="1261575" y="2395625"/>
              <a:ext cx="45275" cy="33950"/>
            </a:xfrm>
            <a:custGeom>
              <a:avLst/>
              <a:gdLst/>
              <a:ahLst/>
              <a:cxnLst/>
              <a:rect l="l" t="t" r="r" b="b"/>
              <a:pathLst>
                <a:path w="1811" h="1358" extrusionOk="0">
                  <a:moveTo>
                    <a:pt x="648" y="0"/>
                  </a:moveTo>
                  <a:cubicBezTo>
                    <a:pt x="562" y="0"/>
                    <a:pt x="478" y="18"/>
                    <a:pt x="398" y="57"/>
                  </a:cubicBezTo>
                  <a:cubicBezTo>
                    <a:pt x="0" y="256"/>
                    <a:pt x="0" y="754"/>
                    <a:pt x="318" y="1032"/>
                  </a:cubicBezTo>
                  <a:cubicBezTo>
                    <a:pt x="530" y="1226"/>
                    <a:pt x="835" y="1357"/>
                    <a:pt x="1136" y="1357"/>
                  </a:cubicBezTo>
                  <a:cubicBezTo>
                    <a:pt x="1175" y="1357"/>
                    <a:pt x="1215" y="1355"/>
                    <a:pt x="1253" y="1350"/>
                  </a:cubicBezTo>
                  <a:cubicBezTo>
                    <a:pt x="1711" y="1331"/>
                    <a:pt x="1810" y="893"/>
                    <a:pt x="1532" y="535"/>
                  </a:cubicBezTo>
                  <a:cubicBezTo>
                    <a:pt x="1357" y="280"/>
                    <a:pt x="991" y="0"/>
                    <a:pt x="648"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435;p30">
              <a:extLst>
                <a:ext uri="{FF2B5EF4-FFF2-40B4-BE49-F238E27FC236}">
                  <a16:creationId xmlns:a16="http://schemas.microsoft.com/office/drawing/2014/main" id="{FEE47EC3-1B57-E94C-F138-720FE608AB8F}"/>
                </a:ext>
              </a:extLst>
            </p:cNvPr>
            <p:cNvSpPr/>
            <p:nvPr/>
          </p:nvSpPr>
          <p:spPr>
            <a:xfrm>
              <a:off x="1233225" y="1810425"/>
              <a:ext cx="752250" cy="1172475"/>
            </a:xfrm>
            <a:custGeom>
              <a:avLst/>
              <a:gdLst/>
              <a:ahLst/>
              <a:cxnLst/>
              <a:rect l="l" t="t" r="r" b="b"/>
              <a:pathLst>
                <a:path w="30090" h="46899" extrusionOk="0">
                  <a:moveTo>
                    <a:pt x="1747" y="37344"/>
                  </a:moveTo>
                  <a:cubicBezTo>
                    <a:pt x="2164" y="39389"/>
                    <a:pt x="2487" y="41505"/>
                    <a:pt x="2487" y="43557"/>
                  </a:cubicBezTo>
                  <a:cubicBezTo>
                    <a:pt x="2487" y="44109"/>
                    <a:pt x="2332" y="46532"/>
                    <a:pt x="1455" y="46532"/>
                  </a:cubicBezTo>
                  <a:cubicBezTo>
                    <a:pt x="1289" y="46532"/>
                    <a:pt x="1097" y="46445"/>
                    <a:pt x="876" y="46243"/>
                  </a:cubicBezTo>
                  <a:cubicBezTo>
                    <a:pt x="0" y="45447"/>
                    <a:pt x="478" y="43239"/>
                    <a:pt x="637" y="42244"/>
                  </a:cubicBezTo>
                  <a:cubicBezTo>
                    <a:pt x="875" y="40578"/>
                    <a:pt x="1291" y="38951"/>
                    <a:pt x="1747" y="37344"/>
                  </a:cubicBezTo>
                  <a:close/>
                  <a:moveTo>
                    <a:pt x="29832" y="0"/>
                  </a:moveTo>
                  <a:cubicBezTo>
                    <a:pt x="29764" y="0"/>
                    <a:pt x="29702" y="33"/>
                    <a:pt x="29680" y="111"/>
                  </a:cubicBezTo>
                  <a:cubicBezTo>
                    <a:pt x="27930" y="5045"/>
                    <a:pt x="20848" y="20064"/>
                    <a:pt x="20569" y="20879"/>
                  </a:cubicBezTo>
                  <a:cubicBezTo>
                    <a:pt x="20430" y="21337"/>
                    <a:pt x="20549" y="21178"/>
                    <a:pt x="20152" y="21456"/>
                  </a:cubicBezTo>
                  <a:cubicBezTo>
                    <a:pt x="15059" y="25057"/>
                    <a:pt x="10205" y="29095"/>
                    <a:pt x="5252" y="32895"/>
                  </a:cubicBezTo>
                  <a:cubicBezTo>
                    <a:pt x="4357" y="33591"/>
                    <a:pt x="3442" y="34287"/>
                    <a:pt x="2547" y="34983"/>
                  </a:cubicBezTo>
                  <a:cubicBezTo>
                    <a:pt x="2228" y="35242"/>
                    <a:pt x="2009" y="35381"/>
                    <a:pt x="1830" y="35699"/>
                  </a:cubicBezTo>
                  <a:cubicBezTo>
                    <a:pt x="1816" y="35727"/>
                    <a:pt x="1801" y="35754"/>
                    <a:pt x="1787" y="35782"/>
                  </a:cubicBezTo>
                  <a:lnTo>
                    <a:pt x="1787" y="35782"/>
                  </a:lnTo>
                  <a:cubicBezTo>
                    <a:pt x="1765" y="35694"/>
                    <a:pt x="1693" y="35655"/>
                    <a:pt x="1620" y="35655"/>
                  </a:cubicBezTo>
                  <a:cubicBezTo>
                    <a:pt x="1511" y="35655"/>
                    <a:pt x="1398" y="35740"/>
                    <a:pt x="1433" y="35878"/>
                  </a:cubicBezTo>
                  <a:cubicBezTo>
                    <a:pt x="1468" y="36038"/>
                    <a:pt x="1504" y="36198"/>
                    <a:pt x="1539" y="36359"/>
                  </a:cubicBezTo>
                  <a:lnTo>
                    <a:pt x="1539" y="36359"/>
                  </a:lnTo>
                  <a:cubicBezTo>
                    <a:pt x="1192" y="37308"/>
                    <a:pt x="1019" y="38446"/>
                    <a:pt x="796" y="39340"/>
                  </a:cubicBezTo>
                  <a:cubicBezTo>
                    <a:pt x="398" y="40951"/>
                    <a:pt x="40" y="42622"/>
                    <a:pt x="40" y="44293"/>
                  </a:cubicBezTo>
                  <a:cubicBezTo>
                    <a:pt x="40" y="45148"/>
                    <a:pt x="80" y="46680"/>
                    <a:pt x="1194" y="46879"/>
                  </a:cubicBezTo>
                  <a:cubicBezTo>
                    <a:pt x="1271" y="46892"/>
                    <a:pt x="1345" y="46899"/>
                    <a:pt x="1415" y="46899"/>
                  </a:cubicBezTo>
                  <a:cubicBezTo>
                    <a:pt x="2392" y="46899"/>
                    <a:pt x="2695" y="45667"/>
                    <a:pt x="2825" y="44850"/>
                  </a:cubicBezTo>
                  <a:cubicBezTo>
                    <a:pt x="3153" y="42174"/>
                    <a:pt x="2581" y="39215"/>
                    <a:pt x="1963" y="36537"/>
                  </a:cubicBezTo>
                  <a:lnTo>
                    <a:pt x="1963" y="36537"/>
                  </a:lnTo>
                  <a:cubicBezTo>
                    <a:pt x="2024" y="36332"/>
                    <a:pt x="2090" y="36129"/>
                    <a:pt x="2169" y="35938"/>
                  </a:cubicBezTo>
                  <a:cubicBezTo>
                    <a:pt x="2288" y="35640"/>
                    <a:pt x="2228" y="35739"/>
                    <a:pt x="2288" y="35640"/>
                  </a:cubicBezTo>
                  <a:cubicBezTo>
                    <a:pt x="2726" y="35142"/>
                    <a:pt x="3462" y="34745"/>
                    <a:pt x="3979" y="34347"/>
                  </a:cubicBezTo>
                  <a:cubicBezTo>
                    <a:pt x="5033" y="33551"/>
                    <a:pt x="6068" y="32755"/>
                    <a:pt x="7102" y="31960"/>
                  </a:cubicBezTo>
                  <a:cubicBezTo>
                    <a:pt x="9847" y="29831"/>
                    <a:pt x="12612" y="27722"/>
                    <a:pt x="15357" y="25614"/>
                  </a:cubicBezTo>
                  <a:cubicBezTo>
                    <a:pt x="16491" y="24739"/>
                    <a:pt x="17645" y="23863"/>
                    <a:pt x="18759" y="23008"/>
                  </a:cubicBezTo>
                  <a:cubicBezTo>
                    <a:pt x="19356" y="22550"/>
                    <a:pt x="20092" y="22133"/>
                    <a:pt x="20589" y="21576"/>
                  </a:cubicBezTo>
                  <a:cubicBezTo>
                    <a:pt x="21226" y="20919"/>
                    <a:pt x="28188" y="5502"/>
                    <a:pt x="30038" y="231"/>
                  </a:cubicBezTo>
                  <a:cubicBezTo>
                    <a:pt x="30089" y="103"/>
                    <a:pt x="29952" y="0"/>
                    <a:pt x="2983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436;p30">
              <a:extLst>
                <a:ext uri="{FF2B5EF4-FFF2-40B4-BE49-F238E27FC236}">
                  <a16:creationId xmlns:a16="http://schemas.microsoft.com/office/drawing/2014/main" id="{775BB79C-48AE-CBDF-767C-1F2357953793}"/>
                </a:ext>
              </a:extLst>
            </p:cNvPr>
            <p:cNvSpPr/>
            <p:nvPr/>
          </p:nvSpPr>
          <p:spPr>
            <a:xfrm>
              <a:off x="1233225" y="1810425"/>
              <a:ext cx="752250" cy="1172475"/>
            </a:xfrm>
            <a:custGeom>
              <a:avLst/>
              <a:gdLst/>
              <a:ahLst/>
              <a:cxnLst/>
              <a:rect l="l" t="t" r="r" b="b"/>
              <a:pathLst>
                <a:path w="30090" h="46899" extrusionOk="0">
                  <a:moveTo>
                    <a:pt x="1747" y="37344"/>
                  </a:moveTo>
                  <a:cubicBezTo>
                    <a:pt x="2164" y="39389"/>
                    <a:pt x="2487" y="41505"/>
                    <a:pt x="2487" y="43557"/>
                  </a:cubicBezTo>
                  <a:cubicBezTo>
                    <a:pt x="2487" y="44109"/>
                    <a:pt x="2332" y="46532"/>
                    <a:pt x="1455" y="46532"/>
                  </a:cubicBezTo>
                  <a:cubicBezTo>
                    <a:pt x="1289" y="46532"/>
                    <a:pt x="1097" y="46445"/>
                    <a:pt x="876" y="46243"/>
                  </a:cubicBezTo>
                  <a:cubicBezTo>
                    <a:pt x="0" y="45447"/>
                    <a:pt x="478" y="43239"/>
                    <a:pt x="637" y="42244"/>
                  </a:cubicBezTo>
                  <a:cubicBezTo>
                    <a:pt x="875" y="40578"/>
                    <a:pt x="1291" y="38951"/>
                    <a:pt x="1747" y="37344"/>
                  </a:cubicBezTo>
                  <a:close/>
                  <a:moveTo>
                    <a:pt x="29832" y="0"/>
                  </a:moveTo>
                  <a:cubicBezTo>
                    <a:pt x="29764" y="0"/>
                    <a:pt x="29702" y="33"/>
                    <a:pt x="29680" y="111"/>
                  </a:cubicBezTo>
                  <a:cubicBezTo>
                    <a:pt x="27930" y="5045"/>
                    <a:pt x="20848" y="20064"/>
                    <a:pt x="20569" y="20879"/>
                  </a:cubicBezTo>
                  <a:cubicBezTo>
                    <a:pt x="20430" y="21337"/>
                    <a:pt x="20549" y="21178"/>
                    <a:pt x="20152" y="21456"/>
                  </a:cubicBezTo>
                  <a:cubicBezTo>
                    <a:pt x="15059" y="25057"/>
                    <a:pt x="10205" y="29095"/>
                    <a:pt x="5252" y="32895"/>
                  </a:cubicBezTo>
                  <a:cubicBezTo>
                    <a:pt x="4357" y="33591"/>
                    <a:pt x="3442" y="34287"/>
                    <a:pt x="2547" y="34983"/>
                  </a:cubicBezTo>
                  <a:cubicBezTo>
                    <a:pt x="2228" y="35242"/>
                    <a:pt x="2009" y="35381"/>
                    <a:pt x="1830" y="35699"/>
                  </a:cubicBezTo>
                  <a:cubicBezTo>
                    <a:pt x="1816" y="35727"/>
                    <a:pt x="1801" y="35754"/>
                    <a:pt x="1787" y="35782"/>
                  </a:cubicBezTo>
                  <a:lnTo>
                    <a:pt x="1787" y="35782"/>
                  </a:lnTo>
                  <a:cubicBezTo>
                    <a:pt x="1765" y="35694"/>
                    <a:pt x="1693" y="35655"/>
                    <a:pt x="1620" y="35655"/>
                  </a:cubicBezTo>
                  <a:cubicBezTo>
                    <a:pt x="1511" y="35655"/>
                    <a:pt x="1398" y="35740"/>
                    <a:pt x="1433" y="35878"/>
                  </a:cubicBezTo>
                  <a:cubicBezTo>
                    <a:pt x="1468" y="36038"/>
                    <a:pt x="1504" y="36198"/>
                    <a:pt x="1539" y="36359"/>
                  </a:cubicBezTo>
                  <a:lnTo>
                    <a:pt x="1539" y="36359"/>
                  </a:lnTo>
                  <a:cubicBezTo>
                    <a:pt x="1192" y="37308"/>
                    <a:pt x="1019" y="38446"/>
                    <a:pt x="796" y="39340"/>
                  </a:cubicBezTo>
                  <a:cubicBezTo>
                    <a:pt x="398" y="40951"/>
                    <a:pt x="40" y="42622"/>
                    <a:pt x="40" y="44293"/>
                  </a:cubicBezTo>
                  <a:cubicBezTo>
                    <a:pt x="40" y="45148"/>
                    <a:pt x="80" y="46680"/>
                    <a:pt x="1194" y="46879"/>
                  </a:cubicBezTo>
                  <a:cubicBezTo>
                    <a:pt x="1271" y="46892"/>
                    <a:pt x="1345" y="46899"/>
                    <a:pt x="1415" y="46899"/>
                  </a:cubicBezTo>
                  <a:cubicBezTo>
                    <a:pt x="2392" y="46899"/>
                    <a:pt x="2695" y="45667"/>
                    <a:pt x="2825" y="44850"/>
                  </a:cubicBezTo>
                  <a:cubicBezTo>
                    <a:pt x="3153" y="42174"/>
                    <a:pt x="2581" y="39215"/>
                    <a:pt x="1963" y="36537"/>
                  </a:cubicBezTo>
                  <a:lnTo>
                    <a:pt x="1963" y="36537"/>
                  </a:lnTo>
                  <a:cubicBezTo>
                    <a:pt x="2024" y="36332"/>
                    <a:pt x="2090" y="36129"/>
                    <a:pt x="2169" y="35938"/>
                  </a:cubicBezTo>
                  <a:cubicBezTo>
                    <a:pt x="2288" y="35640"/>
                    <a:pt x="2228" y="35739"/>
                    <a:pt x="2288" y="35640"/>
                  </a:cubicBezTo>
                  <a:cubicBezTo>
                    <a:pt x="2726" y="35142"/>
                    <a:pt x="3462" y="34745"/>
                    <a:pt x="3979" y="34347"/>
                  </a:cubicBezTo>
                  <a:cubicBezTo>
                    <a:pt x="5033" y="33551"/>
                    <a:pt x="6068" y="32755"/>
                    <a:pt x="7102" y="31960"/>
                  </a:cubicBezTo>
                  <a:cubicBezTo>
                    <a:pt x="9847" y="29831"/>
                    <a:pt x="12612" y="27722"/>
                    <a:pt x="15357" y="25614"/>
                  </a:cubicBezTo>
                  <a:cubicBezTo>
                    <a:pt x="16491" y="24739"/>
                    <a:pt x="17645" y="23863"/>
                    <a:pt x="18759" y="23008"/>
                  </a:cubicBezTo>
                  <a:cubicBezTo>
                    <a:pt x="19356" y="22550"/>
                    <a:pt x="20092" y="22133"/>
                    <a:pt x="20589" y="21576"/>
                  </a:cubicBezTo>
                  <a:cubicBezTo>
                    <a:pt x="21226" y="20919"/>
                    <a:pt x="28188" y="5502"/>
                    <a:pt x="30038" y="231"/>
                  </a:cubicBezTo>
                  <a:cubicBezTo>
                    <a:pt x="30089" y="103"/>
                    <a:pt x="29952" y="0"/>
                    <a:pt x="298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437;p30">
              <a:extLst>
                <a:ext uri="{FF2B5EF4-FFF2-40B4-BE49-F238E27FC236}">
                  <a16:creationId xmlns:a16="http://schemas.microsoft.com/office/drawing/2014/main" id="{ED7517E2-14B6-6943-917E-50BB93646479}"/>
                </a:ext>
              </a:extLst>
            </p:cNvPr>
            <p:cNvSpPr/>
            <p:nvPr/>
          </p:nvSpPr>
          <p:spPr>
            <a:xfrm>
              <a:off x="1230725" y="2673550"/>
              <a:ext cx="86075" cy="55475"/>
            </a:xfrm>
            <a:custGeom>
              <a:avLst/>
              <a:gdLst/>
              <a:ahLst/>
              <a:cxnLst/>
              <a:rect l="l" t="t" r="r" b="b"/>
              <a:pathLst>
                <a:path w="3443" h="2219" extrusionOk="0">
                  <a:moveTo>
                    <a:pt x="2527" y="1"/>
                  </a:moveTo>
                  <a:lnTo>
                    <a:pt x="1493" y="975"/>
                  </a:lnTo>
                  <a:lnTo>
                    <a:pt x="438" y="836"/>
                  </a:lnTo>
                  <a:lnTo>
                    <a:pt x="1" y="1871"/>
                  </a:lnTo>
                  <a:lnTo>
                    <a:pt x="1254" y="2129"/>
                  </a:lnTo>
                  <a:lnTo>
                    <a:pt x="1373" y="2169"/>
                  </a:lnTo>
                  <a:cubicBezTo>
                    <a:pt x="1473" y="2202"/>
                    <a:pt x="1569" y="2218"/>
                    <a:pt x="1662" y="2218"/>
                  </a:cubicBezTo>
                  <a:cubicBezTo>
                    <a:pt x="1791" y="2218"/>
                    <a:pt x="1914" y="2187"/>
                    <a:pt x="2030" y="2129"/>
                  </a:cubicBezTo>
                  <a:lnTo>
                    <a:pt x="3044" y="1552"/>
                  </a:lnTo>
                  <a:cubicBezTo>
                    <a:pt x="3243" y="1433"/>
                    <a:pt x="3383" y="1194"/>
                    <a:pt x="3422" y="956"/>
                  </a:cubicBezTo>
                  <a:cubicBezTo>
                    <a:pt x="3442" y="637"/>
                    <a:pt x="3263" y="339"/>
                    <a:pt x="2965" y="200"/>
                  </a:cubicBezTo>
                  <a:lnTo>
                    <a:pt x="252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438;p30">
              <a:extLst>
                <a:ext uri="{FF2B5EF4-FFF2-40B4-BE49-F238E27FC236}">
                  <a16:creationId xmlns:a16="http://schemas.microsoft.com/office/drawing/2014/main" id="{52559BF7-F69B-6301-B72E-289EABECB0FD}"/>
                </a:ext>
              </a:extLst>
            </p:cNvPr>
            <p:cNvSpPr/>
            <p:nvPr/>
          </p:nvSpPr>
          <p:spPr>
            <a:xfrm>
              <a:off x="1079050" y="2525900"/>
              <a:ext cx="197950" cy="203375"/>
            </a:xfrm>
            <a:custGeom>
              <a:avLst/>
              <a:gdLst/>
              <a:ahLst/>
              <a:cxnLst/>
              <a:rect l="l" t="t" r="r" b="b"/>
              <a:pathLst>
                <a:path w="7918" h="8135" extrusionOk="0">
                  <a:moveTo>
                    <a:pt x="6466" y="1"/>
                  </a:moveTo>
                  <a:cubicBezTo>
                    <a:pt x="6190" y="1"/>
                    <a:pt x="5910" y="89"/>
                    <a:pt x="5670" y="277"/>
                  </a:cubicBezTo>
                  <a:cubicBezTo>
                    <a:pt x="3681" y="1809"/>
                    <a:pt x="1" y="4892"/>
                    <a:pt x="478" y="6424"/>
                  </a:cubicBezTo>
                  <a:cubicBezTo>
                    <a:pt x="935" y="7876"/>
                    <a:pt x="6426" y="8135"/>
                    <a:pt x="6426" y="8135"/>
                  </a:cubicBezTo>
                  <a:lnTo>
                    <a:pt x="7202" y="6424"/>
                  </a:lnTo>
                  <a:cubicBezTo>
                    <a:pt x="7202" y="6424"/>
                    <a:pt x="4317" y="6185"/>
                    <a:pt x="4138" y="5429"/>
                  </a:cubicBezTo>
                  <a:cubicBezTo>
                    <a:pt x="3939" y="4654"/>
                    <a:pt x="5929" y="3201"/>
                    <a:pt x="7202" y="2366"/>
                  </a:cubicBezTo>
                  <a:cubicBezTo>
                    <a:pt x="7719" y="1988"/>
                    <a:pt x="7918" y="1272"/>
                    <a:pt x="7600" y="675"/>
                  </a:cubicBezTo>
                  <a:cubicBezTo>
                    <a:pt x="7364" y="242"/>
                    <a:pt x="6921" y="1"/>
                    <a:pt x="6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439;p30">
              <a:extLst>
                <a:ext uri="{FF2B5EF4-FFF2-40B4-BE49-F238E27FC236}">
                  <a16:creationId xmlns:a16="http://schemas.microsoft.com/office/drawing/2014/main" id="{EBE4BFA0-C2E8-94B7-807D-B012C1D35905}"/>
                </a:ext>
              </a:extLst>
            </p:cNvPr>
            <p:cNvSpPr/>
            <p:nvPr/>
          </p:nvSpPr>
          <p:spPr>
            <a:xfrm>
              <a:off x="1768825" y="3526950"/>
              <a:ext cx="88050" cy="104475"/>
            </a:xfrm>
            <a:custGeom>
              <a:avLst/>
              <a:gdLst/>
              <a:ahLst/>
              <a:cxnLst/>
              <a:rect l="l" t="t" r="r" b="b"/>
              <a:pathLst>
                <a:path w="3522" h="4179" extrusionOk="0">
                  <a:moveTo>
                    <a:pt x="1393" y="1"/>
                  </a:moveTo>
                  <a:lnTo>
                    <a:pt x="1" y="3780"/>
                  </a:lnTo>
                  <a:lnTo>
                    <a:pt x="1692" y="4178"/>
                  </a:lnTo>
                  <a:lnTo>
                    <a:pt x="3522" y="498"/>
                  </a:lnTo>
                  <a:lnTo>
                    <a:pt x="1393"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440;p30">
              <a:extLst>
                <a:ext uri="{FF2B5EF4-FFF2-40B4-BE49-F238E27FC236}">
                  <a16:creationId xmlns:a16="http://schemas.microsoft.com/office/drawing/2014/main" id="{1F3E2B68-CC0E-59B0-673B-93A4E73533C5}"/>
                </a:ext>
              </a:extLst>
            </p:cNvPr>
            <p:cNvSpPr/>
            <p:nvPr/>
          </p:nvSpPr>
          <p:spPr>
            <a:xfrm>
              <a:off x="1817575" y="3626450"/>
              <a:ext cx="28375" cy="9750"/>
            </a:xfrm>
            <a:custGeom>
              <a:avLst/>
              <a:gdLst/>
              <a:ahLst/>
              <a:cxnLst/>
              <a:rect l="l" t="t" r="r" b="b"/>
              <a:pathLst>
                <a:path w="1135" h="390" extrusionOk="0">
                  <a:moveTo>
                    <a:pt x="724" y="111"/>
                  </a:moveTo>
                  <a:cubicBezTo>
                    <a:pt x="782" y="111"/>
                    <a:pt x="839" y="114"/>
                    <a:pt x="895" y="119"/>
                  </a:cubicBezTo>
                  <a:cubicBezTo>
                    <a:pt x="935" y="119"/>
                    <a:pt x="955" y="119"/>
                    <a:pt x="975" y="138"/>
                  </a:cubicBezTo>
                  <a:cubicBezTo>
                    <a:pt x="1035" y="158"/>
                    <a:pt x="1054" y="198"/>
                    <a:pt x="1054" y="218"/>
                  </a:cubicBezTo>
                  <a:cubicBezTo>
                    <a:pt x="1054" y="298"/>
                    <a:pt x="1054" y="317"/>
                    <a:pt x="1035" y="317"/>
                  </a:cubicBezTo>
                  <a:cubicBezTo>
                    <a:pt x="1006" y="346"/>
                    <a:pt x="948" y="358"/>
                    <a:pt x="873" y="358"/>
                  </a:cubicBezTo>
                  <a:cubicBezTo>
                    <a:pt x="686" y="358"/>
                    <a:pt x="392" y="283"/>
                    <a:pt x="179" y="198"/>
                  </a:cubicBezTo>
                  <a:cubicBezTo>
                    <a:pt x="346" y="137"/>
                    <a:pt x="537" y="111"/>
                    <a:pt x="724" y="111"/>
                  </a:cubicBezTo>
                  <a:close/>
                  <a:moveTo>
                    <a:pt x="770" y="1"/>
                  </a:moveTo>
                  <a:cubicBezTo>
                    <a:pt x="471" y="1"/>
                    <a:pt x="55" y="119"/>
                    <a:pt x="40" y="119"/>
                  </a:cubicBezTo>
                  <a:cubicBezTo>
                    <a:pt x="40" y="138"/>
                    <a:pt x="0" y="138"/>
                    <a:pt x="0" y="158"/>
                  </a:cubicBezTo>
                  <a:cubicBezTo>
                    <a:pt x="0" y="198"/>
                    <a:pt x="0" y="218"/>
                    <a:pt x="40" y="218"/>
                  </a:cubicBezTo>
                  <a:cubicBezTo>
                    <a:pt x="179" y="298"/>
                    <a:pt x="358" y="337"/>
                    <a:pt x="497" y="337"/>
                  </a:cubicBezTo>
                  <a:cubicBezTo>
                    <a:pt x="625" y="369"/>
                    <a:pt x="747" y="390"/>
                    <a:pt x="848" y="390"/>
                  </a:cubicBezTo>
                  <a:cubicBezTo>
                    <a:pt x="936" y="390"/>
                    <a:pt x="1008" y="374"/>
                    <a:pt x="1054" y="337"/>
                  </a:cubicBezTo>
                  <a:cubicBezTo>
                    <a:pt x="1094" y="298"/>
                    <a:pt x="1134" y="218"/>
                    <a:pt x="1094" y="158"/>
                  </a:cubicBezTo>
                  <a:cubicBezTo>
                    <a:pt x="1094" y="119"/>
                    <a:pt x="1054" y="59"/>
                    <a:pt x="995" y="39"/>
                  </a:cubicBezTo>
                  <a:cubicBezTo>
                    <a:pt x="940" y="11"/>
                    <a:pt x="860" y="1"/>
                    <a:pt x="7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441;p30">
              <a:extLst>
                <a:ext uri="{FF2B5EF4-FFF2-40B4-BE49-F238E27FC236}">
                  <a16:creationId xmlns:a16="http://schemas.microsoft.com/office/drawing/2014/main" id="{C71B7A2E-8B12-6CE3-DF49-EAB000D16DBC}"/>
                </a:ext>
              </a:extLst>
            </p:cNvPr>
            <p:cNvSpPr/>
            <p:nvPr/>
          </p:nvSpPr>
          <p:spPr>
            <a:xfrm>
              <a:off x="1817075" y="3614650"/>
              <a:ext cx="20400" cy="17275"/>
            </a:xfrm>
            <a:custGeom>
              <a:avLst/>
              <a:gdLst/>
              <a:ahLst/>
              <a:cxnLst/>
              <a:rect l="l" t="t" r="r" b="b"/>
              <a:pathLst>
                <a:path w="816" h="691" extrusionOk="0">
                  <a:moveTo>
                    <a:pt x="608" y="85"/>
                  </a:moveTo>
                  <a:cubicBezTo>
                    <a:pt x="623" y="85"/>
                    <a:pt x="639" y="87"/>
                    <a:pt x="657" y="93"/>
                  </a:cubicBezTo>
                  <a:cubicBezTo>
                    <a:pt x="716" y="113"/>
                    <a:pt x="716" y="133"/>
                    <a:pt x="756" y="173"/>
                  </a:cubicBezTo>
                  <a:cubicBezTo>
                    <a:pt x="716" y="292"/>
                    <a:pt x="398" y="511"/>
                    <a:pt x="159" y="591"/>
                  </a:cubicBezTo>
                  <a:cubicBezTo>
                    <a:pt x="199" y="392"/>
                    <a:pt x="319" y="232"/>
                    <a:pt x="498" y="113"/>
                  </a:cubicBezTo>
                  <a:cubicBezTo>
                    <a:pt x="540" y="99"/>
                    <a:pt x="572" y="85"/>
                    <a:pt x="608" y="85"/>
                  </a:cubicBezTo>
                  <a:close/>
                  <a:moveTo>
                    <a:pt x="592" y="1"/>
                  </a:moveTo>
                  <a:cubicBezTo>
                    <a:pt x="541" y="1"/>
                    <a:pt x="493" y="10"/>
                    <a:pt x="458" y="34"/>
                  </a:cubicBezTo>
                  <a:cubicBezTo>
                    <a:pt x="199" y="153"/>
                    <a:pt x="20" y="610"/>
                    <a:pt x="20" y="630"/>
                  </a:cubicBezTo>
                  <a:cubicBezTo>
                    <a:pt x="0" y="670"/>
                    <a:pt x="20" y="690"/>
                    <a:pt x="20" y="690"/>
                  </a:cubicBezTo>
                  <a:lnTo>
                    <a:pt x="80" y="690"/>
                  </a:lnTo>
                  <a:cubicBezTo>
                    <a:pt x="299" y="630"/>
                    <a:pt x="816" y="352"/>
                    <a:pt x="816" y="153"/>
                  </a:cubicBezTo>
                  <a:cubicBezTo>
                    <a:pt x="816" y="113"/>
                    <a:pt x="796" y="73"/>
                    <a:pt x="697" y="14"/>
                  </a:cubicBezTo>
                  <a:cubicBezTo>
                    <a:pt x="664" y="5"/>
                    <a:pt x="627" y="1"/>
                    <a:pt x="59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442;p30">
              <a:extLst>
                <a:ext uri="{FF2B5EF4-FFF2-40B4-BE49-F238E27FC236}">
                  <a16:creationId xmlns:a16="http://schemas.microsoft.com/office/drawing/2014/main" id="{8E4BD636-EAB3-B03F-D792-4178B1AAC9F3}"/>
                </a:ext>
              </a:extLst>
            </p:cNvPr>
            <p:cNvSpPr/>
            <p:nvPr/>
          </p:nvSpPr>
          <p:spPr>
            <a:xfrm>
              <a:off x="1744950" y="3613650"/>
              <a:ext cx="131050" cy="74125"/>
            </a:xfrm>
            <a:custGeom>
              <a:avLst/>
              <a:gdLst/>
              <a:ahLst/>
              <a:cxnLst/>
              <a:rect l="l" t="t" r="r" b="b"/>
              <a:pathLst>
                <a:path w="5242" h="2965" extrusionOk="0">
                  <a:moveTo>
                    <a:pt x="901" y="1"/>
                  </a:moveTo>
                  <a:cubicBezTo>
                    <a:pt x="842" y="1"/>
                    <a:pt x="792" y="43"/>
                    <a:pt x="777" y="74"/>
                  </a:cubicBezTo>
                  <a:lnTo>
                    <a:pt x="80" y="1526"/>
                  </a:lnTo>
                  <a:cubicBezTo>
                    <a:pt x="1" y="1645"/>
                    <a:pt x="80" y="1804"/>
                    <a:pt x="200" y="1864"/>
                  </a:cubicBezTo>
                  <a:cubicBezTo>
                    <a:pt x="220" y="1864"/>
                    <a:pt x="220" y="1904"/>
                    <a:pt x="259" y="1904"/>
                  </a:cubicBezTo>
                  <a:cubicBezTo>
                    <a:pt x="916" y="2043"/>
                    <a:pt x="1552" y="2142"/>
                    <a:pt x="2388" y="2341"/>
                  </a:cubicBezTo>
                  <a:cubicBezTo>
                    <a:pt x="3383" y="2560"/>
                    <a:pt x="3104" y="2640"/>
                    <a:pt x="4258" y="2938"/>
                  </a:cubicBezTo>
                  <a:cubicBezTo>
                    <a:pt x="4329" y="2957"/>
                    <a:pt x="4397" y="2965"/>
                    <a:pt x="4460" y="2965"/>
                  </a:cubicBezTo>
                  <a:cubicBezTo>
                    <a:pt x="5013" y="2965"/>
                    <a:pt x="5242" y="2331"/>
                    <a:pt x="4974" y="2242"/>
                  </a:cubicBezTo>
                  <a:cubicBezTo>
                    <a:pt x="3661" y="1745"/>
                    <a:pt x="3601" y="1307"/>
                    <a:pt x="3184" y="710"/>
                  </a:cubicBezTo>
                  <a:cubicBezTo>
                    <a:pt x="3084" y="551"/>
                    <a:pt x="2965" y="471"/>
                    <a:pt x="2806" y="452"/>
                  </a:cubicBezTo>
                  <a:lnTo>
                    <a:pt x="956" y="14"/>
                  </a:lnTo>
                  <a:cubicBezTo>
                    <a:pt x="937" y="5"/>
                    <a:pt x="919" y="1"/>
                    <a:pt x="90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443;p30">
              <a:extLst>
                <a:ext uri="{FF2B5EF4-FFF2-40B4-BE49-F238E27FC236}">
                  <a16:creationId xmlns:a16="http://schemas.microsoft.com/office/drawing/2014/main" id="{63C1E057-7CCD-450D-D618-7D27D7F66929}"/>
                </a:ext>
              </a:extLst>
            </p:cNvPr>
            <p:cNvSpPr/>
            <p:nvPr/>
          </p:nvSpPr>
          <p:spPr>
            <a:xfrm>
              <a:off x="2018475" y="3547850"/>
              <a:ext cx="66675" cy="99975"/>
            </a:xfrm>
            <a:custGeom>
              <a:avLst/>
              <a:gdLst/>
              <a:ahLst/>
              <a:cxnLst/>
              <a:rect l="l" t="t" r="r" b="b"/>
              <a:pathLst>
                <a:path w="2667" h="3999" extrusionOk="0">
                  <a:moveTo>
                    <a:pt x="478" y="0"/>
                  </a:moveTo>
                  <a:lnTo>
                    <a:pt x="1" y="3999"/>
                  </a:lnTo>
                  <a:lnTo>
                    <a:pt x="1751" y="3999"/>
                  </a:lnTo>
                  <a:lnTo>
                    <a:pt x="2666"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444;p30">
              <a:extLst>
                <a:ext uri="{FF2B5EF4-FFF2-40B4-BE49-F238E27FC236}">
                  <a16:creationId xmlns:a16="http://schemas.microsoft.com/office/drawing/2014/main" id="{AFE9AFE1-5731-82D2-16C9-96225E6FD8C1}"/>
                </a:ext>
              </a:extLst>
            </p:cNvPr>
            <p:cNvSpPr/>
            <p:nvPr/>
          </p:nvSpPr>
          <p:spPr>
            <a:xfrm>
              <a:off x="2030425" y="2610900"/>
              <a:ext cx="142750" cy="193700"/>
            </a:xfrm>
            <a:custGeom>
              <a:avLst/>
              <a:gdLst/>
              <a:ahLst/>
              <a:cxnLst/>
              <a:rect l="l" t="t" r="r" b="b"/>
              <a:pathLst>
                <a:path w="5710" h="7748" extrusionOk="0">
                  <a:moveTo>
                    <a:pt x="5073" y="0"/>
                  </a:moveTo>
                  <a:lnTo>
                    <a:pt x="3720" y="259"/>
                  </a:lnTo>
                  <a:lnTo>
                    <a:pt x="3959" y="876"/>
                  </a:lnTo>
                  <a:lnTo>
                    <a:pt x="3660" y="1651"/>
                  </a:lnTo>
                  <a:lnTo>
                    <a:pt x="4058" y="3183"/>
                  </a:lnTo>
                  <a:lnTo>
                    <a:pt x="3203" y="5908"/>
                  </a:lnTo>
                  <a:lnTo>
                    <a:pt x="1870" y="3481"/>
                  </a:lnTo>
                  <a:lnTo>
                    <a:pt x="0" y="4397"/>
                  </a:lnTo>
                  <a:cubicBezTo>
                    <a:pt x="0" y="4397"/>
                    <a:pt x="1561" y="7747"/>
                    <a:pt x="3204" y="7747"/>
                  </a:cubicBezTo>
                  <a:cubicBezTo>
                    <a:pt x="3369" y="7747"/>
                    <a:pt x="3535" y="7714"/>
                    <a:pt x="3700" y="7639"/>
                  </a:cubicBezTo>
                  <a:cubicBezTo>
                    <a:pt x="5511" y="6823"/>
                    <a:pt x="5013" y="3223"/>
                    <a:pt x="5013" y="3223"/>
                  </a:cubicBezTo>
                  <a:lnTo>
                    <a:pt x="5709" y="1830"/>
                  </a:lnTo>
                  <a:lnTo>
                    <a:pt x="5073"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445;p30">
              <a:extLst>
                <a:ext uri="{FF2B5EF4-FFF2-40B4-BE49-F238E27FC236}">
                  <a16:creationId xmlns:a16="http://schemas.microsoft.com/office/drawing/2014/main" id="{6D797907-2AC2-5777-4423-28424D2121D4}"/>
                </a:ext>
              </a:extLst>
            </p:cNvPr>
            <p:cNvSpPr/>
            <p:nvPr/>
          </p:nvSpPr>
          <p:spPr>
            <a:xfrm>
              <a:off x="1996600" y="2631250"/>
              <a:ext cx="106450" cy="117925"/>
            </a:xfrm>
            <a:custGeom>
              <a:avLst/>
              <a:gdLst/>
              <a:ahLst/>
              <a:cxnLst/>
              <a:rect l="l" t="t" r="r" b="b"/>
              <a:pathLst>
                <a:path w="4258" h="4717" extrusionOk="0">
                  <a:moveTo>
                    <a:pt x="1671" y="0"/>
                  </a:moveTo>
                  <a:cubicBezTo>
                    <a:pt x="1422" y="0"/>
                    <a:pt x="1173" y="91"/>
                    <a:pt x="975" y="280"/>
                  </a:cubicBezTo>
                  <a:lnTo>
                    <a:pt x="498" y="678"/>
                  </a:lnTo>
                  <a:cubicBezTo>
                    <a:pt x="100" y="1016"/>
                    <a:pt x="1" y="1553"/>
                    <a:pt x="239" y="2011"/>
                  </a:cubicBezTo>
                  <a:lnTo>
                    <a:pt x="1572" y="4716"/>
                  </a:lnTo>
                  <a:lnTo>
                    <a:pt x="4258" y="3165"/>
                  </a:lnTo>
                  <a:lnTo>
                    <a:pt x="2587" y="519"/>
                  </a:lnTo>
                  <a:cubicBezTo>
                    <a:pt x="2377" y="181"/>
                    <a:pt x="2024" y="0"/>
                    <a:pt x="1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446;p30">
              <a:extLst>
                <a:ext uri="{FF2B5EF4-FFF2-40B4-BE49-F238E27FC236}">
                  <a16:creationId xmlns:a16="http://schemas.microsoft.com/office/drawing/2014/main" id="{8AFC2873-C0C8-95F5-1EBF-0CB164249BA6}"/>
                </a:ext>
              </a:extLst>
            </p:cNvPr>
            <p:cNvSpPr/>
            <p:nvPr/>
          </p:nvSpPr>
          <p:spPr>
            <a:xfrm>
              <a:off x="2032400" y="2674550"/>
              <a:ext cx="27375" cy="74625"/>
            </a:xfrm>
            <a:custGeom>
              <a:avLst/>
              <a:gdLst/>
              <a:ahLst/>
              <a:cxnLst/>
              <a:rect l="l" t="t" r="r" b="b"/>
              <a:pathLst>
                <a:path w="1095" h="2985" extrusionOk="0">
                  <a:moveTo>
                    <a:pt x="936" y="1"/>
                  </a:moveTo>
                  <a:lnTo>
                    <a:pt x="120" y="398"/>
                  </a:lnTo>
                  <a:lnTo>
                    <a:pt x="1" y="2686"/>
                  </a:lnTo>
                  <a:lnTo>
                    <a:pt x="120" y="2984"/>
                  </a:lnTo>
                  <a:lnTo>
                    <a:pt x="1095" y="2408"/>
                  </a:lnTo>
                  <a:lnTo>
                    <a:pt x="9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447;p30">
              <a:extLst>
                <a:ext uri="{FF2B5EF4-FFF2-40B4-BE49-F238E27FC236}">
                  <a16:creationId xmlns:a16="http://schemas.microsoft.com/office/drawing/2014/main" id="{837956C2-CC14-33BA-8B6D-C129CECB43E4}"/>
                </a:ext>
              </a:extLst>
            </p:cNvPr>
            <p:cNvSpPr/>
            <p:nvPr/>
          </p:nvSpPr>
          <p:spPr>
            <a:xfrm>
              <a:off x="1840950" y="2926700"/>
              <a:ext cx="289950" cy="659950"/>
            </a:xfrm>
            <a:custGeom>
              <a:avLst/>
              <a:gdLst/>
              <a:ahLst/>
              <a:cxnLst/>
              <a:rect l="l" t="t" r="r" b="b"/>
              <a:pathLst>
                <a:path w="11598" h="26398" extrusionOk="0">
                  <a:moveTo>
                    <a:pt x="199" y="0"/>
                  </a:moveTo>
                  <a:cubicBezTo>
                    <a:pt x="199" y="0"/>
                    <a:pt x="0" y="1970"/>
                    <a:pt x="756" y="3322"/>
                  </a:cubicBezTo>
                  <a:cubicBezTo>
                    <a:pt x="1512" y="4635"/>
                    <a:pt x="2924" y="6624"/>
                    <a:pt x="2924" y="6624"/>
                  </a:cubicBezTo>
                  <a:cubicBezTo>
                    <a:pt x="2924" y="6624"/>
                    <a:pt x="6923" y="13090"/>
                    <a:pt x="7500" y="15516"/>
                  </a:cubicBezTo>
                  <a:cubicBezTo>
                    <a:pt x="7679" y="16292"/>
                    <a:pt x="7559" y="17585"/>
                    <a:pt x="7520" y="18978"/>
                  </a:cubicBezTo>
                  <a:cubicBezTo>
                    <a:pt x="7500" y="22320"/>
                    <a:pt x="7261" y="26398"/>
                    <a:pt x="7261" y="26398"/>
                  </a:cubicBezTo>
                  <a:lnTo>
                    <a:pt x="9787" y="26398"/>
                  </a:lnTo>
                  <a:cubicBezTo>
                    <a:pt x="9787" y="26398"/>
                    <a:pt x="11598" y="18063"/>
                    <a:pt x="11299" y="15278"/>
                  </a:cubicBezTo>
                  <a:cubicBezTo>
                    <a:pt x="10901" y="11438"/>
                    <a:pt x="6028" y="776"/>
                    <a:pt x="6028" y="776"/>
                  </a:cubicBezTo>
                  <a:lnTo>
                    <a:pt x="199"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448;p30">
              <a:extLst>
                <a:ext uri="{FF2B5EF4-FFF2-40B4-BE49-F238E27FC236}">
                  <a16:creationId xmlns:a16="http://schemas.microsoft.com/office/drawing/2014/main" id="{B0BDE665-2E01-830E-ECF8-7D4D7A025047}"/>
                </a:ext>
              </a:extLst>
            </p:cNvPr>
            <p:cNvSpPr/>
            <p:nvPr/>
          </p:nvSpPr>
          <p:spPr>
            <a:xfrm>
              <a:off x="2013500" y="3579175"/>
              <a:ext cx="81600" cy="21400"/>
            </a:xfrm>
            <a:custGeom>
              <a:avLst/>
              <a:gdLst/>
              <a:ahLst/>
              <a:cxnLst/>
              <a:rect l="l" t="t" r="r" b="b"/>
              <a:pathLst>
                <a:path w="3264" h="856" extrusionOk="0">
                  <a:moveTo>
                    <a:pt x="1" y="0"/>
                  </a:moveTo>
                  <a:lnTo>
                    <a:pt x="100" y="856"/>
                  </a:lnTo>
                  <a:lnTo>
                    <a:pt x="3144" y="856"/>
                  </a:lnTo>
                  <a:lnTo>
                    <a:pt x="3263"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449;p30">
              <a:extLst>
                <a:ext uri="{FF2B5EF4-FFF2-40B4-BE49-F238E27FC236}">
                  <a16:creationId xmlns:a16="http://schemas.microsoft.com/office/drawing/2014/main" id="{3147FAE4-2F3D-7D45-84DA-414C8FA55225}"/>
                </a:ext>
              </a:extLst>
            </p:cNvPr>
            <p:cNvSpPr/>
            <p:nvPr/>
          </p:nvSpPr>
          <p:spPr>
            <a:xfrm>
              <a:off x="1886700" y="3015225"/>
              <a:ext cx="141750" cy="299400"/>
            </a:xfrm>
            <a:custGeom>
              <a:avLst/>
              <a:gdLst/>
              <a:ahLst/>
              <a:cxnLst/>
              <a:rect l="l" t="t" r="r" b="b"/>
              <a:pathLst>
                <a:path w="5670" h="11976" extrusionOk="0">
                  <a:moveTo>
                    <a:pt x="0" y="0"/>
                  </a:moveTo>
                  <a:lnTo>
                    <a:pt x="80" y="1572"/>
                  </a:lnTo>
                  <a:cubicBezTo>
                    <a:pt x="617" y="2387"/>
                    <a:pt x="1114" y="3083"/>
                    <a:pt x="1114" y="3083"/>
                  </a:cubicBezTo>
                  <a:cubicBezTo>
                    <a:pt x="1114" y="3083"/>
                    <a:pt x="5133" y="9549"/>
                    <a:pt x="5670" y="11975"/>
                  </a:cubicBezTo>
                  <a:cubicBezTo>
                    <a:pt x="5650" y="8514"/>
                    <a:pt x="1074" y="895"/>
                    <a:pt x="1074" y="895"/>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450;p30">
              <a:extLst>
                <a:ext uri="{FF2B5EF4-FFF2-40B4-BE49-F238E27FC236}">
                  <a16:creationId xmlns:a16="http://schemas.microsoft.com/office/drawing/2014/main" id="{F3E6C0FF-3A63-8B2C-DDB0-ED65B1266864}"/>
                </a:ext>
              </a:extLst>
            </p:cNvPr>
            <p:cNvSpPr/>
            <p:nvPr/>
          </p:nvSpPr>
          <p:spPr>
            <a:xfrm>
              <a:off x="1786725" y="2927675"/>
              <a:ext cx="196975" cy="651525"/>
            </a:xfrm>
            <a:custGeom>
              <a:avLst/>
              <a:gdLst/>
              <a:ahLst/>
              <a:cxnLst/>
              <a:rect l="l" t="t" r="r" b="b"/>
              <a:pathLst>
                <a:path w="7879" h="26061" extrusionOk="0">
                  <a:moveTo>
                    <a:pt x="737" y="1"/>
                  </a:moveTo>
                  <a:cubicBezTo>
                    <a:pt x="737" y="1"/>
                    <a:pt x="1" y="1533"/>
                    <a:pt x="240" y="3104"/>
                  </a:cubicBezTo>
                  <a:cubicBezTo>
                    <a:pt x="717" y="6028"/>
                    <a:pt x="3502" y="11578"/>
                    <a:pt x="3422" y="14543"/>
                  </a:cubicBezTo>
                  <a:cubicBezTo>
                    <a:pt x="3422" y="15378"/>
                    <a:pt x="2905" y="16651"/>
                    <a:pt x="2487" y="18044"/>
                  </a:cubicBezTo>
                  <a:cubicBezTo>
                    <a:pt x="1473" y="21306"/>
                    <a:pt x="1" y="25106"/>
                    <a:pt x="1" y="25106"/>
                  </a:cubicBezTo>
                  <a:lnTo>
                    <a:pt x="2169" y="26060"/>
                  </a:lnTo>
                  <a:cubicBezTo>
                    <a:pt x="2169" y="26060"/>
                    <a:pt x="6764" y="18163"/>
                    <a:pt x="7262" y="15239"/>
                  </a:cubicBezTo>
                  <a:cubicBezTo>
                    <a:pt x="7878" y="11559"/>
                    <a:pt x="4775" y="220"/>
                    <a:pt x="4775" y="220"/>
                  </a:cubicBezTo>
                  <a:lnTo>
                    <a:pt x="737"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451;p30">
              <a:extLst>
                <a:ext uri="{FF2B5EF4-FFF2-40B4-BE49-F238E27FC236}">
                  <a16:creationId xmlns:a16="http://schemas.microsoft.com/office/drawing/2014/main" id="{6BFD5451-3020-ACB1-00D5-A312584EC7BE}"/>
                </a:ext>
              </a:extLst>
            </p:cNvPr>
            <p:cNvSpPr/>
            <p:nvPr/>
          </p:nvSpPr>
          <p:spPr>
            <a:xfrm>
              <a:off x="1777275" y="3544350"/>
              <a:ext cx="76625" cy="47775"/>
            </a:xfrm>
            <a:custGeom>
              <a:avLst/>
              <a:gdLst/>
              <a:ahLst/>
              <a:cxnLst/>
              <a:rect l="l" t="t" r="r" b="b"/>
              <a:pathLst>
                <a:path w="3065" h="1911" extrusionOk="0">
                  <a:moveTo>
                    <a:pt x="279" y="1"/>
                  </a:moveTo>
                  <a:lnTo>
                    <a:pt x="1" y="757"/>
                  </a:lnTo>
                  <a:lnTo>
                    <a:pt x="2547" y="1911"/>
                  </a:lnTo>
                  <a:lnTo>
                    <a:pt x="3064" y="1194"/>
                  </a:lnTo>
                  <a:lnTo>
                    <a:pt x="27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452;p30">
              <a:extLst>
                <a:ext uri="{FF2B5EF4-FFF2-40B4-BE49-F238E27FC236}">
                  <a16:creationId xmlns:a16="http://schemas.microsoft.com/office/drawing/2014/main" id="{8A2DFA70-F6D4-12C4-F2D6-95DDF5E0FC7C}"/>
                </a:ext>
              </a:extLst>
            </p:cNvPr>
            <p:cNvSpPr/>
            <p:nvPr/>
          </p:nvSpPr>
          <p:spPr>
            <a:xfrm>
              <a:off x="1931450" y="2534300"/>
              <a:ext cx="81475" cy="125550"/>
            </a:xfrm>
            <a:custGeom>
              <a:avLst/>
              <a:gdLst/>
              <a:ahLst/>
              <a:cxnLst/>
              <a:rect l="l" t="t" r="r" b="b"/>
              <a:pathLst>
                <a:path w="3259" h="5022" extrusionOk="0">
                  <a:moveTo>
                    <a:pt x="1413" y="1"/>
                  </a:moveTo>
                  <a:cubicBezTo>
                    <a:pt x="1294" y="1075"/>
                    <a:pt x="896" y="2985"/>
                    <a:pt x="1" y="3422"/>
                  </a:cubicBezTo>
                  <a:cubicBezTo>
                    <a:pt x="498" y="4119"/>
                    <a:pt x="1214" y="4636"/>
                    <a:pt x="2010" y="4914"/>
                  </a:cubicBezTo>
                  <a:cubicBezTo>
                    <a:pt x="2270" y="4991"/>
                    <a:pt x="2469" y="5022"/>
                    <a:pt x="2621" y="5022"/>
                  </a:cubicBezTo>
                  <a:cubicBezTo>
                    <a:pt x="3259" y="5022"/>
                    <a:pt x="3064" y="4477"/>
                    <a:pt x="3064" y="4477"/>
                  </a:cubicBezTo>
                  <a:cubicBezTo>
                    <a:pt x="2248" y="3940"/>
                    <a:pt x="2288" y="3343"/>
                    <a:pt x="2567" y="2746"/>
                  </a:cubicBezTo>
                  <a:cubicBezTo>
                    <a:pt x="2646" y="2607"/>
                    <a:pt x="2706" y="2448"/>
                    <a:pt x="2786" y="2328"/>
                  </a:cubicBezTo>
                  <a:lnTo>
                    <a:pt x="1990" y="976"/>
                  </a:lnTo>
                  <a:lnTo>
                    <a:pt x="1413"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453;p30">
              <a:extLst>
                <a:ext uri="{FF2B5EF4-FFF2-40B4-BE49-F238E27FC236}">
                  <a16:creationId xmlns:a16="http://schemas.microsoft.com/office/drawing/2014/main" id="{8FA1E8B4-3F70-2FFB-81E7-5EB179C8753D}"/>
                </a:ext>
              </a:extLst>
            </p:cNvPr>
            <p:cNvSpPr/>
            <p:nvPr/>
          </p:nvSpPr>
          <p:spPr>
            <a:xfrm>
              <a:off x="1976200" y="2558175"/>
              <a:ext cx="25400" cy="44775"/>
            </a:xfrm>
            <a:custGeom>
              <a:avLst/>
              <a:gdLst/>
              <a:ahLst/>
              <a:cxnLst/>
              <a:rect l="l" t="t" r="r" b="b"/>
              <a:pathLst>
                <a:path w="1016" h="1791" extrusionOk="0">
                  <a:moveTo>
                    <a:pt x="260" y="1"/>
                  </a:moveTo>
                  <a:cubicBezTo>
                    <a:pt x="180" y="160"/>
                    <a:pt x="140" y="299"/>
                    <a:pt x="100" y="458"/>
                  </a:cubicBezTo>
                  <a:cubicBezTo>
                    <a:pt x="1" y="896"/>
                    <a:pt x="399" y="1572"/>
                    <a:pt x="797" y="1791"/>
                  </a:cubicBezTo>
                  <a:cubicBezTo>
                    <a:pt x="856" y="1652"/>
                    <a:pt x="956" y="1512"/>
                    <a:pt x="1015" y="1373"/>
                  </a:cubicBezTo>
                  <a:lnTo>
                    <a:pt x="2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454;p30">
              <a:extLst>
                <a:ext uri="{FF2B5EF4-FFF2-40B4-BE49-F238E27FC236}">
                  <a16:creationId xmlns:a16="http://schemas.microsoft.com/office/drawing/2014/main" id="{268C5CD2-9A68-4DB3-FEEE-A17D10C05503}"/>
                </a:ext>
              </a:extLst>
            </p:cNvPr>
            <p:cNvSpPr/>
            <p:nvPr/>
          </p:nvSpPr>
          <p:spPr>
            <a:xfrm>
              <a:off x="1951850" y="2455975"/>
              <a:ext cx="111925" cy="139850"/>
            </a:xfrm>
            <a:custGeom>
              <a:avLst/>
              <a:gdLst/>
              <a:ahLst/>
              <a:cxnLst/>
              <a:rect l="l" t="t" r="r" b="b"/>
              <a:pathLst>
                <a:path w="4477" h="5594" extrusionOk="0">
                  <a:moveTo>
                    <a:pt x="1939" y="0"/>
                  </a:moveTo>
                  <a:cubicBezTo>
                    <a:pt x="1116" y="0"/>
                    <a:pt x="347" y="541"/>
                    <a:pt x="100" y="1383"/>
                  </a:cubicBezTo>
                  <a:cubicBezTo>
                    <a:pt x="0" y="1682"/>
                    <a:pt x="0" y="2020"/>
                    <a:pt x="100" y="2358"/>
                  </a:cubicBezTo>
                  <a:cubicBezTo>
                    <a:pt x="438" y="3750"/>
                    <a:pt x="557" y="4586"/>
                    <a:pt x="1393" y="5203"/>
                  </a:cubicBezTo>
                  <a:cubicBezTo>
                    <a:pt x="1739" y="5467"/>
                    <a:pt x="2141" y="5594"/>
                    <a:pt x="2538" y="5594"/>
                  </a:cubicBezTo>
                  <a:cubicBezTo>
                    <a:pt x="3097" y="5594"/>
                    <a:pt x="3646" y="5342"/>
                    <a:pt x="4019" y="4864"/>
                  </a:cubicBezTo>
                  <a:cubicBezTo>
                    <a:pt x="4237" y="4566"/>
                    <a:pt x="4377" y="4188"/>
                    <a:pt x="4377" y="3810"/>
                  </a:cubicBezTo>
                  <a:cubicBezTo>
                    <a:pt x="4476" y="2497"/>
                    <a:pt x="3939" y="428"/>
                    <a:pt x="2447" y="70"/>
                  </a:cubicBezTo>
                  <a:cubicBezTo>
                    <a:pt x="2278" y="23"/>
                    <a:pt x="2107" y="0"/>
                    <a:pt x="193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455;p30">
              <a:extLst>
                <a:ext uri="{FF2B5EF4-FFF2-40B4-BE49-F238E27FC236}">
                  <a16:creationId xmlns:a16="http://schemas.microsoft.com/office/drawing/2014/main" id="{3080250A-BF45-954A-CD34-D40BF8AE878B}"/>
                </a:ext>
              </a:extLst>
            </p:cNvPr>
            <p:cNvSpPr/>
            <p:nvPr/>
          </p:nvSpPr>
          <p:spPr>
            <a:xfrm>
              <a:off x="2009025" y="2511350"/>
              <a:ext cx="8500" cy="10150"/>
            </a:xfrm>
            <a:custGeom>
              <a:avLst/>
              <a:gdLst/>
              <a:ahLst/>
              <a:cxnLst/>
              <a:rect l="l" t="t" r="r" b="b"/>
              <a:pathLst>
                <a:path w="340" h="406" extrusionOk="0">
                  <a:moveTo>
                    <a:pt x="159" y="1"/>
                  </a:moveTo>
                  <a:cubicBezTo>
                    <a:pt x="153" y="1"/>
                    <a:pt x="146" y="2"/>
                    <a:pt x="140" y="4"/>
                  </a:cubicBezTo>
                  <a:cubicBezTo>
                    <a:pt x="61" y="44"/>
                    <a:pt x="1" y="103"/>
                    <a:pt x="41" y="242"/>
                  </a:cubicBezTo>
                  <a:cubicBezTo>
                    <a:pt x="58" y="347"/>
                    <a:pt x="121" y="405"/>
                    <a:pt x="176" y="405"/>
                  </a:cubicBezTo>
                  <a:cubicBezTo>
                    <a:pt x="184" y="405"/>
                    <a:pt x="192" y="404"/>
                    <a:pt x="200" y="402"/>
                  </a:cubicBezTo>
                  <a:cubicBezTo>
                    <a:pt x="279" y="382"/>
                    <a:pt x="339" y="302"/>
                    <a:pt x="299" y="183"/>
                  </a:cubicBezTo>
                  <a:cubicBezTo>
                    <a:pt x="281" y="76"/>
                    <a:pt x="216" y="1"/>
                    <a:pt x="15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456;p30">
              <a:extLst>
                <a:ext uri="{FF2B5EF4-FFF2-40B4-BE49-F238E27FC236}">
                  <a16:creationId xmlns:a16="http://schemas.microsoft.com/office/drawing/2014/main" id="{4376B57F-34F3-23F7-4943-74BFC4E317E3}"/>
                </a:ext>
              </a:extLst>
            </p:cNvPr>
            <p:cNvSpPr/>
            <p:nvPr/>
          </p:nvSpPr>
          <p:spPr>
            <a:xfrm>
              <a:off x="2041350" y="2506875"/>
              <a:ext cx="8500" cy="10625"/>
            </a:xfrm>
            <a:custGeom>
              <a:avLst/>
              <a:gdLst/>
              <a:ahLst/>
              <a:cxnLst/>
              <a:rect l="l" t="t" r="r" b="b"/>
              <a:pathLst>
                <a:path w="340" h="425" extrusionOk="0">
                  <a:moveTo>
                    <a:pt x="159" y="1"/>
                  </a:moveTo>
                  <a:cubicBezTo>
                    <a:pt x="153" y="1"/>
                    <a:pt x="146" y="2"/>
                    <a:pt x="140" y="4"/>
                  </a:cubicBezTo>
                  <a:cubicBezTo>
                    <a:pt x="61" y="43"/>
                    <a:pt x="1" y="103"/>
                    <a:pt x="41" y="242"/>
                  </a:cubicBezTo>
                  <a:cubicBezTo>
                    <a:pt x="59" y="349"/>
                    <a:pt x="124" y="424"/>
                    <a:pt x="181" y="424"/>
                  </a:cubicBezTo>
                  <a:cubicBezTo>
                    <a:pt x="187" y="424"/>
                    <a:pt x="194" y="423"/>
                    <a:pt x="200" y="421"/>
                  </a:cubicBezTo>
                  <a:cubicBezTo>
                    <a:pt x="279" y="382"/>
                    <a:pt x="339" y="302"/>
                    <a:pt x="299" y="183"/>
                  </a:cubicBezTo>
                  <a:cubicBezTo>
                    <a:pt x="281" y="76"/>
                    <a:pt x="216" y="1"/>
                    <a:pt x="15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457;p30">
              <a:extLst>
                <a:ext uri="{FF2B5EF4-FFF2-40B4-BE49-F238E27FC236}">
                  <a16:creationId xmlns:a16="http://schemas.microsoft.com/office/drawing/2014/main" id="{D4A4C9B1-534C-52EB-17CA-8B49E9DE8B52}"/>
                </a:ext>
              </a:extLst>
            </p:cNvPr>
            <p:cNvSpPr/>
            <p:nvPr/>
          </p:nvSpPr>
          <p:spPr>
            <a:xfrm>
              <a:off x="2032400" y="2515900"/>
              <a:ext cx="17925" cy="27550"/>
            </a:xfrm>
            <a:custGeom>
              <a:avLst/>
              <a:gdLst/>
              <a:ahLst/>
              <a:cxnLst/>
              <a:rect l="l" t="t" r="r" b="b"/>
              <a:pathLst>
                <a:path w="717" h="1102" extrusionOk="0">
                  <a:moveTo>
                    <a:pt x="1" y="1"/>
                  </a:moveTo>
                  <a:lnTo>
                    <a:pt x="200" y="1095"/>
                  </a:lnTo>
                  <a:cubicBezTo>
                    <a:pt x="200" y="1095"/>
                    <a:pt x="237" y="1101"/>
                    <a:pt x="294" y="1101"/>
                  </a:cubicBezTo>
                  <a:cubicBezTo>
                    <a:pt x="408" y="1101"/>
                    <a:pt x="598" y="1075"/>
                    <a:pt x="717" y="916"/>
                  </a:cubicBezTo>
                  <a:cubicBezTo>
                    <a:pt x="438" y="637"/>
                    <a:pt x="200" y="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458;p30">
              <a:extLst>
                <a:ext uri="{FF2B5EF4-FFF2-40B4-BE49-F238E27FC236}">
                  <a16:creationId xmlns:a16="http://schemas.microsoft.com/office/drawing/2014/main" id="{DF80B96F-7FA0-F03F-4B0D-C35F0664F52B}"/>
                </a:ext>
              </a:extLst>
            </p:cNvPr>
            <p:cNvSpPr/>
            <p:nvPr/>
          </p:nvSpPr>
          <p:spPr>
            <a:xfrm>
              <a:off x="2009025" y="2543875"/>
              <a:ext cx="23400" cy="9350"/>
            </a:xfrm>
            <a:custGeom>
              <a:avLst/>
              <a:gdLst/>
              <a:ahLst/>
              <a:cxnLst/>
              <a:rect l="l" t="t" r="r" b="b"/>
              <a:pathLst>
                <a:path w="936" h="374" extrusionOk="0">
                  <a:moveTo>
                    <a:pt x="61" y="1"/>
                  </a:moveTo>
                  <a:cubicBezTo>
                    <a:pt x="56" y="1"/>
                    <a:pt x="51" y="6"/>
                    <a:pt x="41" y="16"/>
                  </a:cubicBezTo>
                  <a:cubicBezTo>
                    <a:pt x="1" y="55"/>
                    <a:pt x="1" y="55"/>
                    <a:pt x="41" y="75"/>
                  </a:cubicBezTo>
                  <a:cubicBezTo>
                    <a:pt x="200" y="274"/>
                    <a:pt x="478" y="374"/>
                    <a:pt x="757" y="374"/>
                  </a:cubicBezTo>
                  <a:cubicBezTo>
                    <a:pt x="797" y="374"/>
                    <a:pt x="856" y="374"/>
                    <a:pt x="876" y="354"/>
                  </a:cubicBezTo>
                  <a:lnTo>
                    <a:pt x="896" y="354"/>
                  </a:lnTo>
                  <a:cubicBezTo>
                    <a:pt x="936" y="354"/>
                    <a:pt x="936" y="314"/>
                    <a:pt x="936" y="294"/>
                  </a:cubicBezTo>
                  <a:cubicBezTo>
                    <a:pt x="936" y="274"/>
                    <a:pt x="896" y="274"/>
                    <a:pt x="876" y="274"/>
                  </a:cubicBezTo>
                  <a:cubicBezTo>
                    <a:pt x="835" y="280"/>
                    <a:pt x="794" y="283"/>
                    <a:pt x="753" y="283"/>
                  </a:cubicBezTo>
                  <a:cubicBezTo>
                    <a:pt x="512" y="283"/>
                    <a:pt x="267" y="186"/>
                    <a:pt x="80" y="16"/>
                  </a:cubicBezTo>
                  <a:cubicBezTo>
                    <a:pt x="70" y="6"/>
                    <a:pt x="66" y="1"/>
                    <a:pt x="6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459;p30">
              <a:extLst>
                <a:ext uri="{FF2B5EF4-FFF2-40B4-BE49-F238E27FC236}">
                  <a16:creationId xmlns:a16="http://schemas.microsoft.com/office/drawing/2014/main" id="{0EBA460C-9BFB-C5D3-F12C-3C46457AF2E0}"/>
                </a:ext>
              </a:extLst>
            </p:cNvPr>
            <p:cNvSpPr/>
            <p:nvPr/>
          </p:nvSpPr>
          <p:spPr>
            <a:xfrm>
              <a:off x="1996100" y="2496025"/>
              <a:ext cx="14950" cy="11950"/>
            </a:xfrm>
            <a:custGeom>
              <a:avLst/>
              <a:gdLst/>
              <a:ahLst/>
              <a:cxnLst/>
              <a:rect l="l" t="t" r="r" b="b"/>
              <a:pathLst>
                <a:path w="598" h="478" extrusionOk="0">
                  <a:moveTo>
                    <a:pt x="518" y="0"/>
                  </a:moveTo>
                  <a:cubicBezTo>
                    <a:pt x="319" y="40"/>
                    <a:pt x="120" y="179"/>
                    <a:pt x="21" y="378"/>
                  </a:cubicBezTo>
                  <a:cubicBezTo>
                    <a:pt x="1" y="418"/>
                    <a:pt x="21" y="458"/>
                    <a:pt x="60" y="477"/>
                  </a:cubicBezTo>
                  <a:lnTo>
                    <a:pt x="80" y="477"/>
                  </a:lnTo>
                  <a:cubicBezTo>
                    <a:pt x="100" y="477"/>
                    <a:pt x="120" y="477"/>
                    <a:pt x="160" y="398"/>
                  </a:cubicBezTo>
                  <a:cubicBezTo>
                    <a:pt x="219" y="239"/>
                    <a:pt x="379" y="139"/>
                    <a:pt x="558" y="119"/>
                  </a:cubicBezTo>
                  <a:cubicBezTo>
                    <a:pt x="578" y="119"/>
                    <a:pt x="597" y="80"/>
                    <a:pt x="597" y="40"/>
                  </a:cubicBezTo>
                  <a:cubicBezTo>
                    <a:pt x="597" y="20"/>
                    <a:pt x="558" y="0"/>
                    <a:pt x="51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460;p30">
              <a:extLst>
                <a:ext uri="{FF2B5EF4-FFF2-40B4-BE49-F238E27FC236}">
                  <a16:creationId xmlns:a16="http://schemas.microsoft.com/office/drawing/2014/main" id="{B24A1B32-1403-5955-7486-19858C561186}"/>
                </a:ext>
              </a:extLst>
            </p:cNvPr>
            <p:cNvSpPr/>
            <p:nvPr/>
          </p:nvSpPr>
          <p:spPr>
            <a:xfrm>
              <a:off x="2040375" y="2490050"/>
              <a:ext cx="15925" cy="10475"/>
            </a:xfrm>
            <a:custGeom>
              <a:avLst/>
              <a:gdLst/>
              <a:ahLst/>
              <a:cxnLst/>
              <a:rect l="l" t="t" r="r" b="b"/>
              <a:pathLst>
                <a:path w="637" h="419" extrusionOk="0">
                  <a:moveTo>
                    <a:pt x="80" y="0"/>
                  </a:moveTo>
                  <a:cubicBezTo>
                    <a:pt x="60" y="0"/>
                    <a:pt x="20" y="20"/>
                    <a:pt x="20" y="40"/>
                  </a:cubicBezTo>
                  <a:cubicBezTo>
                    <a:pt x="0" y="60"/>
                    <a:pt x="20" y="120"/>
                    <a:pt x="80" y="120"/>
                  </a:cubicBezTo>
                  <a:cubicBezTo>
                    <a:pt x="279" y="120"/>
                    <a:pt x="418" y="219"/>
                    <a:pt x="517" y="358"/>
                  </a:cubicBezTo>
                  <a:cubicBezTo>
                    <a:pt x="517" y="398"/>
                    <a:pt x="537" y="398"/>
                    <a:pt x="577" y="398"/>
                  </a:cubicBezTo>
                  <a:cubicBezTo>
                    <a:pt x="577" y="398"/>
                    <a:pt x="597" y="398"/>
                    <a:pt x="597" y="418"/>
                  </a:cubicBezTo>
                  <a:cubicBezTo>
                    <a:pt x="637" y="398"/>
                    <a:pt x="637" y="339"/>
                    <a:pt x="617" y="319"/>
                  </a:cubicBezTo>
                  <a:cubicBezTo>
                    <a:pt x="497" y="120"/>
                    <a:pt x="298" y="0"/>
                    <a:pt x="8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461;p30">
              <a:extLst>
                <a:ext uri="{FF2B5EF4-FFF2-40B4-BE49-F238E27FC236}">
                  <a16:creationId xmlns:a16="http://schemas.microsoft.com/office/drawing/2014/main" id="{4E9B0B0B-FAB1-6A48-9BD0-A8A014F5555A}"/>
                </a:ext>
              </a:extLst>
            </p:cNvPr>
            <p:cNvSpPr/>
            <p:nvPr/>
          </p:nvSpPr>
          <p:spPr>
            <a:xfrm>
              <a:off x="1793700" y="2617350"/>
              <a:ext cx="269575" cy="341700"/>
            </a:xfrm>
            <a:custGeom>
              <a:avLst/>
              <a:gdLst/>
              <a:ahLst/>
              <a:cxnLst/>
              <a:rect l="l" t="t" r="r" b="b"/>
              <a:pathLst>
                <a:path w="10783" h="13668" extrusionOk="0">
                  <a:moveTo>
                    <a:pt x="3201" y="0"/>
                  </a:moveTo>
                  <a:cubicBezTo>
                    <a:pt x="2602" y="0"/>
                    <a:pt x="2087" y="413"/>
                    <a:pt x="1990" y="1015"/>
                  </a:cubicBezTo>
                  <a:lnTo>
                    <a:pt x="0" y="13230"/>
                  </a:lnTo>
                  <a:lnTo>
                    <a:pt x="8335" y="13667"/>
                  </a:lnTo>
                  <a:lnTo>
                    <a:pt x="10663" y="1871"/>
                  </a:lnTo>
                  <a:cubicBezTo>
                    <a:pt x="10782" y="1135"/>
                    <a:pt x="10265" y="478"/>
                    <a:pt x="9549" y="419"/>
                  </a:cubicBezTo>
                  <a:lnTo>
                    <a:pt x="3243" y="1"/>
                  </a:lnTo>
                  <a:cubicBezTo>
                    <a:pt x="3229" y="0"/>
                    <a:pt x="3215" y="0"/>
                    <a:pt x="3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462;p30">
              <a:extLst>
                <a:ext uri="{FF2B5EF4-FFF2-40B4-BE49-F238E27FC236}">
                  <a16:creationId xmlns:a16="http://schemas.microsoft.com/office/drawing/2014/main" id="{625DA2A9-1C7A-2BF1-DDE6-2C0859855061}"/>
                </a:ext>
              </a:extLst>
            </p:cNvPr>
            <p:cNvSpPr/>
            <p:nvPr/>
          </p:nvSpPr>
          <p:spPr>
            <a:xfrm>
              <a:off x="1818550" y="2637250"/>
              <a:ext cx="74625" cy="174575"/>
            </a:xfrm>
            <a:custGeom>
              <a:avLst/>
              <a:gdLst/>
              <a:ahLst/>
              <a:cxnLst/>
              <a:rect l="l" t="t" r="r" b="b"/>
              <a:pathLst>
                <a:path w="2985" h="6983" extrusionOk="0">
                  <a:moveTo>
                    <a:pt x="1055" y="1"/>
                  </a:moveTo>
                  <a:cubicBezTo>
                    <a:pt x="1015" y="80"/>
                    <a:pt x="996" y="140"/>
                    <a:pt x="996" y="219"/>
                  </a:cubicBezTo>
                  <a:lnTo>
                    <a:pt x="1" y="6307"/>
                  </a:lnTo>
                  <a:lnTo>
                    <a:pt x="1254" y="6983"/>
                  </a:lnTo>
                  <a:lnTo>
                    <a:pt x="2985" y="1115"/>
                  </a:lnTo>
                  <a:lnTo>
                    <a:pt x="10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463;p30">
              <a:extLst>
                <a:ext uri="{FF2B5EF4-FFF2-40B4-BE49-F238E27FC236}">
                  <a16:creationId xmlns:a16="http://schemas.microsoft.com/office/drawing/2014/main" id="{326BE2A9-E1BC-7840-2BF6-BC75AC1CD7D2}"/>
                </a:ext>
              </a:extLst>
            </p:cNvPr>
            <p:cNvSpPr/>
            <p:nvPr/>
          </p:nvSpPr>
          <p:spPr>
            <a:xfrm>
              <a:off x="1913550" y="2629300"/>
              <a:ext cx="71650" cy="269075"/>
            </a:xfrm>
            <a:custGeom>
              <a:avLst/>
              <a:gdLst/>
              <a:ahLst/>
              <a:cxnLst/>
              <a:rect l="l" t="t" r="r" b="b"/>
              <a:pathLst>
                <a:path w="2866" h="10763" extrusionOk="0">
                  <a:moveTo>
                    <a:pt x="1393" y="0"/>
                  </a:moveTo>
                  <a:lnTo>
                    <a:pt x="1393" y="995"/>
                  </a:lnTo>
                  <a:lnTo>
                    <a:pt x="1731" y="1393"/>
                  </a:lnTo>
                  <a:lnTo>
                    <a:pt x="1393" y="1811"/>
                  </a:lnTo>
                  <a:lnTo>
                    <a:pt x="0" y="10086"/>
                  </a:lnTo>
                  <a:lnTo>
                    <a:pt x="916" y="10762"/>
                  </a:lnTo>
                  <a:lnTo>
                    <a:pt x="1870" y="10106"/>
                  </a:lnTo>
                  <a:lnTo>
                    <a:pt x="2388" y="1811"/>
                  </a:lnTo>
                  <a:lnTo>
                    <a:pt x="2129" y="1433"/>
                  </a:lnTo>
                  <a:lnTo>
                    <a:pt x="2567" y="1114"/>
                  </a:lnTo>
                  <a:lnTo>
                    <a:pt x="2865" y="100"/>
                  </a:lnTo>
                  <a:lnTo>
                    <a:pt x="1393"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464;p30">
              <a:extLst>
                <a:ext uri="{FF2B5EF4-FFF2-40B4-BE49-F238E27FC236}">
                  <a16:creationId xmlns:a16="http://schemas.microsoft.com/office/drawing/2014/main" id="{B0E81A19-2C75-0641-40C9-97B867015030}"/>
                </a:ext>
              </a:extLst>
            </p:cNvPr>
            <p:cNvSpPr/>
            <p:nvPr/>
          </p:nvSpPr>
          <p:spPr>
            <a:xfrm>
              <a:off x="1914550" y="2610400"/>
              <a:ext cx="100975" cy="49250"/>
            </a:xfrm>
            <a:custGeom>
              <a:avLst/>
              <a:gdLst/>
              <a:ahLst/>
              <a:cxnLst/>
              <a:rect l="l" t="t" r="r" b="b"/>
              <a:pathLst>
                <a:path w="4039" h="1970" extrusionOk="0">
                  <a:moveTo>
                    <a:pt x="637" y="0"/>
                  </a:moveTo>
                  <a:lnTo>
                    <a:pt x="0" y="378"/>
                  </a:lnTo>
                  <a:lnTo>
                    <a:pt x="398" y="1671"/>
                  </a:lnTo>
                  <a:lnTo>
                    <a:pt x="2029" y="896"/>
                  </a:lnTo>
                  <a:lnTo>
                    <a:pt x="3223" y="1970"/>
                  </a:lnTo>
                  <a:lnTo>
                    <a:pt x="4038" y="657"/>
                  </a:lnTo>
                  <a:lnTo>
                    <a:pt x="3481" y="259"/>
                  </a:lnTo>
                  <a:lnTo>
                    <a:pt x="1990" y="518"/>
                  </a:lnTo>
                  <a:lnTo>
                    <a:pt x="63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465;p30">
              <a:extLst>
                <a:ext uri="{FF2B5EF4-FFF2-40B4-BE49-F238E27FC236}">
                  <a16:creationId xmlns:a16="http://schemas.microsoft.com/office/drawing/2014/main" id="{9513CC23-0283-EB36-7BB8-AF8A10BB5AED}"/>
                </a:ext>
              </a:extLst>
            </p:cNvPr>
            <p:cNvSpPr/>
            <p:nvPr/>
          </p:nvSpPr>
          <p:spPr>
            <a:xfrm>
              <a:off x="1914550" y="2610400"/>
              <a:ext cx="100975" cy="49250"/>
            </a:xfrm>
            <a:custGeom>
              <a:avLst/>
              <a:gdLst/>
              <a:ahLst/>
              <a:cxnLst/>
              <a:rect l="l" t="t" r="r" b="b"/>
              <a:pathLst>
                <a:path w="4039" h="1970" extrusionOk="0">
                  <a:moveTo>
                    <a:pt x="637" y="0"/>
                  </a:moveTo>
                  <a:lnTo>
                    <a:pt x="0" y="378"/>
                  </a:lnTo>
                  <a:lnTo>
                    <a:pt x="398" y="1671"/>
                  </a:lnTo>
                  <a:lnTo>
                    <a:pt x="2029" y="896"/>
                  </a:lnTo>
                  <a:lnTo>
                    <a:pt x="3223" y="1970"/>
                  </a:lnTo>
                  <a:lnTo>
                    <a:pt x="4038" y="657"/>
                  </a:lnTo>
                  <a:lnTo>
                    <a:pt x="3481" y="259"/>
                  </a:lnTo>
                  <a:lnTo>
                    <a:pt x="1990" y="518"/>
                  </a:lnTo>
                  <a:lnTo>
                    <a:pt x="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466;p30">
              <a:extLst>
                <a:ext uri="{FF2B5EF4-FFF2-40B4-BE49-F238E27FC236}">
                  <a16:creationId xmlns:a16="http://schemas.microsoft.com/office/drawing/2014/main" id="{DB523383-90BB-DB83-2B4F-52D55E717139}"/>
                </a:ext>
              </a:extLst>
            </p:cNvPr>
            <p:cNvSpPr/>
            <p:nvPr/>
          </p:nvSpPr>
          <p:spPr>
            <a:xfrm>
              <a:off x="1895650" y="2415450"/>
              <a:ext cx="155675" cy="160650"/>
            </a:xfrm>
            <a:custGeom>
              <a:avLst/>
              <a:gdLst/>
              <a:ahLst/>
              <a:cxnLst/>
              <a:rect l="l" t="t" r="r" b="b"/>
              <a:pathLst>
                <a:path w="6227" h="6426" extrusionOk="0">
                  <a:moveTo>
                    <a:pt x="4675" y="0"/>
                  </a:moveTo>
                  <a:cubicBezTo>
                    <a:pt x="4675" y="0"/>
                    <a:pt x="4576" y="736"/>
                    <a:pt x="3919" y="836"/>
                  </a:cubicBezTo>
                  <a:cubicBezTo>
                    <a:pt x="3919" y="836"/>
                    <a:pt x="4138" y="160"/>
                    <a:pt x="3183" y="100"/>
                  </a:cubicBezTo>
                  <a:lnTo>
                    <a:pt x="3183" y="100"/>
                  </a:lnTo>
                  <a:cubicBezTo>
                    <a:pt x="3183" y="100"/>
                    <a:pt x="3720" y="756"/>
                    <a:pt x="2527" y="1532"/>
                  </a:cubicBezTo>
                  <a:cubicBezTo>
                    <a:pt x="1333" y="2308"/>
                    <a:pt x="0" y="3681"/>
                    <a:pt x="1313" y="4775"/>
                  </a:cubicBezTo>
                  <a:cubicBezTo>
                    <a:pt x="1313" y="4775"/>
                    <a:pt x="2606" y="5789"/>
                    <a:pt x="2487" y="6426"/>
                  </a:cubicBezTo>
                  <a:lnTo>
                    <a:pt x="2984" y="5173"/>
                  </a:lnTo>
                  <a:lnTo>
                    <a:pt x="3382" y="5033"/>
                  </a:lnTo>
                  <a:lnTo>
                    <a:pt x="2984" y="3183"/>
                  </a:lnTo>
                  <a:lnTo>
                    <a:pt x="3382" y="2348"/>
                  </a:lnTo>
                  <a:cubicBezTo>
                    <a:pt x="3382" y="2348"/>
                    <a:pt x="6227" y="2288"/>
                    <a:pt x="6167" y="657"/>
                  </a:cubicBezTo>
                  <a:lnTo>
                    <a:pt x="6167" y="657"/>
                  </a:lnTo>
                  <a:cubicBezTo>
                    <a:pt x="6167" y="657"/>
                    <a:pt x="5829" y="1254"/>
                    <a:pt x="5312" y="1254"/>
                  </a:cubicBezTo>
                  <a:cubicBezTo>
                    <a:pt x="5312" y="1254"/>
                    <a:pt x="5729" y="120"/>
                    <a:pt x="46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467;p30">
              <a:extLst>
                <a:ext uri="{FF2B5EF4-FFF2-40B4-BE49-F238E27FC236}">
                  <a16:creationId xmlns:a16="http://schemas.microsoft.com/office/drawing/2014/main" id="{8E69BA72-FE06-87AB-048F-6C0C3B6985B2}"/>
                </a:ext>
              </a:extLst>
            </p:cNvPr>
            <p:cNvSpPr/>
            <p:nvPr/>
          </p:nvSpPr>
          <p:spPr>
            <a:xfrm>
              <a:off x="1941400" y="2526325"/>
              <a:ext cx="36425" cy="36650"/>
            </a:xfrm>
            <a:custGeom>
              <a:avLst/>
              <a:gdLst/>
              <a:ahLst/>
              <a:cxnLst/>
              <a:rect l="l" t="t" r="r" b="b"/>
              <a:pathLst>
                <a:path w="1457" h="1466" extrusionOk="0">
                  <a:moveTo>
                    <a:pt x="582" y="1"/>
                  </a:moveTo>
                  <a:cubicBezTo>
                    <a:pt x="574" y="1"/>
                    <a:pt x="566" y="1"/>
                    <a:pt x="557" y="1"/>
                  </a:cubicBezTo>
                  <a:cubicBezTo>
                    <a:pt x="160" y="41"/>
                    <a:pt x="0" y="439"/>
                    <a:pt x="179" y="797"/>
                  </a:cubicBezTo>
                  <a:cubicBezTo>
                    <a:pt x="319" y="1096"/>
                    <a:pt x="577" y="1314"/>
                    <a:pt x="876" y="1434"/>
                  </a:cubicBezTo>
                  <a:cubicBezTo>
                    <a:pt x="938" y="1455"/>
                    <a:pt x="995" y="1466"/>
                    <a:pt x="1047" y="1466"/>
                  </a:cubicBezTo>
                  <a:cubicBezTo>
                    <a:pt x="1328" y="1466"/>
                    <a:pt x="1457" y="1170"/>
                    <a:pt x="1373" y="817"/>
                  </a:cubicBezTo>
                  <a:cubicBezTo>
                    <a:pt x="1276" y="486"/>
                    <a:pt x="987" y="1"/>
                    <a:pt x="58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468;p30">
              <a:extLst>
                <a:ext uri="{FF2B5EF4-FFF2-40B4-BE49-F238E27FC236}">
                  <a16:creationId xmlns:a16="http://schemas.microsoft.com/office/drawing/2014/main" id="{A25D395A-D2D6-6883-F6CE-F394135671E7}"/>
                </a:ext>
              </a:extLst>
            </p:cNvPr>
            <p:cNvSpPr/>
            <p:nvPr/>
          </p:nvSpPr>
          <p:spPr>
            <a:xfrm>
              <a:off x="2068700" y="3637075"/>
              <a:ext cx="28875" cy="10750"/>
            </a:xfrm>
            <a:custGeom>
              <a:avLst/>
              <a:gdLst/>
              <a:ahLst/>
              <a:cxnLst/>
              <a:rect l="l" t="t" r="r" b="b"/>
              <a:pathLst>
                <a:path w="1155" h="430" extrusionOk="0">
                  <a:moveTo>
                    <a:pt x="936" y="111"/>
                  </a:moveTo>
                  <a:cubicBezTo>
                    <a:pt x="956" y="111"/>
                    <a:pt x="976" y="131"/>
                    <a:pt x="996" y="171"/>
                  </a:cubicBezTo>
                  <a:cubicBezTo>
                    <a:pt x="1035" y="211"/>
                    <a:pt x="996" y="231"/>
                    <a:pt x="996" y="270"/>
                  </a:cubicBezTo>
                  <a:cubicBezTo>
                    <a:pt x="958" y="333"/>
                    <a:pt x="766" y="364"/>
                    <a:pt x="549" y="364"/>
                  </a:cubicBezTo>
                  <a:cubicBezTo>
                    <a:pt x="418" y="364"/>
                    <a:pt x="279" y="353"/>
                    <a:pt x="160" y="330"/>
                  </a:cubicBezTo>
                  <a:cubicBezTo>
                    <a:pt x="379" y="211"/>
                    <a:pt x="598" y="131"/>
                    <a:pt x="856" y="111"/>
                  </a:cubicBezTo>
                  <a:close/>
                  <a:moveTo>
                    <a:pt x="878" y="0"/>
                  </a:moveTo>
                  <a:cubicBezTo>
                    <a:pt x="560" y="0"/>
                    <a:pt x="59" y="292"/>
                    <a:pt x="41" y="310"/>
                  </a:cubicBezTo>
                  <a:cubicBezTo>
                    <a:pt x="1" y="330"/>
                    <a:pt x="1" y="330"/>
                    <a:pt x="1" y="370"/>
                  </a:cubicBezTo>
                  <a:cubicBezTo>
                    <a:pt x="1" y="370"/>
                    <a:pt x="1" y="390"/>
                    <a:pt x="41" y="390"/>
                  </a:cubicBezTo>
                  <a:cubicBezTo>
                    <a:pt x="200" y="410"/>
                    <a:pt x="379" y="430"/>
                    <a:pt x="578" y="430"/>
                  </a:cubicBezTo>
                  <a:cubicBezTo>
                    <a:pt x="797" y="410"/>
                    <a:pt x="1035" y="390"/>
                    <a:pt x="1095" y="290"/>
                  </a:cubicBezTo>
                  <a:cubicBezTo>
                    <a:pt x="1155" y="231"/>
                    <a:pt x="1155" y="171"/>
                    <a:pt x="1095" y="111"/>
                  </a:cubicBezTo>
                  <a:cubicBezTo>
                    <a:pt x="1075" y="72"/>
                    <a:pt x="1035" y="32"/>
                    <a:pt x="976" y="12"/>
                  </a:cubicBezTo>
                  <a:cubicBezTo>
                    <a:pt x="946" y="4"/>
                    <a:pt x="913" y="0"/>
                    <a:pt x="87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469;p30">
              <a:extLst>
                <a:ext uri="{FF2B5EF4-FFF2-40B4-BE49-F238E27FC236}">
                  <a16:creationId xmlns:a16="http://schemas.microsoft.com/office/drawing/2014/main" id="{6A416AB3-581B-7412-7056-B1F726035332}"/>
                </a:ext>
              </a:extLst>
            </p:cNvPr>
            <p:cNvSpPr/>
            <p:nvPr/>
          </p:nvSpPr>
          <p:spPr>
            <a:xfrm>
              <a:off x="2068225" y="3626425"/>
              <a:ext cx="17425" cy="20400"/>
            </a:xfrm>
            <a:custGeom>
              <a:avLst/>
              <a:gdLst/>
              <a:ahLst/>
              <a:cxnLst/>
              <a:rect l="l" t="t" r="r" b="b"/>
              <a:pathLst>
                <a:path w="697" h="816" extrusionOk="0">
                  <a:moveTo>
                    <a:pt x="478" y="100"/>
                  </a:moveTo>
                  <a:cubicBezTo>
                    <a:pt x="577" y="100"/>
                    <a:pt x="577" y="139"/>
                    <a:pt x="577" y="139"/>
                  </a:cubicBezTo>
                  <a:cubicBezTo>
                    <a:pt x="597" y="259"/>
                    <a:pt x="318" y="557"/>
                    <a:pt x="100" y="696"/>
                  </a:cubicBezTo>
                  <a:cubicBezTo>
                    <a:pt x="100" y="498"/>
                    <a:pt x="199" y="299"/>
                    <a:pt x="318" y="139"/>
                  </a:cubicBezTo>
                  <a:cubicBezTo>
                    <a:pt x="378" y="120"/>
                    <a:pt x="418" y="100"/>
                    <a:pt x="478" y="100"/>
                  </a:cubicBezTo>
                  <a:close/>
                  <a:moveTo>
                    <a:pt x="497" y="0"/>
                  </a:moveTo>
                  <a:cubicBezTo>
                    <a:pt x="438" y="0"/>
                    <a:pt x="358" y="20"/>
                    <a:pt x="279" y="60"/>
                  </a:cubicBezTo>
                  <a:cubicBezTo>
                    <a:pt x="60" y="259"/>
                    <a:pt x="0" y="736"/>
                    <a:pt x="0" y="756"/>
                  </a:cubicBezTo>
                  <a:cubicBezTo>
                    <a:pt x="0" y="796"/>
                    <a:pt x="0" y="816"/>
                    <a:pt x="20" y="816"/>
                  </a:cubicBezTo>
                  <a:cubicBezTo>
                    <a:pt x="20" y="816"/>
                    <a:pt x="60" y="816"/>
                    <a:pt x="20" y="796"/>
                  </a:cubicBezTo>
                  <a:lnTo>
                    <a:pt x="60" y="796"/>
                  </a:lnTo>
                  <a:cubicBezTo>
                    <a:pt x="279" y="696"/>
                    <a:pt x="696" y="318"/>
                    <a:pt x="657" y="120"/>
                  </a:cubicBezTo>
                  <a:cubicBezTo>
                    <a:pt x="657" y="60"/>
                    <a:pt x="617" y="0"/>
                    <a:pt x="4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470;p30">
              <a:extLst>
                <a:ext uri="{FF2B5EF4-FFF2-40B4-BE49-F238E27FC236}">
                  <a16:creationId xmlns:a16="http://schemas.microsoft.com/office/drawing/2014/main" id="{B4F71CEB-4628-1132-9AEC-7B3C902327F1}"/>
                </a:ext>
              </a:extLst>
            </p:cNvPr>
            <p:cNvSpPr/>
            <p:nvPr/>
          </p:nvSpPr>
          <p:spPr>
            <a:xfrm>
              <a:off x="2003575" y="3640350"/>
              <a:ext cx="131300" cy="51750"/>
            </a:xfrm>
            <a:custGeom>
              <a:avLst/>
              <a:gdLst/>
              <a:ahLst/>
              <a:cxnLst/>
              <a:rect l="l" t="t" r="r" b="b"/>
              <a:pathLst>
                <a:path w="5252" h="2070" extrusionOk="0">
                  <a:moveTo>
                    <a:pt x="517" y="0"/>
                  </a:moveTo>
                  <a:cubicBezTo>
                    <a:pt x="458" y="0"/>
                    <a:pt x="398" y="60"/>
                    <a:pt x="378" y="139"/>
                  </a:cubicBezTo>
                  <a:lnTo>
                    <a:pt x="20" y="1691"/>
                  </a:lnTo>
                  <a:cubicBezTo>
                    <a:pt x="0" y="1850"/>
                    <a:pt x="80" y="1970"/>
                    <a:pt x="219" y="1989"/>
                  </a:cubicBezTo>
                  <a:lnTo>
                    <a:pt x="279" y="1989"/>
                  </a:lnTo>
                  <a:cubicBezTo>
                    <a:pt x="975" y="1970"/>
                    <a:pt x="1591" y="1950"/>
                    <a:pt x="2447" y="1950"/>
                  </a:cubicBezTo>
                  <a:cubicBezTo>
                    <a:pt x="3461" y="1950"/>
                    <a:pt x="3203" y="2069"/>
                    <a:pt x="4396" y="2069"/>
                  </a:cubicBezTo>
                  <a:cubicBezTo>
                    <a:pt x="5132" y="2069"/>
                    <a:pt x="5252" y="1253"/>
                    <a:pt x="4953" y="1234"/>
                  </a:cubicBezTo>
                  <a:cubicBezTo>
                    <a:pt x="3561" y="1055"/>
                    <a:pt x="3402" y="617"/>
                    <a:pt x="2865" y="120"/>
                  </a:cubicBezTo>
                  <a:cubicBezTo>
                    <a:pt x="2745" y="60"/>
                    <a:pt x="2586" y="0"/>
                    <a:pt x="244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471;p30">
              <a:extLst>
                <a:ext uri="{FF2B5EF4-FFF2-40B4-BE49-F238E27FC236}">
                  <a16:creationId xmlns:a16="http://schemas.microsoft.com/office/drawing/2014/main" id="{B9EA22EF-CE17-71EE-F1AB-188945DC8C62}"/>
                </a:ext>
              </a:extLst>
            </p:cNvPr>
            <p:cNvSpPr/>
            <p:nvPr/>
          </p:nvSpPr>
          <p:spPr>
            <a:xfrm>
              <a:off x="1095950" y="3526450"/>
              <a:ext cx="414300" cy="425725"/>
            </a:xfrm>
            <a:custGeom>
              <a:avLst/>
              <a:gdLst/>
              <a:ahLst/>
              <a:cxnLst/>
              <a:rect l="l" t="t" r="r" b="b"/>
              <a:pathLst>
                <a:path w="16572" h="17029" extrusionOk="0">
                  <a:moveTo>
                    <a:pt x="13249" y="1"/>
                  </a:moveTo>
                  <a:cubicBezTo>
                    <a:pt x="12414" y="1"/>
                    <a:pt x="11638" y="419"/>
                    <a:pt x="11141" y="1055"/>
                  </a:cubicBezTo>
                  <a:lnTo>
                    <a:pt x="717" y="14741"/>
                  </a:lnTo>
                  <a:cubicBezTo>
                    <a:pt x="1" y="15676"/>
                    <a:pt x="677" y="17029"/>
                    <a:pt x="1851" y="17029"/>
                  </a:cubicBezTo>
                  <a:lnTo>
                    <a:pt x="3005" y="17029"/>
                  </a:lnTo>
                  <a:cubicBezTo>
                    <a:pt x="4934" y="17029"/>
                    <a:pt x="6725" y="16054"/>
                    <a:pt x="7779" y="14423"/>
                  </a:cubicBezTo>
                  <a:lnTo>
                    <a:pt x="16034" y="1811"/>
                  </a:lnTo>
                  <a:cubicBezTo>
                    <a:pt x="16571" y="1035"/>
                    <a:pt x="15995" y="1"/>
                    <a:pt x="15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472;p30">
              <a:extLst>
                <a:ext uri="{FF2B5EF4-FFF2-40B4-BE49-F238E27FC236}">
                  <a16:creationId xmlns:a16="http://schemas.microsoft.com/office/drawing/2014/main" id="{2F78DA9F-C5A7-BABB-63DE-4FE25BD481D5}"/>
                </a:ext>
              </a:extLst>
            </p:cNvPr>
            <p:cNvSpPr/>
            <p:nvPr/>
          </p:nvSpPr>
          <p:spPr>
            <a:xfrm>
              <a:off x="1202475" y="2539750"/>
              <a:ext cx="989200" cy="1340675"/>
            </a:xfrm>
            <a:custGeom>
              <a:avLst/>
              <a:gdLst/>
              <a:ahLst/>
              <a:cxnLst/>
              <a:rect l="l" t="t" r="r" b="b"/>
              <a:pathLst>
                <a:path w="39568" h="53627" extrusionOk="0">
                  <a:moveTo>
                    <a:pt x="38738" y="0"/>
                  </a:moveTo>
                  <a:cubicBezTo>
                    <a:pt x="38581" y="0"/>
                    <a:pt x="38425" y="70"/>
                    <a:pt x="38310" y="240"/>
                  </a:cubicBezTo>
                  <a:cubicBezTo>
                    <a:pt x="34033" y="6129"/>
                    <a:pt x="29756" y="12057"/>
                    <a:pt x="25479" y="17945"/>
                  </a:cubicBezTo>
                  <a:cubicBezTo>
                    <a:pt x="18676" y="27374"/>
                    <a:pt x="11853" y="36763"/>
                    <a:pt x="5050" y="46193"/>
                  </a:cubicBezTo>
                  <a:cubicBezTo>
                    <a:pt x="3478" y="48361"/>
                    <a:pt x="1907" y="50529"/>
                    <a:pt x="315" y="52717"/>
                  </a:cubicBezTo>
                  <a:cubicBezTo>
                    <a:pt x="1" y="53146"/>
                    <a:pt x="395" y="53626"/>
                    <a:pt x="812" y="53626"/>
                  </a:cubicBezTo>
                  <a:cubicBezTo>
                    <a:pt x="975" y="53626"/>
                    <a:pt x="1141" y="53553"/>
                    <a:pt x="1270" y="53374"/>
                  </a:cubicBezTo>
                  <a:cubicBezTo>
                    <a:pt x="5547" y="47486"/>
                    <a:pt x="9824" y="41577"/>
                    <a:pt x="14101" y="35669"/>
                  </a:cubicBezTo>
                  <a:cubicBezTo>
                    <a:pt x="20904" y="26260"/>
                    <a:pt x="27727" y="16851"/>
                    <a:pt x="34531" y="7422"/>
                  </a:cubicBezTo>
                  <a:cubicBezTo>
                    <a:pt x="36102" y="5273"/>
                    <a:pt x="37674" y="3105"/>
                    <a:pt x="39265" y="917"/>
                  </a:cubicBezTo>
                  <a:cubicBezTo>
                    <a:pt x="39568" y="484"/>
                    <a:pt x="39150" y="0"/>
                    <a:pt x="387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473;p30">
              <a:extLst>
                <a:ext uri="{FF2B5EF4-FFF2-40B4-BE49-F238E27FC236}">
                  <a16:creationId xmlns:a16="http://schemas.microsoft.com/office/drawing/2014/main" id="{D506FF39-163C-8DF7-7C15-D197C62F6FBD}"/>
                </a:ext>
              </a:extLst>
            </p:cNvPr>
            <p:cNvSpPr/>
            <p:nvPr/>
          </p:nvSpPr>
          <p:spPr>
            <a:xfrm>
              <a:off x="1202475" y="2539750"/>
              <a:ext cx="989200" cy="1340675"/>
            </a:xfrm>
            <a:custGeom>
              <a:avLst/>
              <a:gdLst/>
              <a:ahLst/>
              <a:cxnLst/>
              <a:rect l="l" t="t" r="r" b="b"/>
              <a:pathLst>
                <a:path w="39568" h="53627" extrusionOk="0">
                  <a:moveTo>
                    <a:pt x="38738" y="0"/>
                  </a:moveTo>
                  <a:cubicBezTo>
                    <a:pt x="38581" y="0"/>
                    <a:pt x="38425" y="70"/>
                    <a:pt x="38310" y="240"/>
                  </a:cubicBezTo>
                  <a:cubicBezTo>
                    <a:pt x="34033" y="6129"/>
                    <a:pt x="29756" y="12057"/>
                    <a:pt x="25479" y="17945"/>
                  </a:cubicBezTo>
                  <a:cubicBezTo>
                    <a:pt x="18676" y="27374"/>
                    <a:pt x="11853" y="36763"/>
                    <a:pt x="5050" y="46193"/>
                  </a:cubicBezTo>
                  <a:cubicBezTo>
                    <a:pt x="3478" y="48361"/>
                    <a:pt x="1907" y="50529"/>
                    <a:pt x="315" y="52717"/>
                  </a:cubicBezTo>
                  <a:cubicBezTo>
                    <a:pt x="1" y="53146"/>
                    <a:pt x="395" y="53626"/>
                    <a:pt x="812" y="53626"/>
                  </a:cubicBezTo>
                  <a:cubicBezTo>
                    <a:pt x="975" y="53626"/>
                    <a:pt x="1141" y="53553"/>
                    <a:pt x="1270" y="53374"/>
                  </a:cubicBezTo>
                  <a:cubicBezTo>
                    <a:pt x="5547" y="47486"/>
                    <a:pt x="9824" y="41577"/>
                    <a:pt x="14101" y="35669"/>
                  </a:cubicBezTo>
                  <a:cubicBezTo>
                    <a:pt x="20904" y="26260"/>
                    <a:pt x="27727" y="16851"/>
                    <a:pt x="34531" y="7422"/>
                  </a:cubicBezTo>
                  <a:cubicBezTo>
                    <a:pt x="36102" y="5273"/>
                    <a:pt x="37674" y="3105"/>
                    <a:pt x="39265" y="917"/>
                  </a:cubicBezTo>
                  <a:cubicBezTo>
                    <a:pt x="39568" y="484"/>
                    <a:pt x="39150" y="0"/>
                    <a:pt x="38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474;p30">
              <a:extLst>
                <a:ext uri="{FF2B5EF4-FFF2-40B4-BE49-F238E27FC236}">
                  <a16:creationId xmlns:a16="http://schemas.microsoft.com/office/drawing/2014/main" id="{3C7E3261-3162-BA7F-F3C3-5C12119C9CA6}"/>
                </a:ext>
              </a:extLst>
            </p:cNvPr>
            <p:cNvSpPr/>
            <p:nvPr/>
          </p:nvSpPr>
          <p:spPr>
            <a:xfrm>
              <a:off x="1771325" y="2684500"/>
              <a:ext cx="224800" cy="156775"/>
            </a:xfrm>
            <a:custGeom>
              <a:avLst/>
              <a:gdLst/>
              <a:ahLst/>
              <a:cxnLst/>
              <a:rect l="l" t="t" r="r" b="b"/>
              <a:pathLst>
                <a:path w="8992" h="6271" extrusionOk="0">
                  <a:moveTo>
                    <a:pt x="1751" y="0"/>
                  </a:moveTo>
                  <a:cubicBezTo>
                    <a:pt x="1751" y="0"/>
                    <a:pt x="0" y="2765"/>
                    <a:pt x="895" y="5013"/>
                  </a:cubicBezTo>
                  <a:cubicBezTo>
                    <a:pt x="1282" y="5993"/>
                    <a:pt x="2325" y="6271"/>
                    <a:pt x="3386" y="6271"/>
                  </a:cubicBezTo>
                  <a:cubicBezTo>
                    <a:pt x="4781" y="6271"/>
                    <a:pt x="6207" y="5789"/>
                    <a:pt x="6207" y="5789"/>
                  </a:cubicBezTo>
                  <a:lnTo>
                    <a:pt x="6823" y="6008"/>
                  </a:lnTo>
                  <a:lnTo>
                    <a:pt x="8196" y="5471"/>
                  </a:lnTo>
                  <a:lnTo>
                    <a:pt x="8952" y="5471"/>
                  </a:lnTo>
                  <a:lnTo>
                    <a:pt x="8992" y="4019"/>
                  </a:lnTo>
                  <a:lnTo>
                    <a:pt x="7699" y="3561"/>
                  </a:lnTo>
                  <a:lnTo>
                    <a:pt x="6067" y="4596"/>
                  </a:lnTo>
                  <a:lnTo>
                    <a:pt x="2546" y="4218"/>
                  </a:lnTo>
                  <a:lnTo>
                    <a:pt x="3481" y="1194"/>
                  </a:lnTo>
                  <a:lnTo>
                    <a:pt x="1751"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475;p30">
              <a:extLst>
                <a:ext uri="{FF2B5EF4-FFF2-40B4-BE49-F238E27FC236}">
                  <a16:creationId xmlns:a16="http://schemas.microsoft.com/office/drawing/2014/main" id="{2644D688-CCA6-E311-C82E-DE606B45D756}"/>
                </a:ext>
              </a:extLst>
            </p:cNvPr>
            <p:cNvSpPr/>
            <p:nvPr/>
          </p:nvSpPr>
          <p:spPr>
            <a:xfrm>
              <a:off x="1789225" y="2617275"/>
              <a:ext cx="109925" cy="124450"/>
            </a:xfrm>
            <a:custGeom>
              <a:avLst/>
              <a:gdLst/>
              <a:ahLst/>
              <a:cxnLst/>
              <a:rect l="l" t="t" r="r" b="b"/>
              <a:pathLst>
                <a:path w="4397" h="4978" extrusionOk="0">
                  <a:moveTo>
                    <a:pt x="2870" y="0"/>
                  </a:moveTo>
                  <a:cubicBezTo>
                    <a:pt x="2410" y="0"/>
                    <a:pt x="1960" y="230"/>
                    <a:pt x="1691" y="660"/>
                  </a:cubicBezTo>
                  <a:lnTo>
                    <a:pt x="0" y="3485"/>
                  </a:lnTo>
                  <a:lnTo>
                    <a:pt x="2805" y="4977"/>
                  </a:lnTo>
                  <a:lnTo>
                    <a:pt x="4118" y="1914"/>
                  </a:lnTo>
                  <a:cubicBezTo>
                    <a:pt x="4397" y="1277"/>
                    <a:pt x="4158" y="521"/>
                    <a:pt x="3521" y="163"/>
                  </a:cubicBezTo>
                  <a:cubicBezTo>
                    <a:pt x="3315" y="53"/>
                    <a:pt x="3091" y="0"/>
                    <a:pt x="2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476;p30">
              <a:extLst>
                <a:ext uri="{FF2B5EF4-FFF2-40B4-BE49-F238E27FC236}">
                  <a16:creationId xmlns:a16="http://schemas.microsoft.com/office/drawing/2014/main" id="{130E9109-D872-F9F8-C2B0-64AE1CE13B73}"/>
                </a:ext>
              </a:extLst>
            </p:cNvPr>
            <p:cNvSpPr/>
            <p:nvPr/>
          </p:nvSpPr>
          <p:spPr>
            <a:xfrm>
              <a:off x="644900" y="3695331"/>
              <a:ext cx="765400" cy="273575"/>
            </a:xfrm>
            <a:custGeom>
              <a:avLst/>
              <a:gdLst/>
              <a:ahLst/>
              <a:cxnLst/>
              <a:rect l="l" t="t" r="r" b="b"/>
              <a:pathLst>
                <a:path w="30616" h="10943" extrusionOk="0">
                  <a:moveTo>
                    <a:pt x="9500" y="0"/>
                  </a:moveTo>
                  <a:cubicBezTo>
                    <a:pt x="9254" y="0"/>
                    <a:pt x="9011" y="34"/>
                    <a:pt x="8773" y="107"/>
                  </a:cubicBezTo>
                  <a:cubicBezTo>
                    <a:pt x="5809" y="1003"/>
                    <a:pt x="10981" y="5677"/>
                    <a:pt x="10981" y="5677"/>
                  </a:cubicBezTo>
                  <a:cubicBezTo>
                    <a:pt x="10981" y="5677"/>
                    <a:pt x="6995" y="2856"/>
                    <a:pt x="4069" y="2856"/>
                  </a:cubicBezTo>
                  <a:cubicBezTo>
                    <a:pt x="3229" y="2856"/>
                    <a:pt x="2476" y="3089"/>
                    <a:pt x="1930" y="3688"/>
                  </a:cubicBezTo>
                  <a:cubicBezTo>
                    <a:pt x="0" y="5836"/>
                    <a:pt x="8097" y="7030"/>
                    <a:pt x="8097" y="7030"/>
                  </a:cubicBezTo>
                  <a:cubicBezTo>
                    <a:pt x="8097" y="7030"/>
                    <a:pt x="7509" y="6954"/>
                    <a:pt x="6693" y="6954"/>
                  </a:cubicBezTo>
                  <a:cubicBezTo>
                    <a:pt x="5152" y="6954"/>
                    <a:pt x="2798" y="7226"/>
                    <a:pt x="2069" y="8800"/>
                  </a:cubicBezTo>
                  <a:cubicBezTo>
                    <a:pt x="1242" y="10598"/>
                    <a:pt x="3482" y="10943"/>
                    <a:pt x="5792" y="10943"/>
                  </a:cubicBezTo>
                  <a:cubicBezTo>
                    <a:pt x="6704" y="10943"/>
                    <a:pt x="7626" y="10889"/>
                    <a:pt x="8375" y="10849"/>
                  </a:cubicBezTo>
                  <a:cubicBezTo>
                    <a:pt x="9242" y="10796"/>
                    <a:pt x="10205" y="10776"/>
                    <a:pt x="11244" y="10776"/>
                  </a:cubicBezTo>
                  <a:cubicBezTo>
                    <a:pt x="14000" y="10776"/>
                    <a:pt x="17290" y="10914"/>
                    <a:pt x="20740" y="10914"/>
                  </a:cubicBezTo>
                  <a:cubicBezTo>
                    <a:pt x="21773" y="10914"/>
                    <a:pt x="22820" y="10901"/>
                    <a:pt x="23871" y="10869"/>
                  </a:cubicBezTo>
                  <a:cubicBezTo>
                    <a:pt x="29760" y="10690"/>
                    <a:pt x="30615" y="5657"/>
                    <a:pt x="22459" y="4782"/>
                  </a:cubicBezTo>
                  <a:cubicBezTo>
                    <a:pt x="21776" y="4707"/>
                    <a:pt x="21238" y="4673"/>
                    <a:pt x="20823" y="4673"/>
                  </a:cubicBezTo>
                  <a:cubicBezTo>
                    <a:pt x="16466" y="4673"/>
                    <a:pt x="25648" y="8443"/>
                    <a:pt x="22666" y="8443"/>
                  </a:cubicBezTo>
                  <a:cubicBezTo>
                    <a:pt x="22540" y="8443"/>
                    <a:pt x="22392" y="8437"/>
                    <a:pt x="22220" y="8422"/>
                  </a:cubicBezTo>
                  <a:cubicBezTo>
                    <a:pt x="17925" y="8086"/>
                    <a:pt x="13279" y="0"/>
                    <a:pt x="9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477;p30">
              <a:extLst>
                <a:ext uri="{FF2B5EF4-FFF2-40B4-BE49-F238E27FC236}">
                  <a16:creationId xmlns:a16="http://schemas.microsoft.com/office/drawing/2014/main" id="{DAAF9CCD-37E0-4F2A-4263-F2A6DF4BC16A}"/>
                </a:ext>
              </a:extLst>
            </p:cNvPr>
            <p:cNvSpPr/>
            <p:nvPr/>
          </p:nvSpPr>
          <p:spPr>
            <a:xfrm>
              <a:off x="1704175" y="3957625"/>
              <a:ext cx="49750" cy="9975"/>
            </a:xfrm>
            <a:custGeom>
              <a:avLst/>
              <a:gdLst/>
              <a:ahLst/>
              <a:cxnLst/>
              <a:rect l="l" t="t" r="r" b="b"/>
              <a:pathLst>
                <a:path w="1990" h="399" extrusionOk="0">
                  <a:moveTo>
                    <a:pt x="200" y="1"/>
                  </a:moveTo>
                  <a:cubicBezTo>
                    <a:pt x="80" y="1"/>
                    <a:pt x="1" y="100"/>
                    <a:pt x="1" y="200"/>
                  </a:cubicBezTo>
                  <a:cubicBezTo>
                    <a:pt x="1" y="319"/>
                    <a:pt x="100" y="399"/>
                    <a:pt x="200" y="399"/>
                  </a:cubicBezTo>
                  <a:lnTo>
                    <a:pt x="1791" y="399"/>
                  </a:lnTo>
                  <a:cubicBezTo>
                    <a:pt x="1890" y="399"/>
                    <a:pt x="1950" y="299"/>
                    <a:pt x="1990" y="200"/>
                  </a:cubicBezTo>
                  <a:cubicBezTo>
                    <a:pt x="1990" y="80"/>
                    <a:pt x="1890" y="1"/>
                    <a:pt x="1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478;p30">
              <a:extLst>
                <a:ext uri="{FF2B5EF4-FFF2-40B4-BE49-F238E27FC236}">
                  <a16:creationId xmlns:a16="http://schemas.microsoft.com/office/drawing/2014/main" id="{361FE452-8178-D199-8C89-7531DD28C15E}"/>
                </a:ext>
              </a:extLst>
            </p:cNvPr>
            <p:cNvSpPr/>
            <p:nvPr/>
          </p:nvSpPr>
          <p:spPr>
            <a:xfrm>
              <a:off x="1611175" y="3957625"/>
              <a:ext cx="66675" cy="9975"/>
            </a:xfrm>
            <a:custGeom>
              <a:avLst/>
              <a:gdLst/>
              <a:ahLst/>
              <a:cxnLst/>
              <a:rect l="l" t="t" r="r" b="b"/>
              <a:pathLst>
                <a:path w="2667" h="399" extrusionOk="0">
                  <a:moveTo>
                    <a:pt x="200" y="1"/>
                  </a:moveTo>
                  <a:cubicBezTo>
                    <a:pt x="80" y="1"/>
                    <a:pt x="1" y="100"/>
                    <a:pt x="1" y="200"/>
                  </a:cubicBezTo>
                  <a:cubicBezTo>
                    <a:pt x="1" y="319"/>
                    <a:pt x="100" y="399"/>
                    <a:pt x="200" y="399"/>
                  </a:cubicBezTo>
                  <a:lnTo>
                    <a:pt x="2467" y="399"/>
                  </a:lnTo>
                  <a:cubicBezTo>
                    <a:pt x="2567" y="399"/>
                    <a:pt x="2646" y="299"/>
                    <a:pt x="2666" y="200"/>
                  </a:cubicBezTo>
                  <a:cubicBezTo>
                    <a:pt x="2666" y="80"/>
                    <a:pt x="2567"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479;p30">
              <a:extLst>
                <a:ext uri="{FF2B5EF4-FFF2-40B4-BE49-F238E27FC236}">
                  <a16:creationId xmlns:a16="http://schemas.microsoft.com/office/drawing/2014/main" id="{01EC7FAC-3045-9123-F495-7B18CBA6EBC4}"/>
                </a:ext>
              </a:extLst>
            </p:cNvPr>
            <p:cNvSpPr/>
            <p:nvPr/>
          </p:nvSpPr>
          <p:spPr>
            <a:xfrm>
              <a:off x="991025" y="3957625"/>
              <a:ext cx="583875" cy="9975"/>
            </a:xfrm>
            <a:custGeom>
              <a:avLst/>
              <a:gdLst/>
              <a:ahLst/>
              <a:cxnLst/>
              <a:rect l="l" t="t" r="r" b="b"/>
              <a:pathLst>
                <a:path w="23355" h="399" extrusionOk="0">
                  <a:moveTo>
                    <a:pt x="199" y="1"/>
                  </a:moveTo>
                  <a:cubicBezTo>
                    <a:pt x="80" y="1"/>
                    <a:pt x="1" y="100"/>
                    <a:pt x="1" y="200"/>
                  </a:cubicBezTo>
                  <a:cubicBezTo>
                    <a:pt x="1" y="319"/>
                    <a:pt x="100" y="399"/>
                    <a:pt x="199" y="399"/>
                  </a:cubicBezTo>
                  <a:lnTo>
                    <a:pt x="23156" y="399"/>
                  </a:lnTo>
                  <a:cubicBezTo>
                    <a:pt x="23255" y="399"/>
                    <a:pt x="23355" y="299"/>
                    <a:pt x="23355" y="200"/>
                  </a:cubicBezTo>
                  <a:cubicBezTo>
                    <a:pt x="23355" y="80"/>
                    <a:pt x="23255" y="1"/>
                    <a:pt x="2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480;p30">
              <a:extLst>
                <a:ext uri="{FF2B5EF4-FFF2-40B4-BE49-F238E27FC236}">
                  <a16:creationId xmlns:a16="http://schemas.microsoft.com/office/drawing/2014/main" id="{C4528FAB-DD7D-88F1-6E41-5B2EA72C79E1}"/>
                </a:ext>
              </a:extLst>
            </p:cNvPr>
            <p:cNvSpPr/>
            <p:nvPr/>
          </p:nvSpPr>
          <p:spPr>
            <a:xfrm>
              <a:off x="2568525" y="3555300"/>
              <a:ext cx="48750" cy="83575"/>
            </a:xfrm>
            <a:custGeom>
              <a:avLst/>
              <a:gdLst/>
              <a:ahLst/>
              <a:cxnLst/>
              <a:rect l="l" t="t" r="r" b="b"/>
              <a:pathLst>
                <a:path w="1950" h="3343" extrusionOk="0">
                  <a:moveTo>
                    <a:pt x="1830" y="1"/>
                  </a:moveTo>
                  <a:lnTo>
                    <a:pt x="0" y="219"/>
                  </a:lnTo>
                  <a:lnTo>
                    <a:pt x="259" y="3343"/>
                  </a:lnTo>
                  <a:lnTo>
                    <a:pt x="1950" y="3243"/>
                  </a:lnTo>
                  <a:lnTo>
                    <a:pt x="1830"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481;p30">
              <a:extLst>
                <a:ext uri="{FF2B5EF4-FFF2-40B4-BE49-F238E27FC236}">
                  <a16:creationId xmlns:a16="http://schemas.microsoft.com/office/drawing/2014/main" id="{FA21D639-30C1-6532-A526-75DF0CDEDD44}"/>
                </a:ext>
              </a:extLst>
            </p:cNvPr>
            <p:cNvSpPr/>
            <p:nvPr/>
          </p:nvSpPr>
          <p:spPr>
            <a:xfrm>
              <a:off x="2179125" y="3532925"/>
              <a:ext cx="73125" cy="92025"/>
            </a:xfrm>
            <a:custGeom>
              <a:avLst/>
              <a:gdLst/>
              <a:ahLst/>
              <a:cxnLst/>
              <a:rect l="l" t="t" r="r" b="b"/>
              <a:pathLst>
                <a:path w="2925" h="3681" extrusionOk="0">
                  <a:moveTo>
                    <a:pt x="1293" y="0"/>
                  </a:moveTo>
                  <a:lnTo>
                    <a:pt x="0" y="2845"/>
                  </a:lnTo>
                  <a:lnTo>
                    <a:pt x="1452" y="3681"/>
                  </a:lnTo>
                  <a:lnTo>
                    <a:pt x="2924" y="816"/>
                  </a:lnTo>
                  <a:lnTo>
                    <a:pt x="1293"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482;p30">
              <a:extLst>
                <a:ext uri="{FF2B5EF4-FFF2-40B4-BE49-F238E27FC236}">
                  <a16:creationId xmlns:a16="http://schemas.microsoft.com/office/drawing/2014/main" id="{1F39A410-DC21-CB20-2514-67CBA3A9D6EB}"/>
                </a:ext>
              </a:extLst>
            </p:cNvPr>
            <p:cNvSpPr/>
            <p:nvPr/>
          </p:nvSpPr>
          <p:spPr>
            <a:xfrm>
              <a:off x="2365600" y="2900825"/>
              <a:ext cx="254650" cy="684350"/>
            </a:xfrm>
            <a:custGeom>
              <a:avLst/>
              <a:gdLst/>
              <a:ahLst/>
              <a:cxnLst/>
              <a:rect l="l" t="t" r="r" b="b"/>
              <a:pathLst>
                <a:path w="10186" h="27374" extrusionOk="0">
                  <a:moveTo>
                    <a:pt x="4795" y="1"/>
                  </a:moveTo>
                  <a:lnTo>
                    <a:pt x="1" y="21"/>
                  </a:lnTo>
                  <a:cubicBezTo>
                    <a:pt x="1" y="21"/>
                    <a:pt x="399" y="3223"/>
                    <a:pt x="777" y="4218"/>
                  </a:cubicBezTo>
                  <a:cubicBezTo>
                    <a:pt x="1831" y="7102"/>
                    <a:pt x="5153" y="12135"/>
                    <a:pt x="6068" y="15060"/>
                  </a:cubicBezTo>
                  <a:cubicBezTo>
                    <a:pt x="6327" y="15955"/>
                    <a:pt x="6685" y="17447"/>
                    <a:pt x="6904" y="19098"/>
                  </a:cubicBezTo>
                  <a:cubicBezTo>
                    <a:pt x="7421" y="22857"/>
                    <a:pt x="7958" y="27373"/>
                    <a:pt x="7958" y="27373"/>
                  </a:cubicBezTo>
                  <a:lnTo>
                    <a:pt x="10186" y="27174"/>
                  </a:lnTo>
                  <a:cubicBezTo>
                    <a:pt x="10186" y="27174"/>
                    <a:pt x="10146" y="17785"/>
                    <a:pt x="9569" y="14741"/>
                  </a:cubicBezTo>
                  <a:cubicBezTo>
                    <a:pt x="8853" y="10882"/>
                    <a:pt x="4795" y="1"/>
                    <a:pt x="4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483;p30">
              <a:extLst>
                <a:ext uri="{FF2B5EF4-FFF2-40B4-BE49-F238E27FC236}">
                  <a16:creationId xmlns:a16="http://schemas.microsoft.com/office/drawing/2014/main" id="{8A19032F-E60D-CCD0-9796-AF66DEC6C91D}"/>
                </a:ext>
              </a:extLst>
            </p:cNvPr>
            <p:cNvSpPr/>
            <p:nvPr/>
          </p:nvSpPr>
          <p:spPr>
            <a:xfrm>
              <a:off x="2554600" y="3565250"/>
              <a:ext cx="73625" cy="32850"/>
            </a:xfrm>
            <a:custGeom>
              <a:avLst/>
              <a:gdLst/>
              <a:ahLst/>
              <a:cxnLst/>
              <a:rect l="l" t="t" r="r" b="b"/>
              <a:pathLst>
                <a:path w="2945" h="1314" extrusionOk="0">
                  <a:moveTo>
                    <a:pt x="2944" y="0"/>
                  </a:moveTo>
                  <a:lnTo>
                    <a:pt x="0" y="259"/>
                  </a:lnTo>
                  <a:lnTo>
                    <a:pt x="199" y="1313"/>
                  </a:lnTo>
                  <a:lnTo>
                    <a:pt x="2924" y="1114"/>
                  </a:lnTo>
                  <a:lnTo>
                    <a:pt x="294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484;p30">
              <a:extLst>
                <a:ext uri="{FF2B5EF4-FFF2-40B4-BE49-F238E27FC236}">
                  <a16:creationId xmlns:a16="http://schemas.microsoft.com/office/drawing/2014/main" id="{3D9ED4F9-2457-A3D4-DBE3-ADDFDDCC583D}"/>
                </a:ext>
              </a:extLst>
            </p:cNvPr>
            <p:cNvSpPr/>
            <p:nvPr/>
          </p:nvSpPr>
          <p:spPr>
            <a:xfrm>
              <a:off x="2374550" y="2963000"/>
              <a:ext cx="82100" cy="165125"/>
            </a:xfrm>
            <a:custGeom>
              <a:avLst/>
              <a:gdLst/>
              <a:ahLst/>
              <a:cxnLst/>
              <a:rect l="l" t="t" r="r" b="b"/>
              <a:pathLst>
                <a:path w="3284" h="6605" extrusionOk="0">
                  <a:moveTo>
                    <a:pt x="1970" y="0"/>
                  </a:moveTo>
                  <a:lnTo>
                    <a:pt x="1" y="1632"/>
                  </a:lnTo>
                  <a:cubicBezTo>
                    <a:pt x="459" y="2527"/>
                    <a:pt x="2428" y="5570"/>
                    <a:pt x="3064" y="6605"/>
                  </a:cubicBezTo>
                  <a:cubicBezTo>
                    <a:pt x="3283" y="4098"/>
                    <a:pt x="197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485;p30">
              <a:extLst>
                <a:ext uri="{FF2B5EF4-FFF2-40B4-BE49-F238E27FC236}">
                  <a16:creationId xmlns:a16="http://schemas.microsoft.com/office/drawing/2014/main" id="{AE36B496-A249-CEFC-87B5-717B08D29645}"/>
                </a:ext>
              </a:extLst>
            </p:cNvPr>
            <p:cNvSpPr/>
            <p:nvPr/>
          </p:nvSpPr>
          <p:spPr>
            <a:xfrm>
              <a:off x="2197525" y="2901325"/>
              <a:ext cx="265575" cy="676875"/>
            </a:xfrm>
            <a:custGeom>
              <a:avLst/>
              <a:gdLst/>
              <a:ahLst/>
              <a:cxnLst/>
              <a:rect l="l" t="t" r="r" b="b"/>
              <a:pathLst>
                <a:path w="10623" h="27075" extrusionOk="0">
                  <a:moveTo>
                    <a:pt x="10623" y="1"/>
                  </a:moveTo>
                  <a:lnTo>
                    <a:pt x="5053" y="60"/>
                  </a:lnTo>
                  <a:cubicBezTo>
                    <a:pt x="5053" y="60"/>
                    <a:pt x="4635" y="2885"/>
                    <a:pt x="4575" y="3840"/>
                  </a:cubicBezTo>
                  <a:cubicBezTo>
                    <a:pt x="4396" y="6844"/>
                    <a:pt x="4655" y="12911"/>
                    <a:pt x="4038" y="15835"/>
                  </a:cubicBezTo>
                  <a:cubicBezTo>
                    <a:pt x="3879" y="16512"/>
                    <a:pt x="3382" y="17506"/>
                    <a:pt x="2964" y="18620"/>
                  </a:cubicBezTo>
                  <a:cubicBezTo>
                    <a:pt x="1751" y="21883"/>
                    <a:pt x="0" y="26060"/>
                    <a:pt x="0" y="26060"/>
                  </a:cubicBezTo>
                  <a:lnTo>
                    <a:pt x="1850" y="27075"/>
                  </a:lnTo>
                  <a:cubicBezTo>
                    <a:pt x="1850" y="27075"/>
                    <a:pt x="6445" y="19376"/>
                    <a:pt x="7341" y="16531"/>
                  </a:cubicBezTo>
                  <a:cubicBezTo>
                    <a:pt x="8614" y="12553"/>
                    <a:pt x="10623" y="1"/>
                    <a:pt x="10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486;p30">
              <a:extLst>
                <a:ext uri="{FF2B5EF4-FFF2-40B4-BE49-F238E27FC236}">
                  <a16:creationId xmlns:a16="http://schemas.microsoft.com/office/drawing/2014/main" id="{3B32FFD9-7E51-AD0A-B468-528BC11A4819}"/>
                </a:ext>
              </a:extLst>
            </p:cNvPr>
            <p:cNvSpPr/>
            <p:nvPr/>
          </p:nvSpPr>
          <p:spPr>
            <a:xfrm>
              <a:off x="2186575" y="3533425"/>
              <a:ext cx="72125" cy="58700"/>
            </a:xfrm>
            <a:custGeom>
              <a:avLst/>
              <a:gdLst/>
              <a:ahLst/>
              <a:cxnLst/>
              <a:rect l="l" t="t" r="r" b="b"/>
              <a:pathLst>
                <a:path w="2885" h="2348" extrusionOk="0">
                  <a:moveTo>
                    <a:pt x="458" y="0"/>
                  </a:moveTo>
                  <a:lnTo>
                    <a:pt x="1" y="1035"/>
                  </a:lnTo>
                  <a:lnTo>
                    <a:pt x="2328" y="2348"/>
                  </a:lnTo>
                  <a:lnTo>
                    <a:pt x="2885" y="1353"/>
                  </a:lnTo>
                  <a:lnTo>
                    <a:pt x="45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487;p30">
              <a:extLst>
                <a:ext uri="{FF2B5EF4-FFF2-40B4-BE49-F238E27FC236}">
                  <a16:creationId xmlns:a16="http://schemas.microsoft.com/office/drawing/2014/main" id="{DB1E171F-92E0-8CC8-0934-53BF53765538}"/>
                </a:ext>
              </a:extLst>
            </p:cNvPr>
            <p:cNvSpPr/>
            <p:nvPr/>
          </p:nvSpPr>
          <p:spPr>
            <a:xfrm>
              <a:off x="2620725" y="3627725"/>
              <a:ext cx="24900" cy="10150"/>
            </a:xfrm>
            <a:custGeom>
              <a:avLst/>
              <a:gdLst/>
              <a:ahLst/>
              <a:cxnLst/>
              <a:rect l="l" t="t" r="r" b="b"/>
              <a:pathLst>
                <a:path w="996" h="406" extrusionOk="0">
                  <a:moveTo>
                    <a:pt x="836" y="107"/>
                  </a:moveTo>
                  <a:cubicBezTo>
                    <a:pt x="856" y="107"/>
                    <a:pt x="876" y="147"/>
                    <a:pt x="896" y="167"/>
                  </a:cubicBezTo>
                  <a:cubicBezTo>
                    <a:pt x="936" y="187"/>
                    <a:pt x="896" y="207"/>
                    <a:pt x="896" y="247"/>
                  </a:cubicBezTo>
                  <a:cubicBezTo>
                    <a:pt x="859" y="308"/>
                    <a:pt x="703" y="331"/>
                    <a:pt x="520" y="331"/>
                  </a:cubicBezTo>
                  <a:cubicBezTo>
                    <a:pt x="403" y="331"/>
                    <a:pt x="276" y="322"/>
                    <a:pt x="160" y="306"/>
                  </a:cubicBezTo>
                  <a:cubicBezTo>
                    <a:pt x="339" y="187"/>
                    <a:pt x="538" y="107"/>
                    <a:pt x="757" y="107"/>
                  </a:cubicBezTo>
                  <a:close/>
                  <a:moveTo>
                    <a:pt x="784" y="0"/>
                  </a:moveTo>
                  <a:cubicBezTo>
                    <a:pt x="510" y="0"/>
                    <a:pt x="59" y="268"/>
                    <a:pt x="41" y="286"/>
                  </a:cubicBezTo>
                  <a:cubicBezTo>
                    <a:pt x="1" y="306"/>
                    <a:pt x="1" y="306"/>
                    <a:pt x="1" y="346"/>
                  </a:cubicBezTo>
                  <a:cubicBezTo>
                    <a:pt x="1" y="346"/>
                    <a:pt x="1" y="366"/>
                    <a:pt x="41" y="366"/>
                  </a:cubicBezTo>
                  <a:cubicBezTo>
                    <a:pt x="180" y="386"/>
                    <a:pt x="359" y="406"/>
                    <a:pt x="538" y="406"/>
                  </a:cubicBezTo>
                  <a:cubicBezTo>
                    <a:pt x="697" y="406"/>
                    <a:pt x="896" y="386"/>
                    <a:pt x="976" y="286"/>
                  </a:cubicBezTo>
                  <a:cubicBezTo>
                    <a:pt x="995" y="247"/>
                    <a:pt x="995" y="167"/>
                    <a:pt x="976" y="107"/>
                  </a:cubicBezTo>
                  <a:cubicBezTo>
                    <a:pt x="956" y="68"/>
                    <a:pt x="896" y="48"/>
                    <a:pt x="856" y="8"/>
                  </a:cubicBezTo>
                  <a:cubicBezTo>
                    <a:pt x="834" y="3"/>
                    <a:pt x="810" y="0"/>
                    <a:pt x="78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488;p30">
              <a:extLst>
                <a:ext uri="{FF2B5EF4-FFF2-40B4-BE49-F238E27FC236}">
                  <a16:creationId xmlns:a16="http://schemas.microsoft.com/office/drawing/2014/main" id="{1393120E-5AC9-A890-7030-957CB292A9F9}"/>
                </a:ext>
              </a:extLst>
            </p:cNvPr>
            <p:cNvSpPr/>
            <p:nvPr/>
          </p:nvSpPr>
          <p:spPr>
            <a:xfrm>
              <a:off x="2620225" y="3617975"/>
              <a:ext cx="15450" cy="18900"/>
            </a:xfrm>
            <a:custGeom>
              <a:avLst/>
              <a:gdLst/>
              <a:ahLst/>
              <a:cxnLst/>
              <a:rect l="l" t="t" r="r" b="b"/>
              <a:pathLst>
                <a:path w="618" h="756" extrusionOk="0">
                  <a:moveTo>
                    <a:pt x="419" y="80"/>
                  </a:moveTo>
                  <a:cubicBezTo>
                    <a:pt x="518" y="80"/>
                    <a:pt x="518" y="99"/>
                    <a:pt x="518" y="139"/>
                  </a:cubicBezTo>
                  <a:cubicBezTo>
                    <a:pt x="558" y="259"/>
                    <a:pt x="299" y="537"/>
                    <a:pt x="100" y="656"/>
                  </a:cubicBezTo>
                  <a:cubicBezTo>
                    <a:pt x="100" y="458"/>
                    <a:pt x="180" y="279"/>
                    <a:pt x="299" y="139"/>
                  </a:cubicBezTo>
                  <a:cubicBezTo>
                    <a:pt x="319" y="99"/>
                    <a:pt x="379" y="80"/>
                    <a:pt x="419" y="80"/>
                  </a:cubicBezTo>
                  <a:close/>
                  <a:moveTo>
                    <a:pt x="458" y="0"/>
                  </a:moveTo>
                  <a:cubicBezTo>
                    <a:pt x="379" y="0"/>
                    <a:pt x="299" y="40"/>
                    <a:pt x="260" y="80"/>
                  </a:cubicBezTo>
                  <a:cubicBezTo>
                    <a:pt x="61" y="259"/>
                    <a:pt x="1" y="696"/>
                    <a:pt x="1" y="736"/>
                  </a:cubicBezTo>
                  <a:lnTo>
                    <a:pt x="21" y="756"/>
                  </a:lnTo>
                  <a:lnTo>
                    <a:pt x="81" y="756"/>
                  </a:lnTo>
                  <a:cubicBezTo>
                    <a:pt x="260" y="656"/>
                    <a:pt x="618" y="298"/>
                    <a:pt x="598" y="99"/>
                  </a:cubicBezTo>
                  <a:cubicBezTo>
                    <a:pt x="578" y="80"/>
                    <a:pt x="558" y="0"/>
                    <a:pt x="45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489;p30">
              <a:extLst>
                <a:ext uri="{FF2B5EF4-FFF2-40B4-BE49-F238E27FC236}">
                  <a16:creationId xmlns:a16="http://schemas.microsoft.com/office/drawing/2014/main" id="{33DEEA33-72FE-08CC-5EE4-F2B067B547EC}"/>
                </a:ext>
              </a:extLst>
            </p:cNvPr>
            <p:cNvSpPr/>
            <p:nvPr/>
          </p:nvSpPr>
          <p:spPr>
            <a:xfrm>
              <a:off x="2563550" y="3631075"/>
              <a:ext cx="115900" cy="49075"/>
            </a:xfrm>
            <a:custGeom>
              <a:avLst/>
              <a:gdLst/>
              <a:ahLst/>
              <a:cxnLst/>
              <a:rect l="l" t="t" r="r" b="b"/>
              <a:pathLst>
                <a:path w="4636" h="1963" extrusionOk="0">
                  <a:moveTo>
                    <a:pt x="2237" y="1"/>
                  </a:moveTo>
                  <a:cubicBezTo>
                    <a:pt x="2208" y="1"/>
                    <a:pt x="2178" y="5"/>
                    <a:pt x="2149" y="13"/>
                  </a:cubicBezTo>
                  <a:lnTo>
                    <a:pt x="458" y="33"/>
                  </a:lnTo>
                  <a:cubicBezTo>
                    <a:pt x="378" y="33"/>
                    <a:pt x="338" y="73"/>
                    <a:pt x="338" y="152"/>
                  </a:cubicBezTo>
                  <a:lnTo>
                    <a:pt x="40" y="1644"/>
                  </a:lnTo>
                  <a:cubicBezTo>
                    <a:pt x="0" y="1764"/>
                    <a:pt x="80" y="1923"/>
                    <a:pt x="199" y="1943"/>
                  </a:cubicBezTo>
                  <a:lnTo>
                    <a:pt x="259" y="1943"/>
                  </a:lnTo>
                  <a:cubicBezTo>
                    <a:pt x="875" y="1923"/>
                    <a:pt x="1393" y="1903"/>
                    <a:pt x="2168" y="1863"/>
                  </a:cubicBezTo>
                  <a:cubicBezTo>
                    <a:pt x="3064" y="1863"/>
                    <a:pt x="2845" y="1963"/>
                    <a:pt x="3879" y="1963"/>
                  </a:cubicBezTo>
                  <a:cubicBezTo>
                    <a:pt x="4536" y="1963"/>
                    <a:pt x="4635" y="1207"/>
                    <a:pt x="4357" y="1147"/>
                  </a:cubicBezTo>
                  <a:cubicBezTo>
                    <a:pt x="3123" y="1008"/>
                    <a:pt x="2984" y="610"/>
                    <a:pt x="2527" y="132"/>
                  </a:cubicBezTo>
                  <a:cubicBezTo>
                    <a:pt x="2448" y="54"/>
                    <a:pt x="2346" y="1"/>
                    <a:pt x="2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490;p30">
              <a:extLst>
                <a:ext uri="{FF2B5EF4-FFF2-40B4-BE49-F238E27FC236}">
                  <a16:creationId xmlns:a16="http://schemas.microsoft.com/office/drawing/2014/main" id="{8D2AD49D-DD08-4F01-61CA-5FFB18AF6B3B}"/>
                </a:ext>
              </a:extLst>
            </p:cNvPr>
            <p:cNvSpPr/>
            <p:nvPr/>
          </p:nvSpPr>
          <p:spPr>
            <a:xfrm>
              <a:off x="2217900" y="3624425"/>
              <a:ext cx="24400" cy="12225"/>
            </a:xfrm>
            <a:custGeom>
              <a:avLst/>
              <a:gdLst/>
              <a:ahLst/>
              <a:cxnLst/>
              <a:rect l="l" t="t" r="r" b="b"/>
              <a:pathLst>
                <a:path w="976" h="489" extrusionOk="0">
                  <a:moveTo>
                    <a:pt x="271" y="95"/>
                  </a:moveTo>
                  <a:cubicBezTo>
                    <a:pt x="447" y="95"/>
                    <a:pt x="612" y="134"/>
                    <a:pt x="777" y="200"/>
                  </a:cubicBezTo>
                  <a:lnTo>
                    <a:pt x="836" y="239"/>
                  </a:lnTo>
                  <a:cubicBezTo>
                    <a:pt x="856" y="239"/>
                    <a:pt x="876" y="299"/>
                    <a:pt x="876" y="319"/>
                  </a:cubicBezTo>
                  <a:cubicBezTo>
                    <a:pt x="876" y="379"/>
                    <a:pt x="876" y="398"/>
                    <a:pt x="856" y="398"/>
                  </a:cubicBezTo>
                  <a:cubicBezTo>
                    <a:pt x="841" y="411"/>
                    <a:pt x="819" y="417"/>
                    <a:pt x="792" y="417"/>
                  </a:cubicBezTo>
                  <a:cubicBezTo>
                    <a:pt x="648" y="417"/>
                    <a:pt x="361" y="251"/>
                    <a:pt x="160" y="100"/>
                  </a:cubicBezTo>
                  <a:cubicBezTo>
                    <a:pt x="197" y="97"/>
                    <a:pt x="234" y="95"/>
                    <a:pt x="271" y="95"/>
                  </a:cubicBezTo>
                  <a:close/>
                  <a:moveTo>
                    <a:pt x="117" y="0"/>
                  </a:moveTo>
                  <a:cubicBezTo>
                    <a:pt x="84" y="0"/>
                    <a:pt x="64" y="1"/>
                    <a:pt x="60" y="1"/>
                  </a:cubicBezTo>
                  <a:cubicBezTo>
                    <a:pt x="60" y="1"/>
                    <a:pt x="41" y="1"/>
                    <a:pt x="41" y="21"/>
                  </a:cubicBezTo>
                  <a:cubicBezTo>
                    <a:pt x="1" y="40"/>
                    <a:pt x="41" y="80"/>
                    <a:pt x="41" y="80"/>
                  </a:cubicBezTo>
                  <a:cubicBezTo>
                    <a:pt x="160" y="200"/>
                    <a:pt x="279" y="279"/>
                    <a:pt x="458" y="379"/>
                  </a:cubicBezTo>
                  <a:cubicBezTo>
                    <a:pt x="572" y="427"/>
                    <a:pt x="724" y="489"/>
                    <a:pt x="831" y="489"/>
                  </a:cubicBezTo>
                  <a:cubicBezTo>
                    <a:pt x="855" y="489"/>
                    <a:pt x="877" y="486"/>
                    <a:pt x="896" y="478"/>
                  </a:cubicBezTo>
                  <a:cubicBezTo>
                    <a:pt x="956" y="438"/>
                    <a:pt x="976" y="398"/>
                    <a:pt x="976" y="319"/>
                  </a:cubicBezTo>
                  <a:cubicBezTo>
                    <a:pt x="956" y="239"/>
                    <a:pt x="936" y="200"/>
                    <a:pt x="896" y="180"/>
                  </a:cubicBezTo>
                  <a:cubicBezTo>
                    <a:pt x="747" y="14"/>
                    <a:pt x="280" y="0"/>
                    <a:pt x="11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91;p30">
              <a:extLst>
                <a:ext uri="{FF2B5EF4-FFF2-40B4-BE49-F238E27FC236}">
                  <a16:creationId xmlns:a16="http://schemas.microsoft.com/office/drawing/2014/main" id="{F39C99FF-52C9-A8D3-5C4D-15525E55B040}"/>
                </a:ext>
              </a:extLst>
            </p:cNvPr>
            <p:cNvSpPr/>
            <p:nvPr/>
          </p:nvSpPr>
          <p:spPr>
            <a:xfrm>
              <a:off x="2218400" y="3613575"/>
              <a:ext cx="19425" cy="13400"/>
            </a:xfrm>
            <a:custGeom>
              <a:avLst/>
              <a:gdLst/>
              <a:ahLst/>
              <a:cxnLst/>
              <a:rect l="l" t="t" r="r" b="b"/>
              <a:pathLst>
                <a:path w="777" h="536" extrusionOk="0">
                  <a:moveTo>
                    <a:pt x="518" y="77"/>
                  </a:moveTo>
                  <a:cubicBezTo>
                    <a:pt x="538" y="77"/>
                    <a:pt x="578" y="77"/>
                    <a:pt x="637" y="116"/>
                  </a:cubicBezTo>
                  <a:cubicBezTo>
                    <a:pt x="717" y="156"/>
                    <a:pt x="717" y="176"/>
                    <a:pt x="717" y="176"/>
                  </a:cubicBezTo>
                  <a:cubicBezTo>
                    <a:pt x="677" y="275"/>
                    <a:pt x="339" y="415"/>
                    <a:pt x="120" y="435"/>
                  </a:cubicBezTo>
                  <a:cubicBezTo>
                    <a:pt x="219" y="275"/>
                    <a:pt x="339" y="156"/>
                    <a:pt x="518" y="77"/>
                  </a:cubicBezTo>
                  <a:close/>
                  <a:moveTo>
                    <a:pt x="555" y="0"/>
                  </a:moveTo>
                  <a:cubicBezTo>
                    <a:pt x="535" y="0"/>
                    <a:pt x="515" y="5"/>
                    <a:pt x="498" y="17"/>
                  </a:cubicBezTo>
                  <a:cubicBezTo>
                    <a:pt x="239" y="57"/>
                    <a:pt x="1" y="435"/>
                    <a:pt x="1" y="455"/>
                  </a:cubicBezTo>
                  <a:lnTo>
                    <a:pt x="1" y="514"/>
                  </a:lnTo>
                  <a:cubicBezTo>
                    <a:pt x="21" y="534"/>
                    <a:pt x="40" y="534"/>
                    <a:pt x="21" y="534"/>
                  </a:cubicBezTo>
                  <a:cubicBezTo>
                    <a:pt x="33" y="535"/>
                    <a:pt x="47" y="536"/>
                    <a:pt x="62" y="536"/>
                  </a:cubicBezTo>
                  <a:cubicBezTo>
                    <a:pt x="281" y="536"/>
                    <a:pt x="719" y="403"/>
                    <a:pt x="757" y="236"/>
                  </a:cubicBezTo>
                  <a:cubicBezTo>
                    <a:pt x="776" y="176"/>
                    <a:pt x="757" y="116"/>
                    <a:pt x="697" y="57"/>
                  </a:cubicBezTo>
                  <a:cubicBezTo>
                    <a:pt x="655" y="29"/>
                    <a:pt x="603" y="0"/>
                    <a:pt x="55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92;p30">
              <a:extLst>
                <a:ext uri="{FF2B5EF4-FFF2-40B4-BE49-F238E27FC236}">
                  <a16:creationId xmlns:a16="http://schemas.microsoft.com/office/drawing/2014/main" id="{FDA769F2-2322-AB28-1CB2-0300A000EAF8}"/>
                </a:ext>
              </a:extLst>
            </p:cNvPr>
            <p:cNvSpPr/>
            <p:nvPr/>
          </p:nvSpPr>
          <p:spPr>
            <a:xfrm>
              <a:off x="2150775" y="3598375"/>
              <a:ext cx="107375" cy="88450"/>
            </a:xfrm>
            <a:custGeom>
              <a:avLst/>
              <a:gdLst/>
              <a:ahLst/>
              <a:cxnLst/>
              <a:rect l="l" t="t" r="r" b="b"/>
              <a:pathLst>
                <a:path w="4295" h="3538" extrusionOk="0">
                  <a:moveTo>
                    <a:pt x="1102" y="0"/>
                  </a:moveTo>
                  <a:cubicBezTo>
                    <a:pt x="1067" y="0"/>
                    <a:pt x="1028" y="15"/>
                    <a:pt x="995" y="48"/>
                  </a:cubicBezTo>
                  <a:lnTo>
                    <a:pt x="80" y="1222"/>
                  </a:lnTo>
                  <a:cubicBezTo>
                    <a:pt x="0" y="1321"/>
                    <a:pt x="0" y="1460"/>
                    <a:pt x="120" y="1560"/>
                  </a:cubicBezTo>
                  <a:cubicBezTo>
                    <a:pt x="120" y="1560"/>
                    <a:pt x="140" y="1580"/>
                    <a:pt x="159" y="1580"/>
                  </a:cubicBezTo>
                  <a:cubicBezTo>
                    <a:pt x="716" y="1878"/>
                    <a:pt x="1214" y="2097"/>
                    <a:pt x="1870" y="2475"/>
                  </a:cubicBezTo>
                  <a:cubicBezTo>
                    <a:pt x="2666" y="2932"/>
                    <a:pt x="2427" y="2913"/>
                    <a:pt x="3342" y="3450"/>
                  </a:cubicBezTo>
                  <a:cubicBezTo>
                    <a:pt x="3447" y="3512"/>
                    <a:pt x="3549" y="3538"/>
                    <a:pt x="3643" y="3538"/>
                  </a:cubicBezTo>
                  <a:cubicBezTo>
                    <a:pt x="4032" y="3538"/>
                    <a:pt x="4294" y="3100"/>
                    <a:pt x="4118" y="2972"/>
                  </a:cubicBezTo>
                  <a:cubicBezTo>
                    <a:pt x="3084" y="2236"/>
                    <a:pt x="3143" y="1799"/>
                    <a:pt x="2944" y="1162"/>
                  </a:cubicBezTo>
                  <a:cubicBezTo>
                    <a:pt x="2885" y="1023"/>
                    <a:pt x="2785" y="883"/>
                    <a:pt x="2666" y="844"/>
                  </a:cubicBezTo>
                  <a:lnTo>
                    <a:pt x="1174" y="28"/>
                  </a:lnTo>
                  <a:cubicBezTo>
                    <a:pt x="1156" y="10"/>
                    <a:pt x="1130" y="0"/>
                    <a:pt x="1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93;p30">
              <a:extLst>
                <a:ext uri="{FF2B5EF4-FFF2-40B4-BE49-F238E27FC236}">
                  <a16:creationId xmlns:a16="http://schemas.microsoft.com/office/drawing/2014/main" id="{D548529F-E9A6-DFAE-1839-D8CCA208507C}"/>
                </a:ext>
              </a:extLst>
            </p:cNvPr>
            <p:cNvSpPr/>
            <p:nvPr/>
          </p:nvSpPr>
          <p:spPr>
            <a:xfrm>
              <a:off x="2458950" y="2408975"/>
              <a:ext cx="77850" cy="22200"/>
            </a:xfrm>
            <a:custGeom>
              <a:avLst/>
              <a:gdLst/>
              <a:ahLst/>
              <a:cxnLst/>
              <a:rect l="l" t="t" r="r" b="b"/>
              <a:pathLst>
                <a:path w="3114" h="888" extrusionOk="0">
                  <a:moveTo>
                    <a:pt x="2891" y="1"/>
                  </a:moveTo>
                  <a:cubicBezTo>
                    <a:pt x="2891" y="1"/>
                    <a:pt x="2858" y="267"/>
                    <a:pt x="1712" y="267"/>
                  </a:cubicBezTo>
                  <a:cubicBezTo>
                    <a:pt x="1605" y="267"/>
                    <a:pt x="1487" y="265"/>
                    <a:pt x="1359" y="259"/>
                  </a:cubicBezTo>
                  <a:cubicBezTo>
                    <a:pt x="1316" y="258"/>
                    <a:pt x="1276" y="258"/>
                    <a:pt x="1238" y="258"/>
                  </a:cubicBezTo>
                  <a:cubicBezTo>
                    <a:pt x="0" y="258"/>
                    <a:pt x="1837" y="876"/>
                    <a:pt x="1837" y="876"/>
                  </a:cubicBezTo>
                  <a:cubicBezTo>
                    <a:pt x="1837" y="876"/>
                    <a:pt x="1924" y="888"/>
                    <a:pt x="2049" y="888"/>
                  </a:cubicBezTo>
                  <a:cubicBezTo>
                    <a:pt x="2417" y="888"/>
                    <a:pt x="3114" y="788"/>
                    <a:pt x="289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94;p30">
              <a:extLst>
                <a:ext uri="{FF2B5EF4-FFF2-40B4-BE49-F238E27FC236}">
                  <a16:creationId xmlns:a16="http://schemas.microsoft.com/office/drawing/2014/main" id="{60BABE8F-5956-46EC-9595-D0597CE6CD24}"/>
                </a:ext>
              </a:extLst>
            </p:cNvPr>
            <p:cNvSpPr/>
            <p:nvPr/>
          </p:nvSpPr>
          <p:spPr>
            <a:xfrm>
              <a:off x="2458950" y="2408975"/>
              <a:ext cx="77850" cy="22200"/>
            </a:xfrm>
            <a:custGeom>
              <a:avLst/>
              <a:gdLst/>
              <a:ahLst/>
              <a:cxnLst/>
              <a:rect l="l" t="t" r="r" b="b"/>
              <a:pathLst>
                <a:path w="3114" h="888" extrusionOk="0">
                  <a:moveTo>
                    <a:pt x="2891" y="1"/>
                  </a:moveTo>
                  <a:cubicBezTo>
                    <a:pt x="2891" y="1"/>
                    <a:pt x="2858" y="267"/>
                    <a:pt x="1712" y="267"/>
                  </a:cubicBezTo>
                  <a:cubicBezTo>
                    <a:pt x="1605" y="267"/>
                    <a:pt x="1487" y="265"/>
                    <a:pt x="1359" y="259"/>
                  </a:cubicBezTo>
                  <a:cubicBezTo>
                    <a:pt x="1316" y="258"/>
                    <a:pt x="1276" y="258"/>
                    <a:pt x="1238" y="258"/>
                  </a:cubicBezTo>
                  <a:cubicBezTo>
                    <a:pt x="0" y="258"/>
                    <a:pt x="1837" y="876"/>
                    <a:pt x="1837" y="876"/>
                  </a:cubicBezTo>
                  <a:cubicBezTo>
                    <a:pt x="1837" y="876"/>
                    <a:pt x="1924" y="888"/>
                    <a:pt x="2049" y="888"/>
                  </a:cubicBezTo>
                  <a:cubicBezTo>
                    <a:pt x="2417" y="888"/>
                    <a:pt x="3114" y="788"/>
                    <a:pt x="2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95;p30">
              <a:extLst>
                <a:ext uri="{FF2B5EF4-FFF2-40B4-BE49-F238E27FC236}">
                  <a16:creationId xmlns:a16="http://schemas.microsoft.com/office/drawing/2014/main" id="{D59BB660-33E3-ACEB-502D-900758389659}"/>
                </a:ext>
              </a:extLst>
            </p:cNvPr>
            <p:cNvSpPr/>
            <p:nvPr/>
          </p:nvSpPr>
          <p:spPr>
            <a:xfrm>
              <a:off x="2540675" y="2461700"/>
              <a:ext cx="116875" cy="256775"/>
            </a:xfrm>
            <a:custGeom>
              <a:avLst/>
              <a:gdLst/>
              <a:ahLst/>
              <a:cxnLst/>
              <a:rect l="l" t="t" r="r" b="b"/>
              <a:pathLst>
                <a:path w="4675" h="10271" extrusionOk="0">
                  <a:moveTo>
                    <a:pt x="1910" y="0"/>
                  </a:moveTo>
                  <a:cubicBezTo>
                    <a:pt x="1552" y="0"/>
                    <a:pt x="1273" y="279"/>
                    <a:pt x="1253" y="637"/>
                  </a:cubicBezTo>
                  <a:cubicBezTo>
                    <a:pt x="1253" y="677"/>
                    <a:pt x="1253" y="736"/>
                    <a:pt x="1233" y="776"/>
                  </a:cubicBezTo>
                  <a:lnTo>
                    <a:pt x="1094" y="1174"/>
                  </a:lnTo>
                  <a:cubicBezTo>
                    <a:pt x="1054" y="1353"/>
                    <a:pt x="1074" y="1532"/>
                    <a:pt x="1154" y="1671"/>
                  </a:cubicBezTo>
                  <a:lnTo>
                    <a:pt x="1890" y="3044"/>
                  </a:lnTo>
                  <a:lnTo>
                    <a:pt x="2308" y="7460"/>
                  </a:lnTo>
                  <a:cubicBezTo>
                    <a:pt x="2335" y="7571"/>
                    <a:pt x="2247" y="7643"/>
                    <a:pt x="2158" y="7643"/>
                  </a:cubicBezTo>
                  <a:cubicBezTo>
                    <a:pt x="2119" y="7643"/>
                    <a:pt x="2079" y="7630"/>
                    <a:pt x="2049" y="7599"/>
                  </a:cubicBezTo>
                  <a:lnTo>
                    <a:pt x="1214" y="6724"/>
                  </a:lnTo>
                  <a:lnTo>
                    <a:pt x="0" y="8654"/>
                  </a:lnTo>
                  <a:cubicBezTo>
                    <a:pt x="0" y="8654"/>
                    <a:pt x="1796" y="10270"/>
                    <a:pt x="2987" y="10270"/>
                  </a:cubicBezTo>
                  <a:cubicBezTo>
                    <a:pt x="3169" y="10270"/>
                    <a:pt x="3336" y="10233"/>
                    <a:pt x="3481" y="10146"/>
                  </a:cubicBezTo>
                  <a:cubicBezTo>
                    <a:pt x="4675" y="9449"/>
                    <a:pt x="2984" y="2925"/>
                    <a:pt x="2984" y="2925"/>
                  </a:cubicBezTo>
                  <a:lnTo>
                    <a:pt x="3342" y="1353"/>
                  </a:lnTo>
                  <a:cubicBezTo>
                    <a:pt x="3402" y="1075"/>
                    <a:pt x="3282" y="796"/>
                    <a:pt x="3064" y="657"/>
                  </a:cubicBezTo>
                  <a:lnTo>
                    <a:pt x="2288" y="140"/>
                  </a:lnTo>
                  <a:cubicBezTo>
                    <a:pt x="2168" y="60"/>
                    <a:pt x="2049" y="0"/>
                    <a:pt x="191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496;p30">
              <a:extLst>
                <a:ext uri="{FF2B5EF4-FFF2-40B4-BE49-F238E27FC236}">
                  <a16:creationId xmlns:a16="http://schemas.microsoft.com/office/drawing/2014/main" id="{85912FAB-3023-EC23-E4B7-0CADD69CF030}"/>
                </a:ext>
              </a:extLst>
            </p:cNvPr>
            <p:cNvSpPr/>
            <p:nvPr/>
          </p:nvSpPr>
          <p:spPr>
            <a:xfrm>
              <a:off x="2484975" y="2582950"/>
              <a:ext cx="109425" cy="117475"/>
            </a:xfrm>
            <a:custGeom>
              <a:avLst/>
              <a:gdLst/>
              <a:ahLst/>
              <a:cxnLst/>
              <a:rect l="l" t="t" r="r" b="b"/>
              <a:pathLst>
                <a:path w="4377" h="4699" extrusionOk="0">
                  <a:moveTo>
                    <a:pt x="1533" y="0"/>
                  </a:moveTo>
                  <a:cubicBezTo>
                    <a:pt x="1016" y="0"/>
                    <a:pt x="757" y="244"/>
                    <a:pt x="497" y="521"/>
                  </a:cubicBezTo>
                  <a:cubicBezTo>
                    <a:pt x="139" y="899"/>
                    <a:pt x="0" y="1417"/>
                    <a:pt x="279" y="2053"/>
                  </a:cubicBezTo>
                  <a:cubicBezTo>
                    <a:pt x="617" y="2809"/>
                    <a:pt x="2765" y="4699"/>
                    <a:pt x="2765" y="4699"/>
                  </a:cubicBezTo>
                  <a:lnTo>
                    <a:pt x="4377" y="2113"/>
                  </a:lnTo>
                  <a:cubicBezTo>
                    <a:pt x="4377" y="2113"/>
                    <a:pt x="2586" y="84"/>
                    <a:pt x="1651" y="4"/>
                  </a:cubicBezTo>
                  <a:cubicBezTo>
                    <a:pt x="1610" y="2"/>
                    <a:pt x="1571" y="0"/>
                    <a:pt x="1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497;p30">
              <a:extLst>
                <a:ext uri="{FF2B5EF4-FFF2-40B4-BE49-F238E27FC236}">
                  <a16:creationId xmlns:a16="http://schemas.microsoft.com/office/drawing/2014/main" id="{665BFB58-DA59-165B-4D19-9E49754E991A}"/>
                </a:ext>
              </a:extLst>
            </p:cNvPr>
            <p:cNvSpPr/>
            <p:nvPr/>
          </p:nvSpPr>
          <p:spPr>
            <a:xfrm>
              <a:off x="2513325" y="2624825"/>
              <a:ext cx="19400" cy="54225"/>
            </a:xfrm>
            <a:custGeom>
              <a:avLst/>
              <a:gdLst/>
              <a:ahLst/>
              <a:cxnLst/>
              <a:rect l="l" t="t" r="r" b="b"/>
              <a:pathLst>
                <a:path w="776" h="2169" extrusionOk="0">
                  <a:moveTo>
                    <a:pt x="776" y="0"/>
                  </a:moveTo>
                  <a:lnTo>
                    <a:pt x="0" y="1472"/>
                  </a:lnTo>
                  <a:cubicBezTo>
                    <a:pt x="219" y="1711"/>
                    <a:pt x="458" y="1970"/>
                    <a:pt x="676" y="2169"/>
                  </a:cubicBezTo>
                  <a:cubicBezTo>
                    <a:pt x="756" y="1134"/>
                    <a:pt x="776" y="0"/>
                    <a:pt x="7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498;p30">
              <a:extLst>
                <a:ext uri="{FF2B5EF4-FFF2-40B4-BE49-F238E27FC236}">
                  <a16:creationId xmlns:a16="http://schemas.microsoft.com/office/drawing/2014/main" id="{7E591F76-2080-DC6F-B90C-DF264393ACC8}"/>
                </a:ext>
              </a:extLst>
            </p:cNvPr>
            <p:cNvSpPr/>
            <p:nvPr/>
          </p:nvSpPr>
          <p:spPr>
            <a:xfrm>
              <a:off x="2414350" y="2494025"/>
              <a:ext cx="63675" cy="93025"/>
            </a:xfrm>
            <a:custGeom>
              <a:avLst/>
              <a:gdLst/>
              <a:ahLst/>
              <a:cxnLst/>
              <a:rect l="l" t="t" r="r" b="b"/>
              <a:pathLst>
                <a:path w="2547" h="3721" extrusionOk="0">
                  <a:moveTo>
                    <a:pt x="1174" y="0"/>
                  </a:moveTo>
                  <a:cubicBezTo>
                    <a:pt x="1055" y="975"/>
                    <a:pt x="736" y="2606"/>
                    <a:pt x="0" y="3223"/>
                  </a:cubicBezTo>
                  <a:lnTo>
                    <a:pt x="1333" y="3720"/>
                  </a:lnTo>
                  <a:lnTo>
                    <a:pt x="2149" y="3422"/>
                  </a:lnTo>
                  <a:cubicBezTo>
                    <a:pt x="2149" y="3183"/>
                    <a:pt x="2228" y="2945"/>
                    <a:pt x="2328" y="2726"/>
                  </a:cubicBezTo>
                  <a:cubicBezTo>
                    <a:pt x="2388" y="2567"/>
                    <a:pt x="2467" y="2447"/>
                    <a:pt x="2547" y="2288"/>
                  </a:cubicBezTo>
                  <a:lnTo>
                    <a:pt x="1751" y="975"/>
                  </a:lnTo>
                  <a:lnTo>
                    <a:pt x="1174"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499;p30">
              <a:extLst>
                <a:ext uri="{FF2B5EF4-FFF2-40B4-BE49-F238E27FC236}">
                  <a16:creationId xmlns:a16="http://schemas.microsoft.com/office/drawing/2014/main" id="{7349F7CE-E5A1-BF4F-1BF3-1D82EF4FFE19}"/>
                </a:ext>
              </a:extLst>
            </p:cNvPr>
            <p:cNvSpPr/>
            <p:nvPr/>
          </p:nvSpPr>
          <p:spPr>
            <a:xfrm>
              <a:off x="2453150" y="2518400"/>
              <a:ext cx="25375" cy="43775"/>
            </a:xfrm>
            <a:custGeom>
              <a:avLst/>
              <a:gdLst/>
              <a:ahLst/>
              <a:cxnLst/>
              <a:rect l="l" t="t" r="r" b="b"/>
              <a:pathLst>
                <a:path w="1015" h="1751" extrusionOk="0">
                  <a:moveTo>
                    <a:pt x="219" y="0"/>
                  </a:moveTo>
                  <a:cubicBezTo>
                    <a:pt x="179" y="120"/>
                    <a:pt x="119" y="279"/>
                    <a:pt x="99" y="418"/>
                  </a:cubicBezTo>
                  <a:cubicBezTo>
                    <a:pt x="0" y="875"/>
                    <a:pt x="398" y="1512"/>
                    <a:pt x="796" y="1751"/>
                  </a:cubicBezTo>
                  <a:cubicBezTo>
                    <a:pt x="836" y="1592"/>
                    <a:pt x="935" y="1472"/>
                    <a:pt x="1015" y="1313"/>
                  </a:cubicBezTo>
                  <a:lnTo>
                    <a:pt x="2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500;p30">
              <a:extLst>
                <a:ext uri="{FF2B5EF4-FFF2-40B4-BE49-F238E27FC236}">
                  <a16:creationId xmlns:a16="http://schemas.microsoft.com/office/drawing/2014/main" id="{19124B0D-6D83-F8D9-79B4-1DE0DA74EA11}"/>
                </a:ext>
              </a:extLst>
            </p:cNvPr>
            <p:cNvSpPr/>
            <p:nvPr/>
          </p:nvSpPr>
          <p:spPr>
            <a:xfrm>
              <a:off x="2315875" y="2579475"/>
              <a:ext cx="223825" cy="338750"/>
            </a:xfrm>
            <a:custGeom>
              <a:avLst/>
              <a:gdLst/>
              <a:ahLst/>
              <a:cxnLst/>
              <a:rect l="l" t="t" r="r" b="b"/>
              <a:pathLst>
                <a:path w="8953" h="13550" extrusionOk="0">
                  <a:moveTo>
                    <a:pt x="747" y="1"/>
                  </a:moveTo>
                  <a:cubicBezTo>
                    <a:pt x="323" y="1"/>
                    <a:pt x="1" y="344"/>
                    <a:pt x="1" y="740"/>
                  </a:cubicBezTo>
                  <a:lnTo>
                    <a:pt x="140" y="13272"/>
                  </a:lnTo>
                  <a:lnTo>
                    <a:pt x="896" y="13392"/>
                  </a:lnTo>
                  <a:cubicBezTo>
                    <a:pt x="1609" y="13497"/>
                    <a:pt x="2326" y="13550"/>
                    <a:pt x="3044" y="13550"/>
                  </a:cubicBezTo>
                  <a:cubicBezTo>
                    <a:pt x="4368" y="13550"/>
                    <a:pt x="5692" y="13368"/>
                    <a:pt x="6983" y="12994"/>
                  </a:cubicBezTo>
                  <a:lnTo>
                    <a:pt x="8853" y="1038"/>
                  </a:lnTo>
                  <a:cubicBezTo>
                    <a:pt x="8952" y="561"/>
                    <a:pt x="8574" y="123"/>
                    <a:pt x="8097" y="123"/>
                  </a:cubicBezTo>
                  <a:lnTo>
                    <a:pt x="816" y="4"/>
                  </a:ln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501;p30">
              <a:extLst>
                <a:ext uri="{FF2B5EF4-FFF2-40B4-BE49-F238E27FC236}">
                  <a16:creationId xmlns:a16="http://schemas.microsoft.com/office/drawing/2014/main" id="{B4F3BAB4-0261-3EBF-9A80-2F4AF43B664F}"/>
                </a:ext>
              </a:extLst>
            </p:cNvPr>
            <p:cNvSpPr/>
            <p:nvPr/>
          </p:nvSpPr>
          <p:spPr>
            <a:xfrm>
              <a:off x="2315875" y="2630775"/>
              <a:ext cx="38325" cy="105975"/>
            </a:xfrm>
            <a:custGeom>
              <a:avLst/>
              <a:gdLst/>
              <a:ahLst/>
              <a:cxnLst/>
              <a:rect l="l" t="t" r="r" b="b"/>
              <a:pathLst>
                <a:path w="1533" h="4239" extrusionOk="0">
                  <a:moveTo>
                    <a:pt x="1532" y="1"/>
                  </a:moveTo>
                  <a:lnTo>
                    <a:pt x="1" y="777"/>
                  </a:lnTo>
                  <a:lnTo>
                    <a:pt x="1" y="4238"/>
                  </a:lnTo>
                  <a:cubicBezTo>
                    <a:pt x="836" y="2746"/>
                    <a:pt x="1532" y="1"/>
                    <a:pt x="1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502;p30">
              <a:extLst>
                <a:ext uri="{FF2B5EF4-FFF2-40B4-BE49-F238E27FC236}">
                  <a16:creationId xmlns:a16="http://schemas.microsoft.com/office/drawing/2014/main" id="{1407AE18-4B90-8A8A-FADE-970FAD799AD3}"/>
                </a:ext>
              </a:extLst>
            </p:cNvPr>
            <p:cNvSpPr/>
            <p:nvPr/>
          </p:nvSpPr>
          <p:spPr>
            <a:xfrm>
              <a:off x="2430250" y="2415375"/>
              <a:ext cx="109950" cy="139425"/>
            </a:xfrm>
            <a:custGeom>
              <a:avLst/>
              <a:gdLst/>
              <a:ahLst/>
              <a:cxnLst/>
              <a:rect l="l" t="t" r="r" b="b"/>
              <a:pathLst>
                <a:path w="4398" h="5577" extrusionOk="0">
                  <a:moveTo>
                    <a:pt x="1857" y="0"/>
                  </a:moveTo>
                  <a:cubicBezTo>
                    <a:pt x="1033" y="0"/>
                    <a:pt x="273" y="525"/>
                    <a:pt x="41" y="1356"/>
                  </a:cubicBezTo>
                  <a:cubicBezTo>
                    <a:pt x="1" y="1714"/>
                    <a:pt x="1" y="2032"/>
                    <a:pt x="61" y="2351"/>
                  </a:cubicBezTo>
                  <a:cubicBezTo>
                    <a:pt x="399" y="3743"/>
                    <a:pt x="518" y="4579"/>
                    <a:pt x="1334" y="5195"/>
                  </a:cubicBezTo>
                  <a:cubicBezTo>
                    <a:pt x="1680" y="5451"/>
                    <a:pt x="2078" y="5577"/>
                    <a:pt x="2469" y="5577"/>
                  </a:cubicBezTo>
                  <a:cubicBezTo>
                    <a:pt x="3021" y="5577"/>
                    <a:pt x="3559" y="5326"/>
                    <a:pt x="3920" y="4837"/>
                  </a:cubicBezTo>
                  <a:cubicBezTo>
                    <a:pt x="4139" y="4539"/>
                    <a:pt x="4298" y="4181"/>
                    <a:pt x="4298" y="3803"/>
                  </a:cubicBezTo>
                  <a:cubicBezTo>
                    <a:pt x="4397" y="2510"/>
                    <a:pt x="3840" y="441"/>
                    <a:pt x="2348" y="63"/>
                  </a:cubicBezTo>
                  <a:cubicBezTo>
                    <a:pt x="2184" y="20"/>
                    <a:pt x="2019" y="0"/>
                    <a:pt x="185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503;p30">
              <a:extLst>
                <a:ext uri="{FF2B5EF4-FFF2-40B4-BE49-F238E27FC236}">
                  <a16:creationId xmlns:a16="http://schemas.microsoft.com/office/drawing/2014/main" id="{49F70156-508C-7806-C30A-B90D9A6D86C9}"/>
                </a:ext>
              </a:extLst>
            </p:cNvPr>
            <p:cNvSpPr/>
            <p:nvPr/>
          </p:nvSpPr>
          <p:spPr>
            <a:xfrm>
              <a:off x="2485950" y="2471050"/>
              <a:ext cx="8000" cy="10150"/>
            </a:xfrm>
            <a:custGeom>
              <a:avLst/>
              <a:gdLst/>
              <a:ahLst/>
              <a:cxnLst/>
              <a:rect l="l" t="t" r="r" b="b"/>
              <a:pathLst>
                <a:path w="320" h="406" extrusionOk="0">
                  <a:moveTo>
                    <a:pt x="150" y="1"/>
                  </a:moveTo>
                  <a:cubicBezTo>
                    <a:pt x="140" y="1"/>
                    <a:pt x="130" y="2"/>
                    <a:pt x="120" y="4"/>
                  </a:cubicBezTo>
                  <a:cubicBezTo>
                    <a:pt x="61" y="24"/>
                    <a:pt x="1" y="124"/>
                    <a:pt x="21" y="223"/>
                  </a:cubicBezTo>
                  <a:cubicBezTo>
                    <a:pt x="56" y="345"/>
                    <a:pt x="106" y="406"/>
                    <a:pt x="171" y="406"/>
                  </a:cubicBezTo>
                  <a:cubicBezTo>
                    <a:pt x="180" y="406"/>
                    <a:pt x="190" y="405"/>
                    <a:pt x="200" y="402"/>
                  </a:cubicBezTo>
                  <a:cubicBezTo>
                    <a:pt x="279" y="382"/>
                    <a:pt x="319" y="303"/>
                    <a:pt x="299" y="183"/>
                  </a:cubicBezTo>
                  <a:cubicBezTo>
                    <a:pt x="282" y="62"/>
                    <a:pt x="219" y="1"/>
                    <a:pt x="15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504;p30">
              <a:extLst>
                <a:ext uri="{FF2B5EF4-FFF2-40B4-BE49-F238E27FC236}">
                  <a16:creationId xmlns:a16="http://schemas.microsoft.com/office/drawing/2014/main" id="{4653FE45-5837-8FE5-6A24-B30E05DAF590}"/>
                </a:ext>
              </a:extLst>
            </p:cNvPr>
            <p:cNvSpPr/>
            <p:nvPr/>
          </p:nvSpPr>
          <p:spPr>
            <a:xfrm>
              <a:off x="2518275" y="2466600"/>
              <a:ext cx="8000" cy="10125"/>
            </a:xfrm>
            <a:custGeom>
              <a:avLst/>
              <a:gdLst/>
              <a:ahLst/>
              <a:cxnLst/>
              <a:rect l="l" t="t" r="r" b="b"/>
              <a:pathLst>
                <a:path w="320" h="405" extrusionOk="0">
                  <a:moveTo>
                    <a:pt x="145" y="0"/>
                  </a:moveTo>
                  <a:cubicBezTo>
                    <a:pt x="137" y="0"/>
                    <a:pt x="129" y="1"/>
                    <a:pt x="120" y="3"/>
                  </a:cubicBezTo>
                  <a:cubicBezTo>
                    <a:pt x="61" y="43"/>
                    <a:pt x="1" y="103"/>
                    <a:pt x="21" y="222"/>
                  </a:cubicBezTo>
                  <a:cubicBezTo>
                    <a:pt x="56" y="344"/>
                    <a:pt x="106" y="405"/>
                    <a:pt x="171" y="405"/>
                  </a:cubicBezTo>
                  <a:cubicBezTo>
                    <a:pt x="180" y="405"/>
                    <a:pt x="190" y="404"/>
                    <a:pt x="200" y="401"/>
                  </a:cubicBezTo>
                  <a:cubicBezTo>
                    <a:pt x="279" y="381"/>
                    <a:pt x="319" y="302"/>
                    <a:pt x="299" y="182"/>
                  </a:cubicBezTo>
                  <a:cubicBezTo>
                    <a:pt x="282" y="75"/>
                    <a:pt x="216" y="0"/>
                    <a:pt x="1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505;p30">
              <a:extLst>
                <a:ext uri="{FF2B5EF4-FFF2-40B4-BE49-F238E27FC236}">
                  <a16:creationId xmlns:a16="http://schemas.microsoft.com/office/drawing/2014/main" id="{A8206DDC-BC6D-9994-6A00-2083251E39AF}"/>
                </a:ext>
              </a:extLst>
            </p:cNvPr>
            <p:cNvSpPr/>
            <p:nvPr/>
          </p:nvSpPr>
          <p:spPr>
            <a:xfrm>
              <a:off x="2508825" y="2475625"/>
              <a:ext cx="18450" cy="26575"/>
            </a:xfrm>
            <a:custGeom>
              <a:avLst/>
              <a:gdLst/>
              <a:ahLst/>
              <a:cxnLst/>
              <a:rect l="l" t="t" r="r" b="b"/>
              <a:pathLst>
                <a:path w="738" h="1063" extrusionOk="0">
                  <a:moveTo>
                    <a:pt x="1" y="0"/>
                  </a:moveTo>
                  <a:lnTo>
                    <a:pt x="200" y="1055"/>
                  </a:lnTo>
                  <a:cubicBezTo>
                    <a:pt x="200" y="1055"/>
                    <a:pt x="245" y="1062"/>
                    <a:pt x="310" y="1062"/>
                  </a:cubicBezTo>
                  <a:cubicBezTo>
                    <a:pt x="430" y="1062"/>
                    <a:pt x="621" y="1037"/>
                    <a:pt x="737" y="896"/>
                  </a:cubicBezTo>
                  <a:cubicBezTo>
                    <a:pt x="459" y="617"/>
                    <a:pt x="200" y="319"/>
                    <a:pt x="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506;p30">
              <a:extLst>
                <a:ext uri="{FF2B5EF4-FFF2-40B4-BE49-F238E27FC236}">
                  <a16:creationId xmlns:a16="http://schemas.microsoft.com/office/drawing/2014/main" id="{652970FE-4815-7E7C-C37B-B4833CCBBF0E}"/>
                </a:ext>
              </a:extLst>
            </p:cNvPr>
            <p:cNvSpPr/>
            <p:nvPr/>
          </p:nvSpPr>
          <p:spPr>
            <a:xfrm>
              <a:off x="2485475" y="2502600"/>
              <a:ext cx="22400" cy="8850"/>
            </a:xfrm>
            <a:custGeom>
              <a:avLst/>
              <a:gdLst/>
              <a:ahLst/>
              <a:cxnLst/>
              <a:rect l="l" t="t" r="r" b="b"/>
              <a:pathLst>
                <a:path w="896" h="354" extrusionOk="0">
                  <a:moveTo>
                    <a:pt x="20" y="1"/>
                  </a:moveTo>
                  <a:cubicBezTo>
                    <a:pt x="15" y="1"/>
                    <a:pt x="10" y="6"/>
                    <a:pt x="0" y="16"/>
                  </a:cubicBezTo>
                  <a:lnTo>
                    <a:pt x="0" y="55"/>
                  </a:lnTo>
                  <a:cubicBezTo>
                    <a:pt x="199" y="254"/>
                    <a:pt x="438" y="354"/>
                    <a:pt x="716" y="354"/>
                  </a:cubicBezTo>
                  <a:cubicBezTo>
                    <a:pt x="776" y="354"/>
                    <a:pt x="796" y="354"/>
                    <a:pt x="836" y="334"/>
                  </a:cubicBezTo>
                  <a:lnTo>
                    <a:pt x="875" y="334"/>
                  </a:lnTo>
                  <a:cubicBezTo>
                    <a:pt x="895" y="334"/>
                    <a:pt x="895" y="314"/>
                    <a:pt x="895" y="274"/>
                  </a:cubicBezTo>
                  <a:cubicBezTo>
                    <a:pt x="895" y="254"/>
                    <a:pt x="875" y="254"/>
                    <a:pt x="836" y="254"/>
                  </a:cubicBezTo>
                  <a:cubicBezTo>
                    <a:pt x="777" y="266"/>
                    <a:pt x="721" y="271"/>
                    <a:pt x="666" y="271"/>
                  </a:cubicBezTo>
                  <a:cubicBezTo>
                    <a:pt x="437" y="271"/>
                    <a:pt x="232" y="176"/>
                    <a:pt x="40" y="16"/>
                  </a:cubicBezTo>
                  <a:cubicBezTo>
                    <a:pt x="30" y="6"/>
                    <a:pt x="25" y="1"/>
                    <a:pt x="2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507;p30">
              <a:extLst>
                <a:ext uri="{FF2B5EF4-FFF2-40B4-BE49-F238E27FC236}">
                  <a16:creationId xmlns:a16="http://schemas.microsoft.com/office/drawing/2014/main" id="{9B9BB564-0570-A07D-2C4B-3FF0AAFAA3E5}"/>
                </a:ext>
              </a:extLst>
            </p:cNvPr>
            <p:cNvSpPr/>
            <p:nvPr/>
          </p:nvSpPr>
          <p:spPr>
            <a:xfrm>
              <a:off x="2473025" y="2456225"/>
              <a:ext cx="14950" cy="11975"/>
            </a:xfrm>
            <a:custGeom>
              <a:avLst/>
              <a:gdLst/>
              <a:ahLst/>
              <a:cxnLst/>
              <a:rect l="l" t="t" r="r" b="b"/>
              <a:pathLst>
                <a:path w="598" h="479" extrusionOk="0">
                  <a:moveTo>
                    <a:pt x="518" y="1"/>
                  </a:moveTo>
                  <a:cubicBezTo>
                    <a:pt x="299" y="60"/>
                    <a:pt x="120" y="180"/>
                    <a:pt x="21" y="379"/>
                  </a:cubicBezTo>
                  <a:cubicBezTo>
                    <a:pt x="1" y="418"/>
                    <a:pt x="21" y="458"/>
                    <a:pt x="41" y="478"/>
                  </a:cubicBezTo>
                  <a:lnTo>
                    <a:pt x="80" y="478"/>
                  </a:lnTo>
                  <a:cubicBezTo>
                    <a:pt x="100" y="478"/>
                    <a:pt x="120" y="458"/>
                    <a:pt x="140" y="398"/>
                  </a:cubicBezTo>
                  <a:cubicBezTo>
                    <a:pt x="220" y="259"/>
                    <a:pt x="379" y="140"/>
                    <a:pt x="538" y="120"/>
                  </a:cubicBezTo>
                  <a:cubicBezTo>
                    <a:pt x="578" y="120"/>
                    <a:pt x="598" y="80"/>
                    <a:pt x="598" y="60"/>
                  </a:cubicBezTo>
                  <a:cubicBezTo>
                    <a:pt x="598" y="21"/>
                    <a:pt x="538" y="1"/>
                    <a:pt x="51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508;p30">
              <a:extLst>
                <a:ext uri="{FF2B5EF4-FFF2-40B4-BE49-F238E27FC236}">
                  <a16:creationId xmlns:a16="http://schemas.microsoft.com/office/drawing/2014/main" id="{6F25750C-E36E-91D2-68CD-B63621D45801}"/>
                </a:ext>
              </a:extLst>
            </p:cNvPr>
            <p:cNvSpPr/>
            <p:nvPr/>
          </p:nvSpPr>
          <p:spPr>
            <a:xfrm>
              <a:off x="2517800" y="2449275"/>
              <a:ext cx="16425" cy="9950"/>
            </a:xfrm>
            <a:custGeom>
              <a:avLst/>
              <a:gdLst/>
              <a:ahLst/>
              <a:cxnLst/>
              <a:rect l="l" t="t" r="r" b="b"/>
              <a:pathLst>
                <a:path w="657" h="398" extrusionOk="0">
                  <a:moveTo>
                    <a:pt x="80" y="0"/>
                  </a:moveTo>
                  <a:cubicBezTo>
                    <a:pt x="60" y="0"/>
                    <a:pt x="20" y="40"/>
                    <a:pt x="20" y="60"/>
                  </a:cubicBezTo>
                  <a:cubicBezTo>
                    <a:pt x="0" y="80"/>
                    <a:pt x="20" y="139"/>
                    <a:pt x="80" y="139"/>
                  </a:cubicBezTo>
                  <a:cubicBezTo>
                    <a:pt x="239" y="139"/>
                    <a:pt x="398" y="239"/>
                    <a:pt x="497" y="378"/>
                  </a:cubicBezTo>
                  <a:cubicBezTo>
                    <a:pt x="497" y="398"/>
                    <a:pt x="517" y="398"/>
                    <a:pt x="537" y="398"/>
                  </a:cubicBezTo>
                  <a:lnTo>
                    <a:pt x="597" y="398"/>
                  </a:lnTo>
                  <a:cubicBezTo>
                    <a:pt x="657" y="378"/>
                    <a:pt x="657" y="338"/>
                    <a:pt x="617" y="299"/>
                  </a:cubicBezTo>
                  <a:cubicBezTo>
                    <a:pt x="497" y="139"/>
                    <a:pt x="298" y="0"/>
                    <a:pt x="8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509;p30">
              <a:extLst>
                <a:ext uri="{FF2B5EF4-FFF2-40B4-BE49-F238E27FC236}">
                  <a16:creationId xmlns:a16="http://schemas.microsoft.com/office/drawing/2014/main" id="{C4161882-239E-AE7E-C356-EA8F354A0D51}"/>
                </a:ext>
              </a:extLst>
            </p:cNvPr>
            <p:cNvSpPr/>
            <p:nvPr/>
          </p:nvSpPr>
          <p:spPr>
            <a:xfrm>
              <a:off x="2428275" y="2582050"/>
              <a:ext cx="45275" cy="235250"/>
            </a:xfrm>
            <a:custGeom>
              <a:avLst/>
              <a:gdLst/>
              <a:ahLst/>
              <a:cxnLst/>
              <a:rect l="l" t="t" r="r" b="b"/>
              <a:pathLst>
                <a:path w="1811" h="9410" extrusionOk="0">
                  <a:moveTo>
                    <a:pt x="518" y="0"/>
                  </a:moveTo>
                  <a:lnTo>
                    <a:pt x="120" y="637"/>
                  </a:lnTo>
                  <a:lnTo>
                    <a:pt x="557" y="1512"/>
                  </a:lnTo>
                  <a:lnTo>
                    <a:pt x="677" y="1691"/>
                  </a:lnTo>
                  <a:lnTo>
                    <a:pt x="0" y="8594"/>
                  </a:lnTo>
                  <a:lnTo>
                    <a:pt x="915" y="9410"/>
                  </a:lnTo>
                  <a:lnTo>
                    <a:pt x="1811" y="8475"/>
                  </a:lnTo>
                  <a:lnTo>
                    <a:pt x="1094" y="1691"/>
                  </a:lnTo>
                  <a:lnTo>
                    <a:pt x="1234" y="1413"/>
                  </a:lnTo>
                  <a:lnTo>
                    <a:pt x="1612" y="637"/>
                  </a:lnTo>
                  <a:lnTo>
                    <a:pt x="1313" y="199"/>
                  </a:lnTo>
                  <a:lnTo>
                    <a:pt x="518"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510;p30">
              <a:extLst>
                <a:ext uri="{FF2B5EF4-FFF2-40B4-BE49-F238E27FC236}">
                  <a16:creationId xmlns:a16="http://schemas.microsoft.com/office/drawing/2014/main" id="{13EEE142-3CDE-13C0-18E8-9D691533E50B}"/>
                </a:ext>
              </a:extLst>
            </p:cNvPr>
            <p:cNvSpPr/>
            <p:nvPr/>
          </p:nvSpPr>
          <p:spPr>
            <a:xfrm>
              <a:off x="2395450" y="2565650"/>
              <a:ext cx="99500" cy="58700"/>
            </a:xfrm>
            <a:custGeom>
              <a:avLst/>
              <a:gdLst/>
              <a:ahLst/>
              <a:cxnLst/>
              <a:rect l="l" t="t" r="r" b="b"/>
              <a:pathLst>
                <a:path w="3980" h="2348" extrusionOk="0">
                  <a:moveTo>
                    <a:pt x="617" y="0"/>
                  </a:moveTo>
                  <a:lnTo>
                    <a:pt x="0" y="676"/>
                  </a:lnTo>
                  <a:lnTo>
                    <a:pt x="896" y="2347"/>
                  </a:lnTo>
                  <a:lnTo>
                    <a:pt x="2109" y="995"/>
                  </a:lnTo>
                  <a:lnTo>
                    <a:pt x="3362" y="2288"/>
                  </a:lnTo>
                  <a:lnTo>
                    <a:pt x="3979" y="796"/>
                  </a:lnTo>
                  <a:lnTo>
                    <a:pt x="3362" y="60"/>
                  </a:lnTo>
                  <a:lnTo>
                    <a:pt x="2129" y="597"/>
                  </a:lnTo>
                  <a:lnTo>
                    <a:pt x="61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511;p30">
              <a:extLst>
                <a:ext uri="{FF2B5EF4-FFF2-40B4-BE49-F238E27FC236}">
                  <a16:creationId xmlns:a16="http://schemas.microsoft.com/office/drawing/2014/main" id="{20E5A8E5-5CB0-DBF0-AD88-EC71B10092E3}"/>
                </a:ext>
              </a:extLst>
            </p:cNvPr>
            <p:cNvSpPr/>
            <p:nvPr/>
          </p:nvSpPr>
          <p:spPr>
            <a:xfrm>
              <a:off x="2395450" y="2565650"/>
              <a:ext cx="99500" cy="58700"/>
            </a:xfrm>
            <a:custGeom>
              <a:avLst/>
              <a:gdLst/>
              <a:ahLst/>
              <a:cxnLst/>
              <a:rect l="l" t="t" r="r" b="b"/>
              <a:pathLst>
                <a:path w="3980" h="2348" extrusionOk="0">
                  <a:moveTo>
                    <a:pt x="617" y="0"/>
                  </a:moveTo>
                  <a:lnTo>
                    <a:pt x="0" y="676"/>
                  </a:lnTo>
                  <a:lnTo>
                    <a:pt x="896" y="2347"/>
                  </a:lnTo>
                  <a:lnTo>
                    <a:pt x="2109" y="995"/>
                  </a:lnTo>
                  <a:lnTo>
                    <a:pt x="3362" y="2288"/>
                  </a:lnTo>
                  <a:lnTo>
                    <a:pt x="3979" y="796"/>
                  </a:lnTo>
                  <a:lnTo>
                    <a:pt x="3362" y="60"/>
                  </a:lnTo>
                  <a:lnTo>
                    <a:pt x="2129" y="597"/>
                  </a:lnTo>
                  <a:lnTo>
                    <a:pt x="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512;p30">
              <a:extLst>
                <a:ext uri="{FF2B5EF4-FFF2-40B4-BE49-F238E27FC236}">
                  <a16:creationId xmlns:a16="http://schemas.microsoft.com/office/drawing/2014/main" id="{631EC251-2848-1CB6-0451-E5A0A0B60B8D}"/>
                </a:ext>
              </a:extLst>
            </p:cNvPr>
            <p:cNvSpPr/>
            <p:nvPr/>
          </p:nvSpPr>
          <p:spPr>
            <a:xfrm>
              <a:off x="2542150" y="2465675"/>
              <a:ext cx="28375" cy="20425"/>
            </a:xfrm>
            <a:custGeom>
              <a:avLst/>
              <a:gdLst/>
              <a:ahLst/>
              <a:cxnLst/>
              <a:rect l="l" t="t" r="r" b="b"/>
              <a:pathLst>
                <a:path w="1135" h="817" extrusionOk="0">
                  <a:moveTo>
                    <a:pt x="1" y="1"/>
                  </a:moveTo>
                  <a:lnTo>
                    <a:pt x="1" y="816"/>
                  </a:lnTo>
                  <a:lnTo>
                    <a:pt x="1135" y="816"/>
                  </a:lnTo>
                  <a:lnTo>
                    <a:pt x="1135"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513;p30">
              <a:extLst>
                <a:ext uri="{FF2B5EF4-FFF2-40B4-BE49-F238E27FC236}">
                  <a16:creationId xmlns:a16="http://schemas.microsoft.com/office/drawing/2014/main" id="{8F68DBF3-8626-EA2A-F876-3A8FDD7627E3}"/>
                </a:ext>
              </a:extLst>
            </p:cNvPr>
            <p:cNvSpPr/>
            <p:nvPr/>
          </p:nvSpPr>
          <p:spPr>
            <a:xfrm>
              <a:off x="2542150" y="2465675"/>
              <a:ext cx="28375" cy="20425"/>
            </a:xfrm>
            <a:custGeom>
              <a:avLst/>
              <a:gdLst/>
              <a:ahLst/>
              <a:cxnLst/>
              <a:rect l="l" t="t" r="r" b="b"/>
              <a:pathLst>
                <a:path w="1135" h="817" extrusionOk="0">
                  <a:moveTo>
                    <a:pt x="1" y="1"/>
                  </a:moveTo>
                  <a:lnTo>
                    <a:pt x="1" y="816"/>
                  </a:lnTo>
                  <a:lnTo>
                    <a:pt x="1135" y="816"/>
                  </a:lnTo>
                  <a:lnTo>
                    <a:pt x="11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514;p30">
              <a:extLst>
                <a:ext uri="{FF2B5EF4-FFF2-40B4-BE49-F238E27FC236}">
                  <a16:creationId xmlns:a16="http://schemas.microsoft.com/office/drawing/2014/main" id="{9BD524E9-3F52-FA2E-EAF8-FE9F42CF061C}"/>
                </a:ext>
              </a:extLst>
            </p:cNvPr>
            <p:cNvSpPr/>
            <p:nvPr/>
          </p:nvSpPr>
          <p:spPr>
            <a:xfrm>
              <a:off x="2567525" y="2460700"/>
              <a:ext cx="95000" cy="30375"/>
            </a:xfrm>
            <a:custGeom>
              <a:avLst/>
              <a:gdLst/>
              <a:ahLst/>
              <a:cxnLst/>
              <a:rect l="l" t="t" r="r" b="b"/>
              <a:pathLst>
                <a:path w="3800" h="1215" extrusionOk="0">
                  <a:moveTo>
                    <a:pt x="0" y="1"/>
                  </a:moveTo>
                  <a:lnTo>
                    <a:pt x="0" y="1214"/>
                  </a:lnTo>
                  <a:lnTo>
                    <a:pt x="3800" y="1214"/>
                  </a:lnTo>
                  <a:lnTo>
                    <a:pt x="3800"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515;p30">
              <a:extLst>
                <a:ext uri="{FF2B5EF4-FFF2-40B4-BE49-F238E27FC236}">
                  <a16:creationId xmlns:a16="http://schemas.microsoft.com/office/drawing/2014/main" id="{011D1052-B878-F638-7421-2F3D4D022FD1}"/>
                </a:ext>
              </a:extLst>
            </p:cNvPr>
            <p:cNvSpPr/>
            <p:nvPr/>
          </p:nvSpPr>
          <p:spPr>
            <a:xfrm>
              <a:off x="2567525" y="2460700"/>
              <a:ext cx="95000" cy="30375"/>
            </a:xfrm>
            <a:custGeom>
              <a:avLst/>
              <a:gdLst/>
              <a:ahLst/>
              <a:cxnLst/>
              <a:rect l="l" t="t" r="r" b="b"/>
              <a:pathLst>
                <a:path w="3800" h="1215" extrusionOk="0">
                  <a:moveTo>
                    <a:pt x="0" y="1"/>
                  </a:moveTo>
                  <a:lnTo>
                    <a:pt x="0" y="1214"/>
                  </a:lnTo>
                  <a:lnTo>
                    <a:pt x="3800" y="1214"/>
                  </a:lnTo>
                  <a:lnTo>
                    <a:pt x="38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516;p30">
              <a:extLst>
                <a:ext uri="{FF2B5EF4-FFF2-40B4-BE49-F238E27FC236}">
                  <a16:creationId xmlns:a16="http://schemas.microsoft.com/office/drawing/2014/main" id="{7B35C83E-5B9D-B3EC-C977-1E7C85C589B1}"/>
                </a:ext>
              </a:extLst>
            </p:cNvPr>
            <p:cNvSpPr/>
            <p:nvPr/>
          </p:nvSpPr>
          <p:spPr>
            <a:xfrm>
              <a:off x="2655050" y="2456725"/>
              <a:ext cx="118375" cy="37825"/>
            </a:xfrm>
            <a:custGeom>
              <a:avLst/>
              <a:gdLst/>
              <a:ahLst/>
              <a:cxnLst/>
              <a:rect l="l" t="t" r="r" b="b"/>
              <a:pathLst>
                <a:path w="4735" h="1513" extrusionOk="0">
                  <a:moveTo>
                    <a:pt x="0" y="1"/>
                  </a:moveTo>
                  <a:lnTo>
                    <a:pt x="0" y="1512"/>
                  </a:lnTo>
                  <a:lnTo>
                    <a:pt x="4735" y="1512"/>
                  </a:lnTo>
                  <a:lnTo>
                    <a:pt x="4735"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517;p30">
              <a:extLst>
                <a:ext uri="{FF2B5EF4-FFF2-40B4-BE49-F238E27FC236}">
                  <a16:creationId xmlns:a16="http://schemas.microsoft.com/office/drawing/2014/main" id="{FFA2199A-094F-DD75-9A12-E6362C713726}"/>
                </a:ext>
              </a:extLst>
            </p:cNvPr>
            <p:cNvSpPr/>
            <p:nvPr/>
          </p:nvSpPr>
          <p:spPr>
            <a:xfrm>
              <a:off x="2655050" y="2456725"/>
              <a:ext cx="118375" cy="37825"/>
            </a:xfrm>
            <a:custGeom>
              <a:avLst/>
              <a:gdLst/>
              <a:ahLst/>
              <a:cxnLst/>
              <a:rect l="l" t="t" r="r" b="b"/>
              <a:pathLst>
                <a:path w="4735" h="1513" extrusionOk="0">
                  <a:moveTo>
                    <a:pt x="0" y="1"/>
                  </a:moveTo>
                  <a:lnTo>
                    <a:pt x="0" y="1512"/>
                  </a:lnTo>
                  <a:lnTo>
                    <a:pt x="4735" y="1512"/>
                  </a:lnTo>
                  <a:lnTo>
                    <a:pt x="4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518;p30">
              <a:extLst>
                <a:ext uri="{FF2B5EF4-FFF2-40B4-BE49-F238E27FC236}">
                  <a16:creationId xmlns:a16="http://schemas.microsoft.com/office/drawing/2014/main" id="{75E66964-E432-F6F7-420D-8D4DFDDC5AC0}"/>
                </a:ext>
              </a:extLst>
            </p:cNvPr>
            <p:cNvSpPr/>
            <p:nvPr/>
          </p:nvSpPr>
          <p:spPr>
            <a:xfrm>
              <a:off x="2221400" y="2660125"/>
              <a:ext cx="150200" cy="248725"/>
            </a:xfrm>
            <a:custGeom>
              <a:avLst/>
              <a:gdLst/>
              <a:ahLst/>
              <a:cxnLst/>
              <a:rect l="l" t="t" r="r" b="b"/>
              <a:pathLst>
                <a:path w="6008" h="9949" extrusionOk="0">
                  <a:moveTo>
                    <a:pt x="1631" y="1"/>
                  </a:moveTo>
                  <a:cubicBezTo>
                    <a:pt x="1631" y="1"/>
                    <a:pt x="0" y="2249"/>
                    <a:pt x="40" y="3104"/>
                  </a:cubicBezTo>
                  <a:cubicBezTo>
                    <a:pt x="119" y="4496"/>
                    <a:pt x="3183" y="7759"/>
                    <a:pt x="3183" y="7759"/>
                  </a:cubicBezTo>
                  <a:lnTo>
                    <a:pt x="3561" y="8972"/>
                  </a:lnTo>
                  <a:cubicBezTo>
                    <a:pt x="3601" y="9131"/>
                    <a:pt x="3700" y="9251"/>
                    <a:pt x="3859" y="9330"/>
                  </a:cubicBezTo>
                  <a:lnTo>
                    <a:pt x="4814" y="9867"/>
                  </a:lnTo>
                  <a:cubicBezTo>
                    <a:pt x="4910" y="9922"/>
                    <a:pt x="5017" y="9949"/>
                    <a:pt x="5123" y="9949"/>
                  </a:cubicBezTo>
                  <a:cubicBezTo>
                    <a:pt x="5326" y="9949"/>
                    <a:pt x="5525" y="9851"/>
                    <a:pt x="5630" y="9669"/>
                  </a:cubicBezTo>
                  <a:lnTo>
                    <a:pt x="5868" y="9330"/>
                  </a:lnTo>
                  <a:cubicBezTo>
                    <a:pt x="6008" y="9112"/>
                    <a:pt x="5988" y="8773"/>
                    <a:pt x="5809" y="8574"/>
                  </a:cubicBezTo>
                  <a:lnTo>
                    <a:pt x="5431" y="8157"/>
                  </a:lnTo>
                  <a:lnTo>
                    <a:pt x="5391" y="8117"/>
                  </a:lnTo>
                  <a:lnTo>
                    <a:pt x="4118" y="7261"/>
                  </a:lnTo>
                  <a:cubicBezTo>
                    <a:pt x="4118" y="7261"/>
                    <a:pt x="3123" y="5491"/>
                    <a:pt x="2606" y="4258"/>
                  </a:cubicBezTo>
                  <a:cubicBezTo>
                    <a:pt x="2407" y="3780"/>
                    <a:pt x="2248" y="3363"/>
                    <a:pt x="2248" y="3044"/>
                  </a:cubicBezTo>
                  <a:cubicBezTo>
                    <a:pt x="2248" y="2368"/>
                    <a:pt x="3441" y="617"/>
                    <a:pt x="3441" y="617"/>
                  </a:cubicBezTo>
                  <a:lnTo>
                    <a:pt x="1631"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519;p30">
              <a:extLst>
                <a:ext uri="{FF2B5EF4-FFF2-40B4-BE49-F238E27FC236}">
                  <a16:creationId xmlns:a16="http://schemas.microsoft.com/office/drawing/2014/main" id="{C84CBF67-143B-2405-D53B-13953E49F5FD}"/>
                </a:ext>
              </a:extLst>
            </p:cNvPr>
            <p:cNvSpPr/>
            <p:nvPr/>
          </p:nvSpPr>
          <p:spPr>
            <a:xfrm>
              <a:off x="2243775" y="2578250"/>
              <a:ext cx="114900" cy="127150"/>
            </a:xfrm>
            <a:custGeom>
              <a:avLst/>
              <a:gdLst/>
              <a:ahLst/>
              <a:cxnLst/>
              <a:rect l="l" t="t" r="r" b="b"/>
              <a:pathLst>
                <a:path w="4596" h="5086" extrusionOk="0">
                  <a:moveTo>
                    <a:pt x="3322" y="0"/>
                  </a:moveTo>
                  <a:cubicBezTo>
                    <a:pt x="3022" y="0"/>
                    <a:pt x="2708" y="67"/>
                    <a:pt x="2507" y="172"/>
                  </a:cubicBezTo>
                  <a:cubicBezTo>
                    <a:pt x="1532" y="670"/>
                    <a:pt x="0" y="3554"/>
                    <a:pt x="0" y="3554"/>
                  </a:cubicBezTo>
                  <a:lnTo>
                    <a:pt x="2805" y="5086"/>
                  </a:lnTo>
                  <a:cubicBezTo>
                    <a:pt x="2805" y="5086"/>
                    <a:pt x="4476" y="2579"/>
                    <a:pt x="4576" y="1585"/>
                  </a:cubicBezTo>
                  <a:cubicBezTo>
                    <a:pt x="4595" y="1167"/>
                    <a:pt x="4337" y="411"/>
                    <a:pt x="3999" y="172"/>
                  </a:cubicBezTo>
                  <a:cubicBezTo>
                    <a:pt x="3840" y="51"/>
                    <a:pt x="3586" y="0"/>
                    <a:pt x="3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520;p30">
              <a:extLst>
                <a:ext uri="{FF2B5EF4-FFF2-40B4-BE49-F238E27FC236}">
                  <a16:creationId xmlns:a16="http://schemas.microsoft.com/office/drawing/2014/main" id="{BD8AC49E-5C78-F9D8-9C49-7C6A956128EB}"/>
                </a:ext>
              </a:extLst>
            </p:cNvPr>
            <p:cNvSpPr/>
            <p:nvPr/>
          </p:nvSpPr>
          <p:spPr>
            <a:xfrm>
              <a:off x="2535700" y="2463200"/>
              <a:ext cx="12450" cy="25875"/>
            </a:xfrm>
            <a:custGeom>
              <a:avLst/>
              <a:gdLst/>
              <a:ahLst/>
              <a:cxnLst/>
              <a:rect l="l" t="t" r="r" b="b"/>
              <a:pathLst>
                <a:path w="498" h="1035" extrusionOk="0">
                  <a:moveTo>
                    <a:pt x="0" y="0"/>
                  </a:moveTo>
                  <a:lnTo>
                    <a:pt x="0" y="1035"/>
                  </a:lnTo>
                  <a:lnTo>
                    <a:pt x="498" y="1035"/>
                  </a:lnTo>
                  <a:lnTo>
                    <a:pt x="4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521;p30">
              <a:extLst>
                <a:ext uri="{FF2B5EF4-FFF2-40B4-BE49-F238E27FC236}">
                  <a16:creationId xmlns:a16="http://schemas.microsoft.com/office/drawing/2014/main" id="{02FD732D-4160-58AC-E8B9-69AB96C02041}"/>
                </a:ext>
              </a:extLst>
            </p:cNvPr>
            <p:cNvSpPr/>
            <p:nvPr/>
          </p:nvSpPr>
          <p:spPr>
            <a:xfrm>
              <a:off x="2770925" y="2453250"/>
              <a:ext cx="12450" cy="45275"/>
            </a:xfrm>
            <a:custGeom>
              <a:avLst/>
              <a:gdLst/>
              <a:ahLst/>
              <a:cxnLst/>
              <a:rect l="l" t="t" r="r" b="b"/>
              <a:pathLst>
                <a:path w="498" h="1811" extrusionOk="0">
                  <a:moveTo>
                    <a:pt x="0" y="0"/>
                  </a:moveTo>
                  <a:lnTo>
                    <a:pt x="0" y="1811"/>
                  </a:lnTo>
                  <a:lnTo>
                    <a:pt x="498" y="1811"/>
                  </a:lnTo>
                  <a:lnTo>
                    <a:pt x="4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522;p30">
              <a:extLst>
                <a:ext uri="{FF2B5EF4-FFF2-40B4-BE49-F238E27FC236}">
                  <a16:creationId xmlns:a16="http://schemas.microsoft.com/office/drawing/2014/main" id="{9998C2B0-BA6F-D80C-17FE-F28DBBC1C9C2}"/>
                </a:ext>
              </a:extLst>
            </p:cNvPr>
            <p:cNvSpPr/>
            <p:nvPr/>
          </p:nvSpPr>
          <p:spPr>
            <a:xfrm>
              <a:off x="2386000" y="2370700"/>
              <a:ext cx="149225" cy="132800"/>
            </a:xfrm>
            <a:custGeom>
              <a:avLst/>
              <a:gdLst/>
              <a:ahLst/>
              <a:cxnLst/>
              <a:rect l="l" t="t" r="r" b="b"/>
              <a:pathLst>
                <a:path w="5969" h="5312" extrusionOk="0">
                  <a:moveTo>
                    <a:pt x="2945" y="0"/>
                  </a:moveTo>
                  <a:cubicBezTo>
                    <a:pt x="2945" y="0"/>
                    <a:pt x="3581" y="995"/>
                    <a:pt x="1791" y="1930"/>
                  </a:cubicBezTo>
                  <a:cubicBezTo>
                    <a:pt x="1" y="2845"/>
                    <a:pt x="1612" y="5292"/>
                    <a:pt x="1612" y="5292"/>
                  </a:cubicBezTo>
                  <a:lnTo>
                    <a:pt x="2109" y="5311"/>
                  </a:lnTo>
                  <a:cubicBezTo>
                    <a:pt x="2109" y="5311"/>
                    <a:pt x="2666" y="4993"/>
                    <a:pt x="2587" y="3879"/>
                  </a:cubicBezTo>
                  <a:cubicBezTo>
                    <a:pt x="2587" y="3879"/>
                    <a:pt x="3163" y="3501"/>
                    <a:pt x="3163" y="2725"/>
                  </a:cubicBezTo>
                  <a:cubicBezTo>
                    <a:pt x="3163" y="2725"/>
                    <a:pt x="5968" y="2248"/>
                    <a:pt x="5471" y="1253"/>
                  </a:cubicBezTo>
                  <a:cubicBezTo>
                    <a:pt x="4974" y="259"/>
                    <a:pt x="2945" y="0"/>
                    <a:pt x="29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523;p30">
              <a:extLst>
                <a:ext uri="{FF2B5EF4-FFF2-40B4-BE49-F238E27FC236}">
                  <a16:creationId xmlns:a16="http://schemas.microsoft.com/office/drawing/2014/main" id="{D0B2578C-1F0C-E667-EFA0-8C0E1F4443FC}"/>
                </a:ext>
              </a:extLst>
            </p:cNvPr>
            <p:cNvSpPr/>
            <p:nvPr/>
          </p:nvSpPr>
          <p:spPr>
            <a:xfrm>
              <a:off x="2418825" y="2485525"/>
              <a:ext cx="36400" cy="36350"/>
            </a:xfrm>
            <a:custGeom>
              <a:avLst/>
              <a:gdLst/>
              <a:ahLst/>
              <a:cxnLst/>
              <a:rect l="l" t="t" r="r" b="b"/>
              <a:pathLst>
                <a:path w="1456" h="1454" extrusionOk="0">
                  <a:moveTo>
                    <a:pt x="622" y="0"/>
                  </a:moveTo>
                  <a:cubicBezTo>
                    <a:pt x="607" y="0"/>
                    <a:pt x="592" y="1"/>
                    <a:pt x="577" y="2"/>
                  </a:cubicBezTo>
                  <a:cubicBezTo>
                    <a:pt x="179" y="42"/>
                    <a:pt x="0" y="440"/>
                    <a:pt x="179" y="798"/>
                  </a:cubicBezTo>
                  <a:cubicBezTo>
                    <a:pt x="339" y="1077"/>
                    <a:pt x="577" y="1295"/>
                    <a:pt x="876" y="1415"/>
                  </a:cubicBezTo>
                  <a:cubicBezTo>
                    <a:pt x="942" y="1441"/>
                    <a:pt x="1003" y="1453"/>
                    <a:pt x="1058" y="1453"/>
                  </a:cubicBezTo>
                  <a:cubicBezTo>
                    <a:pt x="1332" y="1453"/>
                    <a:pt x="1456" y="1149"/>
                    <a:pt x="1373" y="818"/>
                  </a:cubicBezTo>
                  <a:cubicBezTo>
                    <a:pt x="1277" y="473"/>
                    <a:pt x="998" y="0"/>
                    <a:pt x="62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524;p30">
              <a:extLst>
                <a:ext uri="{FF2B5EF4-FFF2-40B4-BE49-F238E27FC236}">
                  <a16:creationId xmlns:a16="http://schemas.microsoft.com/office/drawing/2014/main" id="{71976DBF-A6B1-2B61-A417-65DA7834ED9A}"/>
                </a:ext>
              </a:extLst>
            </p:cNvPr>
            <p:cNvSpPr/>
            <p:nvPr/>
          </p:nvSpPr>
          <p:spPr>
            <a:xfrm>
              <a:off x="2390975" y="2420925"/>
              <a:ext cx="21900" cy="23400"/>
            </a:xfrm>
            <a:custGeom>
              <a:avLst/>
              <a:gdLst/>
              <a:ahLst/>
              <a:cxnLst/>
              <a:rect l="l" t="t" r="r" b="b"/>
              <a:pathLst>
                <a:path w="876" h="936" extrusionOk="0">
                  <a:moveTo>
                    <a:pt x="407" y="0"/>
                  </a:moveTo>
                  <a:cubicBezTo>
                    <a:pt x="372" y="0"/>
                    <a:pt x="335" y="19"/>
                    <a:pt x="299" y="60"/>
                  </a:cubicBezTo>
                  <a:cubicBezTo>
                    <a:pt x="0" y="418"/>
                    <a:pt x="876" y="935"/>
                    <a:pt x="876" y="935"/>
                  </a:cubicBezTo>
                  <a:cubicBezTo>
                    <a:pt x="876" y="935"/>
                    <a:pt x="661" y="0"/>
                    <a:pt x="40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525;p30">
              <a:extLst>
                <a:ext uri="{FF2B5EF4-FFF2-40B4-BE49-F238E27FC236}">
                  <a16:creationId xmlns:a16="http://schemas.microsoft.com/office/drawing/2014/main" id="{08807BE9-B92B-C856-BD8D-26EF86FE2D2F}"/>
                </a:ext>
              </a:extLst>
            </p:cNvPr>
            <p:cNvSpPr/>
            <p:nvPr/>
          </p:nvSpPr>
          <p:spPr>
            <a:xfrm>
              <a:off x="2483975" y="2503475"/>
              <a:ext cx="13950" cy="19925"/>
            </a:xfrm>
            <a:custGeom>
              <a:avLst/>
              <a:gdLst/>
              <a:ahLst/>
              <a:cxnLst/>
              <a:rect l="l" t="t" r="r" b="b"/>
              <a:pathLst>
                <a:path w="558" h="797" extrusionOk="0">
                  <a:moveTo>
                    <a:pt x="40" y="0"/>
                  </a:moveTo>
                  <a:cubicBezTo>
                    <a:pt x="0" y="0"/>
                    <a:pt x="0" y="0"/>
                    <a:pt x="0" y="20"/>
                  </a:cubicBezTo>
                  <a:cubicBezTo>
                    <a:pt x="60" y="299"/>
                    <a:pt x="179" y="557"/>
                    <a:pt x="398" y="697"/>
                  </a:cubicBezTo>
                  <a:cubicBezTo>
                    <a:pt x="458" y="717"/>
                    <a:pt x="478" y="736"/>
                    <a:pt x="518" y="796"/>
                  </a:cubicBezTo>
                  <a:cubicBezTo>
                    <a:pt x="537" y="796"/>
                    <a:pt x="557" y="796"/>
                    <a:pt x="557" y="776"/>
                  </a:cubicBezTo>
                  <a:cubicBezTo>
                    <a:pt x="557" y="736"/>
                    <a:pt x="557" y="717"/>
                    <a:pt x="537" y="717"/>
                  </a:cubicBezTo>
                  <a:cubicBezTo>
                    <a:pt x="279" y="577"/>
                    <a:pt x="100" y="319"/>
                    <a:pt x="60" y="20"/>
                  </a:cubicBezTo>
                  <a:cubicBezTo>
                    <a:pt x="60" y="0"/>
                    <a:pt x="60" y="0"/>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2318;p30">
            <a:extLst>
              <a:ext uri="{FF2B5EF4-FFF2-40B4-BE49-F238E27FC236}">
                <a16:creationId xmlns:a16="http://schemas.microsoft.com/office/drawing/2014/main" id="{5C05F122-7A37-7402-25F8-C8C3612B4203}"/>
              </a:ext>
            </a:extLst>
          </p:cNvPr>
          <p:cNvGrpSpPr/>
          <p:nvPr/>
        </p:nvGrpSpPr>
        <p:grpSpPr>
          <a:xfrm>
            <a:off x="1612330" y="3446281"/>
            <a:ext cx="3690078" cy="3403381"/>
            <a:chOff x="349975" y="1540175"/>
            <a:chExt cx="2633325" cy="2428731"/>
          </a:xfrm>
        </p:grpSpPr>
        <p:sp>
          <p:nvSpPr>
            <p:cNvPr id="420" name="Google Shape;2319;p30">
              <a:extLst>
                <a:ext uri="{FF2B5EF4-FFF2-40B4-BE49-F238E27FC236}">
                  <a16:creationId xmlns:a16="http://schemas.microsoft.com/office/drawing/2014/main" id="{F3155DBD-4573-C687-68F1-32EC170EAD43}"/>
                </a:ext>
              </a:extLst>
            </p:cNvPr>
            <p:cNvSpPr/>
            <p:nvPr/>
          </p:nvSpPr>
          <p:spPr>
            <a:xfrm>
              <a:off x="2703775" y="3675150"/>
              <a:ext cx="205425" cy="2025"/>
            </a:xfrm>
            <a:custGeom>
              <a:avLst/>
              <a:gdLst/>
              <a:ahLst/>
              <a:cxnLst/>
              <a:rect l="l" t="t" r="r" b="b"/>
              <a:pathLst>
                <a:path w="8217" h="81" extrusionOk="0">
                  <a:moveTo>
                    <a:pt x="1" y="1"/>
                  </a:moveTo>
                  <a:lnTo>
                    <a:pt x="1" y="80"/>
                  </a:lnTo>
                  <a:lnTo>
                    <a:pt x="8217" y="80"/>
                  </a:lnTo>
                  <a:lnTo>
                    <a:pt x="82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320;p30">
              <a:extLst>
                <a:ext uri="{FF2B5EF4-FFF2-40B4-BE49-F238E27FC236}">
                  <a16:creationId xmlns:a16="http://schemas.microsoft.com/office/drawing/2014/main" id="{40AF5443-47ED-25E0-2CC8-200CD7213BF5}"/>
                </a:ext>
              </a:extLst>
            </p:cNvPr>
            <p:cNvSpPr/>
            <p:nvPr/>
          </p:nvSpPr>
          <p:spPr>
            <a:xfrm>
              <a:off x="2117450" y="3692075"/>
              <a:ext cx="54225" cy="2000"/>
            </a:xfrm>
            <a:custGeom>
              <a:avLst/>
              <a:gdLst/>
              <a:ahLst/>
              <a:cxnLst/>
              <a:rect l="l" t="t" r="r" b="b"/>
              <a:pathLst>
                <a:path w="2169" h="80" extrusionOk="0">
                  <a:moveTo>
                    <a:pt x="0" y="0"/>
                  </a:moveTo>
                  <a:lnTo>
                    <a:pt x="0" y="80"/>
                  </a:lnTo>
                  <a:lnTo>
                    <a:pt x="2169" y="8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321;p30">
              <a:extLst>
                <a:ext uri="{FF2B5EF4-FFF2-40B4-BE49-F238E27FC236}">
                  <a16:creationId xmlns:a16="http://schemas.microsoft.com/office/drawing/2014/main" id="{34CC11C7-C3B8-6136-A64A-76A4273FBC3A}"/>
                </a:ext>
              </a:extLst>
            </p:cNvPr>
            <p:cNvSpPr/>
            <p:nvPr/>
          </p:nvSpPr>
          <p:spPr>
            <a:xfrm>
              <a:off x="2577975" y="3617475"/>
              <a:ext cx="119375" cy="2000"/>
            </a:xfrm>
            <a:custGeom>
              <a:avLst/>
              <a:gdLst/>
              <a:ahLst/>
              <a:cxnLst/>
              <a:rect l="l" t="t" r="r" b="b"/>
              <a:pathLst>
                <a:path w="4775" h="80" extrusionOk="0">
                  <a:moveTo>
                    <a:pt x="0" y="0"/>
                  </a:moveTo>
                  <a:lnTo>
                    <a:pt x="0" y="80"/>
                  </a:lnTo>
                  <a:lnTo>
                    <a:pt x="4774" y="80"/>
                  </a:lnTo>
                  <a:lnTo>
                    <a:pt x="4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322;p30">
              <a:extLst>
                <a:ext uri="{FF2B5EF4-FFF2-40B4-BE49-F238E27FC236}">
                  <a16:creationId xmlns:a16="http://schemas.microsoft.com/office/drawing/2014/main" id="{B67B1B4A-2A1D-2FA4-AE27-5F619C9B9151}"/>
                </a:ext>
              </a:extLst>
            </p:cNvPr>
            <p:cNvSpPr/>
            <p:nvPr/>
          </p:nvSpPr>
          <p:spPr>
            <a:xfrm>
              <a:off x="438500" y="3627900"/>
              <a:ext cx="268575" cy="2025"/>
            </a:xfrm>
            <a:custGeom>
              <a:avLst/>
              <a:gdLst/>
              <a:ahLst/>
              <a:cxnLst/>
              <a:rect l="l" t="t" r="r" b="b"/>
              <a:pathLst>
                <a:path w="10743" h="81" extrusionOk="0">
                  <a:moveTo>
                    <a:pt x="1" y="1"/>
                  </a:moveTo>
                  <a:lnTo>
                    <a:pt x="1" y="80"/>
                  </a:lnTo>
                  <a:lnTo>
                    <a:pt x="10743" y="80"/>
                  </a:lnTo>
                  <a:lnTo>
                    <a:pt x="107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323;p30">
              <a:extLst>
                <a:ext uri="{FF2B5EF4-FFF2-40B4-BE49-F238E27FC236}">
                  <a16:creationId xmlns:a16="http://schemas.microsoft.com/office/drawing/2014/main" id="{B4F1C062-95BE-BCFA-D451-F5461CD3B5D8}"/>
                </a:ext>
              </a:extLst>
            </p:cNvPr>
            <p:cNvSpPr/>
            <p:nvPr/>
          </p:nvSpPr>
          <p:spPr>
            <a:xfrm>
              <a:off x="762250" y="3627900"/>
              <a:ext cx="39325" cy="2025"/>
            </a:xfrm>
            <a:custGeom>
              <a:avLst/>
              <a:gdLst/>
              <a:ahLst/>
              <a:cxnLst/>
              <a:rect l="l" t="t" r="r" b="b"/>
              <a:pathLst>
                <a:path w="1573" h="81" extrusionOk="0">
                  <a:moveTo>
                    <a:pt x="1" y="1"/>
                  </a:moveTo>
                  <a:lnTo>
                    <a:pt x="1" y="80"/>
                  </a:lnTo>
                  <a:lnTo>
                    <a:pt x="1572" y="80"/>
                  </a:ln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324;p30">
              <a:extLst>
                <a:ext uri="{FF2B5EF4-FFF2-40B4-BE49-F238E27FC236}">
                  <a16:creationId xmlns:a16="http://schemas.microsoft.com/office/drawing/2014/main" id="{66E388FA-1E97-9D83-97D2-81138349D340}"/>
                </a:ext>
              </a:extLst>
            </p:cNvPr>
            <p:cNvSpPr/>
            <p:nvPr/>
          </p:nvSpPr>
          <p:spPr>
            <a:xfrm>
              <a:off x="929350" y="3654275"/>
              <a:ext cx="582400" cy="1500"/>
            </a:xfrm>
            <a:custGeom>
              <a:avLst/>
              <a:gdLst/>
              <a:ahLst/>
              <a:cxnLst/>
              <a:rect l="l" t="t" r="r" b="b"/>
              <a:pathLst>
                <a:path w="23296" h="60" extrusionOk="0">
                  <a:moveTo>
                    <a:pt x="1" y="0"/>
                  </a:moveTo>
                  <a:lnTo>
                    <a:pt x="1" y="60"/>
                  </a:lnTo>
                  <a:lnTo>
                    <a:pt x="23295" y="60"/>
                  </a:lnTo>
                  <a:lnTo>
                    <a:pt x="23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325;p30">
              <a:extLst>
                <a:ext uri="{FF2B5EF4-FFF2-40B4-BE49-F238E27FC236}">
                  <a16:creationId xmlns:a16="http://schemas.microsoft.com/office/drawing/2014/main" id="{38713792-E855-1316-5506-F96838A2A8E5}"/>
                </a:ext>
              </a:extLst>
            </p:cNvPr>
            <p:cNvSpPr/>
            <p:nvPr/>
          </p:nvSpPr>
          <p:spPr>
            <a:xfrm>
              <a:off x="349975" y="1540175"/>
              <a:ext cx="1271175" cy="1758025"/>
            </a:xfrm>
            <a:custGeom>
              <a:avLst/>
              <a:gdLst/>
              <a:ahLst/>
              <a:cxnLst/>
              <a:rect l="l" t="t" r="r" b="b"/>
              <a:pathLst>
                <a:path w="50847" h="70321" extrusionOk="0">
                  <a:moveTo>
                    <a:pt x="49434" y="40"/>
                  </a:moveTo>
                  <a:cubicBezTo>
                    <a:pt x="50210" y="40"/>
                    <a:pt x="50807" y="657"/>
                    <a:pt x="50807" y="1413"/>
                  </a:cubicBezTo>
                  <a:lnTo>
                    <a:pt x="50807" y="68889"/>
                  </a:lnTo>
                  <a:cubicBezTo>
                    <a:pt x="50807" y="69665"/>
                    <a:pt x="50190" y="70261"/>
                    <a:pt x="49434" y="70261"/>
                  </a:cubicBezTo>
                  <a:lnTo>
                    <a:pt x="1413" y="70261"/>
                  </a:lnTo>
                  <a:cubicBezTo>
                    <a:pt x="657" y="70261"/>
                    <a:pt x="61" y="69645"/>
                    <a:pt x="61" y="68889"/>
                  </a:cubicBezTo>
                  <a:lnTo>
                    <a:pt x="61" y="1413"/>
                  </a:lnTo>
                  <a:cubicBezTo>
                    <a:pt x="61" y="637"/>
                    <a:pt x="677" y="40"/>
                    <a:pt x="1413" y="40"/>
                  </a:cubicBezTo>
                  <a:close/>
                  <a:moveTo>
                    <a:pt x="1413" y="0"/>
                  </a:moveTo>
                  <a:cubicBezTo>
                    <a:pt x="657" y="0"/>
                    <a:pt x="1" y="637"/>
                    <a:pt x="1" y="1413"/>
                  </a:cubicBezTo>
                  <a:lnTo>
                    <a:pt x="1" y="68889"/>
                  </a:lnTo>
                  <a:cubicBezTo>
                    <a:pt x="1" y="69665"/>
                    <a:pt x="657" y="70321"/>
                    <a:pt x="1413" y="70321"/>
                  </a:cubicBezTo>
                  <a:lnTo>
                    <a:pt x="49434" y="70321"/>
                  </a:lnTo>
                  <a:cubicBezTo>
                    <a:pt x="50210" y="70321"/>
                    <a:pt x="50847" y="69665"/>
                    <a:pt x="50847" y="68889"/>
                  </a:cubicBezTo>
                  <a:lnTo>
                    <a:pt x="50847" y="1413"/>
                  </a:lnTo>
                  <a:cubicBezTo>
                    <a:pt x="50847" y="637"/>
                    <a:pt x="50210" y="0"/>
                    <a:pt x="4943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326;p30">
              <a:extLst>
                <a:ext uri="{FF2B5EF4-FFF2-40B4-BE49-F238E27FC236}">
                  <a16:creationId xmlns:a16="http://schemas.microsoft.com/office/drawing/2014/main" id="{182521BC-FFF4-2C06-352B-E439EC36EB68}"/>
                </a:ext>
              </a:extLst>
            </p:cNvPr>
            <p:cNvSpPr/>
            <p:nvPr/>
          </p:nvSpPr>
          <p:spPr>
            <a:xfrm>
              <a:off x="1694725" y="1540175"/>
              <a:ext cx="1271175" cy="1758025"/>
            </a:xfrm>
            <a:custGeom>
              <a:avLst/>
              <a:gdLst/>
              <a:ahLst/>
              <a:cxnLst/>
              <a:rect l="l" t="t" r="r" b="b"/>
              <a:pathLst>
                <a:path w="50847" h="70321" extrusionOk="0">
                  <a:moveTo>
                    <a:pt x="49434" y="40"/>
                  </a:moveTo>
                  <a:cubicBezTo>
                    <a:pt x="50210" y="40"/>
                    <a:pt x="50807" y="657"/>
                    <a:pt x="50807" y="1413"/>
                  </a:cubicBezTo>
                  <a:lnTo>
                    <a:pt x="50807" y="68889"/>
                  </a:lnTo>
                  <a:cubicBezTo>
                    <a:pt x="50807" y="69665"/>
                    <a:pt x="50170" y="70261"/>
                    <a:pt x="49434" y="70261"/>
                  </a:cubicBezTo>
                  <a:lnTo>
                    <a:pt x="1413" y="70261"/>
                  </a:lnTo>
                  <a:cubicBezTo>
                    <a:pt x="637" y="70261"/>
                    <a:pt x="40" y="69645"/>
                    <a:pt x="40" y="68889"/>
                  </a:cubicBezTo>
                  <a:lnTo>
                    <a:pt x="40" y="1413"/>
                  </a:lnTo>
                  <a:cubicBezTo>
                    <a:pt x="40" y="637"/>
                    <a:pt x="677" y="40"/>
                    <a:pt x="1413" y="40"/>
                  </a:cubicBezTo>
                  <a:close/>
                  <a:moveTo>
                    <a:pt x="1413" y="0"/>
                  </a:moveTo>
                  <a:cubicBezTo>
                    <a:pt x="657" y="0"/>
                    <a:pt x="1" y="637"/>
                    <a:pt x="1" y="1413"/>
                  </a:cubicBezTo>
                  <a:lnTo>
                    <a:pt x="1" y="68889"/>
                  </a:lnTo>
                  <a:cubicBezTo>
                    <a:pt x="1" y="69665"/>
                    <a:pt x="637" y="70321"/>
                    <a:pt x="1413" y="70321"/>
                  </a:cubicBezTo>
                  <a:lnTo>
                    <a:pt x="49434" y="70321"/>
                  </a:lnTo>
                  <a:cubicBezTo>
                    <a:pt x="50210" y="70321"/>
                    <a:pt x="50846" y="69665"/>
                    <a:pt x="50846" y="68889"/>
                  </a:cubicBezTo>
                  <a:lnTo>
                    <a:pt x="50846" y="1413"/>
                  </a:lnTo>
                  <a:cubicBezTo>
                    <a:pt x="50846" y="637"/>
                    <a:pt x="50210" y="0"/>
                    <a:pt x="4943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327;p30">
              <a:extLst>
                <a:ext uri="{FF2B5EF4-FFF2-40B4-BE49-F238E27FC236}">
                  <a16:creationId xmlns:a16="http://schemas.microsoft.com/office/drawing/2014/main" id="{9B5E0189-1482-1F19-598C-6C17585477F6}"/>
                </a:ext>
              </a:extLst>
            </p:cNvPr>
            <p:cNvSpPr/>
            <p:nvPr/>
          </p:nvSpPr>
          <p:spPr>
            <a:xfrm>
              <a:off x="1931750" y="1600350"/>
              <a:ext cx="1051550" cy="457075"/>
            </a:xfrm>
            <a:custGeom>
              <a:avLst/>
              <a:gdLst/>
              <a:ahLst/>
              <a:cxnLst/>
              <a:rect l="l" t="t" r="r" b="b"/>
              <a:pathLst>
                <a:path w="42062" h="18283" extrusionOk="0">
                  <a:moveTo>
                    <a:pt x="22467" y="0"/>
                  </a:moveTo>
                  <a:cubicBezTo>
                    <a:pt x="15326" y="0"/>
                    <a:pt x="16778" y="8773"/>
                    <a:pt x="16778" y="8773"/>
                  </a:cubicBezTo>
                  <a:cubicBezTo>
                    <a:pt x="16778" y="8773"/>
                    <a:pt x="14234" y="4652"/>
                    <a:pt x="11067" y="4652"/>
                  </a:cubicBezTo>
                  <a:cubicBezTo>
                    <a:pt x="10025" y="4652"/>
                    <a:pt x="8915" y="5099"/>
                    <a:pt x="7806" y="6286"/>
                  </a:cubicBezTo>
                  <a:cubicBezTo>
                    <a:pt x="4266" y="10066"/>
                    <a:pt x="9040" y="13428"/>
                    <a:pt x="9040" y="13428"/>
                  </a:cubicBezTo>
                  <a:cubicBezTo>
                    <a:pt x="9040" y="13428"/>
                    <a:pt x="7298" y="13127"/>
                    <a:pt x="5356" y="13127"/>
                  </a:cubicBezTo>
                  <a:cubicBezTo>
                    <a:pt x="2974" y="13127"/>
                    <a:pt x="290" y="13580"/>
                    <a:pt x="148" y="15596"/>
                  </a:cubicBezTo>
                  <a:cubicBezTo>
                    <a:pt x="1" y="17667"/>
                    <a:pt x="7035" y="18283"/>
                    <a:pt x="14451" y="18283"/>
                  </a:cubicBezTo>
                  <a:cubicBezTo>
                    <a:pt x="20073" y="18283"/>
                    <a:pt x="25915" y="17929"/>
                    <a:pt x="29012" y="17585"/>
                  </a:cubicBezTo>
                  <a:cubicBezTo>
                    <a:pt x="36512" y="16750"/>
                    <a:pt x="42062" y="13985"/>
                    <a:pt x="38859" y="7957"/>
                  </a:cubicBezTo>
                  <a:cubicBezTo>
                    <a:pt x="37771" y="5908"/>
                    <a:pt x="36094" y="5225"/>
                    <a:pt x="34340" y="5225"/>
                  </a:cubicBezTo>
                  <a:cubicBezTo>
                    <a:pt x="30833" y="5225"/>
                    <a:pt x="27023" y="7957"/>
                    <a:pt x="27023" y="7957"/>
                  </a:cubicBezTo>
                  <a:cubicBezTo>
                    <a:pt x="27023" y="7957"/>
                    <a:pt x="28992" y="0"/>
                    <a:pt x="22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328;p30">
              <a:extLst>
                <a:ext uri="{FF2B5EF4-FFF2-40B4-BE49-F238E27FC236}">
                  <a16:creationId xmlns:a16="http://schemas.microsoft.com/office/drawing/2014/main" id="{570D052A-97FC-5FB7-E8FC-89E5A6EB5CF7}"/>
                </a:ext>
              </a:extLst>
            </p:cNvPr>
            <p:cNvSpPr/>
            <p:nvPr/>
          </p:nvSpPr>
          <p:spPr>
            <a:xfrm>
              <a:off x="471775" y="2045950"/>
              <a:ext cx="607300" cy="264200"/>
            </a:xfrm>
            <a:custGeom>
              <a:avLst/>
              <a:gdLst/>
              <a:ahLst/>
              <a:cxnLst/>
              <a:rect l="l" t="t" r="r" b="b"/>
              <a:pathLst>
                <a:path w="24292" h="10568" extrusionOk="0">
                  <a:moveTo>
                    <a:pt x="13012" y="0"/>
                  </a:moveTo>
                  <a:cubicBezTo>
                    <a:pt x="8875" y="0"/>
                    <a:pt x="9730" y="5073"/>
                    <a:pt x="9730" y="5073"/>
                  </a:cubicBezTo>
                  <a:cubicBezTo>
                    <a:pt x="9730" y="5073"/>
                    <a:pt x="8269" y="2689"/>
                    <a:pt x="6436" y="2689"/>
                  </a:cubicBezTo>
                  <a:cubicBezTo>
                    <a:pt x="5831" y="2689"/>
                    <a:pt x="5185" y="2949"/>
                    <a:pt x="4538" y="3640"/>
                  </a:cubicBezTo>
                  <a:cubicBezTo>
                    <a:pt x="2489" y="5829"/>
                    <a:pt x="5254" y="7758"/>
                    <a:pt x="5254" y="7758"/>
                  </a:cubicBezTo>
                  <a:cubicBezTo>
                    <a:pt x="5254" y="7758"/>
                    <a:pt x="4237" y="7580"/>
                    <a:pt x="3107" y="7580"/>
                  </a:cubicBezTo>
                  <a:cubicBezTo>
                    <a:pt x="1732" y="7580"/>
                    <a:pt x="189" y="7844"/>
                    <a:pt x="102" y="9012"/>
                  </a:cubicBezTo>
                  <a:cubicBezTo>
                    <a:pt x="0" y="10211"/>
                    <a:pt x="4063" y="10567"/>
                    <a:pt x="8351" y="10567"/>
                  </a:cubicBezTo>
                  <a:cubicBezTo>
                    <a:pt x="11600" y="10567"/>
                    <a:pt x="14980" y="10363"/>
                    <a:pt x="16772" y="10165"/>
                  </a:cubicBezTo>
                  <a:cubicBezTo>
                    <a:pt x="21089" y="9708"/>
                    <a:pt x="24292" y="8116"/>
                    <a:pt x="22461" y="4595"/>
                  </a:cubicBezTo>
                  <a:cubicBezTo>
                    <a:pt x="21831" y="3415"/>
                    <a:pt x="20861" y="3022"/>
                    <a:pt x="19847" y="3022"/>
                  </a:cubicBezTo>
                  <a:cubicBezTo>
                    <a:pt x="17820" y="3022"/>
                    <a:pt x="15618" y="4595"/>
                    <a:pt x="15618" y="4595"/>
                  </a:cubicBezTo>
                  <a:cubicBezTo>
                    <a:pt x="15618" y="4595"/>
                    <a:pt x="16772" y="0"/>
                    <a:pt x="13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329;p30">
              <a:extLst>
                <a:ext uri="{FF2B5EF4-FFF2-40B4-BE49-F238E27FC236}">
                  <a16:creationId xmlns:a16="http://schemas.microsoft.com/office/drawing/2014/main" id="{D52FA8F3-2D74-14E3-209A-61E010B7CE3D}"/>
                </a:ext>
              </a:extLst>
            </p:cNvPr>
            <p:cNvSpPr/>
            <p:nvPr/>
          </p:nvSpPr>
          <p:spPr>
            <a:xfrm>
              <a:off x="802550" y="1600975"/>
              <a:ext cx="774825" cy="384825"/>
            </a:xfrm>
            <a:custGeom>
              <a:avLst/>
              <a:gdLst/>
              <a:ahLst/>
              <a:cxnLst/>
              <a:rect l="l" t="t" r="r" b="b"/>
              <a:pathLst>
                <a:path w="30993" h="15393" extrusionOk="0">
                  <a:moveTo>
                    <a:pt x="18602" y="0"/>
                  </a:moveTo>
                  <a:cubicBezTo>
                    <a:pt x="18340" y="0"/>
                    <a:pt x="18061" y="18"/>
                    <a:pt x="17764" y="55"/>
                  </a:cubicBezTo>
                  <a:cubicBezTo>
                    <a:pt x="12692" y="671"/>
                    <a:pt x="14502" y="6878"/>
                    <a:pt x="14502" y="6878"/>
                  </a:cubicBezTo>
                  <a:cubicBezTo>
                    <a:pt x="14502" y="6878"/>
                    <a:pt x="12646" y="3907"/>
                    <a:pt x="9787" y="3907"/>
                  </a:cubicBezTo>
                  <a:cubicBezTo>
                    <a:pt x="8867" y="3907"/>
                    <a:pt x="7843" y="4214"/>
                    <a:pt x="6744" y="5028"/>
                  </a:cubicBezTo>
                  <a:cubicBezTo>
                    <a:pt x="3163" y="7654"/>
                    <a:pt x="6983" y="10618"/>
                    <a:pt x="6983" y="10618"/>
                  </a:cubicBezTo>
                  <a:cubicBezTo>
                    <a:pt x="6983" y="10618"/>
                    <a:pt x="6937" y="10617"/>
                    <a:pt x="6854" y="10617"/>
                  </a:cubicBezTo>
                  <a:cubicBezTo>
                    <a:pt x="5903" y="10617"/>
                    <a:pt x="0" y="10718"/>
                    <a:pt x="0" y="13224"/>
                  </a:cubicBezTo>
                  <a:cubicBezTo>
                    <a:pt x="0" y="14338"/>
                    <a:pt x="4755" y="15213"/>
                    <a:pt x="10504" y="15372"/>
                  </a:cubicBezTo>
                  <a:cubicBezTo>
                    <a:pt x="11052" y="15385"/>
                    <a:pt x="11611" y="15392"/>
                    <a:pt x="12175" y="15392"/>
                  </a:cubicBezTo>
                  <a:cubicBezTo>
                    <a:pt x="17580" y="15392"/>
                    <a:pt x="23533" y="14771"/>
                    <a:pt x="27154" y="13204"/>
                  </a:cubicBezTo>
                  <a:cubicBezTo>
                    <a:pt x="29620" y="12150"/>
                    <a:pt x="30993" y="10658"/>
                    <a:pt x="30416" y="8629"/>
                  </a:cubicBezTo>
                  <a:cubicBezTo>
                    <a:pt x="29640" y="5917"/>
                    <a:pt x="28095" y="5130"/>
                    <a:pt x="26562" y="5130"/>
                  </a:cubicBezTo>
                  <a:cubicBezTo>
                    <a:pt x="24439" y="5130"/>
                    <a:pt x="22340" y="6639"/>
                    <a:pt x="22340" y="6639"/>
                  </a:cubicBezTo>
                  <a:cubicBezTo>
                    <a:pt x="22340" y="6639"/>
                    <a:pt x="23689" y="0"/>
                    <a:pt x="18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330;p30">
              <a:extLst>
                <a:ext uri="{FF2B5EF4-FFF2-40B4-BE49-F238E27FC236}">
                  <a16:creationId xmlns:a16="http://schemas.microsoft.com/office/drawing/2014/main" id="{1C03770C-B2D7-C2F4-4B3D-3549680C7A90}"/>
                </a:ext>
              </a:extLst>
            </p:cNvPr>
            <p:cNvSpPr/>
            <p:nvPr/>
          </p:nvSpPr>
          <p:spPr>
            <a:xfrm>
              <a:off x="513100" y="1893675"/>
              <a:ext cx="50750" cy="22000"/>
            </a:xfrm>
            <a:custGeom>
              <a:avLst/>
              <a:gdLst/>
              <a:ahLst/>
              <a:cxnLst/>
              <a:rect l="l" t="t" r="r" b="b"/>
              <a:pathLst>
                <a:path w="2030" h="880" extrusionOk="0">
                  <a:moveTo>
                    <a:pt x="505" y="1"/>
                  </a:moveTo>
                  <a:cubicBezTo>
                    <a:pt x="439" y="1"/>
                    <a:pt x="376" y="8"/>
                    <a:pt x="319" y="24"/>
                  </a:cubicBezTo>
                  <a:cubicBezTo>
                    <a:pt x="120" y="84"/>
                    <a:pt x="1" y="183"/>
                    <a:pt x="21" y="203"/>
                  </a:cubicBezTo>
                  <a:cubicBezTo>
                    <a:pt x="40" y="243"/>
                    <a:pt x="160" y="223"/>
                    <a:pt x="339" y="243"/>
                  </a:cubicBezTo>
                  <a:cubicBezTo>
                    <a:pt x="518" y="263"/>
                    <a:pt x="776" y="322"/>
                    <a:pt x="1015" y="442"/>
                  </a:cubicBezTo>
                  <a:cubicBezTo>
                    <a:pt x="1274" y="581"/>
                    <a:pt x="1513" y="700"/>
                    <a:pt x="1711" y="760"/>
                  </a:cubicBezTo>
                  <a:cubicBezTo>
                    <a:pt x="1910" y="839"/>
                    <a:pt x="2030" y="879"/>
                    <a:pt x="2030" y="879"/>
                  </a:cubicBezTo>
                  <a:cubicBezTo>
                    <a:pt x="2030" y="879"/>
                    <a:pt x="1930" y="760"/>
                    <a:pt x="1791" y="641"/>
                  </a:cubicBezTo>
                  <a:cubicBezTo>
                    <a:pt x="1632" y="521"/>
                    <a:pt x="1433" y="322"/>
                    <a:pt x="1135" y="163"/>
                  </a:cubicBezTo>
                  <a:cubicBezTo>
                    <a:pt x="914" y="60"/>
                    <a:pt x="694"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331;p30">
              <a:extLst>
                <a:ext uri="{FF2B5EF4-FFF2-40B4-BE49-F238E27FC236}">
                  <a16:creationId xmlns:a16="http://schemas.microsoft.com/office/drawing/2014/main" id="{643EDD5E-A779-9744-51D2-3DAE4C2910AA}"/>
                </a:ext>
              </a:extLst>
            </p:cNvPr>
            <p:cNvSpPr/>
            <p:nvPr/>
          </p:nvSpPr>
          <p:spPr>
            <a:xfrm>
              <a:off x="553875" y="1892000"/>
              <a:ext cx="37825" cy="16525"/>
            </a:xfrm>
            <a:custGeom>
              <a:avLst/>
              <a:gdLst/>
              <a:ahLst/>
              <a:cxnLst/>
              <a:rect l="l" t="t" r="r" b="b"/>
              <a:pathLst>
                <a:path w="1513" h="661" extrusionOk="0">
                  <a:moveTo>
                    <a:pt x="1493" y="38"/>
                  </a:moveTo>
                  <a:cubicBezTo>
                    <a:pt x="1484" y="38"/>
                    <a:pt x="1471" y="45"/>
                    <a:pt x="1455" y="69"/>
                  </a:cubicBezTo>
                  <a:lnTo>
                    <a:pt x="1455" y="69"/>
                  </a:lnTo>
                  <a:cubicBezTo>
                    <a:pt x="1491" y="55"/>
                    <a:pt x="1513" y="51"/>
                    <a:pt x="1513" y="51"/>
                  </a:cubicBezTo>
                  <a:cubicBezTo>
                    <a:pt x="1513" y="51"/>
                    <a:pt x="1506" y="38"/>
                    <a:pt x="1493" y="38"/>
                  </a:cubicBezTo>
                  <a:close/>
                  <a:moveTo>
                    <a:pt x="1098" y="1"/>
                  </a:moveTo>
                  <a:cubicBezTo>
                    <a:pt x="960" y="1"/>
                    <a:pt x="809" y="22"/>
                    <a:pt x="657" y="91"/>
                  </a:cubicBezTo>
                  <a:cubicBezTo>
                    <a:pt x="419" y="190"/>
                    <a:pt x="259" y="310"/>
                    <a:pt x="160" y="409"/>
                  </a:cubicBezTo>
                  <a:cubicBezTo>
                    <a:pt x="61" y="509"/>
                    <a:pt x="1" y="608"/>
                    <a:pt x="21" y="648"/>
                  </a:cubicBezTo>
                  <a:cubicBezTo>
                    <a:pt x="29" y="657"/>
                    <a:pt x="44" y="661"/>
                    <a:pt x="64" y="661"/>
                  </a:cubicBezTo>
                  <a:cubicBezTo>
                    <a:pt x="180" y="661"/>
                    <a:pt x="474" y="522"/>
                    <a:pt x="797" y="369"/>
                  </a:cubicBezTo>
                  <a:cubicBezTo>
                    <a:pt x="995" y="270"/>
                    <a:pt x="1155" y="190"/>
                    <a:pt x="1294" y="151"/>
                  </a:cubicBezTo>
                  <a:cubicBezTo>
                    <a:pt x="1355" y="110"/>
                    <a:pt x="1411" y="85"/>
                    <a:pt x="1451" y="70"/>
                  </a:cubicBezTo>
                  <a:lnTo>
                    <a:pt x="1451" y="70"/>
                  </a:lnTo>
                  <a:cubicBezTo>
                    <a:pt x="1452" y="70"/>
                    <a:pt x="1452" y="71"/>
                    <a:pt x="1453" y="71"/>
                  </a:cubicBezTo>
                  <a:cubicBezTo>
                    <a:pt x="1454" y="70"/>
                    <a:pt x="1454" y="69"/>
                    <a:pt x="1455" y="69"/>
                  </a:cubicBezTo>
                  <a:lnTo>
                    <a:pt x="1455" y="69"/>
                  </a:lnTo>
                  <a:cubicBezTo>
                    <a:pt x="1453" y="69"/>
                    <a:pt x="1452" y="69"/>
                    <a:pt x="1451" y="70"/>
                  </a:cubicBezTo>
                  <a:lnTo>
                    <a:pt x="1451" y="70"/>
                  </a:lnTo>
                  <a:cubicBezTo>
                    <a:pt x="1411" y="50"/>
                    <a:pt x="1352" y="11"/>
                    <a:pt x="1274" y="11"/>
                  </a:cubicBezTo>
                  <a:cubicBezTo>
                    <a:pt x="1219" y="5"/>
                    <a:pt x="1160" y="1"/>
                    <a:pt x="1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332;p30">
              <a:extLst>
                <a:ext uri="{FF2B5EF4-FFF2-40B4-BE49-F238E27FC236}">
                  <a16:creationId xmlns:a16="http://schemas.microsoft.com/office/drawing/2014/main" id="{012ECFFC-CCD1-CE2B-BC0A-E8F23A3FC196}"/>
                </a:ext>
              </a:extLst>
            </p:cNvPr>
            <p:cNvSpPr/>
            <p:nvPr/>
          </p:nvSpPr>
          <p:spPr>
            <a:xfrm>
              <a:off x="470325" y="1914400"/>
              <a:ext cx="42300" cy="17675"/>
            </a:xfrm>
            <a:custGeom>
              <a:avLst/>
              <a:gdLst/>
              <a:ahLst/>
              <a:cxnLst/>
              <a:rect l="l" t="t" r="r" b="b"/>
              <a:pathLst>
                <a:path w="1692" h="707" extrusionOk="0">
                  <a:moveTo>
                    <a:pt x="445" y="0"/>
                  </a:moveTo>
                  <a:cubicBezTo>
                    <a:pt x="378" y="0"/>
                    <a:pt x="315" y="4"/>
                    <a:pt x="259" y="10"/>
                  </a:cubicBezTo>
                  <a:cubicBezTo>
                    <a:pt x="100" y="50"/>
                    <a:pt x="1" y="90"/>
                    <a:pt x="1" y="110"/>
                  </a:cubicBezTo>
                  <a:cubicBezTo>
                    <a:pt x="21" y="189"/>
                    <a:pt x="419" y="170"/>
                    <a:pt x="856" y="309"/>
                  </a:cubicBezTo>
                  <a:cubicBezTo>
                    <a:pt x="1095" y="388"/>
                    <a:pt x="1274" y="488"/>
                    <a:pt x="1433" y="567"/>
                  </a:cubicBezTo>
                  <a:cubicBezTo>
                    <a:pt x="1513" y="607"/>
                    <a:pt x="1553" y="647"/>
                    <a:pt x="1612" y="667"/>
                  </a:cubicBezTo>
                  <a:cubicBezTo>
                    <a:pt x="1652" y="687"/>
                    <a:pt x="1692" y="707"/>
                    <a:pt x="1692" y="707"/>
                  </a:cubicBezTo>
                  <a:cubicBezTo>
                    <a:pt x="1692" y="707"/>
                    <a:pt x="1652" y="687"/>
                    <a:pt x="1632" y="627"/>
                  </a:cubicBezTo>
                  <a:cubicBezTo>
                    <a:pt x="1612" y="587"/>
                    <a:pt x="1553" y="528"/>
                    <a:pt x="1513" y="468"/>
                  </a:cubicBezTo>
                  <a:cubicBezTo>
                    <a:pt x="1393" y="329"/>
                    <a:pt x="1194" y="189"/>
                    <a:pt x="936" y="90"/>
                  </a:cubicBezTo>
                  <a:cubicBezTo>
                    <a:pt x="771" y="21"/>
                    <a:pt x="596" y="0"/>
                    <a:pt x="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333;p30">
              <a:extLst>
                <a:ext uri="{FF2B5EF4-FFF2-40B4-BE49-F238E27FC236}">
                  <a16:creationId xmlns:a16="http://schemas.microsoft.com/office/drawing/2014/main" id="{DC0353DA-2BBB-9B03-6624-A32C170251E5}"/>
                </a:ext>
              </a:extLst>
            </p:cNvPr>
            <p:cNvSpPr/>
            <p:nvPr/>
          </p:nvSpPr>
          <p:spPr>
            <a:xfrm>
              <a:off x="496700" y="1908675"/>
              <a:ext cx="26375" cy="15100"/>
            </a:xfrm>
            <a:custGeom>
              <a:avLst/>
              <a:gdLst/>
              <a:ahLst/>
              <a:cxnLst/>
              <a:rect l="l" t="t" r="r" b="b"/>
              <a:pathLst>
                <a:path w="1055" h="604" extrusionOk="0">
                  <a:moveTo>
                    <a:pt x="895" y="1"/>
                  </a:moveTo>
                  <a:cubicBezTo>
                    <a:pt x="776" y="1"/>
                    <a:pt x="597" y="21"/>
                    <a:pt x="458" y="100"/>
                  </a:cubicBezTo>
                  <a:cubicBezTo>
                    <a:pt x="299" y="200"/>
                    <a:pt x="179" y="299"/>
                    <a:pt x="100" y="399"/>
                  </a:cubicBezTo>
                  <a:cubicBezTo>
                    <a:pt x="20" y="498"/>
                    <a:pt x="0" y="578"/>
                    <a:pt x="20" y="598"/>
                  </a:cubicBezTo>
                  <a:cubicBezTo>
                    <a:pt x="26" y="602"/>
                    <a:pt x="34" y="604"/>
                    <a:pt x="44" y="604"/>
                  </a:cubicBezTo>
                  <a:cubicBezTo>
                    <a:pt x="123" y="604"/>
                    <a:pt x="308" y="461"/>
                    <a:pt x="557" y="319"/>
                  </a:cubicBezTo>
                  <a:cubicBezTo>
                    <a:pt x="677" y="239"/>
                    <a:pt x="796" y="180"/>
                    <a:pt x="895" y="120"/>
                  </a:cubicBezTo>
                  <a:lnTo>
                    <a:pt x="1055" y="21"/>
                  </a:lnTo>
                  <a:cubicBezTo>
                    <a:pt x="1055" y="21"/>
                    <a:pt x="975" y="1"/>
                    <a:pt x="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334;p30">
              <a:extLst>
                <a:ext uri="{FF2B5EF4-FFF2-40B4-BE49-F238E27FC236}">
                  <a16:creationId xmlns:a16="http://schemas.microsoft.com/office/drawing/2014/main" id="{F23A1717-B053-23DF-BDD4-3BC122CD5325}"/>
                </a:ext>
              </a:extLst>
            </p:cNvPr>
            <p:cNvSpPr/>
            <p:nvPr/>
          </p:nvSpPr>
          <p:spPr>
            <a:xfrm>
              <a:off x="438500" y="1872975"/>
              <a:ext cx="64675" cy="22800"/>
            </a:xfrm>
            <a:custGeom>
              <a:avLst/>
              <a:gdLst/>
              <a:ahLst/>
              <a:cxnLst/>
              <a:rect l="l" t="t" r="r" b="b"/>
              <a:pathLst>
                <a:path w="2587" h="912" extrusionOk="0">
                  <a:moveTo>
                    <a:pt x="803" y="1"/>
                  </a:moveTo>
                  <a:cubicBezTo>
                    <a:pt x="645" y="1"/>
                    <a:pt x="506" y="20"/>
                    <a:pt x="399" y="56"/>
                  </a:cubicBezTo>
                  <a:cubicBezTo>
                    <a:pt x="120" y="156"/>
                    <a:pt x="1" y="275"/>
                    <a:pt x="21" y="295"/>
                  </a:cubicBezTo>
                  <a:cubicBezTo>
                    <a:pt x="27" y="307"/>
                    <a:pt x="46" y="312"/>
                    <a:pt x="77" y="312"/>
                  </a:cubicBezTo>
                  <a:cubicBezTo>
                    <a:pt x="145" y="312"/>
                    <a:pt x="268" y="289"/>
                    <a:pt x="419" y="275"/>
                  </a:cubicBezTo>
                  <a:cubicBezTo>
                    <a:pt x="464" y="271"/>
                    <a:pt x="514" y="268"/>
                    <a:pt x="569" y="268"/>
                  </a:cubicBezTo>
                  <a:cubicBezTo>
                    <a:pt x="777" y="268"/>
                    <a:pt x="1046" y="304"/>
                    <a:pt x="1314" y="414"/>
                  </a:cubicBezTo>
                  <a:cubicBezTo>
                    <a:pt x="1652" y="534"/>
                    <a:pt x="1990" y="653"/>
                    <a:pt x="2209" y="752"/>
                  </a:cubicBezTo>
                  <a:cubicBezTo>
                    <a:pt x="2428" y="852"/>
                    <a:pt x="2587" y="912"/>
                    <a:pt x="2587" y="912"/>
                  </a:cubicBezTo>
                  <a:cubicBezTo>
                    <a:pt x="2587" y="912"/>
                    <a:pt x="2467" y="812"/>
                    <a:pt x="2308" y="633"/>
                  </a:cubicBezTo>
                  <a:cubicBezTo>
                    <a:pt x="2109" y="454"/>
                    <a:pt x="1831" y="235"/>
                    <a:pt x="1433" y="96"/>
                  </a:cubicBezTo>
                  <a:cubicBezTo>
                    <a:pt x="1214" y="30"/>
                    <a:pt x="995"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335;p30">
              <a:extLst>
                <a:ext uri="{FF2B5EF4-FFF2-40B4-BE49-F238E27FC236}">
                  <a16:creationId xmlns:a16="http://schemas.microsoft.com/office/drawing/2014/main" id="{666A7DBD-4C29-BC8F-B57A-A17E40E2AF04}"/>
                </a:ext>
              </a:extLst>
            </p:cNvPr>
            <p:cNvSpPr/>
            <p:nvPr/>
          </p:nvSpPr>
          <p:spPr>
            <a:xfrm>
              <a:off x="479775" y="1861425"/>
              <a:ext cx="48775" cy="24075"/>
            </a:xfrm>
            <a:custGeom>
              <a:avLst/>
              <a:gdLst/>
              <a:ahLst/>
              <a:cxnLst/>
              <a:rect l="l" t="t" r="r" b="b"/>
              <a:pathLst>
                <a:path w="1951" h="963" extrusionOk="0">
                  <a:moveTo>
                    <a:pt x="1632" y="1"/>
                  </a:moveTo>
                  <a:cubicBezTo>
                    <a:pt x="1433" y="1"/>
                    <a:pt x="1135" y="21"/>
                    <a:pt x="836" y="140"/>
                  </a:cubicBezTo>
                  <a:cubicBezTo>
                    <a:pt x="538" y="299"/>
                    <a:pt x="319" y="458"/>
                    <a:pt x="180" y="637"/>
                  </a:cubicBezTo>
                  <a:cubicBezTo>
                    <a:pt x="41" y="817"/>
                    <a:pt x="1" y="936"/>
                    <a:pt x="41" y="956"/>
                  </a:cubicBezTo>
                  <a:cubicBezTo>
                    <a:pt x="47" y="960"/>
                    <a:pt x="54" y="962"/>
                    <a:pt x="63" y="962"/>
                  </a:cubicBezTo>
                  <a:cubicBezTo>
                    <a:pt x="169" y="962"/>
                    <a:pt x="477" y="641"/>
                    <a:pt x="956" y="439"/>
                  </a:cubicBezTo>
                  <a:cubicBezTo>
                    <a:pt x="1234" y="319"/>
                    <a:pt x="1453" y="220"/>
                    <a:pt x="1652" y="160"/>
                  </a:cubicBezTo>
                  <a:cubicBezTo>
                    <a:pt x="1751" y="140"/>
                    <a:pt x="1831" y="120"/>
                    <a:pt x="1871" y="100"/>
                  </a:cubicBezTo>
                  <a:cubicBezTo>
                    <a:pt x="1930" y="61"/>
                    <a:pt x="1950" y="61"/>
                    <a:pt x="1950" y="61"/>
                  </a:cubicBezTo>
                  <a:cubicBezTo>
                    <a:pt x="1950" y="61"/>
                    <a:pt x="1930" y="61"/>
                    <a:pt x="1871" y="41"/>
                  </a:cubicBezTo>
                  <a:cubicBezTo>
                    <a:pt x="1831" y="21"/>
                    <a:pt x="1732"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336;p30">
              <a:extLst>
                <a:ext uri="{FF2B5EF4-FFF2-40B4-BE49-F238E27FC236}">
                  <a16:creationId xmlns:a16="http://schemas.microsoft.com/office/drawing/2014/main" id="{DC27066B-0BDE-E03B-838E-7AACBAEAA61D}"/>
                </a:ext>
              </a:extLst>
            </p:cNvPr>
            <p:cNvSpPr/>
            <p:nvPr/>
          </p:nvSpPr>
          <p:spPr>
            <a:xfrm>
              <a:off x="1818550" y="1691100"/>
              <a:ext cx="87075" cy="37075"/>
            </a:xfrm>
            <a:custGeom>
              <a:avLst/>
              <a:gdLst/>
              <a:ahLst/>
              <a:cxnLst/>
              <a:rect l="l" t="t" r="r" b="b"/>
              <a:pathLst>
                <a:path w="3483" h="1483" extrusionOk="0">
                  <a:moveTo>
                    <a:pt x="872" y="1"/>
                  </a:moveTo>
                  <a:cubicBezTo>
                    <a:pt x="758" y="1"/>
                    <a:pt x="652" y="11"/>
                    <a:pt x="558" y="30"/>
                  </a:cubicBezTo>
                  <a:cubicBezTo>
                    <a:pt x="180" y="90"/>
                    <a:pt x="1" y="249"/>
                    <a:pt x="21" y="329"/>
                  </a:cubicBezTo>
                  <a:cubicBezTo>
                    <a:pt x="41" y="389"/>
                    <a:pt x="240" y="369"/>
                    <a:pt x="558" y="389"/>
                  </a:cubicBezTo>
                  <a:cubicBezTo>
                    <a:pt x="856" y="428"/>
                    <a:pt x="1294" y="528"/>
                    <a:pt x="1732" y="747"/>
                  </a:cubicBezTo>
                  <a:cubicBezTo>
                    <a:pt x="2149" y="965"/>
                    <a:pt x="2607" y="1184"/>
                    <a:pt x="2925" y="1324"/>
                  </a:cubicBezTo>
                  <a:cubicBezTo>
                    <a:pt x="3243" y="1443"/>
                    <a:pt x="3482" y="1483"/>
                    <a:pt x="3482" y="1483"/>
                  </a:cubicBezTo>
                  <a:cubicBezTo>
                    <a:pt x="3482" y="1483"/>
                    <a:pt x="3323" y="1324"/>
                    <a:pt x="3124" y="1085"/>
                  </a:cubicBezTo>
                  <a:cubicBezTo>
                    <a:pt x="2885" y="866"/>
                    <a:pt x="2507" y="528"/>
                    <a:pt x="2010" y="269"/>
                  </a:cubicBezTo>
                  <a:cubicBezTo>
                    <a:pt x="1622" y="90"/>
                    <a:pt x="1212"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337;p30">
              <a:extLst>
                <a:ext uri="{FF2B5EF4-FFF2-40B4-BE49-F238E27FC236}">
                  <a16:creationId xmlns:a16="http://schemas.microsoft.com/office/drawing/2014/main" id="{A1DF0EC2-B276-97FF-FEBE-0F052C8F56E7}"/>
                </a:ext>
              </a:extLst>
            </p:cNvPr>
            <p:cNvSpPr/>
            <p:nvPr/>
          </p:nvSpPr>
          <p:spPr>
            <a:xfrm>
              <a:off x="1888175" y="1685450"/>
              <a:ext cx="65675" cy="29175"/>
            </a:xfrm>
            <a:custGeom>
              <a:avLst/>
              <a:gdLst/>
              <a:ahLst/>
              <a:cxnLst/>
              <a:rect l="l" t="t" r="r" b="b"/>
              <a:pathLst>
                <a:path w="2627" h="1167" extrusionOk="0">
                  <a:moveTo>
                    <a:pt x="1975" y="1"/>
                  </a:moveTo>
                  <a:cubicBezTo>
                    <a:pt x="1726" y="1"/>
                    <a:pt x="1430" y="47"/>
                    <a:pt x="1155" y="177"/>
                  </a:cubicBezTo>
                  <a:cubicBezTo>
                    <a:pt x="797" y="356"/>
                    <a:pt x="498" y="575"/>
                    <a:pt x="299" y="754"/>
                  </a:cubicBezTo>
                  <a:cubicBezTo>
                    <a:pt x="100" y="953"/>
                    <a:pt x="1" y="1092"/>
                    <a:pt x="41" y="1132"/>
                  </a:cubicBezTo>
                  <a:cubicBezTo>
                    <a:pt x="55" y="1156"/>
                    <a:pt x="84" y="1167"/>
                    <a:pt x="125" y="1167"/>
                  </a:cubicBezTo>
                  <a:cubicBezTo>
                    <a:pt x="324" y="1167"/>
                    <a:pt x="812" y="921"/>
                    <a:pt x="1354" y="674"/>
                  </a:cubicBezTo>
                  <a:cubicBezTo>
                    <a:pt x="1692" y="515"/>
                    <a:pt x="1990" y="396"/>
                    <a:pt x="2229" y="296"/>
                  </a:cubicBezTo>
                  <a:cubicBezTo>
                    <a:pt x="2488" y="197"/>
                    <a:pt x="2627" y="137"/>
                    <a:pt x="2627" y="137"/>
                  </a:cubicBezTo>
                  <a:cubicBezTo>
                    <a:pt x="2627" y="137"/>
                    <a:pt x="2587" y="117"/>
                    <a:pt x="2547" y="97"/>
                  </a:cubicBezTo>
                  <a:cubicBezTo>
                    <a:pt x="2488" y="77"/>
                    <a:pt x="2388" y="58"/>
                    <a:pt x="2229" y="18"/>
                  </a:cubicBezTo>
                  <a:cubicBezTo>
                    <a:pt x="2153" y="7"/>
                    <a:pt x="2067" y="1"/>
                    <a:pt x="1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338;p30">
              <a:extLst>
                <a:ext uri="{FF2B5EF4-FFF2-40B4-BE49-F238E27FC236}">
                  <a16:creationId xmlns:a16="http://schemas.microsoft.com/office/drawing/2014/main" id="{58B41E88-DA4B-DA08-8718-C77C76F77B62}"/>
                </a:ext>
              </a:extLst>
            </p:cNvPr>
            <p:cNvSpPr/>
            <p:nvPr/>
          </p:nvSpPr>
          <p:spPr>
            <a:xfrm>
              <a:off x="1743975" y="1726975"/>
              <a:ext cx="71125" cy="30050"/>
            </a:xfrm>
            <a:custGeom>
              <a:avLst/>
              <a:gdLst/>
              <a:ahLst/>
              <a:cxnLst/>
              <a:rect l="l" t="t" r="r" b="b"/>
              <a:pathLst>
                <a:path w="2845" h="1202" extrusionOk="0">
                  <a:moveTo>
                    <a:pt x="740" y="1"/>
                  </a:moveTo>
                  <a:cubicBezTo>
                    <a:pt x="629" y="1"/>
                    <a:pt x="527" y="10"/>
                    <a:pt x="438" y="28"/>
                  </a:cubicBezTo>
                  <a:cubicBezTo>
                    <a:pt x="139" y="48"/>
                    <a:pt x="0" y="147"/>
                    <a:pt x="0" y="207"/>
                  </a:cubicBezTo>
                  <a:cubicBezTo>
                    <a:pt x="20" y="306"/>
                    <a:pt x="716" y="247"/>
                    <a:pt x="1492" y="525"/>
                  </a:cubicBezTo>
                  <a:cubicBezTo>
                    <a:pt x="1870" y="644"/>
                    <a:pt x="2208" y="823"/>
                    <a:pt x="2467" y="943"/>
                  </a:cubicBezTo>
                  <a:cubicBezTo>
                    <a:pt x="2586" y="1022"/>
                    <a:pt x="2686" y="1082"/>
                    <a:pt x="2745" y="1122"/>
                  </a:cubicBezTo>
                  <a:cubicBezTo>
                    <a:pt x="2805" y="1182"/>
                    <a:pt x="2845" y="1201"/>
                    <a:pt x="2845" y="1201"/>
                  </a:cubicBezTo>
                  <a:cubicBezTo>
                    <a:pt x="2845" y="1201"/>
                    <a:pt x="2825" y="1182"/>
                    <a:pt x="2785" y="1062"/>
                  </a:cubicBezTo>
                  <a:cubicBezTo>
                    <a:pt x="2745" y="1022"/>
                    <a:pt x="2686" y="923"/>
                    <a:pt x="2586" y="804"/>
                  </a:cubicBezTo>
                  <a:cubicBezTo>
                    <a:pt x="2387" y="585"/>
                    <a:pt x="2069" y="306"/>
                    <a:pt x="1611" y="147"/>
                  </a:cubicBezTo>
                  <a:cubicBezTo>
                    <a:pt x="1305" y="50"/>
                    <a:pt x="99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339;p30">
              <a:extLst>
                <a:ext uri="{FF2B5EF4-FFF2-40B4-BE49-F238E27FC236}">
                  <a16:creationId xmlns:a16="http://schemas.microsoft.com/office/drawing/2014/main" id="{A34E30AE-1A6B-D0C3-DFD4-D4A8C62E602E}"/>
                </a:ext>
              </a:extLst>
            </p:cNvPr>
            <p:cNvSpPr/>
            <p:nvPr/>
          </p:nvSpPr>
          <p:spPr>
            <a:xfrm>
              <a:off x="1787725" y="1715225"/>
              <a:ext cx="46775" cy="26575"/>
            </a:xfrm>
            <a:custGeom>
              <a:avLst/>
              <a:gdLst/>
              <a:ahLst/>
              <a:cxnLst/>
              <a:rect l="l" t="t" r="r" b="b"/>
              <a:pathLst>
                <a:path w="1871" h="1063" extrusionOk="0">
                  <a:moveTo>
                    <a:pt x="1552" y="0"/>
                  </a:moveTo>
                  <a:cubicBezTo>
                    <a:pt x="1353" y="0"/>
                    <a:pt x="1055" y="60"/>
                    <a:pt x="776" y="199"/>
                  </a:cubicBezTo>
                  <a:cubicBezTo>
                    <a:pt x="498" y="359"/>
                    <a:pt x="299" y="557"/>
                    <a:pt x="180" y="717"/>
                  </a:cubicBezTo>
                  <a:cubicBezTo>
                    <a:pt x="60" y="876"/>
                    <a:pt x="1" y="995"/>
                    <a:pt x="60" y="1055"/>
                  </a:cubicBezTo>
                  <a:cubicBezTo>
                    <a:pt x="69" y="1060"/>
                    <a:pt x="80" y="1062"/>
                    <a:pt x="92" y="1062"/>
                  </a:cubicBezTo>
                  <a:cubicBezTo>
                    <a:pt x="220" y="1062"/>
                    <a:pt x="540" y="795"/>
                    <a:pt x="975" y="577"/>
                  </a:cubicBezTo>
                  <a:cubicBezTo>
                    <a:pt x="1234" y="438"/>
                    <a:pt x="1433" y="319"/>
                    <a:pt x="1592" y="219"/>
                  </a:cubicBezTo>
                  <a:cubicBezTo>
                    <a:pt x="1771" y="140"/>
                    <a:pt x="1871" y="80"/>
                    <a:pt x="1871" y="80"/>
                  </a:cubicBezTo>
                  <a:cubicBezTo>
                    <a:pt x="1871" y="80"/>
                    <a:pt x="1751" y="20"/>
                    <a:pt x="1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340;p30">
              <a:extLst>
                <a:ext uri="{FF2B5EF4-FFF2-40B4-BE49-F238E27FC236}">
                  <a16:creationId xmlns:a16="http://schemas.microsoft.com/office/drawing/2014/main" id="{E6E72FF3-E214-00C1-2144-06A9D810004F}"/>
                </a:ext>
              </a:extLst>
            </p:cNvPr>
            <p:cNvSpPr/>
            <p:nvPr/>
          </p:nvSpPr>
          <p:spPr>
            <a:xfrm>
              <a:off x="415125" y="3579675"/>
              <a:ext cx="2512975" cy="216850"/>
            </a:xfrm>
            <a:custGeom>
              <a:avLst/>
              <a:gdLst/>
              <a:ahLst/>
              <a:cxnLst/>
              <a:rect l="l" t="t" r="r" b="b"/>
              <a:pathLst>
                <a:path w="100519" h="8674" extrusionOk="0">
                  <a:moveTo>
                    <a:pt x="95366" y="0"/>
                  </a:moveTo>
                  <a:lnTo>
                    <a:pt x="95366" y="1114"/>
                  </a:lnTo>
                  <a:lnTo>
                    <a:pt x="1" y="1114"/>
                  </a:lnTo>
                  <a:lnTo>
                    <a:pt x="1" y="7679"/>
                  </a:lnTo>
                  <a:lnTo>
                    <a:pt x="95366" y="7679"/>
                  </a:lnTo>
                  <a:lnTo>
                    <a:pt x="95366" y="8674"/>
                  </a:lnTo>
                  <a:lnTo>
                    <a:pt x="100519" y="4257"/>
                  </a:lnTo>
                  <a:lnTo>
                    <a:pt x="95366"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341;p30">
              <a:extLst>
                <a:ext uri="{FF2B5EF4-FFF2-40B4-BE49-F238E27FC236}">
                  <a16:creationId xmlns:a16="http://schemas.microsoft.com/office/drawing/2014/main" id="{2F011BE8-124C-65B1-2833-AECA847564F0}"/>
                </a:ext>
              </a:extLst>
            </p:cNvPr>
            <p:cNvSpPr/>
            <p:nvPr/>
          </p:nvSpPr>
          <p:spPr>
            <a:xfrm>
              <a:off x="415125" y="3579675"/>
              <a:ext cx="2512975" cy="216850"/>
            </a:xfrm>
            <a:custGeom>
              <a:avLst/>
              <a:gdLst/>
              <a:ahLst/>
              <a:cxnLst/>
              <a:rect l="l" t="t" r="r" b="b"/>
              <a:pathLst>
                <a:path w="100519" h="8674" extrusionOk="0">
                  <a:moveTo>
                    <a:pt x="95366" y="0"/>
                  </a:moveTo>
                  <a:lnTo>
                    <a:pt x="95366" y="1114"/>
                  </a:lnTo>
                  <a:lnTo>
                    <a:pt x="1" y="1114"/>
                  </a:lnTo>
                  <a:lnTo>
                    <a:pt x="1" y="7679"/>
                  </a:lnTo>
                  <a:lnTo>
                    <a:pt x="95366" y="7679"/>
                  </a:lnTo>
                  <a:lnTo>
                    <a:pt x="95366" y="8674"/>
                  </a:lnTo>
                  <a:lnTo>
                    <a:pt x="100519" y="4257"/>
                  </a:lnTo>
                  <a:lnTo>
                    <a:pt x="95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342;p30">
              <a:extLst>
                <a:ext uri="{FF2B5EF4-FFF2-40B4-BE49-F238E27FC236}">
                  <a16:creationId xmlns:a16="http://schemas.microsoft.com/office/drawing/2014/main" id="{3E74C4B6-515C-5B48-6D55-072B0FC9CD79}"/>
                </a:ext>
              </a:extLst>
            </p:cNvPr>
            <p:cNvSpPr/>
            <p:nvPr/>
          </p:nvSpPr>
          <p:spPr>
            <a:xfrm>
              <a:off x="777175" y="2587025"/>
              <a:ext cx="159675" cy="140275"/>
            </a:xfrm>
            <a:custGeom>
              <a:avLst/>
              <a:gdLst/>
              <a:ahLst/>
              <a:cxnLst/>
              <a:rect l="l" t="t" r="r" b="b"/>
              <a:pathLst>
                <a:path w="6387" h="5611" extrusionOk="0">
                  <a:moveTo>
                    <a:pt x="1711" y="0"/>
                  </a:moveTo>
                  <a:lnTo>
                    <a:pt x="1" y="557"/>
                  </a:lnTo>
                  <a:cubicBezTo>
                    <a:pt x="40" y="756"/>
                    <a:pt x="578" y="3382"/>
                    <a:pt x="1135" y="3879"/>
                  </a:cubicBezTo>
                  <a:cubicBezTo>
                    <a:pt x="1771" y="4417"/>
                    <a:pt x="6108" y="5610"/>
                    <a:pt x="6108" y="5610"/>
                  </a:cubicBezTo>
                  <a:lnTo>
                    <a:pt x="6386" y="4635"/>
                  </a:lnTo>
                  <a:lnTo>
                    <a:pt x="2925" y="2805"/>
                  </a:lnTo>
                  <a:cubicBezTo>
                    <a:pt x="2268" y="2228"/>
                    <a:pt x="2010" y="1035"/>
                    <a:pt x="1711"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343;p30">
              <a:extLst>
                <a:ext uri="{FF2B5EF4-FFF2-40B4-BE49-F238E27FC236}">
                  <a16:creationId xmlns:a16="http://schemas.microsoft.com/office/drawing/2014/main" id="{C77677FA-FCA9-0504-5CB0-91EF9FB7A2F1}"/>
                </a:ext>
              </a:extLst>
            </p:cNvPr>
            <p:cNvSpPr/>
            <p:nvPr/>
          </p:nvSpPr>
          <p:spPr>
            <a:xfrm>
              <a:off x="908475" y="2694650"/>
              <a:ext cx="60200" cy="44900"/>
            </a:xfrm>
            <a:custGeom>
              <a:avLst/>
              <a:gdLst/>
              <a:ahLst/>
              <a:cxnLst/>
              <a:rect l="l" t="t" r="r" b="b"/>
              <a:pathLst>
                <a:path w="2408" h="1796" extrusionOk="0">
                  <a:moveTo>
                    <a:pt x="1168" y="0"/>
                  </a:moveTo>
                  <a:cubicBezTo>
                    <a:pt x="1123" y="0"/>
                    <a:pt x="1079" y="4"/>
                    <a:pt x="1035" y="12"/>
                  </a:cubicBezTo>
                  <a:lnTo>
                    <a:pt x="299" y="131"/>
                  </a:lnTo>
                  <a:cubicBezTo>
                    <a:pt x="0" y="191"/>
                    <a:pt x="20" y="987"/>
                    <a:pt x="20" y="987"/>
                  </a:cubicBezTo>
                  <a:lnTo>
                    <a:pt x="896" y="1425"/>
                  </a:lnTo>
                  <a:lnTo>
                    <a:pt x="1711" y="1783"/>
                  </a:lnTo>
                  <a:cubicBezTo>
                    <a:pt x="1732" y="1791"/>
                    <a:pt x="1754" y="1795"/>
                    <a:pt x="1775" y="1795"/>
                  </a:cubicBezTo>
                  <a:cubicBezTo>
                    <a:pt x="1852" y="1795"/>
                    <a:pt x="1927" y="1741"/>
                    <a:pt x="1990" y="1663"/>
                  </a:cubicBezTo>
                  <a:lnTo>
                    <a:pt x="2328" y="1066"/>
                  </a:lnTo>
                  <a:cubicBezTo>
                    <a:pt x="2407" y="967"/>
                    <a:pt x="2387" y="828"/>
                    <a:pt x="2308" y="768"/>
                  </a:cubicBezTo>
                  <a:lnTo>
                    <a:pt x="1651" y="191"/>
                  </a:lnTo>
                  <a:cubicBezTo>
                    <a:pt x="1524" y="64"/>
                    <a:pt x="1346" y="0"/>
                    <a:pt x="1168"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344;p30">
              <a:extLst>
                <a:ext uri="{FF2B5EF4-FFF2-40B4-BE49-F238E27FC236}">
                  <a16:creationId xmlns:a16="http://schemas.microsoft.com/office/drawing/2014/main" id="{F87CDA8D-5ACE-A739-08BB-02ACA87EF331}"/>
                </a:ext>
              </a:extLst>
            </p:cNvPr>
            <p:cNvSpPr/>
            <p:nvPr/>
          </p:nvSpPr>
          <p:spPr>
            <a:xfrm>
              <a:off x="777175" y="2587025"/>
              <a:ext cx="159675" cy="140275"/>
            </a:xfrm>
            <a:custGeom>
              <a:avLst/>
              <a:gdLst/>
              <a:ahLst/>
              <a:cxnLst/>
              <a:rect l="l" t="t" r="r" b="b"/>
              <a:pathLst>
                <a:path w="6387" h="5611" extrusionOk="0">
                  <a:moveTo>
                    <a:pt x="1711" y="0"/>
                  </a:moveTo>
                  <a:lnTo>
                    <a:pt x="1" y="557"/>
                  </a:lnTo>
                  <a:cubicBezTo>
                    <a:pt x="40" y="756"/>
                    <a:pt x="578" y="3382"/>
                    <a:pt x="1135" y="3879"/>
                  </a:cubicBezTo>
                  <a:cubicBezTo>
                    <a:pt x="1771" y="4417"/>
                    <a:pt x="6108" y="5610"/>
                    <a:pt x="6108" y="5610"/>
                  </a:cubicBezTo>
                  <a:lnTo>
                    <a:pt x="6386" y="4635"/>
                  </a:lnTo>
                  <a:lnTo>
                    <a:pt x="2925" y="2805"/>
                  </a:lnTo>
                  <a:cubicBezTo>
                    <a:pt x="2268" y="2228"/>
                    <a:pt x="2010" y="1035"/>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345;p30">
              <a:extLst>
                <a:ext uri="{FF2B5EF4-FFF2-40B4-BE49-F238E27FC236}">
                  <a16:creationId xmlns:a16="http://schemas.microsoft.com/office/drawing/2014/main" id="{59F5CC31-1648-1759-18D0-83A133C67879}"/>
                </a:ext>
              </a:extLst>
            </p:cNvPr>
            <p:cNvSpPr/>
            <p:nvPr/>
          </p:nvSpPr>
          <p:spPr>
            <a:xfrm>
              <a:off x="908475" y="2694650"/>
              <a:ext cx="60200" cy="44900"/>
            </a:xfrm>
            <a:custGeom>
              <a:avLst/>
              <a:gdLst/>
              <a:ahLst/>
              <a:cxnLst/>
              <a:rect l="l" t="t" r="r" b="b"/>
              <a:pathLst>
                <a:path w="2408" h="1796" extrusionOk="0">
                  <a:moveTo>
                    <a:pt x="1168" y="0"/>
                  </a:moveTo>
                  <a:cubicBezTo>
                    <a:pt x="1123" y="0"/>
                    <a:pt x="1079" y="4"/>
                    <a:pt x="1035" y="12"/>
                  </a:cubicBezTo>
                  <a:lnTo>
                    <a:pt x="299" y="131"/>
                  </a:lnTo>
                  <a:cubicBezTo>
                    <a:pt x="0" y="191"/>
                    <a:pt x="20" y="987"/>
                    <a:pt x="20" y="987"/>
                  </a:cubicBezTo>
                  <a:lnTo>
                    <a:pt x="896" y="1425"/>
                  </a:lnTo>
                  <a:lnTo>
                    <a:pt x="1711" y="1783"/>
                  </a:lnTo>
                  <a:cubicBezTo>
                    <a:pt x="1732" y="1791"/>
                    <a:pt x="1754" y="1795"/>
                    <a:pt x="1775" y="1795"/>
                  </a:cubicBezTo>
                  <a:cubicBezTo>
                    <a:pt x="1852" y="1795"/>
                    <a:pt x="1927" y="1741"/>
                    <a:pt x="1990" y="1663"/>
                  </a:cubicBezTo>
                  <a:lnTo>
                    <a:pt x="2328" y="1066"/>
                  </a:lnTo>
                  <a:cubicBezTo>
                    <a:pt x="2407" y="967"/>
                    <a:pt x="2387" y="828"/>
                    <a:pt x="2308" y="768"/>
                  </a:cubicBezTo>
                  <a:lnTo>
                    <a:pt x="1651" y="191"/>
                  </a:lnTo>
                  <a:cubicBezTo>
                    <a:pt x="1524" y="64"/>
                    <a:pt x="134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346;p30">
              <a:extLst>
                <a:ext uri="{FF2B5EF4-FFF2-40B4-BE49-F238E27FC236}">
                  <a16:creationId xmlns:a16="http://schemas.microsoft.com/office/drawing/2014/main" id="{E2642434-A338-9892-9C1B-BFAF210F22AF}"/>
                </a:ext>
              </a:extLst>
            </p:cNvPr>
            <p:cNvSpPr/>
            <p:nvPr/>
          </p:nvSpPr>
          <p:spPr>
            <a:xfrm>
              <a:off x="755300" y="2512925"/>
              <a:ext cx="90025" cy="128825"/>
            </a:xfrm>
            <a:custGeom>
              <a:avLst/>
              <a:gdLst/>
              <a:ahLst/>
              <a:cxnLst/>
              <a:rect l="l" t="t" r="r" b="b"/>
              <a:pathLst>
                <a:path w="3601" h="5153" extrusionOk="0">
                  <a:moveTo>
                    <a:pt x="995" y="0"/>
                  </a:moveTo>
                  <a:lnTo>
                    <a:pt x="995" y="0"/>
                  </a:lnTo>
                  <a:cubicBezTo>
                    <a:pt x="0" y="1134"/>
                    <a:pt x="856" y="4297"/>
                    <a:pt x="1293" y="5153"/>
                  </a:cubicBezTo>
                  <a:lnTo>
                    <a:pt x="3601" y="4039"/>
                  </a:lnTo>
                  <a:cubicBezTo>
                    <a:pt x="3402" y="3681"/>
                    <a:pt x="2865" y="1950"/>
                    <a:pt x="2547" y="1393"/>
                  </a:cubicBezTo>
                  <a:cubicBezTo>
                    <a:pt x="1751" y="0"/>
                    <a:pt x="995" y="0"/>
                    <a:pt x="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347;p30">
              <a:extLst>
                <a:ext uri="{FF2B5EF4-FFF2-40B4-BE49-F238E27FC236}">
                  <a16:creationId xmlns:a16="http://schemas.microsoft.com/office/drawing/2014/main" id="{122105B4-96DD-B30F-EAC1-520A8D661079}"/>
                </a:ext>
              </a:extLst>
            </p:cNvPr>
            <p:cNvSpPr/>
            <p:nvPr/>
          </p:nvSpPr>
          <p:spPr>
            <a:xfrm>
              <a:off x="803050" y="2580550"/>
              <a:ext cx="28350" cy="59225"/>
            </a:xfrm>
            <a:custGeom>
              <a:avLst/>
              <a:gdLst/>
              <a:ahLst/>
              <a:cxnLst/>
              <a:rect l="l" t="t" r="r" b="b"/>
              <a:pathLst>
                <a:path w="1134" h="2369" extrusionOk="0">
                  <a:moveTo>
                    <a:pt x="80" y="1"/>
                  </a:moveTo>
                  <a:lnTo>
                    <a:pt x="80" y="1"/>
                  </a:lnTo>
                  <a:cubicBezTo>
                    <a:pt x="60" y="478"/>
                    <a:pt x="0" y="2368"/>
                    <a:pt x="0" y="2368"/>
                  </a:cubicBezTo>
                  <a:cubicBezTo>
                    <a:pt x="1134" y="976"/>
                    <a:pt x="80" y="1"/>
                    <a:pt x="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348;p30">
              <a:extLst>
                <a:ext uri="{FF2B5EF4-FFF2-40B4-BE49-F238E27FC236}">
                  <a16:creationId xmlns:a16="http://schemas.microsoft.com/office/drawing/2014/main" id="{F91DA3F7-0242-496C-E6B0-8BA8529032D5}"/>
                </a:ext>
              </a:extLst>
            </p:cNvPr>
            <p:cNvSpPr/>
            <p:nvPr/>
          </p:nvSpPr>
          <p:spPr>
            <a:xfrm>
              <a:off x="944775" y="2737700"/>
              <a:ext cx="185025" cy="916100"/>
            </a:xfrm>
            <a:custGeom>
              <a:avLst/>
              <a:gdLst/>
              <a:ahLst/>
              <a:cxnLst/>
              <a:rect l="l" t="t" r="r" b="b"/>
              <a:pathLst>
                <a:path w="7401" h="36644" extrusionOk="0">
                  <a:moveTo>
                    <a:pt x="339" y="1"/>
                  </a:moveTo>
                  <a:lnTo>
                    <a:pt x="1" y="2667"/>
                  </a:lnTo>
                  <a:lnTo>
                    <a:pt x="2785" y="2706"/>
                  </a:lnTo>
                  <a:cubicBezTo>
                    <a:pt x="3342" y="2786"/>
                    <a:pt x="3740" y="3263"/>
                    <a:pt x="3740" y="3800"/>
                  </a:cubicBezTo>
                  <a:lnTo>
                    <a:pt x="3243" y="35589"/>
                  </a:lnTo>
                  <a:cubicBezTo>
                    <a:pt x="3243" y="36166"/>
                    <a:pt x="3681" y="36643"/>
                    <a:pt x="4258" y="36643"/>
                  </a:cubicBezTo>
                  <a:lnTo>
                    <a:pt x="6366" y="36643"/>
                  </a:lnTo>
                  <a:cubicBezTo>
                    <a:pt x="6943" y="36643"/>
                    <a:pt x="7401" y="36186"/>
                    <a:pt x="7401" y="35589"/>
                  </a:cubicBezTo>
                  <a:lnTo>
                    <a:pt x="6923" y="2368"/>
                  </a:lnTo>
                  <a:cubicBezTo>
                    <a:pt x="6903" y="1067"/>
                    <a:pt x="5829" y="21"/>
                    <a:pt x="4513" y="21"/>
                  </a:cubicBezTo>
                  <a:cubicBezTo>
                    <a:pt x="4501" y="21"/>
                    <a:pt x="4489" y="21"/>
                    <a:pt x="4476" y="21"/>
                  </a:cubicBezTo>
                  <a:lnTo>
                    <a:pt x="339"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349;p30">
              <a:extLst>
                <a:ext uri="{FF2B5EF4-FFF2-40B4-BE49-F238E27FC236}">
                  <a16:creationId xmlns:a16="http://schemas.microsoft.com/office/drawing/2014/main" id="{C3857CD3-6240-6A23-B9EC-C42C65959FCD}"/>
                </a:ext>
              </a:extLst>
            </p:cNvPr>
            <p:cNvSpPr/>
            <p:nvPr/>
          </p:nvSpPr>
          <p:spPr>
            <a:xfrm>
              <a:off x="944775" y="2737700"/>
              <a:ext cx="185025" cy="916100"/>
            </a:xfrm>
            <a:custGeom>
              <a:avLst/>
              <a:gdLst/>
              <a:ahLst/>
              <a:cxnLst/>
              <a:rect l="l" t="t" r="r" b="b"/>
              <a:pathLst>
                <a:path w="7401" h="36644" extrusionOk="0">
                  <a:moveTo>
                    <a:pt x="339" y="1"/>
                  </a:moveTo>
                  <a:lnTo>
                    <a:pt x="1" y="2667"/>
                  </a:lnTo>
                  <a:lnTo>
                    <a:pt x="2785" y="2706"/>
                  </a:lnTo>
                  <a:cubicBezTo>
                    <a:pt x="3342" y="2786"/>
                    <a:pt x="3740" y="3263"/>
                    <a:pt x="3740" y="3800"/>
                  </a:cubicBezTo>
                  <a:lnTo>
                    <a:pt x="3243" y="35589"/>
                  </a:lnTo>
                  <a:cubicBezTo>
                    <a:pt x="3243" y="36166"/>
                    <a:pt x="3681" y="36643"/>
                    <a:pt x="4258" y="36643"/>
                  </a:cubicBezTo>
                  <a:lnTo>
                    <a:pt x="6366" y="36643"/>
                  </a:lnTo>
                  <a:cubicBezTo>
                    <a:pt x="6943" y="36643"/>
                    <a:pt x="7401" y="36186"/>
                    <a:pt x="7401" y="35589"/>
                  </a:cubicBezTo>
                  <a:lnTo>
                    <a:pt x="6923" y="2368"/>
                  </a:lnTo>
                  <a:cubicBezTo>
                    <a:pt x="6903" y="1067"/>
                    <a:pt x="5829" y="21"/>
                    <a:pt x="4513" y="21"/>
                  </a:cubicBezTo>
                  <a:cubicBezTo>
                    <a:pt x="4501" y="21"/>
                    <a:pt x="4489" y="21"/>
                    <a:pt x="4476" y="21"/>
                  </a:cubicBezTo>
                  <a:lnTo>
                    <a:pt x="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350;p30">
              <a:extLst>
                <a:ext uri="{FF2B5EF4-FFF2-40B4-BE49-F238E27FC236}">
                  <a16:creationId xmlns:a16="http://schemas.microsoft.com/office/drawing/2014/main" id="{F50D4D0B-E65B-0E98-8CA5-FB1D45A4002D}"/>
                </a:ext>
              </a:extLst>
            </p:cNvPr>
            <p:cNvSpPr/>
            <p:nvPr/>
          </p:nvSpPr>
          <p:spPr>
            <a:xfrm>
              <a:off x="896050" y="2620750"/>
              <a:ext cx="67650" cy="298100"/>
            </a:xfrm>
            <a:custGeom>
              <a:avLst/>
              <a:gdLst/>
              <a:ahLst/>
              <a:cxnLst/>
              <a:rect l="l" t="t" r="r" b="b"/>
              <a:pathLst>
                <a:path w="2706" h="11924" extrusionOk="0">
                  <a:moveTo>
                    <a:pt x="1856" y="1"/>
                  </a:moveTo>
                  <a:cubicBezTo>
                    <a:pt x="1450" y="1"/>
                    <a:pt x="1112" y="308"/>
                    <a:pt x="1074" y="740"/>
                  </a:cubicBezTo>
                  <a:lnTo>
                    <a:pt x="40" y="11045"/>
                  </a:lnTo>
                  <a:cubicBezTo>
                    <a:pt x="0" y="11502"/>
                    <a:pt x="318" y="11880"/>
                    <a:pt x="756" y="11920"/>
                  </a:cubicBezTo>
                  <a:cubicBezTo>
                    <a:pt x="782" y="11922"/>
                    <a:pt x="808" y="11923"/>
                    <a:pt x="833" y="11923"/>
                  </a:cubicBezTo>
                  <a:cubicBezTo>
                    <a:pt x="1257" y="11923"/>
                    <a:pt x="1612" y="11617"/>
                    <a:pt x="1631" y="11204"/>
                  </a:cubicBezTo>
                  <a:lnTo>
                    <a:pt x="2646" y="879"/>
                  </a:lnTo>
                  <a:cubicBezTo>
                    <a:pt x="2705" y="442"/>
                    <a:pt x="2387" y="64"/>
                    <a:pt x="1930" y="4"/>
                  </a:cubicBezTo>
                  <a:cubicBezTo>
                    <a:pt x="1905" y="2"/>
                    <a:pt x="1880" y="1"/>
                    <a:pt x="185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351;p30">
              <a:extLst>
                <a:ext uri="{FF2B5EF4-FFF2-40B4-BE49-F238E27FC236}">
                  <a16:creationId xmlns:a16="http://schemas.microsoft.com/office/drawing/2014/main" id="{6F73C6D0-EAFA-3841-F0C4-0A02C52D4FE1}"/>
                </a:ext>
              </a:extLst>
            </p:cNvPr>
            <p:cNvSpPr/>
            <p:nvPr/>
          </p:nvSpPr>
          <p:spPr>
            <a:xfrm>
              <a:off x="896050" y="2620750"/>
              <a:ext cx="67650" cy="298100"/>
            </a:xfrm>
            <a:custGeom>
              <a:avLst/>
              <a:gdLst/>
              <a:ahLst/>
              <a:cxnLst/>
              <a:rect l="l" t="t" r="r" b="b"/>
              <a:pathLst>
                <a:path w="2706" h="11924" extrusionOk="0">
                  <a:moveTo>
                    <a:pt x="1856" y="1"/>
                  </a:moveTo>
                  <a:cubicBezTo>
                    <a:pt x="1450" y="1"/>
                    <a:pt x="1112" y="308"/>
                    <a:pt x="1074" y="740"/>
                  </a:cubicBezTo>
                  <a:lnTo>
                    <a:pt x="40" y="11045"/>
                  </a:lnTo>
                  <a:cubicBezTo>
                    <a:pt x="0" y="11502"/>
                    <a:pt x="318" y="11880"/>
                    <a:pt x="756" y="11920"/>
                  </a:cubicBezTo>
                  <a:cubicBezTo>
                    <a:pt x="782" y="11922"/>
                    <a:pt x="808" y="11923"/>
                    <a:pt x="833" y="11923"/>
                  </a:cubicBezTo>
                  <a:cubicBezTo>
                    <a:pt x="1257" y="11923"/>
                    <a:pt x="1612" y="11617"/>
                    <a:pt x="1631" y="11204"/>
                  </a:cubicBezTo>
                  <a:lnTo>
                    <a:pt x="2646" y="879"/>
                  </a:lnTo>
                  <a:cubicBezTo>
                    <a:pt x="2705" y="442"/>
                    <a:pt x="2387" y="64"/>
                    <a:pt x="1930" y="4"/>
                  </a:cubicBezTo>
                  <a:cubicBezTo>
                    <a:pt x="1905" y="2"/>
                    <a:pt x="1880" y="1"/>
                    <a:pt x="18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352;p30">
              <a:extLst>
                <a:ext uri="{FF2B5EF4-FFF2-40B4-BE49-F238E27FC236}">
                  <a16:creationId xmlns:a16="http://schemas.microsoft.com/office/drawing/2014/main" id="{2FEC463D-6DD2-32FD-6052-E45E0475AB77}"/>
                </a:ext>
              </a:extLst>
            </p:cNvPr>
            <p:cNvSpPr/>
            <p:nvPr/>
          </p:nvSpPr>
          <p:spPr>
            <a:xfrm>
              <a:off x="894050" y="2916750"/>
              <a:ext cx="27375" cy="55225"/>
            </a:xfrm>
            <a:custGeom>
              <a:avLst/>
              <a:gdLst/>
              <a:ahLst/>
              <a:cxnLst/>
              <a:rect l="l" t="t" r="r" b="b"/>
              <a:pathLst>
                <a:path w="1095" h="2209" extrusionOk="0">
                  <a:moveTo>
                    <a:pt x="597" y="0"/>
                  </a:moveTo>
                  <a:cubicBezTo>
                    <a:pt x="597" y="0"/>
                    <a:pt x="0" y="1273"/>
                    <a:pt x="299" y="1950"/>
                  </a:cubicBezTo>
                  <a:cubicBezTo>
                    <a:pt x="389" y="2142"/>
                    <a:pt x="492" y="2209"/>
                    <a:pt x="591" y="2209"/>
                  </a:cubicBezTo>
                  <a:cubicBezTo>
                    <a:pt x="822" y="2209"/>
                    <a:pt x="1035" y="1850"/>
                    <a:pt x="1035" y="1850"/>
                  </a:cubicBezTo>
                  <a:lnTo>
                    <a:pt x="1095" y="100"/>
                  </a:lnTo>
                  <a:lnTo>
                    <a:pt x="597"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353;p30">
              <a:extLst>
                <a:ext uri="{FF2B5EF4-FFF2-40B4-BE49-F238E27FC236}">
                  <a16:creationId xmlns:a16="http://schemas.microsoft.com/office/drawing/2014/main" id="{62F5E0E9-9391-182E-5526-EE04720ABA34}"/>
                </a:ext>
              </a:extLst>
            </p:cNvPr>
            <p:cNvSpPr/>
            <p:nvPr/>
          </p:nvSpPr>
          <p:spPr>
            <a:xfrm>
              <a:off x="894050" y="2916750"/>
              <a:ext cx="27375" cy="55225"/>
            </a:xfrm>
            <a:custGeom>
              <a:avLst/>
              <a:gdLst/>
              <a:ahLst/>
              <a:cxnLst/>
              <a:rect l="l" t="t" r="r" b="b"/>
              <a:pathLst>
                <a:path w="1095" h="2209" extrusionOk="0">
                  <a:moveTo>
                    <a:pt x="597" y="0"/>
                  </a:moveTo>
                  <a:cubicBezTo>
                    <a:pt x="597" y="0"/>
                    <a:pt x="0" y="1273"/>
                    <a:pt x="299" y="1950"/>
                  </a:cubicBezTo>
                  <a:cubicBezTo>
                    <a:pt x="389" y="2142"/>
                    <a:pt x="492" y="2209"/>
                    <a:pt x="591" y="2209"/>
                  </a:cubicBezTo>
                  <a:cubicBezTo>
                    <a:pt x="822" y="2209"/>
                    <a:pt x="1035" y="1850"/>
                    <a:pt x="1035" y="1850"/>
                  </a:cubicBezTo>
                  <a:lnTo>
                    <a:pt x="1095" y="100"/>
                  </a:lnTo>
                  <a:lnTo>
                    <a:pt x="5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354;p30">
              <a:extLst>
                <a:ext uri="{FF2B5EF4-FFF2-40B4-BE49-F238E27FC236}">
                  <a16:creationId xmlns:a16="http://schemas.microsoft.com/office/drawing/2014/main" id="{0E03A79A-E265-5971-E82D-575F61A77DAA}"/>
                </a:ext>
              </a:extLst>
            </p:cNvPr>
            <p:cNvSpPr/>
            <p:nvPr/>
          </p:nvSpPr>
          <p:spPr>
            <a:xfrm>
              <a:off x="939800" y="2570875"/>
              <a:ext cx="27875" cy="54975"/>
            </a:xfrm>
            <a:custGeom>
              <a:avLst/>
              <a:gdLst/>
              <a:ahLst/>
              <a:cxnLst/>
              <a:rect l="l" t="t" r="r" b="b"/>
              <a:pathLst>
                <a:path w="1115" h="2199" extrusionOk="0">
                  <a:moveTo>
                    <a:pt x="510" y="0"/>
                  </a:moveTo>
                  <a:cubicBezTo>
                    <a:pt x="273" y="0"/>
                    <a:pt x="60" y="368"/>
                    <a:pt x="60" y="368"/>
                  </a:cubicBezTo>
                  <a:lnTo>
                    <a:pt x="1" y="2099"/>
                  </a:lnTo>
                  <a:lnTo>
                    <a:pt x="498" y="2198"/>
                  </a:lnTo>
                  <a:cubicBezTo>
                    <a:pt x="498" y="2198"/>
                    <a:pt x="1115" y="945"/>
                    <a:pt x="816" y="268"/>
                  </a:cubicBezTo>
                  <a:cubicBezTo>
                    <a:pt x="720" y="70"/>
                    <a:pt x="613" y="0"/>
                    <a:pt x="51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355;p30">
              <a:extLst>
                <a:ext uri="{FF2B5EF4-FFF2-40B4-BE49-F238E27FC236}">
                  <a16:creationId xmlns:a16="http://schemas.microsoft.com/office/drawing/2014/main" id="{4EAAC2A3-7D9D-7AC5-6F4D-4D93DE6CE563}"/>
                </a:ext>
              </a:extLst>
            </p:cNvPr>
            <p:cNvSpPr/>
            <p:nvPr/>
          </p:nvSpPr>
          <p:spPr>
            <a:xfrm>
              <a:off x="939800" y="2570875"/>
              <a:ext cx="27875" cy="54975"/>
            </a:xfrm>
            <a:custGeom>
              <a:avLst/>
              <a:gdLst/>
              <a:ahLst/>
              <a:cxnLst/>
              <a:rect l="l" t="t" r="r" b="b"/>
              <a:pathLst>
                <a:path w="1115" h="2199" extrusionOk="0">
                  <a:moveTo>
                    <a:pt x="510" y="0"/>
                  </a:moveTo>
                  <a:cubicBezTo>
                    <a:pt x="273" y="0"/>
                    <a:pt x="60" y="368"/>
                    <a:pt x="60" y="368"/>
                  </a:cubicBezTo>
                  <a:lnTo>
                    <a:pt x="1" y="2099"/>
                  </a:lnTo>
                  <a:lnTo>
                    <a:pt x="498" y="2198"/>
                  </a:lnTo>
                  <a:cubicBezTo>
                    <a:pt x="498" y="2198"/>
                    <a:pt x="1115" y="945"/>
                    <a:pt x="816" y="268"/>
                  </a:cubicBezTo>
                  <a:cubicBezTo>
                    <a:pt x="720" y="70"/>
                    <a:pt x="61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356;p30">
              <a:extLst>
                <a:ext uri="{FF2B5EF4-FFF2-40B4-BE49-F238E27FC236}">
                  <a16:creationId xmlns:a16="http://schemas.microsoft.com/office/drawing/2014/main" id="{8F075907-07C2-6388-218D-AC56E84B1617}"/>
                </a:ext>
              </a:extLst>
            </p:cNvPr>
            <p:cNvSpPr/>
            <p:nvPr/>
          </p:nvSpPr>
          <p:spPr>
            <a:xfrm>
              <a:off x="926875" y="2639750"/>
              <a:ext cx="29850" cy="32350"/>
            </a:xfrm>
            <a:custGeom>
              <a:avLst/>
              <a:gdLst/>
              <a:ahLst/>
              <a:cxnLst/>
              <a:rect l="l" t="t" r="r" b="b"/>
              <a:pathLst>
                <a:path w="1194" h="1294" extrusionOk="0">
                  <a:moveTo>
                    <a:pt x="657" y="0"/>
                  </a:moveTo>
                  <a:cubicBezTo>
                    <a:pt x="339" y="0"/>
                    <a:pt x="60" y="259"/>
                    <a:pt x="20" y="617"/>
                  </a:cubicBezTo>
                  <a:cubicBezTo>
                    <a:pt x="0" y="975"/>
                    <a:pt x="239" y="1273"/>
                    <a:pt x="557" y="1293"/>
                  </a:cubicBezTo>
                  <a:cubicBezTo>
                    <a:pt x="876" y="1293"/>
                    <a:pt x="1154" y="1015"/>
                    <a:pt x="1174" y="676"/>
                  </a:cubicBezTo>
                  <a:cubicBezTo>
                    <a:pt x="1194" y="318"/>
                    <a:pt x="975" y="0"/>
                    <a:pt x="6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357;p30">
              <a:extLst>
                <a:ext uri="{FF2B5EF4-FFF2-40B4-BE49-F238E27FC236}">
                  <a16:creationId xmlns:a16="http://schemas.microsoft.com/office/drawing/2014/main" id="{35A36225-E2DD-C990-7148-6F977B52E707}"/>
                </a:ext>
              </a:extLst>
            </p:cNvPr>
            <p:cNvSpPr/>
            <p:nvPr/>
          </p:nvSpPr>
          <p:spPr>
            <a:xfrm>
              <a:off x="905000" y="2860550"/>
              <a:ext cx="30350" cy="32350"/>
            </a:xfrm>
            <a:custGeom>
              <a:avLst/>
              <a:gdLst/>
              <a:ahLst/>
              <a:cxnLst/>
              <a:rect l="l" t="t" r="r" b="b"/>
              <a:pathLst>
                <a:path w="1214" h="1294" extrusionOk="0">
                  <a:moveTo>
                    <a:pt x="657" y="0"/>
                  </a:moveTo>
                  <a:cubicBezTo>
                    <a:pt x="338" y="0"/>
                    <a:pt x="60" y="259"/>
                    <a:pt x="40" y="617"/>
                  </a:cubicBezTo>
                  <a:cubicBezTo>
                    <a:pt x="0" y="955"/>
                    <a:pt x="239" y="1293"/>
                    <a:pt x="557" y="1293"/>
                  </a:cubicBezTo>
                  <a:cubicBezTo>
                    <a:pt x="875" y="1293"/>
                    <a:pt x="1154" y="1015"/>
                    <a:pt x="1174" y="657"/>
                  </a:cubicBezTo>
                  <a:cubicBezTo>
                    <a:pt x="1214" y="319"/>
                    <a:pt x="955" y="2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358;p30">
              <a:extLst>
                <a:ext uri="{FF2B5EF4-FFF2-40B4-BE49-F238E27FC236}">
                  <a16:creationId xmlns:a16="http://schemas.microsoft.com/office/drawing/2014/main" id="{EC85F1DC-F0EE-27D9-51D0-B4CE7542ADB6}"/>
                </a:ext>
              </a:extLst>
            </p:cNvPr>
            <p:cNvSpPr/>
            <p:nvPr/>
          </p:nvSpPr>
          <p:spPr>
            <a:xfrm>
              <a:off x="910950" y="2790925"/>
              <a:ext cx="29875" cy="32350"/>
            </a:xfrm>
            <a:custGeom>
              <a:avLst/>
              <a:gdLst/>
              <a:ahLst/>
              <a:cxnLst/>
              <a:rect l="l" t="t" r="r" b="b"/>
              <a:pathLst>
                <a:path w="1195" h="1294" extrusionOk="0">
                  <a:moveTo>
                    <a:pt x="637" y="0"/>
                  </a:moveTo>
                  <a:cubicBezTo>
                    <a:pt x="319" y="0"/>
                    <a:pt x="41" y="259"/>
                    <a:pt x="21" y="617"/>
                  </a:cubicBezTo>
                  <a:cubicBezTo>
                    <a:pt x="1" y="955"/>
                    <a:pt x="220" y="1254"/>
                    <a:pt x="538" y="1293"/>
                  </a:cubicBezTo>
                  <a:cubicBezTo>
                    <a:pt x="856" y="1293"/>
                    <a:pt x="1135" y="1015"/>
                    <a:pt x="1155" y="657"/>
                  </a:cubicBezTo>
                  <a:cubicBezTo>
                    <a:pt x="1194" y="299"/>
                    <a:pt x="936"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359;p30">
              <a:extLst>
                <a:ext uri="{FF2B5EF4-FFF2-40B4-BE49-F238E27FC236}">
                  <a16:creationId xmlns:a16="http://schemas.microsoft.com/office/drawing/2014/main" id="{9EF1D77D-406D-4337-5A78-7E62D7403AF7}"/>
                </a:ext>
              </a:extLst>
            </p:cNvPr>
            <p:cNvSpPr/>
            <p:nvPr/>
          </p:nvSpPr>
          <p:spPr>
            <a:xfrm>
              <a:off x="918925" y="2717825"/>
              <a:ext cx="29350" cy="32350"/>
            </a:xfrm>
            <a:custGeom>
              <a:avLst/>
              <a:gdLst/>
              <a:ahLst/>
              <a:cxnLst/>
              <a:rect l="l" t="t" r="r" b="b"/>
              <a:pathLst>
                <a:path w="1174" h="1294" extrusionOk="0">
                  <a:moveTo>
                    <a:pt x="637" y="0"/>
                  </a:moveTo>
                  <a:cubicBezTo>
                    <a:pt x="318" y="0"/>
                    <a:pt x="40" y="279"/>
                    <a:pt x="20" y="617"/>
                  </a:cubicBezTo>
                  <a:cubicBezTo>
                    <a:pt x="0" y="975"/>
                    <a:pt x="219" y="1273"/>
                    <a:pt x="537" y="1293"/>
                  </a:cubicBezTo>
                  <a:cubicBezTo>
                    <a:pt x="875" y="1293"/>
                    <a:pt x="1134" y="1035"/>
                    <a:pt x="1174" y="677"/>
                  </a:cubicBezTo>
                  <a:cubicBezTo>
                    <a:pt x="1174" y="299"/>
                    <a:pt x="935"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360;p30">
              <a:extLst>
                <a:ext uri="{FF2B5EF4-FFF2-40B4-BE49-F238E27FC236}">
                  <a16:creationId xmlns:a16="http://schemas.microsoft.com/office/drawing/2014/main" id="{20502102-73F8-FCCB-C55F-8262B431EA3A}"/>
                </a:ext>
              </a:extLst>
            </p:cNvPr>
            <p:cNvSpPr/>
            <p:nvPr/>
          </p:nvSpPr>
          <p:spPr>
            <a:xfrm>
              <a:off x="618525" y="2834200"/>
              <a:ext cx="207425" cy="156675"/>
            </a:xfrm>
            <a:custGeom>
              <a:avLst/>
              <a:gdLst/>
              <a:ahLst/>
              <a:cxnLst/>
              <a:rect l="l" t="t" r="r" b="b"/>
              <a:pathLst>
                <a:path w="8297" h="6267" extrusionOk="0">
                  <a:moveTo>
                    <a:pt x="657" y="0"/>
                  </a:moveTo>
                  <a:lnTo>
                    <a:pt x="279" y="2168"/>
                  </a:lnTo>
                  <a:lnTo>
                    <a:pt x="160" y="2904"/>
                  </a:lnTo>
                  <a:cubicBezTo>
                    <a:pt x="140" y="3083"/>
                    <a:pt x="100" y="3243"/>
                    <a:pt x="80" y="3402"/>
                  </a:cubicBezTo>
                  <a:lnTo>
                    <a:pt x="41" y="3979"/>
                  </a:lnTo>
                  <a:lnTo>
                    <a:pt x="1" y="5033"/>
                  </a:lnTo>
                  <a:lnTo>
                    <a:pt x="4278" y="6266"/>
                  </a:lnTo>
                  <a:lnTo>
                    <a:pt x="4298" y="6266"/>
                  </a:lnTo>
                  <a:lnTo>
                    <a:pt x="4357" y="6246"/>
                  </a:lnTo>
                  <a:lnTo>
                    <a:pt x="5133" y="5928"/>
                  </a:lnTo>
                  <a:lnTo>
                    <a:pt x="8296" y="4655"/>
                  </a:lnTo>
                  <a:lnTo>
                    <a:pt x="8097" y="2845"/>
                  </a:lnTo>
                  <a:lnTo>
                    <a:pt x="8097" y="2805"/>
                  </a:lnTo>
                  <a:lnTo>
                    <a:pt x="7799" y="179"/>
                  </a:lnTo>
                  <a:lnTo>
                    <a:pt x="6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361;p30">
              <a:extLst>
                <a:ext uri="{FF2B5EF4-FFF2-40B4-BE49-F238E27FC236}">
                  <a16:creationId xmlns:a16="http://schemas.microsoft.com/office/drawing/2014/main" id="{F42E083F-C004-0801-6151-DB0C61D64CAF}"/>
                </a:ext>
              </a:extLst>
            </p:cNvPr>
            <p:cNvSpPr/>
            <p:nvPr/>
          </p:nvSpPr>
          <p:spPr>
            <a:xfrm>
              <a:off x="874650" y="3561775"/>
              <a:ext cx="48775" cy="104450"/>
            </a:xfrm>
            <a:custGeom>
              <a:avLst/>
              <a:gdLst/>
              <a:ahLst/>
              <a:cxnLst/>
              <a:rect l="l" t="t" r="r" b="b"/>
              <a:pathLst>
                <a:path w="1951" h="4178" extrusionOk="0">
                  <a:moveTo>
                    <a:pt x="1473" y="0"/>
                  </a:moveTo>
                  <a:lnTo>
                    <a:pt x="1" y="1711"/>
                  </a:lnTo>
                  <a:cubicBezTo>
                    <a:pt x="1" y="1711"/>
                    <a:pt x="379" y="3621"/>
                    <a:pt x="558" y="4178"/>
                  </a:cubicBezTo>
                  <a:cubicBezTo>
                    <a:pt x="955" y="4018"/>
                    <a:pt x="1493" y="3621"/>
                    <a:pt x="1950" y="3521"/>
                  </a:cubicBezTo>
                  <a:cubicBezTo>
                    <a:pt x="1692" y="2149"/>
                    <a:pt x="1473" y="0"/>
                    <a:pt x="147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362;p30">
              <a:extLst>
                <a:ext uri="{FF2B5EF4-FFF2-40B4-BE49-F238E27FC236}">
                  <a16:creationId xmlns:a16="http://schemas.microsoft.com/office/drawing/2014/main" id="{3BC22BDF-961E-35B8-C62A-A29057E3917C}"/>
                </a:ext>
              </a:extLst>
            </p:cNvPr>
            <p:cNvSpPr/>
            <p:nvPr/>
          </p:nvSpPr>
          <p:spPr>
            <a:xfrm>
              <a:off x="707550" y="2905300"/>
              <a:ext cx="215375" cy="701750"/>
            </a:xfrm>
            <a:custGeom>
              <a:avLst/>
              <a:gdLst/>
              <a:ahLst/>
              <a:cxnLst/>
              <a:rect l="l" t="t" r="r" b="b"/>
              <a:pathLst>
                <a:path w="8615" h="28070" extrusionOk="0">
                  <a:moveTo>
                    <a:pt x="4576" y="1"/>
                  </a:moveTo>
                  <a:lnTo>
                    <a:pt x="1473" y="757"/>
                  </a:lnTo>
                  <a:lnTo>
                    <a:pt x="1" y="1035"/>
                  </a:lnTo>
                  <a:cubicBezTo>
                    <a:pt x="379" y="2686"/>
                    <a:pt x="2985" y="14841"/>
                    <a:pt x="2985" y="14841"/>
                  </a:cubicBezTo>
                  <a:cubicBezTo>
                    <a:pt x="3502" y="21326"/>
                    <a:pt x="6267" y="28069"/>
                    <a:pt x="6267" y="28069"/>
                  </a:cubicBezTo>
                  <a:lnTo>
                    <a:pt x="8614" y="27572"/>
                  </a:lnTo>
                  <a:cubicBezTo>
                    <a:pt x="8614" y="27572"/>
                    <a:pt x="4994" y="2109"/>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363;p30">
              <a:extLst>
                <a:ext uri="{FF2B5EF4-FFF2-40B4-BE49-F238E27FC236}">
                  <a16:creationId xmlns:a16="http://schemas.microsoft.com/office/drawing/2014/main" id="{C8A74743-C3AF-05F2-A1DF-A695EC218BE9}"/>
                </a:ext>
              </a:extLst>
            </p:cNvPr>
            <p:cNvSpPr/>
            <p:nvPr/>
          </p:nvSpPr>
          <p:spPr>
            <a:xfrm>
              <a:off x="717475" y="2943700"/>
              <a:ext cx="37350" cy="206800"/>
            </a:xfrm>
            <a:custGeom>
              <a:avLst/>
              <a:gdLst/>
              <a:ahLst/>
              <a:cxnLst/>
              <a:rect l="l" t="t" r="r" b="b"/>
              <a:pathLst>
                <a:path w="1494" h="8272" extrusionOk="0">
                  <a:moveTo>
                    <a:pt x="390" y="1"/>
                  </a:moveTo>
                  <a:cubicBezTo>
                    <a:pt x="0" y="1"/>
                    <a:pt x="8" y="1511"/>
                    <a:pt x="181" y="2304"/>
                  </a:cubicBezTo>
                  <a:lnTo>
                    <a:pt x="1494" y="8272"/>
                  </a:lnTo>
                  <a:cubicBezTo>
                    <a:pt x="1494" y="8272"/>
                    <a:pt x="1195" y="713"/>
                    <a:pt x="598" y="116"/>
                  </a:cubicBezTo>
                  <a:cubicBezTo>
                    <a:pt x="519" y="36"/>
                    <a:pt x="449" y="1"/>
                    <a:pt x="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364;p30">
              <a:extLst>
                <a:ext uri="{FF2B5EF4-FFF2-40B4-BE49-F238E27FC236}">
                  <a16:creationId xmlns:a16="http://schemas.microsoft.com/office/drawing/2014/main" id="{9ADDF861-6141-6003-B1FB-43B3833120A5}"/>
                </a:ext>
              </a:extLst>
            </p:cNvPr>
            <p:cNvSpPr/>
            <p:nvPr/>
          </p:nvSpPr>
          <p:spPr>
            <a:xfrm>
              <a:off x="593175" y="2502975"/>
              <a:ext cx="226800" cy="336200"/>
            </a:xfrm>
            <a:custGeom>
              <a:avLst/>
              <a:gdLst/>
              <a:ahLst/>
              <a:cxnLst/>
              <a:rect l="l" t="t" r="r" b="b"/>
              <a:pathLst>
                <a:path w="9072" h="13448" extrusionOk="0">
                  <a:moveTo>
                    <a:pt x="4520" y="39"/>
                  </a:moveTo>
                  <a:cubicBezTo>
                    <a:pt x="4468" y="39"/>
                    <a:pt x="4414" y="39"/>
                    <a:pt x="4357" y="40"/>
                  </a:cubicBezTo>
                  <a:cubicBezTo>
                    <a:pt x="3780" y="80"/>
                    <a:pt x="2029" y="1"/>
                    <a:pt x="1512" y="299"/>
                  </a:cubicBezTo>
                  <a:cubicBezTo>
                    <a:pt x="0" y="1174"/>
                    <a:pt x="1632" y="12155"/>
                    <a:pt x="1671" y="13269"/>
                  </a:cubicBezTo>
                  <a:lnTo>
                    <a:pt x="8793" y="13448"/>
                  </a:lnTo>
                  <a:cubicBezTo>
                    <a:pt x="8733" y="10922"/>
                    <a:pt x="8216" y="8972"/>
                    <a:pt x="8495" y="5968"/>
                  </a:cubicBezTo>
                  <a:cubicBezTo>
                    <a:pt x="9071" y="20"/>
                    <a:pt x="7540" y="398"/>
                    <a:pt x="6764" y="299"/>
                  </a:cubicBezTo>
                  <a:cubicBezTo>
                    <a:pt x="5727" y="205"/>
                    <a:pt x="5476" y="39"/>
                    <a:pt x="4520" y="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365;p30">
              <a:extLst>
                <a:ext uri="{FF2B5EF4-FFF2-40B4-BE49-F238E27FC236}">
                  <a16:creationId xmlns:a16="http://schemas.microsoft.com/office/drawing/2014/main" id="{19497997-28AD-3816-6B6F-4DE17873DBFA}"/>
                </a:ext>
              </a:extLst>
            </p:cNvPr>
            <p:cNvSpPr/>
            <p:nvPr/>
          </p:nvSpPr>
          <p:spPr>
            <a:xfrm>
              <a:off x="677225" y="2420425"/>
              <a:ext cx="84075" cy="117375"/>
            </a:xfrm>
            <a:custGeom>
              <a:avLst/>
              <a:gdLst/>
              <a:ahLst/>
              <a:cxnLst/>
              <a:rect l="l" t="t" r="r" b="b"/>
              <a:pathLst>
                <a:path w="3363" h="4695" extrusionOk="0">
                  <a:moveTo>
                    <a:pt x="637" y="0"/>
                  </a:moveTo>
                  <a:cubicBezTo>
                    <a:pt x="836" y="955"/>
                    <a:pt x="935" y="2845"/>
                    <a:pt x="0" y="3442"/>
                  </a:cubicBezTo>
                  <a:cubicBezTo>
                    <a:pt x="40" y="3501"/>
                    <a:pt x="100" y="3521"/>
                    <a:pt x="120" y="3561"/>
                  </a:cubicBezTo>
                  <a:cubicBezTo>
                    <a:pt x="299" y="3740"/>
                    <a:pt x="458" y="3919"/>
                    <a:pt x="637" y="4058"/>
                  </a:cubicBezTo>
                  <a:cubicBezTo>
                    <a:pt x="1134" y="4337"/>
                    <a:pt x="1413" y="4516"/>
                    <a:pt x="2188" y="4695"/>
                  </a:cubicBezTo>
                  <a:cubicBezTo>
                    <a:pt x="2507" y="4516"/>
                    <a:pt x="3123" y="4456"/>
                    <a:pt x="3283" y="4337"/>
                  </a:cubicBezTo>
                  <a:cubicBezTo>
                    <a:pt x="3322" y="4198"/>
                    <a:pt x="3362" y="4039"/>
                    <a:pt x="3322" y="3899"/>
                  </a:cubicBezTo>
                  <a:cubicBezTo>
                    <a:pt x="3322" y="3820"/>
                    <a:pt x="3302" y="3740"/>
                    <a:pt x="3263" y="3700"/>
                  </a:cubicBezTo>
                  <a:cubicBezTo>
                    <a:pt x="2924" y="3561"/>
                    <a:pt x="2726" y="3382"/>
                    <a:pt x="2606" y="3183"/>
                  </a:cubicBezTo>
                  <a:cubicBezTo>
                    <a:pt x="2586" y="3124"/>
                    <a:pt x="2566" y="3064"/>
                    <a:pt x="2566" y="3044"/>
                  </a:cubicBezTo>
                  <a:cubicBezTo>
                    <a:pt x="2427" y="2686"/>
                    <a:pt x="2487" y="2228"/>
                    <a:pt x="2606" y="1791"/>
                  </a:cubicBezTo>
                  <a:lnTo>
                    <a:pt x="637"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366;p30">
              <a:extLst>
                <a:ext uri="{FF2B5EF4-FFF2-40B4-BE49-F238E27FC236}">
                  <a16:creationId xmlns:a16="http://schemas.microsoft.com/office/drawing/2014/main" id="{B24CC183-F9D4-C38B-2E88-AF3144EC552D}"/>
                </a:ext>
              </a:extLst>
            </p:cNvPr>
            <p:cNvSpPr/>
            <p:nvPr/>
          </p:nvSpPr>
          <p:spPr>
            <a:xfrm>
              <a:off x="712525" y="2438325"/>
              <a:ext cx="30850" cy="42275"/>
            </a:xfrm>
            <a:custGeom>
              <a:avLst/>
              <a:gdLst/>
              <a:ahLst/>
              <a:cxnLst/>
              <a:rect l="l" t="t" r="r" b="b"/>
              <a:pathLst>
                <a:path w="1234" h="1691" extrusionOk="0">
                  <a:moveTo>
                    <a:pt x="80" y="0"/>
                  </a:moveTo>
                  <a:cubicBezTo>
                    <a:pt x="1" y="180"/>
                    <a:pt x="1" y="359"/>
                    <a:pt x="21" y="538"/>
                  </a:cubicBezTo>
                  <a:cubicBezTo>
                    <a:pt x="37" y="942"/>
                    <a:pt x="526" y="1690"/>
                    <a:pt x="917" y="1690"/>
                  </a:cubicBezTo>
                  <a:cubicBezTo>
                    <a:pt x="987" y="1690"/>
                    <a:pt x="1054" y="1666"/>
                    <a:pt x="1115" y="1612"/>
                  </a:cubicBezTo>
                  <a:cubicBezTo>
                    <a:pt x="1135" y="1413"/>
                    <a:pt x="1194" y="1214"/>
                    <a:pt x="1234" y="1035"/>
                  </a:cubicBezTo>
                  <a:lnTo>
                    <a:pt x="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367;p30">
              <a:extLst>
                <a:ext uri="{FF2B5EF4-FFF2-40B4-BE49-F238E27FC236}">
                  <a16:creationId xmlns:a16="http://schemas.microsoft.com/office/drawing/2014/main" id="{BB8322D6-D079-9A4E-F821-6FA229B589A8}"/>
                </a:ext>
              </a:extLst>
            </p:cNvPr>
            <p:cNvSpPr/>
            <p:nvPr/>
          </p:nvSpPr>
          <p:spPr>
            <a:xfrm>
              <a:off x="759275" y="2511925"/>
              <a:ext cx="7475" cy="16450"/>
            </a:xfrm>
            <a:custGeom>
              <a:avLst/>
              <a:gdLst/>
              <a:ahLst/>
              <a:cxnLst/>
              <a:rect l="l" t="t" r="r" b="b"/>
              <a:pathLst>
                <a:path w="299" h="658" extrusionOk="0">
                  <a:moveTo>
                    <a:pt x="1" y="1"/>
                  </a:moveTo>
                  <a:lnTo>
                    <a:pt x="1" y="1"/>
                  </a:lnTo>
                  <a:cubicBezTo>
                    <a:pt x="20" y="80"/>
                    <a:pt x="40" y="160"/>
                    <a:pt x="40" y="219"/>
                  </a:cubicBezTo>
                  <a:cubicBezTo>
                    <a:pt x="80" y="359"/>
                    <a:pt x="40" y="538"/>
                    <a:pt x="1" y="657"/>
                  </a:cubicBezTo>
                  <a:cubicBezTo>
                    <a:pt x="60" y="577"/>
                    <a:pt x="140" y="518"/>
                    <a:pt x="160" y="438"/>
                  </a:cubicBezTo>
                  <a:cubicBezTo>
                    <a:pt x="299" y="200"/>
                    <a:pt x="239" y="80"/>
                    <a:pt x="239" y="80"/>
                  </a:cubicBezTo>
                  <a:cubicBezTo>
                    <a:pt x="199" y="80"/>
                    <a:pt x="160" y="60"/>
                    <a:pt x="140" y="60"/>
                  </a:cubicBezTo>
                  <a:cubicBezTo>
                    <a:pt x="100" y="40"/>
                    <a:pt x="40" y="40"/>
                    <a:pt x="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368;p30">
              <a:extLst>
                <a:ext uri="{FF2B5EF4-FFF2-40B4-BE49-F238E27FC236}">
                  <a16:creationId xmlns:a16="http://schemas.microsoft.com/office/drawing/2014/main" id="{B4C90545-99BB-C3B9-5C75-82C17ABA2E8A}"/>
                </a:ext>
              </a:extLst>
            </p:cNvPr>
            <p:cNvSpPr/>
            <p:nvPr/>
          </p:nvSpPr>
          <p:spPr>
            <a:xfrm>
              <a:off x="672250" y="2505950"/>
              <a:ext cx="21400" cy="15450"/>
            </a:xfrm>
            <a:custGeom>
              <a:avLst/>
              <a:gdLst/>
              <a:ahLst/>
              <a:cxnLst/>
              <a:rect l="l" t="t" r="r" b="b"/>
              <a:pathLst>
                <a:path w="856" h="618" extrusionOk="0">
                  <a:moveTo>
                    <a:pt x="219" y="1"/>
                  </a:moveTo>
                  <a:cubicBezTo>
                    <a:pt x="199" y="21"/>
                    <a:pt x="140" y="61"/>
                    <a:pt x="120" y="61"/>
                  </a:cubicBezTo>
                  <a:cubicBezTo>
                    <a:pt x="40" y="80"/>
                    <a:pt x="20" y="100"/>
                    <a:pt x="0" y="100"/>
                  </a:cubicBezTo>
                  <a:cubicBezTo>
                    <a:pt x="0" y="100"/>
                    <a:pt x="140" y="220"/>
                    <a:pt x="418" y="379"/>
                  </a:cubicBezTo>
                  <a:cubicBezTo>
                    <a:pt x="537" y="458"/>
                    <a:pt x="697" y="518"/>
                    <a:pt x="856" y="618"/>
                  </a:cubicBezTo>
                  <a:cubicBezTo>
                    <a:pt x="697" y="478"/>
                    <a:pt x="518" y="299"/>
                    <a:pt x="338" y="120"/>
                  </a:cubicBezTo>
                  <a:cubicBezTo>
                    <a:pt x="299" y="80"/>
                    <a:pt x="239" y="61"/>
                    <a:pt x="219"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369;p30">
              <a:extLst>
                <a:ext uri="{FF2B5EF4-FFF2-40B4-BE49-F238E27FC236}">
                  <a16:creationId xmlns:a16="http://schemas.microsoft.com/office/drawing/2014/main" id="{0200E9EE-E970-5E79-172D-50FB5C3B5EFA}"/>
                </a:ext>
              </a:extLst>
            </p:cNvPr>
            <p:cNvSpPr/>
            <p:nvPr/>
          </p:nvSpPr>
          <p:spPr>
            <a:xfrm>
              <a:off x="739875" y="2353275"/>
              <a:ext cx="73125" cy="64025"/>
            </a:xfrm>
            <a:custGeom>
              <a:avLst/>
              <a:gdLst/>
              <a:ahLst/>
              <a:cxnLst/>
              <a:rect l="l" t="t" r="r" b="b"/>
              <a:pathLst>
                <a:path w="2925" h="2561" extrusionOk="0">
                  <a:moveTo>
                    <a:pt x="1115" y="1"/>
                  </a:moveTo>
                  <a:cubicBezTo>
                    <a:pt x="1" y="279"/>
                    <a:pt x="1135" y="1811"/>
                    <a:pt x="1135" y="1811"/>
                  </a:cubicBezTo>
                  <a:lnTo>
                    <a:pt x="1274" y="2448"/>
                  </a:lnTo>
                  <a:cubicBezTo>
                    <a:pt x="1274" y="2448"/>
                    <a:pt x="1880" y="2560"/>
                    <a:pt x="2191" y="2560"/>
                  </a:cubicBezTo>
                  <a:cubicBezTo>
                    <a:pt x="2249" y="2560"/>
                    <a:pt x="2297" y="2557"/>
                    <a:pt x="2328" y="2547"/>
                  </a:cubicBezTo>
                  <a:cubicBezTo>
                    <a:pt x="2288" y="2428"/>
                    <a:pt x="2129" y="2149"/>
                    <a:pt x="2209" y="1930"/>
                  </a:cubicBezTo>
                  <a:cubicBezTo>
                    <a:pt x="2288" y="1692"/>
                    <a:pt x="2666" y="1692"/>
                    <a:pt x="2786" y="1433"/>
                  </a:cubicBezTo>
                  <a:cubicBezTo>
                    <a:pt x="2885" y="1194"/>
                    <a:pt x="2925" y="339"/>
                    <a:pt x="2706" y="299"/>
                  </a:cubicBezTo>
                  <a:cubicBezTo>
                    <a:pt x="2487" y="240"/>
                    <a:pt x="1115" y="1"/>
                    <a:pt x="111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370;p30">
              <a:extLst>
                <a:ext uri="{FF2B5EF4-FFF2-40B4-BE49-F238E27FC236}">
                  <a16:creationId xmlns:a16="http://schemas.microsoft.com/office/drawing/2014/main" id="{35CA72DF-BAAA-D98F-F4F4-B69D39C7880F}"/>
                </a:ext>
              </a:extLst>
            </p:cNvPr>
            <p:cNvSpPr/>
            <p:nvPr/>
          </p:nvSpPr>
          <p:spPr>
            <a:xfrm>
              <a:off x="688650" y="2333725"/>
              <a:ext cx="125350" cy="141125"/>
            </a:xfrm>
            <a:custGeom>
              <a:avLst/>
              <a:gdLst/>
              <a:ahLst/>
              <a:cxnLst/>
              <a:rect l="l" t="t" r="r" b="b"/>
              <a:pathLst>
                <a:path w="5014" h="5645" extrusionOk="0">
                  <a:moveTo>
                    <a:pt x="2598" y="1"/>
                  </a:moveTo>
                  <a:cubicBezTo>
                    <a:pt x="2032" y="1"/>
                    <a:pt x="1466" y="245"/>
                    <a:pt x="1075" y="703"/>
                  </a:cubicBezTo>
                  <a:cubicBezTo>
                    <a:pt x="876" y="942"/>
                    <a:pt x="757" y="1220"/>
                    <a:pt x="657" y="1519"/>
                  </a:cubicBezTo>
                  <a:cubicBezTo>
                    <a:pt x="279" y="2911"/>
                    <a:pt x="1" y="3707"/>
                    <a:pt x="478" y="4622"/>
                  </a:cubicBezTo>
                  <a:cubicBezTo>
                    <a:pt x="825" y="5316"/>
                    <a:pt x="1468" y="5644"/>
                    <a:pt x="2122" y="5644"/>
                  </a:cubicBezTo>
                  <a:cubicBezTo>
                    <a:pt x="2781" y="5644"/>
                    <a:pt x="3451" y="5311"/>
                    <a:pt x="3840" y="4682"/>
                  </a:cubicBezTo>
                  <a:cubicBezTo>
                    <a:pt x="4536" y="3528"/>
                    <a:pt x="5014" y="1439"/>
                    <a:pt x="3840" y="465"/>
                  </a:cubicBezTo>
                  <a:cubicBezTo>
                    <a:pt x="3482" y="150"/>
                    <a:pt x="3040" y="1"/>
                    <a:pt x="2598"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371;p30">
              <a:extLst>
                <a:ext uri="{FF2B5EF4-FFF2-40B4-BE49-F238E27FC236}">
                  <a16:creationId xmlns:a16="http://schemas.microsoft.com/office/drawing/2014/main" id="{DFAAFC3F-D24B-3FCD-33D9-F008367052C2}"/>
                </a:ext>
              </a:extLst>
            </p:cNvPr>
            <p:cNvSpPr/>
            <p:nvPr/>
          </p:nvSpPr>
          <p:spPr>
            <a:xfrm>
              <a:off x="716000" y="2519875"/>
              <a:ext cx="59700" cy="234275"/>
            </a:xfrm>
            <a:custGeom>
              <a:avLst/>
              <a:gdLst/>
              <a:ahLst/>
              <a:cxnLst/>
              <a:rect l="l" t="t" r="r" b="b"/>
              <a:pathLst>
                <a:path w="2388" h="9371" extrusionOk="0">
                  <a:moveTo>
                    <a:pt x="578" y="1"/>
                  </a:moveTo>
                  <a:lnTo>
                    <a:pt x="1" y="419"/>
                  </a:lnTo>
                  <a:lnTo>
                    <a:pt x="697" y="1493"/>
                  </a:lnTo>
                  <a:lnTo>
                    <a:pt x="856" y="1692"/>
                  </a:lnTo>
                  <a:lnTo>
                    <a:pt x="578" y="8614"/>
                  </a:lnTo>
                  <a:lnTo>
                    <a:pt x="1533" y="9370"/>
                  </a:lnTo>
                  <a:lnTo>
                    <a:pt x="2388" y="8376"/>
                  </a:lnTo>
                  <a:lnTo>
                    <a:pt x="1254" y="1652"/>
                  </a:lnTo>
                  <a:lnTo>
                    <a:pt x="1373" y="1354"/>
                  </a:lnTo>
                  <a:lnTo>
                    <a:pt x="1732" y="558"/>
                  </a:lnTo>
                  <a:lnTo>
                    <a:pt x="1373" y="140"/>
                  </a:lnTo>
                  <a:lnTo>
                    <a:pt x="578"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372;p30">
              <a:extLst>
                <a:ext uri="{FF2B5EF4-FFF2-40B4-BE49-F238E27FC236}">
                  <a16:creationId xmlns:a16="http://schemas.microsoft.com/office/drawing/2014/main" id="{24A73E13-4CD5-1E3C-C00F-E28263067EE1}"/>
                </a:ext>
              </a:extLst>
            </p:cNvPr>
            <p:cNvSpPr/>
            <p:nvPr/>
          </p:nvSpPr>
          <p:spPr>
            <a:xfrm>
              <a:off x="670750" y="2492525"/>
              <a:ext cx="99500" cy="63700"/>
            </a:xfrm>
            <a:custGeom>
              <a:avLst/>
              <a:gdLst/>
              <a:ahLst/>
              <a:cxnLst/>
              <a:rect l="l" t="t" r="r" b="b"/>
              <a:pathLst>
                <a:path w="3980" h="2548" extrusionOk="0">
                  <a:moveTo>
                    <a:pt x="637" y="1"/>
                  </a:moveTo>
                  <a:lnTo>
                    <a:pt x="1" y="637"/>
                  </a:lnTo>
                  <a:lnTo>
                    <a:pt x="1811" y="2547"/>
                  </a:lnTo>
                  <a:lnTo>
                    <a:pt x="2686" y="1015"/>
                  </a:lnTo>
                  <a:lnTo>
                    <a:pt x="3641" y="2308"/>
                  </a:lnTo>
                  <a:lnTo>
                    <a:pt x="3979" y="757"/>
                  </a:lnTo>
                  <a:lnTo>
                    <a:pt x="2865" y="41"/>
                  </a:lnTo>
                  <a:lnTo>
                    <a:pt x="2686" y="598"/>
                  </a:lnTo>
                  <a:lnTo>
                    <a:pt x="6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373;p30">
              <a:extLst>
                <a:ext uri="{FF2B5EF4-FFF2-40B4-BE49-F238E27FC236}">
                  <a16:creationId xmlns:a16="http://schemas.microsoft.com/office/drawing/2014/main" id="{8979A96F-5BAB-DF18-E864-B730EC4EDD8F}"/>
                </a:ext>
              </a:extLst>
            </p:cNvPr>
            <p:cNvSpPr/>
            <p:nvPr/>
          </p:nvSpPr>
          <p:spPr>
            <a:xfrm>
              <a:off x="670750" y="2492525"/>
              <a:ext cx="99500" cy="63700"/>
            </a:xfrm>
            <a:custGeom>
              <a:avLst/>
              <a:gdLst/>
              <a:ahLst/>
              <a:cxnLst/>
              <a:rect l="l" t="t" r="r" b="b"/>
              <a:pathLst>
                <a:path w="3980" h="2548" extrusionOk="0">
                  <a:moveTo>
                    <a:pt x="637" y="1"/>
                  </a:moveTo>
                  <a:lnTo>
                    <a:pt x="1" y="637"/>
                  </a:lnTo>
                  <a:lnTo>
                    <a:pt x="1811" y="2547"/>
                  </a:lnTo>
                  <a:lnTo>
                    <a:pt x="2686" y="1015"/>
                  </a:lnTo>
                  <a:lnTo>
                    <a:pt x="3641" y="2308"/>
                  </a:lnTo>
                  <a:lnTo>
                    <a:pt x="3979" y="757"/>
                  </a:lnTo>
                  <a:lnTo>
                    <a:pt x="2865" y="41"/>
                  </a:lnTo>
                  <a:lnTo>
                    <a:pt x="2686" y="598"/>
                  </a:lnTo>
                  <a:lnTo>
                    <a:pt x="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374;p30">
              <a:extLst>
                <a:ext uri="{FF2B5EF4-FFF2-40B4-BE49-F238E27FC236}">
                  <a16:creationId xmlns:a16="http://schemas.microsoft.com/office/drawing/2014/main" id="{1764FAF4-632E-B8F7-1A2B-3E5BCC2C5D60}"/>
                </a:ext>
              </a:extLst>
            </p:cNvPr>
            <p:cNvSpPr/>
            <p:nvPr/>
          </p:nvSpPr>
          <p:spPr>
            <a:xfrm>
              <a:off x="747350" y="2433475"/>
              <a:ext cx="19400" cy="13825"/>
            </a:xfrm>
            <a:custGeom>
              <a:avLst/>
              <a:gdLst/>
              <a:ahLst/>
              <a:cxnLst/>
              <a:rect l="l" t="t" r="r" b="b"/>
              <a:pathLst>
                <a:path w="776" h="553" extrusionOk="0">
                  <a:moveTo>
                    <a:pt x="57" y="1"/>
                  </a:moveTo>
                  <a:cubicBezTo>
                    <a:pt x="45" y="1"/>
                    <a:pt x="30" y="6"/>
                    <a:pt x="20" y="15"/>
                  </a:cubicBezTo>
                  <a:cubicBezTo>
                    <a:pt x="0" y="15"/>
                    <a:pt x="0" y="35"/>
                    <a:pt x="20" y="55"/>
                  </a:cubicBezTo>
                  <a:cubicBezTo>
                    <a:pt x="139" y="294"/>
                    <a:pt x="418" y="433"/>
                    <a:pt x="517" y="493"/>
                  </a:cubicBezTo>
                  <a:cubicBezTo>
                    <a:pt x="617" y="533"/>
                    <a:pt x="716" y="553"/>
                    <a:pt x="716" y="553"/>
                  </a:cubicBezTo>
                  <a:cubicBezTo>
                    <a:pt x="736" y="553"/>
                    <a:pt x="776" y="553"/>
                    <a:pt x="776" y="533"/>
                  </a:cubicBezTo>
                  <a:cubicBezTo>
                    <a:pt x="776" y="513"/>
                    <a:pt x="776" y="493"/>
                    <a:pt x="736" y="493"/>
                  </a:cubicBezTo>
                  <a:cubicBezTo>
                    <a:pt x="736" y="493"/>
                    <a:pt x="279" y="374"/>
                    <a:pt x="80" y="15"/>
                  </a:cubicBezTo>
                  <a:cubicBezTo>
                    <a:pt x="80" y="6"/>
                    <a:pt x="70" y="1"/>
                    <a:pt x="5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375;p30">
              <a:extLst>
                <a:ext uri="{FF2B5EF4-FFF2-40B4-BE49-F238E27FC236}">
                  <a16:creationId xmlns:a16="http://schemas.microsoft.com/office/drawing/2014/main" id="{F1D947CE-21FE-5244-D2A2-BC7046644A8D}"/>
                </a:ext>
              </a:extLst>
            </p:cNvPr>
            <p:cNvSpPr/>
            <p:nvPr/>
          </p:nvSpPr>
          <p:spPr>
            <a:xfrm>
              <a:off x="664775" y="2338375"/>
              <a:ext cx="66675" cy="97475"/>
            </a:xfrm>
            <a:custGeom>
              <a:avLst/>
              <a:gdLst/>
              <a:ahLst/>
              <a:cxnLst/>
              <a:rect l="l" t="t" r="r" b="b"/>
              <a:pathLst>
                <a:path w="2667" h="3899" extrusionOk="0">
                  <a:moveTo>
                    <a:pt x="1075" y="0"/>
                  </a:moveTo>
                  <a:lnTo>
                    <a:pt x="1075" y="0"/>
                  </a:lnTo>
                  <a:cubicBezTo>
                    <a:pt x="1" y="318"/>
                    <a:pt x="1214" y="3899"/>
                    <a:pt x="1214" y="3899"/>
                  </a:cubicBezTo>
                  <a:lnTo>
                    <a:pt x="1234" y="3024"/>
                  </a:lnTo>
                  <a:lnTo>
                    <a:pt x="2110" y="3581"/>
                  </a:lnTo>
                  <a:cubicBezTo>
                    <a:pt x="2110" y="3581"/>
                    <a:pt x="1871" y="2407"/>
                    <a:pt x="2030" y="1930"/>
                  </a:cubicBezTo>
                  <a:cubicBezTo>
                    <a:pt x="2110" y="1691"/>
                    <a:pt x="2388" y="1651"/>
                    <a:pt x="2507" y="1412"/>
                  </a:cubicBezTo>
                  <a:cubicBezTo>
                    <a:pt x="2627" y="1154"/>
                    <a:pt x="2667" y="318"/>
                    <a:pt x="2428" y="259"/>
                  </a:cubicBezTo>
                  <a:cubicBezTo>
                    <a:pt x="2209" y="219"/>
                    <a:pt x="1075" y="0"/>
                    <a:pt x="10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376;p30">
              <a:extLst>
                <a:ext uri="{FF2B5EF4-FFF2-40B4-BE49-F238E27FC236}">
                  <a16:creationId xmlns:a16="http://schemas.microsoft.com/office/drawing/2014/main" id="{6DE084CF-F458-D33E-22C0-3F65419AF1AC}"/>
                </a:ext>
              </a:extLst>
            </p:cNvPr>
            <p:cNvSpPr/>
            <p:nvPr/>
          </p:nvSpPr>
          <p:spPr>
            <a:xfrm>
              <a:off x="529525" y="3562275"/>
              <a:ext cx="68150" cy="95500"/>
            </a:xfrm>
            <a:custGeom>
              <a:avLst/>
              <a:gdLst/>
              <a:ahLst/>
              <a:cxnLst/>
              <a:rect l="l" t="t" r="r" b="b"/>
              <a:pathLst>
                <a:path w="2726" h="3820" extrusionOk="0">
                  <a:moveTo>
                    <a:pt x="2725" y="0"/>
                  </a:moveTo>
                  <a:lnTo>
                    <a:pt x="557" y="1233"/>
                  </a:lnTo>
                  <a:cubicBezTo>
                    <a:pt x="557" y="1233"/>
                    <a:pt x="80" y="3163"/>
                    <a:pt x="0" y="3700"/>
                  </a:cubicBezTo>
                  <a:cubicBezTo>
                    <a:pt x="438" y="3700"/>
                    <a:pt x="1035" y="3760"/>
                    <a:pt x="1472" y="3819"/>
                  </a:cubicBezTo>
                  <a:cubicBezTo>
                    <a:pt x="1950" y="2129"/>
                    <a:pt x="2725" y="0"/>
                    <a:pt x="2725"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377;p30">
              <a:extLst>
                <a:ext uri="{FF2B5EF4-FFF2-40B4-BE49-F238E27FC236}">
                  <a16:creationId xmlns:a16="http://schemas.microsoft.com/office/drawing/2014/main" id="{DB47FD3D-2CCD-22B2-C081-8183A0C89F2C}"/>
                </a:ext>
              </a:extLst>
            </p:cNvPr>
            <p:cNvSpPr/>
            <p:nvPr/>
          </p:nvSpPr>
          <p:spPr>
            <a:xfrm>
              <a:off x="529025" y="2878950"/>
              <a:ext cx="230775" cy="734075"/>
            </a:xfrm>
            <a:custGeom>
              <a:avLst/>
              <a:gdLst/>
              <a:ahLst/>
              <a:cxnLst/>
              <a:rect l="l" t="t" r="r" b="b"/>
              <a:pathLst>
                <a:path w="9231" h="29363" extrusionOk="0">
                  <a:moveTo>
                    <a:pt x="9230" y="0"/>
                  </a:moveTo>
                  <a:lnTo>
                    <a:pt x="3879" y="438"/>
                  </a:lnTo>
                  <a:lnTo>
                    <a:pt x="3760" y="1194"/>
                  </a:lnTo>
                  <a:cubicBezTo>
                    <a:pt x="3740" y="1373"/>
                    <a:pt x="3720" y="1512"/>
                    <a:pt x="3680" y="1691"/>
                  </a:cubicBezTo>
                  <a:lnTo>
                    <a:pt x="3641" y="2268"/>
                  </a:lnTo>
                  <a:cubicBezTo>
                    <a:pt x="3601" y="2567"/>
                    <a:pt x="3601" y="2905"/>
                    <a:pt x="3601" y="3263"/>
                  </a:cubicBezTo>
                  <a:cubicBezTo>
                    <a:pt x="3561" y="7301"/>
                    <a:pt x="3481" y="14065"/>
                    <a:pt x="3382" y="15119"/>
                  </a:cubicBezTo>
                  <a:cubicBezTo>
                    <a:pt x="1572" y="18879"/>
                    <a:pt x="975" y="24071"/>
                    <a:pt x="0" y="28885"/>
                  </a:cubicBezTo>
                  <a:cubicBezTo>
                    <a:pt x="0" y="28885"/>
                    <a:pt x="2581" y="29363"/>
                    <a:pt x="2683" y="29363"/>
                  </a:cubicBezTo>
                  <a:cubicBezTo>
                    <a:pt x="2685" y="29363"/>
                    <a:pt x="2686" y="29362"/>
                    <a:pt x="2686" y="29362"/>
                  </a:cubicBezTo>
                  <a:cubicBezTo>
                    <a:pt x="2905" y="28765"/>
                    <a:pt x="6445" y="19257"/>
                    <a:pt x="7181" y="15179"/>
                  </a:cubicBezTo>
                  <a:cubicBezTo>
                    <a:pt x="7321" y="14443"/>
                    <a:pt x="8116" y="8912"/>
                    <a:pt x="8673" y="4675"/>
                  </a:cubicBezTo>
                  <a:cubicBezTo>
                    <a:pt x="8673" y="4655"/>
                    <a:pt x="8713" y="4536"/>
                    <a:pt x="8713" y="4476"/>
                  </a:cubicBezTo>
                  <a:cubicBezTo>
                    <a:pt x="8813" y="3681"/>
                    <a:pt x="8912" y="2905"/>
                    <a:pt x="8972" y="2268"/>
                  </a:cubicBezTo>
                  <a:cubicBezTo>
                    <a:pt x="9012" y="2129"/>
                    <a:pt x="9012" y="2010"/>
                    <a:pt x="9032" y="1890"/>
                  </a:cubicBezTo>
                  <a:cubicBezTo>
                    <a:pt x="9131" y="995"/>
                    <a:pt x="9211" y="319"/>
                    <a:pt x="9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378;p30">
              <a:extLst>
                <a:ext uri="{FF2B5EF4-FFF2-40B4-BE49-F238E27FC236}">
                  <a16:creationId xmlns:a16="http://schemas.microsoft.com/office/drawing/2014/main" id="{5AFD96AE-70D1-6E31-0439-D4E2BD0CD8A8}"/>
                </a:ext>
              </a:extLst>
            </p:cNvPr>
            <p:cNvSpPr/>
            <p:nvPr/>
          </p:nvSpPr>
          <p:spPr>
            <a:xfrm>
              <a:off x="754300" y="2393575"/>
              <a:ext cx="7000" cy="10450"/>
            </a:xfrm>
            <a:custGeom>
              <a:avLst/>
              <a:gdLst/>
              <a:ahLst/>
              <a:cxnLst/>
              <a:rect l="l" t="t" r="r" b="b"/>
              <a:pathLst>
                <a:path w="280" h="418" extrusionOk="0">
                  <a:moveTo>
                    <a:pt x="140" y="0"/>
                  </a:moveTo>
                  <a:cubicBezTo>
                    <a:pt x="60" y="0"/>
                    <a:pt x="1" y="80"/>
                    <a:pt x="1" y="199"/>
                  </a:cubicBezTo>
                  <a:cubicBezTo>
                    <a:pt x="1" y="318"/>
                    <a:pt x="40" y="418"/>
                    <a:pt x="120" y="418"/>
                  </a:cubicBezTo>
                  <a:cubicBezTo>
                    <a:pt x="200" y="418"/>
                    <a:pt x="279" y="338"/>
                    <a:pt x="279" y="219"/>
                  </a:cubicBezTo>
                  <a:cubicBezTo>
                    <a:pt x="279" y="100"/>
                    <a:pt x="219" y="0"/>
                    <a:pt x="1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379;p30">
              <a:extLst>
                <a:ext uri="{FF2B5EF4-FFF2-40B4-BE49-F238E27FC236}">
                  <a16:creationId xmlns:a16="http://schemas.microsoft.com/office/drawing/2014/main" id="{666A68C8-30CB-7373-4D03-A86CE6C79346}"/>
                </a:ext>
              </a:extLst>
            </p:cNvPr>
            <p:cNvSpPr/>
            <p:nvPr/>
          </p:nvSpPr>
          <p:spPr>
            <a:xfrm>
              <a:off x="788125" y="2397050"/>
              <a:ext cx="6975" cy="10950"/>
            </a:xfrm>
            <a:custGeom>
              <a:avLst/>
              <a:gdLst/>
              <a:ahLst/>
              <a:cxnLst/>
              <a:rect l="l" t="t" r="r" b="b"/>
              <a:pathLst>
                <a:path w="279" h="438" extrusionOk="0">
                  <a:moveTo>
                    <a:pt x="159" y="0"/>
                  </a:moveTo>
                  <a:cubicBezTo>
                    <a:pt x="80" y="0"/>
                    <a:pt x="40" y="100"/>
                    <a:pt x="0" y="199"/>
                  </a:cubicBezTo>
                  <a:cubicBezTo>
                    <a:pt x="0" y="339"/>
                    <a:pt x="60" y="438"/>
                    <a:pt x="140" y="438"/>
                  </a:cubicBezTo>
                  <a:cubicBezTo>
                    <a:pt x="219" y="438"/>
                    <a:pt x="279" y="358"/>
                    <a:pt x="279" y="239"/>
                  </a:cubicBezTo>
                  <a:cubicBezTo>
                    <a:pt x="279" y="100"/>
                    <a:pt x="239" y="0"/>
                    <a:pt x="1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380;p30">
              <a:extLst>
                <a:ext uri="{FF2B5EF4-FFF2-40B4-BE49-F238E27FC236}">
                  <a16:creationId xmlns:a16="http://schemas.microsoft.com/office/drawing/2014/main" id="{248977D8-42BA-42A9-10C6-191EEB25AF4B}"/>
                </a:ext>
              </a:extLst>
            </p:cNvPr>
            <p:cNvSpPr/>
            <p:nvPr/>
          </p:nvSpPr>
          <p:spPr>
            <a:xfrm>
              <a:off x="772700" y="2405500"/>
              <a:ext cx="14450" cy="28700"/>
            </a:xfrm>
            <a:custGeom>
              <a:avLst/>
              <a:gdLst/>
              <a:ahLst/>
              <a:cxnLst/>
              <a:rect l="l" t="t" r="r" b="b"/>
              <a:pathLst>
                <a:path w="578" h="1148" extrusionOk="0">
                  <a:moveTo>
                    <a:pt x="100" y="1"/>
                  </a:moveTo>
                  <a:lnTo>
                    <a:pt x="1" y="1115"/>
                  </a:lnTo>
                  <a:cubicBezTo>
                    <a:pt x="72" y="1136"/>
                    <a:pt x="143" y="1147"/>
                    <a:pt x="214" y="1147"/>
                  </a:cubicBezTo>
                  <a:cubicBezTo>
                    <a:pt x="340" y="1147"/>
                    <a:pt x="463" y="1112"/>
                    <a:pt x="578" y="1035"/>
                  </a:cubicBezTo>
                  <a:cubicBezTo>
                    <a:pt x="379" y="717"/>
                    <a:pt x="200" y="359"/>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381;p30">
              <a:extLst>
                <a:ext uri="{FF2B5EF4-FFF2-40B4-BE49-F238E27FC236}">
                  <a16:creationId xmlns:a16="http://schemas.microsoft.com/office/drawing/2014/main" id="{0868CDA0-ED54-BDCA-AFF4-B3421064FDB1}"/>
                </a:ext>
              </a:extLst>
            </p:cNvPr>
            <p:cNvSpPr/>
            <p:nvPr/>
          </p:nvSpPr>
          <p:spPr>
            <a:xfrm>
              <a:off x="748325" y="2380550"/>
              <a:ext cx="16950" cy="7575"/>
            </a:xfrm>
            <a:custGeom>
              <a:avLst/>
              <a:gdLst/>
              <a:ahLst/>
              <a:cxnLst/>
              <a:rect l="l" t="t" r="r" b="b"/>
              <a:pathLst>
                <a:path w="678" h="303" extrusionOk="0">
                  <a:moveTo>
                    <a:pt x="475" y="1"/>
                  </a:moveTo>
                  <a:cubicBezTo>
                    <a:pt x="319" y="1"/>
                    <a:pt x="158" y="60"/>
                    <a:pt x="41" y="163"/>
                  </a:cubicBezTo>
                  <a:cubicBezTo>
                    <a:pt x="1" y="203"/>
                    <a:pt x="1" y="243"/>
                    <a:pt x="41" y="263"/>
                  </a:cubicBezTo>
                  <a:cubicBezTo>
                    <a:pt x="61" y="263"/>
                    <a:pt x="61" y="302"/>
                    <a:pt x="80" y="302"/>
                  </a:cubicBezTo>
                  <a:cubicBezTo>
                    <a:pt x="80" y="302"/>
                    <a:pt x="100" y="302"/>
                    <a:pt x="140" y="263"/>
                  </a:cubicBezTo>
                  <a:cubicBezTo>
                    <a:pt x="234" y="169"/>
                    <a:pt x="364" y="136"/>
                    <a:pt x="493" y="136"/>
                  </a:cubicBezTo>
                  <a:cubicBezTo>
                    <a:pt x="528" y="136"/>
                    <a:pt x="563" y="139"/>
                    <a:pt x="598" y="143"/>
                  </a:cubicBezTo>
                  <a:cubicBezTo>
                    <a:pt x="637" y="143"/>
                    <a:pt x="677" y="123"/>
                    <a:pt x="677" y="103"/>
                  </a:cubicBezTo>
                  <a:cubicBezTo>
                    <a:pt x="677" y="64"/>
                    <a:pt x="657" y="24"/>
                    <a:pt x="637" y="24"/>
                  </a:cubicBezTo>
                  <a:cubicBezTo>
                    <a:pt x="585" y="8"/>
                    <a:pt x="531" y="1"/>
                    <a:pt x="47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382;p30">
              <a:extLst>
                <a:ext uri="{FF2B5EF4-FFF2-40B4-BE49-F238E27FC236}">
                  <a16:creationId xmlns:a16="http://schemas.microsoft.com/office/drawing/2014/main" id="{9F0EE330-8C49-72D8-5349-8D671BC919DE}"/>
                </a:ext>
              </a:extLst>
            </p:cNvPr>
            <p:cNvSpPr/>
            <p:nvPr/>
          </p:nvSpPr>
          <p:spPr>
            <a:xfrm>
              <a:off x="787125" y="2383125"/>
              <a:ext cx="15450" cy="10475"/>
            </a:xfrm>
            <a:custGeom>
              <a:avLst/>
              <a:gdLst/>
              <a:ahLst/>
              <a:cxnLst/>
              <a:rect l="l" t="t" r="r" b="b"/>
              <a:pathLst>
                <a:path w="618" h="419" extrusionOk="0">
                  <a:moveTo>
                    <a:pt x="40" y="0"/>
                  </a:moveTo>
                  <a:cubicBezTo>
                    <a:pt x="20" y="0"/>
                    <a:pt x="1" y="20"/>
                    <a:pt x="1" y="60"/>
                  </a:cubicBezTo>
                  <a:cubicBezTo>
                    <a:pt x="1" y="100"/>
                    <a:pt x="20" y="120"/>
                    <a:pt x="40" y="120"/>
                  </a:cubicBezTo>
                  <a:cubicBezTo>
                    <a:pt x="219" y="120"/>
                    <a:pt x="378" y="219"/>
                    <a:pt x="478" y="358"/>
                  </a:cubicBezTo>
                  <a:cubicBezTo>
                    <a:pt x="498" y="358"/>
                    <a:pt x="518" y="398"/>
                    <a:pt x="538" y="418"/>
                  </a:cubicBezTo>
                  <a:lnTo>
                    <a:pt x="577" y="418"/>
                  </a:lnTo>
                  <a:cubicBezTo>
                    <a:pt x="597" y="398"/>
                    <a:pt x="617" y="339"/>
                    <a:pt x="597" y="319"/>
                  </a:cubicBezTo>
                  <a:cubicBezTo>
                    <a:pt x="478" y="120"/>
                    <a:pt x="279" y="20"/>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383;p30">
              <a:extLst>
                <a:ext uri="{FF2B5EF4-FFF2-40B4-BE49-F238E27FC236}">
                  <a16:creationId xmlns:a16="http://schemas.microsoft.com/office/drawing/2014/main" id="{2FBBB958-CA0B-122F-BFF0-1E43EE6A6B0E}"/>
                </a:ext>
              </a:extLst>
            </p:cNvPr>
            <p:cNvSpPr/>
            <p:nvPr/>
          </p:nvSpPr>
          <p:spPr>
            <a:xfrm>
              <a:off x="501175" y="3628725"/>
              <a:ext cx="144725" cy="63850"/>
            </a:xfrm>
            <a:custGeom>
              <a:avLst/>
              <a:gdLst/>
              <a:ahLst/>
              <a:cxnLst/>
              <a:rect l="l" t="t" r="r" b="b"/>
              <a:pathLst>
                <a:path w="5789" h="2554" extrusionOk="0">
                  <a:moveTo>
                    <a:pt x="1264" y="1"/>
                  </a:moveTo>
                  <a:cubicBezTo>
                    <a:pt x="1142" y="1"/>
                    <a:pt x="1028" y="124"/>
                    <a:pt x="975" y="246"/>
                  </a:cubicBezTo>
                  <a:cubicBezTo>
                    <a:pt x="0" y="2116"/>
                    <a:pt x="378" y="2096"/>
                    <a:pt x="517" y="2136"/>
                  </a:cubicBezTo>
                  <a:lnTo>
                    <a:pt x="577" y="2136"/>
                  </a:lnTo>
                  <a:cubicBezTo>
                    <a:pt x="1273" y="2216"/>
                    <a:pt x="1631" y="2216"/>
                    <a:pt x="2527" y="2295"/>
                  </a:cubicBezTo>
                  <a:cubicBezTo>
                    <a:pt x="3084" y="2335"/>
                    <a:pt x="4178" y="2554"/>
                    <a:pt x="4934" y="2554"/>
                  </a:cubicBezTo>
                  <a:cubicBezTo>
                    <a:pt x="5670" y="2554"/>
                    <a:pt x="5789" y="1738"/>
                    <a:pt x="5491" y="1659"/>
                  </a:cubicBezTo>
                  <a:cubicBezTo>
                    <a:pt x="4118" y="1321"/>
                    <a:pt x="3561" y="1042"/>
                    <a:pt x="3123" y="604"/>
                  </a:cubicBezTo>
                  <a:cubicBezTo>
                    <a:pt x="3103" y="545"/>
                    <a:pt x="3024" y="425"/>
                    <a:pt x="2964" y="346"/>
                  </a:cubicBezTo>
                  <a:cubicBezTo>
                    <a:pt x="2905" y="266"/>
                    <a:pt x="2825" y="226"/>
                    <a:pt x="2726" y="207"/>
                  </a:cubicBezTo>
                  <a:lnTo>
                    <a:pt x="1313" y="8"/>
                  </a:lnTo>
                  <a:cubicBezTo>
                    <a:pt x="1297" y="3"/>
                    <a:pt x="1280"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384;p30">
              <a:extLst>
                <a:ext uri="{FF2B5EF4-FFF2-40B4-BE49-F238E27FC236}">
                  <a16:creationId xmlns:a16="http://schemas.microsoft.com/office/drawing/2014/main" id="{DFCF9BC5-CA2F-6A1E-80C9-041650C195FE}"/>
                </a:ext>
              </a:extLst>
            </p:cNvPr>
            <p:cNvSpPr/>
            <p:nvPr/>
          </p:nvSpPr>
          <p:spPr>
            <a:xfrm>
              <a:off x="860950" y="3626425"/>
              <a:ext cx="147500" cy="63000"/>
            </a:xfrm>
            <a:custGeom>
              <a:avLst/>
              <a:gdLst/>
              <a:ahLst/>
              <a:cxnLst/>
              <a:rect l="l" t="t" r="r" b="b"/>
              <a:pathLst>
                <a:path w="5900" h="2520" extrusionOk="0">
                  <a:moveTo>
                    <a:pt x="927" y="0"/>
                  </a:moveTo>
                  <a:cubicBezTo>
                    <a:pt x="748" y="0"/>
                    <a:pt x="569" y="159"/>
                    <a:pt x="549" y="358"/>
                  </a:cubicBezTo>
                  <a:cubicBezTo>
                    <a:pt x="429" y="1512"/>
                    <a:pt x="330" y="1612"/>
                    <a:pt x="330" y="1612"/>
                  </a:cubicBezTo>
                  <a:cubicBezTo>
                    <a:pt x="0" y="2387"/>
                    <a:pt x="914" y="2519"/>
                    <a:pt x="1758" y="2519"/>
                  </a:cubicBezTo>
                  <a:cubicBezTo>
                    <a:pt x="1932" y="2519"/>
                    <a:pt x="2103" y="2513"/>
                    <a:pt x="2259" y="2507"/>
                  </a:cubicBezTo>
                  <a:cubicBezTo>
                    <a:pt x="2836" y="2467"/>
                    <a:pt x="4288" y="2507"/>
                    <a:pt x="5044" y="2407"/>
                  </a:cubicBezTo>
                  <a:cubicBezTo>
                    <a:pt x="5820" y="2288"/>
                    <a:pt x="5900" y="1413"/>
                    <a:pt x="5581" y="1393"/>
                  </a:cubicBezTo>
                  <a:cubicBezTo>
                    <a:pt x="4149" y="1234"/>
                    <a:pt x="3493" y="915"/>
                    <a:pt x="3015" y="517"/>
                  </a:cubicBezTo>
                  <a:cubicBezTo>
                    <a:pt x="2976" y="458"/>
                    <a:pt x="2816" y="259"/>
                    <a:pt x="2717" y="120"/>
                  </a:cubicBezTo>
                  <a:cubicBezTo>
                    <a:pt x="2657" y="40"/>
                    <a:pt x="2558" y="0"/>
                    <a:pt x="2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385;p30">
              <a:extLst>
                <a:ext uri="{FF2B5EF4-FFF2-40B4-BE49-F238E27FC236}">
                  <a16:creationId xmlns:a16="http://schemas.microsoft.com/office/drawing/2014/main" id="{1DEFE3FA-D41E-3D0F-189F-B505BAA94B62}"/>
                </a:ext>
              </a:extLst>
            </p:cNvPr>
            <p:cNvSpPr/>
            <p:nvPr/>
          </p:nvSpPr>
          <p:spPr>
            <a:xfrm>
              <a:off x="633375" y="2572575"/>
              <a:ext cx="85150" cy="83000"/>
            </a:xfrm>
            <a:custGeom>
              <a:avLst/>
              <a:gdLst/>
              <a:ahLst/>
              <a:cxnLst/>
              <a:rect l="l" t="t" r="r" b="b"/>
              <a:pathLst>
                <a:path w="3406" h="3320" extrusionOk="0">
                  <a:moveTo>
                    <a:pt x="293" y="1"/>
                  </a:moveTo>
                  <a:cubicBezTo>
                    <a:pt x="117" y="1"/>
                    <a:pt x="0" y="130"/>
                    <a:pt x="83" y="399"/>
                  </a:cubicBezTo>
                  <a:cubicBezTo>
                    <a:pt x="378" y="1595"/>
                    <a:pt x="910" y="3319"/>
                    <a:pt x="1272" y="3319"/>
                  </a:cubicBezTo>
                  <a:cubicBezTo>
                    <a:pt x="1301" y="3319"/>
                    <a:pt x="1330" y="3308"/>
                    <a:pt x="1356" y="3284"/>
                  </a:cubicBezTo>
                  <a:lnTo>
                    <a:pt x="3246" y="2210"/>
                  </a:lnTo>
                  <a:cubicBezTo>
                    <a:pt x="3405" y="1195"/>
                    <a:pt x="2550" y="1951"/>
                    <a:pt x="2590" y="1195"/>
                  </a:cubicBezTo>
                  <a:cubicBezTo>
                    <a:pt x="2644" y="270"/>
                    <a:pt x="2304" y="26"/>
                    <a:pt x="1908" y="26"/>
                  </a:cubicBezTo>
                  <a:cubicBezTo>
                    <a:pt x="1467" y="26"/>
                    <a:pt x="957" y="328"/>
                    <a:pt x="841" y="328"/>
                  </a:cubicBezTo>
                  <a:cubicBezTo>
                    <a:pt x="830" y="328"/>
                    <a:pt x="823" y="325"/>
                    <a:pt x="819" y="320"/>
                  </a:cubicBezTo>
                  <a:cubicBezTo>
                    <a:pt x="667" y="110"/>
                    <a:pt x="455" y="1"/>
                    <a:pt x="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386;p30">
              <a:extLst>
                <a:ext uri="{FF2B5EF4-FFF2-40B4-BE49-F238E27FC236}">
                  <a16:creationId xmlns:a16="http://schemas.microsoft.com/office/drawing/2014/main" id="{B8653A8D-8D0B-FCCA-1EED-69687F1C5C08}"/>
                </a:ext>
              </a:extLst>
            </p:cNvPr>
            <p:cNvSpPr/>
            <p:nvPr/>
          </p:nvSpPr>
          <p:spPr>
            <a:xfrm>
              <a:off x="682700" y="2592000"/>
              <a:ext cx="216350" cy="106250"/>
            </a:xfrm>
            <a:custGeom>
              <a:avLst/>
              <a:gdLst/>
              <a:ahLst/>
              <a:cxnLst/>
              <a:rect l="l" t="t" r="r" b="b"/>
              <a:pathLst>
                <a:path w="8654" h="4250" extrusionOk="0">
                  <a:moveTo>
                    <a:pt x="1731" y="0"/>
                  </a:moveTo>
                  <a:lnTo>
                    <a:pt x="0" y="816"/>
                  </a:lnTo>
                  <a:cubicBezTo>
                    <a:pt x="119" y="1035"/>
                    <a:pt x="1611" y="3720"/>
                    <a:pt x="2387" y="4138"/>
                  </a:cubicBezTo>
                  <a:cubicBezTo>
                    <a:pt x="2528" y="4216"/>
                    <a:pt x="2779" y="4249"/>
                    <a:pt x="3103" y="4249"/>
                  </a:cubicBezTo>
                  <a:cubicBezTo>
                    <a:pt x="4839" y="4249"/>
                    <a:pt x="8653" y="3303"/>
                    <a:pt x="8653" y="3303"/>
                  </a:cubicBezTo>
                  <a:lnTo>
                    <a:pt x="8076" y="2407"/>
                  </a:lnTo>
                  <a:lnTo>
                    <a:pt x="3998" y="2507"/>
                  </a:lnTo>
                  <a:cubicBezTo>
                    <a:pt x="3976" y="2511"/>
                    <a:pt x="3953" y="2513"/>
                    <a:pt x="3930" y="2513"/>
                  </a:cubicBezTo>
                  <a:cubicBezTo>
                    <a:pt x="3313" y="2513"/>
                    <a:pt x="2402" y="1017"/>
                    <a:pt x="1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387;p30">
              <a:extLst>
                <a:ext uri="{FF2B5EF4-FFF2-40B4-BE49-F238E27FC236}">
                  <a16:creationId xmlns:a16="http://schemas.microsoft.com/office/drawing/2014/main" id="{E8C0A5D4-7B8B-63D0-1BDF-9DCC068AC087}"/>
                </a:ext>
              </a:extLst>
            </p:cNvPr>
            <p:cNvSpPr/>
            <p:nvPr/>
          </p:nvSpPr>
          <p:spPr>
            <a:xfrm>
              <a:off x="873650" y="2635200"/>
              <a:ext cx="74625" cy="42350"/>
            </a:xfrm>
            <a:custGeom>
              <a:avLst/>
              <a:gdLst/>
              <a:ahLst/>
              <a:cxnLst/>
              <a:rect l="l" t="t" r="r" b="b"/>
              <a:pathLst>
                <a:path w="2985" h="1694" extrusionOk="0">
                  <a:moveTo>
                    <a:pt x="1547" y="0"/>
                  </a:moveTo>
                  <a:cubicBezTo>
                    <a:pt x="1310" y="0"/>
                    <a:pt x="1078" y="98"/>
                    <a:pt x="896" y="262"/>
                  </a:cubicBezTo>
                  <a:lnTo>
                    <a:pt x="240" y="819"/>
                  </a:lnTo>
                  <a:cubicBezTo>
                    <a:pt x="1" y="1018"/>
                    <a:pt x="538" y="1654"/>
                    <a:pt x="538" y="1694"/>
                  </a:cubicBezTo>
                  <a:lnTo>
                    <a:pt x="1712" y="1495"/>
                  </a:lnTo>
                  <a:lnTo>
                    <a:pt x="2746" y="1256"/>
                  </a:lnTo>
                  <a:cubicBezTo>
                    <a:pt x="2885" y="1216"/>
                    <a:pt x="2985" y="1097"/>
                    <a:pt x="2945" y="978"/>
                  </a:cubicBezTo>
                  <a:lnTo>
                    <a:pt x="2885" y="282"/>
                  </a:lnTo>
                  <a:cubicBezTo>
                    <a:pt x="2846" y="162"/>
                    <a:pt x="2746" y="63"/>
                    <a:pt x="2627" y="63"/>
                  </a:cubicBezTo>
                  <a:lnTo>
                    <a:pt x="1612" y="3"/>
                  </a:lnTo>
                  <a:cubicBezTo>
                    <a:pt x="1590" y="1"/>
                    <a:pt x="1568"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388;p30">
              <a:extLst>
                <a:ext uri="{FF2B5EF4-FFF2-40B4-BE49-F238E27FC236}">
                  <a16:creationId xmlns:a16="http://schemas.microsoft.com/office/drawing/2014/main" id="{C18E22B2-CEF7-63F9-5D01-75FF2D0A712B}"/>
                </a:ext>
              </a:extLst>
            </p:cNvPr>
            <p:cNvSpPr/>
            <p:nvPr/>
          </p:nvSpPr>
          <p:spPr>
            <a:xfrm>
              <a:off x="606100" y="2505850"/>
              <a:ext cx="136800" cy="136400"/>
            </a:xfrm>
            <a:custGeom>
              <a:avLst/>
              <a:gdLst/>
              <a:ahLst/>
              <a:cxnLst/>
              <a:rect l="l" t="t" r="r" b="b"/>
              <a:pathLst>
                <a:path w="5472" h="5456" extrusionOk="0">
                  <a:moveTo>
                    <a:pt x="2070" y="1"/>
                  </a:moveTo>
                  <a:cubicBezTo>
                    <a:pt x="1468" y="1"/>
                    <a:pt x="1095" y="363"/>
                    <a:pt x="1095" y="363"/>
                  </a:cubicBezTo>
                  <a:cubicBezTo>
                    <a:pt x="1" y="1576"/>
                    <a:pt x="2089" y="4461"/>
                    <a:pt x="2726" y="5456"/>
                  </a:cubicBezTo>
                  <a:lnTo>
                    <a:pt x="5471" y="3944"/>
                  </a:lnTo>
                  <a:cubicBezTo>
                    <a:pt x="5173" y="3466"/>
                    <a:pt x="4576" y="1994"/>
                    <a:pt x="4079" y="1318"/>
                  </a:cubicBezTo>
                  <a:cubicBezTo>
                    <a:pt x="3299" y="278"/>
                    <a:pt x="2597" y="1"/>
                    <a:pt x="2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389;p30">
              <a:extLst>
                <a:ext uri="{FF2B5EF4-FFF2-40B4-BE49-F238E27FC236}">
                  <a16:creationId xmlns:a16="http://schemas.microsoft.com/office/drawing/2014/main" id="{24B3B44B-2D43-6443-7C94-31B0D8F5C76A}"/>
                </a:ext>
              </a:extLst>
            </p:cNvPr>
            <p:cNvSpPr/>
            <p:nvPr/>
          </p:nvSpPr>
          <p:spPr>
            <a:xfrm>
              <a:off x="678875" y="2380000"/>
              <a:ext cx="30700" cy="44375"/>
            </a:xfrm>
            <a:custGeom>
              <a:avLst/>
              <a:gdLst/>
              <a:ahLst/>
              <a:cxnLst/>
              <a:rect l="l" t="t" r="r" b="b"/>
              <a:pathLst>
                <a:path w="1228" h="1775" extrusionOk="0">
                  <a:moveTo>
                    <a:pt x="529" y="0"/>
                  </a:moveTo>
                  <a:cubicBezTo>
                    <a:pt x="226" y="0"/>
                    <a:pt x="1" y="321"/>
                    <a:pt x="34" y="682"/>
                  </a:cubicBezTo>
                  <a:cubicBezTo>
                    <a:pt x="34" y="1040"/>
                    <a:pt x="173" y="1379"/>
                    <a:pt x="432" y="1637"/>
                  </a:cubicBezTo>
                  <a:cubicBezTo>
                    <a:pt x="527" y="1733"/>
                    <a:pt x="624" y="1774"/>
                    <a:pt x="715" y="1774"/>
                  </a:cubicBezTo>
                  <a:cubicBezTo>
                    <a:pt x="929" y="1774"/>
                    <a:pt x="1112" y="1546"/>
                    <a:pt x="1168" y="1239"/>
                  </a:cubicBezTo>
                  <a:cubicBezTo>
                    <a:pt x="1227" y="842"/>
                    <a:pt x="1128" y="185"/>
                    <a:pt x="730" y="46"/>
                  </a:cubicBezTo>
                  <a:cubicBezTo>
                    <a:pt x="661" y="15"/>
                    <a:pt x="593" y="0"/>
                    <a:pt x="52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390;p30">
              <a:extLst>
                <a:ext uri="{FF2B5EF4-FFF2-40B4-BE49-F238E27FC236}">
                  <a16:creationId xmlns:a16="http://schemas.microsoft.com/office/drawing/2014/main" id="{E5F9CF1D-D40F-41D2-849B-8391856383B7}"/>
                </a:ext>
              </a:extLst>
            </p:cNvPr>
            <p:cNvSpPr/>
            <p:nvPr/>
          </p:nvSpPr>
          <p:spPr>
            <a:xfrm>
              <a:off x="685175" y="2298075"/>
              <a:ext cx="129825" cy="69150"/>
            </a:xfrm>
            <a:custGeom>
              <a:avLst/>
              <a:gdLst/>
              <a:ahLst/>
              <a:cxnLst/>
              <a:rect l="l" t="t" r="r" b="b"/>
              <a:pathLst>
                <a:path w="5193" h="2766" extrusionOk="0">
                  <a:moveTo>
                    <a:pt x="2885" y="1"/>
                  </a:moveTo>
                  <a:cubicBezTo>
                    <a:pt x="2805" y="1"/>
                    <a:pt x="2010" y="339"/>
                    <a:pt x="339" y="896"/>
                  </a:cubicBezTo>
                  <a:cubicBezTo>
                    <a:pt x="80" y="995"/>
                    <a:pt x="1" y="1672"/>
                    <a:pt x="199" y="1891"/>
                  </a:cubicBezTo>
                  <a:cubicBezTo>
                    <a:pt x="299" y="2030"/>
                    <a:pt x="478" y="2070"/>
                    <a:pt x="637" y="2129"/>
                  </a:cubicBezTo>
                  <a:cubicBezTo>
                    <a:pt x="1140" y="2273"/>
                    <a:pt x="1675" y="2334"/>
                    <a:pt x="2203" y="2334"/>
                  </a:cubicBezTo>
                  <a:cubicBezTo>
                    <a:pt x="2406" y="2334"/>
                    <a:pt x="2607" y="2325"/>
                    <a:pt x="2805" y="2308"/>
                  </a:cubicBezTo>
                  <a:cubicBezTo>
                    <a:pt x="2895" y="2288"/>
                    <a:pt x="2984" y="2273"/>
                    <a:pt x="3069" y="2273"/>
                  </a:cubicBezTo>
                  <a:cubicBezTo>
                    <a:pt x="3154" y="2273"/>
                    <a:pt x="3233" y="2288"/>
                    <a:pt x="3303" y="2328"/>
                  </a:cubicBezTo>
                  <a:cubicBezTo>
                    <a:pt x="3462" y="2368"/>
                    <a:pt x="3720" y="2587"/>
                    <a:pt x="3681" y="2766"/>
                  </a:cubicBezTo>
                  <a:cubicBezTo>
                    <a:pt x="3772" y="2614"/>
                    <a:pt x="3887" y="2520"/>
                    <a:pt x="4034" y="2520"/>
                  </a:cubicBezTo>
                  <a:cubicBezTo>
                    <a:pt x="4079" y="2520"/>
                    <a:pt x="4127" y="2528"/>
                    <a:pt x="4178" y="2547"/>
                  </a:cubicBezTo>
                  <a:cubicBezTo>
                    <a:pt x="4397" y="2607"/>
                    <a:pt x="4675" y="2746"/>
                    <a:pt x="4675" y="2746"/>
                  </a:cubicBezTo>
                  <a:cubicBezTo>
                    <a:pt x="4974" y="2746"/>
                    <a:pt x="5193" y="2388"/>
                    <a:pt x="5173" y="2070"/>
                  </a:cubicBezTo>
                  <a:cubicBezTo>
                    <a:pt x="5153" y="1771"/>
                    <a:pt x="4994" y="1433"/>
                    <a:pt x="4695" y="1314"/>
                  </a:cubicBezTo>
                  <a:cubicBezTo>
                    <a:pt x="3681" y="816"/>
                    <a:pt x="3124" y="41"/>
                    <a:pt x="2885"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391;p30">
              <a:extLst>
                <a:ext uri="{FF2B5EF4-FFF2-40B4-BE49-F238E27FC236}">
                  <a16:creationId xmlns:a16="http://schemas.microsoft.com/office/drawing/2014/main" id="{42607C28-B9C3-F752-1C49-B4091A770592}"/>
                </a:ext>
              </a:extLst>
            </p:cNvPr>
            <p:cNvSpPr/>
            <p:nvPr/>
          </p:nvSpPr>
          <p:spPr>
            <a:xfrm>
              <a:off x="1984175" y="1771925"/>
              <a:ext cx="857900" cy="1561100"/>
            </a:xfrm>
            <a:custGeom>
              <a:avLst/>
              <a:gdLst/>
              <a:ahLst/>
              <a:cxnLst/>
              <a:rect l="l" t="t" r="r" b="b"/>
              <a:pathLst>
                <a:path w="34316" h="62444" extrusionOk="0">
                  <a:moveTo>
                    <a:pt x="0" y="0"/>
                  </a:moveTo>
                  <a:cubicBezTo>
                    <a:pt x="0" y="0"/>
                    <a:pt x="11080" y="28666"/>
                    <a:pt x="4337" y="62444"/>
                  </a:cubicBezTo>
                  <a:cubicBezTo>
                    <a:pt x="4337" y="62444"/>
                    <a:pt x="12015" y="52199"/>
                    <a:pt x="22240" y="52199"/>
                  </a:cubicBezTo>
                  <a:cubicBezTo>
                    <a:pt x="29501" y="52199"/>
                    <a:pt x="30317" y="56336"/>
                    <a:pt x="33002" y="57490"/>
                  </a:cubicBezTo>
                  <a:cubicBezTo>
                    <a:pt x="32982" y="57470"/>
                    <a:pt x="34315" y="26756"/>
                    <a:pt x="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392;p30">
              <a:extLst>
                <a:ext uri="{FF2B5EF4-FFF2-40B4-BE49-F238E27FC236}">
                  <a16:creationId xmlns:a16="http://schemas.microsoft.com/office/drawing/2014/main" id="{1090A469-1719-F381-B189-9FA6999DE7C7}"/>
                </a:ext>
              </a:extLst>
            </p:cNvPr>
            <p:cNvSpPr/>
            <p:nvPr/>
          </p:nvSpPr>
          <p:spPr>
            <a:xfrm>
              <a:off x="1986556" y="1771925"/>
              <a:ext cx="857900" cy="1561100"/>
            </a:xfrm>
            <a:custGeom>
              <a:avLst/>
              <a:gdLst/>
              <a:ahLst/>
              <a:cxnLst/>
              <a:rect l="l" t="t" r="r" b="b"/>
              <a:pathLst>
                <a:path w="34316" h="62444" extrusionOk="0">
                  <a:moveTo>
                    <a:pt x="0" y="0"/>
                  </a:moveTo>
                  <a:cubicBezTo>
                    <a:pt x="0" y="0"/>
                    <a:pt x="11080" y="28666"/>
                    <a:pt x="4337" y="62444"/>
                  </a:cubicBezTo>
                  <a:cubicBezTo>
                    <a:pt x="4337" y="62444"/>
                    <a:pt x="12015" y="52199"/>
                    <a:pt x="22240" y="52199"/>
                  </a:cubicBezTo>
                  <a:cubicBezTo>
                    <a:pt x="29501" y="52199"/>
                    <a:pt x="30317" y="56336"/>
                    <a:pt x="33002" y="57490"/>
                  </a:cubicBezTo>
                  <a:cubicBezTo>
                    <a:pt x="32982" y="57470"/>
                    <a:pt x="34315" y="26756"/>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393;p30">
              <a:extLst>
                <a:ext uri="{FF2B5EF4-FFF2-40B4-BE49-F238E27FC236}">
                  <a16:creationId xmlns:a16="http://schemas.microsoft.com/office/drawing/2014/main" id="{5652A9C3-9E8A-07CE-9C8F-8C845C624CA0}"/>
                </a:ext>
              </a:extLst>
            </p:cNvPr>
            <p:cNvSpPr/>
            <p:nvPr/>
          </p:nvSpPr>
          <p:spPr>
            <a:xfrm>
              <a:off x="1979413" y="1771925"/>
              <a:ext cx="792250" cy="1546675"/>
            </a:xfrm>
            <a:custGeom>
              <a:avLst/>
              <a:gdLst/>
              <a:ahLst/>
              <a:cxnLst/>
              <a:rect l="l" t="t" r="r" b="b"/>
              <a:pathLst>
                <a:path w="31690" h="61867" extrusionOk="0">
                  <a:moveTo>
                    <a:pt x="0" y="0"/>
                  </a:moveTo>
                  <a:cubicBezTo>
                    <a:pt x="0" y="0"/>
                    <a:pt x="11140" y="28069"/>
                    <a:pt x="4416" y="61867"/>
                  </a:cubicBezTo>
                  <a:cubicBezTo>
                    <a:pt x="31689" y="29362"/>
                    <a:pt x="0" y="0"/>
                    <a:pt x="0"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394;p30">
              <a:extLst>
                <a:ext uri="{FF2B5EF4-FFF2-40B4-BE49-F238E27FC236}">
                  <a16:creationId xmlns:a16="http://schemas.microsoft.com/office/drawing/2014/main" id="{30193287-A574-1047-B43D-E1AFE80F1F1D}"/>
                </a:ext>
              </a:extLst>
            </p:cNvPr>
            <p:cNvSpPr/>
            <p:nvPr/>
          </p:nvSpPr>
          <p:spPr>
            <a:xfrm>
              <a:off x="2014325" y="3204650"/>
              <a:ext cx="807650" cy="144900"/>
            </a:xfrm>
            <a:custGeom>
              <a:avLst/>
              <a:gdLst/>
              <a:ahLst/>
              <a:cxnLst/>
              <a:rect l="l" t="t" r="r" b="b"/>
              <a:pathLst>
                <a:path w="32306" h="5796" extrusionOk="0">
                  <a:moveTo>
                    <a:pt x="31744" y="0"/>
                  </a:moveTo>
                  <a:cubicBezTo>
                    <a:pt x="31735" y="0"/>
                    <a:pt x="31726" y="1"/>
                    <a:pt x="31717" y="2"/>
                  </a:cubicBezTo>
                  <a:cubicBezTo>
                    <a:pt x="22526" y="1514"/>
                    <a:pt x="13316" y="3066"/>
                    <a:pt x="4145" y="4578"/>
                  </a:cubicBezTo>
                  <a:cubicBezTo>
                    <a:pt x="2852" y="4796"/>
                    <a:pt x="1539" y="4995"/>
                    <a:pt x="246" y="5234"/>
                  </a:cubicBezTo>
                  <a:cubicBezTo>
                    <a:pt x="0" y="5272"/>
                    <a:pt x="330" y="5795"/>
                    <a:pt x="551" y="5795"/>
                  </a:cubicBezTo>
                  <a:cubicBezTo>
                    <a:pt x="563" y="5795"/>
                    <a:pt x="574" y="5794"/>
                    <a:pt x="585" y="5791"/>
                  </a:cubicBezTo>
                  <a:cubicBezTo>
                    <a:pt x="9795" y="4279"/>
                    <a:pt x="30782" y="778"/>
                    <a:pt x="32095" y="579"/>
                  </a:cubicBezTo>
                  <a:cubicBezTo>
                    <a:pt x="32306" y="521"/>
                    <a:pt x="31998" y="0"/>
                    <a:pt x="31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395;p30">
              <a:extLst>
                <a:ext uri="{FF2B5EF4-FFF2-40B4-BE49-F238E27FC236}">
                  <a16:creationId xmlns:a16="http://schemas.microsoft.com/office/drawing/2014/main" id="{3C645AFE-49E2-7541-A5CF-979D87F11949}"/>
                </a:ext>
              </a:extLst>
            </p:cNvPr>
            <p:cNvSpPr/>
            <p:nvPr/>
          </p:nvSpPr>
          <p:spPr>
            <a:xfrm>
              <a:off x="1945375" y="1777875"/>
              <a:ext cx="77600" cy="1876925"/>
            </a:xfrm>
            <a:custGeom>
              <a:avLst/>
              <a:gdLst/>
              <a:ahLst/>
              <a:cxnLst/>
              <a:rect l="l" t="t" r="r" b="b"/>
              <a:pathLst>
                <a:path w="3104" h="75077" extrusionOk="0">
                  <a:moveTo>
                    <a:pt x="1532" y="1"/>
                  </a:moveTo>
                  <a:cubicBezTo>
                    <a:pt x="1234" y="1"/>
                    <a:pt x="955" y="260"/>
                    <a:pt x="955" y="578"/>
                  </a:cubicBezTo>
                  <a:lnTo>
                    <a:pt x="1" y="74042"/>
                  </a:lnTo>
                  <a:cubicBezTo>
                    <a:pt x="1" y="74599"/>
                    <a:pt x="458" y="75076"/>
                    <a:pt x="1035" y="75076"/>
                  </a:cubicBezTo>
                  <a:lnTo>
                    <a:pt x="2089" y="75076"/>
                  </a:lnTo>
                  <a:cubicBezTo>
                    <a:pt x="2646" y="75076"/>
                    <a:pt x="3104" y="74599"/>
                    <a:pt x="3084" y="74042"/>
                  </a:cubicBezTo>
                  <a:lnTo>
                    <a:pt x="2109" y="578"/>
                  </a:lnTo>
                  <a:cubicBezTo>
                    <a:pt x="2109" y="260"/>
                    <a:pt x="1870" y="1"/>
                    <a:pt x="153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396;p30">
              <a:extLst>
                <a:ext uri="{FF2B5EF4-FFF2-40B4-BE49-F238E27FC236}">
                  <a16:creationId xmlns:a16="http://schemas.microsoft.com/office/drawing/2014/main" id="{D6A1EB25-1699-CF3E-1FD0-73125DD1EF71}"/>
                </a:ext>
              </a:extLst>
            </p:cNvPr>
            <p:cNvSpPr/>
            <p:nvPr/>
          </p:nvSpPr>
          <p:spPr>
            <a:xfrm>
              <a:off x="1945375" y="1777875"/>
              <a:ext cx="77600" cy="1876925"/>
            </a:xfrm>
            <a:custGeom>
              <a:avLst/>
              <a:gdLst/>
              <a:ahLst/>
              <a:cxnLst/>
              <a:rect l="l" t="t" r="r" b="b"/>
              <a:pathLst>
                <a:path w="3104" h="75077" extrusionOk="0">
                  <a:moveTo>
                    <a:pt x="1532" y="1"/>
                  </a:moveTo>
                  <a:cubicBezTo>
                    <a:pt x="1234" y="1"/>
                    <a:pt x="955" y="260"/>
                    <a:pt x="955" y="578"/>
                  </a:cubicBezTo>
                  <a:lnTo>
                    <a:pt x="1" y="74042"/>
                  </a:lnTo>
                  <a:cubicBezTo>
                    <a:pt x="1" y="74599"/>
                    <a:pt x="458" y="75076"/>
                    <a:pt x="1035" y="75076"/>
                  </a:cubicBezTo>
                  <a:lnTo>
                    <a:pt x="2089" y="75076"/>
                  </a:lnTo>
                  <a:cubicBezTo>
                    <a:pt x="2646" y="75076"/>
                    <a:pt x="3104" y="74599"/>
                    <a:pt x="3084" y="74042"/>
                  </a:cubicBezTo>
                  <a:lnTo>
                    <a:pt x="2109" y="578"/>
                  </a:lnTo>
                  <a:cubicBezTo>
                    <a:pt x="2109" y="260"/>
                    <a:pt x="1870" y="1"/>
                    <a:pt x="1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397;p30">
              <a:extLst>
                <a:ext uri="{FF2B5EF4-FFF2-40B4-BE49-F238E27FC236}">
                  <a16:creationId xmlns:a16="http://schemas.microsoft.com/office/drawing/2014/main" id="{812A8468-669F-232D-BEFF-FBAE1F6EF06C}"/>
                </a:ext>
              </a:extLst>
            </p:cNvPr>
            <p:cNvSpPr/>
            <p:nvPr/>
          </p:nvSpPr>
          <p:spPr>
            <a:xfrm>
              <a:off x="1962700" y="1806575"/>
              <a:ext cx="44425" cy="13075"/>
            </a:xfrm>
            <a:custGeom>
              <a:avLst/>
              <a:gdLst/>
              <a:ahLst/>
              <a:cxnLst/>
              <a:rect l="l" t="t" r="r" b="b"/>
              <a:pathLst>
                <a:path w="1777" h="523" extrusionOk="0">
                  <a:moveTo>
                    <a:pt x="321" y="0"/>
                  </a:moveTo>
                  <a:cubicBezTo>
                    <a:pt x="141" y="0"/>
                    <a:pt x="1" y="244"/>
                    <a:pt x="203" y="345"/>
                  </a:cubicBezTo>
                  <a:cubicBezTo>
                    <a:pt x="420" y="475"/>
                    <a:pt x="672" y="522"/>
                    <a:pt x="928" y="522"/>
                  </a:cubicBezTo>
                  <a:cubicBezTo>
                    <a:pt x="1141" y="522"/>
                    <a:pt x="1357" y="490"/>
                    <a:pt x="1555" y="444"/>
                  </a:cubicBezTo>
                  <a:cubicBezTo>
                    <a:pt x="1777" y="407"/>
                    <a:pt x="1725" y="80"/>
                    <a:pt x="1541" y="80"/>
                  </a:cubicBezTo>
                  <a:cubicBezTo>
                    <a:pt x="1527" y="80"/>
                    <a:pt x="1512" y="82"/>
                    <a:pt x="1496" y="86"/>
                  </a:cubicBezTo>
                  <a:cubicBezTo>
                    <a:pt x="1335" y="115"/>
                    <a:pt x="1137" y="139"/>
                    <a:pt x="949" y="139"/>
                  </a:cubicBezTo>
                  <a:cubicBezTo>
                    <a:pt x="742" y="139"/>
                    <a:pt x="546" y="110"/>
                    <a:pt x="422" y="27"/>
                  </a:cubicBezTo>
                  <a:cubicBezTo>
                    <a:pt x="388" y="8"/>
                    <a:pt x="354" y="0"/>
                    <a:pt x="3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398;p30">
              <a:extLst>
                <a:ext uri="{FF2B5EF4-FFF2-40B4-BE49-F238E27FC236}">
                  <a16:creationId xmlns:a16="http://schemas.microsoft.com/office/drawing/2014/main" id="{0C908DD3-DD90-9907-FFEE-2286D2E0375D}"/>
                </a:ext>
              </a:extLst>
            </p:cNvPr>
            <p:cNvSpPr/>
            <p:nvPr/>
          </p:nvSpPr>
          <p:spPr>
            <a:xfrm>
              <a:off x="1962700" y="1806575"/>
              <a:ext cx="44425" cy="13075"/>
            </a:xfrm>
            <a:custGeom>
              <a:avLst/>
              <a:gdLst/>
              <a:ahLst/>
              <a:cxnLst/>
              <a:rect l="l" t="t" r="r" b="b"/>
              <a:pathLst>
                <a:path w="1777" h="523" extrusionOk="0">
                  <a:moveTo>
                    <a:pt x="321" y="0"/>
                  </a:moveTo>
                  <a:cubicBezTo>
                    <a:pt x="141" y="0"/>
                    <a:pt x="1" y="244"/>
                    <a:pt x="203" y="345"/>
                  </a:cubicBezTo>
                  <a:cubicBezTo>
                    <a:pt x="420" y="475"/>
                    <a:pt x="672" y="522"/>
                    <a:pt x="928" y="522"/>
                  </a:cubicBezTo>
                  <a:cubicBezTo>
                    <a:pt x="1141" y="522"/>
                    <a:pt x="1357" y="490"/>
                    <a:pt x="1555" y="444"/>
                  </a:cubicBezTo>
                  <a:cubicBezTo>
                    <a:pt x="1777" y="407"/>
                    <a:pt x="1725" y="80"/>
                    <a:pt x="1541" y="80"/>
                  </a:cubicBezTo>
                  <a:cubicBezTo>
                    <a:pt x="1527" y="80"/>
                    <a:pt x="1512" y="82"/>
                    <a:pt x="1496" y="86"/>
                  </a:cubicBezTo>
                  <a:cubicBezTo>
                    <a:pt x="1335" y="115"/>
                    <a:pt x="1137" y="139"/>
                    <a:pt x="949" y="139"/>
                  </a:cubicBezTo>
                  <a:cubicBezTo>
                    <a:pt x="742" y="139"/>
                    <a:pt x="546" y="110"/>
                    <a:pt x="422" y="27"/>
                  </a:cubicBezTo>
                  <a:cubicBezTo>
                    <a:pt x="388" y="8"/>
                    <a:pt x="354" y="0"/>
                    <a:pt x="3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399;p30">
              <a:extLst>
                <a:ext uri="{FF2B5EF4-FFF2-40B4-BE49-F238E27FC236}">
                  <a16:creationId xmlns:a16="http://schemas.microsoft.com/office/drawing/2014/main" id="{7C7D7577-F151-7F3D-4E5C-7E3FFBDD91B4}"/>
                </a:ext>
              </a:extLst>
            </p:cNvPr>
            <p:cNvSpPr/>
            <p:nvPr/>
          </p:nvSpPr>
          <p:spPr>
            <a:xfrm>
              <a:off x="1553000" y="3545850"/>
              <a:ext cx="67150" cy="105950"/>
            </a:xfrm>
            <a:custGeom>
              <a:avLst/>
              <a:gdLst/>
              <a:ahLst/>
              <a:cxnLst/>
              <a:rect l="l" t="t" r="r" b="b"/>
              <a:pathLst>
                <a:path w="2686" h="4238" extrusionOk="0">
                  <a:moveTo>
                    <a:pt x="1771" y="1"/>
                  </a:moveTo>
                  <a:lnTo>
                    <a:pt x="0" y="697"/>
                  </a:lnTo>
                  <a:lnTo>
                    <a:pt x="935" y="4238"/>
                  </a:lnTo>
                  <a:lnTo>
                    <a:pt x="2686" y="3820"/>
                  </a:lnTo>
                  <a:lnTo>
                    <a:pt x="1771"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400;p30">
              <a:extLst>
                <a:ext uri="{FF2B5EF4-FFF2-40B4-BE49-F238E27FC236}">
                  <a16:creationId xmlns:a16="http://schemas.microsoft.com/office/drawing/2014/main" id="{26BA83F6-5DE2-374D-3E39-BC032A9737A4}"/>
                </a:ext>
              </a:extLst>
            </p:cNvPr>
            <p:cNvSpPr/>
            <p:nvPr/>
          </p:nvSpPr>
          <p:spPr>
            <a:xfrm>
              <a:off x="1317275" y="2819275"/>
              <a:ext cx="294925" cy="775825"/>
            </a:xfrm>
            <a:custGeom>
              <a:avLst/>
              <a:gdLst/>
              <a:ahLst/>
              <a:cxnLst/>
              <a:rect l="l" t="t" r="r" b="b"/>
              <a:pathLst>
                <a:path w="11797" h="31033" extrusionOk="0">
                  <a:moveTo>
                    <a:pt x="5132" y="0"/>
                  </a:moveTo>
                  <a:lnTo>
                    <a:pt x="0" y="1254"/>
                  </a:lnTo>
                  <a:cubicBezTo>
                    <a:pt x="0" y="1254"/>
                    <a:pt x="657" y="4576"/>
                    <a:pt x="995" y="5650"/>
                  </a:cubicBezTo>
                  <a:cubicBezTo>
                    <a:pt x="1910" y="8574"/>
                    <a:pt x="4774" y="14025"/>
                    <a:pt x="5650" y="16989"/>
                  </a:cubicBezTo>
                  <a:cubicBezTo>
                    <a:pt x="5988" y="18162"/>
                    <a:pt x="6266" y="20569"/>
                    <a:pt x="6545" y="21743"/>
                  </a:cubicBezTo>
                  <a:cubicBezTo>
                    <a:pt x="7122" y="24090"/>
                    <a:pt x="9529" y="31033"/>
                    <a:pt x="9529" y="31033"/>
                  </a:cubicBezTo>
                  <a:lnTo>
                    <a:pt x="11796" y="30396"/>
                  </a:lnTo>
                  <a:cubicBezTo>
                    <a:pt x="11796" y="30396"/>
                    <a:pt x="10046" y="19376"/>
                    <a:pt x="9230" y="15735"/>
                  </a:cubicBezTo>
                  <a:cubicBezTo>
                    <a:pt x="8335" y="11757"/>
                    <a:pt x="5132" y="0"/>
                    <a:pt x="5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401;p30">
              <a:extLst>
                <a:ext uri="{FF2B5EF4-FFF2-40B4-BE49-F238E27FC236}">
                  <a16:creationId xmlns:a16="http://schemas.microsoft.com/office/drawing/2014/main" id="{7B0B1EEC-82F0-BC0B-4A9E-C094E54DE78A}"/>
                </a:ext>
              </a:extLst>
            </p:cNvPr>
            <p:cNvSpPr/>
            <p:nvPr/>
          </p:nvSpPr>
          <p:spPr>
            <a:xfrm>
              <a:off x="1538575" y="3559775"/>
              <a:ext cx="85075" cy="44775"/>
            </a:xfrm>
            <a:custGeom>
              <a:avLst/>
              <a:gdLst/>
              <a:ahLst/>
              <a:cxnLst/>
              <a:rect l="l" t="t" r="r" b="b"/>
              <a:pathLst>
                <a:path w="3403" h="1791" extrusionOk="0">
                  <a:moveTo>
                    <a:pt x="3183" y="1"/>
                  </a:moveTo>
                  <a:lnTo>
                    <a:pt x="0" y="776"/>
                  </a:lnTo>
                  <a:lnTo>
                    <a:pt x="378" y="1791"/>
                  </a:lnTo>
                  <a:lnTo>
                    <a:pt x="3402" y="995"/>
                  </a:lnTo>
                  <a:lnTo>
                    <a:pt x="3183"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402;p30">
              <a:extLst>
                <a:ext uri="{FF2B5EF4-FFF2-40B4-BE49-F238E27FC236}">
                  <a16:creationId xmlns:a16="http://schemas.microsoft.com/office/drawing/2014/main" id="{F03F6159-3B35-9255-5385-DE3816109A68}"/>
                </a:ext>
              </a:extLst>
            </p:cNvPr>
            <p:cNvSpPr/>
            <p:nvPr/>
          </p:nvSpPr>
          <p:spPr>
            <a:xfrm>
              <a:off x="1538575" y="3559775"/>
              <a:ext cx="85075" cy="44775"/>
            </a:xfrm>
            <a:custGeom>
              <a:avLst/>
              <a:gdLst/>
              <a:ahLst/>
              <a:cxnLst/>
              <a:rect l="l" t="t" r="r" b="b"/>
              <a:pathLst>
                <a:path w="3403" h="1791" extrusionOk="0">
                  <a:moveTo>
                    <a:pt x="3183" y="1"/>
                  </a:moveTo>
                  <a:lnTo>
                    <a:pt x="0" y="776"/>
                  </a:lnTo>
                  <a:lnTo>
                    <a:pt x="378" y="1791"/>
                  </a:lnTo>
                  <a:lnTo>
                    <a:pt x="3402" y="995"/>
                  </a:lnTo>
                  <a:lnTo>
                    <a:pt x="3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403;p30">
              <a:extLst>
                <a:ext uri="{FF2B5EF4-FFF2-40B4-BE49-F238E27FC236}">
                  <a16:creationId xmlns:a16="http://schemas.microsoft.com/office/drawing/2014/main" id="{6D0AC402-9393-5C15-35C4-DDC4E65B6DEB}"/>
                </a:ext>
              </a:extLst>
            </p:cNvPr>
            <p:cNvSpPr/>
            <p:nvPr/>
          </p:nvSpPr>
          <p:spPr>
            <a:xfrm>
              <a:off x="1623625" y="3628850"/>
              <a:ext cx="25875" cy="13500"/>
            </a:xfrm>
            <a:custGeom>
              <a:avLst/>
              <a:gdLst/>
              <a:ahLst/>
              <a:cxnLst/>
              <a:rect l="l" t="t" r="r" b="b"/>
              <a:pathLst>
                <a:path w="1035" h="540" extrusionOk="0">
                  <a:moveTo>
                    <a:pt x="855" y="62"/>
                  </a:moveTo>
                  <a:cubicBezTo>
                    <a:pt x="895" y="62"/>
                    <a:pt x="935" y="102"/>
                    <a:pt x="955" y="122"/>
                  </a:cubicBezTo>
                  <a:cubicBezTo>
                    <a:pt x="995" y="162"/>
                    <a:pt x="975" y="202"/>
                    <a:pt x="975" y="221"/>
                  </a:cubicBezTo>
                  <a:cubicBezTo>
                    <a:pt x="935" y="341"/>
                    <a:pt x="497" y="440"/>
                    <a:pt x="179" y="460"/>
                  </a:cubicBezTo>
                  <a:cubicBezTo>
                    <a:pt x="358" y="301"/>
                    <a:pt x="557" y="162"/>
                    <a:pt x="776" y="62"/>
                  </a:cubicBezTo>
                  <a:close/>
                  <a:moveTo>
                    <a:pt x="801" y="0"/>
                  </a:moveTo>
                  <a:cubicBezTo>
                    <a:pt x="516" y="0"/>
                    <a:pt x="38" y="441"/>
                    <a:pt x="0" y="460"/>
                  </a:cubicBezTo>
                  <a:lnTo>
                    <a:pt x="0" y="520"/>
                  </a:lnTo>
                  <a:cubicBezTo>
                    <a:pt x="40" y="540"/>
                    <a:pt x="40" y="540"/>
                    <a:pt x="60" y="540"/>
                  </a:cubicBezTo>
                  <a:cubicBezTo>
                    <a:pt x="239" y="540"/>
                    <a:pt x="398" y="520"/>
                    <a:pt x="537" y="500"/>
                  </a:cubicBezTo>
                  <a:cubicBezTo>
                    <a:pt x="756" y="440"/>
                    <a:pt x="955" y="341"/>
                    <a:pt x="1015" y="241"/>
                  </a:cubicBezTo>
                  <a:cubicBezTo>
                    <a:pt x="1034" y="202"/>
                    <a:pt x="1034" y="122"/>
                    <a:pt x="975" y="62"/>
                  </a:cubicBezTo>
                  <a:cubicBezTo>
                    <a:pt x="935" y="23"/>
                    <a:pt x="875" y="3"/>
                    <a:pt x="836" y="3"/>
                  </a:cubicBezTo>
                  <a:cubicBezTo>
                    <a:pt x="824" y="1"/>
                    <a:pt x="813" y="0"/>
                    <a:pt x="8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404;p30">
              <a:extLst>
                <a:ext uri="{FF2B5EF4-FFF2-40B4-BE49-F238E27FC236}">
                  <a16:creationId xmlns:a16="http://schemas.microsoft.com/office/drawing/2014/main" id="{BF71E8A6-58FB-BA50-3AC1-3B06B0DB88FC}"/>
                </a:ext>
              </a:extLst>
            </p:cNvPr>
            <p:cNvSpPr/>
            <p:nvPr/>
          </p:nvSpPr>
          <p:spPr>
            <a:xfrm>
              <a:off x="1622625" y="3619950"/>
              <a:ext cx="15425" cy="22400"/>
            </a:xfrm>
            <a:custGeom>
              <a:avLst/>
              <a:gdLst/>
              <a:ahLst/>
              <a:cxnLst/>
              <a:rect l="l" t="t" r="r" b="b"/>
              <a:pathLst>
                <a:path w="617" h="896" extrusionOk="0">
                  <a:moveTo>
                    <a:pt x="398" y="80"/>
                  </a:moveTo>
                  <a:cubicBezTo>
                    <a:pt x="478" y="80"/>
                    <a:pt x="498" y="100"/>
                    <a:pt x="498" y="100"/>
                  </a:cubicBezTo>
                  <a:cubicBezTo>
                    <a:pt x="537" y="219"/>
                    <a:pt x="319" y="577"/>
                    <a:pt x="139" y="757"/>
                  </a:cubicBezTo>
                  <a:cubicBezTo>
                    <a:pt x="120" y="558"/>
                    <a:pt x="179" y="319"/>
                    <a:pt x="279" y="160"/>
                  </a:cubicBezTo>
                  <a:cubicBezTo>
                    <a:pt x="299" y="120"/>
                    <a:pt x="338" y="80"/>
                    <a:pt x="398" y="80"/>
                  </a:cubicBezTo>
                  <a:close/>
                  <a:moveTo>
                    <a:pt x="378" y="1"/>
                  </a:moveTo>
                  <a:cubicBezTo>
                    <a:pt x="299" y="20"/>
                    <a:pt x="219" y="60"/>
                    <a:pt x="179" y="120"/>
                  </a:cubicBezTo>
                  <a:cubicBezTo>
                    <a:pt x="0" y="359"/>
                    <a:pt x="40" y="856"/>
                    <a:pt x="40" y="876"/>
                  </a:cubicBezTo>
                  <a:cubicBezTo>
                    <a:pt x="40" y="876"/>
                    <a:pt x="40" y="896"/>
                    <a:pt x="80" y="896"/>
                  </a:cubicBezTo>
                  <a:cubicBezTo>
                    <a:pt x="100" y="896"/>
                    <a:pt x="100" y="896"/>
                    <a:pt x="80" y="876"/>
                  </a:cubicBezTo>
                  <a:lnTo>
                    <a:pt x="100" y="876"/>
                  </a:lnTo>
                  <a:cubicBezTo>
                    <a:pt x="299" y="757"/>
                    <a:pt x="617" y="279"/>
                    <a:pt x="537" y="80"/>
                  </a:cubicBezTo>
                  <a:cubicBezTo>
                    <a:pt x="517" y="60"/>
                    <a:pt x="478" y="1"/>
                    <a:pt x="3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405;p30">
              <a:extLst>
                <a:ext uri="{FF2B5EF4-FFF2-40B4-BE49-F238E27FC236}">
                  <a16:creationId xmlns:a16="http://schemas.microsoft.com/office/drawing/2014/main" id="{C1E606B9-A092-11BE-9055-34124979EC87}"/>
                </a:ext>
              </a:extLst>
            </p:cNvPr>
            <p:cNvSpPr/>
            <p:nvPr/>
          </p:nvSpPr>
          <p:spPr>
            <a:xfrm>
              <a:off x="1569900" y="3635175"/>
              <a:ext cx="121475" cy="61875"/>
            </a:xfrm>
            <a:custGeom>
              <a:avLst/>
              <a:gdLst/>
              <a:ahLst/>
              <a:cxnLst/>
              <a:rect l="l" t="t" r="r" b="b"/>
              <a:pathLst>
                <a:path w="4859" h="2475" extrusionOk="0">
                  <a:moveTo>
                    <a:pt x="2097" y="1"/>
                  </a:moveTo>
                  <a:cubicBezTo>
                    <a:pt x="2061" y="1"/>
                    <a:pt x="2025" y="3"/>
                    <a:pt x="1990" y="8"/>
                  </a:cubicBezTo>
                  <a:lnTo>
                    <a:pt x="160" y="406"/>
                  </a:lnTo>
                  <a:cubicBezTo>
                    <a:pt x="100" y="446"/>
                    <a:pt x="40" y="486"/>
                    <a:pt x="40" y="565"/>
                  </a:cubicBezTo>
                  <a:lnTo>
                    <a:pt x="1" y="2196"/>
                  </a:lnTo>
                  <a:cubicBezTo>
                    <a:pt x="1" y="2356"/>
                    <a:pt x="100" y="2475"/>
                    <a:pt x="239" y="2475"/>
                  </a:cubicBezTo>
                  <a:lnTo>
                    <a:pt x="299" y="2475"/>
                  </a:lnTo>
                  <a:cubicBezTo>
                    <a:pt x="936" y="2316"/>
                    <a:pt x="1512" y="2157"/>
                    <a:pt x="2328" y="1978"/>
                  </a:cubicBezTo>
                  <a:cubicBezTo>
                    <a:pt x="3303" y="1779"/>
                    <a:pt x="3084" y="1958"/>
                    <a:pt x="4198" y="1719"/>
                  </a:cubicBezTo>
                  <a:cubicBezTo>
                    <a:pt x="4859" y="1583"/>
                    <a:pt x="4836" y="763"/>
                    <a:pt x="4593" y="763"/>
                  </a:cubicBezTo>
                  <a:cubicBezTo>
                    <a:pt x="4588" y="763"/>
                    <a:pt x="4582" y="763"/>
                    <a:pt x="4576" y="764"/>
                  </a:cubicBezTo>
                  <a:cubicBezTo>
                    <a:pt x="4433" y="775"/>
                    <a:pt x="4303" y="780"/>
                    <a:pt x="4184" y="780"/>
                  </a:cubicBezTo>
                  <a:cubicBezTo>
                    <a:pt x="3173" y="780"/>
                    <a:pt x="2941" y="424"/>
                    <a:pt x="2408" y="68"/>
                  </a:cubicBezTo>
                  <a:cubicBezTo>
                    <a:pt x="2318" y="23"/>
                    <a:pt x="2206"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406;p30">
              <a:extLst>
                <a:ext uri="{FF2B5EF4-FFF2-40B4-BE49-F238E27FC236}">
                  <a16:creationId xmlns:a16="http://schemas.microsoft.com/office/drawing/2014/main" id="{4161483C-E70A-2F32-D49B-B4CCEDD022D6}"/>
                </a:ext>
              </a:extLst>
            </p:cNvPr>
            <p:cNvSpPr/>
            <p:nvPr/>
          </p:nvSpPr>
          <p:spPr>
            <a:xfrm>
              <a:off x="1354575" y="2982900"/>
              <a:ext cx="56700" cy="142750"/>
            </a:xfrm>
            <a:custGeom>
              <a:avLst/>
              <a:gdLst/>
              <a:ahLst/>
              <a:cxnLst/>
              <a:rect l="l" t="t" r="r" b="b"/>
              <a:pathLst>
                <a:path w="2268" h="5710" extrusionOk="0">
                  <a:moveTo>
                    <a:pt x="1174" y="0"/>
                  </a:moveTo>
                  <a:lnTo>
                    <a:pt x="0" y="517"/>
                  </a:lnTo>
                  <a:cubicBezTo>
                    <a:pt x="597" y="2069"/>
                    <a:pt x="1472" y="3919"/>
                    <a:pt x="2268" y="5709"/>
                  </a:cubicBezTo>
                  <a:cubicBezTo>
                    <a:pt x="2188" y="2924"/>
                    <a:pt x="1174" y="0"/>
                    <a:pt x="11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407;p30">
              <a:extLst>
                <a:ext uri="{FF2B5EF4-FFF2-40B4-BE49-F238E27FC236}">
                  <a16:creationId xmlns:a16="http://schemas.microsoft.com/office/drawing/2014/main" id="{55B430F2-BAF6-3257-7056-246DA6FE2309}"/>
                </a:ext>
              </a:extLst>
            </p:cNvPr>
            <p:cNvSpPr/>
            <p:nvPr/>
          </p:nvSpPr>
          <p:spPr>
            <a:xfrm>
              <a:off x="1137725" y="3520975"/>
              <a:ext cx="72650" cy="105975"/>
            </a:xfrm>
            <a:custGeom>
              <a:avLst/>
              <a:gdLst/>
              <a:ahLst/>
              <a:cxnLst/>
              <a:rect l="l" t="t" r="r" b="b"/>
              <a:pathLst>
                <a:path w="2906" h="4239" extrusionOk="0">
                  <a:moveTo>
                    <a:pt x="1115" y="1"/>
                  </a:moveTo>
                  <a:lnTo>
                    <a:pt x="1" y="3542"/>
                  </a:lnTo>
                  <a:lnTo>
                    <a:pt x="1612" y="4238"/>
                  </a:lnTo>
                  <a:lnTo>
                    <a:pt x="2905" y="538"/>
                  </a:lnTo>
                  <a:lnTo>
                    <a:pt x="1115"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408;p30">
              <a:extLst>
                <a:ext uri="{FF2B5EF4-FFF2-40B4-BE49-F238E27FC236}">
                  <a16:creationId xmlns:a16="http://schemas.microsoft.com/office/drawing/2014/main" id="{1F23EDC6-E102-FB22-4B8B-E00EFFE67A18}"/>
                </a:ext>
              </a:extLst>
            </p:cNvPr>
            <p:cNvSpPr/>
            <p:nvPr/>
          </p:nvSpPr>
          <p:spPr>
            <a:xfrm>
              <a:off x="1145700" y="2812300"/>
              <a:ext cx="299900" cy="768400"/>
            </a:xfrm>
            <a:custGeom>
              <a:avLst/>
              <a:gdLst/>
              <a:ahLst/>
              <a:cxnLst/>
              <a:rect l="l" t="t" r="r" b="b"/>
              <a:pathLst>
                <a:path w="11996" h="30736" extrusionOk="0">
                  <a:moveTo>
                    <a:pt x="5152" y="1"/>
                  </a:moveTo>
                  <a:cubicBezTo>
                    <a:pt x="5152" y="1"/>
                    <a:pt x="4834" y="2647"/>
                    <a:pt x="4834" y="3542"/>
                  </a:cubicBezTo>
                  <a:cubicBezTo>
                    <a:pt x="4794" y="4556"/>
                    <a:pt x="5132" y="6565"/>
                    <a:pt x="5093" y="7600"/>
                  </a:cubicBezTo>
                  <a:cubicBezTo>
                    <a:pt x="5053" y="10086"/>
                    <a:pt x="4297" y="15060"/>
                    <a:pt x="3641" y="17447"/>
                  </a:cubicBezTo>
                  <a:cubicBezTo>
                    <a:pt x="3442" y="18143"/>
                    <a:pt x="2845" y="19476"/>
                    <a:pt x="2586" y="20152"/>
                  </a:cubicBezTo>
                  <a:cubicBezTo>
                    <a:pt x="1771" y="22480"/>
                    <a:pt x="0" y="29701"/>
                    <a:pt x="0" y="29701"/>
                  </a:cubicBezTo>
                  <a:lnTo>
                    <a:pt x="2248" y="30735"/>
                  </a:lnTo>
                  <a:cubicBezTo>
                    <a:pt x="2248" y="30735"/>
                    <a:pt x="6087" y="21883"/>
                    <a:pt x="7082" y="18859"/>
                  </a:cubicBezTo>
                  <a:cubicBezTo>
                    <a:pt x="8574" y="14304"/>
                    <a:pt x="11995" y="279"/>
                    <a:pt x="11995" y="279"/>
                  </a:cubicBezTo>
                  <a:lnTo>
                    <a:pt x="5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409;p30">
              <a:extLst>
                <a:ext uri="{FF2B5EF4-FFF2-40B4-BE49-F238E27FC236}">
                  <a16:creationId xmlns:a16="http://schemas.microsoft.com/office/drawing/2014/main" id="{B10C04DC-FD2A-0872-E03A-A024BA144E9A}"/>
                </a:ext>
              </a:extLst>
            </p:cNvPr>
            <p:cNvSpPr/>
            <p:nvPr/>
          </p:nvSpPr>
          <p:spPr>
            <a:xfrm>
              <a:off x="1132275" y="3535900"/>
              <a:ext cx="83575" cy="56225"/>
            </a:xfrm>
            <a:custGeom>
              <a:avLst/>
              <a:gdLst/>
              <a:ahLst/>
              <a:cxnLst/>
              <a:rect l="l" t="t" r="r" b="b"/>
              <a:pathLst>
                <a:path w="3343" h="2249" extrusionOk="0">
                  <a:moveTo>
                    <a:pt x="338" y="1"/>
                  </a:moveTo>
                  <a:lnTo>
                    <a:pt x="0" y="995"/>
                  </a:lnTo>
                  <a:lnTo>
                    <a:pt x="3004" y="2249"/>
                  </a:lnTo>
                  <a:lnTo>
                    <a:pt x="3342" y="1294"/>
                  </a:lnTo>
                  <a:lnTo>
                    <a:pt x="338"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410;p30">
              <a:extLst>
                <a:ext uri="{FF2B5EF4-FFF2-40B4-BE49-F238E27FC236}">
                  <a16:creationId xmlns:a16="http://schemas.microsoft.com/office/drawing/2014/main" id="{FF6A6B6E-27B8-F5F7-8729-C0740FA2E1DC}"/>
                </a:ext>
              </a:extLst>
            </p:cNvPr>
            <p:cNvSpPr/>
            <p:nvPr/>
          </p:nvSpPr>
          <p:spPr>
            <a:xfrm>
              <a:off x="1132275" y="3535900"/>
              <a:ext cx="83575" cy="56225"/>
            </a:xfrm>
            <a:custGeom>
              <a:avLst/>
              <a:gdLst/>
              <a:ahLst/>
              <a:cxnLst/>
              <a:rect l="l" t="t" r="r" b="b"/>
              <a:pathLst>
                <a:path w="3343" h="2249" extrusionOk="0">
                  <a:moveTo>
                    <a:pt x="338" y="1"/>
                  </a:moveTo>
                  <a:lnTo>
                    <a:pt x="0" y="995"/>
                  </a:lnTo>
                  <a:lnTo>
                    <a:pt x="3004" y="2249"/>
                  </a:lnTo>
                  <a:lnTo>
                    <a:pt x="3342" y="1294"/>
                  </a:lnTo>
                  <a:lnTo>
                    <a:pt x="3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411;p30">
              <a:extLst>
                <a:ext uri="{FF2B5EF4-FFF2-40B4-BE49-F238E27FC236}">
                  <a16:creationId xmlns:a16="http://schemas.microsoft.com/office/drawing/2014/main" id="{F293E69B-C1D4-24EB-B71B-E9ADAFC4EC2A}"/>
                </a:ext>
              </a:extLst>
            </p:cNvPr>
            <p:cNvSpPr/>
            <p:nvPr/>
          </p:nvSpPr>
          <p:spPr>
            <a:xfrm>
              <a:off x="1181000" y="3634475"/>
              <a:ext cx="26375" cy="12250"/>
            </a:xfrm>
            <a:custGeom>
              <a:avLst/>
              <a:gdLst/>
              <a:ahLst/>
              <a:cxnLst/>
              <a:rect l="l" t="t" r="r" b="b"/>
              <a:pathLst>
                <a:path w="1055" h="490" extrusionOk="0">
                  <a:moveTo>
                    <a:pt x="359" y="108"/>
                  </a:moveTo>
                  <a:cubicBezTo>
                    <a:pt x="525" y="108"/>
                    <a:pt x="696" y="127"/>
                    <a:pt x="856" y="156"/>
                  </a:cubicBezTo>
                  <a:cubicBezTo>
                    <a:pt x="876" y="195"/>
                    <a:pt x="896" y="195"/>
                    <a:pt x="935" y="215"/>
                  </a:cubicBezTo>
                  <a:cubicBezTo>
                    <a:pt x="955" y="235"/>
                    <a:pt x="975" y="295"/>
                    <a:pt x="975" y="315"/>
                  </a:cubicBezTo>
                  <a:cubicBezTo>
                    <a:pt x="975" y="394"/>
                    <a:pt x="975" y="414"/>
                    <a:pt x="955" y="414"/>
                  </a:cubicBezTo>
                  <a:cubicBezTo>
                    <a:pt x="942" y="422"/>
                    <a:pt x="923" y="426"/>
                    <a:pt x="900" y="426"/>
                  </a:cubicBezTo>
                  <a:cubicBezTo>
                    <a:pt x="751" y="426"/>
                    <a:pt x="421" y="271"/>
                    <a:pt x="180" y="116"/>
                  </a:cubicBezTo>
                  <a:cubicBezTo>
                    <a:pt x="238" y="111"/>
                    <a:pt x="298" y="108"/>
                    <a:pt x="359" y="108"/>
                  </a:cubicBezTo>
                  <a:close/>
                  <a:moveTo>
                    <a:pt x="358" y="1"/>
                  </a:moveTo>
                  <a:cubicBezTo>
                    <a:pt x="188" y="1"/>
                    <a:pt x="49" y="16"/>
                    <a:pt x="40" y="16"/>
                  </a:cubicBezTo>
                  <a:cubicBezTo>
                    <a:pt x="40" y="16"/>
                    <a:pt x="1" y="16"/>
                    <a:pt x="1" y="36"/>
                  </a:cubicBezTo>
                  <a:cubicBezTo>
                    <a:pt x="1" y="76"/>
                    <a:pt x="1" y="96"/>
                    <a:pt x="40" y="96"/>
                  </a:cubicBezTo>
                  <a:cubicBezTo>
                    <a:pt x="180" y="215"/>
                    <a:pt x="339" y="295"/>
                    <a:pt x="458" y="374"/>
                  </a:cubicBezTo>
                  <a:cubicBezTo>
                    <a:pt x="591" y="448"/>
                    <a:pt x="746" y="489"/>
                    <a:pt x="857" y="489"/>
                  </a:cubicBezTo>
                  <a:cubicBezTo>
                    <a:pt x="896" y="489"/>
                    <a:pt x="930" y="484"/>
                    <a:pt x="955" y="474"/>
                  </a:cubicBezTo>
                  <a:cubicBezTo>
                    <a:pt x="995" y="414"/>
                    <a:pt x="1055" y="374"/>
                    <a:pt x="1035" y="295"/>
                  </a:cubicBezTo>
                  <a:cubicBezTo>
                    <a:pt x="1035" y="235"/>
                    <a:pt x="995" y="176"/>
                    <a:pt x="955" y="136"/>
                  </a:cubicBezTo>
                  <a:cubicBezTo>
                    <a:pt x="834" y="25"/>
                    <a:pt x="571" y="1"/>
                    <a:pt x="35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412;p30">
              <a:extLst>
                <a:ext uri="{FF2B5EF4-FFF2-40B4-BE49-F238E27FC236}">
                  <a16:creationId xmlns:a16="http://schemas.microsoft.com/office/drawing/2014/main" id="{4EF26CE2-3F40-D7FE-ADDD-B0A3512295E8}"/>
                </a:ext>
              </a:extLst>
            </p:cNvPr>
            <p:cNvSpPr/>
            <p:nvPr/>
          </p:nvSpPr>
          <p:spPr>
            <a:xfrm>
              <a:off x="1181000" y="3622125"/>
              <a:ext cx="21400" cy="15125"/>
            </a:xfrm>
            <a:custGeom>
              <a:avLst/>
              <a:gdLst/>
              <a:ahLst/>
              <a:cxnLst/>
              <a:rect l="l" t="t" r="r" b="b"/>
              <a:pathLst>
                <a:path w="856" h="605" extrusionOk="0">
                  <a:moveTo>
                    <a:pt x="635" y="98"/>
                  </a:moveTo>
                  <a:cubicBezTo>
                    <a:pt x="657" y="98"/>
                    <a:pt x="677" y="103"/>
                    <a:pt x="697" y="113"/>
                  </a:cubicBezTo>
                  <a:cubicBezTo>
                    <a:pt x="776" y="172"/>
                    <a:pt x="776" y="192"/>
                    <a:pt x="776" y="212"/>
                  </a:cubicBezTo>
                  <a:cubicBezTo>
                    <a:pt x="737" y="331"/>
                    <a:pt x="378" y="510"/>
                    <a:pt x="140" y="530"/>
                  </a:cubicBezTo>
                  <a:cubicBezTo>
                    <a:pt x="239" y="331"/>
                    <a:pt x="378" y="212"/>
                    <a:pt x="558" y="113"/>
                  </a:cubicBezTo>
                  <a:cubicBezTo>
                    <a:pt x="587" y="103"/>
                    <a:pt x="612" y="98"/>
                    <a:pt x="635" y="98"/>
                  </a:cubicBezTo>
                  <a:close/>
                  <a:moveTo>
                    <a:pt x="635" y="0"/>
                  </a:moveTo>
                  <a:cubicBezTo>
                    <a:pt x="604" y="0"/>
                    <a:pt x="571" y="5"/>
                    <a:pt x="538" y="13"/>
                  </a:cubicBezTo>
                  <a:cubicBezTo>
                    <a:pt x="259" y="93"/>
                    <a:pt x="1" y="510"/>
                    <a:pt x="1" y="530"/>
                  </a:cubicBezTo>
                  <a:lnTo>
                    <a:pt x="1" y="590"/>
                  </a:lnTo>
                  <a:cubicBezTo>
                    <a:pt x="20" y="600"/>
                    <a:pt x="35" y="605"/>
                    <a:pt x="45" y="605"/>
                  </a:cubicBezTo>
                  <a:cubicBezTo>
                    <a:pt x="55" y="605"/>
                    <a:pt x="60" y="600"/>
                    <a:pt x="60" y="590"/>
                  </a:cubicBezTo>
                  <a:cubicBezTo>
                    <a:pt x="279" y="590"/>
                    <a:pt x="796" y="411"/>
                    <a:pt x="856" y="212"/>
                  </a:cubicBezTo>
                  <a:cubicBezTo>
                    <a:pt x="856" y="172"/>
                    <a:pt x="856" y="93"/>
                    <a:pt x="756" y="33"/>
                  </a:cubicBezTo>
                  <a:cubicBezTo>
                    <a:pt x="721" y="10"/>
                    <a:pt x="680" y="0"/>
                    <a:pt x="6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413;p30">
              <a:extLst>
                <a:ext uri="{FF2B5EF4-FFF2-40B4-BE49-F238E27FC236}">
                  <a16:creationId xmlns:a16="http://schemas.microsoft.com/office/drawing/2014/main" id="{B5A6BEBE-135D-4F2D-70D5-4BF041779814}"/>
                </a:ext>
              </a:extLst>
            </p:cNvPr>
            <p:cNvSpPr/>
            <p:nvPr/>
          </p:nvSpPr>
          <p:spPr>
            <a:xfrm>
              <a:off x="1109875" y="3607325"/>
              <a:ext cx="119325" cy="91750"/>
            </a:xfrm>
            <a:custGeom>
              <a:avLst/>
              <a:gdLst/>
              <a:ahLst/>
              <a:cxnLst/>
              <a:rect l="l" t="t" r="r" b="b"/>
              <a:pathLst>
                <a:path w="4773" h="3670" extrusionOk="0">
                  <a:moveTo>
                    <a:pt x="1107" y="1"/>
                  </a:moveTo>
                  <a:cubicBezTo>
                    <a:pt x="1059" y="1"/>
                    <a:pt x="1010" y="23"/>
                    <a:pt x="996" y="68"/>
                  </a:cubicBezTo>
                  <a:lnTo>
                    <a:pt x="61" y="1381"/>
                  </a:lnTo>
                  <a:cubicBezTo>
                    <a:pt x="1" y="1500"/>
                    <a:pt x="1" y="1659"/>
                    <a:pt x="120" y="1759"/>
                  </a:cubicBezTo>
                  <a:cubicBezTo>
                    <a:pt x="140" y="1759"/>
                    <a:pt x="140" y="1779"/>
                    <a:pt x="160" y="1779"/>
                  </a:cubicBezTo>
                  <a:cubicBezTo>
                    <a:pt x="797" y="2057"/>
                    <a:pt x="1334" y="2276"/>
                    <a:pt x="2090" y="2654"/>
                  </a:cubicBezTo>
                  <a:cubicBezTo>
                    <a:pt x="2985" y="3072"/>
                    <a:pt x="2706" y="3072"/>
                    <a:pt x="3741" y="3589"/>
                  </a:cubicBezTo>
                  <a:cubicBezTo>
                    <a:pt x="3854" y="3646"/>
                    <a:pt x="3961" y="3669"/>
                    <a:pt x="4059" y="3669"/>
                  </a:cubicBezTo>
                  <a:cubicBezTo>
                    <a:pt x="4512" y="3669"/>
                    <a:pt x="4772" y="3159"/>
                    <a:pt x="4576" y="3012"/>
                  </a:cubicBezTo>
                  <a:cubicBezTo>
                    <a:pt x="3422" y="2276"/>
                    <a:pt x="3442" y="1799"/>
                    <a:pt x="3184" y="1102"/>
                  </a:cubicBezTo>
                  <a:cubicBezTo>
                    <a:pt x="3084" y="1003"/>
                    <a:pt x="2985" y="884"/>
                    <a:pt x="2846" y="824"/>
                  </a:cubicBezTo>
                  <a:lnTo>
                    <a:pt x="1155" y="8"/>
                  </a:lnTo>
                  <a:cubicBezTo>
                    <a:pt x="1140" y="3"/>
                    <a:pt x="1124"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414;p30">
              <a:extLst>
                <a:ext uri="{FF2B5EF4-FFF2-40B4-BE49-F238E27FC236}">
                  <a16:creationId xmlns:a16="http://schemas.microsoft.com/office/drawing/2014/main" id="{AA99D4CE-45D6-F7E0-B4B2-867DE95C0808}"/>
                </a:ext>
              </a:extLst>
            </p:cNvPr>
            <p:cNvSpPr/>
            <p:nvPr/>
          </p:nvSpPr>
          <p:spPr>
            <a:xfrm>
              <a:off x="1272500" y="2851100"/>
              <a:ext cx="72150" cy="17925"/>
            </a:xfrm>
            <a:custGeom>
              <a:avLst/>
              <a:gdLst/>
              <a:ahLst/>
              <a:cxnLst/>
              <a:rect l="l" t="t" r="r" b="b"/>
              <a:pathLst>
                <a:path w="2886" h="717" extrusionOk="0">
                  <a:moveTo>
                    <a:pt x="2865" y="0"/>
                  </a:moveTo>
                  <a:lnTo>
                    <a:pt x="60" y="20"/>
                  </a:lnTo>
                  <a:lnTo>
                    <a:pt x="1" y="717"/>
                  </a:lnTo>
                  <a:lnTo>
                    <a:pt x="2885" y="697"/>
                  </a:lnTo>
                  <a:lnTo>
                    <a:pt x="2865"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415;p30">
              <a:extLst>
                <a:ext uri="{FF2B5EF4-FFF2-40B4-BE49-F238E27FC236}">
                  <a16:creationId xmlns:a16="http://schemas.microsoft.com/office/drawing/2014/main" id="{702D2DAB-35DD-BB52-B54D-0002166B5DCF}"/>
                </a:ext>
              </a:extLst>
            </p:cNvPr>
            <p:cNvSpPr/>
            <p:nvPr/>
          </p:nvSpPr>
          <p:spPr>
            <a:xfrm>
              <a:off x="1406775" y="2850600"/>
              <a:ext cx="44800" cy="17425"/>
            </a:xfrm>
            <a:custGeom>
              <a:avLst/>
              <a:gdLst/>
              <a:ahLst/>
              <a:cxnLst/>
              <a:rect l="l" t="t" r="r" b="b"/>
              <a:pathLst>
                <a:path w="1792" h="697" extrusionOk="0">
                  <a:moveTo>
                    <a:pt x="1" y="1"/>
                  </a:moveTo>
                  <a:lnTo>
                    <a:pt x="21" y="697"/>
                  </a:lnTo>
                  <a:lnTo>
                    <a:pt x="1791" y="697"/>
                  </a:lnTo>
                  <a:lnTo>
                    <a:pt x="1612"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416;p30">
              <a:extLst>
                <a:ext uri="{FF2B5EF4-FFF2-40B4-BE49-F238E27FC236}">
                  <a16:creationId xmlns:a16="http://schemas.microsoft.com/office/drawing/2014/main" id="{8B6ED417-A475-23CB-C13C-F5C68B1B48D4}"/>
                </a:ext>
              </a:extLst>
            </p:cNvPr>
            <p:cNvSpPr/>
            <p:nvPr/>
          </p:nvSpPr>
          <p:spPr>
            <a:xfrm>
              <a:off x="1359050" y="2850600"/>
              <a:ext cx="35325" cy="17925"/>
            </a:xfrm>
            <a:custGeom>
              <a:avLst/>
              <a:gdLst/>
              <a:ahLst/>
              <a:cxnLst/>
              <a:rect l="l" t="t" r="r" b="b"/>
              <a:pathLst>
                <a:path w="1413" h="717" extrusionOk="0">
                  <a:moveTo>
                    <a:pt x="1393" y="1"/>
                  </a:moveTo>
                  <a:lnTo>
                    <a:pt x="0" y="20"/>
                  </a:lnTo>
                  <a:lnTo>
                    <a:pt x="0" y="717"/>
                  </a:lnTo>
                  <a:lnTo>
                    <a:pt x="1412" y="717"/>
                  </a:lnTo>
                  <a:lnTo>
                    <a:pt x="1393"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417;p30">
              <a:extLst>
                <a:ext uri="{FF2B5EF4-FFF2-40B4-BE49-F238E27FC236}">
                  <a16:creationId xmlns:a16="http://schemas.microsoft.com/office/drawing/2014/main" id="{25DA6339-0A8C-156D-160C-753CCBD8CD1F}"/>
                </a:ext>
              </a:extLst>
            </p:cNvPr>
            <p:cNvSpPr/>
            <p:nvPr/>
          </p:nvSpPr>
          <p:spPr>
            <a:xfrm>
              <a:off x="1330200" y="2317150"/>
              <a:ext cx="29100" cy="26200"/>
            </a:xfrm>
            <a:custGeom>
              <a:avLst/>
              <a:gdLst/>
              <a:ahLst/>
              <a:cxnLst/>
              <a:rect l="l" t="t" r="r" b="b"/>
              <a:pathLst>
                <a:path w="1164" h="1048" extrusionOk="0">
                  <a:moveTo>
                    <a:pt x="427" y="1"/>
                  </a:moveTo>
                  <a:cubicBezTo>
                    <a:pt x="240" y="1"/>
                    <a:pt x="80" y="53"/>
                    <a:pt x="80" y="53"/>
                  </a:cubicBezTo>
                  <a:lnTo>
                    <a:pt x="0" y="730"/>
                  </a:lnTo>
                  <a:lnTo>
                    <a:pt x="935" y="1048"/>
                  </a:lnTo>
                  <a:cubicBezTo>
                    <a:pt x="1163" y="162"/>
                    <a:pt x="755" y="1"/>
                    <a:pt x="42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418;p30">
              <a:extLst>
                <a:ext uri="{FF2B5EF4-FFF2-40B4-BE49-F238E27FC236}">
                  <a16:creationId xmlns:a16="http://schemas.microsoft.com/office/drawing/2014/main" id="{B9E5FFF5-660B-807D-8A10-87285CFC0217}"/>
                </a:ext>
              </a:extLst>
            </p:cNvPr>
            <p:cNvSpPr/>
            <p:nvPr/>
          </p:nvSpPr>
          <p:spPr>
            <a:xfrm>
              <a:off x="1293900" y="2420425"/>
              <a:ext cx="102475" cy="105625"/>
            </a:xfrm>
            <a:custGeom>
              <a:avLst/>
              <a:gdLst/>
              <a:ahLst/>
              <a:cxnLst/>
              <a:rect l="l" t="t" r="r" b="b"/>
              <a:pathLst>
                <a:path w="4099" h="4225" extrusionOk="0">
                  <a:moveTo>
                    <a:pt x="0" y="0"/>
                  </a:moveTo>
                  <a:cubicBezTo>
                    <a:pt x="338" y="836"/>
                    <a:pt x="836" y="2308"/>
                    <a:pt x="557" y="3183"/>
                  </a:cubicBezTo>
                  <a:cubicBezTo>
                    <a:pt x="497" y="3402"/>
                    <a:pt x="597" y="3621"/>
                    <a:pt x="796" y="3720"/>
                  </a:cubicBezTo>
                  <a:cubicBezTo>
                    <a:pt x="1305" y="4044"/>
                    <a:pt x="1921" y="4224"/>
                    <a:pt x="2543" y="4224"/>
                  </a:cubicBezTo>
                  <a:cubicBezTo>
                    <a:pt x="2723" y="4224"/>
                    <a:pt x="2904" y="4209"/>
                    <a:pt x="3084" y="4178"/>
                  </a:cubicBezTo>
                  <a:cubicBezTo>
                    <a:pt x="4098" y="3999"/>
                    <a:pt x="4038" y="3442"/>
                    <a:pt x="3780" y="3044"/>
                  </a:cubicBezTo>
                  <a:cubicBezTo>
                    <a:pt x="3700" y="2944"/>
                    <a:pt x="3581" y="2885"/>
                    <a:pt x="3442" y="2885"/>
                  </a:cubicBezTo>
                  <a:cubicBezTo>
                    <a:pt x="2427" y="2765"/>
                    <a:pt x="2188" y="1950"/>
                    <a:pt x="2208" y="1194"/>
                  </a:cubicBezTo>
                  <a:lnTo>
                    <a:pt x="0"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419;p30">
              <a:extLst>
                <a:ext uri="{FF2B5EF4-FFF2-40B4-BE49-F238E27FC236}">
                  <a16:creationId xmlns:a16="http://schemas.microsoft.com/office/drawing/2014/main" id="{E9BBCF26-9031-03E6-E507-8B90D9EEC311}"/>
                </a:ext>
              </a:extLst>
            </p:cNvPr>
            <p:cNvSpPr/>
            <p:nvPr/>
          </p:nvSpPr>
          <p:spPr>
            <a:xfrm>
              <a:off x="1312800" y="2432850"/>
              <a:ext cx="36825" cy="32375"/>
            </a:xfrm>
            <a:custGeom>
              <a:avLst/>
              <a:gdLst/>
              <a:ahLst/>
              <a:cxnLst/>
              <a:rect l="l" t="t" r="r" b="b"/>
              <a:pathLst>
                <a:path w="1473" h="1295" extrusionOk="0">
                  <a:moveTo>
                    <a:pt x="139" y="1"/>
                  </a:moveTo>
                  <a:lnTo>
                    <a:pt x="139" y="1"/>
                  </a:lnTo>
                  <a:cubicBezTo>
                    <a:pt x="40" y="40"/>
                    <a:pt x="0" y="359"/>
                    <a:pt x="159" y="637"/>
                  </a:cubicBezTo>
                  <a:cubicBezTo>
                    <a:pt x="428" y="1040"/>
                    <a:pt x="1010" y="1295"/>
                    <a:pt x="1426" y="1295"/>
                  </a:cubicBezTo>
                  <a:cubicBezTo>
                    <a:pt x="1442" y="1295"/>
                    <a:pt x="1457" y="1294"/>
                    <a:pt x="1472" y="1294"/>
                  </a:cubicBezTo>
                  <a:cubicBezTo>
                    <a:pt x="1452" y="1095"/>
                    <a:pt x="1452" y="916"/>
                    <a:pt x="1452" y="717"/>
                  </a:cubicBezTo>
                  <a:lnTo>
                    <a:pt x="13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420;p30">
              <a:extLst>
                <a:ext uri="{FF2B5EF4-FFF2-40B4-BE49-F238E27FC236}">
                  <a16:creationId xmlns:a16="http://schemas.microsoft.com/office/drawing/2014/main" id="{AA17E190-3467-D2D8-8514-41CB34CDAA81}"/>
                </a:ext>
              </a:extLst>
            </p:cNvPr>
            <p:cNvSpPr/>
            <p:nvPr/>
          </p:nvSpPr>
          <p:spPr>
            <a:xfrm>
              <a:off x="1273000" y="2324125"/>
              <a:ext cx="110100" cy="132475"/>
            </a:xfrm>
            <a:custGeom>
              <a:avLst/>
              <a:gdLst/>
              <a:ahLst/>
              <a:cxnLst/>
              <a:rect l="l" t="t" r="r" b="b"/>
              <a:pathLst>
                <a:path w="4404" h="5299" extrusionOk="0">
                  <a:moveTo>
                    <a:pt x="1909" y="0"/>
                  </a:moveTo>
                  <a:cubicBezTo>
                    <a:pt x="965" y="0"/>
                    <a:pt x="153" y="702"/>
                    <a:pt x="60" y="1644"/>
                  </a:cubicBezTo>
                  <a:cubicBezTo>
                    <a:pt x="1" y="1923"/>
                    <a:pt x="60" y="2221"/>
                    <a:pt x="160" y="2500"/>
                  </a:cubicBezTo>
                  <a:cubicBezTo>
                    <a:pt x="597" y="3793"/>
                    <a:pt x="796" y="4568"/>
                    <a:pt x="1672" y="5066"/>
                  </a:cubicBezTo>
                  <a:cubicBezTo>
                    <a:pt x="1961" y="5226"/>
                    <a:pt x="2259" y="5299"/>
                    <a:pt x="2545" y="5299"/>
                  </a:cubicBezTo>
                  <a:cubicBezTo>
                    <a:pt x="3539" y="5299"/>
                    <a:pt x="4403" y="4427"/>
                    <a:pt x="4357" y="3315"/>
                  </a:cubicBezTo>
                  <a:cubicBezTo>
                    <a:pt x="4317" y="2062"/>
                    <a:pt x="3561" y="152"/>
                    <a:pt x="2129" y="13"/>
                  </a:cubicBezTo>
                  <a:cubicBezTo>
                    <a:pt x="2055" y="5"/>
                    <a:pt x="1982" y="0"/>
                    <a:pt x="190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421;p30">
              <a:extLst>
                <a:ext uri="{FF2B5EF4-FFF2-40B4-BE49-F238E27FC236}">
                  <a16:creationId xmlns:a16="http://schemas.microsoft.com/office/drawing/2014/main" id="{4286CC68-3C68-BE14-5A2C-EBD0C3AC9A57}"/>
                </a:ext>
              </a:extLst>
            </p:cNvPr>
            <p:cNvSpPr/>
            <p:nvPr/>
          </p:nvSpPr>
          <p:spPr>
            <a:xfrm>
              <a:off x="1330200" y="2370125"/>
              <a:ext cx="8475" cy="9800"/>
            </a:xfrm>
            <a:custGeom>
              <a:avLst/>
              <a:gdLst/>
              <a:ahLst/>
              <a:cxnLst/>
              <a:rect l="l" t="t" r="r" b="b"/>
              <a:pathLst>
                <a:path w="339" h="392" extrusionOk="0">
                  <a:moveTo>
                    <a:pt x="159" y="0"/>
                  </a:moveTo>
                  <a:cubicBezTo>
                    <a:pt x="152" y="0"/>
                    <a:pt x="146" y="1"/>
                    <a:pt x="140" y="3"/>
                  </a:cubicBezTo>
                  <a:cubicBezTo>
                    <a:pt x="60" y="43"/>
                    <a:pt x="0" y="142"/>
                    <a:pt x="60" y="242"/>
                  </a:cubicBezTo>
                  <a:cubicBezTo>
                    <a:pt x="76" y="323"/>
                    <a:pt x="146" y="392"/>
                    <a:pt x="204" y="392"/>
                  </a:cubicBezTo>
                  <a:cubicBezTo>
                    <a:pt x="216" y="392"/>
                    <a:pt x="228" y="388"/>
                    <a:pt x="239" y="381"/>
                  </a:cubicBezTo>
                  <a:cubicBezTo>
                    <a:pt x="299" y="361"/>
                    <a:pt x="339" y="262"/>
                    <a:pt x="299" y="162"/>
                  </a:cubicBezTo>
                  <a:cubicBezTo>
                    <a:pt x="281" y="73"/>
                    <a:pt x="215" y="0"/>
                    <a:pt x="15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422;p30">
              <a:extLst>
                <a:ext uri="{FF2B5EF4-FFF2-40B4-BE49-F238E27FC236}">
                  <a16:creationId xmlns:a16="http://schemas.microsoft.com/office/drawing/2014/main" id="{7E039D06-70C7-1E81-96EC-5760B14EF016}"/>
                </a:ext>
              </a:extLst>
            </p:cNvPr>
            <p:cNvSpPr/>
            <p:nvPr/>
          </p:nvSpPr>
          <p:spPr>
            <a:xfrm>
              <a:off x="1361025" y="2361650"/>
              <a:ext cx="7975" cy="9650"/>
            </a:xfrm>
            <a:custGeom>
              <a:avLst/>
              <a:gdLst/>
              <a:ahLst/>
              <a:cxnLst/>
              <a:rect l="l" t="t" r="r" b="b"/>
              <a:pathLst>
                <a:path w="319" h="386" extrusionOk="0">
                  <a:moveTo>
                    <a:pt x="138" y="0"/>
                  </a:moveTo>
                  <a:cubicBezTo>
                    <a:pt x="131" y="0"/>
                    <a:pt x="125" y="1"/>
                    <a:pt x="120" y="4"/>
                  </a:cubicBezTo>
                  <a:cubicBezTo>
                    <a:pt x="40" y="24"/>
                    <a:pt x="1" y="123"/>
                    <a:pt x="40" y="223"/>
                  </a:cubicBezTo>
                  <a:cubicBezTo>
                    <a:pt x="58" y="312"/>
                    <a:pt x="124" y="385"/>
                    <a:pt x="195" y="385"/>
                  </a:cubicBezTo>
                  <a:cubicBezTo>
                    <a:pt x="203" y="385"/>
                    <a:pt x="211" y="384"/>
                    <a:pt x="220" y="382"/>
                  </a:cubicBezTo>
                  <a:cubicBezTo>
                    <a:pt x="299" y="362"/>
                    <a:pt x="319" y="263"/>
                    <a:pt x="299" y="143"/>
                  </a:cubicBezTo>
                  <a:cubicBezTo>
                    <a:pt x="264" y="57"/>
                    <a:pt x="185" y="0"/>
                    <a:pt x="13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423;p30">
              <a:extLst>
                <a:ext uri="{FF2B5EF4-FFF2-40B4-BE49-F238E27FC236}">
                  <a16:creationId xmlns:a16="http://schemas.microsoft.com/office/drawing/2014/main" id="{31FF1E2D-C46B-544C-993F-E272DA543046}"/>
                </a:ext>
              </a:extLst>
            </p:cNvPr>
            <p:cNvSpPr/>
            <p:nvPr/>
          </p:nvSpPr>
          <p:spPr>
            <a:xfrm>
              <a:off x="1350100" y="2377150"/>
              <a:ext cx="19400" cy="25400"/>
            </a:xfrm>
            <a:custGeom>
              <a:avLst/>
              <a:gdLst/>
              <a:ahLst/>
              <a:cxnLst/>
              <a:rect l="l" t="t" r="r" b="b"/>
              <a:pathLst>
                <a:path w="776" h="1016" extrusionOk="0">
                  <a:moveTo>
                    <a:pt x="0" y="1"/>
                  </a:moveTo>
                  <a:lnTo>
                    <a:pt x="279" y="1015"/>
                  </a:lnTo>
                  <a:cubicBezTo>
                    <a:pt x="279" y="1015"/>
                    <a:pt x="637" y="995"/>
                    <a:pt x="776" y="776"/>
                  </a:cubicBezTo>
                  <a:cubicBezTo>
                    <a:pt x="477" y="558"/>
                    <a:pt x="239" y="29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424;p30">
              <a:extLst>
                <a:ext uri="{FF2B5EF4-FFF2-40B4-BE49-F238E27FC236}">
                  <a16:creationId xmlns:a16="http://schemas.microsoft.com/office/drawing/2014/main" id="{6F21B8B5-0EB8-7006-749C-A627200B9E0E}"/>
                </a:ext>
              </a:extLst>
            </p:cNvPr>
            <p:cNvSpPr/>
            <p:nvPr/>
          </p:nvSpPr>
          <p:spPr>
            <a:xfrm>
              <a:off x="1321250" y="2362025"/>
              <a:ext cx="17425" cy="6500"/>
            </a:xfrm>
            <a:custGeom>
              <a:avLst/>
              <a:gdLst/>
              <a:ahLst/>
              <a:cxnLst/>
              <a:rect l="l" t="t" r="r" b="b"/>
              <a:pathLst>
                <a:path w="697" h="260" extrusionOk="0">
                  <a:moveTo>
                    <a:pt x="392" y="1"/>
                  </a:moveTo>
                  <a:cubicBezTo>
                    <a:pt x="269" y="1"/>
                    <a:pt x="147" y="37"/>
                    <a:pt x="40" y="108"/>
                  </a:cubicBezTo>
                  <a:cubicBezTo>
                    <a:pt x="20" y="148"/>
                    <a:pt x="0" y="188"/>
                    <a:pt x="20" y="208"/>
                  </a:cubicBezTo>
                  <a:cubicBezTo>
                    <a:pt x="20" y="248"/>
                    <a:pt x="40" y="248"/>
                    <a:pt x="40" y="248"/>
                  </a:cubicBezTo>
                  <a:cubicBezTo>
                    <a:pt x="47" y="255"/>
                    <a:pt x="57" y="260"/>
                    <a:pt x="68" y="260"/>
                  </a:cubicBezTo>
                  <a:cubicBezTo>
                    <a:pt x="86" y="260"/>
                    <a:pt x="107" y="246"/>
                    <a:pt x="120" y="208"/>
                  </a:cubicBezTo>
                  <a:cubicBezTo>
                    <a:pt x="215" y="140"/>
                    <a:pt x="329" y="109"/>
                    <a:pt x="442" y="109"/>
                  </a:cubicBezTo>
                  <a:cubicBezTo>
                    <a:pt x="494" y="109"/>
                    <a:pt x="547" y="116"/>
                    <a:pt x="597" y="128"/>
                  </a:cubicBezTo>
                  <a:cubicBezTo>
                    <a:pt x="603" y="141"/>
                    <a:pt x="609" y="145"/>
                    <a:pt x="616" y="145"/>
                  </a:cubicBezTo>
                  <a:cubicBezTo>
                    <a:pt x="629" y="145"/>
                    <a:pt x="643" y="122"/>
                    <a:pt x="657" y="108"/>
                  </a:cubicBezTo>
                  <a:cubicBezTo>
                    <a:pt x="697" y="88"/>
                    <a:pt x="657" y="69"/>
                    <a:pt x="637" y="49"/>
                  </a:cubicBezTo>
                  <a:cubicBezTo>
                    <a:pt x="557" y="17"/>
                    <a:pt x="475" y="1"/>
                    <a:pt x="39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425;p30">
              <a:extLst>
                <a:ext uri="{FF2B5EF4-FFF2-40B4-BE49-F238E27FC236}">
                  <a16:creationId xmlns:a16="http://schemas.microsoft.com/office/drawing/2014/main" id="{FF2E6147-79EC-37CE-4BD4-8B10BADAF662}"/>
                </a:ext>
              </a:extLst>
            </p:cNvPr>
            <p:cNvSpPr/>
            <p:nvPr/>
          </p:nvSpPr>
          <p:spPr>
            <a:xfrm>
              <a:off x="1354575" y="2348800"/>
              <a:ext cx="14925" cy="10675"/>
            </a:xfrm>
            <a:custGeom>
              <a:avLst/>
              <a:gdLst/>
              <a:ahLst/>
              <a:cxnLst/>
              <a:rect l="l" t="t" r="r" b="b"/>
              <a:pathLst>
                <a:path w="597" h="427" extrusionOk="0">
                  <a:moveTo>
                    <a:pt x="517" y="1"/>
                  </a:moveTo>
                  <a:cubicBezTo>
                    <a:pt x="318" y="21"/>
                    <a:pt x="119" y="140"/>
                    <a:pt x="20" y="319"/>
                  </a:cubicBezTo>
                  <a:cubicBezTo>
                    <a:pt x="0" y="359"/>
                    <a:pt x="20" y="399"/>
                    <a:pt x="60" y="419"/>
                  </a:cubicBezTo>
                  <a:cubicBezTo>
                    <a:pt x="71" y="424"/>
                    <a:pt x="81" y="427"/>
                    <a:pt x="91" y="427"/>
                  </a:cubicBezTo>
                  <a:cubicBezTo>
                    <a:pt x="113" y="427"/>
                    <a:pt x="131" y="413"/>
                    <a:pt x="159" y="399"/>
                  </a:cubicBezTo>
                  <a:cubicBezTo>
                    <a:pt x="219" y="240"/>
                    <a:pt x="378" y="160"/>
                    <a:pt x="557" y="140"/>
                  </a:cubicBezTo>
                  <a:cubicBezTo>
                    <a:pt x="577" y="140"/>
                    <a:pt x="597" y="140"/>
                    <a:pt x="597" y="120"/>
                  </a:cubicBezTo>
                  <a:lnTo>
                    <a:pt x="597" y="41"/>
                  </a:lnTo>
                  <a:cubicBezTo>
                    <a:pt x="597" y="21"/>
                    <a:pt x="557" y="1"/>
                    <a:pt x="51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426;p30">
              <a:extLst>
                <a:ext uri="{FF2B5EF4-FFF2-40B4-BE49-F238E27FC236}">
                  <a16:creationId xmlns:a16="http://schemas.microsoft.com/office/drawing/2014/main" id="{6C2CE526-84E4-60CF-32D1-FC1F31A866E3}"/>
                </a:ext>
              </a:extLst>
            </p:cNvPr>
            <p:cNvSpPr/>
            <p:nvPr/>
          </p:nvSpPr>
          <p:spPr>
            <a:xfrm>
              <a:off x="1220300" y="2477950"/>
              <a:ext cx="239225" cy="366200"/>
            </a:xfrm>
            <a:custGeom>
              <a:avLst/>
              <a:gdLst/>
              <a:ahLst/>
              <a:cxnLst/>
              <a:rect l="l" t="t" r="r" b="b"/>
              <a:pathLst>
                <a:path w="9569" h="14648" extrusionOk="0">
                  <a:moveTo>
                    <a:pt x="8626" y="1"/>
                  </a:moveTo>
                  <a:cubicBezTo>
                    <a:pt x="8556" y="1"/>
                    <a:pt x="8485" y="9"/>
                    <a:pt x="8415" y="27"/>
                  </a:cubicBezTo>
                  <a:lnTo>
                    <a:pt x="796" y="1837"/>
                  </a:lnTo>
                  <a:cubicBezTo>
                    <a:pt x="318" y="1936"/>
                    <a:pt x="0" y="2394"/>
                    <a:pt x="80" y="2871"/>
                  </a:cubicBezTo>
                  <a:lnTo>
                    <a:pt x="1771" y="14648"/>
                  </a:lnTo>
                  <a:lnTo>
                    <a:pt x="9568" y="14628"/>
                  </a:lnTo>
                  <a:lnTo>
                    <a:pt x="9549" y="922"/>
                  </a:lnTo>
                  <a:cubicBezTo>
                    <a:pt x="9549" y="401"/>
                    <a:pt x="9108" y="1"/>
                    <a:pt x="86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427;p30">
              <a:extLst>
                <a:ext uri="{FF2B5EF4-FFF2-40B4-BE49-F238E27FC236}">
                  <a16:creationId xmlns:a16="http://schemas.microsoft.com/office/drawing/2014/main" id="{CBB72D39-E616-33B6-D1BD-88CFB8231E86}"/>
                </a:ext>
              </a:extLst>
            </p:cNvPr>
            <p:cNvSpPr/>
            <p:nvPr/>
          </p:nvSpPr>
          <p:spPr>
            <a:xfrm>
              <a:off x="1685775" y="2318500"/>
              <a:ext cx="83575" cy="97475"/>
            </a:xfrm>
            <a:custGeom>
              <a:avLst/>
              <a:gdLst/>
              <a:ahLst/>
              <a:cxnLst/>
              <a:rect l="l" t="t" r="r" b="b"/>
              <a:pathLst>
                <a:path w="3343" h="3899" extrusionOk="0">
                  <a:moveTo>
                    <a:pt x="2552" y="1"/>
                  </a:moveTo>
                  <a:cubicBezTo>
                    <a:pt x="2441" y="1"/>
                    <a:pt x="2329" y="32"/>
                    <a:pt x="2229" y="99"/>
                  </a:cubicBezTo>
                  <a:lnTo>
                    <a:pt x="1731" y="417"/>
                  </a:lnTo>
                  <a:cubicBezTo>
                    <a:pt x="1552" y="517"/>
                    <a:pt x="1453" y="715"/>
                    <a:pt x="1453" y="895"/>
                  </a:cubicBezTo>
                  <a:lnTo>
                    <a:pt x="1433" y="2128"/>
                  </a:lnTo>
                  <a:lnTo>
                    <a:pt x="1" y="3023"/>
                  </a:lnTo>
                  <a:lnTo>
                    <a:pt x="995" y="3898"/>
                  </a:lnTo>
                  <a:lnTo>
                    <a:pt x="2527" y="2705"/>
                  </a:lnTo>
                  <a:lnTo>
                    <a:pt x="3263" y="1193"/>
                  </a:lnTo>
                  <a:cubicBezTo>
                    <a:pt x="3343" y="1014"/>
                    <a:pt x="3343" y="815"/>
                    <a:pt x="3263" y="636"/>
                  </a:cubicBezTo>
                  <a:lnTo>
                    <a:pt x="3084" y="318"/>
                  </a:lnTo>
                  <a:cubicBezTo>
                    <a:pt x="2979" y="120"/>
                    <a:pt x="2768" y="1"/>
                    <a:pt x="255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428;p30">
              <a:extLst>
                <a:ext uri="{FF2B5EF4-FFF2-40B4-BE49-F238E27FC236}">
                  <a16:creationId xmlns:a16="http://schemas.microsoft.com/office/drawing/2014/main" id="{BF3ADB17-B029-7C52-57AB-9861D0F28976}"/>
                </a:ext>
              </a:extLst>
            </p:cNvPr>
            <p:cNvSpPr/>
            <p:nvPr/>
          </p:nvSpPr>
          <p:spPr>
            <a:xfrm>
              <a:off x="1410100" y="2375675"/>
              <a:ext cx="316975" cy="166125"/>
            </a:xfrm>
            <a:custGeom>
              <a:avLst/>
              <a:gdLst/>
              <a:ahLst/>
              <a:cxnLst/>
              <a:rect l="l" t="t" r="r" b="b"/>
              <a:pathLst>
                <a:path w="12679" h="6645" extrusionOk="0">
                  <a:moveTo>
                    <a:pt x="11664" y="0"/>
                  </a:moveTo>
                  <a:cubicBezTo>
                    <a:pt x="11664" y="0"/>
                    <a:pt x="7805" y="2487"/>
                    <a:pt x="6393" y="3024"/>
                  </a:cubicBezTo>
                  <a:cubicBezTo>
                    <a:pt x="5358" y="3422"/>
                    <a:pt x="2752" y="3800"/>
                    <a:pt x="1320" y="3979"/>
                  </a:cubicBezTo>
                  <a:cubicBezTo>
                    <a:pt x="723" y="4038"/>
                    <a:pt x="246" y="4496"/>
                    <a:pt x="146" y="5093"/>
                  </a:cubicBezTo>
                  <a:cubicBezTo>
                    <a:pt x="1" y="5910"/>
                    <a:pt x="635" y="6645"/>
                    <a:pt x="1429" y="6645"/>
                  </a:cubicBezTo>
                  <a:cubicBezTo>
                    <a:pt x="1504" y="6645"/>
                    <a:pt x="1581" y="6638"/>
                    <a:pt x="1658" y="6624"/>
                  </a:cubicBezTo>
                  <a:cubicBezTo>
                    <a:pt x="3448" y="6386"/>
                    <a:pt x="6094" y="5928"/>
                    <a:pt x="7188" y="5411"/>
                  </a:cubicBezTo>
                  <a:cubicBezTo>
                    <a:pt x="8700" y="4675"/>
                    <a:pt x="12679" y="1492"/>
                    <a:pt x="12679" y="1492"/>
                  </a:cubicBezTo>
                  <a:lnTo>
                    <a:pt x="116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429;p30">
              <a:extLst>
                <a:ext uri="{FF2B5EF4-FFF2-40B4-BE49-F238E27FC236}">
                  <a16:creationId xmlns:a16="http://schemas.microsoft.com/office/drawing/2014/main" id="{FEC31C64-7C15-330A-F848-B604F7EBFA78}"/>
                </a:ext>
              </a:extLst>
            </p:cNvPr>
            <p:cNvSpPr/>
            <p:nvPr/>
          </p:nvSpPr>
          <p:spPr>
            <a:xfrm>
              <a:off x="1335175" y="2507450"/>
              <a:ext cx="73625" cy="273550"/>
            </a:xfrm>
            <a:custGeom>
              <a:avLst/>
              <a:gdLst/>
              <a:ahLst/>
              <a:cxnLst/>
              <a:rect l="l" t="t" r="r" b="b"/>
              <a:pathLst>
                <a:path w="2945" h="10942" extrusionOk="0">
                  <a:moveTo>
                    <a:pt x="557" y="1"/>
                  </a:moveTo>
                  <a:lnTo>
                    <a:pt x="40" y="518"/>
                  </a:lnTo>
                  <a:lnTo>
                    <a:pt x="0" y="836"/>
                  </a:lnTo>
                  <a:lnTo>
                    <a:pt x="856" y="1791"/>
                  </a:lnTo>
                  <a:lnTo>
                    <a:pt x="736" y="2487"/>
                  </a:lnTo>
                  <a:lnTo>
                    <a:pt x="975" y="9987"/>
                  </a:lnTo>
                  <a:lnTo>
                    <a:pt x="2268" y="10942"/>
                  </a:lnTo>
                  <a:lnTo>
                    <a:pt x="2944" y="9708"/>
                  </a:lnTo>
                  <a:lnTo>
                    <a:pt x="1890" y="2129"/>
                  </a:lnTo>
                  <a:lnTo>
                    <a:pt x="1492" y="1612"/>
                  </a:lnTo>
                  <a:lnTo>
                    <a:pt x="1552" y="955"/>
                  </a:lnTo>
                  <a:lnTo>
                    <a:pt x="1373" y="40"/>
                  </a:lnTo>
                  <a:lnTo>
                    <a:pt x="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430;p30">
              <a:extLst>
                <a:ext uri="{FF2B5EF4-FFF2-40B4-BE49-F238E27FC236}">
                  <a16:creationId xmlns:a16="http://schemas.microsoft.com/office/drawing/2014/main" id="{C5404A03-F648-E95C-7CB8-57A5C6E928F3}"/>
                </a:ext>
              </a:extLst>
            </p:cNvPr>
            <p:cNvSpPr/>
            <p:nvPr/>
          </p:nvSpPr>
          <p:spPr>
            <a:xfrm>
              <a:off x="1284450" y="2483075"/>
              <a:ext cx="109425" cy="53250"/>
            </a:xfrm>
            <a:custGeom>
              <a:avLst/>
              <a:gdLst/>
              <a:ahLst/>
              <a:cxnLst/>
              <a:rect l="l" t="t" r="r" b="b"/>
              <a:pathLst>
                <a:path w="4377" h="2130" extrusionOk="0">
                  <a:moveTo>
                    <a:pt x="3481" y="1"/>
                  </a:moveTo>
                  <a:lnTo>
                    <a:pt x="2328" y="637"/>
                  </a:lnTo>
                  <a:lnTo>
                    <a:pt x="736" y="498"/>
                  </a:lnTo>
                  <a:lnTo>
                    <a:pt x="0" y="1194"/>
                  </a:lnTo>
                  <a:lnTo>
                    <a:pt x="1572" y="2129"/>
                  </a:lnTo>
                  <a:lnTo>
                    <a:pt x="2507" y="1115"/>
                  </a:lnTo>
                  <a:lnTo>
                    <a:pt x="4377" y="1314"/>
                  </a:lnTo>
                  <a:lnTo>
                    <a:pt x="4078" y="200"/>
                  </a:lnTo>
                  <a:lnTo>
                    <a:pt x="3481"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431;p30">
              <a:extLst>
                <a:ext uri="{FF2B5EF4-FFF2-40B4-BE49-F238E27FC236}">
                  <a16:creationId xmlns:a16="http://schemas.microsoft.com/office/drawing/2014/main" id="{0032CF25-468C-3FCD-4E3F-78A570B3CED5}"/>
                </a:ext>
              </a:extLst>
            </p:cNvPr>
            <p:cNvSpPr/>
            <p:nvPr/>
          </p:nvSpPr>
          <p:spPr>
            <a:xfrm>
              <a:off x="1284450" y="2483075"/>
              <a:ext cx="109425" cy="53250"/>
            </a:xfrm>
            <a:custGeom>
              <a:avLst/>
              <a:gdLst/>
              <a:ahLst/>
              <a:cxnLst/>
              <a:rect l="l" t="t" r="r" b="b"/>
              <a:pathLst>
                <a:path w="4377" h="2130" extrusionOk="0">
                  <a:moveTo>
                    <a:pt x="3481" y="1"/>
                  </a:moveTo>
                  <a:lnTo>
                    <a:pt x="2328" y="637"/>
                  </a:lnTo>
                  <a:lnTo>
                    <a:pt x="736" y="498"/>
                  </a:lnTo>
                  <a:lnTo>
                    <a:pt x="0" y="1194"/>
                  </a:lnTo>
                  <a:lnTo>
                    <a:pt x="1572" y="2129"/>
                  </a:lnTo>
                  <a:lnTo>
                    <a:pt x="2507" y="1115"/>
                  </a:lnTo>
                  <a:lnTo>
                    <a:pt x="4377" y="1314"/>
                  </a:lnTo>
                  <a:lnTo>
                    <a:pt x="4078" y="200"/>
                  </a:lnTo>
                  <a:lnTo>
                    <a:pt x="3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432;p30">
              <a:extLst>
                <a:ext uri="{FF2B5EF4-FFF2-40B4-BE49-F238E27FC236}">
                  <a16:creationId xmlns:a16="http://schemas.microsoft.com/office/drawing/2014/main" id="{B23B4B26-ECA4-44F9-756B-39EE5A06032E}"/>
                </a:ext>
              </a:extLst>
            </p:cNvPr>
            <p:cNvSpPr/>
            <p:nvPr/>
          </p:nvSpPr>
          <p:spPr>
            <a:xfrm>
              <a:off x="1331700" y="2414225"/>
              <a:ext cx="27875" cy="6050"/>
            </a:xfrm>
            <a:custGeom>
              <a:avLst/>
              <a:gdLst/>
              <a:ahLst/>
              <a:cxnLst/>
              <a:rect l="l" t="t" r="r" b="b"/>
              <a:pathLst>
                <a:path w="1115" h="242" extrusionOk="0">
                  <a:moveTo>
                    <a:pt x="1068" y="1"/>
                  </a:moveTo>
                  <a:cubicBezTo>
                    <a:pt x="1059" y="1"/>
                    <a:pt x="1048" y="3"/>
                    <a:pt x="1034" y="10"/>
                  </a:cubicBezTo>
                  <a:cubicBezTo>
                    <a:pt x="870" y="97"/>
                    <a:pt x="688" y="143"/>
                    <a:pt x="501" y="143"/>
                  </a:cubicBezTo>
                  <a:cubicBezTo>
                    <a:pt x="348" y="143"/>
                    <a:pt x="192" y="112"/>
                    <a:pt x="40" y="49"/>
                  </a:cubicBezTo>
                  <a:cubicBezTo>
                    <a:pt x="20" y="49"/>
                    <a:pt x="0" y="49"/>
                    <a:pt x="0" y="69"/>
                  </a:cubicBezTo>
                  <a:cubicBezTo>
                    <a:pt x="0" y="89"/>
                    <a:pt x="0" y="109"/>
                    <a:pt x="20" y="109"/>
                  </a:cubicBezTo>
                  <a:cubicBezTo>
                    <a:pt x="99" y="149"/>
                    <a:pt x="139" y="169"/>
                    <a:pt x="219" y="189"/>
                  </a:cubicBezTo>
                  <a:cubicBezTo>
                    <a:pt x="325" y="224"/>
                    <a:pt x="435" y="242"/>
                    <a:pt x="543" y="242"/>
                  </a:cubicBezTo>
                  <a:cubicBezTo>
                    <a:pt x="737" y="242"/>
                    <a:pt x="928" y="184"/>
                    <a:pt x="1094" y="69"/>
                  </a:cubicBezTo>
                  <a:cubicBezTo>
                    <a:pt x="1094" y="69"/>
                    <a:pt x="1114" y="49"/>
                    <a:pt x="1094" y="10"/>
                  </a:cubicBezTo>
                  <a:cubicBezTo>
                    <a:pt x="1094" y="10"/>
                    <a:pt x="1085" y="1"/>
                    <a:pt x="106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433;p30">
              <a:extLst>
                <a:ext uri="{FF2B5EF4-FFF2-40B4-BE49-F238E27FC236}">
                  <a16:creationId xmlns:a16="http://schemas.microsoft.com/office/drawing/2014/main" id="{C96AD859-4543-D634-DBB0-22310DD42C00}"/>
                </a:ext>
              </a:extLst>
            </p:cNvPr>
            <p:cNvSpPr/>
            <p:nvPr/>
          </p:nvSpPr>
          <p:spPr>
            <a:xfrm>
              <a:off x="1249125" y="2287575"/>
              <a:ext cx="119400" cy="125425"/>
            </a:xfrm>
            <a:custGeom>
              <a:avLst/>
              <a:gdLst/>
              <a:ahLst/>
              <a:cxnLst/>
              <a:rect l="l" t="t" r="r" b="b"/>
              <a:pathLst>
                <a:path w="4776" h="5017" extrusionOk="0">
                  <a:moveTo>
                    <a:pt x="3462" y="1"/>
                  </a:moveTo>
                  <a:cubicBezTo>
                    <a:pt x="2998" y="1"/>
                    <a:pt x="2647" y="600"/>
                    <a:pt x="2647" y="600"/>
                  </a:cubicBezTo>
                  <a:cubicBezTo>
                    <a:pt x="2647" y="600"/>
                    <a:pt x="2381" y="431"/>
                    <a:pt x="2075" y="431"/>
                  </a:cubicBezTo>
                  <a:cubicBezTo>
                    <a:pt x="1761" y="431"/>
                    <a:pt x="1405" y="610"/>
                    <a:pt x="1254" y="1336"/>
                  </a:cubicBezTo>
                  <a:cubicBezTo>
                    <a:pt x="1254" y="1336"/>
                    <a:pt x="1" y="1654"/>
                    <a:pt x="538" y="2788"/>
                  </a:cubicBezTo>
                  <a:cubicBezTo>
                    <a:pt x="538" y="2788"/>
                    <a:pt x="61" y="3524"/>
                    <a:pt x="757" y="4161"/>
                  </a:cubicBezTo>
                  <a:cubicBezTo>
                    <a:pt x="757" y="4180"/>
                    <a:pt x="816" y="4877"/>
                    <a:pt x="1393" y="5016"/>
                  </a:cubicBezTo>
                  <a:cubicBezTo>
                    <a:pt x="1393" y="5016"/>
                    <a:pt x="1398" y="5016"/>
                    <a:pt x="1406" y="5016"/>
                  </a:cubicBezTo>
                  <a:cubicBezTo>
                    <a:pt x="1525" y="5016"/>
                    <a:pt x="2384" y="4964"/>
                    <a:pt x="1493" y="3405"/>
                  </a:cubicBezTo>
                  <a:cubicBezTo>
                    <a:pt x="1493" y="3405"/>
                    <a:pt x="1831" y="3027"/>
                    <a:pt x="1851" y="2271"/>
                  </a:cubicBezTo>
                  <a:cubicBezTo>
                    <a:pt x="1851" y="2271"/>
                    <a:pt x="4775" y="1236"/>
                    <a:pt x="4039" y="341"/>
                  </a:cubicBezTo>
                  <a:cubicBezTo>
                    <a:pt x="3839" y="91"/>
                    <a:pt x="3642" y="1"/>
                    <a:pt x="346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434;p30">
              <a:extLst>
                <a:ext uri="{FF2B5EF4-FFF2-40B4-BE49-F238E27FC236}">
                  <a16:creationId xmlns:a16="http://schemas.microsoft.com/office/drawing/2014/main" id="{6363155A-8F72-1913-95D7-246EF378CAE1}"/>
                </a:ext>
              </a:extLst>
            </p:cNvPr>
            <p:cNvSpPr/>
            <p:nvPr/>
          </p:nvSpPr>
          <p:spPr>
            <a:xfrm>
              <a:off x="1261575" y="2395625"/>
              <a:ext cx="45275" cy="33950"/>
            </a:xfrm>
            <a:custGeom>
              <a:avLst/>
              <a:gdLst/>
              <a:ahLst/>
              <a:cxnLst/>
              <a:rect l="l" t="t" r="r" b="b"/>
              <a:pathLst>
                <a:path w="1811" h="1358" extrusionOk="0">
                  <a:moveTo>
                    <a:pt x="648" y="0"/>
                  </a:moveTo>
                  <a:cubicBezTo>
                    <a:pt x="562" y="0"/>
                    <a:pt x="478" y="18"/>
                    <a:pt x="398" y="57"/>
                  </a:cubicBezTo>
                  <a:cubicBezTo>
                    <a:pt x="0" y="256"/>
                    <a:pt x="0" y="754"/>
                    <a:pt x="318" y="1032"/>
                  </a:cubicBezTo>
                  <a:cubicBezTo>
                    <a:pt x="530" y="1226"/>
                    <a:pt x="835" y="1357"/>
                    <a:pt x="1136" y="1357"/>
                  </a:cubicBezTo>
                  <a:cubicBezTo>
                    <a:pt x="1175" y="1357"/>
                    <a:pt x="1215" y="1355"/>
                    <a:pt x="1253" y="1350"/>
                  </a:cubicBezTo>
                  <a:cubicBezTo>
                    <a:pt x="1711" y="1331"/>
                    <a:pt x="1810" y="893"/>
                    <a:pt x="1532" y="535"/>
                  </a:cubicBezTo>
                  <a:cubicBezTo>
                    <a:pt x="1357" y="280"/>
                    <a:pt x="991" y="0"/>
                    <a:pt x="648"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435;p30">
              <a:extLst>
                <a:ext uri="{FF2B5EF4-FFF2-40B4-BE49-F238E27FC236}">
                  <a16:creationId xmlns:a16="http://schemas.microsoft.com/office/drawing/2014/main" id="{6F7BAAAE-E38B-ED8D-9871-32425255557A}"/>
                </a:ext>
              </a:extLst>
            </p:cNvPr>
            <p:cNvSpPr/>
            <p:nvPr/>
          </p:nvSpPr>
          <p:spPr>
            <a:xfrm>
              <a:off x="1233225" y="1810425"/>
              <a:ext cx="752250" cy="1172475"/>
            </a:xfrm>
            <a:custGeom>
              <a:avLst/>
              <a:gdLst/>
              <a:ahLst/>
              <a:cxnLst/>
              <a:rect l="l" t="t" r="r" b="b"/>
              <a:pathLst>
                <a:path w="30090" h="46899" extrusionOk="0">
                  <a:moveTo>
                    <a:pt x="1747" y="37344"/>
                  </a:moveTo>
                  <a:cubicBezTo>
                    <a:pt x="2164" y="39389"/>
                    <a:pt x="2487" y="41505"/>
                    <a:pt x="2487" y="43557"/>
                  </a:cubicBezTo>
                  <a:cubicBezTo>
                    <a:pt x="2487" y="44109"/>
                    <a:pt x="2332" y="46532"/>
                    <a:pt x="1455" y="46532"/>
                  </a:cubicBezTo>
                  <a:cubicBezTo>
                    <a:pt x="1289" y="46532"/>
                    <a:pt x="1097" y="46445"/>
                    <a:pt x="876" y="46243"/>
                  </a:cubicBezTo>
                  <a:cubicBezTo>
                    <a:pt x="0" y="45447"/>
                    <a:pt x="478" y="43239"/>
                    <a:pt x="637" y="42244"/>
                  </a:cubicBezTo>
                  <a:cubicBezTo>
                    <a:pt x="875" y="40578"/>
                    <a:pt x="1291" y="38951"/>
                    <a:pt x="1747" y="37344"/>
                  </a:cubicBezTo>
                  <a:close/>
                  <a:moveTo>
                    <a:pt x="29832" y="0"/>
                  </a:moveTo>
                  <a:cubicBezTo>
                    <a:pt x="29764" y="0"/>
                    <a:pt x="29702" y="33"/>
                    <a:pt x="29680" y="111"/>
                  </a:cubicBezTo>
                  <a:cubicBezTo>
                    <a:pt x="27930" y="5045"/>
                    <a:pt x="20848" y="20064"/>
                    <a:pt x="20569" y="20879"/>
                  </a:cubicBezTo>
                  <a:cubicBezTo>
                    <a:pt x="20430" y="21337"/>
                    <a:pt x="20549" y="21178"/>
                    <a:pt x="20152" y="21456"/>
                  </a:cubicBezTo>
                  <a:cubicBezTo>
                    <a:pt x="15059" y="25057"/>
                    <a:pt x="10205" y="29095"/>
                    <a:pt x="5252" y="32895"/>
                  </a:cubicBezTo>
                  <a:cubicBezTo>
                    <a:pt x="4357" y="33591"/>
                    <a:pt x="3442" y="34287"/>
                    <a:pt x="2547" y="34983"/>
                  </a:cubicBezTo>
                  <a:cubicBezTo>
                    <a:pt x="2228" y="35242"/>
                    <a:pt x="2009" y="35381"/>
                    <a:pt x="1830" y="35699"/>
                  </a:cubicBezTo>
                  <a:cubicBezTo>
                    <a:pt x="1816" y="35727"/>
                    <a:pt x="1801" y="35754"/>
                    <a:pt x="1787" y="35782"/>
                  </a:cubicBezTo>
                  <a:lnTo>
                    <a:pt x="1787" y="35782"/>
                  </a:lnTo>
                  <a:cubicBezTo>
                    <a:pt x="1765" y="35694"/>
                    <a:pt x="1693" y="35655"/>
                    <a:pt x="1620" y="35655"/>
                  </a:cubicBezTo>
                  <a:cubicBezTo>
                    <a:pt x="1511" y="35655"/>
                    <a:pt x="1398" y="35740"/>
                    <a:pt x="1433" y="35878"/>
                  </a:cubicBezTo>
                  <a:cubicBezTo>
                    <a:pt x="1468" y="36038"/>
                    <a:pt x="1504" y="36198"/>
                    <a:pt x="1539" y="36359"/>
                  </a:cubicBezTo>
                  <a:lnTo>
                    <a:pt x="1539" y="36359"/>
                  </a:lnTo>
                  <a:cubicBezTo>
                    <a:pt x="1192" y="37308"/>
                    <a:pt x="1019" y="38446"/>
                    <a:pt x="796" y="39340"/>
                  </a:cubicBezTo>
                  <a:cubicBezTo>
                    <a:pt x="398" y="40951"/>
                    <a:pt x="40" y="42622"/>
                    <a:pt x="40" y="44293"/>
                  </a:cubicBezTo>
                  <a:cubicBezTo>
                    <a:pt x="40" y="45148"/>
                    <a:pt x="80" y="46680"/>
                    <a:pt x="1194" y="46879"/>
                  </a:cubicBezTo>
                  <a:cubicBezTo>
                    <a:pt x="1271" y="46892"/>
                    <a:pt x="1345" y="46899"/>
                    <a:pt x="1415" y="46899"/>
                  </a:cubicBezTo>
                  <a:cubicBezTo>
                    <a:pt x="2392" y="46899"/>
                    <a:pt x="2695" y="45667"/>
                    <a:pt x="2825" y="44850"/>
                  </a:cubicBezTo>
                  <a:cubicBezTo>
                    <a:pt x="3153" y="42174"/>
                    <a:pt x="2581" y="39215"/>
                    <a:pt x="1963" y="36537"/>
                  </a:cubicBezTo>
                  <a:lnTo>
                    <a:pt x="1963" y="36537"/>
                  </a:lnTo>
                  <a:cubicBezTo>
                    <a:pt x="2024" y="36332"/>
                    <a:pt x="2090" y="36129"/>
                    <a:pt x="2169" y="35938"/>
                  </a:cubicBezTo>
                  <a:cubicBezTo>
                    <a:pt x="2288" y="35640"/>
                    <a:pt x="2228" y="35739"/>
                    <a:pt x="2288" y="35640"/>
                  </a:cubicBezTo>
                  <a:cubicBezTo>
                    <a:pt x="2726" y="35142"/>
                    <a:pt x="3462" y="34745"/>
                    <a:pt x="3979" y="34347"/>
                  </a:cubicBezTo>
                  <a:cubicBezTo>
                    <a:pt x="5033" y="33551"/>
                    <a:pt x="6068" y="32755"/>
                    <a:pt x="7102" y="31960"/>
                  </a:cubicBezTo>
                  <a:cubicBezTo>
                    <a:pt x="9847" y="29831"/>
                    <a:pt x="12612" y="27722"/>
                    <a:pt x="15357" y="25614"/>
                  </a:cubicBezTo>
                  <a:cubicBezTo>
                    <a:pt x="16491" y="24739"/>
                    <a:pt x="17645" y="23863"/>
                    <a:pt x="18759" y="23008"/>
                  </a:cubicBezTo>
                  <a:cubicBezTo>
                    <a:pt x="19356" y="22550"/>
                    <a:pt x="20092" y="22133"/>
                    <a:pt x="20589" y="21576"/>
                  </a:cubicBezTo>
                  <a:cubicBezTo>
                    <a:pt x="21226" y="20919"/>
                    <a:pt x="28188" y="5502"/>
                    <a:pt x="30038" y="231"/>
                  </a:cubicBezTo>
                  <a:cubicBezTo>
                    <a:pt x="30089" y="103"/>
                    <a:pt x="29952" y="0"/>
                    <a:pt x="2983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436;p30">
              <a:extLst>
                <a:ext uri="{FF2B5EF4-FFF2-40B4-BE49-F238E27FC236}">
                  <a16:creationId xmlns:a16="http://schemas.microsoft.com/office/drawing/2014/main" id="{A7B42B83-BE48-CA06-9F6A-8F02DDBE8B19}"/>
                </a:ext>
              </a:extLst>
            </p:cNvPr>
            <p:cNvSpPr/>
            <p:nvPr/>
          </p:nvSpPr>
          <p:spPr>
            <a:xfrm>
              <a:off x="1233225" y="1810425"/>
              <a:ext cx="752250" cy="1172475"/>
            </a:xfrm>
            <a:custGeom>
              <a:avLst/>
              <a:gdLst/>
              <a:ahLst/>
              <a:cxnLst/>
              <a:rect l="l" t="t" r="r" b="b"/>
              <a:pathLst>
                <a:path w="30090" h="46899" extrusionOk="0">
                  <a:moveTo>
                    <a:pt x="1747" y="37344"/>
                  </a:moveTo>
                  <a:cubicBezTo>
                    <a:pt x="2164" y="39389"/>
                    <a:pt x="2487" y="41505"/>
                    <a:pt x="2487" y="43557"/>
                  </a:cubicBezTo>
                  <a:cubicBezTo>
                    <a:pt x="2487" y="44109"/>
                    <a:pt x="2332" y="46532"/>
                    <a:pt x="1455" y="46532"/>
                  </a:cubicBezTo>
                  <a:cubicBezTo>
                    <a:pt x="1289" y="46532"/>
                    <a:pt x="1097" y="46445"/>
                    <a:pt x="876" y="46243"/>
                  </a:cubicBezTo>
                  <a:cubicBezTo>
                    <a:pt x="0" y="45447"/>
                    <a:pt x="478" y="43239"/>
                    <a:pt x="637" y="42244"/>
                  </a:cubicBezTo>
                  <a:cubicBezTo>
                    <a:pt x="875" y="40578"/>
                    <a:pt x="1291" y="38951"/>
                    <a:pt x="1747" y="37344"/>
                  </a:cubicBezTo>
                  <a:close/>
                  <a:moveTo>
                    <a:pt x="29832" y="0"/>
                  </a:moveTo>
                  <a:cubicBezTo>
                    <a:pt x="29764" y="0"/>
                    <a:pt x="29702" y="33"/>
                    <a:pt x="29680" y="111"/>
                  </a:cubicBezTo>
                  <a:cubicBezTo>
                    <a:pt x="27930" y="5045"/>
                    <a:pt x="20848" y="20064"/>
                    <a:pt x="20569" y="20879"/>
                  </a:cubicBezTo>
                  <a:cubicBezTo>
                    <a:pt x="20430" y="21337"/>
                    <a:pt x="20549" y="21178"/>
                    <a:pt x="20152" y="21456"/>
                  </a:cubicBezTo>
                  <a:cubicBezTo>
                    <a:pt x="15059" y="25057"/>
                    <a:pt x="10205" y="29095"/>
                    <a:pt x="5252" y="32895"/>
                  </a:cubicBezTo>
                  <a:cubicBezTo>
                    <a:pt x="4357" y="33591"/>
                    <a:pt x="3442" y="34287"/>
                    <a:pt x="2547" y="34983"/>
                  </a:cubicBezTo>
                  <a:cubicBezTo>
                    <a:pt x="2228" y="35242"/>
                    <a:pt x="2009" y="35381"/>
                    <a:pt x="1830" y="35699"/>
                  </a:cubicBezTo>
                  <a:cubicBezTo>
                    <a:pt x="1816" y="35727"/>
                    <a:pt x="1801" y="35754"/>
                    <a:pt x="1787" y="35782"/>
                  </a:cubicBezTo>
                  <a:lnTo>
                    <a:pt x="1787" y="35782"/>
                  </a:lnTo>
                  <a:cubicBezTo>
                    <a:pt x="1765" y="35694"/>
                    <a:pt x="1693" y="35655"/>
                    <a:pt x="1620" y="35655"/>
                  </a:cubicBezTo>
                  <a:cubicBezTo>
                    <a:pt x="1511" y="35655"/>
                    <a:pt x="1398" y="35740"/>
                    <a:pt x="1433" y="35878"/>
                  </a:cubicBezTo>
                  <a:cubicBezTo>
                    <a:pt x="1468" y="36038"/>
                    <a:pt x="1504" y="36198"/>
                    <a:pt x="1539" y="36359"/>
                  </a:cubicBezTo>
                  <a:lnTo>
                    <a:pt x="1539" y="36359"/>
                  </a:lnTo>
                  <a:cubicBezTo>
                    <a:pt x="1192" y="37308"/>
                    <a:pt x="1019" y="38446"/>
                    <a:pt x="796" y="39340"/>
                  </a:cubicBezTo>
                  <a:cubicBezTo>
                    <a:pt x="398" y="40951"/>
                    <a:pt x="40" y="42622"/>
                    <a:pt x="40" y="44293"/>
                  </a:cubicBezTo>
                  <a:cubicBezTo>
                    <a:pt x="40" y="45148"/>
                    <a:pt x="80" y="46680"/>
                    <a:pt x="1194" y="46879"/>
                  </a:cubicBezTo>
                  <a:cubicBezTo>
                    <a:pt x="1271" y="46892"/>
                    <a:pt x="1345" y="46899"/>
                    <a:pt x="1415" y="46899"/>
                  </a:cubicBezTo>
                  <a:cubicBezTo>
                    <a:pt x="2392" y="46899"/>
                    <a:pt x="2695" y="45667"/>
                    <a:pt x="2825" y="44850"/>
                  </a:cubicBezTo>
                  <a:cubicBezTo>
                    <a:pt x="3153" y="42174"/>
                    <a:pt x="2581" y="39215"/>
                    <a:pt x="1963" y="36537"/>
                  </a:cubicBezTo>
                  <a:lnTo>
                    <a:pt x="1963" y="36537"/>
                  </a:lnTo>
                  <a:cubicBezTo>
                    <a:pt x="2024" y="36332"/>
                    <a:pt x="2090" y="36129"/>
                    <a:pt x="2169" y="35938"/>
                  </a:cubicBezTo>
                  <a:cubicBezTo>
                    <a:pt x="2288" y="35640"/>
                    <a:pt x="2228" y="35739"/>
                    <a:pt x="2288" y="35640"/>
                  </a:cubicBezTo>
                  <a:cubicBezTo>
                    <a:pt x="2726" y="35142"/>
                    <a:pt x="3462" y="34745"/>
                    <a:pt x="3979" y="34347"/>
                  </a:cubicBezTo>
                  <a:cubicBezTo>
                    <a:pt x="5033" y="33551"/>
                    <a:pt x="6068" y="32755"/>
                    <a:pt x="7102" y="31960"/>
                  </a:cubicBezTo>
                  <a:cubicBezTo>
                    <a:pt x="9847" y="29831"/>
                    <a:pt x="12612" y="27722"/>
                    <a:pt x="15357" y="25614"/>
                  </a:cubicBezTo>
                  <a:cubicBezTo>
                    <a:pt x="16491" y="24739"/>
                    <a:pt x="17645" y="23863"/>
                    <a:pt x="18759" y="23008"/>
                  </a:cubicBezTo>
                  <a:cubicBezTo>
                    <a:pt x="19356" y="22550"/>
                    <a:pt x="20092" y="22133"/>
                    <a:pt x="20589" y="21576"/>
                  </a:cubicBezTo>
                  <a:cubicBezTo>
                    <a:pt x="21226" y="20919"/>
                    <a:pt x="28188" y="5502"/>
                    <a:pt x="30038" y="231"/>
                  </a:cubicBezTo>
                  <a:cubicBezTo>
                    <a:pt x="30089" y="103"/>
                    <a:pt x="29952" y="0"/>
                    <a:pt x="298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437;p30">
              <a:extLst>
                <a:ext uri="{FF2B5EF4-FFF2-40B4-BE49-F238E27FC236}">
                  <a16:creationId xmlns:a16="http://schemas.microsoft.com/office/drawing/2014/main" id="{7361E3A3-F379-1748-1171-03BC5C8DC667}"/>
                </a:ext>
              </a:extLst>
            </p:cNvPr>
            <p:cNvSpPr/>
            <p:nvPr/>
          </p:nvSpPr>
          <p:spPr>
            <a:xfrm>
              <a:off x="1230725" y="2673550"/>
              <a:ext cx="86075" cy="55475"/>
            </a:xfrm>
            <a:custGeom>
              <a:avLst/>
              <a:gdLst/>
              <a:ahLst/>
              <a:cxnLst/>
              <a:rect l="l" t="t" r="r" b="b"/>
              <a:pathLst>
                <a:path w="3443" h="2219" extrusionOk="0">
                  <a:moveTo>
                    <a:pt x="2527" y="1"/>
                  </a:moveTo>
                  <a:lnTo>
                    <a:pt x="1493" y="975"/>
                  </a:lnTo>
                  <a:lnTo>
                    <a:pt x="438" y="836"/>
                  </a:lnTo>
                  <a:lnTo>
                    <a:pt x="1" y="1871"/>
                  </a:lnTo>
                  <a:lnTo>
                    <a:pt x="1254" y="2129"/>
                  </a:lnTo>
                  <a:lnTo>
                    <a:pt x="1373" y="2169"/>
                  </a:lnTo>
                  <a:cubicBezTo>
                    <a:pt x="1473" y="2202"/>
                    <a:pt x="1569" y="2218"/>
                    <a:pt x="1662" y="2218"/>
                  </a:cubicBezTo>
                  <a:cubicBezTo>
                    <a:pt x="1791" y="2218"/>
                    <a:pt x="1914" y="2187"/>
                    <a:pt x="2030" y="2129"/>
                  </a:cubicBezTo>
                  <a:lnTo>
                    <a:pt x="3044" y="1552"/>
                  </a:lnTo>
                  <a:cubicBezTo>
                    <a:pt x="3243" y="1433"/>
                    <a:pt x="3383" y="1194"/>
                    <a:pt x="3422" y="956"/>
                  </a:cubicBezTo>
                  <a:cubicBezTo>
                    <a:pt x="3442" y="637"/>
                    <a:pt x="3263" y="339"/>
                    <a:pt x="2965" y="200"/>
                  </a:cubicBezTo>
                  <a:lnTo>
                    <a:pt x="2527"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438;p30">
              <a:extLst>
                <a:ext uri="{FF2B5EF4-FFF2-40B4-BE49-F238E27FC236}">
                  <a16:creationId xmlns:a16="http://schemas.microsoft.com/office/drawing/2014/main" id="{F56D904B-92A4-2034-1504-58A028A7F26C}"/>
                </a:ext>
              </a:extLst>
            </p:cNvPr>
            <p:cNvSpPr/>
            <p:nvPr/>
          </p:nvSpPr>
          <p:spPr>
            <a:xfrm>
              <a:off x="1079050" y="2525900"/>
              <a:ext cx="197950" cy="203375"/>
            </a:xfrm>
            <a:custGeom>
              <a:avLst/>
              <a:gdLst/>
              <a:ahLst/>
              <a:cxnLst/>
              <a:rect l="l" t="t" r="r" b="b"/>
              <a:pathLst>
                <a:path w="7918" h="8135" extrusionOk="0">
                  <a:moveTo>
                    <a:pt x="6466" y="1"/>
                  </a:moveTo>
                  <a:cubicBezTo>
                    <a:pt x="6190" y="1"/>
                    <a:pt x="5910" y="89"/>
                    <a:pt x="5670" y="277"/>
                  </a:cubicBezTo>
                  <a:cubicBezTo>
                    <a:pt x="3681" y="1809"/>
                    <a:pt x="1" y="4892"/>
                    <a:pt x="478" y="6424"/>
                  </a:cubicBezTo>
                  <a:cubicBezTo>
                    <a:pt x="935" y="7876"/>
                    <a:pt x="6426" y="8135"/>
                    <a:pt x="6426" y="8135"/>
                  </a:cubicBezTo>
                  <a:lnTo>
                    <a:pt x="7202" y="6424"/>
                  </a:lnTo>
                  <a:cubicBezTo>
                    <a:pt x="7202" y="6424"/>
                    <a:pt x="4317" y="6185"/>
                    <a:pt x="4138" y="5429"/>
                  </a:cubicBezTo>
                  <a:cubicBezTo>
                    <a:pt x="3939" y="4654"/>
                    <a:pt x="5929" y="3201"/>
                    <a:pt x="7202" y="2366"/>
                  </a:cubicBezTo>
                  <a:cubicBezTo>
                    <a:pt x="7719" y="1988"/>
                    <a:pt x="7918" y="1272"/>
                    <a:pt x="7600" y="675"/>
                  </a:cubicBezTo>
                  <a:cubicBezTo>
                    <a:pt x="7364" y="242"/>
                    <a:pt x="6921" y="1"/>
                    <a:pt x="6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439;p30">
              <a:extLst>
                <a:ext uri="{FF2B5EF4-FFF2-40B4-BE49-F238E27FC236}">
                  <a16:creationId xmlns:a16="http://schemas.microsoft.com/office/drawing/2014/main" id="{4CA69E5B-66A6-A425-A7F3-E04A9F673653}"/>
                </a:ext>
              </a:extLst>
            </p:cNvPr>
            <p:cNvSpPr/>
            <p:nvPr/>
          </p:nvSpPr>
          <p:spPr>
            <a:xfrm>
              <a:off x="1768825" y="3526950"/>
              <a:ext cx="88050" cy="104475"/>
            </a:xfrm>
            <a:custGeom>
              <a:avLst/>
              <a:gdLst/>
              <a:ahLst/>
              <a:cxnLst/>
              <a:rect l="l" t="t" r="r" b="b"/>
              <a:pathLst>
                <a:path w="3522" h="4179" extrusionOk="0">
                  <a:moveTo>
                    <a:pt x="1393" y="1"/>
                  </a:moveTo>
                  <a:lnTo>
                    <a:pt x="1" y="3780"/>
                  </a:lnTo>
                  <a:lnTo>
                    <a:pt x="1692" y="4178"/>
                  </a:lnTo>
                  <a:lnTo>
                    <a:pt x="3522" y="498"/>
                  </a:lnTo>
                  <a:lnTo>
                    <a:pt x="1393"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440;p30">
              <a:extLst>
                <a:ext uri="{FF2B5EF4-FFF2-40B4-BE49-F238E27FC236}">
                  <a16:creationId xmlns:a16="http://schemas.microsoft.com/office/drawing/2014/main" id="{8037FF39-7720-1495-160B-932645DD7369}"/>
                </a:ext>
              </a:extLst>
            </p:cNvPr>
            <p:cNvSpPr/>
            <p:nvPr/>
          </p:nvSpPr>
          <p:spPr>
            <a:xfrm>
              <a:off x="1817575" y="3626450"/>
              <a:ext cx="28375" cy="9750"/>
            </a:xfrm>
            <a:custGeom>
              <a:avLst/>
              <a:gdLst/>
              <a:ahLst/>
              <a:cxnLst/>
              <a:rect l="l" t="t" r="r" b="b"/>
              <a:pathLst>
                <a:path w="1135" h="390" extrusionOk="0">
                  <a:moveTo>
                    <a:pt x="724" y="111"/>
                  </a:moveTo>
                  <a:cubicBezTo>
                    <a:pt x="782" y="111"/>
                    <a:pt x="839" y="114"/>
                    <a:pt x="895" y="119"/>
                  </a:cubicBezTo>
                  <a:cubicBezTo>
                    <a:pt x="935" y="119"/>
                    <a:pt x="955" y="119"/>
                    <a:pt x="975" y="138"/>
                  </a:cubicBezTo>
                  <a:cubicBezTo>
                    <a:pt x="1035" y="158"/>
                    <a:pt x="1054" y="198"/>
                    <a:pt x="1054" y="218"/>
                  </a:cubicBezTo>
                  <a:cubicBezTo>
                    <a:pt x="1054" y="298"/>
                    <a:pt x="1054" y="317"/>
                    <a:pt x="1035" y="317"/>
                  </a:cubicBezTo>
                  <a:cubicBezTo>
                    <a:pt x="1006" y="346"/>
                    <a:pt x="948" y="358"/>
                    <a:pt x="873" y="358"/>
                  </a:cubicBezTo>
                  <a:cubicBezTo>
                    <a:pt x="686" y="358"/>
                    <a:pt x="392" y="283"/>
                    <a:pt x="179" y="198"/>
                  </a:cubicBezTo>
                  <a:cubicBezTo>
                    <a:pt x="346" y="137"/>
                    <a:pt x="537" y="111"/>
                    <a:pt x="724" y="111"/>
                  </a:cubicBezTo>
                  <a:close/>
                  <a:moveTo>
                    <a:pt x="770" y="1"/>
                  </a:moveTo>
                  <a:cubicBezTo>
                    <a:pt x="471" y="1"/>
                    <a:pt x="55" y="119"/>
                    <a:pt x="40" y="119"/>
                  </a:cubicBezTo>
                  <a:cubicBezTo>
                    <a:pt x="40" y="138"/>
                    <a:pt x="0" y="138"/>
                    <a:pt x="0" y="158"/>
                  </a:cubicBezTo>
                  <a:cubicBezTo>
                    <a:pt x="0" y="198"/>
                    <a:pt x="0" y="218"/>
                    <a:pt x="40" y="218"/>
                  </a:cubicBezTo>
                  <a:cubicBezTo>
                    <a:pt x="179" y="298"/>
                    <a:pt x="358" y="337"/>
                    <a:pt x="497" y="337"/>
                  </a:cubicBezTo>
                  <a:cubicBezTo>
                    <a:pt x="625" y="369"/>
                    <a:pt x="747" y="390"/>
                    <a:pt x="848" y="390"/>
                  </a:cubicBezTo>
                  <a:cubicBezTo>
                    <a:pt x="936" y="390"/>
                    <a:pt x="1008" y="374"/>
                    <a:pt x="1054" y="337"/>
                  </a:cubicBezTo>
                  <a:cubicBezTo>
                    <a:pt x="1094" y="298"/>
                    <a:pt x="1134" y="218"/>
                    <a:pt x="1094" y="158"/>
                  </a:cubicBezTo>
                  <a:cubicBezTo>
                    <a:pt x="1094" y="119"/>
                    <a:pt x="1054" y="59"/>
                    <a:pt x="995" y="39"/>
                  </a:cubicBezTo>
                  <a:cubicBezTo>
                    <a:pt x="940" y="11"/>
                    <a:pt x="860" y="1"/>
                    <a:pt x="7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441;p30">
              <a:extLst>
                <a:ext uri="{FF2B5EF4-FFF2-40B4-BE49-F238E27FC236}">
                  <a16:creationId xmlns:a16="http://schemas.microsoft.com/office/drawing/2014/main" id="{4650E03E-A353-7A3C-EE44-199A1E85BA6D}"/>
                </a:ext>
              </a:extLst>
            </p:cNvPr>
            <p:cNvSpPr/>
            <p:nvPr/>
          </p:nvSpPr>
          <p:spPr>
            <a:xfrm>
              <a:off x="1817075" y="3614650"/>
              <a:ext cx="20400" cy="17275"/>
            </a:xfrm>
            <a:custGeom>
              <a:avLst/>
              <a:gdLst/>
              <a:ahLst/>
              <a:cxnLst/>
              <a:rect l="l" t="t" r="r" b="b"/>
              <a:pathLst>
                <a:path w="816" h="691" extrusionOk="0">
                  <a:moveTo>
                    <a:pt x="608" y="85"/>
                  </a:moveTo>
                  <a:cubicBezTo>
                    <a:pt x="623" y="85"/>
                    <a:pt x="639" y="87"/>
                    <a:pt x="657" y="93"/>
                  </a:cubicBezTo>
                  <a:cubicBezTo>
                    <a:pt x="716" y="113"/>
                    <a:pt x="716" y="133"/>
                    <a:pt x="756" y="173"/>
                  </a:cubicBezTo>
                  <a:cubicBezTo>
                    <a:pt x="716" y="292"/>
                    <a:pt x="398" y="511"/>
                    <a:pt x="159" y="591"/>
                  </a:cubicBezTo>
                  <a:cubicBezTo>
                    <a:pt x="199" y="392"/>
                    <a:pt x="319" y="232"/>
                    <a:pt x="498" y="113"/>
                  </a:cubicBezTo>
                  <a:cubicBezTo>
                    <a:pt x="540" y="99"/>
                    <a:pt x="572" y="85"/>
                    <a:pt x="608" y="85"/>
                  </a:cubicBezTo>
                  <a:close/>
                  <a:moveTo>
                    <a:pt x="592" y="1"/>
                  </a:moveTo>
                  <a:cubicBezTo>
                    <a:pt x="541" y="1"/>
                    <a:pt x="493" y="10"/>
                    <a:pt x="458" y="34"/>
                  </a:cubicBezTo>
                  <a:cubicBezTo>
                    <a:pt x="199" y="153"/>
                    <a:pt x="20" y="610"/>
                    <a:pt x="20" y="630"/>
                  </a:cubicBezTo>
                  <a:cubicBezTo>
                    <a:pt x="0" y="670"/>
                    <a:pt x="20" y="690"/>
                    <a:pt x="20" y="690"/>
                  </a:cubicBezTo>
                  <a:lnTo>
                    <a:pt x="80" y="690"/>
                  </a:lnTo>
                  <a:cubicBezTo>
                    <a:pt x="299" y="630"/>
                    <a:pt x="816" y="352"/>
                    <a:pt x="816" y="153"/>
                  </a:cubicBezTo>
                  <a:cubicBezTo>
                    <a:pt x="816" y="113"/>
                    <a:pt x="796" y="73"/>
                    <a:pt x="697" y="14"/>
                  </a:cubicBezTo>
                  <a:cubicBezTo>
                    <a:pt x="664" y="5"/>
                    <a:pt x="627" y="1"/>
                    <a:pt x="59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442;p30">
              <a:extLst>
                <a:ext uri="{FF2B5EF4-FFF2-40B4-BE49-F238E27FC236}">
                  <a16:creationId xmlns:a16="http://schemas.microsoft.com/office/drawing/2014/main" id="{6A7AE8B9-B40D-25CF-6ED1-4ED9CBAC65F9}"/>
                </a:ext>
              </a:extLst>
            </p:cNvPr>
            <p:cNvSpPr/>
            <p:nvPr/>
          </p:nvSpPr>
          <p:spPr>
            <a:xfrm>
              <a:off x="1744950" y="3613650"/>
              <a:ext cx="131050" cy="74125"/>
            </a:xfrm>
            <a:custGeom>
              <a:avLst/>
              <a:gdLst/>
              <a:ahLst/>
              <a:cxnLst/>
              <a:rect l="l" t="t" r="r" b="b"/>
              <a:pathLst>
                <a:path w="5242" h="2965" extrusionOk="0">
                  <a:moveTo>
                    <a:pt x="901" y="1"/>
                  </a:moveTo>
                  <a:cubicBezTo>
                    <a:pt x="842" y="1"/>
                    <a:pt x="792" y="43"/>
                    <a:pt x="777" y="74"/>
                  </a:cubicBezTo>
                  <a:lnTo>
                    <a:pt x="80" y="1526"/>
                  </a:lnTo>
                  <a:cubicBezTo>
                    <a:pt x="1" y="1645"/>
                    <a:pt x="80" y="1804"/>
                    <a:pt x="200" y="1864"/>
                  </a:cubicBezTo>
                  <a:cubicBezTo>
                    <a:pt x="220" y="1864"/>
                    <a:pt x="220" y="1904"/>
                    <a:pt x="259" y="1904"/>
                  </a:cubicBezTo>
                  <a:cubicBezTo>
                    <a:pt x="916" y="2043"/>
                    <a:pt x="1552" y="2142"/>
                    <a:pt x="2388" y="2341"/>
                  </a:cubicBezTo>
                  <a:cubicBezTo>
                    <a:pt x="3383" y="2560"/>
                    <a:pt x="3104" y="2640"/>
                    <a:pt x="4258" y="2938"/>
                  </a:cubicBezTo>
                  <a:cubicBezTo>
                    <a:pt x="4329" y="2957"/>
                    <a:pt x="4397" y="2965"/>
                    <a:pt x="4460" y="2965"/>
                  </a:cubicBezTo>
                  <a:cubicBezTo>
                    <a:pt x="5013" y="2965"/>
                    <a:pt x="5242" y="2331"/>
                    <a:pt x="4974" y="2242"/>
                  </a:cubicBezTo>
                  <a:cubicBezTo>
                    <a:pt x="3661" y="1745"/>
                    <a:pt x="3601" y="1307"/>
                    <a:pt x="3184" y="710"/>
                  </a:cubicBezTo>
                  <a:cubicBezTo>
                    <a:pt x="3084" y="551"/>
                    <a:pt x="2965" y="471"/>
                    <a:pt x="2806" y="452"/>
                  </a:cubicBezTo>
                  <a:lnTo>
                    <a:pt x="956" y="14"/>
                  </a:lnTo>
                  <a:cubicBezTo>
                    <a:pt x="937" y="5"/>
                    <a:pt x="919" y="1"/>
                    <a:pt x="90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443;p30">
              <a:extLst>
                <a:ext uri="{FF2B5EF4-FFF2-40B4-BE49-F238E27FC236}">
                  <a16:creationId xmlns:a16="http://schemas.microsoft.com/office/drawing/2014/main" id="{B3461C95-47F0-E1D9-609F-BE6521E3E9C7}"/>
                </a:ext>
              </a:extLst>
            </p:cNvPr>
            <p:cNvSpPr/>
            <p:nvPr/>
          </p:nvSpPr>
          <p:spPr>
            <a:xfrm>
              <a:off x="2018475" y="3547850"/>
              <a:ext cx="66675" cy="99975"/>
            </a:xfrm>
            <a:custGeom>
              <a:avLst/>
              <a:gdLst/>
              <a:ahLst/>
              <a:cxnLst/>
              <a:rect l="l" t="t" r="r" b="b"/>
              <a:pathLst>
                <a:path w="2667" h="3999" extrusionOk="0">
                  <a:moveTo>
                    <a:pt x="478" y="0"/>
                  </a:moveTo>
                  <a:lnTo>
                    <a:pt x="1" y="3999"/>
                  </a:lnTo>
                  <a:lnTo>
                    <a:pt x="1751" y="3999"/>
                  </a:lnTo>
                  <a:lnTo>
                    <a:pt x="2666"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444;p30">
              <a:extLst>
                <a:ext uri="{FF2B5EF4-FFF2-40B4-BE49-F238E27FC236}">
                  <a16:creationId xmlns:a16="http://schemas.microsoft.com/office/drawing/2014/main" id="{EF6B656A-40B8-2220-7F4A-6DD432506099}"/>
                </a:ext>
              </a:extLst>
            </p:cNvPr>
            <p:cNvSpPr/>
            <p:nvPr/>
          </p:nvSpPr>
          <p:spPr>
            <a:xfrm>
              <a:off x="2030425" y="2610900"/>
              <a:ext cx="142750" cy="193700"/>
            </a:xfrm>
            <a:custGeom>
              <a:avLst/>
              <a:gdLst/>
              <a:ahLst/>
              <a:cxnLst/>
              <a:rect l="l" t="t" r="r" b="b"/>
              <a:pathLst>
                <a:path w="5710" h="7748" extrusionOk="0">
                  <a:moveTo>
                    <a:pt x="5073" y="0"/>
                  </a:moveTo>
                  <a:lnTo>
                    <a:pt x="3720" y="259"/>
                  </a:lnTo>
                  <a:lnTo>
                    <a:pt x="3959" y="876"/>
                  </a:lnTo>
                  <a:lnTo>
                    <a:pt x="3660" y="1651"/>
                  </a:lnTo>
                  <a:lnTo>
                    <a:pt x="4058" y="3183"/>
                  </a:lnTo>
                  <a:lnTo>
                    <a:pt x="3203" y="5908"/>
                  </a:lnTo>
                  <a:lnTo>
                    <a:pt x="1870" y="3481"/>
                  </a:lnTo>
                  <a:lnTo>
                    <a:pt x="0" y="4397"/>
                  </a:lnTo>
                  <a:cubicBezTo>
                    <a:pt x="0" y="4397"/>
                    <a:pt x="1561" y="7747"/>
                    <a:pt x="3204" y="7747"/>
                  </a:cubicBezTo>
                  <a:cubicBezTo>
                    <a:pt x="3369" y="7747"/>
                    <a:pt x="3535" y="7714"/>
                    <a:pt x="3700" y="7639"/>
                  </a:cubicBezTo>
                  <a:cubicBezTo>
                    <a:pt x="5511" y="6823"/>
                    <a:pt x="5013" y="3223"/>
                    <a:pt x="5013" y="3223"/>
                  </a:cubicBezTo>
                  <a:lnTo>
                    <a:pt x="5709" y="1830"/>
                  </a:lnTo>
                  <a:lnTo>
                    <a:pt x="5073"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445;p30">
              <a:extLst>
                <a:ext uri="{FF2B5EF4-FFF2-40B4-BE49-F238E27FC236}">
                  <a16:creationId xmlns:a16="http://schemas.microsoft.com/office/drawing/2014/main" id="{48D57F59-E9AB-DEC4-6F27-008364E0F184}"/>
                </a:ext>
              </a:extLst>
            </p:cNvPr>
            <p:cNvSpPr/>
            <p:nvPr/>
          </p:nvSpPr>
          <p:spPr>
            <a:xfrm>
              <a:off x="1996600" y="2631250"/>
              <a:ext cx="106450" cy="117925"/>
            </a:xfrm>
            <a:custGeom>
              <a:avLst/>
              <a:gdLst/>
              <a:ahLst/>
              <a:cxnLst/>
              <a:rect l="l" t="t" r="r" b="b"/>
              <a:pathLst>
                <a:path w="4258" h="4717" extrusionOk="0">
                  <a:moveTo>
                    <a:pt x="1671" y="0"/>
                  </a:moveTo>
                  <a:cubicBezTo>
                    <a:pt x="1422" y="0"/>
                    <a:pt x="1173" y="91"/>
                    <a:pt x="975" y="280"/>
                  </a:cubicBezTo>
                  <a:lnTo>
                    <a:pt x="498" y="678"/>
                  </a:lnTo>
                  <a:cubicBezTo>
                    <a:pt x="100" y="1016"/>
                    <a:pt x="1" y="1553"/>
                    <a:pt x="239" y="2011"/>
                  </a:cubicBezTo>
                  <a:lnTo>
                    <a:pt x="1572" y="4716"/>
                  </a:lnTo>
                  <a:lnTo>
                    <a:pt x="4258" y="3165"/>
                  </a:lnTo>
                  <a:lnTo>
                    <a:pt x="2587" y="519"/>
                  </a:lnTo>
                  <a:cubicBezTo>
                    <a:pt x="2377" y="181"/>
                    <a:pt x="2024" y="0"/>
                    <a:pt x="1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446;p30">
              <a:extLst>
                <a:ext uri="{FF2B5EF4-FFF2-40B4-BE49-F238E27FC236}">
                  <a16:creationId xmlns:a16="http://schemas.microsoft.com/office/drawing/2014/main" id="{D7DC727D-D966-9104-CF1B-CFB99BD2D2F1}"/>
                </a:ext>
              </a:extLst>
            </p:cNvPr>
            <p:cNvSpPr/>
            <p:nvPr/>
          </p:nvSpPr>
          <p:spPr>
            <a:xfrm>
              <a:off x="2032400" y="2674550"/>
              <a:ext cx="27375" cy="74625"/>
            </a:xfrm>
            <a:custGeom>
              <a:avLst/>
              <a:gdLst/>
              <a:ahLst/>
              <a:cxnLst/>
              <a:rect l="l" t="t" r="r" b="b"/>
              <a:pathLst>
                <a:path w="1095" h="2985" extrusionOk="0">
                  <a:moveTo>
                    <a:pt x="936" y="1"/>
                  </a:moveTo>
                  <a:lnTo>
                    <a:pt x="120" y="398"/>
                  </a:lnTo>
                  <a:lnTo>
                    <a:pt x="1" y="2686"/>
                  </a:lnTo>
                  <a:lnTo>
                    <a:pt x="120" y="2984"/>
                  </a:lnTo>
                  <a:lnTo>
                    <a:pt x="1095" y="2408"/>
                  </a:lnTo>
                  <a:lnTo>
                    <a:pt x="9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447;p30">
              <a:extLst>
                <a:ext uri="{FF2B5EF4-FFF2-40B4-BE49-F238E27FC236}">
                  <a16:creationId xmlns:a16="http://schemas.microsoft.com/office/drawing/2014/main" id="{4053F133-5CD3-71A7-C918-81D8D238ED75}"/>
                </a:ext>
              </a:extLst>
            </p:cNvPr>
            <p:cNvSpPr/>
            <p:nvPr/>
          </p:nvSpPr>
          <p:spPr>
            <a:xfrm>
              <a:off x="1840950" y="2926700"/>
              <a:ext cx="289950" cy="659950"/>
            </a:xfrm>
            <a:custGeom>
              <a:avLst/>
              <a:gdLst/>
              <a:ahLst/>
              <a:cxnLst/>
              <a:rect l="l" t="t" r="r" b="b"/>
              <a:pathLst>
                <a:path w="11598" h="26398" extrusionOk="0">
                  <a:moveTo>
                    <a:pt x="199" y="0"/>
                  </a:moveTo>
                  <a:cubicBezTo>
                    <a:pt x="199" y="0"/>
                    <a:pt x="0" y="1970"/>
                    <a:pt x="756" y="3322"/>
                  </a:cubicBezTo>
                  <a:cubicBezTo>
                    <a:pt x="1512" y="4635"/>
                    <a:pt x="2924" y="6624"/>
                    <a:pt x="2924" y="6624"/>
                  </a:cubicBezTo>
                  <a:cubicBezTo>
                    <a:pt x="2924" y="6624"/>
                    <a:pt x="6923" y="13090"/>
                    <a:pt x="7500" y="15516"/>
                  </a:cubicBezTo>
                  <a:cubicBezTo>
                    <a:pt x="7679" y="16292"/>
                    <a:pt x="7559" y="17585"/>
                    <a:pt x="7520" y="18978"/>
                  </a:cubicBezTo>
                  <a:cubicBezTo>
                    <a:pt x="7500" y="22320"/>
                    <a:pt x="7261" y="26398"/>
                    <a:pt x="7261" y="26398"/>
                  </a:cubicBezTo>
                  <a:lnTo>
                    <a:pt x="9787" y="26398"/>
                  </a:lnTo>
                  <a:cubicBezTo>
                    <a:pt x="9787" y="26398"/>
                    <a:pt x="11598" y="18063"/>
                    <a:pt x="11299" y="15278"/>
                  </a:cubicBezTo>
                  <a:cubicBezTo>
                    <a:pt x="10901" y="11438"/>
                    <a:pt x="6028" y="776"/>
                    <a:pt x="6028" y="776"/>
                  </a:cubicBezTo>
                  <a:lnTo>
                    <a:pt x="199"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448;p30">
              <a:extLst>
                <a:ext uri="{FF2B5EF4-FFF2-40B4-BE49-F238E27FC236}">
                  <a16:creationId xmlns:a16="http://schemas.microsoft.com/office/drawing/2014/main" id="{E680D5E2-695A-C2C3-95E5-29CF93353E81}"/>
                </a:ext>
              </a:extLst>
            </p:cNvPr>
            <p:cNvSpPr/>
            <p:nvPr/>
          </p:nvSpPr>
          <p:spPr>
            <a:xfrm>
              <a:off x="2013500" y="3579175"/>
              <a:ext cx="81600" cy="21400"/>
            </a:xfrm>
            <a:custGeom>
              <a:avLst/>
              <a:gdLst/>
              <a:ahLst/>
              <a:cxnLst/>
              <a:rect l="l" t="t" r="r" b="b"/>
              <a:pathLst>
                <a:path w="3264" h="856" extrusionOk="0">
                  <a:moveTo>
                    <a:pt x="1" y="0"/>
                  </a:moveTo>
                  <a:lnTo>
                    <a:pt x="100" y="856"/>
                  </a:lnTo>
                  <a:lnTo>
                    <a:pt x="3144" y="856"/>
                  </a:lnTo>
                  <a:lnTo>
                    <a:pt x="3263"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449;p30">
              <a:extLst>
                <a:ext uri="{FF2B5EF4-FFF2-40B4-BE49-F238E27FC236}">
                  <a16:creationId xmlns:a16="http://schemas.microsoft.com/office/drawing/2014/main" id="{26E9D1EE-4284-B83F-47F0-702F98EECC41}"/>
                </a:ext>
              </a:extLst>
            </p:cNvPr>
            <p:cNvSpPr/>
            <p:nvPr/>
          </p:nvSpPr>
          <p:spPr>
            <a:xfrm>
              <a:off x="1886700" y="3015225"/>
              <a:ext cx="141750" cy="299400"/>
            </a:xfrm>
            <a:custGeom>
              <a:avLst/>
              <a:gdLst/>
              <a:ahLst/>
              <a:cxnLst/>
              <a:rect l="l" t="t" r="r" b="b"/>
              <a:pathLst>
                <a:path w="5670" h="11976" extrusionOk="0">
                  <a:moveTo>
                    <a:pt x="0" y="0"/>
                  </a:moveTo>
                  <a:lnTo>
                    <a:pt x="80" y="1572"/>
                  </a:lnTo>
                  <a:cubicBezTo>
                    <a:pt x="617" y="2387"/>
                    <a:pt x="1114" y="3083"/>
                    <a:pt x="1114" y="3083"/>
                  </a:cubicBezTo>
                  <a:cubicBezTo>
                    <a:pt x="1114" y="3083"/>
                    <a:pt x="5133" y="9549"/>
                    <a:pt x="5670" y="11975"/>
                  </a:cubicBezTo>
                  <a:cubicBezTo>
                    <a:pt x="5650" y="8514"/>
                    <a:pt x="1074" y="895"/>
                    <a:pt x="1074" y="895"/>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450;p30">
              <a:extLst>
                <a:ext uri="{FF2B5EF4-FFF2-40B4-BE49-F238E27FC236}">
                  <a16:creationId xmlns:a16="http://schemas.microsoft.com/office/drawing/2014/main" id="{5095D7DB-CA85-A95F-8467-33652BA36107}"/>
                </a:ext>
              </a:extLst>
            </p:cNvPr>
            <p:cNvSpPr/>
            <p:nvPr/>
          </p:nvSpPr>
          <p:spPr>
            <a:xfrm>
              <a:off x="1786725" y="2927675"/>
              <a:ext cx="196975" cy="651525"/>
            </a:xfrm>
            <a:custGeom>
              <a:avLst/>
              <a:gdLst/>
              <a:ahLst/>
              <a:cxnLst/>
              <a:rect l="l" t="t" r="r" b="b"/>
              <a:pathLst>
                <a:path w="7879" h="26061" extrusionOk="0">
                  <a:moveTo>
                    <a:pt x="737" y="1"/>
                  </a:moveTo>
                  <a:cubicBezTo>
                    <a:pt x="737" y="1"/>
                    <a:pt x="1" y="1533"/>
                    <a:pt x="240" y="3104"/>
                  </a:cubicBezTo>
                  <a:cubicBezTo>
                    <a:pt x="717" y="6028"/>
                    <a:pt x="3502" y="11578"/>
                    <a:pt x="3422" y="14543"/>
                  </a:cubicBezTo>
                  <a:cubicBezTo>
                    <a:pt x="3422" y="15378"/>
                    <a:pt x="2905" y="16651"/>
                    <a:pt x="2487" y="18044"/>
                  </a:cubicBezTo>
                  <a:cubicBezTo>
                    <a:pt x="1473" y="21306"/>
                    <a:pt x="1" y="25106"/>
                    <a:pt x="1" y="25106"/>
                  </a:cubicBezTo>
                  <a:lnTo>
                    <a:pt x="2169" y="26060"/>
                  </a:lnTo>
                  <a:cubicBezTo>
                    <a:pt x="2169" y="26060"/>
                    <a:pt x="6764" y="18163"/>
                    <a:pt x="7262" y="15239"/>
                  </a:cubicBezTo>
                  <a:cubicBezTo>
                    <a:pt x="7878" y="11559"/>
                    <a:pt x="4775" y="220"/>
                    <a:pt x="4775" y="220"/>
                  </a:cubicBezTo>
                  <a:lnTo>
                    <a:pt x="737"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451;p30">
              <a:extLst>
                <a:ext uri="{FF2B5EF4-FFF2-40B4-BE49-F238E27FC236}">
                  <a16:creationId xmlns:a16="http://schemas.microsoft.com/office/drawing/2014/main" id="{DDD57B34-D9E3-33FB-C267-67E9E53BBBC3}"/>
                </a:ext>
              </a:extLst>
            </p:cNvPr>
            <p:cNvSpPr/>
            <p:nvPr/>
          </p:nvSpPr>
          <p:spPr>
            <a:xfrm>
              <a:off x="1777275" y="3544350"/>
              <a:ext cx="76625" cy="47775"/>
            </a:xfrm>
            <a:custGeom>
              <a:avLst/>
              <a:gdLst/>
              <a:ahLst/>
              <a:cxnLst/>
              <a:rect l="l" t="t" r="r" b="b"/>
              <a:pathLst>
                <a:path w="3065" h="1911" extrusionOk="0">
                  <a:moveTo>
                    <a:pt x="279" y="1"/>
                  </a:moveTo>
                  <a:lnTo>
                    <a:pt x="1" y="757"/>
                  </a:lnTo>
                  <a:lnTo>
                    <a:pt x="2547" y="1911"/>
                  </a:lnTo>
                  <a:lnTo>
                    <a:pt x="3064" y="1194"/>
                  </a:lnTo>
                  <a:lnTo>
                    <a:pt x="27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452;p30">
              <a:extLst>
                <a:ext uri="{FF2B5EF4-FFF2-40B4-BE49-F238E27FC236}">
                  <a16:creationId xmlns:a16="http://schemas.microsoft.com/office/drawing/2014/main" id="{ED220E29-C657-71C2-1F67-99F21A281B94}"/>
                </a:ext>
              </a:extLst>
            </p:cNvPr>
            <p:cNvSpPr/>
            <p:nvPr/>
          </p:nvSpPr>
          <p:spPr>
            <a:xfrm>
              <a:off x="1931450" y="2534300"/>
              <a:ext cx="81475" cy="125550"/>
            </a:xfrm>
            <a:custGeom>
              <a:avLst/>
              <a:gdLst/>
              <a:ahLst/>
              <a:cxnLst/>
              <a:rect l="l" t="t" r="r" b="b"/>
              <a:pathLst>
                <a:path w="3259" h="5022" extrusionOk="0">
                  <a:moveTo>
                    <a:pt x="1413" y="1"/>
                  </a:moveTo>
                  <a:cubicBezTo>
                    <a:pt x="1294" y="1075"/>
                    <a:pt x="896" y="2985"/>
                    <a:pt x="1" y="3422"/>
                  </a:cubicBezTo>
                  <a:cubicBezTo>
                    <a:pt x="498" y="4119"/>
                    <a:pt x="1214" y="4636"/>
                    <a:pt x="2010" y="4914"/>
                  </a:cubicBezTo>
                  <a:cubicBezTo>
                    <a:pt x="2270" y="4991"/>
                    <a:pt x="2469" y="5022"/>
                    <a:pt x="2621" y="5022"/>
                  </a:cubicBezTo>
                  <a:cubicBezTo>
                    <a:pt x="3259" y="5022"/>
                    <a:pt x="3064" y="4477"/>
                    <a:pt x="3064" y="4477"/>
                  </a:cubicBezTo>
                  <a:cubicBezTo>
                    <a:pt x="2248" y="3940"/>
                    <a:pt x="2288" y="3343"/>
                    <a:pt x="2567" y="2746"/>
                  </a:cubicBezTo>
                  <a:cubicBezTo>
                    <a:pt x="2646" y="2607"/>
                    <a:pt x="2706" y="2448"/>
                    <a:pt x="2786" y="2328"/>
                  </a:cubicBezTo>
                  <a:lnTo>
                    <a:pt x="1990" y="976"/>
                  </a:lnTo>
                  <a:lnTo>
                    <a:pt x="1413"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453;p30">
              <a:extLst>
                <a:ext uri="{FF2B5EF4-FFF2-40B4-BE49-F238E27FC236}">
                  <a16:creationId xmlns:a16="http://schemas.microsoft.com/office/drawing/2014/main" id="{8623DC6B-032A-82D9-A7C0-05FC384ACFD5}"/>
                </a:ext>
              </a:extLst>
            </p:cNvPr>
            <p:cNvSpPr/>
            <p:nvPr/>
          </p:nvSpPr>
          <p:spPr>
            <a:xfrm>
              <a:off x="1976200" y="2558175"/>
              <a:ext cx="25400" cy="44775"/>
            </a:xfrm>
            <a:custGeom>
              <a:avLst/>
              <a:gdLst/>
              <a:ahLst/>
              <a:cxnLst/>
              <a:rect l="l" t="t" r="r" b="b"/>
              <a:pathLst>
                <a:path w="1016" h="1791" extrusionOk="0">
                  <a:moveTo>
                    <a:pt x="260" y="1"/>
                  </a:moveTo>
                  <a:cubicBezTo>
                    <a:pt x="180" y="160"/>
                    <a:pt x="140" y="299"/>
                    <a:pt x="100" y="458"/>
                  </a:cubicBezTo>
                  <a:cubicBezTo>
                    <a:pt x="1" y="896"/>
                    <a:pt x="399" y="1572"/>
                    <a:pt x="797" y="1791"/>
                  </a:cubicBezTo>
                  <a:cubicBezTo>
                    <a:pt x="856" y="1652"/>
                    <a:pt x="956" y="1512"/>
                    <a:pt x="1015" y="1373"/>
                  </a:cubicBezTo>
                  <a:lnTo>
                    <a:pt x="2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454;p30">
              <a:extLst>
                <a:ext uri="{FF2B5EF4-FFF2-40B4-BE49-F238E27FC236}">
                  <a16:creationId xmlns:a16="http://schemas.microsoft.com/office/drawing/2014/main" id="{D0D324CD-11B1-F7D4-D00C-708FF8E0EF0D}"/>
                </a:ext>
              </a:extLst>
            </p:cNvPr>
            <p:cNvSpPr/>
            <p:nvPr/>
          </p:nvSpPr>
          <p:spPr>
            <a:xfrm>
              <a:off x="1951850" y="2455975"/>
              <a:ext cx="111925" cy="139850"/>
            </a:xfrm>
            <a:custGeom>
              <a:avLst/>
              <a:gdLst/>
              <a:ahLst/>
              <a:cxnLst/>
              <a:rect l="l" t="t" r="r" b="b"/>
              <a:pathLst>
                <a:path w="4477" h="5594" extrusionOk="0">
                  <a:moveTo>
                    <a:pt x="1939" y="0"/>
                  </a:moveTo>
                  <a:cubicBezTo>
                    <a:pt x="1116" y="0"/>
                    <a:pt x="347" y="541"/>
                    <a:pt x="100" y="1383"/>
                  </a:cubicBezTo>
                  <a:cubicBezTo>
                    <a:pt x="0" y="1682"/>
                    <a:pt x="0" y="2020"/>
                    <a:pt x="100" y="2358"/>
                  </a:cubicBezTo>
                  <a:cubicBezTo>
                    <a:pt x="438" y="3750"/>
                    <a:pt x="557" y="4586"/>
                    <a:pt x="1393" y="5203"/>
                  </a:cubicBezTo>
                  <a:cubicBezTo>
                    <a:pt x="1739" y="5467"/>
                    <a:pt x="2141" y="5594"/>
                    <a:pt x="2538" y="5594"/>
                  </a:cubicBezTo>
                  <a:cubicBezTo>
                    <a:pt x="3097" y="5594"/>
                    <a:pt x="3646" y="5342"/>
                    <a:pt x="4019" y="4864"/>
                  </a:cubicBezTo>
                  <a:cubicBezTo>
                    <a:pt x="4237" y="4566"/>
                    <a:pt x="4377" y="4188"/>
                    <a:pt x="4377" y="3810"/>
                  </a:cubicBezTo>
                  <a:cubicBezTo>
                    <a:pt x="4476" y="2497"/>
                    <a:pt x="3939" y="428"/>
                    <a:pt x="2447" y="70"/>
                  </a:cubicBezTo>
                  <a:cubicBezTo>
                    <a:pt x="2278" y="23"/>
                    <a:pt x="2107" y="0"/>
                    <a:pt x="193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455;p30">
              <a:extLst>
                <a:ext uri="{FF2B5EF4-FFF2-40B4-BE49-F238E27FC236}">
                  <a16:creationId xmlns:a16="http://schemas.microsoft.com/office/drawing/2014/main" id="{FC9FF3F8-496F-066B-A7B4-B94DDD83EE26}"/>
                </a:ext>
              </a:extLst>
            </p:cNvPr>
            <p:cNvSpPr/>
            <p:nvPr/>
          </p:nvSpPr>
          <p:spPr>
            <a:xfrm>
              <a:off x="2009025" y="2511350"/>
              <a:ext cx="8500" cy="10150"/>
            </a:xfrm>
            <a:custGeom>
              <a:avLst/>
              <a:gdLst/>
              <a:ahLst/>
              <a:cxnLst/>
              <a:rect l="l" t="t" r="r" b="b"/>
              <a:pathLst>
                <a:path w="340" h="406" extrusionOk="0">
                  <a:moveTo>
                    <a:pt x="159" y="1"/>
                  </a:moveTo>
                  <a:cubicBezTo>
                    <a:pt x="153" y="1"/>
                    <a:pt x="146" y="2"/>
                    <a:pt x="140" y="4"/>
                  </a:cubicBezTo>
                  <a:cubicBezTo>
                    <a:pt x="61" y="44"/>
                    <a:pt x="1" y="103"/>
                    <a:pt x="41" y="242"/>
                  </a:cubicBezTo>
                  <a:cubicBezTo>
                    <a:pt x="58" y="347"/>
                    <a:pt x="121" y="405"/>
                    <a:pt x="176" y="405"/>
                  </a:cubicBezTo>
                  <a:cubicBezTo>
                    <a:pt x="184" y="405"/>
                    <a:pt x="192" y="404"/>
                    <a:pt x="200" y="402"/>
                  </a:cubicBezTo>
                  <a:cubicBezTo>
                    <a:pt x="279" y="382"/>
                    <a:pt x="339" y="302"/>
                    <a:pt x="299" y="183"/>
                  </a:cubicBezTo>
                  <a:cubicBezTo>
                    <a:pt x="281" y="76"/>
                    <a:pt x="216" y="1"/>
                    <a:pt x="15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456;p30">
              <a:extLst>
                <a:ext uri="{FF2B5EF4-FFF2-40B4-BE49-F238E27FC236}">
                  <a16:creationId xmlns:a16="http://schemas.microsoft.com/office/drawing/2014/main" id="{3F271513-1E09-13F6-C7B0-C8C97ED540A1}"/>
                </a:ext>
              </a:extLst>
            </p:cNvPr>
            <p:cNvSpPr/>
            <p:nvPr/>
          </p:nvSpPr>
          <p:spPr>
            <a:xfrm>
              <a:off x="2041350" y="2506875"/>
              <a:ext cx="8500" cy="10625"/>
            </a:xfrm>
            <a:custGeom>
              <a:avLst/>
              <a:gdLst/>
              <a:ahLst/>
              <a:cxnLst/>
              <a:rect l="l" t="t" r="r" b="b"/>
              <a:pathLst>
                <a:path w="340" h="425" extrusionOk="0">
                  <a:moveTo>
                    <a:pt x="159" y="1"/>
                  </a:moveTo>
                  <a:cubicBezTo>
                    <a:pt x="153" y="1"/>
                    <a:pt x="146" y="2"/>
                    <a:pt x="140" y="4"/>
                  </a:cubicBezTo>
                  <a:cubicBezTo>
                    <a:pt x="61" y="43"/>
                    <a:pt x="1" y="103"/>
                    <a:pt x="41" y="242"/>
                  </a:cubicBezTo>
                  <a:cubicBezTo>
                    <a:pt x="59" y="349"/>
                    <a:pt x="124" y="424"/>
                    <a:pt x="181" y="424"/>
                  </a:cubicBezTo>
                  <a:cubicBezTo>
                    <a:pt x="187" y="424"/>
                    <a:pt x="194" y="423"/>
                    <a:pt x="200" y="421"/>
                  </a:cubicBezTo>
                  <a:cubicBezTo>
                    <a:pt x="279" y="382"/>
                    <a:pt x="339" y="302"/>
                    <a:pt x="299" y="183"/>
                  </a:cubicBezTo>
                  <a:cubicBezTo>
                    <a:pt x="281" y="76"/>
                    <a:pt x="216" y="1"/>
                    <a:pt x="15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457;p30">
              <a:extLst>
                <a:ext uri="{FF2B5EF4-FFF2-40B4-BE49-F238E27FC236}">
                  <a16:creationId xmlns:a16="http://schemas.microsoft.com/office/drawing/2014/main" id="{A99E8791-3AD4-C76A-A7A7-7E2F4723066D}"/>
                </a:ext>
              </a:extLst>
            </p:cNvPr>
            <p:cNvSpPr/>
            <p:nvPr/>
          </p:nvSpPr>
          <p:spPr>
            <a:xfrm>
              <a:off x="2032400" y="2515900"/>
              <a:ext cx="17925" cy="27550"/>
            </a:xfrm>
            <a:custGeom>
              <a:avLst/>
              <a:gdLst/>
              <a:ahLst/>
              <a:cxnLst/>
              <a:rect l="l" t="t" r="r" b="b"/>
              <a:pathLst>
                <a:path w="717" h="1102" extrusionOk="0">
                  <a:moveTo>
                    <a:pt x="1" y="1"/>
                  </a:moveTo>
                  <a:lnTo>
                    <a:pt x="200" y="1095"/>
                  </a:lnTo>
                  <a:cubicBezTo>
                    <a:pt x="200" y="1095"/>
                    <a:pt x="237" y="1101"/>
                    <a:pt x="294" y="1101"/>
                  </a:cubicBezTo>
                  <a:cubicBezTo>
                    <a:pt x="408" y="1101"/>
                    <a:pt x="598" y="1075"/>
                    <a:pt x="717" y="916"/>
                  </a:cubicBezTo>
                  <a:cubicBezTo>
                    <a:pt x="438" y="637"/>
                    <a:pt x="200" y="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458;p30">
              <a:extLst>
                <a:ext uri="{FF2B5EF4-FFF2-40B4-BE49-F238E27FC236}">
                  <a16:creationId xmlns:a16="http://schemas.microsoft.com/office/drawing/2014/main" id="{9098FA53-1230-BE4C-4E43-B93ABAB7ECB1}"/>
                </a:ext>
              </a:extLst>
            </p:cNvPr>
            <p:cNvSpPr/>
            <p:nvPr/>
          </p:nvSpPr>
          <p:spPr>
            <a:xfrm>
              <a:off x="2009025" y="2543875"/>
              <a:ext cx="23400" cy="9350"/>
            </a:xfrm>
            <a:custGeom>
              <a:avLst/>
              <a:gdLst/>
              <a:ahLst/>
              <a:cxnLst/>
              <a:rect l="l" t="t" r="r" b="b"/>
              <a:pathLst>
                <a:path w="936" h="374" extrusionOk="0">
                  <a:moveTo>
                    <a:pt x="61" y="1"/>
                  </a:moveTo>
                  <a:cubicBezTo>
                    <a:pt x="56" y="1"/>
                    <a:pt x="51" y="6"/>
                    <a:pt x="41" y="16"/>
                  </a:cubicBezTo>
                  <a:cubicBezTo>
                    <a:pt x="1" y="55"/>
                    <a:pt x="1" y="55"/>
                    <a:pt x="41" y="75"/>
                  </a:cubicBezTo>
                  <a:cubicBezTo>
                    <a:pt x="200" y="274"/>
                    <a:pt x="478" y="374"/>
                    <a:pt x="757" y="374"/>
                  </a:cubicBezTo>
                  <a:cubicBezTo>
                    <a:pt x="797" y="374"/>
                    <a:pt x="856" y="374"/>
                    <a:pt x="876" y="354"/>
                  </a:cubicBezTo>
                  <a:lnTo>
                    <a:pt x="896" y="354"/>
                  </a:lnTo>
                  <a:cubicBezTo>
                    <a:pt x="936" y="354"/>
                    <a:pt x="936" y="314"/>
                    <a:pt x="936" y="294"/>
                  </a:cubicBezTo>
                  <a:cubicBezTo>
                    <a:pt x="936" y="274"/>
                    <a:pt x="896" y="274"/>
                    <a:pt x="876" y="274"/>
                  </a:cubicBezTo>
                  <a:cubicBezTo>
                    <a:pt x="835" y="280"/>
                    <a:pt x="794" y="283"/>
                    <a:pt x="753" y="283"/>
                  </a:cubicBezTo>
                  <a:cubicBezTo>
                    <a:pt x="512" y="283"/>
                    <a:pt x="267" y="186"/>
                    <a:pt x="80" y="16"/>
                  </a:cubicBezTo>
                  <a:cubicBezTo>
                    <a:pt x="70" y="6"/>
                    <a:pt x="66" y="1"/>
                    <a:pt x="6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459;p30">
              <a:extLst>
                <a:ext uri="{FF2B5EF4-FFF2-40B4-BE49-F238E27FC236}">
                  <a16:creationId xmlns:a16="http://schemas.microsoft.com/office/drawing/2014/main" id="{0159F721-C9A7-F901-B8EA-5C2C963AE55B}"/>
                </a:ext>
              </a:extLst>
            </p:cNvPr>
            <p:cNvSpPr/>
            <p:nvPr/>
          </p:nvSpPr>
          <p:spPr>
            <a:xfrm>
              <a:off x="1996100" y="2496025"/>
              <a:ext cx="14950" cy="11950"/>
            </a:xfrm>
            <a:custGeom>
              <a:avLst/>
              <a:gdLst/>
              <a:ahLst/>
              <a:cxnLst/>
              <a:rect l="l" t="t" r="r" b="b"/>
              <a:pathLst>
                <a:path w="598" h="478" extrusionOk="0">
                  <a:moveTo>
                    <a:pt x="518" y="0"/>
                  </a:moveTo>
                  <a:cubicBezTo>
                    <a:pt x="319" y="40"/>
                    <a:pt x="120" y="179"/>
                    <a:pt x="21" y="378"/>
                  </a:cubicBezTo>
                  <a:cubicBezTo>
                    <a:pt x="1" y="418"/>
                    <a:pt x="21" y="458"/>
                    <a:pt x="60" y="477"/>
                  </a:cubicBezTo>
                  <a:lnTo>
                    <a:pt x="80" y="477"/>
                  </a:lnTo>
                  <a:cubicBezTo>
                    <a:pt x="100" y="477"/>
                    <a:pt x="120" y="477"/>
                    <a:pt x="160" y="398"/>
                  </a:cubicBezTo>
                  <a:cubicBezTo>
                    <a:pt x="219" y="239"/>
                    <a:pt x="379" y="139"/>
                    <a:pt x="558" y="119"/>
                  </a:cubicBezTo>
                  <a:cubicBezTo>
                    <a:pt x="578" y="119"/>
                    <a:pt x="597" y="80"/>
                    <a:pt x="597" y="40"/>
                  </a:cubicBezTo>
                  <a:cubicBezTo>
                    <a:pt x="597" y="20"/>
                    <a:pt x="558" y="0"/>
                    <a:pt x="51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460;p30">
              <a:extLst>
                <a:ext uri="{FF2B5EF4-FFF2-40B4-BE49-F238E27FC236}">
                  <a16:creationId xmlns:a16="http://schemas.microsoft.com/office/drawing/2014/main" id="{1DDBB536-486A-DEEF-9DDA-8E7EE57C6672}"/>
                </a:ext>
              </a:extLst>
            </p:cNvPr>
            <p:cNvSpPr/>
            <p:nvPr/>
          </p:nvSpPr>
          <p:spPr>
            <a:xfrm>
              <a:off x="2040375" y="2490050"/>
              <a:ext cx="15925" cy="10475"/>
            </a:xfrm>
            <a:custGeom>
              <a:avLst/>
              <a:gdLst/>
              <a:ahLst/>
              <a:cxnLst/>
              <a:rect l="l" t="t" r="r" b="b"/>
              <a:pathLst>
                <a:path w="637" h="419" extrusionOk="0">
                  <a:moveTo>
                    <a:pt x="80" y="0"/>
                  </a:moveTo>
                  <a:cubicBezTo>
                    <a:pt x="60" y="0"/>
                    <a:pt x="20" y="20"/>
                    <a:pt x="20" y="40"/>
                  </a:cubicBezTo>
                  <a:cubicBezTo>
                    <a:pt x="0" y="60"/>
                    <a:pt x="20" y="120"/>
                    <a:pt x="80" y="120"/>
                  </a:cubicBezTo>
                  <a:cubicBezTo>
                    <a:pt x="279" y="120"/>
                    <a:pt x="418" y="219"/>
                    <a:pt x="517" y="358"/>
                  </a:cubicBezTo>
                  <a:cubicBezTo>
                    <a:pt x="517" y="398"/>
                    <a:pt x="537" y="398"/>
                    <a:pt x="577" y="398"/>
                  </a:cubicBezTo>
                  <a:cubicBezTo>
                    <a:pt x="577" y="398"/>
                    <a:pt x="597" y="398"/>
                    <a:pt x="597" y="418"/>
                  </a:cubicBezTo>
                  <a:cubicBezTo>
                    <a:pt x="637" y="398"/>
                    <a:pt x="637" y="339"/>
                    <a:pt x="617" y="319"/>
                  </a:cubicBezTo>
                  <a:cubicBezTo>
                    <a:pt x="497" y="120"/>
                    <a:pt x="298" y="0"/>
                    <a:pt x="8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461;p30">
              <a:extLst>
                <a:ext uri="{FF2B5EF4-FFF2-40B4-BE49-F238E27FC236}">
                  <a16:creationId xmlns:a16="http://schemas.microsoft.com/office/drawing/2014/main" id="{534F9617-0120-ECB0-1B07-48084B230497}"/>
                </a:ext>
              </a:extLst>
            </p:cNvPr>
            <p:cNvSpPr/>
            <p:nvPr/>
          </p:nvSpPr>
          <p:spPr>
            <a:xfrm>
              <a:off x="1793700" y="2617350"/>
              <a:ext cx="269575" cy="341700"/>
            </a:xfrm>
            <a:custGeom>
              <a:avLst/>
              <a:gdLst/>
              <a:ahLst/>
              <a:cxnLst/>
              <a:rect l="l" t="t" r="r" b="b"/>
              <a:pathLst>
                <a:path w="10783" h="13668" extrusionOk="0">
                  <a:moveTo>
                    <a:pt x="3201" y="0"/>
                  </a:moveTo>
                  <a:cubicBezTo>
                    <a:pt x="2602" y="0"/>
                    <a:pt x="2087" y="413"/>
                    <a:pt x="1990" y="1015"/>
                  </a:cubicBezTo>
                  <a:lnTo>
                    <a:pt x="0" y="13230"/>
                  </a:lnTo>
                  <a:lnTo>
                    <a:pt x="8335" y="13667"/>
                  </a:lnTo>
                  <a:lnTo>
                    <a:pt x="10663" y="1871"/>
                  </a:lnTo>
                  <a:cubicBezTo>
                    <a:pt x="10782" y="1135"/>
                    <a:pt x="10265" y="478"/>
                    <a:pt x="9549" y="419"/>
                  </a:cubicBezTo>
                  <a:lnTo>
                    <a:pt x="3243" y="1"/>
                  </a:lnTo>
                  <a:cubicBezTo>
                    <a:pt x="3229" y="0"/>
                    <a:pt x="3215" y="0"/>
                    <a:pt x="3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462;p30">
              <a:extLst>
                <a:ext uri="{FF2B5EF4-FFF2-40B4-BE49-F238E27FC236}">
                  <a16:creationId xmlns:a16="http://schemas.microsoft.com/office/drawing/2014/main" id="{688AB7EB-DB88-1671-8607-EA824D7CBE45}"/>
                </a:ext>
              </a:extLst>
            </p:cNvPr>
            <p:cNvSpPr/>
            <p:nvPr/>
          </p:nvSpPr>
          <p:spPr>
            <a:xfrm>
              <a:off x="1818550" y="2637250"/>
              <a:ext cx="74625" cy="174575"/>
            </a:xfrm>
            <a:custGeom>
              <a:avLst/>
              <a:gdLst/>
              <a:ahLst/>
              <a:cxnLst/>
              <a:rect l="l" t="t" r="r" b="b"/>
              <a:pathLst>
                <a:path w="2985" h="6983" extrusionOk="0">
                  <a:moveTo>
                    <a:pt x="1055" y="1"/>
                  </a:moveTo>
                  <a:cubicBezTo>
                    <a:pt x="1015" y="80"/>
                    <a:pt x="996" y="140"/>
                    <a:pt x="996" y="219"/>
                  </a:cubicBezTo>
                  <a:lnTo>
                    <a:pt x="1" y="6307"/>
                  </a:lnTo>
                  <a:lnTo>
                    <a:pt x="1254" y="6983"/>
                  </a:lnTo>
                  <a:lnTo>
                    <a:pt x="2985" y="1115"/>
                  </a:lnTo>
                  <a:lnTo>
                    <a:pt x="10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463;p30">
              <a:extLst>
                <a:ext uri="{FF2B5EF4-FFF2-40B4-BE49-F238E27FC236}">
                  <a16:creationId xmlns:a16="http://schemas.microsoft.com/office/drawing/2014/main" id="{BE944127-8A1B-0910-94AE-A7885A45226B}"/>
                </a:ext>
              </a:extLst>
            </p:cNvPr>
            <p:cNvSpPr/>
            <p:nvPr/>
          </p:nvSpPr>
          <p:spPr>
            <a:xfrm>
              <a:off x="1913550" y="2629300"/>
              <a:ext cx="71650" cy="269075"/>
            </a:xfrm>
            <a:custGeom>
              <a:avLst/>
              <a:gdLst/>
              <a:ahLst/>
              <a:cxnLst/>
              <a:rect l="l" t="t" r="r" b="b"/>
              <a:pathLst>
                <a:path w="2866" h="10763" extrusionOk="0">
                  <a:moveTo>
                    <a:pt x="1393" y="0"/>
                  </a:moveTo>
                  <a:lnTo>
                    <a:pt x="1393" y="995"/>
                  </a:lnTo>
                  <a:lnTo>
                    <a:pt x="1731" y="1393"/>
                  </a:lnTo>
                  <a:lnTo>
                    <a:pt x="1393" y="1811"/>
                  </a:lnTo>
                  <a:lnTo>
                    <a:pt x="0" y="10086"/>
                  </a:lnTo>
                  <a:lnTo>
                    <a:pt x="916" y="10762"/>
                  </a:lnTo>
                  <a:lnTo>
                    <a:pt x="1870" y="10106"/>
                  </a:lnTo>
                  <a:lnTo>
                    <a:pt x="2388" y="1811"/>
                  </a:lnTo>
                  <a:lnTo>
                    <a:pt x="2129" y="1433"/>
                  </a:lnTo>
                  <a:lnTo>
                    <a:pt x="2567" y="1114"/>
                  </a:lnTo>
                  <a:lnTo>
                    <a:pt x="2865" y="100"/>
                  </a:lnTo>
                  <a:lnTo>
                    <a:pt x="1393"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464;p30">
              <a:extLst>
                <a:ext uri="{FF2B5EF4-FFF2-40B4-BE49-F238E27FC236}">
                  <a16:creationId xmlns:a16="http://schemas.microsoft.com/office/drawing/2014/main" id="{64421032-78DF-620E-B904-F0251673BC93}"/>
                </a:ext>
              </a:extLst>
            </p:cNvPr>
            <p:cNvSpPr/>
            <p:nvPr/>
          </p:nvSpPr>
          <p:spPr>
            <a:xfrm>
              <a:off x="1914550" y="2610400"/>
              <a:ext cx="100975" cy="49250"/>
            </a:xfrm>
            <a:custGeom>
              <a:avLst/>
              <a:gdLst/>
              <a:ahLst/>
              <a:cxnLst/>
              <a:rect l="l" t="t" r="r" b="b"/>
              <a:pathLst>
                <a:path w="4039" h="1970" extrusionOk="0">
                  <a:moveTo>
                    <a:pt x="637" y="0"/>
                  </a:moveTo>
                  <a:lnTo>
                    <a:pt x="0" y="378"/>
                  </a:lnTo>
                  <a:lnTo>
                    <a:pt x="398" y="1671"/>
                  </a:lnTo>
                  <a:lnTo>
                    <a:pt x="2029" y="896"/>
                  </a:lnTo>
                  <a:lnTo>
                    <a:pt x="3223" y="1970"/>
                  </a:lnTo>
                  <a:lnTo>
                    <a:pt x="4038" y="657"/>
                  </a:lnTo>
                  <a:lnTo>
                    <a:pt x="3481" y="259"/>
                  </a:lnTo>
                  <a:lnTo>
                    <a:pt x="1990" y="518"/>
                  </a:lnTo>
                  <a:lnTo>
                    <a:pt x="63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465;p30">
              <a:extLst>
                <a:ext uri="{FF2B5EF4-FFF2-40B4-BE49-F238E27FC236}">
                  <a16:creationId xmlns:a16="http://schemas.microsoft.com/office/drawing/2014/main" id="{65718D17-E931-7E7C-0E1C-C5C7B152A517}"/>
                </a:ext>
              </a:extLst>
            </p:cNvPr>
            <p:cNvSpPr/>
            <p:nvPr/>
          </p:nvSpPr>
          <p:spPr>
            <a:xfrm>
              <a:off x="1914550" y="2610400"/>
              <a:ext cx="100975" cy="49250"/>
            </a:xfrm>
            <a:custGeom>
              <a:avLst/>
              <a:gdLst/>
              <a:ahLst/>
              <a:cxnLst/>
              <a:rect l="l" t="t" r="r" b="b"/>
              <a:pathLst>
                <a:path w="4039" h="1970" extrusionOk="0">
                  <a:moveTo>
                    <a:pt x="637" y="0"/>
                  </a:moveTo>
                  <a:lnTo>
                    <a:pt x="0" y="378"/>
                  </a:lnTo>
                  <a:lnTo>
                    <a:pt x="398" y="1671"/>
                  </a:lnTo>
                  <a:lnTo>
                    <a:pt x="2029" y="896"/>
                  </a:lnTo>
                  <a:lnTo>
                    <a:pt x="3223" y="1970"/>
                  </a:lnTo>
                  <a:lnTo>
                    <a:pt x="4038" y="657"/>
                  </a:lnTo>
                  <a:lnTo>
                    <a:pt x="3481" y="259"/>
                  </a:lnTo>
                  <a:lnTo>
                    <a:pt x="1990" y="518"/>
                  </a:lnTo>
                  <a:lnTo>
                    <a:pt x="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466;p30">
              <a:extLst>
                <a:ext uri="{FF2B5EF4-FFF2-40B4-BE49-F238E27FC236}">
                  <a16:creationId xmlns:a16="http://schemas.microsoft.com/office/drawing/2014/main" id="{6F879FB4-347F-8EEF-C09E-484F9E3C3EC1}"/>
                </a:ext>
              </a:extLst>
            </p:cNvPr>
            <p:cNvSpPr/>
            <p:nvPr/>
          </p:nvSpPr>
          <p:spPr>
            <a:xfrm>
              <a:off x="1895650" y="2415450"/>
              <a:ext cx="155675" cy="160650"/>
            </a:xfrm>
            <a:custGeom>
              <a:avLst/>
              <a:gdLst/>
              <a:ahLst/>
              <a:cxnLst/>
              <a:rect l="l" t="t" r="r" b="b"/>
              <a:pathLst>
                <a:path w="6227" h="6426" extrusionOk="0">
                  <a:moveTo>
                    <a:pt x="4675" y="0"/>
                  </a:moveTo>
                  <a:cubicBezTo>
                    <a:pt x="4675" y="0"/>
                    <a:pt x="4576" y="736"/>
                    <a:pt x="3919" y="836"/>
                  </a:cubicBezTo>
                  <a:cubicBezTo>
                    <a:pt x="3919" y="836"/>
                    <a:pt x="4138" y="160"/>
                    <a:pt x="3183" y="100"/>
                  </a:cubicBezTo>
                  <a:lnTo>
                    <a:pt x="3183" y="100"/>
                  </a:lnTo>
                  <a:cubicBezTo>
                    <a:pt x="3183" y="100"/>
                    <a:pt x="3720" y="756"/>
                    <a:pt x="2527" y="1532"/>
                  </a:cubicBezTo>
                  <a:cubicBezTo>
                    <a:pt x="1333" y="2308"/>
                    <a:pt x="0" y="3681"/>
                    <a:pt x="1313" y="4775"/>
                  </a:cubicBezTo>
                  <a:cubicBezTo>
                    <a:pt x="1313" y="4775"/>
                    <a:pt x="2606" y="5789"/>
                    <a:pt x="2487" y="6426"/>
                  </a:cubicBezTo>
                  <a:lnTo>
                    <a:pt x="2984" y="5173"/>
                  </a:lnTo>
                  <a:lnTo>
                    <a:pt x="3382" y="5033"/>
                  </a:lnTo>
                  <a:lnTo>
                    <a:pt x="2984" y="3183"/>
                  </a:lnTo>
                  <a:lnTo>
                    <a:pt x="3382" y="2348"/>
                  </a:lnTo>
                  <a:cubicBezTo>
                    <a:pt x="3382" y="2348"/>
                    <a:pt x="6227" y="2288"/>
                    <a:pt x="6167" y="657"/>
                  </a:cubicBezTo>
                  <a:lnTo>
                    <a:pt x="6167" y="657"/>
                  </a:lnTo>
                  <a:cubicBezTo>
                    <a:pt x="6167" y="657"/>
                    <a:pt x="5829" y="1254"/>
                    <a:pt x="5312" y="1254"/>
                  </a:cubicBezTo>
                  <a:cubicBezTo>
                    <a:pt x="5312" y="1254"/>
                    <a:pt x="5729" y="120"/>
                    <a:pt x="467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467;p30">
              <a:extLst>
                <a:ext uri="{FF2B5EF4-FFF2-40B4-BE49-F238E27FC236}">
                  <a16:creationId xmlns:a16="http://schemas.microsoft.com/office/drawing/2014/main" id="{D9AAAD8C-DC38-4589-EB0E-37195EABC757}"/>
                </a:ext>
              </a:extLst>
            </p:cNvPr>
            <p:cNvSpPr/>
            <p:nvPr/>
          </p:nvSpPr>
          <p:spPr>
            <a:xfrm>
              <a:off x="1941400" y="2526325"/>
              <a:ext cx="36425" cy="36650"/>
            </a:xfrm>
            <a:custGeom>
              <a:avLst/>
              <a:gdLst/>
              <a:ahLst/>
              <a:cxnLst/>
              <a:rect l="l" t="t" r="r" b="b"/>
              <a:pathLst>
                <a:path w="1457" h="1466" extrusionOk="0">
                  <a:moveTo>
                    <a:pt x="582" y="1"/>
                  </a:moveTo>
                  <a:cubicBezTo>
                    <a:pt x="574" y="1"/>
                    <a:pt x="566" y="1"/>
                    <a:pt x="557" y="1"/>
                  </a:cubicBezTo>
                  <a:cubicBezTo>
                    <a:pt x="160" y="41"/>
                    <a:pt x="0" y="439"/>
                    <a:pt x="179" y="797"/>
                  </a:cubicBezTo>
                  <a:cubicBezTo>
                    <a:pt x="319" y="1096"/>
                    <a:pt x="577" y="1314"/>
                    <a:pt x="876" y="1434"/>
                  </a:cubicBezTo>
                  <a:cubicBezTo>
                    <a:pt x="938" y="1455"/>
                    <a:pt x="995" y="1466"/>
                    <a:pt x="1047" y="1466"/>
                  </a:cubicBezTo>
                  <a:cubicBezTo>
                    <a:pt x="1328" y="1466"/>
                    <a:pt x="1457" y="1170"/>
                    <a:pt x="1373" y="817"/>
                  </a:cubicBezTo>
                  <a:cubicBezTo>
                    <a:pt x="1276" y="486"/>
                    <a:pt x="987" y="1"/>
                    <a:pt x="58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468;p30">
              <a:extLst>
                <a:ext uri="{FF2B5EF4-FFF2-40B4-BE49-F238E27FC236}">
                  <a16:creationId xmlns:a16="http://schemas.microsoft.com/office/drawing/2014/main" id="{BE397FBD-F3FE-F68F-0E98-41107A7184B9}"/>
                </a:ext>
              </a:extLst>
            </p:cNvPr>
            <p:cNvSpPr/>
            <p:nvPr/>
          </p:nvSpPr>
          <p:spPr>
            <a:xfrm>
              <a:off x="2068700" y="3637075"/>
              <a:ext cx="28875" cy="10750"/>
            </a:xfrm>
            <a:custGeom>
              <a:avLst/>
              <a:gdLst/>
              <a:ahLst/>
              <a:cxnLst/>
              <a:rect l="l" t="t" r="r" b="b"/>
              <a:pathLst>
                <a:path w="1155" h="430" extrusionOk="0">
                  <a:moveTo>
                    <a:pt x="936" y="111"/>
                  </a:moveTo>
                  <a:cubicBezTo>
                    <a:pt x="956" y="111"/>
                    <a:pt x="976" y="131"/>
                    <a:pt x="996" y="171"/>
                  </a:cubicBezTo>
                  <a:cubicBezTo>
                    <a:pt x="1035" y="211"/>
                    <a:pt x="996" y="231"/>
                    <a:pt x="996" y="270"/>
                  </a:cubicBezTo>
                  <a:cubicBezTo>
                    <a:pt x="958" y="333"/>
                    <a:pt x="766" y="364"/>
                    <a:pt x="549" y="364"/>
                  </a:cubicBezTo>
                  <a:cubicBezTo>
                    <a:pt x="418" y="364"/>
                    <a:pt x="279" y="353"/>
                    <a:pt x="160" y="330"/>
                  </a:cubicBezTo>
                  <a:cubicBezTo>
                    <a:pt x="379" y="211"/>
                    <a:pt x="598" y="131"/>
                    <a:pt x="856" y="111"/>
                  </a:cubicBezTo>
                  <a:close/>
                  <a:moveTo>
                    <a:pt x="878" y="0"/>
                  </a:moveTo>
                  <a:cubicBezTo>
                    <a:pt x="560" y="0"/>
                    <a:pt x="59" y="292"/>
                    <a:pt x="41" y="310"/>
                  </a:cubicBezTo>
                  <a:cubicBezTo>
                    <a:pt x="1" y="330"/>
                    <a:pt x="1" y="330"/>
                    <a:pt x="1" y="370"/>
                  </a:cubicBezTo>
                  <a:cubicBezTo>
                    <a:pt x="1" y="370"/>
                    <a:pt x="1" y="390"/>
                    <a:pt x="41" y="390"/>
                  </a:cubicBezTo>
                  <a:cubicBezTo>
                    <a:pt x="200" y="410"/>
                    <a:pt x="379" y="430"/>
                    <a:pt x="578" y="430"/>
                  </a:cubicBezTo>
                  <a:cubicBezTo>
                    <a:pt x="797" y="410"/>
                    <a:pt x="1035" y="390"/>
                    <a:pt x="1095" y="290"/>
                  </a:cubicBezTo>
                  <a:cubicBezTo>
                    <a:pt x="1155" y="231"/>
                    <a:pt x="1155" y="171"/>
                    <a:pt x="1095" y="111"/>
                  </a:cubicBezTo>
                  <a:cubicBezTo>
                    <a:pt x="1075" y="72"/>
                    <a:pt x="1035" y="32"/>
                    <a:pt x="976" y="12"/>
                  </a:cubicBezTo>
                  <a:cubicBezTo>
                    <a:pt x="946" y="4"/>
                    <a:pt x="913" y="0"/>
                    <a:pt x="87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469;p30">
              <a:extLst>
                <a:ext uri="{FF2B5EF4-FFF2-40B4-BE49-F238E27FC236}">
                  <a16:creationId xmlns:a16="http://schemas.microsoft.com/office/drawing/2014/main" id="{29F4A2AB-EA8D-4BB8-C03F-6342C1054ED5}"/>
                </a:ext>
              </a:extLst>
            </p:cNvPr>
            <p:cNvSpPr/>
            <p:nvPr/>
          </p:nvSpPr>
          <p:spPr>
            <a:xfrm>
              <a:off x="2068225" y="3626425"/>
              <a:ext cx="17425" cy="20400"/>
            </a:xfrm>
            <a:custGeom>
              <a:avLst/>
              <a:gdLst/>
              <a:ahLst/>
              <a:cxnLst/>
              <a:rect l="l" t="t" r="r" b="b"/>
              <a:pathLst>
                <a:path w="697" h="816" extrusionOk="0">
                  <a:moveTo>
                    <a:pt x="478" y="100"/>
                  </a:moveTo>
                  <a:cubicBezTo>
                    <a:pt x="577" y="100"/>
                    <a:pt x="577" y="139"/>
                    <a:pt x="577" y="139"/>
                  </a:cubicBezTo>
                  <a:cubicBezTo>
                    <a:pt x="597" y="259"/>
                    <a:pt x="318" y="557"/>
                    <a:pt x="100" y="696"/>
                  </a:cubicBezTo>
                  <a:cubicBezTo>
                    <a:pt x="100" y="498"/>
                    <a:pt x="199" y="299"/>
                    <a:pt x="318" y="139"/>
                  </a:cubicBezTo>
                  <a:cubicBezTo>
                    <a:pt x="378" y="120"/>
                    <a:pt x="418" y="100"/>
                    <a:pt x="478" y="100"/>
                  </a:cubicBezTo>
                  <a:close/>
                  <a:moveTo>
                    <a:pt x="497" y="0"/>
                  </a:moveTo>
                  <a:cubicBezTo>
                    <a:pt x="438" y="0"/>
                    <a:pt x="358" y="20"/>
                    <a:pt x="279" y="60"/>
                  </a:cubicBezTo>
                  <a:cubicBezTo>
                    <a:pt x="60" y="259"/>
                    <a:pt x="0" y="736"/>
                    <a:pt x="0" y="756"/>
                  </a:cubicBezTo>
                  <a:cubicBezTo>
                    <a:pt x="0" y="796"/>
                    <a:pt x="0" y="816"/>
                    <a:pt x="20" y="816"/>
                  </a:cubicBezTo>
                  <a:cubicBezTo>
                    <a:pt x="20" y="816"/>
                    <a:pt x="60" y="816"/>
                    <a:pt x="20" y="796"/>
                  </a:cubicBezTo>
                  <a:lnTo>
                    <a:pt x="60" y="796"/>
                  </a:lnTo>
                  <a:cubicBezTo>
                    <a:pt x="279" y="696"/>
                    <a:pt x="696" y="318"/>
                    <a:pt x="657" y="120"/>
                  </a:cubicBezTo>
                  <a:cubicBezTo>
                    <a:pt x="657" y="60"/>
                    <a:pt x="617" y="0"/>
                    <a:pt x="4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470;p30">
              <a:extLst>
                <a:ext uri="{FF2B5EF4-FFF2-40B4-BE49-F238E27FC236}">
                  <a16:creationId xmlns:a16="http://schemas.microsoft.com/office/drawing/2014/main" id="{68B50FB7-5949-F105-BAD0-F894106C3F7B}"/>
                </a:ext>
              </a:extLst>
            </p:cNvPr>
            <p:cNvSpPr/>
            <p:nvPr/>
          </p:nvSpPr>
          <p:spPr>
            <a:xfrm>
              <a:off x="2003575" y="3640350"/>
              <a:ext cx="131300" cy="51750"/>
            </a:xfrm>
            <a:custGeom>
              <a:avLst/>
              <a:gdLst/>
              <a:ahLst/>
              <a:cxnLst/>
              <a:rect l="l" t="t" r="r" b="b"/>
              <a:pathLst>
                <a:path w="5252" h="2070" extrusionOk="0">
                  <a:moveTo>
                    <a:pt x="517" y="0"/>
                  </a:moveTo>
                  <a:cubicBezTo>
                    <a:pt x="458" y="0"/>
                    <a:pt x="398" y="60"/>
                    <a:pt x="378" y="139"/>
                  </a:cubicBezTo>
                  <a:lnTo>
                    <a:pt x="20" y="1691"/>
                  </a:lnTo>
                  <a:cubicBezTo>
                    <a:pt x="0" y="1850"/>
                    <a:pt x="80" y="1970"/>
                    <a:pt x="219" y="1989"/>
                  </a:cubicBezTo>
                  <a:lnTo>
                    <a:pt x="279" y="1989"/>
                  </a:lnTo>
                  <a:cubicBezTo>
                    <a:pt x="975" y="1970"/>
                    <a:pt x="1591" y="1950"/>
                    <a:pt x="2447" y="1950"/>
                  </a:cubicBezTo>
                  <a:cubicBezTo>
                    <a:pt x="3461" y="1950"/>
                    <a:pt x="3203" y="2069"/>
                    <a:pt x="4396" y="2069"/>
                  </a:cubicBezTo>
                  <a:cubicBezTo>
                    <a:pt x="5132" y="2069"/>
                    <a:pt x="5252" y="1253"/>
                    <a:pt x="4953" y="1234"/>
                  </a:cubicBezTo>
                  <a:cubicBezTo>
                    <a:pt x="3561" y="1055"/>
                    <a:pt x="3402" y="617"/>
                    <a:pt x="2865" y="120"/>
                  </a:cubicBezTo>
                  <a:cubicBezTo>
                    <a:pt x="2745" y="60"/>
                    <a:pt x="2586" y="0"/>
                    <a:pt x="244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471;p30">
              <a:extLst>
                <a:ext uri="{FF2B5EF4-FFF2-40B4-BE49-F238E27FC236}">
                  <a16:creationId xmlns:a16="http://schemas.microsoft.com/office/drawing/2014/main" id="{DAD8F459-9CB7-DCD6-FEA2-BE1632DBA975}"/>
                </a:ext>
              </a:extLst>
            </p:cNvPr>
            <p:cNvSpPr/>
            <p:nvPr/>
          </p:nvSpPr>
          <p:spPr>
            <a:xfrm>
              <a:off x="1095950" y="3526450"/>
              <a:ext cx="414300" cy="425725"/>
            </a:xfrm>
            <a:custGeom>
              <a:avLst/>
              <a:gdLst/>
              <a:ahLst/>
              <a:cxnLst/>
              <a:rect l="l" t="t" r="r" b="b"/>
              <a:pathLst>
                <a:path w="16572" h="17029" extrusionOk="0">
                  <a:moveTo>
                    <a:pt x="13249" y="1"/>
                  </a:moveTo>
                  <a:cubicBezTo>
                    <a:pt x="12414" y="1"/>
                    <a:pt x="11638" y="419"/>
                    <a:pt x="11141" y="1055"/>
                  </a:cubicBezTo>
                  <a:lnTo>
                    <a:pt x="717" y="14741"/>
                  </a:lnTo>
                  <a:cubicBezTo>
                    <a:pt x="1" y="15676"/>
                    <a:pt x="677" y="17029"/>
                    <a:pt x="1851" y="17029"/>
                  </a:cubicBezTo>
                  <a:lnTo>
                    <a:pt x="3005" y="17029"/>
                  </a:lnTo>
                  <a:cubicBezTo>
                    <a:pt x="4934" y="17029"/>
                    <a:pt x="6725" y="16054"/>
                    <a:pt x="7779" y="14423"/>
                  </a:cubicBezTo>
                  <a:lnTo>
                    <a:pt x="16034" y="1811"/>
                  </a:lnTo>
                  <a:cubicBezTo>
                    <a:pt x="16571" y="1035"/>
                    <a:pt x="15995" y="1"/>
                    <a:pt x="15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472;p30">
              <a:extLst>
                <a:ext uri="{FF2B5EF4-FFF2-40B4-BE49-F238E27FC236}">
                  <a16:creationId xmlns:a16="http://schemas.microsoft.com/office/drawing/2014/main" id="{90316DC4-746C-C35C-45C3-FA8FD1893D15}"/>
                </a:ext>
              </a:extLst>
            </p:cNvPr>
            <p:cNvSpPr/>
            <p:nvPr/>
          </p:nvSpPr>
          <p:spPr>
            <a:xfrm>
              <a:off x="1202475" y="2539750"/>
              <a:ext cx="989200" cy="1340675"/>
            </a:xfrm>
            <a:custGeom>
              <a:avLst/>
              <a:gdLst/>
              <a:ahLst/>
              <a:cxnLst/>
              <a:rect l="l" t="t" r="r" b="b"/>
              <a:pathLst>
                <a:path w="39568" h="53627" extrusionOk="0">
                  <a:moveTo>
                    <a:pt x="38738" y="0"/>
                  </a:moveTo>
                  <a:cubicBezTo>
                    <a:pt x="38581" y="0"/>
                    <a:pt x="38425" y="70"/>
                    <a:pt x="38310" y="240"/>
                  </a:cubicBezTo>
                  <a:cubicBezTo>
                    <a:pt x="34033" y="6129"/>
                    <a:pt x="29756" y="12057"/>
                    <a:pt x="25479" y="17945"/>
                  </a:cubicBezTo>
                  <a:cubicBezTo>
                    <a:pt x="18676" y="27374"/>
                    <a:pt x="11853" y="36763"/>
                    <a:pt x="5050" y="46193"/>
                  </a:cubicBezTo>
                  <a:cubicBezTo>
                    <a:pt x="3478" y="48361"/>
                    <a:pt x="1907" y="50529"/>
                    <a:pt x="315" y="52717"/>
                  </a:cubicBezTo>
                  <a:cubicBezTo>
                    <a:pt x="1" y="53146"/>
                    <a:pt x="395" y="53626"/>
                    <a:pt x="812" y="53626"/>
                  </a:cubicBezTo>
                  <a:cubicBezTo>
                    <a:pt x="975" y="53626"/>
                    <a:pt x="1141" y="53553"/>
                    <a:pt x="1270" y="53374"/>
                  </a:cubicBezTo>
                  <a:cubicBezTo>
                    <a:pt x="5547" y="47486"/>
                    <a:pt x="9824" y="41577"/>
                    <a:pt x="14101" y="35669"/>
                  </a:cubicBezTo>
                  <a:cubicBezTo>
                    <a:pt x="20904" y="26260"/>
                    <a:pt x="27727" y="16851"/>
                    <a:pt x="34531" y="7422"/>
                  </a:cubicBezTo>
                  <a:cubicBezTo>
                    <a:pt x="36102" y="5273"/>
                    <a:pt x="37674" y="3105"/>
                    <a:pt x="39265" y="917"/>
                  </a:cubicBezTo>
                  <a:cubicBezTo>
                    <a:pt x="39568" y="484"/>
                    <a:pt x="39150" y="0"/>
                    <a:pt x="3873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473;p30">
              <a:extLst>
                <a:ext uri="{FF2B5EF4-FFF2-40B4-BE49-F238E27FC236}">
                  <a16:creationId xmlns:a16="http://schemas.microsoft.com/office/drawing/2014/main" id="{55913CCB-7677-FE96-3FC2-6BCE097995DA}"/>
                </a:ext>
              </a:extLst>
            </p:cNvPr>
            <p:cNvSpPr/>
            <p:nvPr/>
          </p:nvSpPr>
          <p:spPr>
            <a:xfrm>
              <a:off x="1202475" y="2539750"/>
              <a:ext cx="989200" cy="1340675"/>
            </a:xfrm>
            <a:custGeom>
              <a:avLst/>
              <a:gdLst/>
              <a:ahLst/>
              <a:cxnLst/>
              <a:rect l="l" t="t" r="r" b="b"/>
              <a:pathLst>
                <a:path w="39568" h="53627" extrusionOk="0">
                  <a:moveTo>
                    <a:pt x="38738" y="0"/>
                  </a:moveTo>
                  <a:cubicBezTo>
                    <a:pt x="38581" y="0"/>
                    <a:pt x="38425" y="70"/>
                    <a:pt x="38310" y="240"/>
                  </a:cubicBezTo>
                  <a:cubicBezTo>
                    <a:pt x="34033" y="6129"/>
                    <a:pt x="29756" y="12057"/>
                    <a:pt x="25479" y="17945"/>
                  </a:cubicBezTo>
                  <a:cubicBezTo>
                    <a:pt x="18676" y="27374"/>
                    <a:pt x="11853" y="36763"/>
                    <a:pt x="5050" y="46193"/>
                  </a:cubicBezTo>
                  <a:cubicBezTo>
                    <a:pt x="3478" y="48361"/>
                    <a:pt x="1907" y="50529"/>
                    <a:pt x="315" y="52717"/>
                  </a:cubicBezTo>
                  <a:cubicBezTo>
                    <a:pt x="1" y="53146"/>
                    <a:pt x="395" y="53626"/>
                    <a:pt x="812" y="53626"/>
                  </a:cubicBezTo>
                  <a:cubicBezTo>
                    <a:pt x="975" y="53626"/>
                    <a:pt x="1141" y="53553"/>
                    <a:pt x="1270" y="53374"/>
                  </a:cubicBezTo>
                  <a:cubicBezTo>
                    <a:pt x="5547" y="47486"/>
                    <a:pt x="9824" y="41577"/>
                    <a:pt x="14101" y="35669"/>
                  </a:cubicBezTo>
                  <a:cubicBezTo>
                    <a:pt x="20904" y="26260"/>
                    <a:pt x="27727" y="16851"/>
                    <a:pt x="34531" y="7422"/>
                  </a:cubicBezTo>
                  <a:cubicBezTo>
                    <a:pt x="36102" y="5273"/>
                    <a:pt x="37674" y="3105"/>
                    <a:pt x="39265" y="917"/>
                  </a:cubicBezTo>
                  <a:cubicBezTo>
                    <a:pt x="39568" y="484"/>
                    <a:pt x="39150" y="0"/>
                    <a:pt x="38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474;p30">
              <a:extLst>
                <a:ext uri="{FF2B5EF4-FFF2-40B4-BE49-F238E27FC236}">
                  <a16:creationId xmlns:a16="http://schemas.microsoft.com/office/drawing/2014/main" id="{4408C48B-0BCC-B92D-8345-22D8E8C74C10}"/>
                </a:ext>
              </a:extLst>
            </p:cNvPr>
            <p:cNvSpPr/>
            <p:nvPr/>
          </p:nvSpPr>
          <p:spPr>
            <a:xfrm>
              <a:off x="1771325" y="2684500"/>
              <a:ext cx="224800" cy="156775"/>
            </a:xfrm>
            <a:custGeom>
              <a:avLst/>
              <a:gdLst/>
              <a:ahLst/>
              <a:cxnLst/>
              <a:rect l="l" t="t" r="r" b="b"/>
              <a:pathLst>
                <a:path w="8992" h="6271" extrusionOk="0">
                  <a:moveTo>
                    <a:pt x="1751" y="0"/>
                  </a:moveTo>
                  <a:cubicBezTo>
                    <a:pt x="1751" y="0"/>
                    <a:pt x="0" y="2765"/>
                    <a:pt x="895" y="5013"/>
                  </a:cubicBezTo>
                  <a:cubicBezTo>
                    <a:pt x="1282" y="5993"/>
                    <a:pt x="2325" y="6271"/>
                    <a:pt x="3386" y="6271"/>
                  </a:cubicBezTo>
                  <a:cubicBezTo>
                    <a:pt x="4781" y="6271"/>
                    <a:pt x="6207" y="5789"/>
                    <a:pt x="6207" y="5789"/>
                  </a:cubicBezTo>
                  <a:lnTo>
                    <a:pt x="6823" y="6008"/>
                  </a:lnTo>
                  <a:lnTo>
                    <a:pt x="8196" y="5471"/>
                  </a:lnTo>
                  <a:lnTo>
                    <a:pt x="8952" y="5471"/>
                  </a:lnTo>
                  <a:lnTo>
                    <a:pt x="8992" y="4019"/>
                  </a:lnTo>
                  <a:lnTo>
                    <a:pt x="7699" y="3561"/>
                  </a:lnTo>
                  <a:lnTo>
                    <a:pt x="6067" y="4596"/>
                  </a:lnTo>
                  <a:lnTo>
                    <a:pt x="2546" y="4218"/>
                  </a:lnTo>
                  <a:lnTo>
                    <a:pt x="3481" y="1194"/>
                  </a:lnTo>
                  <a:lnTo>
                    <a:pt x="1751"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475;p30">
              <a:extLst>
                <a:ext uri="{FF2B5EF4-FFF2-40B4-BE49-F238E27FC236}">
                  <a16:creationId xmlns:a16="http://schemas.microsoft.com/office/drawing/2014/main" id="{B163C712-5A37-293D-B334-C11B586DB0FF}"/>
                </a:ext>
              </a:extLst>
            </p:cNvPr>
            <p:cNvSpPr/>
            <p:nvPr/>
          </p:nvSpPr>
          <p:spPr>
            <a:xfrm>
              <a:off x="1789225" y="2617275"/>
              <a:ext cx="109925" cy="124450"/>
            </a:xfrm>
            <a:custGeom>
              <a:avLst/>
              <a:gdLst/>
              <a:ahLst/>
              <a:cxnLst/>
              <a:rect l="l" t="t" r="r" b="b"/>
              <a:pathLst>
                <a:path w="4397" h="4978" extrusionOk="0">
                  <a:moveTo>
                    <a:pt x="2870" y="0"/>
                  </a:moveTo>
                  <a:cubicBezTo>
                    <a:pt x="2410" y="0"/>
                    <a:pt x="1960" y="230"/>
                    <a:pt x="1691" y="660"/>
                  </a:cubicBezTo>
                  <a:lnTo>
                    <a:pt x="0" y="3485"/>
                  </a:lnTo>
                  <a:lnTo>
                    <a:pt x="2805" y="4977"/>
                  </a:lnTo>
                  <a:lnTo>
                    <a:pt x="4118" y="1914"/>
                  </a:lnTo>
                  <a:cubicBezTo>
                    <a:pt x="4397" y="1277"/>
                    <a:pt x="4158" y="521"/>
                    <a:pt x="3521" y="163"/>
                  </a:cubicBezTo>
                  <a:cubicBezTo>
                    <a:pt x="3315" y="53"/>
                    <a:pt x="3091" y="0"/>
                    <a:pt x="2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476;p30">
              <a:extLst>
                <a:ext uri="{FF2B5EF4-FFF2-40B4-BE49-F238E27FC236}">
                  <a16:creationId xmlns:a16="http://schemas.microsoft.com/office/drawing/2014/main" id="{B6C202A7-0E7D-2A95-8C1D-C55497657690}"/>
                </a:ext>
              </a:extLst>
            </p:cNvPr>
            <p:cNvSpPr/>
            <p:nvPr/>
          </p:nvSpPr>
          <p:spPr>
            <a:xfrm>
              <a:off x="644900" y="3695331"/>
              <a:ext cx="765400" cy="273575"/>
            </a:xfrm>
            <a:custGeom>
              <a:avLst/>
              <a:gdLst/>
              <a:ahLst/>
              <a:cxnLst/>
              <a:rect l="l" t="t" r="r" b="b"/>
              <a:pathLst>
                <a:path w="30616" h="10943" extrusionOk="0">
                  <a:moveTo>
                    <a:pt x="9500" y="0"/>
                  </a:moveTo>
                  <a:cubicBezTo>
                    <a:pt x="9254" y="0"/>
                    <a:pt x="9011" y="34"/>
                    <a:pt x="8773" y="107"/>
                  </a:cubicBezTo>
                  <a:cubicBezTo>
                    <a:pt x="5809" y="1003"/>
                    <a:pt x="10981" y="5677"/>
                    <a:pt x="10981" y="5677"/>
                  </a:cubicBezTo>
                  <a:cubicBezTo>
                    <a:pt x="10981" y="5677"/>
                    <a:pt x="6995" y="2856"/>
                    <a:pt x="4069" y="2856"/>
                  </a:cubicBezTo>
                  <a:cubicBezTo>
                    <a:pt x="3229" y="2856"/>
                    <a:pt x="2476" y="3089"/>
                    <a:pt x="1930" y="3688"/>
                  </a:cubicBezTo>
                  <a:cubicBezTo>
                    <a:pt x="0" y="5836"/>
                    <a:pt x="8097" y="7030"/>
                    <a:pt x="8097" y="7030"/>
                  </a:cubicBezTo>
                  <a:cubicBezTo>
                    <a:pt x="8097" y="7030"/>
                    <a:pt x="7509" y="6954"/>
                    <a:pt x="6693" y="6954"/>
                  </a:cubicBezTo>
                  <a:cubicBezTo>
                    <a:pt x="5152" y="6954"/>
                    <a:pt x="2798" y="7226"/>
                    <a:pt x="2069" y="8800"/>
                  </a:cubicBezTo>
                  <a:cubicBezTo>
                    <a:pt x="1242" y="10598"/>
                    <a:pt x="3482" y="10943"/>
                    <a:pt x="5792" y="10943"/>
                  </a:cubicBezTo>
                  <a:cubicBezTo>
                    <a:pt x="6704" y="10943"/>
                    <a:pt x="7626" y="10889"/>
                    <a:pt x="8375" y="10849"/>
                  </a:cubicBezTo>
                  <a:cubicBezTo>
                    <a:pt x="9242" y="10796"/>
                    <a:pt x="10205" y="10776"/>
                    <a:pt x="11244" y="10776"/>
                  </a:cubicBezTo>
                  <a:cubicBezTo>
                    <a:pt x="14000" y="10776"/>
                    <a:pt x="17290" y="10914"/>
                    <a:pt x="20740" y="10914"/>
                  </a:cubicBezTo>
                  <a:cubicBezTo>
                    <a:pt x="21773" y="10914"/>
                    <a:pt x="22820" y="10901"/>
                    <a:pt x="23871" y="10869"/>
                  </a:cubicBezTo>
                  <a:cubicBezTo>
                    <a:pt x="29760" y="10690"/>
                    <a:pt x="30615" y="5657"/>
                    <a:pt x="22459" y="4782"/>
                  </a:cubicBezTo>
                  <a:cubicBezTo>
                    <a:pt x="21776" y="4707"/>
                    <a:pt x="21238" y="4673"/>
                    <a:pt x="20823" y="4673"/>
                  </a:cubicBezTo>
                  <a:cubicBezTo>
                    <a:pt x="16466" y="4673"/>
                    <a:pt x="25648" y="8443"/>
                    <a:pt x="22666" y="8443"/>
                  </a:cubicBezTo>
                  <a:cubicBezTo>
                    <a:pt x="22540" y="8443"/>
                    <a:pt x="22392" y="8437"/>
                    <a:pt x="22220" y="8422"/>
                  </a:cubicBezTo>
                  <a:cubicBezTo>
                    <a:pt x="17925" y="8086"/>
                    <a:pt x="13279" y="0"/>
                    <a:pt x="9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477;p30">
              <a:extLst>
                <a:ext uri="{FF2B5EF4-FFF2-40B4-BE49-F238E27FC236}">
                  <a16:creationId xmlns:a16="http://schemas.microsoft.com/office/drawing/2014/main" id="{4417CAA9-D885-BC30-997B-50E272F35966}"/>
                </a:ext>
              </a:extLst>
            </p:cNvPr>
            <p:cNvSpPr/>
            <p:nvPr/>
          </p:nvSpPr>
          <p:spPr>
            <a:xfrm>
              <a:off x="1704175" y="3957625"/>
              <a:ext cx="49750" cy="9975"/>
            </a:xfrm>
            <a:custGeom>
              <a:avLst/>
              <a:gdLst/>
              <a:ahLst/>
              <a:cxnLst/>
              <a:rect l="l" t="t" r="r" b="b"/>
              <a:pathLst>
                <a:path w="1990" h="399" extrusionOk="0">
                  <a:moveTo>
                    <a:pt x="200" y="1"/>
                  </a:moveTo>
                  <a:cubicBezTo>
                    <a:pt x="80" y="1"/>
                    <a:pt x="1" y="100"/>
                    <a:pt x="1" y="200"/>
                  </a:cubicBezTo>
                  <a:cubicBezTo>
                    <a:pt x="1" y="319"/>
                    <a:pt x="100" y="399"/>
                    <a:pt x="200" y="399"/>
                  </a:cubicBezTo>
                  <a:lnTo>
                    <a:pt x="1791" y="399"/>
                  </a:lnTo>
                  <a:cubicBezTo>
                    <a:pt x="1890" y="399"/>
                    <a:pt x="1950" y="299"/>
                    <a:pt x="1990" y="200"/>
                  </a:cubicBezTo>
                  <a:cubicBezTo>
                    <a:pt x="1990" y="80"/>
                    <a:pt x="1890" y="1"/>
                    <a:pt x="1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478;p30">
              <a:extLst>
                <a:ext uri="{FF2B5EF4-FFF2-40B4-BE49-F238E27FC236}">
                  <a16:creationId xmlns:a16="http://schemas.microsoft.com/office/drawing/2014/main" id="{542BD14B-D252-DB36-82DE-C6E379CD4607}"/>
                </a:ext>
              </a:extLst>
            </p:cNvPr>
            <p:cNvSpPr/>
            <p:nvPr/>
          </p:nvSpPr>
          <p:spPr>
            <a:xfrm>
              <a:off x="1611175" y="3957625"/>
              <a:ext cx="66675" cy="9975"/>
            </a:xfrm>
            <a:custGeom>
              <a:avLst/>
              <a:gdLst/>
              <a:ahLst/>
              <a:cxnLst/>
              <a:rect l="l" t="t" r="r" b="b"/>
              <a:pathLst>
                <a:path w="2667" h="399" extrusionOk="0">
                  <a:moveTo>
                    <a:pt x="200" y="1"/>
                  </a:moveTo>
                  <a:cubicBezTo>
                    <a:pt x="80" y="1"/>
                    <a:pt x="1" y="100"/>
                    <a:pt x="1" y="200"/>
                  </a:cubicBezTo>
                  <a:cubicBezTo>
                    <a:pt x="1" y="319"/>
                    <a:pt x="100" y="399"/>
                    <a:pt x="200" y="399"/>
                  </a:cubicBezTo>
                  <a:lnTo>
                    <a:pt x="2467" y="399"/>
                  </a:lnTo>
                  <a:cubicBezTo>
                    <a:pt x="2567" y="399"/>
                    <a:pt x="2646" y="299"/>
                    <a:pt x="2666" y="200"/>
                  </a:cubicBezTo>
                  <a:cubicBezTo>
                    <a:pt x="2666" y="80"/>
                    <a:pt x="2567"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479;p30">
              <a:extLst>
                <a:ext uri="{FF2B5EF4-FFF2-40B4-BE49-F238E27FC236}">
                  <a16:creationId xmlns:a16="http://schemas.microsoft.com/office/drawing/2014/main" id="{1FD40BCA-BDB3-483C-520D-1A80259C4C82}"/>
                </a:ext>
              </a:extLst>
            </p:cNvPr>
            <p:cNvSpPr/>
            <p:nvPr/>
          </p:nvSpPr>
          <p:spPr>
            <a:xfrm>
              <a:off x="991025" y="3957625"/>
              <a:ext cx="583875" cy="9975"/>
            </a:xfrm>
            <a:custGeom>
              <a:avLst/>
              <a:gdLst/>
              <a:ahLst/>
              <a:cxnLst/>
              <a:rect l="l" t="t" r="r" b="b"/>
              <a:pathLst>
                <a:path w="23355" h="399" extrusionOk="0">
                  <a:moveTo>
                    <a:pt x="199" y="1"/>
                  </a:moveTo>
                  <a:cubicBezTo>
                    <a:pt x="80" y="1"/>
                    <a:pt x="1" y="100"/>
                    <a:pt x="1" y="200"/>
                  </a:cubicBezTo>
                  <a:cubicBezTo>
                    <a:pt x="1" y="319"/>
                    <a:pt x="100" y="399"/>
                    <a:pt x="199" y="399"/>
                  </a:cubicBezTo>
                  <a:lnTo>
                    <a:pt x="23156" y="399"/>
                  </a:lnTo>
                  <a:cubicBezTo>
                    <a:pt x="23255" y="399"/>
                    <a:pt x="23355" y="299"/>
                    <a:pt x="23355" y="200"/>
                  </a:cubicBezTo>
                  <a:cubicBezTo>
                    <a:pt x="23355" y="80"/>
                    <a:pt x="23255" y="1"/>
                    <a:pt x="2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480;p30">
              <a:extLst>
                <a:ext uri="{FF2B5EF4-FFF2-40B4-BE49-F238E27FC236}">
                  <a16:creationId xmlns:a16="http://schemas.microsoft.com/office/drawing/2014/main" id="{E52A3723-9F3F-21F8-1038-14AE2DAF2031}"/>
                </a:ext>
              </a:extLst>
            </p:cNvPr>
            <p:cNvSpPr/>
            <p:nvPr/>
          </p:nvSpPr>
          <p:spPr>
            <a:xfrm>
              <a:off x="2568525" y="3555300"/>
              <a:ext cx="48750" cy="83575"/>
            </a:xfrm>
            <a:custGeom>
              <a:avLst/>
              <a:gdLst/>
              <a:ahLst/>
              <a:cxnLst/>
              <a:rect l="l" t="t" r="r" b="b"/>
              <a:pathLst>
                <a:path w="1950" h="3343" extrusionOk="0">
                  <a:moveTo>
                    <a:pt x="1830" y="1"/>
                  </a:moveTo>
                  <a:lnTo>
                    <a:pt x="0" y="219"/>
                  </a:lnTo>
                  <a:lnTo>
                    <a:pt x="259" y="3343"/>
                  </a:lnTo>
                  <a:lnTo>
                    <a:pt x="1950" y="3243"/>
                  </a:lnTo>
                  <a:lnTo>
                    <a:pt x="1830"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481;p30">
              <a:extLst>
                <a:ext uri="{FF2B5EF4-FFF2-40B4-BE49-F238E27FC236}">
                  <a16:creationId xmlns:a16="http://schemas.microsoft.com/office/drawing/2014/main" id="{9EBC69FA-A7BF-695F-7969-8BFE0B75841D}"/>
                </a:ext>
              </a:extLst>
            </p:cNvPr>
            <p:cNvSpPr/>
            <p:nvPr/>
          </p:nvSpPr>
          <p:spPr>
            <a:xfrm>
              <a:off x="2179125" y="3532925"/>
              <a:ext cx="73125" cy="92025"/>
            </a:xfrm>
            <a:custGeom>
              <a:avLst/>
              <a:gdLst/>
              <a:ahLst/>
              <a:cxnLst/>
              <a:rect l="l" t="t" r="r" b="b"/>
              <a:pathLst>
                <a:path w="2925" h="3681" extrusionOk="0">
                  <a:moveTo>
                    <a:pt x="1293" y="0"/>
                  </a:moveTo>
                  <a:lnTo>
                    <a:pt x="0" y="2845"/>
                  </a:lnTo>
                  <a:lnTo>
                    <a:pt x="1452" y="3681"/>
                  </a:lnTo>
                  <a:lnTo>
                    <a:pt x="2924" y="816"/>
                  </a:lnTo>
                  <a:lnTo>
                    <a:pt x="1293"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482;p30">
              <a:extLst>
                <a:ext uri="{FF2B5EF4-FFF2-40B4-BE49-F238E27FC236}">
                  <a16:creationId xmlns:a16="http://schemas.microsoft.com/office/drawing/2014/main" id="{4892B6C1-3521-21DF-6222-5A38A8E4F305}"/>
                </a:ext>
              </a:extLst>
            </p:cNvPr>
            <p:cNvSpPr/>
            <p:nvPr/>
          </p:nvSpPr>
          <p:spPr>
            <a:xfrm>
              <a:off x="2365600" y="2900825"/>
              <a:ext cx="254650" cy="684350"/>
            </a:xfrm>
            <a:custGeom>
              <a:avLst/>
              <a:gdLst/>
              <a:ahLst/>
              <a:cxnLst/>
              <a:rect l="l" t="t" r="r" b="b"/>
              <a:pathLst>
                <a:path w="10186" h="27374" extrusionOk="0">
                  <a:moveTo>
                    <a:pt x="4795" y="1"/>
                  </a:moveTo>
                  <a:lnTo>
                    <a:pt x="1" y="21"/>
                  </a:lnTo>
                  <a:cubicBezTo>
                    <a:pt x="1" y="21"/>
                    <a:pt x="399" y="3223"/>
                    <a:pt x="777" y="4218"/>
                  </a:cubicBezTo>
                  <a:cubicBezTo>
                    <a:pt x="1831" y="7102"/>
                    <a:pt x="5153" y="12135"/>
                    <a:pt x="6068" y="15060"/>
                  </a:cubicBezTo>
                  <a:cubicBezTo>
                    <a:pt x="6327" y="15955"/>
                    <a:pt x="6685" y="17447"/>
                    <a:pt x="6904" y="19098"/>
                  </a:cubicBezTo>
                  <a:cubicBezTo>
                    <a:pt x="7421" y="22857"/>
                    <a:pt x="7958" y="27373"/>
                    <a:pt x="7958" y="27373"/>
                  </a:cubicBezTo>
                  <a:lnTo>
                    <a:pt x="10186" y="27174"/>
                  </a:lnTo>
                  <a:cubicBezTo>
                    <a:pt x="10186" y="27174"/>
                    <a:pt x="10146" y="17785"/>
                    <a:pt x="9569" y="14741"/>
                  </a:cubicBezTo>
                  <a:cubicBezTo>
                    <a:pt x="8853" y="10882"/>
                    <a:pt x="4795" y="1"/>
                    <a:pt x="4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2483;p30">
              <a:extLst>
                <a:ext uri="{FF2B5EF4-FFF2-40B4-BE49-F238E27FC236}">
                  <a16:creationId xmlns:a16="http://schemas.microsoft.com/office/drawing/2014/main" id="{63B0D8D5-87DA-3F66-8442-652D365F78A0}"/>
                </a:ext>
              </a:extLst>
            </p:cNvPr>
            <p:cNvSpPr/>
            <p:nvPr/>
          </p:nvSpPr>
          <p:spPr>
            <a:xfrm>
              <a:off x="2554600" y="3565250"/>
              <a:ext cx="73625" cy="32850"/>
            </a:xfrm>
            <a:custGeom>
              <a:avLst/>
              <a:gdLst/>
              <a:ahLst/>
              <a:cxnLst/>
              <a:rect l="l" t="t" r="r" b="b"/>
              <a:pathLst>
                <a:path w="2945" h="1314" extrusionOk="0">
                  <a:moveTo>
                    <a:pt x="2944" y="0"/>
                  </a:moveTo>
                  <a:lnTo>
                    <a:pt x="0" y="259"/>
                  </a:lnTo>
                  <a:lnTo>
                    <a:pt x="199" y="1313"/>
                  </a:lnTo>
                  <a:lnTo>
                    <a:pt x="2924" y="1114"/>
                  </a:lnTo>
                  <a:lnTo>
                    <a:pt x="294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2484;p30">
              <a:extLst>
                <a:ext uri="{FF2B5EF4-FFF2-40B4-BE49-F238E27FC236}">
                  <a16:creationId xmlns:a16="http://schemas.microsoft.com/office/drawing/2014/main" id="{B1DCC96B-5B27-6DF8-A441-498969ACE1EC}"/>
                </a:ext>
              </a:extLst>
            </p:cNvPr>
            <p:cNvSpPr/>
            <p:nvPr/>
          </p:nvSpPr>
          <p:spPr>
            <a:xfrm>
              <a:off x="2374550" y="2963000"/>
              <a:ext cx="82100" cy="165125"/>
            </a:xfrm>
            <a:custGeom>
              <a:avLst/>
              <a:gdLst/>
              <a:ahLst/>
              <a:cxnLst/>
              <a:rect l="l" t="t" r="r" b="b"/>
              <a:pathLst>
                <a:path w="3284" h="6605" extrusionOk="0">
                  <a:moveTo>
                    <a:pt x="1970" y="0"/>
                  </a:moveTo>
                  <a:lnTo>
                    <a:pt x="1" y="1632"/>
                  </a:lnTo>
                  <a:cubicBezTo>
                    <a:pt x="459" y="2527"/>
                    <a:pt x="2428" y="5570"/>
                    <a:pt x="3064" y="6605"/>
                  </a:cubicBezTo>
                  <a:cubicBezTo>
                    <a:pt x="3283" y="4098"/>
                    <a:pt x="197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2485;p30">
              <a:extLst>
                <a:ext uri="{FF2B5EF4-FFF2-40B4-BE49-F238E27FC236}">
                  <a16:creationId xmlns:a16="http://schemas.microsoft.com/office/drawing/2014/main" id="{87B5F9FB-5D4C-F38B-C1AE-68B07A5F063F}"/>
                </a:ext>
              </a:extLst>
            </p:cNvPr>
            <p:cNvSpPr/>
            <p:nvPr/>
          </p:nvSpPr>
          <p:spPr>
            <a:xfrm>
              <a:off x="2197525" y="2901325"/>
              <a:ext cx="265575" cy="676875"/>
            </a:xfrm>
            <a:custGeom>
              <a:avLst/>
              <a:gdLst/>
              <a:ahLst/>
              <a:cxnLst/>
              <a:rect l="l" t="t" r="r" b="b"/>
              <a:pathLst>
                <a:path w="10623" h="27075" extrusionOk="0">
                  <a:moveTo>
                    <a:pt x="10623" y="1"/>
                  </a:moveTo>
                  <a:lnTo>
                    <a:pt x="5053" y="60"/>
                  </a:lnTo>
                  <a:cubicBezTo>
                    <a:pt x="5053" y="60"/>
                    <a:pt x="4635" y="2885"/>
                    <a:pt x="4575" y="3840"/>
                  </a:cubicBezTo>
                  <a:cubicBezTo>
                    <a:pt x="4396" y="6844"/>
                    <a:pt x="4655" y="12911"/>
                    <a:pt x="4038" y="15835"/>
                  </a:cubicBezTo>
                  <a:cubicBezTo>
                    <a:pt x="3879" y="16512"/>
                    <a:pt x="3382" y="17506"/>
                    <a:pt x="2964" y="18620"/>
                  </a:cubicBezTo>
                  <a:cubicBezTo>
                    <a:pt x="1751" y="21883"/>
                    <a:pt x="0" y="26060"/>
                    <a:pt x="0" y="26060"/>
                  </a:cubicBezTo>
                  <a:lnTo>
                    <a:pt x="1850" y="27075"/>
                  </a:lnTo>
                  <a:cubicBezTo>
                    <a:pt x="1850" y="27075"/>
                    <a:pt x="6445" y="19376"/>
                    <a:pt x="7341" y="16531"/>
                  </a:cubicBezTo>
                  <a:cubicBezTo>
                    <a:pt x="8614" y="12553"/>
                    <a:pt x="10623" y="1"/>
                    <a:pt x="10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2486;p30">
              <a:extLst>
                <a:ext uri="{FF2B5EF4-FFF2-40B4-BE49-F238E27FC236}">
                  <a16:creationId xmlns:a16="http://schemas.microsoft.com/office/drawing/2014/main" id="{36CE2A40-7BF3-7F2B-BE3D-63EA8A7F0A74}"/>
                </a:ext>
              </a:extLst>
            </p:cNvPr>
            <p:cNvSpPr/>
            <p:nvPr/>
          </p:nvSpPr>
          <p:spPr>
            <a:xfrm>
              <a:off x="2186575" y="3533425"/>
              <a:ext cx="72125" cy="58700"/>
            </a:xfrm>
            <a:custGeom>
              <a:avLst/>
              <a:gdLst/>
              <a:ahLst/>
              <a:cxnLst/>
              <a:rect l="l" t="t" r="r" b="b"/>
              <a:pathLst>
                <a:path w="2885" h="2348" extrusionOk="0">
                  <a:moveTo>
                    <a:pt x="458" y="0"/>
                  </a:moveTo>
                  <a:lnTo>
                    <a:pt x="1" y="1035"/>
                  </a:lnTo>
                  <a:lnTo>
                    <a:pt x="2328" y="2348"/>
                  </a:lnTo>
                  <a:lnTo>
                    <a:pt x="2885" y="1353"/>
                  </a:lnTo>
                  <a:lnTo>
                    <a:pt x="45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2487;p30">
              <a:extLst>
                <a:ext uri="{FF2B5EF4-FFF2-40B4-BE49-F238E27FC236}">
                  <a16:creationId xmlns:a16="http://schemas.microsoft.com/office/drawing/2014/main" id="{39AB8214-4D20-3816-79BF-CFF3B9AD5AD9}"/>
                </a:ext>
              </a:extLst>
            </p:cNvPr>
            <p:cNvSpPr/>
            <p:nvPr/>
          </p:nvSpPr>
          <p:spPr>
            <a:xfrm>
              <a:off x="2620725" y="3627725"/>
              <a:ext cx="24900" cy="10150"/>
            </a:xfrm>
            <a:custGeom>
              <a:avLst/>
              <a:gdLst/>
              <a:ahLst/>
              <a:cxnLst/>
              <a:rect l="l" t="t" r="r" b="b"/>
              <a:pathLst>
                <a:path w="996" h="406" extrusionOk="0">
                  <a:moveTo>
                    <a:pt x="836" y="107"/>
                  </a:moveTo>
                  <a:cubicBezTo>
                    <a:pt x="856" y="107"/>
                    <a:pt x="876" y="147"/>
                    <a:pt x="896" y="167"/>
                  </a:cubicBezTo>
                  <a:cubicBezTo>
                    <a:pt x="936" y="187"/>
                    <a:pt x="896" y="207"/>
                    <a:pt x="896" y="247"/>
                  </a:cubicBezTo>
                  <a:cubicBezTo>
                    <a:pt x="859" y="308"/>
                    <a:pt x="703" y="331"/>
                    <a:pt x="520" y="331"/>
                  </a:cubicBezTo>
                  <a:cubicBezTo>
                    <a:pt x="403" y="331"/>
                    <a:pt x="276" y="322"/>
                    <a:pt x="160" y="306"/>
                  </a:cubicBezTo>
                  <a:cubicBezTo>
                    <a:pt x="339" y="187"/>
                    <a:pt x="538" y="107"/>
                    <a:pt x="757" y="107"/>
                  </a:cubicBezTo>
                  <a:close/>
                  <a:moveTo>
                    <a:pt x="784" y="0"/>
                  </a:moveTo>
                  <a:cubicBezTo>
                    <a:pt x="510" y="0"/>
                    <a:pt x="59" y="268"/>
                    <a:pt x="41" y="286"/>
                  </a:cubicBezTo>
                  <a:cubicBezTo>
                    <a:pt x="1" y="306"/>
                    <a:pt x="1" y="306"/>
                    <a:pt x="1" y="346"/>
                  </a:cubicBezTo>
                  <a:cubicBezTo>
                    <a:pt x="1" y="346"/>
                    <a:pt x="1" y="366"/>
                    <a:pt x="41" y="366"/>
                  </a:cubicBezTo>
                  <a:cubicBezTo>
                    <a:pt x="180" y="386"/>
                    <a:pt x="359" y="406"/>
                    <a:pt x="538" y="406"/>
                  </a:cubicBezTo>
                  <a:cubicBezTo>
                    <a:pt x="697" y="406"/>
                    <a:pt x="896" y="386"/>
                    <a:pt x="976" y="286"/>
                  </a:cubicBezTo>
                  <a:cubicBezTo>
                    <a:pt x="995" y="247"/>
                    <a:pt x="995" y="167"/>
                    <a:pt x="976" y="107"/>
                  </a:cubicBezTo>
                  <a:cubicBezTo>
                    <a:pt x="956" y="68"/>
                    <a:pt x="896" y="48"/>
                    <a:pt x="856" y="8"/>
                  </a:cubicBezTo>
                  <a:cubicBezTo>
                    <a:pt x="834" y="3"/>
                    <a:pt x="810" y="0"/>
                    <a:pt x="78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2488;p30">
              <a:extLst>
                <a:ext uri="{FF2B5EF4-FFF2-40B4-BE49-F238E27FC236}">
                  <a16:creationId xmlns:a16="http://schemas.microsoft.com/office/drawing/2014/main" id="{E9FC3AFD-5E35-FD81-36B1-B6C3F2B62F75}"/>
                </a:ext>
              </a:extLst>
            </p:cNvPr>
            <p:cNvSpPr/>
            <p:nvPr/>
          </p:nvSpPr>
          <p:spPr>
            <a:xfrm>
              <a:off x="2620225" y="3617975"/>
              <a:ext cx="15450" cy="18900"/>
            </a:xfrm>
            <a:custGeom>
              <a:avLst/>
              <a:gdLst/>
              <a:ahLst/>
              <a:cxnLst/>
              <a:rect l="l" t="t" r="r" b="b"/>
              <a:pathLst>
                <a:path w="618" h="756" extrusionOk="0">
                  <a:moveTo>
                    <a:pt x="419" y="80"/>
                  </a:moveTo>
                  <a:cubicBezTo>
                    <a:pt x="518" y="80"/>
                    <a:pt x="518" y="99"/>
                    <a:pt x="518" y="139"/>
                  </a:cubicBezTo>
                  <a:cubicBezTo>
                    <a:pt x="558" y="259"/>
                    <a:pt x="299" y="537"/>
                    <a:pt x="100" y="656"/>
                  </a:cubicBezTo>
                  <a:cubicBezTo>
                    <a:pt x="100" y="458"/>
                    <a:pt x="180" y="279"/>
                    <a:pt x="299" y="139"/>
                  </a:cubicBezTo>
                  <a:cubicBezTo>
                    <a:pt x="319" y="99"/>
                    <a:pt x="379" y="80"/>
                    <a:pt x="419" y="80"/>
                  </a:cubicBezTo>
                  <a:close/>
                  <a:moveTo>
                    <a:pt x="458" y="0"/>
                  </a:moveTo>
                  <a:cubicBezTo>
                    <a:pt x="379" y="0"/>
                    <a:pt x="299" y="40"/>
                    <a:pt x="260" y="80"/>
                  </a:cubicBezTo>
                  <a:cubicBezTo>
                    <a:pt x="61" y="259"/>
                    <a:pt x="1" y="696"/>
                    <a:pt x="1" y="736"/>
                  </a:cubicBezTo>
                  <a:lnTo>
                    <a:pt x="21" y="756"/>
                  </a:lnTo>
                  <a:lnTo>
                    <a:pt x="81" y="756"/>
                  </a:lnTo>
                  <a:cubicBezTo>
                    <a:pt x="260" y="656"/>
                    <a:pt x="618" y="298"/>
                    <a:pt x="598" y="99"/>
                  </a:cubicBezTo>
                  <a:cubicBezTo>
                    <a:pt x="578" y="80"/>
                    <a:pt x="558" y="0"/>
                    <a:pt x="45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2489;p30">
              <a:extLst>
                <a:ext uri="{FF2B5EF4-FFF2-40B4-BE49-F238E27FC236}">
                  <a16:creationId xmlns:a16="http://schemas.microsoft.com/office/drawing/2014/main" id="{DD5E7769-8AC9-E93A-B307-9FA8F0D86D73}"/>
                </a:ext>
              </a:extLst>
            </p:cNvPr>
            <p:cNvSpPr/>
            <p:nvPr/>
          </p:nvSpPr>
          <p:spPr>
            <a:xfrm>
              <a:off x="2563550" y="3631075"/>
              <a:ext cx="115900" cy="49075"/>
            </a:xfrm>
            <a:custGeom>
              <a:avLst/>
              <a:gdLst/>
              <a:ahLst/>
              <a:cxnLst/>
              <a:rect l="l" t="t" r="r" b="b"/>
              <a:pathLst>
                <a:path w="4636" h="1963" extrusionOk="0">
                  <a:moveTo>
                    <a:pt x="2237" y="1"/>
                  </a:moveTo>
                  <a:cubicBezTo>
                    <a:pt x="2208" y="1"/>
                    <a:pt x="2178" y="5"/>
                    <a:pt x="2149" y="13"/>
                  </a:cubicBezTo>
                  <a:lnTo>
                    <a:pt x="458" y="33"/>
                  </a:lnTo>
                  <a:cubicBezTo>
                    <a:pt x="378" y="33"/>
                    <a:pt x="338" y="73"/>
                    <a:pt x="338" y="152"/>
                  </a:cubicBezTo>
                  <a:lnTo>
                    <a:pt x="40" y="1644"/>
                  </a:lnTo>
                  <a:cubicBezTo>
                    <a:pt x="0" y="1764"/>
                    <a:pt x="80" y="1923"/>
                    <a:pt x="199" y="1943"/>
                  </a:cubicBezTo>
                  <a:lnTo>
                    <a:pt x="259" y="1943"/>
                  </a:lnTo>
                  <a:cubicBezTo>
                    <a:pt x="875" y="1923"/>
                    <a:pt x="1393" y="1903"/>
                    <a:pt x="2168" y="1863"/>
                  </a:cubicBezTo>
                  <a:cubicBezTo>
                    <a:pt x="3064" y="1863"/>
                    <a:pt x="2845" y="1963"/>
                    <a:pt x="3879" y="1963"/>
                  </a:cubicBezTo>
                  <a:cubicBezTo>
                    <a:pt x="4536" y="1963"/>
                    <a:pt x="4635" y="1207"/>
                    <a:pt x="4357" y="1147"/>
                  </a:cubicBezTo>
                  <a:cubicBezTo>
                    <a:pt x="3123" y="1008"/>
                    <a:pt x="2984" y="610"/>
                    <a:pt x="2527" y="132"/>
                  </a:cubicBezTo>
                  <a:cubicBezTo>
                    <a:pt x="2448" y="54"/>
                    <a:pt x="2346" y="1"/>
                    <a:pt x="2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2490;p30">
              <a:extLst>
                <a:ext uri="{FF2B5EF4-FFF2-40B4-BE49-F238E27FC236}">
                  <a16:creationId xmlns:a16="http://schemas.microsoft.com/office/drawing/2014/main" id="{382CC23D-7F85-1FDF-F6F7-59AE27F4A7B8}"/>
                </a:ext>
              </a:extLst>
            </p:cNvPr>
            <p:cNvSpPr/>
            <p:nvPr/>
          </p:nvSpPr>
          <p:spPr>
            <a:xfrm>
              <a:off x="2217900" y="3624425"/>
              <a:ext cx="24400" cy="12225"/>
            </a:xfrm>
            <a:custGeom>
              <a:avLst/>
              <a:gdLst/>
              <a:ahLst/>
              <a:cxnLst/>
              <a:rect l="l" t="t" r="r" b="b"/>
              <a:pathLst>
                <a:path w="976" h="489" extrusionOk="0">
                  <a:moveTo>
                    <a:pt x="271" y="95"/>
                  </a:moveTo>
                  <a:cubicBezTo>
                    <a:pt x="447" y="95"/>
                    <a:pt x="612" y="134"/>
                    <a:pt x="777" y="200"/>
                  </a:cubicBezTo>
                  <a:lnTo>
                    <a:pt x="836" y="239"/>
                  </a:lnTo>
                  <a:cubicBezTo>
                    <a:pt x="856" y="239"/>
                    <a:pt x="876" y="299"/>
                    <a:pt x="876" y="319"/>
                  </a:cubicBezTo>
                  <a:cubicBezTo>
                    <a:pt x="876" y="379"/>
                    <a:pt x="876" y="398"/>
                    <a:pt x="856" y="398"/>
                  </a:cubicBezTo>
                  <a:cubicBezTo>
                    <a:pt x="841" y="411"/>
                    <a:pt x="819" y="417"/>
                    <a:pt x="792" y="417"/>
                  </a:cubicBezTo>
                  <a:cubicBezTo>
                    <a:pt x="648" y="417"/>
                    <a:pt x="361" y="251"/>
                    <a:pt x="160" y="100"/>
                  </a:cubicBezTo>
                  <a:cubicBezTo>
                    <a:pt x="197" y="97"/>
                    <a:pt x="234" y="95"/>
                    <a:pt x="271" y="95"/>
                  </a:cubicBezTo>
                  <a:close/>
                  <a:moveTo>
                    <a:pt x="117" y="0"/>
                  </a:moveTo>
                  <a:cubicBezTo>
                    <a:pt x="84" y="0"/>
                    <a:pt x="64" y="1"/>
                    <a:pt x="60" y="1"/>
                  </a:cubicBezTo>
                  <a:cubicBezTo>
                    <a:pt x="60" y="1"/>
                    <a:pt x="41" y="1"/>
                    <a:pt x="41" y="21"/>
                  </a:cubicBezTo>
                  <a:cubicBezTo>
                    <a:pt x="1" y="40"/>
                    <a:pt x="41" y="80"/>
                    <a:pt x="41" y="80"/>
                  </a:cubicBezTo>
                  <a:cubicBezTo>
                    <a:pt x="160" y="200"/>
                    <a:pt x="279" y="279"/>
                    <a:pt x="458" y="379"/>
                  </a:cubicBezTo>
                  <a:cubicBezTo>
                    <a:pt x="572" y="427"/>
                    <a:pt x="724" y="489"/>
                    <a:pt x="831" y="489"/>
                  </a:cubicBezTo>
                  <a:cubicBezTo>
                    <a:pt x="855" y="489"/>
                    <a:pt x="877" y="486"/>
                    <a:pt x="896" y="478"/>
                  </a:cubicBezTo>
                  <a:cubicBezTo>
                    <a:pt x="956" y="438"/>
                    <a:pt x="976" y="398"/>
                    <a:pt x="976" y="319"/>
                  </a:cubicBezTo>
                  <a:cubicBezTo>
                    <a:pt x="956" y="239"/>
                    <a:pt x="936" y="200"/>
                    <a:pt x="896" y="180"/>
                  </a:cubicBezTo>
                  <a:cubicBezTo>
                    <a:pt x="747" y="14"/>
                    <a:pt x="280" y="0"/>
                    <a:pt x="11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2491;p30">
              <a:extLst>
                <a:ext uri="{FF2B5EF4-FFF2-40B4-BE49-F238E27FC236}">
                  <a16:creationId xmlns:a16="http://schemas.microsoft.com/office/drawing/2014/main" id="{E93AF5E0-2CF6-F47F-2975-677383A92D68}"/>
                </a:ext>
              </a:extLst>
            </p:cNvPr>
            <p:cNvSpPr/>
            <p:nvPr/>
          </p:nvSpPr>
          <p:spPr>
            <a:xfrm>
              <a:off x="2218400" y="3613575"/>
              <a:ext cx="19425" cy="13400"/>
            </a:xfrm>
            <a:custGeom>
              <a:avLst/>
              <a:gdLst/>
              <a:ahLst/>
              <a:cxnLst/>
              <a:rect l="l" t="t" r="r" b="b"/>
              <a:pathLst>
                <a:path w="777" h="536" extrusionOk="0">
                  <a:moveTo>
                    <a:pt x="518" y="77"/>
                  </a:moveTo>
                  <a:cubicBezTo>
                    <a:pt x="538" y="77"/>
                    <a:pt x="578" y="77"/>
                    <a:pt x="637" y="116"/>
                  </a:cubicBezTo>
                  <a:cubicBezTo>
                    <a:pt x="717" y="156"/>
                    <a:pt x="717" y="176"/>
                    <a:pt x="717" y="176"/>
                  </a:cubicBezTo>
                  <a:cubicBezTo>
                    <a:pt x="677" y="275"/>
                    <a:pt x="339" y="415"/>
                    <a:pt x="120" y="435"/>
                  </a:cubicBezTo>
                  <a:cubicBezTo>
                    <a:pt x="219" y="275"/>
                    <a:pt x="339" y="156"/>
                    <a:pt x="518" y="77"/>
                  </a:cubicBezTo>
                  <a:close/>
                  <a:moveTo>
                    <a:pt x="555" y="0"/>
                  </a:moveTo>
                  <a:cubicBezTo>
                    <a:pt x="535" y="0"/>
                    <a:pt x="515" y="5"/>
                    <a:pt x="498" y="17"/>
                  </a:cubicBezTo>
                  <a:cubicBezTo>
                    <a:pt x="239" y="57"/>
                    <a:pt x="1" y="435"/>
                    <a:pt x="1" y="455"/>
                  </a:cubicBezTo>
                  <a:lnTo>
                    <a:pt x="1" y="514"/>
                  </a:lnTo>
                  <a:cubicBezTo>
                    <a:pt x="21" y="534"/>
                    <a:pt x="40" y="534"/>
                    <a:pt x="21" y="534"/>
                  </a:cubicBezTo>
                  <a:cubicBezTo>
                    <a:pt x="33" y="535"/>
                    <a:pt x="47" y="536"/>
                    <a:pt x="62" y="536"/>
                  </a:cubicBezTo>
                  <a:cubicBezTo>
                    <a:pt x="281" y="536"/>
                    <a:pt x="719" y="403"/>
                    <a:pt x="757" y="236"/>
                  </a:cubicBezTo>
                  <a:cubicBezTo>
                    <a:pt x="776" y="176"/>
                    <a:pt x="757" y="116"/>
                    <a:pt x="697" y="57"/>
                  </a:cubicBezTo>
                  <a:cubicBezTo>
                    <a:pt x="655" y="29"/>
                    <a:pt x="603" y="0"/>
                    <a:pt x="55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2492;p30">
              <a:extLst>
                <a:ext uri="{FF2B5EF4-FFF2-40B4-BE49-F238E27FC236}">
                  <a16:creationId xmlns:a16="http://schemas.microsoft.com/office/drawing/2014/main" id="{A4AA8FEE-5640-835B-C509-2FF76CF0EF08}"/>
                </a:ext>
              </a:extLst>
            </p:cNvPr>
            <p:cNvSpPr/>
            <p:nvPr/>
          </p:nvSpPr>
          <p:spPr>
            <a:xfrm>
              <a:off x="2150775" y="3598375"/>
              <a:ext cx="107375" cy="88450"/>
            </a:xfrm>
            <a:custGeom>
              <a:avLst/>
              <a:gdLst/>
              <a:ahLst/>
              <a:cxnLst/>
              <a:rect l="l" t="t" r="r" b="b"/>
              <a:pathLst>
                <a:path w="4295" h="3538" extrusionOk="0">
                  <a:moveTo>
                    <a:pt x="1102" y="0"/>
                  </a:moveTo>
                  <a:cubicBezTo>
                    <a:pt x="1067" y="0"/>
                    <a:pt x="1028" y="15"/>
                    <a:pt x="995" y="48"/>
                  </a:cubicBezTo>
                  <a:lnTo>
                    <a:pt x="80" y="1222"/>
                  </a:lnTo>
                  <a:cubicBezTo>
                    <a:pt x="0" y="1321"/>
                    <a:pt x="0" y="1460"/>
                    <a:pt x="120" y="1560"/>
                  </a:cubicBezTo>
                  <a:cubicBezTo>
                    <a:pt x="120" y="1560"/>
                    <a:pt x="140" y="1580"/>
                    <a:pt x="159" y="1580"/>
                  </a:cubicBezTo>
                  <a:cubicBezTo>
                    <a:pt x="716" y="1878"/>
                    <a:pt x="1214" y="2097"/>
                    <a:pt x="1870" y="2475"/>
                  </a:cubicBezTo>
                  <a:cubicBezTo>
                    <a:pt x="2666" y="2932"/>
                    <a:pt x="2427" y="2913"/>
                    <a:pt x="3342" y="3450"/>
                  </a:cubicBezTo>
                  <a:cubicBezTo>
                    <a:pt x="3447" y="3512"/>
                    <a:pt x="3549" y="3538"/>
                    <a:pt x="3643" y="3538"/>
                  </a:cubicBezTo>
                  <a:cubicBezTo>
                    <a:pt x="4032" y="3538"/>
                    <a:pt x="4294" y="3100"/>
                    <a:pt x="4118" y="2972"/>
                  </a:cubicBezTo>
                  <a:cubicBezTo>
                    <a:pt x="3084" y="2236"/>
                    <a:pt x="3143" y="1799"/>
                    <a:pt x="2944" y="1162"/>
                  </a:cubicBezTo>
                  <a:cubicBezTo>
                    <a:pt x="2885" y="1023"/>
                    <a:pt x="2785" y="883"/>
                    <a:pt x="2666" y="844"/>
                  </a:cubicBezTo>
                  <a:lnTo>
                    <a:pt x="1174" y="28"/>
                  </a:lnTo>
                  <a:cubicBezTo>
                    <a:pt x="1156" y="10"/>
                    <a:pt x="1130" y="0"/>
                    <a:pt x="1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2493;p30">
              <a:extLst>
                <a:ext uri="{FF2B5EF4-FFF2-40B4-BE49-F238E27FC236}">
                  <a16:creationId xmlns:a16="http://schemas.microsoft.com/office/drawing/2014/main" id="{43397097-0016-28E6-9206-CA776AEF9A01}"/>
                </a:ext>
              </a:extLst>
            </p:cNvPr>
            <p:cNvSpPr/>
            <p:nvPr/>
          </p:nvSpPr>
          <p:spPr>
            <a:xfrm>
              <a:off x="2458950" y="2408975"/>
              <a:ext cx="77850" cy="22200"/>
            </a:xfrm>
            <a:custGeom>
              <a:avLst/>
              <a:gdLst/>
              <a:ahLst/>
              <a:cxnLst/>
              <a:rect l="l" t="t" r="r" b="b"/>
              <a:pathLst>
                <a:path w="3114" h="888" extrusionOk="0">
                  <a:moveTo>
                    <a:pt x="2891" y="1"/>
                  </a:moveTo>
                  <a:cubicBezTo>
                    <a:pt x="2891" y="1"/>
                    <a:pt x="2858" y="267"/>
                    <a:pt x="1712" y="267"/>
                  </a:cubicBezTo>
                  <a:cubicBezTo>
                    <a:pt x="1605" y="267"/>
                    <a:pt x="1487" y="265"/>
                    <a:pt x="1359" y="259"/>
                  </a:cubicBezTo>
                  <a:cubicBezTo>
                    <a:pt x="1316" y="258"/>
                    <a:pt x="1276" y="258"/>
                    <a:pt x="1238" y="258"/>
                  </a:cubicBezTo>
                  <a:cubicBezTo>
                    <a:pt x="0" y="258"/>
                    <a:pt x="1837" y="876"/>
                    <a:pt x="1837" y="876"/>
                  </a:cubicBezTo>
                  <a:cubicBezTo>
                    <a:pt x="1837" y="876"/>
                    <a:pt x="1924" y="888"/>
                    <a:pt x="2049" y="888"/>
                  </a:cubicBezTo>
                  <a:cubicBezTo>
                    <a:pt x="2417" y="888"/>
                    <a:pt x="3114" y="788"/>
                    <a:pt x="289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2494;p30">
              <a:extLst>
                <a:ext uri="{FF2B5EF4-FFF2-40B4-BE49-F238E27FC236}">
                  <a16:creationId xmlns:a16="http://schemas.microsoft.com/office/drawing/2014/main" id="{A019BC7C-587B-805F-5AB4-1A068BC8AB0B}"/>
                </a:ext>
              </a:extLst>
            </p:cNvPr>
            <p:cNvSpPr/>
            <p:nvPr/>
          </p:nvSpPr>
          <p:spPr>
            <a:xfrm>
              <a:off x="2458950" y="2408975"/>
              <a:ext cx="77850" cy="22200"/>
            </a:xfrm>
            <a:custGeom>
              <a:avLst/>
              <a:gdLst/>
              <a:ahLst/>
              <a:cxnLst/>
              <a:rect l="l" t="t" r="r" b="b"/>
              <a:pathLst>
                <a:path w="3114" h="888" extrusionOk="0">
                  <a:moveTo>
                    <a:pt x="2891" y="1"/>
                  </a:moveTo>
                  <a:cubicBezTo>
                    <a:pt x="2891" y="1"/>
                    <a:pt x="2858" y="267"/>
                    <a:pt x="1712" y="267"/>
                  </a:cubicBezTo>
                  <a:cubicBezTo>
                    <a:pt x="1605" y="267"/>
                    <a:pt x="1487" y="265"/>
                    <a:pt x="1359" y="259"/>
                  </a:cubicBezTo>
                  <a:cubicBezTo>
                    <a:pt x="1316" y="258"/>
                    <a:pt x="1276" y="258"/>
                    <a:pt x="1238" y="258"/>
                  </a:cubicBezTo>
                  <a:cubicBezTo>
                    <a:pt x="0" y="258"/>
                    <a:pt x="1837" y="876"/>
                    <a:pt x="1837" y="876"/>
                  </a:cubicBezTo>
                  <a:cubicBezTo>
                    <a:pt x="1837" y="876"/>
                    <a:pt x="1924" y="888"/>
                    <a:pt x="2049" y="888"/>
                  </a:cubicBezTo>
                  <a:cubicBezTo>
                    <a:pt x="2417" y="888"/>
                    <a:pt x="3114" y="788"/>
                    <a:pt x="2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2495;p30">
              <a:extLst>
                <a:ext uri="{FF2B5EF4-FFF2-40B4-BE49-F238E27FC236}">
                  <a16:creationId xmlns:a16="http://schemas.microsoft.com/office/drawing/2014/main" id="{E6A23211-05B1-4BAA-429B-D5628351923C}"/>
                </a:ext>
              </a:extLst>
            </p:cNvPr>
            <p:cNvSpPr/>
            <p:nvPr/>
          </p:nvSpPr>
          <p:spPr>
            <a:xfrm>
              <a:off x="2540675" y="2461700"/>
              <a:ext cx="116875" cy="256775"/>
            </a:xfrm>
            <a:custGeom>
              <a:avLst/>
              <a:gdLst/>
              <a:ahLst/>
              <a:cxnLst/>
              <a:rect l="l" t="t" r="r" b="b"/>
              <a:pathLst>
                <a:path w="4675" h="10271" extrusionOk="0">
                  <a:moveTo>
                    <a:pt x="1910" y="0"/>
                  </a:moveTo>
                  <a:cubicBezTo>
                    <a:pt x="1552" y="0"/>
                    <a:pt x="1273" y="279"/>
                    <a:pt x="1253" y="637"/>
                  </a:cubicBezTo>
                  <a:cubicBezTo>
                    <a:pt x="1253" y="677"/>
                    <a:pt x="1253" y="736"/>
                    <a:pt x="1233" y="776"/>
                  </a:cubicBezTo>
                  <a:lnTo>
                    <a:pt x="1094" y="1174"/>
                  </a:lnTo>
                  <a:cubicBezTo>
                    <a:pt x="1054" y="1353"/>
                    <a:pt x="1074" y="1532"/>
                    <a:pt x="1154" y="1671"/>
                  </a:cubicBezTo>
                  <a:lnTo>
                    <a:pt x="1890" y="3044"/>
                  </a:lnTo>
                  <a:lnTo>
                    <a:pt x="2308" y="7460"/>
                  </a:lnTo>
                  <a:cubicBezTo>
                    <a:pt x="2335" y="7571"/>
                    <a:pt x="2247" y="7643"/>
                    <a:pt x="2158" y="7643"/>
                  </a:cubicBezTo>
                  <a:cubicBezTo>
                    <a:pt x="2119" y="7643"/>
                    <a:pt x="2079" y="7630"/>
                    <a:pt x="2049" y="7599"/>
                  </a:cubicBezTo>
                  <a:lnTo>
                    <a:pt x="1214" y="6724"/>
                  </a:lnTo>
                  <a:lnTo>
                    <a:pt x="0" y="8654"/>
                  </a:lnTo>
                  <a:cubicBezTo>
                    <a:pt x="0" y="8654"/>
                    <a:pt x="1796" y="10270"/>
                    <a:pt x="2987" y="10270"/>
                  </a:cubicBezTo>
                  <a:cubicBezTo>
                    <a:pt x="3169" y="10270"/>
                    <a:pt x="3336" y="10233"/>
                    <a:pt x="3481" y="10146"/>
                  </a:cubicBezTo>
                  <a:cubicBezTo>
                    <a:pt x="4675" y="9449"/>
                    <a:pt x="2984" y="2925"/>
                    <a:pt x="2984" y="2925"/>
                  </a:cubicBezTo>
                  <a:lnTo>
                    <a:pt x="3342" y="1353"/>
                  </a:lnTo>
                  <a:cubicBezTo>
                    <a:pt x="3402" y="1075"/>
                    <a:pt x="3282" y="796"/>
                    <a:pt x="3064" y="657"/>
                  </a:cubicBezTo>
                  <a:lnTo>
                    <a:pt x="2288" y="140"/>
                  </a:lnTo>
                  <a:cubicBezTo>
                    <a:pt x="2168" y="60"/>
                    <a:pt x="2049" y="0"/>
                    <a:pt x="1910"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2496;p30">
              <a:extLst>
                <a:ext uri="{FF2B5EF4-FFF2-40B4-BE49-F238E27FC236}">
                  <a16:creationId xmlns:a16="http://schemas.microsoft.com/office/drawing/2014/main" id="{3253E793-9D03-3D87-5DBD-2550FF4419B3}"/>
                </a:ext>
              </a:extLst>
            </p:cNvPr>
            <p:cNvSpPr/>
            <p:nvPr/>
          </p:nvSpPr>
          <p:spPr>
            <a:xfrm>
              <a:off x="2484975" y="2582950"/>
              <a:ext cx="109425" cy="117475"/>
            </a:xfrm>
            <a:custGeom>
              <a:avLst/>
              <a:gdLst/>
              <a:ahLst/>
              <a:cxnLst/>
              <a:rect l="l" t="t" r="r" b="b"/>
              <a:pathLst>
                <a:path w="4377" h="4699" extrusionOk="0">
                  <a:moveTo>
                    <a:pt x="1533" y="0"/>
                  </a:moveTo>
                  <a:cubicBezTo>
                    <a:pt x="1016" y="0"/>
                    <a:pt x="757" y="244"/>
                    <a:pt x="497" y="521"/>
                  </a:cubicBezTo>
                  <a:cubicBezTo>
                    <a:pt x="139" y="899"/>
                    <a:pt x="0" y="1417"/>
                    <a:pt x="279" y="2053"/>
                  </a:cubicBezTo>
                  <a:cubicBezTo>
                    <a:pt x="617" y="2809"/>
                    <a:pt x="2765" y="4699"/>
                    <a:pt x="2765" y="4699"/>
                  </a:cubicBezTo>
                  <a:lnTo>
                    <a:pt x="4377" y="2113"/>
                  </a:lnTo>
                  <a:cubicBezTo>
                    <a:pt x="4377" y="2113"/>
                    <a:pt x="2586" y="84"/>
                    <a:pt x="1651" y="4"/>
                  </a:cubicBezTo>
                  <a:cubicBezTo>
                    <a:pt x="1610" y="2"/>
                    <a:pt x="1571" y="0"/>
                    <a:pt x="1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2497;p30">
              <a:extLst>
                <a:ext uri="{FF2B5EF4-FFF2-40B4-BE49-F238E27FC236}">
                  <a16:creationId xmlns:a16="http://schemas.microsoft.com/office/drawing/2014/main" id="{CCA74AE1-64CF-373A-015D-35D83391A56C}"/>
                </a:ext>
              </a:extLst>
            </p:cNvPr>
            <p:cNvSpPr/>
            <p:nvPr/>
          </p:nvSpPr>
          <p:spPr>
            <a:xfrm>
              <a:off x="2513325" y="2624825"/>
              <a:ext cx="19400" cy="54225"/>
            </a:xfrm>
            <a:custGeom>
              <a:avLst/>
              <a:gdLst/>
              <a:ahLst/>
              <a:cxnLst/>
              <a:rect l="l" t="t" r="r" b="b"/>
              <a:pathLst>
                <a:path w="776" h="2169" extrusionOk="0">
                  <a:moveTo>
                    <a:pt x="776" y="0"/>
                  </a:moveTo>
                  <a:lnTo>
                    <a:pt x="0" y="1472"/>
                  </a:lnTo>
                  <a:cubicBezTo>
                    <a:pt x="219" y="1711"/>
                    <a:pt x="458" y="1970"/>
                    <a:pt x="676" y="2169"/>
                  </a:cubicBezTo>
                  <a:cubicBezTo>
                    <a:pt x="756" y="1134"/>
                    <a:pt x="776" y="0"/>
                    <a:pt x="7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2498;p30">
              <a:extLst>
                <a:ext uri="{FF2B5EF4-FFF2-40B4-BE49-F238E27FC236}">
                  <a16:creationId xmlns:a16="http://schemas.microsoft.com/office/drawing/2014/main" id="{3189F542-ECD6-EA90-6650-CFB9E3584A58}"/>
                </a:ext>
              </a:extLst>
            </p:cNvPr>
            <p:cNvSpPr/>
            <p:nvPr/>
          </p:nvSpPr>
          <p:spPr>
            <a:xfrm>
              <a:off x="2414350" y="2494025"/>
              <a:ext cx="63675" cy="93025"/>
            </a:xfrm>
            <a:custGeom>
              <a:avLst/>
              <a:gdLst/>
              <a:ahLst/>
              <a:cxnLst/>
              <a:rect l="l" t="t" r="r" b="b"/>
              <a:pathLst>
                <a:path w="2547" h="3721" extrusionOk="0">
                  <a:moveTo>
                    <a:pt x="1174" y="0"/>
                  </a:moveTo>
                  <a:cubicBezTo>
                    <a:pt x="1055" y="975"/>
                    <a:pt x="736" y="2606"/>
                    <a:pt x="0" y="3223"/>
                  </a:cubicBezTo>
                  <a:lnTo>
                    <a:pt x="1333" y="3720"/>
                  </a:lnTo>
                  <a:lnTo>
                    <a:pt x="2149" y="3422"/>
                  </a:lnTo>
                  <a:cubicBezTo>
                    <a:pt x="2149" y="3183"/>
                    <a:pt x="2228" y="2945"/>
                    <a:pt x="2328" y="2726"/>
                  </a:cubicBezTo>
                  <a:cubicBezTo>
                    <a:pt x="2388" y="2567"/>
                    <a:pt x="2467" y="2447"/>
                    <a:pt x="2547" y="2288"/>
                  </a:cubicBezTo>
                  <a:lnTo>
                    <a:pt x="1751" y="975"/>
                  </a:lnTo>
                  <a:lnTo>
                    <a:pt x="1174" y="0"/>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2499;p30">
              <a:extLst>
                <a:ext uri="{FF2B5EF4-FFF2-40B4-BE49-F238E27FC236}">
                  <a16:creationId xmlns:a16="http://schemas.microsoft.com/office/drawing/2014/main" id="{CAA681D7-CDA7-9A2F-2CA9-60FFDE63AECC}"/>
                </a:ext>
              </a:extLst>
            </p:cNvPr>
            <p:cNvSpPr/>
            <p:nvPr/>
          </p:nvSpPr>
          <p:spPr>
            <a:xfrm>
              <a:off x="2453150" y="2518400"/>
              <a:ext cx="25375" cy="43775"/>
            </a:xfrm>
            <a:custGeom>
              <a:avLst/>
              <a:gdLst/>
              <a:ahLst/>
              <a:cxnLst/>
              <a:rect l="l" t="t" r="r" b="b"/>
              <a:pathLst>
                <a:path w="1015" h="1751" extrusionOk="0">
                  <a:moveTo>
                    <a:pt x="219" y="0"/>
                  </a:moveTo>
                  <a:cubicBezTo>
                    <a:pt x="179" y="120"/>
                    <a:pt x="119" y="279"/>
                    <a:pt x="99" y="418"/>
                  </a:cubicBezTo>
                  <a:cubicBezTo>
                    <a:pt x="0" y="875"/>
                    <a:pt x="398" y="1512"/>
                    <a:pt x="796" y="1751"/>
                  </a:cubicBezTo>
                  <a:cubicBezTo>
                    <a:pt x="836" y="1592"/>
                    <a:pt x="935" y="1472"/>
                    <a:pt x="1015" y="1313"/>
                  </a:cubicBezTo>
                  <a:lnTo>
                    <a:pt x="2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2500;p30">
              <a:extLst>
                <a:ext uri="{FF2B5EF4-FFF2-40B4-BE49-F238E27FC236}">
                  <a16:creationId xmlns:a16="http://schemas.microsoft.com/office/drawing/2014/main" id="{C3CED6E1-A2A1-F446-F81A-053802689FA3}"/>
                </a:ext>
              </a:extLst>
            </p:cNvPr>
            <p:cNvSpPr/>
            <p:nvPr/>
          </p:nvSpPr>
          <p:spPr>
            <a:xfrm>
              <a:off x="2315875" y="2579475"/>
              <a:ext cx="223825" cy="338750"/>
            </a:xfrm>
            <a:custGeom>
              <a:avLst/>
              <a:gdLst/>
              <a:ahLst/>
              <a:cxnLst/>
              <a:rect l="l" t="t" r="r" b="b"/>
              <a:pathLst>
                <a:path w="8953" h="13550" extrusionOk="0">
                  <a:moveTo>
                    <a:pt x="747" y="1"/>
                  </a:moveTo>
                  <a:cubicBezTo>
                    <a:pt x="323" y="1"/>
                    <a:pt x="1" y="344"/>
                    <a:pt x="1" y="740"/>
                  </a:cubicBezTo>
                  <a:lnTo>
                    <a:pt x="140" y="13272"/>
                  </a:lnTo>
                  <a:lnTo>
                    <a:pt x="896" y="13392"/>
                  </a:lnTo>
                  <a:cubicBezTo>
                    <a:pt x="1609" y="13497"/>
                    <a:pt x="2326" y="13550"/>
                    <a:pt x="3044" y="13550"/>
                  </a:cubicBezTo>
                  <a:cubicBezTo>
                    <a:pt x="4368" y="13550"/>
                    <a:pt x="5692" y="13368"/>
                    <a:pt x="6983" y="12994"/>
                  </a:cubicBezTo>
                  <a:lnTo>
                    <a:pt x="8853" y="1038"/>
                  </a:lnTo>
                  <a:cubicBezTo>
                    <a:pt x="8952" y="561"/>
                    <a:pt x="8574" y="123"/>
                    <a:pt x="8097" y="123"/>
                  </a:cubicBezTo>
                  <a:lnTo>
                    <a:pt x="816" y="4"/>
                  </a:ln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2501;p30">
              <a:extLst>
                <a:ext uri="{FF2B5EF4-FFF2-40B4-BE49-F238E27FC236}">
                  <a16:creationId xmlns:a16="http://schemas.microsoft.com/office/drawing/2014/main" id="{EE34E12C-A6B9-34CB-6FE4-58D7ABE59C5A}"/>
                </a:ext>
              </a:extLst>
            </p:cNvPr>
            <p:cNvSpPr/>
            <p:nvPr/>
          </p:nvSpPr>
          <p:spPr>
            <a:xfrm>
              <a:off x="2315875" y="2630775"/>
              <a:ext cx="38325" cy="105975"/>
            </a:xfrm>
            <a:custGeom>
              <a:avLst/>
              <a:gdLst/>
              <a:ahLst/>
              <a:cxnLst/>
              <a:rect l="l" t="t" r="r" b="b"/>
              <a:pathLst>
                <a:path w="1533" h="4239" extrusionOk="0">
                  <a:moveTo>
                    <a:pt x="1532" y="1"/>
                  </a:moveTo>
                  <a:lnTo>
                    <a:pt x="1" y="777"/>
                  </a:lnTo>
                  <a:lnTo>
                    <a:pt x="1" y="4238"/>
                  </a:lnTo>
                  <a:cubicBezTo>
                    <a:pt x="836" y="2746"/>
                    <a:pt x="1532" y="1"/>
                    <a:pt x="1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2502;p30">
              <a:extLst>
                <a:ext uri="{FF2B5EF4-FFF2-40B4-BE49-F238E27FC236}">
                  <a16:creationId xmlns:a16="http://schemas.microsoft.com/office/drawing/2014/main" id="{76AE5FF2-DCBD-96BF-337D-0D6AC761F69C}"/>
                </a:ext>
              </a:extLst>
            </p:cNvPr>
            <p:cNvSpPr/>
            <p:nvPr/>
          </p:nvSpPr>
          <p:spPr>
            <a:xfrm>
              <a:off x="2430250" y="2415375"/>
              <a:ext cx="109950" cy="139425"/>
            </a:xfrm>
            <a:custGeom>
              <a:avLst/>
              <a:gdLst/>
              <a:ahLst/>
              <a:cxnLst/>
              <a:rect l="l" t="t" r="r" b="b"/>
              <a:pathLst>
                <a:path w="4398" h="5577" extrusionOk="0">
                  <a:moveTo>
                    <a:pt x="1857" y="0"/>
                  </a:moveTo>
                  <a:cubicBezTo>
                    <a:pt x="1033" y="0"/>
                    <a:pt x="273" y="525"/>
                    <a:pt x="41" y="1356"/>
                  </a:cubicBezTo>
                  <a:cubicBezTo>
                    <a:pt x="1" y="1714"/>
                    <a:pt x="1" y="2032"/>
                    <a:pt x="61" y="2351"/>
                  </a:cubicBezTo>
                  <a:cubicBezTo>
                    <a:pt x="399" y="3743"/>
                    <a:pt x="518" y="4579"/>
                    <a:pt x="1334" y="5195"/>
                  </a:cubicBezTo>
                  <a:cubicBezTo>
                    <a:pt x="1680" y="5451"/>
                    <a:pt x="2078" y="5577"/>
                    <a:pt x="2469" y="5577"/>
                  </a:cubicBezTo>
                  <a:cubicBezTo>
                    <a:pt x="3021" y="5577"/>
                    <a:pt x="3559" y="5326"/>
                    <a:pt x="3920" y="4837"/>
                  </a:cubicBezTo>
                  <a:cubicBezTo>
                    <a:pt x="4139" y="4539"/>
                    <a:pt x="4298" y="4181"/>
                    <a:pt x="4298" y="3803"/>
                  </a:cubicBezTo>
                  <a:cubicBezTo>
                    <a:pt x="4397" y="2510"/>
                    <a:pt x="3840" y="441"/>
                    <a:pt x="2348" y="63"/>
                  </a:cubicBezTo>
                  <a:cubicBezTo>
                    <a:pt x="2184" y="20"/>
                    <a:pt x="2019" y="0"/>
                    <a:pt x="185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2503;p30">
              <a:extLst>
                <a:ext uri="{FF2B5EF4-FFF2-40B4-BE49-F238E27FC236}">
                  <a16:creationId xmlns:a16="http://schemas.microsoft.com/office/drawing/2014/main" id="{7F59809E-0878-FE15-BC63-12B3D41D6389}"/>
                </a:ext>
              </a:extLst>
            </p:cNvPr>
            <p:cNvSpPr/>
            <p:nvPr/>
          </p:nvSpPr>
          <p:spPr>
            <a:xfrm>
              <a:off x="2485950" y="2471050"/>
              <a:ext cx="8000" cy="10150"/>
            </a:xfrm>
            <a:custGeom>
              <a:avLst/>
              <a:gdLst/>
              <a:ahLst/>
              <a:cxnLst/>
              <a:rect l="l" t="t" r="r" b="b"/>
              <a:pathLst>
                <a:path w="320" h="406" extrusionOk="0">
                  <a:moveTo>
                    <a:pt x="150" y="1"/>
                  </a:moveTo>
                  <a:cubicBezTo>
                    <a:pt x="140" y="1"/>
                    <a:pt x="130" y="2"/>
                    <a:pt x="120" y="4"/>
                  </a:cubicBezTo>
                  <a:cubicBezTo>
                    <a:pt x="61" y="24"/>
                    <a:pt x="1" y="124"/>
                    <a:pt x="21" y="223"/>
                  </a:cubicBezTo>
                  <a:cubicBezTo>
                    <a:pt x="56" y="345"/>
                    <a:pt x="106" y="406"/>
                    <a:pt x="171" y="406"/>
                  </a:cubicBezTo>
                  <a:cubicBezTo>
                    <a:pt x="180" y="406"/>
                    <a:pt x="190" y="405"/>
                    <a:pt x="200" y="402"/>
                  </a:cubicBezTo>
                  <a:cubicBezTo>
                    <a:pt x="279" y="382"/>
                    <a:pt x="319" y="303"/>
                    <a:pt x="299" y="183"/>
                  </a:cubicBezTo>
                  <a:cubicBezTo>
                    <a:pt x="282" y="62"/>
                    <a:pt x="219" y="1"/>
                    <a:pt x="15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2504;p30">
              <a:extLst>
                <a:ext uri="{FF2B5EF4-FFF2-40B4-BE49-F238E27FC236}">
                  <a16:creationId xmlns:a16="http://schemas.microsoft.com/office/drawing/2014/main" id="{2F26B471-985E-18B7-43C6-01EFB4607B3F}"/>
                </a:ext>
              </a:extLst>
            </p:cNvPr>
            <p:cNvSpPr/>
            <p:nvPr/>
          </p:nvSpPr>
          <p:spPr>
            <a:xfrm>
              <a:off x="2518275" y="2466600"/>
              <a:ext cx="8000" cy="10125"/>
            </a:xfrm>
            <a:custGeom>
              <a:avLst/>
              <a:gdLst/>
              <a:ahLst/>
              <a:cxnLst/>
              <a:rect l="l" t="t" r="r" b="b"/>
              <a:pathLst>
                <a:path w="320" h="405" extrusionOk="0">
                  <a:moveTo>
                    <a:pt x="145" y="0"/>
                  </a:moveTo>
                  <a:cubicBezTo>
                    <a:pt x="137" y="0"/>
                    <a:pt x="129" y="1"/>
                    <a:pt x="120" y="3"/>
                  </a:cubicBezTo>
                  <a:cubicBezTo>
                    <a:pt x="61" y="43"/>
                    <a:pt x="1" y="103"/>
                    <a:pt x="21" y="222"/>
                  </a:cubicBezTo>
                  <a:cubicBezTo>
                    <a:pt x="56" y="344"/>
                    <a:pt x="106" y="405"/>
                    <a:pt x="171" y="405"/>
                  </a:cubicBezTo>
                  <a:cubicBezTo>
                    <a:pt x="180" y="405"/>
                    <a:pt x="190" y="404"/>
                    <a:pt x="200" y="401"/>
                  </a:cubicBezTo>
                  <a:cubicBezTo>
                    <a:pt x="279" y="381"/>
                    <a:pt x="319" y="302"/>
                    <a:pt x="299" y="182"/>
                  </a:cubicBezTo>
                  <a:cubicBezTo>
                    <a:pt x="282" y="75"/>
                    <a:pt x="216" y="0"/>
                    <a:pt x="1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2505;p30">
              <a:extLst>
                <a:ext uri="{FF2B5EF4-FFF2-40B4-BE49-F238E27FC236}">
                  <a16:creationId xmlns:a16="http://schemas.microsoft.com/office/drawing/2014/main" id="{18FFA37A-1AD0-78A9-6B81-BB85308B5B59}"/>
                </a:ext>
              </a:extLst>
            </p:cNvPr>
            <p:cNvSpPr/>
            <p:nvPr/>
          </p:nvSpPr>
          <p:spPr>
            <a:xfrm>
              <a:off x="2508825" y="2475625"/>
              <a:ext cx="18450" cy="26575"/>
            </a:xfrm>
            <a:custGeom>
              <a:avLst/>
              <a:gdLst/>
              <a:ahLst/>
              <a:cxnLst/>
              <a:rect l="l" t="t" r="r" b="b"/>
              <a:pathLst>
                <a:path w="738" h="1063" extrusionOk="0">
                  <a:moveTo>
                    <a:pt x="1" y="0"/>
                  </a:moveTo>
                  <a:lnTo>
                    <a:pt x="200" y="1055"/>
                  </a:lnTo>
                  <a:cubicBezTo>
                    <a:pt x="200" y="1055"/>
                    <a:pt x="245" y="1062"/>
                    <a:pt x="310" y="1062"/>
                  </a:cubicBezTo>
                  <a:cubicBezTo>
                    <a:pt x="430" y="1062"/>
                    <a:pt x="621" y="1037"/>
                    <a:pt x="737" y="896"/>
                  </a:cubicBezTo>
                  <a:cubicBezTo>
                    <a:pt x="459" y="617"/>
                    <a:pt x="200" y="319"/>
                    <a:pt x="1" y="0"/>
                  </a:cubicBez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2506;p30">
              <a:extLst>
                <a:ext uri="{FF2B5EF4-FFF2-40B4-BE49-F238E27FC236}">
                  <a16:creationId xmlns:a16="http://schemas.microsoft.com/office/drawing/2014/main" id="{1DA27242-67E4-79B4-22AC-E37D298347A3}"/>
                </a:ext>
              </a:extLst>
            </p:cNvPr>
            <p:cNvSpPr/>
            <p:nvPr/>
          </p:nvSpPr>
          <p:spPr>
            <a:xfrm>
              <a:off x="2485475" y="2502600"/>
              <a:ext cx="22400" cy="8850"/>
            </a:xfrm>
            <a:custGeom>
              <a:avLst/>
              <a:gdLst/>
              <a:ahLst/>
              <a:cxnLst/>
              <a:rect l="l" t="t" r="r" b="b"/>
              <a:pathLst>
                <a:path w="896" h="354" extrusionOk="0">
                  <a:moveTo>
                    <a:pt x="20" y="1"/>
                  </a:moveTo>
                  <a:cubicBezTo>
                    <a:pt x="15" y="1"/>
                    <a:pt x="10" y="6"/>
                    <a:pt x="0" y="16"/>
                  </a:cubicBezTo>
                  <a:lnTo>
                    <a:pt x="0" y="55"/>
                  </a:lnTo>
                  <a:cubicBezTo>
                    <a:pt x="199" y="254"/>
                    <a:pt x="438" y="354"/>
                    <a:pt x="716" y="354"/>
                  </a:cubicBezTo>
                  <a:cubicBezTo>
                    <a:pt x="776" y="354"/>
                    <a:pt x="796" y="354"/>
                    <a:pt x="836" y="334"/>
                  </a:cubicBezTo>
                  <a:lnTo>
                    <a:pt x="875" y="334"/>
                  </a:lnTo>
                  <a:cubicBezTo>
                    <a:pt x="895" y="334"/>
                    <a:pt x="895" y="314"/>
                    <a:pt x="895" y="274"/>
                  </a:cubicBezTo>
                  <a:cubicBezTo>
                    <a:pt x="895" y="254"/>
                    <a:pt x="875" y="254"/>
                    <a:pt x="836" y="254"/>
                  </a:cubicBezTo>
                  <a:cubicBezTo>
                    <a:pt x="777" y="266"/>
                    <a:pt x="721" y="271"/>
                    <a:pt x="666" y="271"/>
                  </a:cubicBezTo>
                  <a:cubicBezTo>
                    <a:pt x="437" y="271"/>
                    <a:pt x="232" y="176"/>
                    <a:pt x="40" y="16"/>
                  </a:cubicBezTo>
                  <a:cubicBezTo>
                    <a:pt x="30" y="6"/>
                    <a:pt x="25" y="1"/>
                    <a:pt x="20"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2507;p30">
              <a:extLst>
                <a:ext uri="{FF2B5EF4-FFF2-40B4-BE49-F238E27FC236}">
                  <a16:creationId xmlns:a16="http://schemas.microsoft.com/office/drawing/2014/main" id="{2414391B-725A-E0C9-E9A6-374F4886122B}"/>
                </a:ext>
              </a:extLst>
            </p:cNvPr>
            <p:cNvSpPr/>
            <p:nvPr/>
          </p:nvSpPr>
          <p:spPr>
            <a:xfrm>
              <a:off x="2473025" y="2456225"/>
              <a:ext cx="14950" cy="11975"/>
            </a:xfrm>
            <a:custGeom>
              <a:avLst/>
              <a:gdLst/>
              <a:ahLst/>
              <a:cxnLst/>
              <a:rect l="l" t="t" r="r" b="b"/>
              <a:pathLst>
                <a:path w="598" h="479" extrusionOk="0">
                  <a:moveTo>
                    <a:pt x="518" y="1"/>
                  </a:moveTo>
                  <a:cubicBezTo>
                    <a:pt x="299" y="60"/>
                    <a:pt x="120" y="180"/>
                    <a:pt x="21" y="379"/>
                  </a:cubicBezTo>
                  <a:cubicBezTo>
                    <a:pt x="1" y="418"/>
                    <a:pt x="21" y="458"/>
                    <a:pt x="41" y="478"/>
                  </a:cubicBezTo>
                  <a:lnTo>
                    <a:pt x="80" y="478"/>
                  </a:lnTo>
                  <a:cubicBezTo>
                    <a:pt x="100" y="478"/>
                    <a:pt x="120" y="458"/>
                    <a:pt x="140" y="398"/>
                  </a:cubicBezTo>
                  <a:cubicBezTo>
                    <a:pt x="220" y="259"/>
                    <a:pt x="379" y="140"/>
                    <a:pt x="538" y="120"/>
                  </a:cubicBezTo>
                  <a:cubicBezTo>
                    <a:pt x="578" y="120"/>
                    <a:pt x="598" y="80"/>
                    <a:pt x="598" y="60"/>
                  </a:cubicBezTo>
                  <a:cubicBezTo>
                    <a:pt x="598" y="21"/>
                    <a:pt x="538" y="1"/>
                    <a:pt x="518"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2508;p30">
              <a:extLst>
                <a:ext uri="{FF2B5EF4-FFF2-40B4-BE49-F238E27FC236}">
                  <a16:creationId xmlns:a16="http://schemas.microsoft.com/office/drawing/2014/main" id="{05D2A01D-1CD5-3E3A-175F-9733D10349D6}"/>
                </a:ext>
              </a:extLst>
            </p:cNvPr>
            <p:cNvSpPr/>
            <p:nvPr/>
          </p:nvSpPr>
          <p:spPr>
            <a:xfrm>
              <a:off x="2517800" y="2449275"/>
              <a:ext cx="16425" cy="9950"/>
            </a:xfrm>
            <a:custGeom>
              <a:avLst/>
              <a:gdLst/>
              <a:ahLst/>
              <a:cxnLst/>
              <a:rect l="l" t="t" r="r" b="b"/>
              <a:pathLst>
                <a:path w="657" h="398" extrusionOk="0">
                  <a:moveTo>
                    <a:pt x="80" y="0"/>
                  </a:moveTo>
                  <a:cubicBezTo>
                    <a:pt x="60" y="0"/>
                    <a:pt x="20" y="40"/>
                    <a:pt x="20" y="60"/>
                  </a:cubicBezTo>
                  <a:cubicBezTo>
                    <a:pt x="0" y="80"/>
                    <a:pt x="20" y="139"/>
                    <a:pt x="80" y="139"/>
                  </a:cubicBezTo>
                  <a:cubicBezTo>
                    <a:pt x="239" y="139"/>
                    <a:pt x="398" y="239"/>
                    <a:pt x="497" y="378"/>
                  </a:cubicBezTo>
                  <a:cubicBezTo>
                    <a:pt x="497" y="398"/>
                    <a:pt x="517" y="398"/>
                    <a:pt x="537" y="398"/>
                  </a:cubicBezTo>
                  <a:lnTo>
                    <a:pt x="597" y="398"/>
                  </a:lnTo>
                  <a:cubicBezTo>
                    <a:pt x="657" y="378"/>
                    <a:pt x="657" y="338"/>
                    <a:pt x="617" y="299"/>
                  </a:cubicBezTo>
                  <a:cubicBezTo>
                    <a:pt x="497" y="139"/>
                    <a:pt x="298" y="0"/>
                    <a:pt x="8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2509;p30">
              <a:extLst>
                <a:ext uri="{FF2B5EF4-FFF2-40B4-BE49-F238E27FC236}">
                  <a16:creationId xmlns:a16="http://schemas.microsoft.com/office/drawing/2014/main" id="{86E5835A-C6FE-8031-1F86-CE2FD496F84E}"/>
                </a:ext>
              </a:extLst>
            </p:cNvPr>
            <p:cNvSpPr/>
            <p:nvPr/>
          </p:nvSpPr>
          <p:spPr>
            <a:xfrm>
              <a:off x="2428275" y="2582050"/>
              <a:ext cx="45275" cy="235250"/>
            </a:xfrm>
            <a:custGeom>
              <a:avLst/>
              <a:gdLst/>
              <a:ahLst/>
              <a:cxnLst/>
              <a:rect l="l" t="t" r="r" b="b"/>
              <a:pathLst>
                <a:path w="1811" h="9410" extrusionOk="0">
                  <a:moveTo>
                    <a:pt x="518" y="0"/>
                  </a:moveTo>
                  <a:lnTo>
                    <a:pt x="120" y="637"/>
                  </a:lnTo>
                  <a:lnTo>
                    <a:pt x="557" y="1512"/>
                  </a:lnTo>
                  <a:lnTo>
                    <a:pt x="677" y="1691"/>
                  </a:lnTo>
                  <a:lnTo>
                    <a:pt x="0" y="8594"/>
                  </a:lnTo>
                  <a:lnTo>
                    <a:pt x="915" y="9410"/>
                  </a:lnTo>
                  <a:lnTo>
                    <a:pt x="1811" y="8475"/>
                  </a:lnTo>
                  <a:lnTo>
                    <a:pt x="1094" y="1691"/>
                  </a:lnTo>
                  <a:lnTo>
                    <a:pt x="1234" y="1413"/>
                  </a:lnTo>
                  <a:lnTo>
                    <a:pt x="1612" y="637"/>
                  </a:lnTo>
                  <a:lnTo>
                    <a:pt x="1313" y="199"/>
                  </a:lnTo>
                  <a:lnTo>
                    <a:pt x="518"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2510;p30">
              <a:extLst>
                <a:ext uri="{FF2B5EF4-FFF2-40B4-BE49-F238E27FC236}">
                  <a16:creationId xmlns:a16="http://schemas.microsoft.com/office/drawing/2014/main" id="{FF6A13F0-9D24-5CAB-AE36-1F18D824A167}"/>
                </a:ext>
              </a:extLst>
            </p:cNvPr>
            <p:cNvSpPr/>
            <p:nvPr/>
          </p:nvSpPr>
          <p:spPr>
            <a:xfrm>
              <a:off x="2395450" y="2565650"/>
              <a:ext cx="99500" cy="58700"/>
            </a:xfrm>
            <a:custGeom>
              <a:avLst/>
              <a:gdLst/>
              <a:ahLst/>
              <a:cxnLst/>
              <a:rect l="l" t="t" r="r" b="b"/>
              <a:pathLst>
                <a:path w="3980" h="2348" extrusionOk="0">
                  <a:moveTo>
                    <a:pt x="617" y="0"/>
                  </a:moveTo>
                  <a:lnTo>
                    <a:pt x="0" y="676"/>
                  </a:lnTo>
                  <a:lnTo>
                    <a:pt x="896" y="2347"/>
                  </a:lnTo>
                  <a:lnTo>
                    <a:pt x="2109" y="995"/>
                  </a:lnTo>
                  <a:lnTo>
                    <a:pt x="3362" y="2288"/>
                  </a:lnTo>
                  <a:lnTo>
                    <a:pt x="3979" y="796"/>
                  </a:lnTo>
                  <a:lnTo>
                    <a:pt x="3362" y="60"/>
                  </a:lnTo>
                  <a:lnTo>
                    <a:pt x="2129" y="597"/>
                  </a:lnTo>
                  <a:lnTo>
                    <a:pt x="61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2511;p30">
              <a:extLst>
                <a:ext uri="{FF2B5EF4-FFF2-40B4-BE49-F238E27FC236}">
                  <a16:creationId xmlns:a16="http://schemas.microsoft.com/office/drawing/2014/main" id="{27221659-F241-F48E-BC25-C6721753A871}"/>
                </a:ext>
              </a:extLst>
            </p:cNvPr>
            <p:cNvSpPr/>
            <p:nvPr/>
          </p:nvSpPr>
          <p:spPr>
            <a:xfrm>
              <a:off x="2395450" y="2565650"/>
              <a:ext cx="99500" cy="58700"/>
            </a:xfrm>
            <a:custGeom>
              <a:avLst/>
              <a:gdLst/>
              <a:ahLst/>
              <a:cxnLst/>
              <a:rect l="l" t="t" r="r" b="b"/>
              <a:pathLst>
                <a:path w="3980" h="2348" extrusionOk="0">
                  <a:moveTo>
                    <a:pt x="617" y="0"/>
                  </a:moveTo>
                  <a:lnTo>
                    <a:pt x="0" y="676"/>
                  </a:lnTo>
                  <a:lnTo>
                    <a:pt x="896" y="2347"/>
                  </a:lnTo>
                  <a:lnTo>
                    <a:pt x="2109" y="995"/>
                  </a:lnTo>
                  <a:lnTo>
                    <a:pt x="3362" y="2288"/>
                  </a:lnTo>
                  <a:lnTo>
                    <a:pt x="3979" y="796"/>
                  </a:lnTo>
                  <a:lnTo>
                    <a:pt x="3362" y="60"/>
                  </a:lnTo>
                  <a:lnTo>
                    <a:pt x="2129" y="597"/>
                  </a:lnTo>
                  <a:lnTo>
                    <a:pt x="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2512;p30">
              <a:extLst>
                <a:ext uri="{FF2B5EF4-FFF2-40B4-BE49-F238E27FC236}">
                  <a16:creationId xmlns:a16="http://schemas.microsoft.com/office/drawing/2014/main" id="{4EB1B6BC-4780-C93D-B4F6-239794FA0049}"/>
                </a:ext>
              </a:extLst>
            </p:cNvPr>
            <p:cNvSpPr/>
            <p:nvPr/>
          </p:nvSpPr>
          <p:spPr>
            <a:xfrm>
              <a:off x="2542150" y="2465675"/>
              <a:ext cx="28375" cy="20425"/>
            </a:xfrm>
            <a:custGeom>
              <a:avLst/>
              <a:gdLst/>
              <a:ahLst/>
              <a:cxnLst/>
              <a:rect l="l" t="t" r="r" b="b"/>
              <a:pathLst>
                <a:path w="1135" h="817" extrusionOk="0">
                  <a:moveTo>
                    <a:pt x="1" y="1"/>
                  </a:moveTo>
                  <a:lnTo>
                    <a:pt x="1" y="816"/>
                  </a:lnTo>
                  <a:lnTo>
                    <a:pt x="1135" y="816"/>
                  </a:lnTo>
                  <a:lnTo>
                    <a:pt x="1135"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2513;p30">
              <a:extLst>
                <a:ext uri="{FF2B5EF4-FFF2-40B4-BE49-F238E27FC236}">
                  <a16:creationId xmlns:a16="http://schemas.microsoft.com/office/drawing/2014/main" id="{27523B63-C503-A693-CC33-AA18E0760C57}"/>
                </a:ext>
              </a:extLst>
            </p:cNvPr>
            <p:cNvSpPr/>
            <p:nvPr/>
          </p:nvSpPr>
          <p:spPr>
            <a:xfrm>
              <a:off x="2542150" y="2465675"/>
              <a:ext cx="28375" cy="20425"/>
            </a:xfrm>
            <a:custGeom>
              <a:avLst/>
              <a:gdLst/>
              <a:ahLst/>
              <a:cxnLst/>
              <a:rect l="l" t="t" r="r" b="b"/>
              <a:pathLst>
                <a:path w="1135" h="817" extrusionOk="0">
                  <a:moveTo>
                    <a:pt x="1" y="1"/>
                  </a:moveTo>
                  <a:lnTo>
                    <a:pt x="1" y="816"/>
                  </a:lnTo>
                  <a:lnTo>
                    <a:pt x="1135" y="816"/>
                  </a:lnTo>
                  <a:lnTo>
                    <a:pt x="11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2514;p30">
              <a:extLst>
                <a:ext uri="{FF2B5EF4-FFF2-40B4-BE49-F238E27FC236}">
                  <a16:creationId xmlns:a16="http://schemas.microsoft.com/office/drawing/2014/main" id="{9FF5FF24-25DA-F4A0-F846-A32B982EF655}"/>
                </a:ext>
              </a:extLst>
            </p:cNvPr>
            <p:cNvSpPr/>
            <p:nvPr/>
          </p:nvSpPr>
          <p:spPr>
            <a:xfrm>
              <a:off x="2567525" y="2460700"/>
              <a:ext cx="95000" cy="30375"/>
            </a:xfrm>
            <a:custGeom>
              <a:avLst/>
              <a:gdLst/>
              <a:ahLst/>
              <a:cxnLst/>
              <a:rect l="l" t="t" r="r" b="b"/>
              <a:pathLst>
                <a:path w="3800" h="1215" extrusionOk="0">
                  <a:moveTo>
                    <a:pt x="0" y="1"/>
                  </a:moveTo>
                  <a:lnTo>
                    <a:pt x="0" y="1214"/>
                  </a:lnTo>
                  <a:lnTo>
                    <a:pt x="3800" y="1214"/>
                  </a:lnTo>
                  <a:lnTo>
                    <a:pt x="3800"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2515;p30">
              <a:extLst>
                <a:ext uri="{FF2B5EF4-FFF2-40B4-BE49-F238E27FC236}">
                  <a16:creationId xmlns:a16="http://schemas.microsoft.com/office/drawing/2014/main" id="{402ED316-0BB6-260C-FEA0-E272FAB1AACA}"/>
                </a:ext>
              </a:extLst>
            </p:cNvPr>
            <p:cNvSpPr/>
            <p:nvPr/>
          </p:nvSpPr>
          <p:spPr>
            <a:xfrm>
              <a:off x="2567525" y="2460700"/>
              <a:ext cx="95000" cy="30375"/>
            </a:xfrm>
            <a:custGeom>
              <a:avLst/>
              <a:gdLst/>
              <a:ahLst/>
              <a:cxnLst/>
              <a:rect l="l" t="t" r="r" b="b"/>
              <a:pathLst>
                <a:path w="3800" h="1215" extrusionOk="0">
                  <a:moveTo>
                    <a:pt x="0" y="1"/>
                  </a:moveTo>
                  <a:lnTo>
                    <a:pt x="0" y="1214"/>
                  </a:lnTo>
                  <a:lnTo>
                    <a:pt x="3800" y="1214"/>
                  </a:lnTo>
                  <a:lnTo>
                    <a:pt x="38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2516;p30">
              <a:extLst>
                <a:ext uri="{FF2B5EF4-FFF2-40B4-BE49-F238E27FC236}">
                  <a16:creationId xmlns:a16="http://schemas.microsoft.com/office/drawing/2014/main" id="{AD0391C9-C9B9-8C55-B8AF-5D9635AD9CA9}"/>
                </a:ext>
              </a:extLst>
            </p:cNvPr>
            <p:cNvSpPr/>
            <p:nvPr/>
          </p:nvSpPr>
          <p:spPr>
            <a:xfrm>
              <a:off x="2655050" y="2456725"/>
              <a:ext cx="118375" cy="37825"/>
            </a:xfrm>
            <a:custGeom>
              <a:avLst/>
              <a:gdLst/>
              <a:ahLst/>
              <a:cxnLst/>
              <a:rect l="l" t="t" r="r" b="b"/>
              <a:pathLst>
                <a:path w="4735" h="1513" extrusionOk="0">
                  <a:moveTo>
                    <a:pt x="0" y="1"/>
                  </a:moveTo>
                  <a:lnTo>
                    <a:pt x="0" y="1512"/>
                  </a:lnTo>
                  <a:lnTo>
                    <a:pt x="4735" y="1512"/>
                  </a:lnTo>
                  <a:lnTo>
                    <a:pt x="4735"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2517;p30">
              <a:extLst>
                <a:ext uri="{FF2B5EF4-FFF2-40B4-BE49-F238E27FC236}">
                  <a16:creationId xmlns:a16="http://schemas.microsoft.com/office/drawing/2014/main" id="{29FC69F1-C54B-AABA-B43A-89E7EEEE753A}"/>
                </a:ext>
              </a:extLst>
            </p:cNvPr>
            <p:cNvSpPr/>
            <p:nvPr/>
          </p:nvSpPr>
          <p:spPr>
            <a:xfrm>
              <a:off x="2655050" y="2456725"/>
              <a:ext cx="118375" cy="37825"/>
            </a:xfrm>
            <a:custGeom>
              <a:avLst/>
              <a:gdLst/>
              <a:ahLst/>
              <a:cxnLst/>
              <a:rect l="l" t="t" r="r" b="b"/>
              <a:pathLst>
                <a:path w="4735" h="1513" extrusionOk="0">
                  <a:moveTo>
                    <a:pt x="0" y="1"/>
                  </a:moveTo>
                  <a:lnTo>
                    <a:pt x="0" y="1512"/>
                  </a:lnTo>
                  <a:lnTo>
                    <a:pt x="4735" y="1512"/>
                  </a:lnTo>
                  <a:lnTo>
                    <a:pt x="4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2518;p30">
              <a:extLst>
                <a:ext uri="{FF2B5EF4-FFF2-40B4-BE49-F238E27FC236}">
                  <a16:creationId xmlns:a16="http://schemas.microsoft.com/office/drawing/2014/main" id="{0D3FE973-5E42-98E3-81D7-4C8324B66016}"/>
                </a:ext>
              </a:extLst>
            </p:cNvPr>
            <p:cNvSpPr/>
            <p:nvPr/>
          </p:nvSpPr>
          <p:spPr>
            <a:xfrm>
              <a:off x="2221400" y="2660125"/>
              <a:ext cx="150200" cy="248725"/>
            </a:xfrm>
            <a:custGeom>
              <a:avLst/>
              <a:gdLst/>
              <a:ahLst/>
              <a:cxnLst/>
              <a:rect l="l" t="t" r="r" b="b"/>
              <a:pathLst>
                <a:path w="6008" h="9949" extrusionOk="0">
                  <a:moveTo>
                    <a:pt x="1631" y="1"/>
                  </a:moveTo>
                  <a:cubicBezTo>
                    <a:pt x="1631" y="1"/>
                    <a:pt x="0" y="2249"/>
                    <a:pt x="40" y="3104"/>
                  </a:cubicBezTo>
                  <a:cubicBezTo>
                    <a:pt x="119" y="4496"/>
                    <a:pt x="3183" y="7759"/>
                    <a:pt x="3183" y="7759"/>
                  </a:cubicBezTo>
                  <a:lnTo>
                    <a:pt x="3561" y="8972"/>
                  </a:lnTo>
                  <a:cubicBezTo>
                    <a:pt x="3601" y="9131"/>
                    <a:pt x="3700" y="9251"/>
                    <a:pt x="3859" y="9330"/>
                  </a:cubicBezTo>
                  <a:lnTo>
                    <a:pt x="4814" y="9867"/>
                  </a:lnTo>
                  <a:cubicBezTo>
                    <a:pt x="4910" y="9922"/>
                    <a:pt x="5017" y="9949"/>
                    <a:pt x="5123" y="9949"/>
                  </a:cubicBezTo>
                  <a:cubicBezTo>
                    <a:pt x="5326" y="9949"/>
                    <a:pt x="5525" y="9851"/>
                    <a:pt x="5630" y="9669"/>
                  </a:cubicBezTo>
                  <a:lnTo>
                    <a:pt x="5868" y="9330"/>
                  </a:lnTo>
                  <a:cubicBezTo>
                    <a:pt x="6008" y="9112"/>
                    <a:pt x="5988" y="8773"/>
                    <a:pt x="5809" y="8574"/>
                  </a:cubicBezTo>
                  <a:lnTo>
                    <a:pt x="5431" y="8157"/>
                  </a:lnTo>
                  <a:lnTo>
                    <a:pt x="5391" y="8117"/>
                  </a:lnTo>
                  <a:lnTo>
                    <a:pt x="4118" y="7261"/>
                  </a:lnTo>
                  <a:cubicBezTo>
                    <a:pt x="4118" y="7261"/>
                    <a:pt x="3123" y="5491"/>
                    <a:pt x="2606" y="4258"/>
                  </a:cubicBezTo>
                  <a:cubicBezTo>
                    <a:pt x="2407" y="3780"/>
                    <a:pt x="2248" y="3363"/>
                    <a:pt x="2248" y="3044"/>
                  </a:cubicBezTo>
                  <a:cubicBezTo>
                    <a:pt x="2248" y="2368"/>
                    <a:pt x="3441" y="617"/>
                    <a:pt x="3441" y="617"/>
                  </a:cubicBezTo>
                  <a:lnTo>
                    <a:pt x="1631" y="1"/>
                  </a:ln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2519;p30">
              <a:extLst>
                <a:ext uri="{FF2B5EF4-FFF2-40B4-BE49-F238E27FC236}">
                  <a16:creationId xmlns:a16="http://schemas.microsoft.com/office/drawing/2014/main" id="{B9E1468E-73E3-5EF5-38F6-2AC1F629920D}"/>
                </a:ext>
              </a:extLst>
            </p:cNvPr>
            <p:cNvSpPr/>
            <p:nvPr/>
          </p:nvSpPr>
          <p:spPr>
            <a:xfrm>
              <a:off x="2243775" y="2578250"/>
              <a:ext cx="114900" cy="127150"/>
            </a:xfrm>
            <a:custGeom>
              <a:avLst/>
              <a:gdLst/>
              <a:ahLst/>
              <a:cxnLst/>
              <a:rect l="l" t="t" r="r" b="b"/>
              <a:pathLst>
                <a:path w="4596" h="5086" extrusionOk="0">
                  <a:moveTo>
                    <a:pt x="3322" y="0"/>
                  </a:moveTo>
                  <a:cubicBezTo>
                    <a:pt x="3022" y="0"/>
                    <a:pt x="2708" y="67"/>
                    <a:pt x="2507" y="172"/>
                  </a:cubicBezTo>
                  <a:cubicBezTo>
                    <a:pt x="1532" y="670"/>
                    <a:pt x="0" y="3554"/>
                    <a:pt x="0" y="3554"/>
                  </a:cubicBezTo>
                  <a:lnTo>
                    <a:pt x="2805" y="5086"/>
                  </a:lnTo>
                  <a:cubicBezTo>
                    <a:pt x="2805" y="5086"/>
                    <a:pt x="4476" y="2579"/>
                    <a:pt x="4576" y="1585"/>
                  </a:cubicBezTo>
                  <a:cubicBezTo>
                    <a:pt x="4595" y="1167"/>
                    <a:pt x="4337" y="411"/>
                    <a:pt x="3999" y="172"/>
                  </a:cubicBezTo>
                  <a:cubicBezTo>
                    <a:pt x="3840" y="51"/>
                    <a:pt x="3586" y="0"/>
                    <a:pt x="3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2520;p30">
              <a:extLst>
                <a:ext uri="{FF2B5EF4-FFF2-40B4-BE49-F238E27FC236}">
                  <a16:creationId xmlns:a16="http://schemas.microsoft.com/office/drawing/2014/main" id="{20494032-F6EF-6B0D-9209-DB2F2EFEE387}"/>
                </a:ext>
              </a:extLst>
            </p:cNvPr>
            <p:cNvSpPr/>
            <p:nvPr/>
          </p:nvSpPr>
          <p:spPr>
            <a:xfrm>
              <a:off x="2535700" y="2463200"/>
              <a:ext cx="12450" cy="25875"/>
            </a:xfrm>
            <a:custGeom>
              <a:avLst/>
              <a:gdLst/>
              <a:ahLst/>
              <a:cxnLst/>
              <a:rect l="l" t="t" r="r" b="b"/>
              <a:pathLst>
                <a:path w="498" h="1035" extrusionOk="0">
                  <a:moveTo>
                    <a:pt x="0" y="0"/>
                  </a:moveTo>
                  <a:lnTo>
                    <a:pt x="0" y="1035"/>
                  </a:lnTo>
                  <a:lnTo>
                    <a:pt x="498" y="1035"/>
                  </a:lnTo>
                  <a:lnTo>
                    <a:pt x="4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2521;p30">
              <a:extLst>
                <a:ext uri="{FF2B5EF4-FFF2-40B4-BE49-F238E27FC236}">
                  <a16:creationId xmlns:a16="http://schemas.microsoft.com/office/drawing/2014/main" id="{CD0EBE3C-071A-4A79-B170-E30565B33E87}"/>
                </a:ext>
              </a:extLst>
            </p:cNvPr>
            <p:cNvSpPr/>
            <p:nvPr/>
          </p:nvSpPr>
          <p:spPr>
            <a:xfrm>
              <a:off x="2770925" y="2453250"/>
              <a:ext cx="12450" cy="45275"/>
            </a:xfrm>
            <a:custGeom>
              <a:avLst/>
              <a:gdLst/>
              <a:ahLst/>
              <a:cxnLst/>
              <a:rect l="l" t="t" r="r" b="b"/>
              <a:pathLst>
                <a:path w="498" h="1811" extrusionOk="0">
                  <a:moveTo>
                    <a:pt x="0" y="0"/>
                  </a:moveTo>
                  <a:lnTo>
                    <a:pt x="0" y="1811"/>
                  </a:lnTo>
                  <a:lnTo>
                    <a:pt x="498" y="1811"/>
                  </a:lnTo>
                  <a:lnTo>
                    <a:pt x="4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2522;p30">
              <a:extLst>
                <a:ext uri="{FF2B5EF4-FFF2-40B4-BE49-F238E27FC236}">
                  <a16:creationId xmlns:a16="http://schemas.microsoft.com/office/drawing/2014/main" id="{C5C52217-DA01-B43E-A834-72F1052AB132}"/>
                </a:ext>
              </a:extLst>
            </p:cNvPr>
            <p:cNvSpPr/>
            <p:nvPr/>
          </p:nvSpPr>
          <p:spPr>
            <a:xfrm>
              <a:off x="2386000" y="2370700"/>
              <a:ext cx="149225" cy="132800"/>
            </a:xfrm>
            <a:custGeom>
              <a:avLst/>
              <a:gdLst/>
              <a:ahLst/>
              <a:cxnLst/>
              <a:rect l="l" t="t" r="r" b="b"/>
              <a:pathLst>
                <a:path w="5969" h="5312" extrusionOk="0">
                  <a:moveTo>
                    <a:pt x="2945" y="0"/>
                  </a:moveTo>
                  <a:cubicBezTo>
                    <a:pt x="2945" y="0"/>
                    <a:pt x="3581" y="995"/>
                    <a:pt x="1791" y="1930"/>
                  </a:cubicBezTo>
                  <a:cubicBezTo>
                    <a:pt x="1" y="2845"/>
                    <a:pt x="1612" y="5292"/>
                    <a:pt x="1612" y="5292"/>
                  </a:cubicBezTo>
                  <a:lnTo>
                    <a:pt x="2109" y="5311"/>
                  </a:lnTo>
                  <a:cubicBezTo>
                    <a:pt x="2109" y="5311"/>
                    <a:pt x="2666" y="4993"/>
                    <a:pt x="2587" y="3879"/>
                  </a:cubicBezTo>
                  <a:cubicBezTo>
                    <a:pt x="2587" y="3879"/>
                    <a:pt x="3163" y="3501"/>
                    <a:pt x="3163" y="2725"/>
                  </a:cubicBezTo>
                  <a:cubicBezTo>
                    <a:pt x="3163" y="2725"/>
                    <a:pt x="5968" y="2248"/>
                    <a:pt x="5471" y="1253"/>
                  </a:cubicBezTo>
                  <a:cubicBezTo>
                    <a:pt x="4974" y="259"/>
                    <a:pt x="2945" y="0"/>
                    <a:pt x="294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2523;p30">
              <a:extLst>
                <a:ext uri="{FF2B5EF4-FFF2-40B4-BE49-F238E27FC236}">
                  <a16:creationId xmlns:a16="http://schemas.microsoft.com/office/drawing/2014/main" id="{23F9F4B2-56F3-EFAF-3C25-F328E7E25944}"/>
                </a:ext>
              </a:extLst>
            </p:cNvPr>
            <p:cNvSpPr/>
            <p:nvPr/>
          </p:nvSpPr>
          <p:spPr>
            <a:xfrm>
              <a:off x="2418825" y="2485525"/>
              <a:ext cx="36400" cy="36350"/>
            </a:xfrm>
            <a:custGeom>
              <a:avLst/>
              <a:gdLst/>
              <a:ahLst/>
              <a:cxnLst/>
              <a:rect l="l" t="t" r="r" b="b"/>
              <a:pathLst>
                <a:path w="1456" h="1454" extrusionOk="0">
                  <a:moveTo>
                    <a:pt x="622" y="0"/>
                  </a:moveTo>
                  <a:cubicBezTo>
                    <a:pt x="607" y="0"/>
                    <a:pt x="592" y="1"/>
                    <a:pt x="577" y="2"/>
                  </a:cubicBezTo>
                  <a:cubicBezTo>
                    <a:pt x="179" y="42"/>
                    <a:pt x="0" y="440"/>
                    <a:pt x="179" y="798"/>
                  </a:cubicBezTo>
                  <a:cubicBezTo>
                    <a:pt x="339" y="1077"/>
                    <a:pt x="577" y="1295"/>
                    <a:pt x="876" y="1415"/>
                  </a:cubicBezTo>
                  <a:cubicBezTo>
                    <a:pt x="942" y="1441"/>
                    <a:pt x="1003" y="1453"/>
                    <a:pt x="1058" y="1453"/>
                  </a:cubicBezTo>
                  <a:cubicBezTo>
                    <a:pt x="1332" y="1453"/>
                    <a:pt x="1456" y="1149"/>
                    <a:pt x="1373" y="818"/>
                  </a:cubicBezTo>
                  <a:cubicBezTo>
                    <a:pt x="1277" y="473"/>
                    <a:pt x="998" y="0"/>
                    <a:pt x="62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2524;p30">
              <a:extLst>
                <a:ext uri="{FF2B5EF4-FFF2-40B4-BE49-F238E27FC236}">
                  <a16:creationId xmlns:a16="http://schemas.microsoft.com/office/drawing/2014/main" id="{830BC142-9C47-692D-096F-7637361F047D}"/>
                </a:ext>
              </a:extLst>
            </p:cNvPr>
            <p:cNvSpPr/>
            <p:nvPr/>
          </p:nvSpPr>
          <p:spPr>
            <a:xfrm>
              <a:off x="2390975" y="2420925"/>
              <a:ext cx="21900" cy="23400"/>
            </a:xfrm>
            <a:custGeom>
              <a:avLst/>
              <a:gdLst/>
              <a:ahLst/>
              <a:cxnLst/>
              <a:rect l="l" t="t" r="r" b="b"/>
              <a:pathLst>
                <a:path w="876" h="936" extrusionOk="0">
                  <a:moveTo>
                    <a:pt x="407" y="0"/>
                  </a:moveTo>
                  <a:cubicBezTo>
                    <a:pt x="372" y="0"/>
                    <a:pt x="335" y="19"/>
                    <a:pt x="299" y="60"/>
                  </a:cubicBezTo>
                  <a:cubicBezTo>
                    <a:pt x="0" y="418"/>
                    <a:pt x="876" y="935"/>
                    <a:pt x="876" y="935"/>
                  </a:cubicBezTo>
                  <a:cubicBezTo>
                    <a:pt x="876" y="935"/>
                    <a:pt x="661" y="0"/>
                    <a:pt x="407"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2525;p30">
              <a:extLst>
                <a:ext uri="{FF2B5EF4-FFF2-40B4-BE49-F238E27FC236}">
                  <a16:creationId xmlns:a16="http://schemas.microsoft.com/office/drawing/2014/main" id="{FD681495-6C4D-43E1-52D6-CD8503F573B5}"/>
                </a:ext>
              </a:extLst>
            </p:cNvPr>
            <p:cNvSpPr/>
            <p:nvPr/>
          </p:nvSpPr>
          <p:spPr>
            <a:xfrm>
              <a:off x="2483975" y="2503475"/>
              <a:ext cx="13950" cy="19925"/>
            </a:xfrm>
            <a:custGeom>
              <a:avLst/>
              <a:gdLst/>
              <a:ahLst/>
              <a:cxnLst/>
              <a:rect l="l" t="t" r="r" b="b"/>
              <a:pathLst>
                <a:path w="558" h="797" extrusionOk="0">
                  <a:moveTo>
                    <a:pt x="40" y="0"/>
                  </a:moveTo>
                  <a:cubicBezTo>
                    <a:pt x="0" y="0"/>
                    <a:pt x="0" y="0"/>
                    <a:pt x="0" y="20"/>
                  </a:cubicBezTo>
                  <a:cubicBezTo>
                    <a:pt x="60" y="299"/>
                    <a:pt x="179" y="557"/>
                    <a:pt x="398" y="697"/>
                  </a:cubicBezTo>
                  <a:cubicBezTo>
                    <a:pt x="458" y="717"/>
                    <a:pt x="478" y="736"/>
                    <a:pt x="518" y="796"/>
                  </a:cubicBezTo>
                  <a:cubicBezTo>
                    <a:pt x="537" y="796"/>
                    <a:pt x="557" y="796"/>
                    <a:pt x="557" y="776"/>
                  </a:cubicBezTo>
                  <a:cubicBezTo>
                    <a:pt x="557" y="736"/>
                    <a:pt x="557" y="717"/>
                    <a:pt x="537" y="717"/>
                  </a:cubicBezTo>
                  <a:cubicBezTo>
                    <a:pt x="279" y="577"/>
                    <a:pt x="100" y="319"/>
                    <a:pt x="60" y="20"/>
                  </a:cubicBezTo>
                  <a:cubicBezTo>
                    <a:pt x="60" y="0"/>
                    <a:pt x="60" y="0"/>
                    <a:pt x="40"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098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
            <a:extLst>
              <a:ext uri="{FF2B5EF4-FFF2-40B4-BE49-F238E27FC236}">
                <a16:creationId xmlns:a16="http://schemas.microsoft.com/office/drawing/2014/main" id="{DE1F2A50-63C8-FB4E-B560-A6FF7CA75FB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792" r="5486"/>
          <a:stretch/>
        </p:blipFill>
        <p:spPr bwMode="auto">
          <a:xfrm>
            <a:off x="2189777" y="4726724"/>
            <a:ext cx="3327795" cy="1941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CA7079-932F-1848-B7C3-5C09A124A379}"/>
              </a:ext>
            </a:extLst>
          </p:cNvPr>
          <p:cNvSpPr>
            <a:spLocks noGrp="1"/>
          </p:cNvSpPr>
          <p:nvPr>
            <p:ph type="title"/>
          </p:nvPr>
        </p:nvSpPr>
        <p:spPr>
          <a:xfrm>
            <a:off x="838201" y="365126"/>
            <a:ext cx="6030951" cy="1627636"/>
          </a:xfrm>
        </p:spPr>
        <p:txBody>
          <a:bodyPr>
            <a:normAutofit/>
          </a:bodyPr>
          <a:lstStyle/>
          <a:p>
            <a:r>
              <a:rPr lang="en-US" sz="4100" b="1" dirty="0">
                <a:solidFill>
                  <a:schemeClr val="tx1"/>
                </a:solidFill>
                <a:latin typeface="Chalkboard" panose="03050602040202020205" pitchFamily="66" charset="77"/>
              </a:rPr>
              <a:t>Haidilao: Selling hotpot or selling service?</a:t>
            </a:r>
            <a:endParaRPr lang="en-TH" sz="4100" dirty="0">
              <a:solidFill>
                <a:schemeClr val="tx1"/>
              </a:solidFill>
              <a:latin typeface="Chalkboard" panose="03050602040202020205" pitchFamily="66" charset="77"/>
            </a:endParaRPr>
          </a:p>
        </p:txBody>
      </p:sp>
      <p:sp>
        <p:nvSpPr>
          <p:cNvPr id="3" name="Content Placeholder 2">
            <a:extLst>
              <a:ext uri="{FF2B5EF4-FFF2-40B4-BE49-F238E27FC236}">
                <a16:creationId xmlns:a16="http://schemas.microsoft.com/office/drawing/2014/main" id="{CC2BAAB6-9073-2645-B25A-C70985E691E1}"/>
              </a:ext>
            </a:extLst>
          </p:cNvPr>
          <p:cNvSpPr>
            <a:spLocks noGrp="1"/>
          </p:cNvSpPr>
          <p:nvPr>
            <p:ph idx="1"/>
          </p:nvPr>
        </p:nvSpPr>
        <p:spPr>
          <a:xfrm>
            <a:off x="644910" y="2255444"/>
            <a:ext cx="6417527" cy="2215984"/>
          </a:xfrm>
          <a:ln>
            <a:solidFill>
              <a:schemeClr val="tx1"/>
            </a:solidFill>
          </a:ln>
        </p:spPr>
        <p:txBody>
          <a:bodyPr>
            <a:normAutofit/>
          </a:bodyPr>
          <a:lstStyle/>
          <a:p>
            <a:r>
              <a:rPr lang="en-US" sz="2000" dirty="0">
                <a:solidFill>
                  <a:schemeClr val="tx1"/>
                </a:solidFill>
                <a:latin typeface="Chalkboard" panose="03050602040202020205" pitchFamily="66" charset="77"/>
              </a:rPr>
              <a:t>How to create a differentiation when the product differentiation is not possible?</a:t>
            </a:r>
          </a:p>
          <a:p>
            <a:r>
              <a:rPr lang="en-US" sz="2000" dirty="0">
                <a:solidFill>
                  <a:schemeClr val="tx1"/>
                </a:solidFill>
                <a:latin typeface="Chalkboard" panose="03050602040202020205" pitchFamily="66" charset="77"/>
              </a:rPr>
              <a:t>How to motivate employees?</a:t>
            </a:r>
          </a:p>
          <a:p>
            <a:r>
              <a:rPr lang="en-US" sz="2000" dirty="0">
                <a:solidFill>
                  <a:schemeClr val="tx1"/>
                </a:solidFill>
                <a:latin typeface="Chalkboard" panose="03050602040202020205" pitchFamily="66" charset="77"/>
              </a:rPr>
              <a:t>How to create a service-oriented culture?</a:t>
            </a:r>
          </a:p>
          <a:p>
            <a:endParaRPr lang="en-TH" sz="2000" dirty="0">
              <a:solidFill>
                <a:schemeClr val="tx1"/>
              </a:solidFill>
              <a:latin typeface="Chalkboard" panose="03050602040202020205" pitchFamily="66" charset="77"/>
            </a:endParaRPr>
          </a:p>
        </p:txBody>
      </p:sp>
      <p:pic>
        <p:nvPicPr>
          <p:cNvPr id="7174" name="Picture 6" descr="4">
            <a:extLst>
              <a:ext uri="{FF2B5EF4-FFF2-40B4-BE49-F238E27FC236}">
                <a16:creationId xmlns:a16="http://schemas.microsoft.com/office/drawing/2014/main" id="{B95E9FE6-FF3A-9943-9F20-41373B7F1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49" r="17598" b="2"/>
          <a:stretch/>
        </p:blipFill>
        <p:spPr bwMode="auto">
          <a:xfrm>
            <a:off x="6225998" y="10"/>
            <a:ext cx="5962785"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76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73D4-C2CD-9D47-A3F8-E731625562C0}"/>
              </a:ext>
            </a:extLst>
          </p:cNvPr>
          <p:cNvSpPr>
            <a:spLocks noGrp="1"/>
          </p:cNvSpPr>
          <p:nvPr>
            <p:ph type="title"/>
          </p:nvPr>
        </p:nvSpPr>
        <p:spPr/>
        <p:txBody>
          <a:bodyPr/>
          <a:lstStyle/>
          <a:p>
            <a:endParaRPr lang="en-TH"/>
          </a:p>
        </p:txBody>
      </p:sp>
      <p:pic>
        <p:nvPicPr>
          <p:cNvPr id="4" name="Online Media 3" descr="Story of Hai Di Lao | The Billion Dollar Hotpot EMPIRE">
            <a:hlinkClick r:id="" action="ppaction://media"/>
            <a:extLst>
              <a:ext uri="{FF2B5EF4-FFF2-40B4-BE49-F238E27FC236}">
                <a16:creationId xmlns:a16="http://schemas.microsoft.com/office/drawing/2014/main" id="{176F28BB-C249-5043-8793-24D830E91C56}"/>
              </a:ext>
            </a:extLst>
          </p:cNvPr>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200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387391-3A46-8D44-988D-45689A25764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3275" b="1"/>
          <a:stretch/>
        </p:blipFill>
        <p:spPr bwMode="auto">
          <a:xfrm>
            <a:off x="21" y="10"/>
            <a:ext cx="8450297"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FBA2AD-C3CC-344E-AFA0-55D69DAF543D}"/>
              </a:ext>
            </a:extLst>
          </p:cNvPr>
          <p:cNvSpPr>
            <a:spLocks noGrp="1"/>
          </p:cNvSpPr>
          <p:nvPr>
            <p:ph type="title"/>
          </p:nvPr>
        </p:nvSpPr>
        <p:spPr>
          <a:xfrm>
            <a:off x="838201" y="1085850"/>
            <a:ext cx="6786091" cy="910374"/>
          </a:xfrm>
          <a:solidFill>
            <a:srgbClr val="C00000"/>
          </a:solidFill>
        </p:spPr>
        <p:txBody>
          <a:bodyPr spcFirstLastPara="1" vert="horz" wrap="square" lIns="91440" tIns="45720" rIns="91440" bIns="45720" rtlCol="0" anchor="ctr" anchorCtr="0">
            <a:normAutofit/>
          </a:bodyPr>
          <a:lstStyle/>
          <a:p>
            <a:pPr algn="ctr"/>
            <a:r>
              <a:rPr lang="en-US" sz="3600" b="1" kern="1200" dirty="0">
                <a:solidFill>
                  <a:schemeClr val="bg1"/>
                </a:solidFill>
                <a:latin typeface="Abadi" panose="020B0604020104020204" pitchFamily="34" charset="0"/>
                <a:ea typeface="+mj-ea"/>
                <a:cs typeface="+mj-cs"/>
              </a:rPr>
              <a:t>Haidilao’s founder, Zhang Yong</a:t>
            </a:r>
          </a:p>
        </p:txBody>
      </p:sp>
      <p:pic>
        <p:nvPicPr>
          <p:cNvPr id="1026" name="Picture 2">
            <a:extLst>
              <a:ext uri="{FF2B5EF4-FFF2-40B4-BE49-F238E27FC236}">
                <a16:creationId xmlns:a16="http://schemas.microsoft.com/office/drawing/2014/main" id="{14B98118-0A93-2545-AA75-147B1B480D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84" r="27286" b="-1"/>
          <a:stretch/>
        </p:blipFill>
        <p:spPr bwMode="auto">
          <a:xfrm>
            <a:off x="6225998" y="10"/>
            <a:ext cx="5962785"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7">
            <a:extLst>
              <a:ext uri="{FF2B5EF4-FFF2-40B4-BE49-F238E27FC236}">
                <a16:creationId xmlns:a16="http://schemas.microsoft.com/office/drawing/2014/main" id="{3102932F-7A89-BC40-8B15-D5D55C3C7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a:extLst>
              <a:ext uri="{FF2B5EF4-FFF2-40B4-BE49-F238E27FC236}">
                <a16:creationId xmlns:a16="http://schemas.microsoft.com/office/drawing/2014/main" id="{15650131-8400-054A-ACD2-C5E00D1D3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4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
            <a:extLst>
              <a:ext uri="{FF2B5EF4-FFF2-40B4-BE49-F238E27FC236}">
                <a16:creationId xmlns:a16="http://schemas.microsoft.com/office/drawing/2014/main" id="{76B00E6D-241C-5F4E-805B-963948A5D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41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
            <a:extLst>
              <a:ext uri="{FF2B5EF4-FFF2-40B4-BE49-F238E27FC236}">
                <a16:creationId xmlns:a16="http://schemas.microsoft.com/office/drawing/2014/main" id="{FC3F13F4-6324-484E-BD01-5F63D360D6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84" b="14247"/>
          <a:stretch/>
        </p:blipFill>
        <p:spPr bwMode="auto">
          <a:xfrm>
            <a:off x="20" y="9"/>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519A8A-9707-504D-A752-1050519DD398}"/>
              </a:ext>
            </a:extLst>
          </p:cNvPr>
          <p:cNvSpPr>
            <a:spLocks noGrp="1"/>
          </p:cNvSpPr>
          <p:nvPr>
            <p:ph type="title"/>
          </p:nvPr>
        </p:nvSpPr>
        <p:spPr>
          <a:xfrm>
            <a:off x="523876" y="5317241"/>
            <a:ext cx="11210925" cy="744836"/>
          </a:xfrm>
          <a:solidFill>
            <a:schemeClr val="accent2">
              <a:lumMod val="20000"/>
              <a:lumOff val="80000"/>
            </a:schemeClr>
          </a:solidFill>
        </p:spPr>
        <p:txBody>
          <a:bodyPr spcFirstLastPara="1" vert="horz" wrap="square" lIns="91440" tIns="45720" rIns="91440" bIns="45720" rtlCol="0" anchor="ctr" anchorCtr="0">
            <a:normAutofit/>
          </a:bodyPr>
          <a:lstStyle/>
          <a:p>
            <a:pPr algn="ctr"/>
            <a:r>
              <a:rPr lang="en-US" sz="3600" dirty="0">
                <a:solidFill>
                  <a:schemeClr val="tx1">
                    <a:lumMod val="85000"/>
                    <a:lumOff val="15000"/>
                  </a:schemeClr>
                </a:solidFill>
              </a:rPr>
              <a:t>Covid</a:t>
            </a:r>
            <a:r>
              <a:rPr lang="en-US" altLang="zh-CN" sz="3600" dirty="0">
                <a:solidFill>
                  <a:schemeClr val="tx1">
                    <a:lumMod val="85000"/>
                    <a:lumOff val="15000"/>
                  </a:schemeClr>
                </a:solidFill>
              </a:rPr>
              <a:t>-19 pandemic</a:t>
            </a:r>
            <a:endParaRPr lang="en-US" sz="3600" dirty="0">
              <a:solidFill>
                <a:schemeClr val="tx1">
                  <a:lumMod val="85000"/>
                  <a:lumOff val="15000"/>
                </a:schemeClr>
              </a:solidFill>
            </a:endParaRPr>
          </a:p>
        </p:txBody>
      </p:sp>
    </p:spTree>
    <p:extLst>
      <p:ext uri="{BB962C8B-B14F-4D97-AF65-F5344CB8AC3E}">
        <p14:creationId xmlns:p14="http://schemas.microsoft.com/office/powerpoint/2010/main" val="325771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5F1D-CA0E-E64A-8217-C24FA797D833}"/>
              </a:ext>
            </a:extLst>
          </p:cNvPr>
          <p:cNvSpPr>
            <a:spLocks noGrp="1"/>
          </p:cNvSpPr>
          <p:nvPr>
            <p:ph type="title"/>
          </p:nvPr>
        </p:nvSpPr>
        <p:spPr/>
        <p:txBody>
          <a:bodyPr/>
          <a:lstStyle/>
          <a:p>
            <a:endParaRPr lang="en-TH"/>
          </a:p>
        </p:txBody>
      </p:sp>
      <p:pic>
        <p:nvPicPr>
          <p:cNvPr id="4" name="Online Media 3" descr="【财新时间】张勇：希望海底捞永远在“婴儿期”">
            <a:hlinkClick r:id="" action="ppaction://media"/>
            <a:extLst>
              <a:ext uri="{FF2B5EF4-FFF2-40B4-BE49-F238E27FC236}">
                <a16:creationId xmlns:a16="http://schemas.microsoft.com/office/drawing/2014/main" id="{EF7C6C34-0F44-9B48-8A73-BE2A7DA03B42}"/>
              </a:ext>
            </a:extLst>
          </p:cNvPr>
          <p:cNvPicPr>
            <a:picLocks noGrp="1" noRot="1" noChangeAspect="1"/>
          </p:cNvPicPr>
          <p:nvPr>
            <p:ph idx="1"/>
            <a:videoFile r:link="rId1"/>
          </p:nvPr>
        </p:nvPicPr>
        <p:blipFill>
          <a:blip r:embed="rId3"/>
          <a:stretch>
            <a:fillRect/>
          </a:stretch>
        </p:blipFill>
        <p:spPr>
          <a:xfrm>
            <a:off x="-96981" y="0"/>
            <a:ext cx="12288981" cy="6858000"/>
          </a:xfrm>
          <a:prstGeom prst="rect">
            <a:avLst/>
          </a:prstGeom>
        </p:spPr>
      </p:pic>
    </p:spTree>
    <p:extLst>
      <p:ext uri="{BB962C8B-B14F-4D97-AF65-F5344CB8AC3E}">
        <p14:creationId xmlns:p14="http://schemas.microsoft.com/office/powerpoint/2010/main" val="19196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10601E-10D8-3446-90E1-DB89E7D2030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44" r="1" b="1"/>
          <a:stretch/>
        </p:blipFill>
        <p:spPr bwMode="auto">
          <a:xfrm>
            <a:off x="21" y="10"/>
            <a:ext cx="12191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790AE4-186D-8A4E-B7DF-387F99A1D77C}"/>
              </a:ext>
            </a:extLst>
          </p:cNvPr>
          <p:cNvSpPr>
            <a:spLocks noGrp="1"/>
          </p:cNvSpPr>
          <p:nvPr>
            <p:ph type="title"/>
          </p:nvPr>
        </p:nvSpPr>
        <p:spPr>
          <a:xfrm>
            <a:off x="652665" y="590695"/>
            <a:ext cx="11210925" cy="744836"/>
          </a:xfrm>
          <a:solidFill>
            <a:schemeClr val="accent4">
              <a:lumMod val="90000"/>
            </a:schemeClr>
          </a:solidFill>
        </p:spPr>
        <p:txBody>
          <a:bodyPr spcFirstLastPara="1" vert="horz" wrap="square" lIns="91440" tIns="45720" rIns="91440" bIns="45720" rtlCol="0" anchor="ctr" anchorCtr="0">
            <a:normAutofit fontScale="90000"/>
          </a:bodyPr>
          <a:lstStyle/>
          <a:p>
            <a:pPr algn="ctr"/>
            <a:r>
              <a:rPr lang="en-US" sz="2300" b="1" dirty="0">
                <a:solidFill>
                  <a:schemeClr val="bg1"/>
                </a:solidFill>
                <a:latin typeface="Abadi" panose="020B0604020104020204" pitchFamily="34" charset="0"/>
              </a:rPr>
              <a:t>How a hot pot chain creates and captures value from focusing on customer services in China?</a:t>
            </a:r>
          </a:p>
        </p:txBody>
      </p:sp>
    </p:spTree>
    <p:extLst>
      <p:ext uri="{BB962C8B-B14F-4D97-AF65-F5344CB8AC3E}">
        <p14:creationId xmlns:p14="http://schemas.microsoft.com/office/powerpoint/2010/main" val="326750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8" name="Google Shape;2278;p29"/>
          <p:cNvSpPr txBox="1"/>
          <p:nvPr/>
        </p:nvSpPr>
        <p:spPr>
          <a:xfrm>
            <a:off x="2550099" y="2567755"/>
            <a:ext cx="2207600" cy="169954"/>
          </a:xfrm>
          <a:prstGeom prst="rect">
            <a:avLst/>
          </a:prstGeom>
          <a:noFill/>
          <a:ln>
            <a:noFill/>
          </a:ln>
        </p:spPr>
        <p:txBody>
          <a:bodyPr spcFirstLastPara="1" wrap="square" lIns="121900" tIns="121900" rIns="121900" bIns="121900" anchor="ctr" anchorCtr="0">
            <a:noAutofit/>
          </a:bodyPr>
          <a:lstStyle/>
          <a:p>
            <a:pPr algn="ctr">
              <a:lnSpc>
                <a:spcPct val="115000"/>
              </a:lnSpc>
            </a:pPr>
            <a:r>
              <a:rPr lang="en-US" sz="3333" b="1" dirty="0">
                <a:solidFill>
                  <a:schemeClr val="accent6"/>
                </a:solidFill>
                <a:latin typeface="Fira Sans Extra Condensed"/>
                <a:ea typeface="Fira Sans Extra Condensed"/>
                <a:cs typeface="Fira Sans Extra Condensed"/>
                <a:sym typeface="Fira Sans Extra Condensed"/>
              </a:rPr>
              <a:t>Business</a:t>
            </a:r>
          </a:p>
          <a:p>
            <a:pPr algn="ctr">
              <a:lnSpc>
                <a:spcPct val="115000"/>
              </a:lnSpc>
            </a:pPr>
            <a:r>
              <a:rPr lang="en-US" sz="3333" b="1" dirty="0">
                <a:solidFill>
                  <a:schemeClr val="accent6"/>
                </a:solidFill>
                <a:latin typeface="Fira Sans Extra Condensed"/>
                <a:ea typeface="Fira Sans Extra Condensed"/>
                <a:cs typeface="Fira Sans Extra Condensed"/>
                <a:sym typeface="Fira Sans Extra Condensed"/>
              </a:rPr>
              <a:t>Model  </a:t>
            </a:r>
            <a:endParaRPr sz="3333" b="1" dirty="0">
              <a:solidFill>
                <a:schemeClr val="accent6"/>
              </a:solidFill>
              <a:latin typeface="Fira Sans Extra Condensed"/>
              <a:ea typeface="Fira Sans Extra Condensed"/>
              <a:cs typeface="Fira Sans Extra Condensed"/>
              <a:sym typeface="Fira Sans Extra Condensed"/>
            </a:endParaRPr>
          </a:p>
        </p:txBody>
      </p:sp>
      <p:sp>
        <p:nvSpPr>
          <p:cNvPr id="2279" name="Google Shape;2279;p29"/>
          <p:cNvSpPr txBox="1"/>
          <p:nvPr/>
        </p:nvSpPr>
        <p:spPr>
          <a:xfrm>
            <a:off x="7469107" y="2365799"/>
            <a:ext cx="2913732" cy="4720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US" sz="3333" b="1" dirty="0">
                <a:solidFill>
                  <a:schemeClr val="accent5"/>
                </a:solidFill>
                <a:latin typeface="Fira Sans Extra Condensed"/>
                <a:ea typeface="Fira Sans Extra Condensed"/>
                <a:cs typeface="Fira Sans Extra Condensed"/>
                <a:sym typeface="Fira Sans Extra Condensed"/>
              </a:rPr>
              <a:t>Service Beyond Imaginations</a:t>
            </a:r>
            <a:endParaRPr sz="3333" b="1" dirty="0">
              <a:solidFill>
                <a:schemeClr val="accent5"/>
              </a:solidFill>
              <a:latin typeface="Fira Sans Extra Condensed"/>
              <a:ea typeface="Fira Sans Extra Condensed"/>
              <a:cs typeface="Fira Sans Extra Condensed"/>
              <a:sym typeface="Fira Sans Extra Condensed"/>
            </a:endParaRPr>
          </a:p>
        </p:txBody>
      </p:sp>
      <p:sp>
        <p:nvSpPr>
          <p:cNvPr id="2280" name="Google Shape;2280;p29"/>
          <p:cNvSpPr txBox="1"/>
          <p:nvPr/>
        </p:nvSpPr>
        <p:spPr>
          <a:xfrm>
            <a:off x="6886395" y="4630345"/>
            <a:ext cx="2895566" cy="4720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US" sz="3333" b="1" dirty="0">
                <a:solidFill>
                  <a:schemeClr val="accent4"/>
                </a:solidFill>
                <a:latin typeface="Fira Sans Extra Condensed"/>
                <a:ea typeface="Fira Sans Extra Condensed"/>
                <a:cs typeface="Fira Sans Extra Condensed"/>
                <a:sym typeface="Fira Sans Extra Condensed"/>
              </a:rPr>
              <a:t>Employee Management</a:t>
            </a:r>
            <a:endParaRPr sz="3333" b="1" dirty="0">
              <a:solidFill>
                <a:schemeClr val="accent4"/>
              </a:solidFill>
              <a:latin typeface="Fira Sans Extra Condensed"/>
              <a:ea typeface="Fira Sans Extra Condensed"/>
              <a:cs typeface="Fira Sans Extra Condensed"/>
              <a:sym typeface="Fira Sans Extra Condensed"/>
            </a:endParaRPr>
          </a:p>
        </p:txBody>
      </p:sp>
      <p:sp>
        <p:nvSpPr>
          <p:cNvPr id="2281" name="Google Shape;2281;p29"/>
          <p:cNvSpPr txBox="1"/>
          <p:nvPr/>
        </p:nvSpPr>
        <p:spPr>
          <a:xfrm>
            <a:off x="1985193" y="4487458"/>
            <a:ext cx="3714421" cy="4720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US" sz="3333" b="1" dirty="0">
                <a:solidFill>
                  <a:schemeClr val="accent3"/>
                </a:solidFill>
                <a:latin typeface="Fira Sans Extra Condensed"/>
                <a:ea typeface="Fira Sans Extra Condensed"/>
                <a:cs typeface="Fira Sans Extra Condensed"/>
                <a:sym typeface="Fira Sans Extra Condensed"/>
              </a:rPr>
              <a:t>Supply Chain Management </a:t>
            </a:r>
            <a:endParaRPr sz="3333" b="1" dirty="0">
              <a:solidFill>
                <a:schemeClr val="accent3"/>
              </a:solidFill>
              <a:latin typeface="Fira Sans Extra Condensed"/>
              <a:ea typeface="Fira Sans Extra Condensed"/>
              <a:cs typeface="Fira Sans Extra Condensed"/>
              <a:sym typeface="Fira Sans Extra Condensed"/>
            </a:endParaRPr>
          </a:p>
        </p:txBody>
      </p:sp>
      <p:grpSp>
        <p:nvGrpSpPr>
          <p:cNvPr id="2284" name="Google Shape;2284;p29"/>
          <p:cNvGrpSpPr/>
          <p:nvPr/>
        </p:nvGrpSpPr>
        <p:grpSpPr>
          <a:xfrm flipH="1">
            <a:off x="2039423" y="4426633"/>
            <a:ext cx="548197" cy="1905912"/>
            <a:chOff x="236575" y="1405375"/>
            <a:chExt cx="472475" cy="1642650"/>
          </a:xfrm>
        </p:grpSpPr>
        <p:sp>
          <p:nvSpPr>
            <p:cNvPr id="2285" name="Google Shape;2285;p29"/>
            <p:cNvSpPr/>
            <p:nvPr/>
          </p:nvSpPr>
          <p:spPr>
            <a:xfrm>
              <a:off x="415600" y="1583900"/>
              <a:ext cx="130325" cy="194475"/>
            </a:xfrm>
            <a:custGeom>
              <a:avLst/>
              <a:gdLst/>
              <a:ahLst/>
              <a:cxnLst/>
              <a:rect l="l" t="t" r="r" b="b"/>
              <a:pathLst>
                <a:path w="5213" h="7779" extrusionOk="0">
                  <a:moveTo>
                    <a:pt x="259" y="2149"/>
                  </a:moveTo>
                  <a:cubicBezTo>
                    <a:pt x="1811" y="2786"/>
                    <a:pt x="100" y="3641"/>
                    <a:pt x="598" y="4377"/>
                  </a:cubicBezTo>
                  <a:cubicBezTo>
                    <a:pt x="1095" y="5153"/>
                    <a:pt x="1" y="5690"/>
                    <a:pt x="259" y="6744"/>
                  </a:cubicBezTo>
                  <a:cubicBezTo>
                    <a:pt x="538" y="7779"/>
                    <a:pt x="2905" y="7739"/>
                    <a:pt x="4039" y="7620"/>
                  </a:cubicBezTo>
                  <a:cubicBezTo>
                    <a:pt x="5213" y="7540"/>
                    <a:pt x="3581" y="1"/>
                    <a:pt x="259" y="2149"/>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86" name="Google Shape;2286;p29"/>
            <p:cNvSpPr/>
            <p:nvPr/>
          </p:nvSpPr>
          <p:spPr>
            <a:xfrm>
              <a:off x="356925" y="1405375"/>
              <a:ext cx="273050" cy="378975"/>
            </a:xfrm>
            <a:custGeom>
              <a:avLst/>
              <a:gdLst/>
              <a:ahLst/>
              <a:cxnLst/>
              <a:rect l="l" t="t" r="r" b="b"/>
              <a:pathLst>
                <a:path w="10922" h="15159" extrusionOk="0">
                  <a:moveTo>
                    <a:pt x="916" y="2586"/>
                  </a:moveTo>
                  <a:cubicBezTo>
                    <a:pt x="2805" y="0"/>
                    <a:pt x="7739" y="1054"/>
                    <a:pt x="7679" y="4436"/>
                  </a:cubicBezTo>
                  <a:cubicBezTo>
                    <a:pt x="7639" y="7778"/>
                    <a:pt x="9728" y="5650"/>
                    <a:pt x="9032" y="7341"/>
                  </a:cubicBezTo>
                  <a:cubicBezTo>
                    <a:pt x="8336" y="9031"/>
                    <a:pt x="10524" y="8832"/>
                    <a:pt x="9609" y="10225"/>
                  </a:cubicBezTo>
                  <a:cubicBezTo>
                    <a:pt x="8674" y="11617"/>
                    <a:pt x="10922" y="11916"/>
                    <a:pt x="8773" y="13527"/>
                  </a:cubicBezTo>
                  <a:cubicBezTo>
                    <a:pt x="6645" y="15158"/>
                    <a:pt x="5391" y="14661"/>
                    <a:pt x="5391" y="14661"/>
                  </a:cubicBezTo>
                  <a:cubicBezTo>
                    <a:pt x="5391" y="14661"/>
                    <a:pt x="6068" y="5232"/>
                    <a:pt x="2169" y="6346"/>
                  </a:cubicBezTo>
                  <a:cubicBezTo>
                    <a:pt x="975" y="6664"/>
                    <a:pt x="0" y="3859"/>
                    <a:pt x="916" y="2586"/>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87" name="Google Shape;2287;p29"/>
            <p:cNvSpPr/>
            <p:nvPr/>
          </p:nvSpPr>
          <p:spPr>
            <a:xfrm>
              <a:off x="236575" y="1434200"/>
              <a:ext cx="472475" cy="1613825"/>
            </a:xfrm>
            <a:custGeom>
              <a:avLst/>
              <a:gdLst/>
              <a:ahLst/>
              <a:cxnLst/>
              <a:rect l="l" t="t" r="r" b="b"/>
              <a:pathLst>
                <a:path w="18899" h="64553" extrusionOk="0">
                  <a:moveTo>
                    <a:pt x="8515" y="1"/>
                  </a:moveTo>
                  <a:cubicBezTo>
                    <a:pt x="9867" y="1"/>
                    <a:pt x="11061" y="637"/>
                    <a:pt x="11658" y="2090"/>
                  </a:cubicBezTo>
                  <a:cubicBezTo>
                    <a:pt x="12254" y="3522"/>
                    <a:pt x="12354" y="5173"/>
                    <a:pt x="12155" y="5989"/>
                  </a:cubicBezTo>
                  <a:cubicBezTo>
                    <a:pt x="11976" y="6705"/>
                    <a:pt x="12632" y="8774"/>
                    <a:pt x="12931" y="9470"/>
                  </a:cubicBezTo>
                  <a:cubicBezTo>
                    <a:pt x="13269" y="10345"/>
                    <a:pt x="13846" y="11578"/>
                    <a:pt x="13846" y="11578"/>
                  </a:cubicBezTo>
                  <a:cubicBezTo>
                    <a:pt x="13846" y="11578"/>
                    <a:pt x="14443" y="12474"/>
                    <a:pt x="14443" y="13727"/>
                  </a:cubicBezTo>
                  <a:cubicBezTo>
                    <a:pt x="14443" y="14960"/>
                    <a:pt x="14383" y="16751"/>
                    <a:pt x="14840" y="19018"/>
                  </a:cubicBezTo>
                  <a:cubicBezTo>
                    <a:pt x="15278" y="21306"/>
                    <a:pt x="15238" y="21803"/>
                    <a:pt x="14840" y="22917"/>
                  </a:cubicBezTo>
                  <a:cubicBezTo>
                    <a:pt x="14443" y="24071"/>
                    <a:pt x="13150" y="26259"/>
                    <a:pt x="13150" y="26259"/>
                  </a:cubicBezTo>
                  <a:cubicBezTo>
                    <a:pt x="13150" y="26259"/>
                    <a:pt x="14383" y="26856"/>
                    <a:pt x="13945" y="27393"/>
                  </a:cubicBezTo>
                  <a:cubicBezTo>
                    <a:pt x="13488" y="27950"/>
                    <a:pt x="13090" y="28149"/>
                    <a:pt x="13090" y="28149"/>
                  </a:cubicBezTo>
                  <a:cubicBezTo>
                    <a:pt x="13090" y="28149"/>
                    <a:pt x="14443" y="30079"/>
                    <a:pt x="13746" y="32148"/>
                  </a:cubicBezTo>
                  <a:cubicBezTo>
                    <a:pt x="13050" y="34236"/>
                    <a:pt x="12931" y="35748"/>
                    <a:pt x="12990" y="37678"/>
                  </a:cubicBezTo>
                  <a:cubicBezTo>
                    <a:pt x="13070" y="39587"/>
                    <a:pt x="13070" y="41239"/>
                    <a:pt x="13070" y="41239"/>
                  </a:cubicBezTo>
                  <a:lnTo>
                    <a:pt x="12274" y="41398"/>
                  </a:lnTo>
                  <a:cubicBezTo>
                    <a:pt x="12274" y="41398"/>
                    <a:pt x="12274" y="43148"/>
                    <a:pt x="13070" y="44262"/>
                  </a:cubicBezTo>
                  <a:cubicBezTo>
                    <a:pt x="13866" y="45376"/>
                    <a:pt x="15139" y="47186"/>
                    <a:pt x="15377" y="50131"/>
                  </a:cubicBezTo>
                  <a:cubicBezTo>
                    <a:pt x="15636" y="53055"/>
                    <a:pt x="16253" y="55601"/>
                    <a:pt x="17128" y="56317"/>
                  </a:cubicBezTo>
                  <a:cubicBezTo>
                    <a:pt x="18003" y="57033"/>
                    <a:pt x="18899" y="56974"/>
                    <a:pt x="18899" y="58147"/>
                  </a:cubicBezTo>
                  <a:cubicBezTo>
                    <a:pt x="18899" y="59341"/>
                    <a:pt x="18660" y="60733"/>
                    <a:pt x="18660" y="61330"/>
                  </a:cubicBezTo>
                  <a:lnTo>
                    <a:pt x="18660" y="62782"/>
                  </a:lnTo>
                  <a:lnTo>
                    <a:pt x="18302" y="62882"/>
                  </a:lnTo>
                  <a:cubicBezTo>
                    <a:pt x="18302" y="62882"/>
                    <a:pt x="18401" y="62186"/>
                    <a:pt x="18302" y="61390"/>
                  </a:cubicBezTo>
                  <a:cubicBezTo>
                    <a:pt x="18202" y="60594"/>
                    <a:pt x="17964" y="59540"/>
                    <a:pt x="17446" y="59878"/>
                  </a:cubicBezTo>
                  <a:cubicBezTo>
                    <a:pt x="16949" y="60196"/>
                    <a:pt x="16153" y="61688"/>
                    <a:pt x="15775" y="62384"/>
                  </a:cubicBezTo>
                  <a:cubicBezTo>
                    <a:pt x="15417" y="63081"/>
                    <a:pt x="14661" y="63717"/>
                    <a:pt x="13189" y="63300"/>
                  </a:cubicBezTo>
                  <a:cubicBezTo>
                    <a:pt x="11697" y="62882"/>
                    <a:pt x="11200" y="61907"/>
                    <a:pt x="11996" y="61688"/>
                  </a:cubicBezTo>
                  <a:cubicBezTo>
                    <a:pt x="12791" y="61469"/>
                    <a:pt x="13766" y="61827"/>
                    <a:pt x="13945" y="60992"/>
                  </a:cubicBezTo>
                  <a:cubicBezTo>
                    <a:pt x="14124" y="60137"/>
                    <a:pt x="14443" y="58028"/>
                    <a:pt x="14124" y="56914"/>
                  </a:cubicBezTo>
                  <a:cubicBezTo>
                    <a:pt x="13786" y="55800"/>
                    <a:pt x="12632" y="52339"/>
                    <a:pt x="12175" y="51046"/>
                  </a:cubicBezTo>
                  <a:cubicBezTo>
                    <a:pt x="11697" y="49753"/>
                    <a:pt x="11061" y="48201"/>
                    <a:pt x="11061" y="48201"/>
                  </a:cubicBezTo>
                  <a:cubicBezTo>
                    <a:pt x="11061" y="48201"/>
                    <a:pt x="11101" y="50250"/>
                    <a:pt x="10683" y="51225"/>
                  </a:cubicBezTo>
                  <a:cubicBezTo>
                    <a:pt x="10265" y="52180"/>
                    <a:pt x="8853" y="55939"/>
                    <a:pt x="8554" y="56735"/>
                  </a:cubicBezTo>
                  <a:cubicBezTo>
                    <a:pt x="8276" y="57531"/>
                    <a:pt x="8773" y="58028"/>
                    <a:pt x="9191" y="58466"/>
                  </a:cubicBezTo>
                  <a:cubicBezTo>
                    <a:pt x="9609" y="58883"/>
                    <a:pt x="9370" y="59898"/>
                    <a:pt x="9052" y="60674"/>
                  </a:cubicBezTo>
                  <a:cubicBezTo>
                    <a:pt x="8713" y="61469"/>
                    <a:pt x="8574" y="62444"/>
                    <a:pt x="8574" y="62862"/>
                  </a:cubicBezTo>
                  <a:lnTo>
                    <a:pt x="8574" y="64155"/>
                  </a:lnTo>
                  <a:lnTo>
                    <a:pt x="7977" y="64155"/>
                  </a:lnTo>
                  <a:cubicBezTo>
                    <a:pt x="7977" y="64155"/>
                    <a:pt x="8156" y="63180"/>
                    <a:pt x="8156" y="62384"/>
                  </a:cubicBezTo>
                  <a:cubicBezTo>
                    <a:pt x="8156" y="61589"/>
                    <a:pt x="8296" y="61052"/>
                    <a:pt x="7997" y="60893"/>
                  </a:cubicBezTo>
                  <a:cubicBezTo>
                    <a:pt x="7719" y="60733"/>
                    <a:pt x="6485" y="61867"/>
                    <a:pt x="5968" y="62663"/>
                  </a:cubicBezTo>
                  <a:cubicBezTo>
                    <a:pt x="5471" y="63459"/>
                    <a:pt x="5371" y="64553"/>
                    <a:pt x="3700" y="64155"/>
                  </a:cubicBezTo>
                  <a:cubicBezTo>
                    <a:pt x="2030" y="63717"/>
                    <a:pt x="916" y="62862"/>
                    <a:pt x="1333" y="62345"/>
                  </a:cubicBezTo>
                  <a:cubicBezTo>
                    <a:pt x="1751" y="61847"/>
                    <a:pt x="2586" y="62245"/>
                    <a:pt x="3104" y="61967"/>
                  </a:cubicBezTo>
                  <a:cubicBezTo>
                    <a:pt x="3601" y="61688"/>
                    <a:pt x="4596" y="59222"/>
                    <a:pt x="5192" y="57769"/>
                  </a:cubicBezTo>
                  <a:cubicBezTo>
                    <a:pt x="5789" y="56277"/>
                    <a:pt x="6485" y="53234"/>
                    <a:pt x="6684" y="51424"/>
                  </a:cubicBezTo>
                  <a:cubicBezTo>
                    <a:pt x="6863" y="49613"/>
                    <a:pt x="7162" y="48241"/>
                    <a:pt x="7182" y="47624"/>
                  </a:cubicBezTo>
                  <a:cubicBezTo>
                    <a:pt x="7221" y="47027"/>
                    <a:pt x="7221" y="45893"/>
                    <a:pt x="7221" y="45893"/>
                  </a:cubicBezTo>
                  <a:cubicBezTo>
                    <a:pt x="7221" y="45893"/>
                    <a:pt x="6684" y="43805"/>
                    <a:pt x="6485" y="42949"/>
                  </a:cubicBezTo>
                  <a:cubicBezTo>
                    <a:pt x="6306" y="42074"/>
                    <a:pt x="6306" y="41418"/>
                    <a:pt x="6306" y="41418"/>
                  </a:cubicBezTo>
                  <a:cubicBezTo>
                    <a:pt x="6306" y="41418"/>
                    <a:pt x="5332" y="41597"/>
                    <a:pt x="5332" y="41000"/>
                  </a:cubicBezTo>
                  <a:cubicBezTo>
                    <a:pt x="5332" y="40403"/>
                    <a:pt x="5670" y="37837"/>
                    <a:pt x="5570" y="36643"/>
                  </a:cubicBezTo>
                  <a:cubicBezTo>
                    <a:pt x="5471" y="35450"/>
                    <a:pt x="5073" y="35529"/>
                    <a:pt x="5073" y="35529"/>
                  </a:cubicBezTo>
                  <a:cubicBezTo>
                    <a:pt x="5073" y="35529"/>
                    <a:pt x="4974" y="36186"/>
                    <a:pt x="4974" y="36703"/>
                  </a:cubicBezTo>
                  <a:cubicBezTo>
                    <a:pt x="4974" y="37200"/>
                    <a:pt x="4596" y="37081"/>
                    <a:pt x="4476" y="36703"/>
                  </a:cubicBezTo>
                  <a:cubicBezTo>
                    <a:pt x="4317" y="36325"/>
                    <a:pt x="3820" y="36703"/>
                    <a:pt x="3820" y="36325"/>
                  </a:cubicBezTo>
                  <a:cubicBezTo>
                    <a:pt x="3820" y="35947"/>
                    <a:pt x="3601" y="35151"/>
                    <a:pt x="3681" y="34555"/>
                  </a:cubicBezTo>
                  <a:cubicBezTo>
                    <a:pt x="3780" y="33958"/>
                    <a:pt x="4178" y="32844"/>
                    <a:pt x="4178" y="32844"/>
                  </a:cubicBezTo>
                  <a:lnTo>
                    <a:pt x="0" y="32705"/>
                  </a:lnTo>
                  <a:lnTo>
                    <a:pt x="538" y="24250"/>
                  </a:lnTo>
                  <a:lnTo>
                    <a:pt x="4417" y="24290"/>
                  </a:lnTo>
                  <a:cubicBezTo>
                    <a:pt x="4417" y="24290"/>
                    <a:pt x="4616" y="21624"/>
                    <a:pt x="4616" y="20371"/>
                  </a:cubicBezTo>
                  <a:cubicBezTo>
                    <a:pt x="4616" y="19098"/>
                    <a:pt x="4476" y="17407"/>
                    <a:pt x="5332" y="15955"/>
                  </a:cubicBezTo>
                  <a:cubicBezTo>
                    <a:pt x="6207" y="14523"/>
                    <a:pt x="7321" y="13349"/>
                    <a:pt x="8057" y="12434"/>
                  </a:cubicBezTo>
                  <a:cubicBezTo>
                    <a:pt x="8773" y="11519"/>
                    <a:pt x="8873" y="11459"/>
                    <a:pt x="8674" y="10643"/>
                  </a:cubicBezTo>
                  <a:cubicBezTo>
                    <a:pt x="8475" y="9828"/>
                    <a:pt x="8475" y="8793"/>
                    <a:pt x="7958" y="8853"/>
                  </a:cubicBezTo>
                  <a:cubicBezTo>
                    <a:pt x="7420" y="8893"/>
                    <a:pt x="6983" y="8853"/>
                    <a:pt x="6724" y="8177"/>
                  </a:cubicBezTo>
                  <a:cubicBezTo>
                    <a:pt x="6485" y="7500"/>
                    <a:pt x="5869" y="6287"/>
                    <a:pt x="5809" y="5412"/>
                  </a:cubicBezTo>
                  <a:cubicBezTo>
                    <a:pt x="5769" y="4556"/>
                    <a:pt x="5968" y="4417"/>
                    <a:pt x="5829" y="4158"/>
                  </a:cubicBezTo>
                  <a:cubicBezTo>
                    <a:pt x="5710" y="3880"/>
                    <a:pt x="5889" y="3025"/>
                    <a:pt x="5909" y="2328"/>
                  </a:cubicBezTo>
                  <a:cubicBezTo>
                    <a:pt x="5988" y="1632"/>
                    <a:pt x="6883" y="1"/>
                    <a:pt x="851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88" name="Google Shape;2288;p29"/>
            <p:cNvSpPr/>
            <p:nvPr/>
          </p:nvSpPr>
          <p:spPr>
            <a:xfrm>
              <a:off x="455900" y="1640600"/>
              <a:ext cx="97975" cy="80575"/>
            </a:xfrm>
            <a:custGeom>
              <a:avLst/>
              <a:gdLst/>
              <a:ahLst/>
              <a:cxnLst/>
              <a:rect l="l" t="t" r="r" b="b"/>
              <a:pathLst>
                <a:path w="3919" h="3223" extrusionOk="0">
                  <a:moveTo>
                    <a:pt x="3720" y="0"/>
                  </a:moveTo>
                  <a:cubicBezTo>
                    <a:pt x="3800" y="219"/>
                    <a:pt x="3879" y="478"/>
                    <a:pt x="3919" y="677"/>
                  </a:cubicBezTo>
                  <a:cubicBezTo>
                    <a:pt x="1930" y="577"/>
                    <a:pt x="816" y="2089"/>
                    <a:pt x="0" y="3223"/>
                  </a:cubicBezTo>
                  <a:cubicBezTo>
                    <a:pt x="299" y="2726"/>
                    <a:pt x="279" y="1930"/>
                    <a:pt x="239" y="1572"/>
                  </a:cubicBezTo>
                  <a:cubicBezTo>
                    <a:pt x="736" y="1094"/>
                    <a:pt x="1472" y="597"/>
                    <a:pt x="2109" y="319"/>
                  </a:cubicBezTo>
                  <a:cubicBezTo>
                    <a:pt x="2686" y="100"/>
                    <a:pt x="3302" y="0"/>
                    <a:pt x="372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289" name="Google Shape;2289;p29"/>
          <p:cNvGrpSpPr/>
          <p:nvPr/>
        </p:nvGrpSpPr>
        <p:grpSpPr>
          <a:xfrm>
            <a:off x="6612931" y="4552145"/>
            <a:ext cx="617436" cy="1945187"/>
            <a:chOff x="-1358325" y="1434200"/>
            <a:chExt cx="532150" cy="1676500"/>
          </a:xfrm>
        </p:grpSpPr>
        <p:sp>
          <p:nvSpPr>
            <p:cNvPr id="2290" name="Google Shape;2290;p29"/>
            <p:cNvSpPr/>
            <p:nvPr/>
          </p:nvSpPr>
          <p:spPr>
            <a:xfrm>
              <a:off x="-1358325" y="1434200"/>
              <a:ext cx="532150" cy="1676500"/>
            </a:xfrm>
            <a:custGeom>
              <a:avLst/>
              <a:gdLst/>
              <a:ahLst/>
              <a:cxnLst/>
              <a:rect l="l" t="t" r="r" b="b"/>
              <a:pathLst>
                <a:path w="21286" h="67060" extrusionOk="0">
                  <a:moveTo>
                    <a:pt x="12831" y="797"/>
                  </a:moveTo>
                  <a:cubicBezTo>
                    <a:pt x="13329" y="836"/>
                    <a:pt x="13925" y="1194"/>
                    <a:pt x="14323" y="2289"/>
                  </a:cubicBezTo>
                  <a:cubicBezTo>
                    <a:pt x="14721" y="3383"/>
                    <a:pt x="14761" y="4198"/>
                    <a:pt x="14403" y="5014"/>
                  </a:cubicBezTo>
                  <a:cubicBezTo>
                    <a:pt x="14045" y="5849"/>
                    <a:pt x="14045" y="6466"/>
                    <a:pt x="13906" y="7202"/>
                  </a:cubicBezTo>
                  <a:cubicBezTo>
                    <a:pt x="13766" y="7958"/>
                    <a:pt x="13229" y="9152"/>
                    <a:pt x="12891" y="9251"/>
                  </a:cubicBezTo>
                  <a:cubicBezTo>
                    <a:pt x="12533" y="9331"/>
                    <a:pt x="12672" y="9569"/>
                    <a:pt x="12672" y="9927"/>
                  </a:cubicBezTo>
                  <a:cubicBezTo>
                    <a:pt x="12672" y="10266"/>
                    <a:pt x="12891" y="10743"/>
                    <a:pt x="12891" y="10743"/>
                  </a:cubicBezTo>
                  <a:cubicBezTo>
                    <a:pt x="12891" y="10743"/>
                    <a:pt x="13866" y="11280"/>
                    <a:pt x="14821" y="11519"/>
                  </a:cubicBezTo>
                  <a:cubicBezTo>
                    <a:pt x="15795" y="11738"/>
                    <a:pt x="17287" y="12832"/>
                    <a:pt x="17387" y="14204"/>
                  </a:cubicBezTo>
                  <a:cubicBezTo>
                    <a:pt x="17506" y="15557"/>
                    <a:pt x="18143" y="16134"/>
                    <a:pt x="18958" y="16890"/>
                  </a:cubicBezTo>
                  <a:cubicBezTo>
                    <a:pt x="19774" y="17626"/>
                    <a:pt x="20590" y="17586"/>
                    <a:pt x="20868" y="18879"/>
                  </a:cubicBezTo>
                  <a:cubicBezTo>
                    <a:pt x="21147" y="20172"/>
                    <a:pt x="21286" y="21903"/>
                    <a:pt x="20470" y="22261"/>
                  </a:cubicBezTo>
                  <a:cubicBezTo>
                    <a:pt x="19655" y="22599"/>
                    <a:pt x="17665" y="22460"/>
                    <a:pt x="17665" y="22460"/>
                  </a:cubicBezTo>
                  <a:cubicBezTo>
                    <a:pt x="17665" y="22460"/>
                    <a:pt x="17606" y="23156"/>
                    <a:pt x="17307" y="23474"/>
                  </a:cubicBezTo>
                  <a:cubicBezTo>
                    <a:pt x="16989" y="23793"/>
                    <a:pt x="16492" y="24011"/>
                    <a:pt x="16492" y="24011"/>
                  </a:cubicBezTo>
                  <a:cubicBezTo>
                    <a:pt x="16492" y="24011"/>
                    <a:pt x="17128" y="26379"/>
                    <a:pt x="17307" y="27990"/>
                  </a:cubicBezTo>
                  <a:cubicBezTo>
                    <a:pt x="17466" y="29621"/>
                    <a:pt x="17685" y="32963"/>
                    <a:pt x="17864" y="33799"/>
                  </a:cubicBezTo>
                  <a:cubicBezTo>
                    <a:pt x="18003" y="34594"/>
                    <a:pt x="18123" y="35291"/>
                    <a:pt x="17805" y="35549"/>
                  </a:cubicBezTo>
                  <a:cubicBezTo>
                    <a:pt x="17486" y="35828"/>
                    <a:pt x="17267" y="35887"/>
                    <a:pt x="17267" y="35887"/>
                  </a:cubicBezTo>
                  <a:cubicBezTo>
                    <a:pt x="17267" y="35887"/>
                    <a:pt x="17108" y="39508"/>
                    <a:pt x="16790" y="41756"/>
                  </a:cubicBezTo>
                  <a:cubicBezTo>
                    <a:pt x="16472" y="43984"/>
                    <a:pt x="15915" y="46470"/>
                    <a:pt x="15477" y="49116"/>
                  </a:cubicBezTo>
                  <a:cubicBezTo>
                    <a:pt x="15020" y="51722"/>
                    <a:pt x="14642" y="55979"/>
                    <a:pt x="14502" y="57272"/>
                  </a:cubicBezTo>
                  <a:cubicBezTo>
                    <a:pt x="14323" y="58585"/>
                    <a:pt x="14284" y="58684"/>
                    <a:pt x="14502" y="59222"/>
                  </a:cubicBezTo>
                  <a:cubicBezTo>
                    <a:pt x="14721" y="59779"/>
                    <a:pt x="16233" y="60912"/>
                    <a:pt x="15974" y="61072"/>
                  </a:cubicBezTo>
                  <a:lnTo>
                    <a:pt x="15696" y="61251"/>
                  </a:lnTo>
                  <a:cubicBezTo>
                    <a:pt x="15696" y="61251"/>
                    <a:pt x="16790" y="62703"/>
                    <a:pt x="17705" y="62703"/>
                  </a:cubicBezTo>
                  <a:cubicBezTo>
                    <a:pt x="18620" y="62703"/>
                    <a:pt x="19714" y="62981"/>
                    <a:pt x="19714" y="63678"/>
                  </a:cubicBezTo>
                  <a:cubicBezTo>
                    <a:pt x="19714" y="64374"/>
                    <a:pt x="16929" y="63956"/>
                    <a:pt x="16014" y="63956"/>
                  </a:cubicBezTo>
                  <a:cubicBezTo>
                    <a:pt x="15099" y="63956"/>
                    <a:pt x="14105" y="63459"/>
                    <a:pt x="13627" y="63260"/>
                  </a:cubicBezTo>
                  <a:cubicBezTo>
                    <a:pt x="13130" y="63041"/>
                    <a:pt x="13189" y="63479"/>
                    <a:pt x="13189" y="63479"/>
                  </a:cubicBezTo>
                  <a:cubicBezTo>
                    <a:pt x="13189" y="63479"/>
                    <a:pt x="11996" y="63538"/>
                    <a:pt x="11121" y="63439"/>
                  </a:cubicBezTo>
                  <a:cubicBezTo>
                    <a:pt x="10245" y="63339"/>
                    <a:pt x="9867" y="63339"/>
                    <a:pt x="9867" y="62842"/>
                  </a:cubicBezTo>
                  <a:lnTo>
                    <a:pt x="9867" y="62146"/>
                  </a:lnTo>
                  <a:cubicBezTo>
                    <a:pt x="9867" y="62146"/>
                    <a:pt x="9867" y="60773"/>
                    <a:pt x="10106" y="59261"/>
                  </a:cubicBezTo>
                  <a:cubicBezTo>
                    <a:pt x="10325" y="57730"/>
                    <a:pt x="10206" y="51841"/>
                    <a:pt x="10106" y="50051"/>
                  </a:cubicBezTo>
                  <a:cubicBezTo>
                    <a:pt x="10007" y="48261"/>
                    <a:pt x="9828" y="46450"/>
                    <a:pt x="9828" y="46450"/>
                  </a:cubicBezTo>
                  <a:cubicBezTo>
                    <a:pt x="9828" y="46450"/>
                    <a:pt x="8037" y="52657"/>
                    <a:pt x="7043" y="56098"/>
                  </a:cubicBezTo>
                  <a:cubicBezTo>
                    <a:pt x="6068" y="59520"/>
                    <a:pt x="4934" y="63240"/>
                    <a:pt x="4655" y="63379"/>
                  </a:cubicBezTo>
                  <a:cubicBezTo>
                    <a:pt x="4377" y="63558"/>
                    <a:pt x="4437" y="63757"/>
                    <a:pt x="4437" y="63757"/>
                  </a:cubicBezTo>
                  <a:cubicBezTo>
                    <a:pt x="4437" y="63757"/>
                    <a:pt x="5471" y="64951"/>
                    <a:pt x="5531" y="65766"/>
                  </a:cubicBezTo>
                  <a:cubicBezTo>
                    <a:pt x="5571" y="66582"/>
                    <a:pt x="5809" y="66860"/>
                    <a:pt x="4974" y="66960"/>
                  </a:cubicBezTo>
                  <a:cubicBezTo>
                    <a:pt x="4158" y="67059"/>
                    <a:pt x="2189" y="66582"/>
                    <a:pt x="1552" y="66085"/>
                  </a:cubicBezTo>
                  <a:cubicBezTo>
                    <a:pt x="896" y="65587"/>
                    <a:pt x="856" y="65130"/>
                    <a:pt x="498" y="64891"/>
                  </a:cubicBezTo>
                  <a:cubicBezTo>
                    <a:pt x="180" y="64672"/>
                    <a:pt x="1" y="64294"/>
                    <a:pt x="180" y="63757"/>
                  </a:cubicBezTo>
                  <a:cubicBezTo>
                    <a:pt x="359" y="63200"/>
                    <a:pt x="359" y="63061"/>
                    <a:pt x="359" y="63061"/>
                  </a:cubicBezTo>
                  <a:cubicBezTo>
                    <a:pt x="359" y="63061"/>
                    <a:pt x="80" y="62882"/>
                    <a:pt x="398" y="60992"/>
                  </a:cubicBezTo>
                  <a:cubicBezTo>
                    <a:pt x="737" y="59082"/>
                    <a:pt x="2189" y="48917"/>
                    <a:pt x="3183" y="44342"/>
                  </a:cubicBezTo>
                  <a:cubicBezTo>
                    <a:pt x="4158" y="39766"/>
                    <a:pt x="4437" y="35947"/>
                    <a:pt x="4437" y="35350"/>
                  </a:cubicBezTo>
                  <a:cubicBezTo>
                    <a:pt x="4437" y="34753"/>
                    <a:pt x="4258" y="34813"/>
                    <a:pt x="3880" y="34594"/>
                  </a:cubicBezTo>
                  <a:cubicBezTo>
                    <a:pt x="3522" y="34356"/>
                    <a:pt x="4258" y="31929"/>
                    <a:pt x="4377" y="30616"/>
                  </a:cubicBezTo>
                  <a:cubicBezTo>
                    <a:pt x="4476" y="29283"/>
                    <a:pt x="4616" y="28388"/>
                    <a:pt x="4556" y="27532"/>
                  </a:cubicBezTo>
                  <a:cubicBezTo>
                    <a:pt x="4516" y="26657"/>
                    <a:pt x="4914" y="26080"/>
                    <a:pt x="4974" y="25404"/>
                  </a:cubicBezTo>
                  <a:cubicBezTo>
                    <a:pt x="5073" y="24747"/>
                    <a:pt x="5332" y="22957"/>
                    <a:pt x="4775" y="21405"/>
                  </a:cubicBezTo>
                  <a:cubicBezTo>
                    <a:pt x="4258" y="19874"/>
                    <a:pt x="3721" y="18024"/>
                    <a:pt x="3482" y="17705"/>
                  </a:cubicBezTo>
                  <a:cubicBezTo>
                    <a:pt x="3243" y="17347"/>
                    <a:pt x="3482" y="16253"/>
                    <a:pt x="3641" y="14821"/>
                  </a:cubicBezTo>
                  <a:cubicBezTo>
                    <a:pt x="3780" y="13369"/>
                    <a:pt x="4118" y="11877"/>
                    <a:pt x="5551" y="11121"/>
                  </a:cubicBezTo>
                  <a:cubicBezTo>
                    <a:pt x="7003" y="10345"/>
                    <a:pt x="7620" y="10087"/>
                    <a:pt x="8017" y="9470"/>
                  </a:cubicBezTo>
                  <a:cubicBezTo>
                    <a:pt x="8395" y="8853"/>
                    <a:pt x="8137" y="8774"/>
                    <a:pt x="8356" y="8654"/>
                  </a:cubicBezTo>
                  <a:cubicBezTo>
                    <a:pt x="8594" y="8535"/>
                    <a:pt x="8614" y="8455"/>
                    <a:pt x="8614" y="8455"/>
                  </a:cubicBezTo>
                  <a:cubicBezTo>
                    <a:pt x="8614" y="8455"/>
                    <a:pt x="8594" y="7898"/>
                    <a:pt x="8535" y="7640"/>
                  </a:cubicBezTo>
                  <a:cubicBezTo>
                    <a:pt x="8495" y="7381"/>
                    <a:pt x="8236" y="7361"/>
                    <a:pt x="8137" y="7083"/>
                  </a:cubicBezTo>
                  <a:cubicBezTo>
                    <a:pt x="8037" y="6804"/>
                    <a:pt x="7799" y="6008"/>
                    <a:pt x="7858" y="5511"/>
                  </a:cubicBezTo>
                  <a:cubicBezTo>
                    <a:pt x="7938" y="5014"/>
                    <a:pt x="8037" y="4954"/>
                    <a:pt x="8037" y="4954"/>
                  </a:cubicBezTo>
                  <a:cubicBezTo>
                    <a:pt x="8037" y="4954"/>
                    <a:pt x="7818" y="2209"/>
                    <a:pt x="8893" y="1433"/>
                  </a:cubicBezTo>
                  <a:cubicBezTo>
                    <a:pt x="9947" y="598"/>
                    <a:pt x="11777" y="1"/>
                    <a:pt x="12831" y="797"/>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291" name="Google Shape;2291;p29"/>
            <p:cNvSpPr/>
            <p:nvPr/>
          </p:nvSpPr>
          <p:spPr>
            <a:xfrm>
              <a:off x="-1150450" y="1643575"/>
              <a:ext cx="120375" cy="103975"/>
            </a:xfrm>
            <a:custGeom>
              <a:avLst/>
              <a:gdLst/>
              <a:ahLst/>
              <a:cxnLst/>
              <a:rect l="l" t="t" r="r" b="b"/>
              <a:pathLst>
                <a:path w="4815" h="4159" extrusionOk="0">
                  <a:moveTo>
                    <a:pt x="4357" y="1652"/>
                  </a:moveTo>
                  <a:cubicBezTo>
                    <a:pt x="4397" y="1970"/>
                    <a:pt x="4576" y="2308"/>
                    <a:pt x="4576" y="2308"/>
                  </a:cubicBezTo>
                  <a:cubicBezTo>
                    <a:pt x="4576" y="2308"/>
                    <a:pt x="4596" y="2308"/>
                    <a:pt x="4616" y="2348"/>
                  </a:cubicBezTo>
                  <a:cubicBezTo>
                    <a:pt x="4596" y="2746"/>
                    <a:pt x="4695" y="3562"/>
                    <a:pt x="4815" y="4158"/>
                  </a:cubicBezTo>
                  <a:cubicBezTo>
                    <a:pt x="4755" y="4158"/>
                    <a:pt x="4676" y="4099"/>
                    <a:pt x="4616" y="3959"/>
                  </a:cubicBezTo>
                  <a:cubicBezTo>
                    <a:pt x="4317" y="3263"/>
                    <a:pt x="4198" y="2885"/>
                    <a:pt x="3959" y="3044"/>
                  </a:cubicBezTo>
                  <a:cubicBezTo>
                    <a:pt x="3780" y="3144"/>
                    <a:pt x="3621" y="3601"/>
                    <a:pt x="3522" y="3979"/>
                  </a:cubicBezTo>
                  <a:cubicBezTo>
                    <a:pt x="2726" y="2985"/>
                    <a:pt x="777" y="896"/>
                    <a:pt x="1" y="259"/>
                  </a:cubicBezTo>
                  <a:lnTo>
                    <a:pt x="80" y="180"/>
                  </a:lnTo>
                  <a:cubicBezTo>
                    <a:pt x="220" y="100"/>
                    <a:pt x="279" y="21"/>
                    <a:pt x="319" y="1"/>
                  </a:cubicBezTo>
                  <a:cubicBezTo>
                    <a:pt x="498" y="418"/>
                    <a:pt x="1075" y="1214"/>
                    <a:pt x="1672" y="1572"/>
                  </a:cubicBezTo>
                  <a:cubicBezTo>
                    <a:pt x="2368" y="1950"/>
                    <a:pt x="3900" y="2845"/>
                    <a:pt x="3900" y="2845"/>
                  </a:cubicBezTo>
                  <a:cubicBezTo>
                    <a:pt x="3900" y="2845"/>
                    <a:pt x="4218" y="2149"/>
                    <a:pt x="4357" y="1652"/>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292" name="Google Shape;2292;p29"/>
            <p:cNvSpPr/>
            <p:nvPr/>
          </p:nvSpPr>
          <p:spPr>
            <a:xfrm>
              <a:off x="-1013175" y="1879300"/>
              <a:ext cx="61175" cy="85575"/>
            </a:xfrm>
            <a:custGeom>
              <a:avLst/>
              <a:gdLst/>
              <a:ahLst/>
              <a:cxnLst/>
              <a:rect l="l" t="t" r="r" b="b"/>
              <a:pathLst>
                <a:path w="2447" h="3423" extrusionOk="0">
                  <a:moveTo>
                    <a:pt x="497" y="2686"/>
                  </a:moveTo>
                  <a:cubicBezTo>
                    <a:pt x="497" y="2686"/>
                    <a:pt x="1373" y="2408"/>
                    <a:pt x="1373" y="1712"/>
                  </a:cubicBezTo>
                  <a:cubicBezTo>
                    <a:pt x="1373" y="1015"/>
                    <a:pt x="696" y="538"/>
                    <a:pt x="358" y="498"/>
                  </a:cubicBezTo>
                  <a:cubicBezTo>
                    <a:pt x="0" y="478"/>
                    <a:pt x="557" y="1"/>
                    <a:pt x="1214" y="518"/>
                  </a:cubicBezTo>
                  <a:cubicBezTo>
                    <a:pt x="1890" y="1075"/>
                    <a:pt x="2447" y="3422"/>
                    <a:pt x="2447" y="3422"/>
                  </a:cubicBezTo>
                  <a:cubicBezTo>
                    <a:pt x="2447" y="3422"/>
                    <a:pt x="1054" y="2905"/>
                    <a:pt x="497" y="2686"/>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293" name="Google Shape;2293;p29"/>
            <p:cNvSpPr/>
            <p:nvPr/>
          </p:nvSpPr>
          <p:spPr>
            <a:xfrm>
              <a:off x="-956500" y="1975800"/>
              <a:ext cx="14450" cy="65650"/>
            </a:xfrm>
            <a:custGeom>
              <a:avLst/>
              <a:gdLst/>
              <a:ahLst/>
              <a:cxnLst/>
              <a:rect l="l" t="t" r="r" b="b"/>
              <a:pathLst>
                <a:path w="578" h="2626" extrusionOk="0">
                  <a:moveTo>
                    <a:pt x="180" y="0"/>
                  </a:moveTo>
                  <a:lnTo>
                    <a:pt x="578" y="2188"/>
                  </a:lnTo>
                  <a:lnTo>
                    <a:pt x="1" y="2626"/>
                  </a:lnTo>
                  <a:cubicBezTo>
                    <a:pt x="21" y="2606"/>
                    <a:pt x="120" y="736"/>
                    <a:pt x="1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294" name="Google Shape;2294;p29"/>
          <p:cNvGrpSpPr/>
          <p:nvPr/>
        </p:nvGrpSpPr>
        <p:grpSpPr>
          <a:xfrm>
            <a:off x="6752258" y="2003576"/>
            <a:ext cx="459320" cy="1864404"/>
            <a:chOff x="1896125" y="1486425"/>
            <a:chExt cx="395875" cy="1606875"/>
          </a:xfrm>
        </p:grpSpPr>
        <p:sp>
          <p:nvSpPr>
            <p:cNvPr id="2295" name="Google Shape;2295;p29"/>
            <p:cNvSpPr/>
            <p:nvPr/>
          </p:nvSpPr>
          <p:spPr>
            <a:xfrm>
              <a:off x="1896125" y="1486425"/>
              <a:ext cx="395875" cy="1606875"/>
            </a:xfrm>
            <a:custGeom>
              <a:avLst/>
              <a:gdLst/>
              <a:ahLst/>
              <a:cxnLst/>
              <a:rect l="l" t="t" r="r" b="b"/>
              <a:pathLst>
                <a:path w="15835" h="64275" extrusionOk="0">
                  <a:moveTo>
                    <a:pt x="15198" y="21007"/>
                  </a:moveTo>
                  <a:cubicBezTo>
                    <a:pt x="15696" y="19933"/>
                    <a:pt x="15835" y="18302"/>
                    <a:pt x="15676" y="16850"/>
                  </a:cubicBezTo>
                  <a:cubicBezTo>
                    <a:pt x="15497" y="15437"/>
                    <a:pt x="15397" y="13309"/>
                    <a:pt x="14920" y="12056"/>
                  </a:cubicBezTo>
                  <a:cubicBezTo>
                    <a:pt x="14442" y="10822"/>
                    <a:pt x="12612" y="10723"/>
                    <a:pt x="12612" y="10723"/>
                  </a:cubicBezTo>
                  <a:cubicBezTo>
                    <a:pt x="12612" y="10723"/>
                    <a:pt x="12712" y="10066"/>
                    <a:pt x="12135" y="9430"/>
                  </a:cubicBezTo>
                  <a:cubicBezTo>
                    <a:pt x="11558" y="8773"/>
                    <a:pt x="11498" y="8037"/>
                    <a:pt x="11339" y="6943"/>
                  </a:cubicBezTo>
                  <a:cubicBezTo>
                    <a:pt x="11200" y="5809"/>
                    <a:pt x="10921" y="5093"/>
                    <a:pt x="10921" y="4397"/>
                  </a:cubicBezTo>
                  <a:cubicBezTo>
                    <a:pt x="10921" y="3701"/>
                    <a:pt x="10703" y="3800"/>
                    <a:pt x="10424" y="2567"/>
                  </a:cubicBezTo>
                  <a:cubicBezTo>
                    <a:pt x="10146" y="1314"/>
                    <a:pt x="8952" y="1"/>
                    <a:pt x="7560" y="21"/>
                  </a:cubicBezTo>
                  <a:lnTo>
                    <a:pt x="7540" y="21"/>
                  </a:lnTo>
                  <a:cubicBezTo>
                    <a:pt x="5272" y="40"/>
                    <a:pt x="4735" y="3462"/>
                    <a:pt x="4516" y="4556"/>
                  </a:cubicBezTo>
                  <a:cubicBezTo>
                    <a:pt x="4337" y="5650"/>
                    <a:pt x="4078" y="6287"/>
                    <a:pt x="4417" y="7162"/>
                  </a:cubicBezTo>
                  <a:cubicBezTo>
                    <a:pt x="4775" y="7998"/>
                    <a:pt x="4337" y="8256"/>
                    <a:pt x="3521" y="8893"/>
                  </a:cubicBezTo>
                  <a:cubicBezTo>
                    <a:pt x="2726" y="9549"/>
                    <a:pt x="3382" y="10285"/>
                    <a:pt x="3382" y="10285"/>
                  </a:cubicBezTo>
                  <a:cubicBezTo>
                    <a:pt x="3382" y="10285"/>
                    <a:pt x="2586" y="10782"/>
                    <a:pt x="1930" y="10882"/>
                  </a:cubicBezTo>
                  <a:cubicBezTo>
                    <a:pt x="1293" y="10981"/>
                    <a:pt x="637" y="13209"/>
                    <a:pt x="498" y="14443"/>
                  </a:cubicBezTo>
                  <a:cubicBezTo>
                    <a:pt x="358" y="15696"/>
                    <a:pt x="299" y="15597"/>
                    <a:pt x="159" y="16551"/>
                  </a:cubicBezTo>
                  <a:cubicBezTo>
                    <a:pt x="0" y="17506"/>
                    <a:pt x="60" y="19814"/>
                    <a:pt x="159" y="21405"/>
                  </a:cubicBezTo>
                  <a:cubicBezTo>
                    <a:pt x="259" y="22997"/>
                    <a:pt x="2169" y="23096"/>
                    <a:pt x="2169" y="23096"/>
                  </a:cubicBezTo>
                  <a:cubicBezTo>
                    <a:pt x="2169" y="23096"/>
                    <a:pt x="2208" y="24648"/>
                    <a:pt x="1970" y="25563"/>
                  </a:cubicBezTo>
                  <a:cubicBezTo>
                    <a:pt x="1711" y="26458"/>
                    <a:pt x="478" y="28726"/>
                    <a:pt x="816" y="28865"/>
                  </a:cubicBezTo>
                  <a:cubicBezTo>
                    <a:pt x="1174" y="29024"/>
                    <a:pt x="2208" y="29124"/>
                    <a:pt x="2208" y="29124"/>
                  </a:cubicBezTo>
                  <a:cubicBezTo>
                    <a:pt x="2208" y="29124"/>
                    <a:pt x="2010" y="31670"/>
                    <a:pt x="2109" y="32963"/>
                  </a:cubicBezTo>
                  <a:cubicBezTo>
                    <a:pt x="2208" y="34256"/>
                    <a:pt x="2467" y="38573"/>
                    <a:pt x="2467" y="40084"/>
                  </a:cubicBezTo>
                  <a:cubicBezTo>
                    <a:pt x="2467" y="41596"/>
                    <a:pt x="3561" y="41079"/>
                    <a:pt x="3561" y="41079"/>
                  </a:cubicBezTo>
                  <a:cubicBezTo>
                    <a:pt x="3561" y="41079"/>
                    <a:pt x="3661" y="41974"/>
                    <a:pt x="3800" y="43048"/>
                  </a:cubicBezTo>
                  <a:cubicBezTo>
                    <a:pt x="3959" y="44083"/>
                    <a:pt x="3800" y="45456"/>
                    <a:pt x="3700" y="46987"/>
                  </a:cubicBezTo>
                  <a:cubicBezTo>
                    <a:pt x="3601" y="48539"/>
                    <a:pt x="5292" y="54606"/>
                    <a:pt x="5769" y="55999"/>
                  </a:cubicBezTo>
                  <a:cubicBezTo>
                    <a:pt x="6227" y="57391"/>
                    <a:pt x="6525" y="58068"/>
                    <a:pt x="6267" y="58963"/>
                  </a:cubicBezTo>
                  <a:cubicBezTo>
                    <a:pt x="6028" y="59858"/>
                    <a:pt x="6366" y="60097"/>
                    <a:pt x="6326" y="61668"/>
                  </a:cubicBezTo>
                  <a:cubicBezTo>
                    <a:pt x="6267" y="63001"/>
                    <a:pt x="6843" y="63976"/>
                    <a:pt x="7619" y="64234"/>
                  </a:cubicBezTo>
                  <a:cubicBezTo>
                    <a:pt x="7739" y="64254"/>
                    <a:pt x="7858" y="64274"/>
                    <a:pt x="7977" y="64274"/>
                  </a:cubicBezTo>
                  <a:cubicBezTo>
                    <a:pt x="8932" y="64274"/>
                    <a:pt x="9131" y="61867"/>
                    <a:pt x="8932" y="61310"/>
                  </a:cubicBezTo>
                  <a:cubicBezTo>
                    <a:pt x="8733" y="60773"/>
                    <a:pt x="8674" y="60077"/>
                    <a:pt x="8674" y="60077"/>
                  </a:cubicBezTo>
                  <a:cubicBezTo>
                    <a:pt x="8674" y="60077"/>
                    <a:pt x="9032" y="60475"/>
                    <a:pt x="9469" y="60614"/>
                  </a:cubicBezTo>
                  <a:cubicBezTo>
                    <a:pt x="9927" y="60773"/>
                    <a:pt x="10623" y="60813"/>
                    <a:pt x="11120" y="60475"/>
                  </a:cubicBezTo>
                  <a:cubicBezTo>
                    <a:pt x="11618" y="60116"/>
                    <a:pt x="10663" y="58724"/>
                    <a:pt x="10026" y="58008"/>
                  </a:cubicBezTo>
                  <a:cubicBezTo>
                    <a:pt x="9370" y="57292"/>
                    <a:pt x="8773" y="55601"/>
                    <a:pt x="8773" y="54208"/>
                  </a:cubicBezTo>
                  <a:cubicBezTo>
                    <a:pt x="8773" y="52816"/>
                    <a:pt x="9967" y="49514"/>
                    <a:pt x="10563" y="47544"/>
                  </a:cubicBezTo>
                  <a:cubicBezTo>
                    <a:pt x="11160" y="45575"/>
                    <a:pt x="10822" y="43745"/>
                    <a:pt x="11021" y="43347"/>
                  </a:cubicBezTo>
                  <a:cubicBezTo>
                    <a:pt x="11220" y="42949"/>
                    <a:pt x="11160" y="41278"/>
                    <a:pt x="11160" y="41278"/>
                  </a:cubicBezTo>
                  <a:lnTo>
                    <a:pt x="11757" y="41278"/>
                  </a:lnTo>
                  <a:cubicBezTo>
                    <a:pt x="12155" y="41278"/>
                    <a:pt x="12214" y="41477"/>
                    <a:pt x="12214" y="40423"/>
                  </a:cubicBezTo>
                  <a:cubicBezTo>
                    <a:pt x="12214" y="39388"/>
                    <a:pt x="13050" y="35231"/>
                    <a:pt x="13428" y="33619"/>
                  </a:cubicBezTo>
                  <a:cubicBezTo>
                    <a:pt x="13806" y="32008"/>
                    <a:pt x="13806" y="29521"/>
                    <a:pt x="13806" y="29521"/>
                  </a:cubicBezTo>
                  <a:lnTo>
                    <a:pt x="14621" y="29362"/>
                  </a:lnTo>
                  <a:cubicBezTo>
                    <a:pt x="15178" y="29263"/>
                    <a:pt x="14721" y="28248"/>
                    <a:pt x="14084" y="26339"/>
                  </a:cubicBezTo>
                  <a:cubicBezTo>
                    <a:pt x="13428" y="24389"/>
                    <a:pt x="13607" y="22181"/>
                    <a:pt x="13607" y="22181"/>
                  </a:cubicBezTo>
                  <a:cubicBezTo>
                    <a:pt x="13607" y="22181"/>
                    <a:pt x="14681" y="22062"/>
                    <a:pt x="15198" y="21007"/>
                  </a:cubicBezTo>
                  <a:close/>
                  <a:moveTo>
                    <a:pt x="7758" y="44063"/>
                  </a:moveTo>
                  <a:cubicBezTo>
                    <a:pt x="7659" y="44302"/>
                    <a:pt x="7619" y="44759"/>
                    <a:pt x="7579" y="45157"/>
                  </a:cubicBezTo>
                  <a:cubicBezTo>
                    <a:pt x="7560" y="45495"/>
                    <a:pt x="7560" y="45794"/>
                    <a:pt x="7560" y="45794"/>
                  </a:cubicBezTo>
                  <a:cubicBezTo>
                    <a:pt x="7560" y="45794"/>
                    <a:pt x="7460" y="45257"/>
                    <a:pt x="7460" y="44839"/>
                  </a:cubicBezTo>
                  <a:cubicBezTo>
                    <a:pt x="7460" y="44401"/>
                    <a:pt x="7221" y="44003"/>
                    <a:pt x="7361" y="43407"/>
                  </a:cubicBezTo>
                  <a:cubicBezTo>
                    <a:pt x="7440" y="43168"/>
                    <a:pt x="7520" y="42710"/>
                    <a:pt x="7579" y="42293"/>
                  </a:cubicBezTo>
                  <a:cubicBezTo>
                    <a:pt x="7679" y="41716"/>
                    <a:pt x="7758" y="41179"/>
                    <a:pt x="7758" y="41179"/>
                  </a:cubicBezTo>
                  <a:cubicBezTo>
                    <a:pt x="7778" y="42611"/>
                    <a:pt x="7938" y="43605"/>
                    <a:pt x="7758" y="44063"/>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96" name="Google Shape;2296;p29"/>
            <p:cNvSpPr/>
            <p:nvPr/>
          </p:nvSpPr>
          <p:spPr>
            <a:xfrm>
              <a:off x="2055750" y="1713700"/>
              <a:ext cx="94025" cy="183050"/>
            </a:xfrm>
            <a:custGeom>
              <a:avLst/>
              <a:gdLst/>
              <a:ahLst/>
              <a:cxnLst/>
              <a:rect l="l" t="t" r="r" b="b"/>
              <a:pathLst>
                <a:path w="3761" h="7322" extrusionOk="0">
                  <a:moveTo>
                    <a:pt x="21" y="160"/>
                  </a:moveTo>
                  <a:cubicBezTo>
                    <a:pt x="21" y="160"/>
                    <a:pt x="1015" y="995"/>
                    <a:pt x="1015" y="1652"/>
                  </a:cubicBezTo>
                  <a:cubicBezTo>
                    <a:pt x="1015" y="2288"/>
                    <a:pt x="1473" y="4457"/>
                    <a:pt x="1672" y="5113"/>
                  </a:cubicBezTo>
                  <a:cubicBezTo>
                    <a:pt x="1871" y="5750"/>
                    <a:pt x="1970" y="4317"/>
                    <a:pt x="2328" y="3661"/>
                  </a:cubicBezTo>
                  <a:cubicBezTo>
                    <a:pt x="2667" y="3004"/>
                    <a:pt x="2826" y="2467"/>
                    <a:pt x="2627" y="1970"/>
                  </a:cubicBezTo>
                  <a:cubicBezTo>
                    <a:pt x="2428" y="1473"/>
                    <a:pt x="3184" y="1254"/>
                    <a:pt x="3681" y="1"/>
                  </a:cubicBezTo>
                  <a:cubicBezTo>
                    <a:pt x="3761" y="478"/>
                    <a:pt x="3721" y="856"/>
                    <a:pt x="3721" y="1333"/>
                  </a:cubicBezTo>
                  <a:cubicBezTo>
                    <a:pt x="3681" y="1791"/>
                    <a:pt x="2885" y="4138"/>
                    <a:pt x="2667" y="4576"/>
                  </a:cubicBezTo>
                  <a:cubicBezTo>
                    <a:pt x="2448" y="5033"/>
                    <a:pt x="1831" y="6466"/>
                    <a:pt x="1771" y="6903"/>
                  </a:cubicBezTo>
                  <a:cubicBezTo>
                    <a:pt x="1712" y="7321"/>
                    <a:pt x="1175" y="6068"/>
                    <a:pt x="876" y="4735"/>
                  </a:cubicBezTo>
                  <a:cubicBezTo>
                    <a:pt x="578" y="3382"/>
                    <a:pt x="1" y="1433"/>
                    <a:pt x="21" y="16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297" name="Google Shape;2297;p29"/>
            <p:cNvSpPr/>
            <p:nvPr/>
          </p:nvSpPr>
          <p:spPr>
            <a:xfrm>
              <a:off x="2006525" y="1963850"/>
              <a:ext cx="18425" cy="40800"/>
            </a:xfrm>
            <a:custGeom>
              <a:avLst/>
              <a:gdLst/>
              <a:ahLst/>
              <a:cxnLst/>
              <a:rect l="l" t="t" r="r" b="b"/>
              <a:pathLst>
                <a:path w="737" h="1632" extrusionOk="0">
                  <a:moveTo>
                    <a:pt x="558" y="1612"/>
                  </a:moveTo>
                  <a:cubicBezTo>
                    <a:pt x="558" y="1612"/>
                    <a:pt x="677" y="1194"/>
                    <a:pt x="717" y="677"/>
                  </a:cubicBezTo>
                  <a:cubicBezTo>
                    <a:pt x="737" y="140"/>
                    <a:pt x="717" y="1"/>
                    <a:pt x="717" y="1"/>
                  </a:cubicBezTo>
                  <a:lnTo>
                    <a:pt x="160" y="80"/>
                  </a:lnTo>
                  <a:cubicBezTo>
                    <a:pt x="160" y="80"/>
                    <a:pt x="100" y="1075"/>
                    <a:pt x="1" y="1393"/>
                  </a:cubicBezTo>
                  <a:cubicBezTo>
                    <a:pt x="259" y="1632"/>
                    <a:pt x="558" y="1612"/>
                    <a:pt x="558" y="1612"/>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298" name="Google Shape;2298;p29"/>
            <p:cNvSpPr/>
            <p:nvPr/>
          </p:nvSpPr>
          <p:spPr>
            <a:xfrm>
              <a:off x="2139300" y="2044425"/>
              <a:ext cx="19925" cy="39800"/>
            </a:xfrm>
            <a:custGeom>
              <a:avLst/>
              <a:gdLst/>
              <a:ahLst/>
              <a:cxnLst/>
              <a:rect l="l" t="t" r="r" b="b"/>
              <a:pathLst>
                <a:path w="797" h="1592" extrusionOk="0">
                  <a:moveTo>
                    <a:pt x="220" y="0"/>
                  </a:moveTo>
                  <a:cubicBezTo>
                    <a:pt x="220" y="0"/>
                    <a:pt x="80" y="995"/>
                    <a:pt x="41" y="1293"/>
                  </a:cubicBezTo>
                  <a:cubicBezTo>
                    <a:pt x="1" y="1592"/>
                    <a:pt x="797" y="1293"/>
                    <a:pt x="797" y="1293"/>
                  </a:cubicBezTo>
                  <a:lnTo>
                    <a:pt x="797"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303" name="Google Shape;2303;p29"/>
          <p:cNvGrpSpPr/>
          <p:nvPr/>
        </p:nvGrpSpPr>
        <p:grpSpPr>
          <a:xfrm>
            <a:off x="1867694" y="1756590"/>
            <a:ext cx="656681" cy="2048451"/>
            <a:chOff x="-545700" y="1352150"/>
            <a:chExt cx="565975" cy="1765500"/>
          </a:xfrm>
        </p:grpSpPr>
        <p:sp>
          <p:nvSpPr>
            <p:cNvPr id="2304" name="Google Shape;2304;p29"/>
            <p:cNvSpPr/>
            <p:nvPr/>
          </p:nvSpPr>
          <p:spPr>
            <a:xfrm>
              <a:off x="-545700" y="1352150"/>
              <a:ext cx="565975" cy="1765500"/>
            </a:xfrm>
            <a:custGeom>
              <a:avLst/>
              <a:gdLst/>
              <a:ahLst/>
              <a:cxnLst/>
              <a:rect l="l" t="t" r="r" b="b"/>
              <a:pathLst>
                <a:path w="22639" h="70620" extrusionOk="0">
                  <a:moveTo>
                    <a:pt x="19774" y="38612"/>
                  </a:moveTo>
                  <a:cubicBezTo>
                    <a:pt x="19774" y="38612"/>
                    <a:pt x="19614" y="38095"/>
                    <a:pt x="19913" y="37697"/>
                  </a:cubicBezTo>
                  <a:cubicBezTo>
                    <a:pt x="20251" y="37299"/>
                    <a:pt x="20251" y="36723"/>
                    <a:pt x="20112" y="36126"/>
                  </a:cubicBezTo>
                  <a:cubicBezTo>
                    <a:pt x="19992" y="35529"/>
                    <a:pt x="20271" y="35589"/>
                    <a:pt x="20311" y="35211"/>
                  </a:cubicBezTo>
                  <a:cubicBezTo>
                    <a:pt x="20370" y="34853"/>
                    <a:pt x="20191" y="31630"/>
                    <a:pt x="20171" y="30118"/>
                  </a:cubicBezTo>
                  <a:cubicBezTo>
                    <a:pt x="20112" y="28586"/>
                    <a:pt x="19475" y="23792"/>
                    <a:pt x="19217" y="21564"/>
                  </a:cubicBezTo>
                  <a:cubicBezTo>
                    <a:pt x="18978" y="19316"/>
                    <a:pt x="18819" y="15955"/>
                    <a:pt x="18779" y="14244"/>
                  </a:cubicBezTo>
                  <a:cubicBezTo>
                    <a:pt x="18719" y="12732"/>
                    <a:pt x="17884" y="12434"/>
                    <a:pt x="16730" y="12056"/>
                  </a:cubicBezTo>
                  <a:cubicBezTo>
                    <a:pt x="16591" y="12016"/>
                    <a:pt x="16432" y="11956"/>
                    <a:pt x="16292" y="11936"/>
                  </a:cubicBezTo>
                  <a:cubicBezTo>
                    <a:pt x="14920" y="11518"/>
                    <a:pt x="13149" y="10782"/>
                    <a:pt x="12692" y="10385"/>
                  </a:cubicBezTo>
                  <a:cubicBezTo>
                    <a:pt x="12214" y="10027"/>
                    <a:pt x="12155" y="9629"/>
                    <a:pt x="12155" y="9032"/>
                  </a:cubicBezTo>
                  <a:cubicBezTo>
                    <a:pt x="12155" y="8435"/>
                    <a:pt x="12393" y="7361"/>
                    <a:pt x="12393" y="7361"/>
                  </a:cubicBezTo>
                  <a:cubicBezTo>
                    <a:pt x="12393" y="7361"/>
                    <a:pt x="13209" y="7480"/>
                    <a:pt x="13527" y="6804"/>
                  </a:cubicBezTo>
                  <a:cubicBezTo>
                    <a:pt x="13885" y="6108"/>
                    <a:pt x="13448" y="5272"/>
                    <a:pt x="13448" y="5272"/>
                  </a:cubicBezTo>
                  <a:cubicBezTo>
                    <a:pt x="13448" y="5272"/>
                    <a:pt x="13527" y="3482"/>
                    <a:pt x="13368" y="2189"/>
                  </a:cubicBezTo>
                  <a:cubicBezTo>
                    <a:pt x="13209" y="896"/>
                    <a:pt x="11777" y="1"/>
                    <a:pt x="10543" y="1"/>
                  </a:cubicBezTo>
                  <a:cubicBezTo>
                    <a:pt x="8435" y="80"/>
                    <a:pt x="7261" y="1075"/>
                    <a:pt x="7182" y="2189"/>
                  </a:cubicBezTo>
                  <a:cubicBezTo>
                    <a:pt x="7082" y="3422"/>
                    <a:pt x="7162" y="4596"/>
                    <a:pt x="7182" y="4795"/>
                  </a:cubicBezTo>
                  <a:cubicBezTo>
                    <a:pt x="7062" y="4775"/>
                    <a:pt x="6963" y="4775"/>
                    <a:pt x="6863" y="4874"/>
                  </a:cubicBezTo>
                  <a:cubicBezTo>
                    <a:pt x="6764" y="4974"/>
                    <a:pt x="6843" y="6207"/>
                    <a:pt x="7002" y="6784"/>
                  </a:cubicBezTo>
                  <a:cubicBezTo>
                    <a:pt x="7162" y="7361"/>
                    <a:pt x="7778" y="6903"/>
                    <a:pt x="7778" y="7202"/>
                  </a:cubicBezTo>
                  <a:cubicBezTo>
                    <a:pt x="7778" y="7500"/>
                    <a:pt x="7838" y="7938"/>
                    <a:pt x="7898" y="8475"/>
                  </a:cubicBezTo>
                  <a:cubicBezTo>
                    <a:pt x="7977" y="8992"/>
                    <a:pt x="7858" y="10186"/>
                    <a:pt x="7559" y="10643"/>
                  </a:cubicBezTo>
                  <a:cubicBezTo>
                    <a:pt x="7261" y="11081"/>
                    <a:pt x="5690" y="11717"/>
                    <a:pt x="3561" y="12235"/>
                  </a:cubicBezTo>
                  <a:cubicBezTo>
                    <a:pt x="1413" y="12752"/>
                    <a:pt x="1333" y="13945"/>
                    <a:pt x="1313" y="15596"/>
                  </a:cubicBezTo>
                  <a:cubicBezTo>
                    <a:pt x="1273" y="17228"/>
                    <a:pt x="1015" y="20291"/>
                    <a:pt x="617" y="22181"/>
                  </a:cubicBezTo>
                  <a:cubicBezTo>
                    <a:pt x="239" y="24091"/>
                    <a:pt x="836" y="26597"/>
                    <a:pt x="418" y="27055"/>
                  </a:cubicBezTo>
                  <a:cubicBezTo>
                    <a:pt x="0" y="27492"/>
                    <a:pt x="80" y="28984"/>
                    <a:pt x="418" y="29860"/>
                  </a:cubicBezTo>
                  <a:cubicBezTo>
                    <a:pt x="776" y="30735"/>
                    <a:pt x="836" y="31809"/>
                    <a:pt x="1134" y="32943"/>
                  </a:cubicBezTo>
                  <a:cubicBezTo>
                    <a:pt x="1433" y="34097"/>
                    <a:pt x="1194" y="34216"/>
                    <a:pt x="1194" y="34853"/>
                  </a:cubicBezTo>
                  <a:cubicBezTo>
                    <a:pt x="1194" y="35509"/>
                    <a:pt x="1890" y="35151"/>
                    <a:pt x="1890" y="35151"/>
                  </a:cubicBezTo>
                  <a:cubicBezTo>
                    <a:pt x="1890" y="35151"/>
                    <a:pt x="2169" y="36444"/>
                    <a:pt x="1830" y="38215"/>
                  </a:cubicBezTo>
                  <a:cubicBezTo>
                    <a:pt x="1532" y="39985"/>
                    <a:pt x="1711" y="46251"/>
                    <a:pt x="1791" y="48360"/>
                  </a:cubicBezTo>
                  <a:cubicBezTo>
                    <a:pt x="1870" y="50449"/>
                    <a:pt x="1711" y="56178"/>
                    <a:pt x="1731" y="57312"/>
                  </a:cubicBezTo>
                  <a:cubicBezTo>
                    <a:pt x="1791" y="58465"/>
                    <a:pt x="1691" y="60594"/>
                    <a:pt x="2029" y="61051"/>
                  </a:cubicBezTo>
                  <a:cubicBezTo>
                    <a:pt x="2387" y="61489"/>
                    <a:pt x="2964" y="62066"/>
                    <a:pt x="2407" y="62603"/>
                  </a:cubicBezTo>
                  <a:cubicBezTo>
                    <a:pt x="1890" y="63140"/>
                    <a:pt x="2069" y="63956"/>
                    <a:pt x="2268" y="64473"/>
                  </a:cubicBezTo>
                  <a:cubicBezTo>
                    <a:pt x="2467" y="64990"/>
                    <a:pt x="1810" y="65905"/>
                    <a:pt x="1273" y="67258"/>
                  </a:cubicBezTo>
                  <a:cubicBezTo>
                    <a:pt x="736" y="68611"/>
                    <a:pt x="736" y="70003"/>
                    <a:pt x="1791" y="70321"/>
                  </a:cubicBezTo>
                  <a:cubicBezTo>
                    <a:pt x="2865" y="70620"/>
                    <a:pt x="3720" y="70122"/>
                    <a:pt x="4277" y="69526"/>
                  </a:cubicBezTo>
                  <a:cubicBezTo>
                    <a:pt x="4794" y="68889"/>
                    <a:pt x="4715" y="67158"/>
                    <a:pt x="5152" y="66940"/>
                  </a:cubicBezTo>
                  <a:cubicBezTo>
                    <a:pt x="5570" y="66721"/>
                    <a:pt x="5670" y="65846"/>
                    <a:pt x="5650" y="64791"/>
                  </a:cubicBezTo>
                  <a:cubicBezTo>
                    <a:pt x="5590" y="63777"/>
                    <a:pt x="6346" y="63120"/>
                    <a:pt x="6346" y="62305"/>
                  </a:cubicBezTo>
                  <a:cubicBezTo>
                    <a:pt x="6346" y="61509"/>
                    <a:pt x="5351" y="60932"/>
                    <a:pt x="5351" y="60932"/>
                  </a:cubicBezTo>
                  <a:cubicBezTo>
                    <a:pt x="5351" y="60932"/>
                    <a:pt x="5550" y="60256"/>
                    <a:pt x="5908" y="59758"/>
                  </a:cubicBezTo>
                  <a:cubicBezTo>
                    <a:pt x="6286" y="59261"/>
                    <a:pt x="6187" y="54527"/>
                    <a:pt x="6366" y="52935"/>
                  </a:cubicBezTo>
                  <a:cubicBezTo>
                    <a:pt x="6565" y="51344"/>
                    <a:pt x="7221" y="45853"/>
                    <a:pt x="7818" y="44739"/>
                  </a:cubicBezTo>
                  <a:cubicBezTo>
                    <a:pt x="8435" y="43645"/>
                    <a:pt x="9151" y="39209"/>
                    <a:pt x="9151" y="39209"/>
                  </a:cubicBezTo>
                  <a:cubicBezTo>
                    <a:pt x="9151" y="39209"/>
                    <a:pt x="9429" y="40502"/>
                    <a:pt x="9569" y="41556"/>
                  </a:cubicBezTo>
                  <a:cubicBezTo>
                    <a:pt x="9728" y="42571"/>
                    <a:pt x="10066" y="44640"/>
                    <a:pt x="10643" y="49354"/>
                  </a:cubicBezTo>
                  <a:cubicBezTo>
                    <a:pt x="11220" y="54089"/>
                    <a:pt x="11419" y="55382"/>
                    <a:pt x="11339" y="56496"/>
                  </a:cubicBezTo>
                  <a:cubicBezTo>
                    <a:pt x="11260" y="57590"/>
                    <a:pt x="10921" y="60375"/>
                    <a:pt x="11120" y="61290"/>
                  </a:cubicBezTo>
                  <a:cubicBezTo>
                    <a:pt x="11319" y="62205"/>
                    <a:pt x="10504" y="62305"/>
                    <a:pt x="11240" y="63299"/>
                  </a:cubicBezTo>
                  <a:cubicBezTo>
                    <a:pt x="11956" y="64294"/>
                    <a:pt x="11319" y="65229"/>
                    <a:pt x="11737" y="65587"/>
                  </a:cubicBezTo>
                  <a:cubicBezTo>
                    <a:pt x="12155" y="65965"/>
                    <a:pt x="12015" y="66621"/>
                    <a:pt x="12015" y="67656"/>
                  </a:cubicBezTo>
                  <a:cubicBezTo>
                    <a:pt x="12015" y="68670"/>
                    <a:pt x="12950" y="69168"/>
                    <a:pt x="14224" y="69227"/>
                  </a:cubicBezTo>
                  <a:cubicBezTo>
                    <a:pt x="15497" y="69267"/>
                    <a:pt x="15676" y="68074"/>
                    <a:pt x="15715" y="67298"/>
                  </a:cubicBezTo>
                  <a:cubicBezTo>
                    <a:pt x="15775" y="66542"/>
                    <a:pt x="14522" y="64294"/>
                    <a:pt x="14522" y="63458"/>
                  </a:cubicBezTo>
                  <a:cubicBezTo>
                    <a:pt x="14522" y="62603"/>
                    <a:pt x="14601" y="62305"/>
                    <a:pt x="15178" y="61370"/>
                  </a:cubicBezTo>
                  <a:cubicBezTo>
                    <a:pt x="15735" y="60415"/>
                    <a:pt x="15875" y="58346"/>
                    <a:pt x="15875" y="57053"/>
                  </a:cubicBezTo>
                  <a:cubicBezTo>
                    <a:pt x="15875" y="55760"/>
                    <a:pt x="15696" y="52478"/>
                    <a:pt x="15696" y="52478"/>
                  </a:cubicBezTo>
                  <a:cubicBezTo>
                    <a:pt x="15696" y="52478"/>
                    <a:pt x="16014" y="52438"/>
                    <a:pt x="16670" y="52438"/>
                  </a:cubicBezTo>
                  <a:lnTo>
                    <a:pt x="16790" y="52438"/>
                  </a:lnTo>
                  <a:cubicBezTo>
                    <a:pt x="17386" y="52478"/>
                    <a:pt x="18023" y="52955"/>
                    <a:pt x="18023" y="52955"/>
                  </a:cubicBezTo>
                  <a:lnTo>
                    <a:pt x="22439" y="49573"/>
                  </a:lnTo>
                  <a:lnTo>
                    <a:pt x="22638" y="38513"/>
                  </a:lnTo>
                  <a:close/>
                  <a:moveTo>
                    <a:pt x="17287" y="37578"/>
                  </a:moveTo>
                  <a:cubicBezTo>
                    <a:pt x="17128" y="38095"/>
                    <a:pt x="17227" y="38871"/>
                    <a:pt x="17227" y="38871"/>
                  </a:cubicBezTo>
                  <a:lnTo>
                    <a:pt x="16730" y="38931"/>
                  </a:lnTo>
                  <a:lnTo>
                    <a:pt x="16193" y="39010"/>
                  </a:lnTo>
                  <a:cubicBezTo>
                    <a:pt x="16193" y="39010"/>
                    <a:pt x="16233" y="38433"/>
                    <a:pt x="16233" y="37876"/>
                  </a:cubicBezTo>
                  <a:cubicBezTo>
                    <a:pt x="16233" y="37299"/>
                    <a:pt x="16093" y="36683"/>
                    <a:pt x="16093" y="36683"/>
                  </a:cubicBezTo>
                  <a:cubicBezTo>
                    <a:pt x="16093" y="36683"/>
                    <a:pt x="16233" y="36623"/>
                    <a:pt x="16670" y="36623"/>
                  </a:cubicBezTo>
                  <a:lnTo>
                    <a:pt x="16730" y="36623"/>
                  </a:lnTo>
                  <a:lnTo>
                    <a:pt x="16730" y="36524"/>
                  </a:lnTo>
                  <a:cubicBezTo>
                    <a:pt x="17028" y="36345"/>
                    <a:pt x="17287" y="36006"/>
                    <a:pt x="17287" y="36006"/>
                  </a:cubicBezTo>
                  <a:cubicBezTo>
                    <a:pt x="17406" y="36583"/>
                    <a:pt x="17466" y="37041"/>
                    <a:pt x="17287" y="37578"/>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05" name="Google Shape;2305;p29"/>
            <p:cNvSpPr/>
            <p:nvPr/>
          </p:nvSpPr>
          <p:spPr>
            <a:xfrm>
              <a:off x="-521350" y="2146375"/>
              <a:ext cx="60700" cy="59200"/>
            </a:xfrm>
            <a:custGeom>
              <a:avLst/>
              <a:gdLst/>
              <a:ahLst/>
              <a:cxnLst/>
              <a:rect l="l" t="t" r="r" b="b"/>
              <a:pathLst>
                <a:path w="2428" h="2368" extrusionOk="0">
                  <a:moveTo>
                    <a:pt x="578" y="2368"/>
                  </a:moveTo>
                  <a:cubicBezTo>
                    <a:pt x="578" y="2368"/>
                    <a:pt x="1" y="1472"/>
                    <a:pt x="578" y="736"/>
                  </a:cubicBezTo>
                  <a:cubicBezTo>
                    <a:pt x="1135" y="0"/>
                    <a:pt x="2428" y="557"/>
                    <a:pt x="2428" y="557"/>
                  </a:cubicBezTo>
                  <a:cubicBezTo>
                    <a:pt x="2428" y="557"/>
                    <a:pt x="1533" y="557"/>
                    <a:pt x="1016" y="955"/>
                  </a:cubicBezTo>
                  <a:cubicBezTo>
                    <a:pt x="518" y="1353"/>
                    <a:pt x="697" y="1631"/>
                    <a:pt x="578" y="2368"/>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306" name="Google Shape;2306;p29"/>
            <p:cNvSpPr/>
            <p:nvPr/>
          </p:nvSpPr>
          <p:spPr>
            <a:xfrm>
              <a:off x="-113550" y="2223450"/>
              <a:ext cx="70150" cy="25900"/>
            </a:xfrm>
            <a:custGeom>
              <a:avLst/>
              <a:gdLst/>
              <a:ahLst/>
              <a:cxnLst/>
              <a:rect l="l" t="t" r="r" b="b"/>
              <a:pathLst>
                <a:path w="2806" h="1036" extrusionOk="0">
                  <a:moveTo>
                    <a:pt x="1" y="975"/>
                  </a:moveTo>
                  <a:cubicBezTo>
                    <a:pt x="1" y="975"/>
                    <a:pt x="1" y="1"/>
                    <a:pt x="1294" y="1"/>
                  </a:cubicBezTo>
                  <a:cubicBezTo>
                    <a:pt x="2587" y="1"/>
                    <a:pt x="2806" y="1035"/>
                    <a:pt x="2806" y="1035"/>
                  </a:cubicBezTo>
                  <a:cubicBezTo>
                    <a:pt x="2806" y="1035"/>
                    <a:pt x="2110" y="498"/>
                    <a:pt x="1234" y="538"/>
                  </a:cubicBezTo>
                  <a:cubicBezTo>
                    <a:pt x="399" y="558"/>
                    <a:pt x="399" y="578"/>
                    <a:pt x="1" y="975"/>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307" name="Google Shape;2307;p29"/>
            <p:cNvSpPr/>
            <p:nvPr/>
          </p:nvSpPr>
          <p:spPr>
            <a:xfrm>
              <a:off x="-420375" y="1594350"/>
              <a:ext cx="188500" cy="493850"/>
            </a:xfrm>
            <a:custGeom>
              <a:avLst/>
              <a:gdLst/>
              <a:ahLst/>
              <a:cxnLst/>
              <a:rect l="l" t="t" r="r" b="b"/>
              <a:pathLst>
                <a:path w="7540" h="19754" extrusionOk="0">
                  <a:moveTo>
                    <a:pt x="7241" y="0"/>
                  </a:moveTo>
                  <a:cubicBezTo>
                    <a:pt x="7301" y="199"/>
                    <a:pt x="7400" y="378"/>
                    <a:pt x="7540" y="537"/>
                  </a:cubicBezTo>
                  <a:cubicBezTo>
                    <a:pt x="7301" y="1950"/>
                    <a:pt x="6704" y="6147"/>
                    <a:pt x="6465" y="9250"/>
                  </a:cubicBezTo>
                  <a:cubicBezTo>
                    <a:pt x="6227" y="12811"/>
                    <a:pt x="6863" y="19674"/>
                    <a:pt x="6863" y="19674"/>
                  </a:cubicBezTo>
                  <a:cubicBezTo>
                    <a:pt x="6863" y="19674"/>
                    <a:pt x="6406" y="19754"/>
                    <a:pt x="4774" y="19754"/>
                  </a:cubicBezTo>
                  <a:cubicBezTo>
                    <a:pt x="3163" y="19754"/>
                    <a:pt x="0" y="18759"/>
                    <a:pt x="0" y="18759"/>
                  </a:cubicBezTo>
                  <a:cubicBezTo>
                    <a:pt x="0" y="18759"/>
                    <a:pt x="537" y="17804"/>
                    <a:pt x="955" y="16551"/>
                  </a:cubicBezTo>
                  <a:cubicBezTo>
                    <a:pt x="1373" y="15278"/>
                    <a:pt x="2169" y="9827"/>
                    <a:pt x="2407" y="5232"/>
                  </a:cubicBezTo>
                  <a:cubicBezTo>
                    <a:pt x="2507" y="2885"/>
                    <a:pt x="2527" y="1731"/>
                    <a:pt x="2367" y="1075"/>
                  </a:cubicBezTo>
                  <a:cubicBezTo>
                    <a:pt x="2447" y="1035"/>
                    <a:pt x="2507" y="955"/>
                    <a:pt x="2527" y="896"/>
                  </a:cubicBezTo>
                  <a:cubicBezTo>
                    <a:pt x="2626" y="756"/>
                    <a:pt x="2706" y="537"/>
                    <a:pt x="2765" y="259"/>
                  </a:cubicBezTo>
                  <a:cubicBezTo>
                    <a:pt x="3263" y="1254"/>
                    <a:pt x="4436" y="2189"/>
                    <a:pt x="5152" y="2189"/>
                  </a:cubicBezTo>
                  <a:cubicBezTo>
                    <a:pt x="5849" y="2189"/>
                    <a:pt x="6804" y="836"/>
                    <a:pt x="724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308" name="Google Shape;2308;p29"/>
            <p:cNvSpPr/>
            <p:nvPr/>
          </p:nvSpPr>
          <p:spPr>
            <a:xfrm>
              <a:off x="-333850" y="1655025"/>
              <a:ext cx="77100" cy="485400"/>
            </a:xfrm>
            <a:custGeom>
              <a:avLst/>
              <a:gdLst/>
              <a:ahLst/>
              <a:cxnLst/>
              <a:rect l="l" t="t" r="r" b="b"/>
              <a:pathLst>
                <a:path w="3084" h="19416" extrusionOk="0">
                  <a:moveTo>
                    <a:pt x="1" y="856"/>
                  </a:moveTo>
                  <a:cubicBezTo>
                    <a:pt x="1" y="856"/>
                    <a:pt x="577" y="0"/>
                    <a:pt x="1532" y="0"/>
                  </a:cubicBezTo>
                  <a:cubicBezTo>
                    <a:pt x="2467" y="0"/>
                    <a:pt x="3084" y="856"/>
                    <a:pt x="3084" y="856"/>
                  </a:cubicBezTo>
                  <a:cubicBezTo>
                    <a:pt x="3084" y="856"/>
                    <a:pt x="2049" y="637"/>
                    <a:pt x="2089" y="1333"/>
                  </a:cubicBezTo>
                  <a:cubicBezTo>
                    <a:pt x="2149" y="2029"/>
                    <a:pt x="2487" y="5650"/>
                    <a:pt x="2487" y="8037"/>
                  </a:cubicBezTo>
                  <a:cubicBezTo>
                    <a:pt x="2487" y="10444"/>
                    <a:pt x="2666" y="16631"/>
                    <a:pt x="2427" y="17784"/>
                  </a:cubicBezTo>
                  <a:cubicBezTo>
                    <a:pt x="2169" y="18958"/>
                    <a:pt x="1333" y="19416"/>
                    <a:pt x="1154" y="17864"/>
                  </a:cubicBezTo>
                  <a:cubicBezTo>
                    <a:pt x="975" y="16352"/>
                    <a:pt x="1035" y="8196"/>
                    <a:pt x="1075" y="6625"/>
                  </a:cubicBezTo>
                  <a:cubicBezTo>
                    <a:pt x="1134" y="5053"/>
                    <a:pt x="1373" y="1791"/>
                    <a:pt x="1194" y="1333"/>
                  </a:cubicBezTo>
                  <a:cubicBezTo>
                    <a:pt x="995" y="935"/>
                    <a:pt x="538" y="597"/>
                    <a:pt x="1" y="856"/>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3" name="Title 2">
            <a:extLst>
              <a:ext uri="{FF2B5EF4-FFF2-40B4-BE49-F238E27FC236}">
                <a16:creationId xmlns:a16="http://schemas.microsoft.com/office/drawing/2014/main" id="{8B6AB082-C432-51F5-5C39-6D9A20555404}"/>
              </a:ext>
            </a:extLst>
          </p:cNvPr>
          <p:cNvSpPr>
            <a:spLocks noGrp="1"/>
          </p:cNvSpPr>
          <p:nvPr>
            <p:ph type="title"/>
          </p:nvPr>
        </p:nvSpPr>
        <p:spPr>
          <a:xfrm>
            <a:off x="2366058" y="670788"/>
            <a:ext cx="8772400" cy="641600"/>
          </a:xfrm>
        </p:spPr>
        <p:txBody>
          <a:bodyPr/>
          <a:lstStyle/>
          <a:p>
            <a:endParaRPr lang="en-TH" dirty="0"/>
          </a:p>
        </p:txBody>
      </p:sp>
      <p:sp>
        <p:nvSpPr>
          <p:cNvPr id="2488" name="Title 1">
            <a:extLst>
              <a:ext uri="{FF2B5EF4-FFF2-40B4-BE49-F238E27FC236}">
                <a16:creationId xmlns:a16="http://schemas.microsoft.com/office/drawing/2014/main" id="{2B6951EF-4ADF-4D6C-3C25-153440DE36C6}"/>
              </a:ext>
            </a:extLst>
          </p:cNvPr>
          <p:cNvSpPr txBox="1">
            <a:spLocks/>
          </p:cNvSpPr>
          <p:nvPr/>
        </p:nvSpPr>
        <p:spPr>
          <a:xfrm>
            <a:off x="721904" y="640126"/>
            <a:ext cx="11210925" cy="784473"/>
          </a:xfrm>
          <a:prstGeom prst="rect">
            <a:avLst/>
          </a:prstGeom>
          <a:solidFill>
            <a:schemeClr val="accent4">
              <a:lumMod val="90000"/>
            </a:schemeClr>
          </a:solidFill>
          <a:ln>
            <a:noFill/>
          </a:ln>
        </p:spPr>
        <p:txBody>
          <a:bodyPr spcFirstLastPara="1" vert="horz" wrap="square" lIns="91440" tIns="45720" rIns="91440" bIns="45720" rtlCol="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4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b="1" kern="0" dirty="0">
                <a:solidFill>
                  <a:schemeClr val="bg1"/>
                </a:solidFill>
                <a:latin typeface="Abadi" panose="020B0604020104020204" pitchFamily="34" charset="0"/>
              </a:rPr>
              <a:t>How to leadership with a team?</a:t>
            </a:r>
          </a:p>
        </p:txBody>
      </p:sp>
      <p:sp>
        <p:nvSpPr>
          <p:cNvPr id="2492" name="TextBox 2491">
            <a:extLst>
              <a:ext uri="{FF2B5EF4-FFF2-40B4-BE49-F238E27FC236}">
                <a16:creationId xmlns:a16="http://schemas.microsoft.com/office/drawing/2014/main" id="{FE674552-853E-E143-0972-1C7DF83FF4A7}"/>
              </a:ext>
            </a:extLst>
          </p:cNvPr>
          <p:cNvSpPr txBox="1"/>
          <p:nvPr/>
        </p:nvSpPr>
        <p:spPr>
          <a:xfrm>
            <a:off x="2689394" y="3174342"/>
            <a:ext cx="6096000" cy="369332"/>
          </a:xfrm>
          <a:prstGeom prst="rect">
            <a:avLst/>
          </a:prstGeom>
          <a:noFill/>
        </p:spPr>
        <p:txBody>
          <a:bodyPr wrap="square">
            <a:spAutoFit/>
          </a:bodyPr>
          <a:lstStyle/>
          <a:p>
            <a:r>
              <a:rPr lang="en-US" sz="1800" b="0" i="0" kern="1200" dirty="0">
                <a:solidFill>
                  <a:schemeClr val="tx1"/>
                </a:solidFill>
                <a:effectLst/>
                <a:latin typeface="+mn-lt"/>
                <a:ea typeface="+mn-ea"/>
                <a:cs typeface="+mn-cs"/>
              </a:rPr>
              <a:t>Learn to lead yourself first</a:t>
            </a:r>
            <a:endParaRPr lang="en-TH" dirty="0"/>
          </a:p>
        </p:txBody>
      </p:sp>
      <p:sp>
        <p:nvSpPr>
          <p:cNvPr id="2494" name="TextBox 2493">
            <a:extLst>
              <a:ext uri="{FF2B5EF4-FFF2-40B4-BE49-F238E27FC236}">
                <a16:creationId xmlns:a16="http://schemas.microsoft.com/office/drawing/2014/main" id="{7EE9382D-8FAA-6D2F-CEC9-0EEDA3146A98}"/>
              </a:ext>
            </a:extLst>
          </p:cNvPr>
          <p:cNvSpPr txBox="1"/>
          <p:nvPr/>
        </p:nvSpPr>
        <p:spPr>
          <a:xfrm>
            <a:off x="7456494" y="3089766"/>
            <a:ext cx="4465320" cy="369332"/>
          </a:xfrm>
          <a:prstGeom prst="rect">
            <a:avLst/>
          </a:prstGeom>
          <a:noFill/>
        </p:spPr>
        <p:txBody>
          <a:bodyPr wrap="square">
            <a:spAutoFit/>
          </a:bodyPr>
          <a:lstStyle/>
          <a:p>
            <a:r>
              <a:rPr lang="en-US" sz="1800" b="0" i="0" kern="1200" dirty="0">
                <a:solidFill>
                  <a:schemeClr val="tx1"/>
                </a:solidFill>
                <a:effectLst/>
                <a:latin typeface="+mn-lt"/>
                <a:ea typeface="+mn-ea"/>
                <a:cs typeface="+mn-cs"/>
              </a:rPr>
              <a:t>Seek feedback: up, down, and across</a:t>
            </a:r>
            <a:endParaRPr lang="en-TH" dirty="0"/>
          </a:p>
        </p:txBody>
      </p:sp>
      <p:sp>
        <p:nvSpPr>
          <p:cNvPr id="2496" name="TextBox 2495">
            <a:extLst>
              <a:ext uri="{FF2B5EF4-FFF2-40B4-BE49-F238E27FC236}">
                <a16:creationId xmlns:a16="http://schemas.microsoft.com/office/drawing/2014/main" id="{C272ED48-04D1-9DBE-EC9B-7A503CD82076}"/>
              </a:ext>
            </a:extLst>
          </p:cNvPr>
          <p:cNvSpPr txBox="1"/>
          <p:nvPr/>
        </p:nvSpPr>
        <p:spPr>
          <a:xfrm>
            <a:off x="7469107" y="3422475"/>
            <a:ext cx="3484921" cy="369332"/>
          </a:xfrm>
          <a:prstGeom prst="rect">
            <a:avLst/>
          </a:prstGeom>
          <a:noFill/>
        </p:spPr>
        <p:txBody>
          <a:bodyPr wrap="square">
            <a:spAutoFit/>
          </a:bodyPr>
          <a:lstStyle/>
          <a:p>
            <a:r>
              <a:rPr lang="en-US" sz="1800" b="0" i="0" kern="1200" dirty="0">
                <a:solidFill>
                  <a:schemeClr val="tx1"/>
                </a:solidFill>
                <a:effectLst/>
                <a:latin typeface="+mn-lt"/>
                <a:ea typeface="+mn-ea"/>
                <a:cs typeface="+mn-cs"/>
              </a:rPr>
              <a:t>Be open to new ideas</a:t>
            </a:r>
            <a:endParaRPr lang="en-TH" dirty="0"/>
          </a:p>
        </p:txBody>
      </p:sp>
      <p:sp>
        <p:nvSpPr>
          <p:cNvPr id="2498" name="TextBox 2497">
            <a:extLst>
              <a:ext uri="{FF2B5EF4-FFF2-40B4-BE49-F238E27FC236}">
                <a16:creationId xmlns:a16="http://schemas.microsoft.com/office/drawing/2014/main" id="{81457628-589C-9B13-BBAD-AAD308E07040}"/>
              </a:ext>
            </a:extLst>
          </p:cNvPr>
          <p:cNvSpPr txBox="1"/>
          <p:nvPr/>
        </p:nvSpPr>
        <p:spPr>
          <a:xfrm>
            <a:off x="7230367" y="5407355"/>
            <a:ext cx="6256020" cy="369332"/>
          </a:xfrm>
          <a:prstGeom prst="rect">
            <a:avLst/>
          </a:prstGeom>
          <a:noFill/>
        </p:spPr>
        <p:txBody>
          <a:bodyPr wrap="square">
            <a:spAutoFit/>
          </a:bodyPr>
          <a:lstStyle/>
          <a:p>
            <a:r>
              <a:rPr lang="en-US" sz="1800" b="0" i="0" kern="1200" dirty="0">
                <a:solidFill>
                  <a:schemeClr val="tx1"/>
                </a:solidFill>
                <a:effectLst/>
                <a:latin typeface="+mn-lt"/>
                <a:ea typeface="+mn-ea"/>
                <a:cs typeface="+mn-cs"/>
              </a:rPr>
              <a:t>Push yourself outside of your comfort zone</a:t>
            </a:r>
            <a:endParaRPr lang="en-TH" dirty="0"/>
          </a:p>
        </p:txBody>
      </p:sp>
      <p:sp>
        <p:nvSpPr>
          <p:cNvPr id="2500" name="TextBox 2499">
            <a:extLst>
              <a:ext uri="{FF2B5EF4-FFF2-40B4-BE49-F238E27FC236}">
                <a16:creationId xmlns:a16="http://schemas.microsoft.com/office/drawing/2014/main" id="{13DB0C97-3C49-B8ED-83D0-5AEB622F74CC}"/>
              </a:ext>
            </a:extLst>
          </p:cNvPr>
          <p:cNvSpPr txBox="1"/>
          <p:nvPr/>
        </p:nvSpPr>
        <p:spPr>
          <a:xfrm>
            <a:off x="2641850" y="5345276"/>
            <a:ext cx="3454150" cy="923330"/>
          </a:xfrm>
          <a:prstGeom prst="rect">
            <a:avLst/>
          </a:prstGeom>
          <a:noFill/>
        </p:spPr>
        <p:txBody>
          <a:bodyPr wrap="square">
            <a:spAutoFit/>
          </a:bodyPr>
          <a:lstStyle/>
          <a:p>
            <a:r>
              <a:rPr lang="en-US" sz="1800" b="0" i="0" kern="1200" dirty="0">
                <a:solidFill>
                  <a:schemeClr val="tx1"/>
                </a:solidFill>
                <a:effectLst/>
                <a:latin typeface="+mn-lt"/>
                <a:ea typeface="+mn-ea"/>
                <a:cs typeface="+mn-cs"/>
              </a:rPr>
              <a:t>Measure the performance of your team along several dimensions.</a:t>
            </a:r>
          </a:p>
        </p:txBody>
      </p:sp>
      <p:sp>
        <p:nvSpPr>
          <p:cNvPr id="2504" name="TextBox 2503">
            <a:extLst>
              <a:ext uri="{FF2B5EF4-FFF2-40B4-BE49-F238E27FC236}">
                <a16:creationId xmlns:a16="http://schemas.microsoft.com/office/drawing/2014/main" id="{62EB4184-22B4-2951-CF2A-61539DAB87CA}"/>
              </a:ext>
            </a:extLst>
          </p:cNvPr>
          <p:cNvSpPr txBox="1"/>
          <p:nvPr/>
        </p:nvSpPr>
        <p:spPr>
          <a:xfrm>
            <a:off x="7230367" y="5802687"/>
            <a:ext cx="6743700" cy="369332"/>
          </a:xfrm>
          <a:prstGeom prst="rect">
            <a:avLst/>
          </a:prstGeom>
          <a:noFill/>
        </p:spPr>
        <p:txBody>
          <a:bodyPr wrap="square">
            <a:spAutoFit/>
          </a:bodyPr>
          <a:lstStyle/>
          <a:p>
            <a:r>
              <a:rPr lang="en-US" sz="1800" b="0" i="0" kern="1200" dirty="0">
                <a:solidFill>
                  <a:schemeClr val="tx1"/>
                </a:solidFill>
                <a:effectLst/>
                <a:latin typeface="+mn-lt"/>
                <a:ea typeface="+mn-ea"/>
                <a:cs typeface="+mn-cs"/>
              </a:rPr>
              <a:t>Pay attention to team dynamics</a:t>
            </a:r>
            <a:endParaRPr lang="en-T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F53B-6795-E31E-755A-DA53CE57539F}"/>
              </a:ext>
            </a:extLst>
          </p:cNvPr>
          <p:cNvSpPr>
            <a:spLocks noGrp="1"/>
          </p:cNvSpPr>
          <p:nvPr>
            <p:ph type="title"/>
          </p:nvPr>
        </p:nvSpPr>
        <p:spPr>
          <a:xfrm>
            <a:off x="1181052" y="733532"/>
            <a:ext cx="10030691" cy="696857"/>
          </a:xfrm>
          <a:solidFill>
            <a:schemeClr val="accent4">
              <a:lumMod val="90000"/>
            </a:schemeClr>
          </a:solidFill>
        </p:spPr>
        <p:txBody>
          <a:bodyPr/>
          <a:lstStyle/>
          <a:p>
            <a:r>
              <a:rPr lang="en-US" dirty="0">
                <a:solidFill>
                  <a:schemeClr val="tx1"/>
                </a:solidFill>
                <a:latin typeface="Chalkboard" panose="03050602040202020205" pitchFamily="66" charset="77"/>
              </a:rPr>
              <a:t>Chapter , Topics Content</a:t>
            </a:r>
            <a:endParaRPr lang="en-TH" dirty="0">
              <a:solidFill>
                <a:schemeClr val="tx1"/>
              </a:solidFill>
              <a:latin typeface="Chalkboard" panose="03050602040202020205" pitchFamily="66" charset="77"/>
            </a:endParaRPr>
          </a:p>
        </p:txBody>
      </p:sp>
      <p:sp>
        <p:nvSpPr>
          <p:cNvPr id="4" name="TextBox 3">
            <a:extLst>
              <a:ext uri="{FF2B5EF4-FFF2-40B4-BE49-F238E27FC236}">
                <a16:creationId xmlns:a16="http://schemas.microsoft.com/office/drawing/2014/main" id="{957935AA-2992-5C2C-7BEA-A1B8072094EB}"/>
              </a:ext>
            </a:extLst>
          </p:cNvPr>
          <p:cNvSpPr txBox="1"/>
          <p:nvPr/>
        </p:nvSpPr>
        <p:spPr>
          <a:xfrm>
            <a:off x="1181052" y="2428948"/>
            <a:ext cx="7434301" cy="1892506"/>
          </a:xfrm>
          <a:prstGeom prst="rect">
            <a:avLst/>
          </a:prstGeom>
          <a:noFill/>
        </p:spPr>
        <p:txBody>
          <a:bodyPr wrap="square">
            <a:spAutoFit/>
          </a:bodyPr>
          <a:lstStyle/>
          <a:p>
            <a:pPr marL="990575" lvl="1" indent="-380990" algn="thaiDist" defTabSz="1219170">
              <a:lnSpc>
                <a:spcPct val="150000"/>
              </a:lnSpc>
              <a:buClr>
                <a:srgbClr val="000000"/>
              </a:buClr>
              <a:buFont typeface="+mj-lt"/>
              <a:buAutoNum type="arabicPeriod"/>
            </a:pPr>
            <a:r>
              <a:rPr lang="en-US" sz="2000" kern="0" dirty="0">
                <a:solidFill>
                  <a:srgbClr val="000000"/>
                </a:solidFill>
                <a:latin typeface="Chalkboard" panose="03050602040202020205" pitchFamily="66" charset="77"/>
                <a:ea typeface="DengXian" panose="02010600030101010101" pitchFamily="2" charset="-122"/>
                <a:cs typeface="Cordia New" panose="020B0304020202020204" pitchFamily="34" charset="-34"/>
                <a:sym typeface="Arial"/>
              </a:rPr>
              <a:t>Theory of Trait Leadership </a:t>
            </a:r>
          </a:p>
          <a:p>
            <a:pPr marL="990575" lvl="1" indent="-380990" algn="thaiDist" defTabSz="1219170">
              <a:lnSpc>
                <a:spcPct val="150000"/>
              </a:lnSpc>
              <a:buClr>
                <a:srgbClr val="000000"/>
              </a:buClr>
              <a:buFont typeface="+mj-lt"/>
              <a:buAutoNum type="arabicPeriod"/>
            </a:pPr>
            <a:r>
              <a:rPr lang="en-US" sz="2000" kern="0" dirty="0">
                <a:solidFill>
                  <a:srgbClr val="000000"/>
                </a:solidFill>
                <a:latin typeface="Chalkboard" panose="03050602040202020205" pitchFamily="66" charset="77"/>
                <a:ea typeface="DengXian" panose="02010600030101010101" pitchFamily="2" charset="-122"/>
                <a:cs typeface="Cordia New" panose="020B0304020202020204" pitchFamily="34" charset="-34"/>
                <a:sym typeface="Arial"/>
              </a:rPr>
              <a:t>Theory of Behavioral Leadership</a:t>
            </a:r>
          </a:p>
          <a:p>
            <a:pPr marL="990575" lvl="1" indent="-380990" algn="thaiDist" defTabSz="1219170">
              <a:lnSpc>
                <a:spcPct val="150000"/>
              </a:lnSpc>
              <a:buClr>
                <a:srgbClr val="000000"/>
              </a:buClr>
              <a:buFont typeface="+mj-lt"/>
              <a:buAutoNum type="arabicPeriod"/>
            </a:pPr>
            <a:r>
              <a:rPr lang="en-US" sz="2000" kern="0" dirty="0">
                <a:solidFill>
                  <a:srgbClr val="000000"/>
                </a:solidFill>
                <a:latin typeface="Chalkboard" panose="03050602040202020205" pitchFamily="66" charset="77"/>
                <a:ea typeface="DengXian" panose="02010600030101010101" pitchFamily="2" charset="-122"/>
                <a:cs typeface="Cordia New" panose="020B0304020202020204" pitchFamily="34" charset="-34"/>
                <a:sym typeface="Arial"/>
              </a:rPr>
              <a:t>Theory of Integrative Leadership</a:t>
            </a:r>
          </a:p>
          <a:p>
            <a:pPr marL="990575" lvl="1" indent="-380990" algn="thaiDist" defTabSz="1219170">
              <a:lnSpc>
                <a:spcPct val="150000"/>
              </a:lnSpc>
              <a:buClr>
                <a:srgbClr val="000000"/>
              </a:buClr>
              <a:buFont typeface="+mj-lt"/>
              <a:buAutoNum type="arabicPeriod"/>
            </a:pPr>
            <a:r>
              <a:rPr lang="en-US" sz="2000" kern="0" dirty="0">
                <a:solidFill>
                  <a:srgbClr val="000000"/>
                </a:solidFill>
                <a:latin typeface="Chalkboard" panose="03050602040202020205" pitchFamily="66" charset="77"/>
                <a:ea typeface="DengXian" panose="02010600030101010101" pitchFamily="2" charset="-122"/>
                <a:cs typeface="Cordia New" panose="020B0304020202020204" pitchFamily="34" charset="-34"/>
                <a:sym typeface="Arial"/>
              </a:rPr>
              <a:t>Theory of Situational Leadership</a:t>
            </a:r>
          </a:p>
        </p:txBody>
      </p:sp>
      <p:grpSp>
        <p:nvGrpSpPr>
          <p:cNvPr id="203" name="Google Shape;4061;p41">
            <a:extLst>
              <a:ext uri="{FF2B5EF4-FFF2-40B4-BE49-F238E27FC236}">
                <a16:creationId xmlns:a16="http://schemas.microsoft.com/office/drawing/2014/main" id="{0FB0A15E-9A52-74BE-49BD-758A56A4386E}"/>
              </a:ext>
            </a:extLst>
          </p:cNvPr>
          <p:cNvGrpSpPr/>
          <p:nvPr/>
        </p:nvGrpSpPr>
        <p:grpSpPr>
          <a:xfrm>
            <a:off x="8207556" y="1885271"/>
            <a:ext cx="928837" cy="2870776"/>
            <a:chOff x="3875313" y="2586050"/>
            <a:chExt cx="325984" cy="1007526"/>
          </a:xfrm>
        </p:grpSpPr>
        <p:sp>
          <p:nvSpPr>
            <p:cNvPr id="204" name="Google Shape;4062;p41">
              <a:extLst>
                <a:ext uri="{FF2B5EF4-FFF2-40B4-BE49-F238E27FC236}">
                  <a16:creationId xmlns:a16="http://schemas.microsoft.com/office/drawing/2014/main" id="{40212026-8D24-F15E-4F0E-6CB7CB729235}"/>
                </a:ext>
              </a:extLst>
            </p:cNvPr>
            <p:cNvSpPr/>
            <p:nvPr/>
          </p:nvSpPr>
          <p:spPr>
            <a:xfrm>
              <a:off x="3962509" y="3488447"/>
              <a:ext cx="211987" cy="105129"/>
            </a:xfrm>
            <a:custGeom>
              <a:avLst/>
              <a:gdLst/>
              <a:ahLst/>
              <a:cxnLst/>
              <a:rect l="l" t="t" r="r" b="b"/>
              <a:pathLst>
                <a:path w="10544" h="5229" extrusionOk="0">
                  <a:moveTo>
                    <a:pt x="4756" y="1"/>
                  </a:moveTo>
                  <a:cubicBezTo>
                    <a:pt x="3645" y="1"/>
                    <a:pt x="2574" y="217"/>
                    <a:pt x="1771" y="655"/>
                  </a:cubicBezTo>
                  <a:cubicBezTo>
                    <a:pt x="0" y="1590"/>
                    <a:pt x="120" y="3261"/>
                    <a:pt x="2069" y="4335"/>
                  </a:cubicBezTo>
                  <a:cubicBezTo>
                    <a:pt x="3114" y="4927"/>
                    <a:pt x="4473" y="5228"/>
                    <a:pt x="5780" y="5228"/>
                  </a:cubicBezTo>
                  <a:cubicBezTo>
                    <a:pt x="6889" y="5228"/>
                    <a:pt x="7961" y="5012"/>
                    <a:pt x="8773" y="4574"/>
                  </a:cubicBezTo>
                  <a:cubicBezTo>
                    <a:pt x="10544" y="3639"/>
                    <a:pt x="10424" y="1968"/>
                    <a:pt x="8475" y="894"/>
                  </a:cubicBezTo>
                  <a:cubicBezTo>
                    <a:pt x="7430" y="302"/>
                    <a:pt x="6066" y="1"/>
                    <a:pt x="47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4063;p41">
              <a:extLst>
                <a:ext uri="{FF2B5EF4-FFF2-40B4-BE49-F238E27FC236}">
                  <a16:creationId xmlns:a16="http://schemas.microsoft.com/office/drawing/2014/main" id="{A1A1763D-7450-52E1-DC03-E5579EA4C6E2}"/>
                </a:ext>
              </a:extLst>
            </p:cNvPr>
            <p:cNvSpPr/>
            <p:nvPr/>
          </p:nvSpPr>
          <p:spPr>
            <a:xfrm>
              <a:off x="4122887" y="2756903"/>
              <a:ext cx="78410" cy="289432"/>
            </a:xfrm>
            <a:custGeom>
              <a:avLst/>
              <a:gdLst/>
              <a:ahLst/>
              <a:cxnLst/>
              <a:rect l="l" t="t" r="r" b="b"/>
              <a:pathLst>
                <a:path w="3900" h="14396" extrusionOk="0">
                  <a:moveTo>
                    <a:pt x="224" y="1"/>
                  </a:moveTo>
                  <a:cubicBezTo>
                    <a:pt x="222" y="1"/>
                    <a:pt x="221" y="1"/>
                    <a:pt x="219" y="1"/>
                  </a:cubicBezTo>
                  <a:cubicBezTo>
                    <a:pt x="0" y="41"/>
                    <a:pt x="498" y="1672"/>
                    <a:pt x="557" y="1871"/>
                  </a:cubicBezTo>
                  <a:cubicBezTo>
                    <a:pt x="1552" y="5750"/>
                    <a:pt x="1114" y="9828"/>
                    <a:pt x="1254" y="13826"/>
                  </a:cubicBezTo>
                  <a:cubicBezTo>
                    <a:pt x="1254" y="13966"/>
                    <a:pt x="1254" y="14105"/>
                    <a:pt x="1313" y="14224"/>
                  </a:cubicBezTo>
                  <a:cubicBezTo>
                    <a:pt x="1377" y="14335"/>
                    <a:pt x="1490" y="14395"/>
                    <a:pt x="1594" y="14395"/>
                  </a:cubicBezTo>
                  <a:cubicBezTo>
                    <a:pt x="1621" y="14395"/>
                    <a:pt x="1647" y="14391"/>
                    <a:pt x="1671" y="14383"/>
                  </a:cubicBezTo>
                  <a:cubicBezTo>
                    <a:pt x="2447" y="12474"/>
                    <a:pt x="3124" y="10584"/>
                    <a:pt x="3800" y="8634"/>
                  </a:cubicBezTo>
                  <a:cubicBezTo>
                    <a:pt x="3860" y="8455"/>
                    <a:pt x="3899" y="8316"/>
                    <a:pt x="3899" y="8137"/>
                  </a:cubicBezTo>
                  <a:cubicBezTo>
                    <a:pt x="3899" y="7958"/>
                    <a:pt x="3840" y="7819"/>
                    <a:pt x="3780" y="7660"/>
                  </a:cubicBezTo>
                  <a:cubicBezTo>
                    <a:pt x="3502" y="6943"/>
                    <a:pt x="3203" y="6227"/>
                    <a:pt x="2905" y="5531"/>
                  </a:cubicBezTo>
                  <a:cubicBezTo>
                    <a:pt x="2388" y="4258"/>
                    <a:pt x="1850" y="2985"/>
                    <a:pt x="1214" y="1751"/>
                  </a:cubicBezTo>
                  <a:cubicBezTo>
                    <a:pt x="1095" y="1534"/>
                    <a:pt x="466" y="1"/>
                    <a:pt x="224" y="1"/>
                  </a:cubicBezTo>
                  <a:close/>
                </a:path>
              </a:pathLst>
            </a:custGeom>
            <a:solidFill>
              <a:srgbClr val="1F1E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4064;p41">
              <a:extLst>
                <a:ext uri="{FF2B5EF4-FFF2-40B4-BE49-F238E27FC236}">
                  <a16:creationId xmlns:a16="http://schemas.microsoft.com/office/drawing/2014/main" id="{A8B3BB6B-1021-D30D-05BC-9FC34AB6B4AE}"/>
                </a:ext>
              </a:extLst>
            </p:cNvPr>
            <p:cNvSpPr/>
            <p:nvPr/>
          </p:nvSpPr>
          <p:spPr>
            <a:xfrm>
              <a:off x="4122887" y="2756903"/>
              <a:ext cx="78410" cy="289432"/>
            </a:xfrm>
            <a:custGeom>
              <a:avLst/>
              <a:gdLst/>
              <a:ahLst/>
              <a:cxnLst/>
              <a:rect l="l" t="t" r="r" b="b"/>
              <a:pathLst>
                <a:path w="3900" h="14396" extrusionOk="0">
                  <a:moveTo>
                    <a:pt x="224" y="1"/>
                  </a:moveTo>
                  <a:cubicBezTo>
                    <a:pt x="222" y="1"/>
                    <a:pt x="221" y="1"/>
                    <a:pt x="219" y="1"/>
                  </a:cubicBezTo>
                  <a:cubicBezTo>
                    <a:pt x="0" y="41"/>
                    <a:pt x="498" y="1672"/>
                    <a:pt x="557" y="1871"/>
                  </a:cubicBezTo>
                  <a:cubicBezTo>
                    <a:pt x="1552" y="5750"/>
                    <a:pt x="1114" y="9828"/>
                    <a:pt x="1254" y="13826"/>
                  </a:cubicBezTo>
                  <a:cubicBezTo>
                    <a:pt x="1254" y="13966"/>
                    <a:pt x="1254" y="14105"/>
                    <a:pt x="1313" y="14224"/>
                  </a:cubicBezTo>
                  <a:cubicBezTo>
                    <a:pt x="1377" y="14335"/>
                    <a:pt x="1490" y="14395"/>
                    <a:pt x="1594" y="14395"/>
                  </a:cubicBezTo>
                  <a:cubicBezTo>
                    <a:pt x="1621" y="14395"/>
                    <a:pt x="1647" y="14391"/>
                    <a:pt x="1671" y="14383"/>
                  </a:cubicBezTo>
                  <a:cubicBezTo>
                    <a:pt x="2447" y="12474"/>
                    <a:pt x="3124" y="10584"/>
                    <a:pt x="3800" y="8634"/>
                  </a:cubicBezTo>
                  <a:cubicBezTo>
                    <a:pt x="3860" y="8455"/>
                    <a:pt x="3899" y="8316"/>
                    <a:pt x="3899" y="8137"/>
                  </a:cubicBezTo>
                  <a:cubicBezTo>
                    <a:pt x="3899" y="7958"/>
                    <a:pt x="3840" y="7819"/>
                    <a:pt x="3780" y="7660"/>
                  </a:cubicBezTo>
                  <a:cubicBezTo>
                    <a:pt x="3502" y="6943"/>
                    <a:pt x="3203" y="6227"/>
                    <a:pt x="2905" y="5531"/>
                  </a:cubicBezTo>
                  <a:cubicBezTo>
                    <a:pt x="2388" y="4258"/>
                    <a:pt x="1850" y="2985"/>
                    <a:pt x="1214" y="1751"/>
                  </a:cubicBezTo>
                  <a:cubicBezTo>
                    <a:pt x="1095" y="1534"/>
                    <a:pt x="466" y="1"/>
                    <a:pt x="224" y="1"/>
                  </a:cubicBezTo>
                  <a:close/>
                </a:path>
              </a:pathLst>
            </a:custGeom>
            <a:solidFill>
              <a:srgbClr val="3236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4065;p41">
              <a:extLst>
                <a:ext uri="{FF2B5EF4-FFF2-40B4-BE49-F238E27FC236}">
                  <a16:creationId xmlns:a16="http://schemas.microsoft.com/office/drawing/2014/main" id="{512F07DF-C623-3033-60C7-D6BFFB09018B}"/>
                </a:ext>
              </a:extLst>
            </p:cNvPr>
            <p:cNvSpPr/>
            <p:nvPr/>
          </p:nvSpPr>
          <p:spPr>
            <a:xfrm>
              <a:off x="3983297" y="3517197"/>
              <a:ext cx="105209" cy="55852"/>
            </a:xfrm>
            <a:custGeom>
              <a:avLst/>
              <a:gdLst/>
              <a:ahLst/>
              <a:cxnLst/>
              <a:rect l="l" t="t" r="r" b="b"/>
              <a:pathLst>
                <a:path w="5233" h="2778" extrusionOk="0">
                  <a:moveTo>
                    <a:pt x="936" y="1"/>
                  </a:moveTo>
                  <a:cubicBezTo>
                    <a:pt x="777" y="1"/>
                    <a:pt x="637" y="1"/>
                    <a:pt x="498" y="61"/>
                  </a:cubicBezTo>
                  <a:cubicBezTo>
                    <a:pt x="41" y="220"/>
                    <a:pt x="1" y="876"/>
                    <a:pt x="61" y="1274"/>
                  </a:cubicBezTo>
                  <a:cubicBezTo>
                    <a:pt x="61" y="1354"/>
                    <a:pt x="80" y="1453"/>
                    <a:pt x="140" y="1533"/>
                  </a:cubicBezTo>
                  <a:cubicBezTo>
                    <a:pt x="180" y="1612"/>
                    <a:pt x="259" y="1652"/>
                    <a:pt x="359" y="1712"/>
                  </a:cubicBezTo>
                  <a:cubicBezTo>
                    <a:pt x="1095" y="2110"/>
                    <a:pt x="1950" y="2308"/>
                    <a:pt x="2786" y="2507"/>
                  </a:cubicBezTo>
                  <a:cubicBezTo>
                    <a:pt x="3370" y="2628"/>
                    <a:pt x="3970" y="2778"/>
                    <a:pt x="4584" y="2778"/>
                  </a:cubicBezTo>
                  <a:cubicBezTo>
                    <a:pt x="4680" y="2778"/>
                    <a:pt x="4777" y="2774"/>
                    <a:pt x="4875" y="2766"/>
                  </a:cubicBezTo>
                  <a:cubicBezTo>
                    <a:pt x="4974" y="2766"/>
                    <a:pt x="5113" y="2746"/>
                    <a:pt x="5153" y="2667"/>
                  </a:cubicBezTo>
                  <a:cubicBezTo>
                    <a:pt x="5233" y="2567"/>
                    <a:pt x="5173" y="2468"/>
                    <a:pt x="5133" y="2368"/>
                  </a:cubicBezTo>
                  <a:cubicBezTo>
                    <a:pt x="4875" y="1871"/>
                    <a:pt x="4477" y="1473"/>
                    <a:pt x="4019" y="1155"/>
                  </a:cubicBezTo>
                  <a:cubicBezTo>
                    <a:pt x="3542" y="836"/>
                    <a:pt x="3044" y="558"/>
                    <a:pt x="2527" y="299"/>
                  </a:cubicBezTo>
                  <a:cubicBezTo>
                    <a:pt x="2050" y="61"/>
                    <a:pt x="1453" y="1"/>
                    <a:pt x="9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4066;p41">
              <a:extLst>
                <a:ext uri="{FF2B5EF4-FFF2-40B4-BE49-F238E27FC236}">
                  <a16:creationId xmlns:a16="http://schemas.microsoft.com/office/drawing/2014/main" id="{D2644C3A-15F3-9754-6134-B1E8AF608504}"/>
                </a:ext>
              </a:extLst>
            </p:cNvPr>
            <p:cNvSpPr/>
            <p:nvPr/>
          </p:nvSpPr>
          <p:spPr>
            <a:xfrm>
              <a:off x="3981307" y="3048829"/>
              <a:ext cx="83999" cy="480268"/>
            </a:xfrm>
            <a:custGeom>
              <a:avLst/>
              <a:gdLst/>
              <a:ahLst/>
              <a:cxnLst/>
              <a:rect l="l" t="t" r="r" b="b"/>
              <a:pathLst>
                <a:path w="4178" h="23888" extrusionOk="0">
                  <a:moveTo>
                    <a:pt x="2647" y="0"/>
                  </a:moveTo>
                  <a:cubicBezTo>
                    <a:pt x="2437" y="0"/>
                    <a:pt x="2227" y="24"/>
                    <a:pt x="2029" y="62"/>
                  </a:cubicBezTo>
                  <a:cubicBezTo>
                    <a:pt x="975" y="261"/>
                    <a:pt x="478" y="997"/>
                    <a:pt x="259" y="1932"/>
                  </a:cubicBezTo>
                  <a:cubicBezTo>
                    <a:pt x="0" y="2947"/>
                    <a:pt x="100" y="4180"/>
                    <a:pt x="179" y="5075"/>
                  </a:cubicBezTo>
                  <a:cubicBezTo>
                    <a:pt x="279" y="6627"/>
                    <a:pt x="378" y="8139"/>
                    <a:pt x="398" y="9690"/>
                  </a:cubicBezTo>
                  <a:cubicBezTo>
                    <a:pt x="478" y="14266"/>
                    <a:pt x="557" y="18801"/>
                    <a:pt x="617" y="23376"/>
                  </a:cubicBezTo>
                  <a:cubicBezTo>
                    <a:pt x="617" y="23476"/>
                    <a:pt x="617" y="23575"/>
                    <a:pt x="677" y="23655"/>
                  </a:cubicBezTo>
                  <a:cubicBezTo>
                    <a:pt x="776" y="23854"/>
                    <a:pt x="1055" y="23874"/>
                    <a:pt x="1274" y="23874"/>
                  </a:cubicBezTo>
                  <a:cubicBezTo>
                    <a:pt x="1342" y="23882"/>
                    <a:pt x="1412" y="23887"/>
                    <a:pt x="1482" y="23887"/>
                  </a:cubicBezTo>
                  <a:cubicBezTo>
                    <a:pt x="1737" y="23887"/>
                    <a:pt x="1984" y="23822"/>
                    <a:pt x="2109" y="23635"/>
                  </a:cubicBezTo>
                  <a:cubicBezTo>
                    <a:pt x="2189" y="23536"/>
                    <a:pt x="2208" y="23376"/>
                    <a:pt x="2208" y="23257"/>
                  </a:cubicBezTo>
                  <a:cubicBezTo>
                    <a:pt x="2328" y="22163"/>
                    <a:pt x="2407" y="21049"/>
                    <a:pt x="2527" y="19955"/>
                  </a:cubicBezTo>
                  <a:lnTo>
                    <a:pt x="4158" y="1673"/>
                  </a:lnTo>
                  <a:cubicBezTo>
                    <a:pt x="4178" y="1435"/>
                    <a:pt x="4178" y="1176"/>
                    <a:pt x="4138" y="937"/>
                  </a:cubicBezTo>
                  <a:cubicBezTo>
                    <a:pt x="3942" y="229"/>
                    <a:pt x="3301" y="0"/>
                    <a:pt x="26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4067;p41">
              <a:extLst>
                <a:ext uri="{FF2B5EF4-FFF2-40B4-BE49-F238E27FC236}">
                  <a16:creationId xmlns:a16="http://schemas.microsoft.com/office/drawing/2014/main" id="{F3D85BE0-917F-339D-364E-CBFF3FF105DB}"/>
                </a:ext>
              </a:extLst>
            </p:cNvPr>
            <p:cNvSpPr/>
            <p:nvPr/>
          </p:nvSpPr>
          <p:spPr>
            <a:xfrm>
              <a:off x="4050891" y="3482817"/>
              <a:ext cx="105209" cy="55832"/>
            </a:xfrm>
            <a:custGeom>
              <a:avLst/>
              <a:gdLst/>
              <a:ahLst/>
              <a:cxnLst/>
              <a:rect l="l" t="t" r="r" b="b"/>
              <a:pathLst>
                <a:path w="5233" h="2777" extrusionOk="0">
                  <a:moveTo>
                    <a:pt x="916" y="0"/>
                  </a:moveTo>
                  <a:cubicBezTo>
                    <a:pt x="777" y="0"/>
                    <a:pt x="617" y="0"/>
                    <a:pt x="498" y="60"/>
                  </a:cubicBezTo>
                  <a:cubicBezTo>
                    <a:pt x="1" y="199"/>
                    <a:pt x="1" y="875"/>
                    <a:pt x="60" y="1273"/>
                  </a:cubicBezTo>
                  <a:cubicBezTo>
                    <a:pt x="60" y="1353"/>
                    <a:pt x="80" y="1452"/>
                    <a:pt x="120" y="1512"/>
                  </a:cubicBezTo>
                  <a:cubicBezTo>
                    <a:pt x="180" y="1592"/>
                    <a:pt x="259" y="1651"/>
                    <a:pt x="359" y="1691"/>
                  </a:cubicBezTo>
                  <a:cubicBezTo>
                    <a:pt x="1095" y="2089"/>
                    <a:pt x="1950" y="2288"/>
                    <a:pt x="2786" y="2487"/>
                  </a:cubicBezTo>
                  <a:cubicBezTo>
                    <a:pt x="3371" y="2624"/>
                    <a:pt x="3971" y="2777"/>
                    <a:pt x="4586" y="2777"/>
                  </a:cubicBezTo>
                  <a:cubicBezTo>
                    <a:pt x="4682" y="2777"/>
                    <a:pt x="4778" y="2773"/>
                    <a:pt x="4874" y="2765"/>
                  </a:cubicBezTo>
                  <a:cubicBezTo>
                    <a:pt x="4974" y="2765"/>
                    <a:pt x="5093" y="2745"/>
                    <a:pt x="5153" y="2666"/>
                  </a:cubicBezTo>
                  <a:cubicBezTo>
                    <a:pt x="5232" y="2566"/>
                    <a:pt x="5173" y="2467"/>
                    <a:pt x="5133" y="2367"/>
                  </a:cubicBezTo>
                  <a:cubicBezTo>
                    <a:pt x="4874" y="1870"/>
                    <a:pt x="4477" y="1472"/>
                    <a:pt x="3999" y="1154"/>
                  </a:cubicBezTo>
                  <a:cubicBezTo>
                    <a:pt x="3562" y="816"/>
                    <a:pt x="3044" y="557"/>
                    <a:pt x="2507" y="299"/>
                  </a:cubicBezTo>
                  <a:cubicBezTo>
                    <a:pt x="2050" y="60"/>
                    <a:pt x="1453" y="0"/>
                    <a:pt x="9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4068;p41">
              <a:extLst>
                <a:ext uri="{FF2B5EF4-FFF2-40B4-BE49-F238E27FC236}">
                  <a16:creationId xmlns:a16="http://schemas.microsoft.com/office/drawing/2014/main" id="{0F7BCC61-D19F-4850-07C5-FFB7A450E9D3}"/>
                </a:ext>
              </a:extLst>
            </p:cNvPr>
            <p:cNvSpPr/>
            <p:nvPr/>
          </p:nvSpPr>
          <p:spPr>
            <a:xfrm>
              <a:off x="4051293" y="3508411"/>
              <a:ext cx="103601" cy="31203"/>
            </a:xfrm>
            <a:custGeom>
              <a:avLst/>
              <a:gdLst/>
              <a:ahLst/>
              <a:cxnLst/>
              <a:rect l="l" t="t" r="r" b="b"/>
              <a:pathLst>
                <a:path w="5153" h="1552" extrusionOk="0">
                  <a:moveTo>
                    <a:pt x="5073" y="1094"/>
                  </a:moveTo>
                  <a:cubicBezTo>
                    <a:pt x="5133" y="1194"/>
                    <a:pt x="5153" y="1313"/>
                    <a:pt x="5113" y="1393"/>
                  </a:cubicBezTo>
                  <a:cubicBezTo>
                    <a:pt x="5053" y="1472"/>
                    <a:pt x="4934" y="1492"/>
                    <a:pt x="4835" y="1492"/>
                  </a:cubicBezTo>
                  <a:cubicBezTo>
                    <a:pt x="4138" y="1552"/>
                    <a:pt x="3442" y="1373"/>
                    <a:pt x="2746" y="1214"/>
                  </a:cubicBezTo>
                  <a:cubicBezTo>
                    <a:pt x="1890" y="1015"/>
                    <a:pt x="1055" y="816"/>
                    <a:pt x="299" y="418"/>
                  </a:cubicBezTo>
                  <a:cubicBezTo>
                    <a:pt x="239" y="378"/>
                    <a:pt x="140" y="319"/>
                    <a:pt x="80" y="259"/>
                  </a:cubicBezTo>
                  <a:cubicBezTo>
                    <a:pt x="40" y="179"/>
                    <a:pt x="1" y="100"/>
                    <a:pt x="1" y="0"/>
                  </a:cubicBezTo>
                  <a:cubicBezTo>
                    <a:pt x="339" y="279"/>
                    <a:pt x="697" y="478"/>
                    <a:pt x="1095" y="597"/>
                  </a:cubicBezTo>
                  <a:cubicBezTo>
                    <a:pt x="1493" y="716"/>
                    <a:pt x="1930" y="816"/>
                    <a:pt x="2348" y="895"/>
                  </a:cubicBezTo>
                  <a:cubicBezTo>
                    <a:pt x="2646" y="955"/>
                    <a:pt x="2945" y="1015"/>
                    <a:pt x="3243" y="1074"/>
                  </a:cubicBezTo>
                  <a:cubicBezTo>
                    <a:pt x="3681" y="1174"/>
                    <a:pt x="4158" y="1273"/>
                    <a:pt x="4636" y="1253"/>
                  </a:cubicBezTo>
                  <a:cubicBezTo>
                    <a:pt x="4815" y="1273"/>
                    <a:pt x="5033" y="1214"/>
                    <a:pt x="5073" y="1094"/>
                  </a:cubicBezTo>
                  <a:close/>
                </a:path>
              </a:pathLst>
            </a:custGeom>
            <a:solidFill>
              <a:srgbClr val="3236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4069;p41">
              <a:extLst>
                <a:ext uri="{FF2B5EF4-FFF2-40B4-BE49-F238E27FC236}">
                  <a16:creationId xmlns:a16="http://schemas.microsoft.com/office/drawing/2014/main" id="{8D261058-4B2F-8EC1-0FAB-BF3321E54C0F}"/>
                </a:ext>
              </a:extLst>
            </p:cNvPr>
            <p:cNvSpPr/>
            <p:nvPr/>
          </p:nvSpPr>
          <p:spPr>
            <a:xfrm>
              <a:off x="4053303" y="3014429"/>
              <a:ext cx="79194" cy="480107"/>
            </a:xfrm>
            <a:custGeom>
              <a:avLst/>
              <a:gdLst/>
              <a:ahLst/>
              <a:cxnLst/>
              <a:rect l="l" t="t" r="r" b="b"/>
              <a:pathLst>
                <a:path w="3939" h="23880" extrusionOk="0">
                  <a:moveTo>
                    <a:pt x="2394" y="0"/>
                  </a:moveTo>
                  <a:cubicBezTo>
                    <a:pt x="2182" y="0"/>
                    <a:pt x="1969" y="24"/>
                    <a:pt x="1771" y="62"/>
                  </a:cubicBezTo>
                  <a:cubicBezTo>
                    <a:pt x="637" y="261"/>
                    <a:pt x="338" y="918"/>
                    <a:pt x="139" y="1932"/>
                  </a:cubicBezTo>
                  <a:cubicBezTo>
                    <a:pt x="0" y="2549"/>
                    <a:pt x="40" y="2549"/>
                    <a:pt x="60" y="3126"/>
                  </a:cubicBezTo>
                  <a:cubicBezTo>
                    <a:pt x="179" y="9870"/>
                    <a:pt x="279" y="16633"/>
                    <a:pt x="378" y="23377"/>
                  </a:cubicBezTo>
                  <a:cubicBezTo>
                    <a:pt x="378" y="23476"/>
                    <a:pt x="378" y="23576"/>
                    <a:pt x="418" y="23655"/>
                  </a:cubicBezTo>
                  <a:cubicBezTo>
                    <a:pt x="517" y="23854"/>
                    <a:pt x="796" y="23874"/>
                    <a:pt x="1015" y="23874"/>
                  </a:cubicBezTo>
                  <a:cubicBezTo>
                    <a:pt x="1075" y="23878"/>
                    <a:pt x="1135" y="23880"/>
                    <a:pt x="1195" y="23880"/>
                  </a:cubicBezTo>
                  <a:cubicBezTo>
                    <a:pt x="1468" y="23880"/>
                    <a:pt x="1723" y="23831"/>
                    <a:pt x="1870" y="23635"/>
                  </a:cubicBezTo>
                  <a:cubicBezTo>
                    <a:pt x="1950" y="23516"/>
                    <a:pt x="1969" y="23377"/>
                    <a:pt x="1969" y="23257"/>
                  </a:cubicBezTo>
                  <a:cubicBezTo>
                    <a:pt x="2069" y="22163"/>
                    <a:pt x="2168" y="21049"/>
                    <a:pt x="2268" y="19955"/>
                  </a:cubicBezTo>
                  <a:lnTo>
                    <a:pt x="3919" y="1674"/>
                  </a:lnTo>
                  <a:cubicBezTo>
                    <a:pt x="3939" y="1415"/>
                    <a:pt x="3939" y="1176"/>
                    <a:pt x="3879" y="918"/>
                  </a:cubicBezTo>
                  <a:cubicBezTo>
                    <a:pt x="3699" y="226"/>
                    <a:pt x="3052" y="0"/>
                    <a:pt x="23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4070;p41">
              <a:extLst>
                <a:ext uri="{FF2B5EF4-FFF2-40B4-BE49-F238E27FC236}">
                  <a16:creationId xmlns:a16="http://schemas.microsoft.com/office/drawing/2014/main" id="{B28B1252-1EE9-C908-558A-026309EBADCF}"/>
                </a:ext>
              </a:extLst>
            </p:cNvPr>
            <p:cNvSpPr/>
            <p:nvPr/>
          </p:nvSpPr>
          <p:spPr>
            <a:xfrm>
              <a:off x="4005694" y="2776103"/>
              <a:ext cx="123203" cy="277972"/>
            </a:xfrm>
            <a:custGeom>
              <a:avLst/>
              <a:gdLst/>
              <a:ahLst/>
              <a:cxnLst/>
              <a:rect l="l" t="t" r="r" b="b"/>
              <a:pathLst>
                <a:path w="6128" h="13826" extrusionOk="0">
                  <a:moveTo>
                    <a:pt x="2726" y="1"/>
                  </a:moveTo>
                  <a:lnTo>
                    <a:pt x="1632" y="339"/>
                  </a:lnTo>
                  <a:lnTo>
                    <a:pt x="1" y="1333"/>
                  </a:lnTo>
                  <a:lnTo>
                    <a:pt x="80" y="1791"/>
                  </a:lnTo>
                  <a:cubicBezTo>
                    <a:pt x="339" y="3482"/>
                    <a:pt x="578" y="5193"/>
                    <a:pt x="836" y="6884"/>
                  </a:cubicBezTo>
                  <a:cubicBezTo>
                    <a:pt x="995" y="8017"/>
                    <a:pt x="1175" y="9191"/>
                    <a:pt x="1334" y="10345"/>
                  </a:cubicBezTo>
                  <a:cubicBezTo>
                    <a:pt x="1393" y="10882"/>
                    <a:pt x="1493" y="11459"/>
                    <a:pt x="1572" y="12016"/>
                  </a:cubicBezTo>
                  <a:cubicBezTo>
                    <a:pt x="1592" y="12215"/>
                    <a:pt x="1692" y="13727"/>
                    <a:pt x="1811" y="13747"/>
                  </a:cubicBezTo>
                  <a:cubicBezTo>
                    <a:pt x="2085" y="13799"/>
                    <a:pt x="2365" y="13826"/>
                    <a:pt x="2646" y="13826"/>
                  </a:cubicBezTo>
                  <a:cubicBezTo>
                    <a:pt x="3526" y="13826"/>
                    <a:pt x="4414" y="13568"/>
                    <a:pt x="5153" y="13070"/>
                  </a:cubicBezTo>
                  <a:cubicBezTo>
                    <a:pt x="5471" y="12851"/>
                    <a:pt x="5810" y="12573"/>
                    <a:pt x="5929" y="12215"/>
                  </a:cubicBezTo>
                  <a:cubicBezTo>
                    <a:pt x="6028" y="11956"/>
                    <a:pt x="6028" y="11678"/>
                    <a:pt x="6028" y="11419"/>
                  </a:cubicBezTo>
                  <a:lnTo>
                    <a:pt x="6028" y="10942"/>
                  </a:lnTo>
                  <a:cubicBezTo>
                    <a:pt x="6048" y="9370"/>
                    <a:pt x="6128" y="7799"/>
                    <a:pt x="6128" y="6227"/>
                  </a:cubicBezTo>
                  <a:cubicBezTo>
                    <a:pt x="6128" y="5471"/>
                    <a:pt x="5710" y="4596"/>
                    <a:pt x="5451" y="3880"/>
                  </a:cubicBezTo>
                  <a:lnTo>
                    <a:pt x="4198" y="1"/>
                  </a:ln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4071;p41">
              <a:extLst>
                <a:ext uri="{FF2B5EF4-FFF2-40B4-BE49-F238E27FC236}">
                  <a16:creationId xmlns:a16="http://schemas.microsoft.com/office/drawing/2014/main" id="{16D20347-B3DC-7AE4-AA1B-E80282975169}"/>
                </a:ext>
              </a:extLst>
            </p:cNvPr>
            <p:cNvSpPr/>
            <p:nvPr/>
          </p:nvSpPr>
          <p:spPr>
            <a:xfrm>
              <a:off x="4065286" y="2746368"/>
              <a:ext cx="90010" cy="386499"/>
            </a:xfrm>
            <a:custGeom>
              <a:avLst/>
              <a:gdLst/>
              <a:ahLst/>
              <a:cxnLst/>
              <a:rect l="l" t="t" r="r" b="b"/>
              <a:pathLst>
                <a:path w="4477" h="19224" extrusionOk="0">
                  <a:moveTo>
                    <a:pt x="1" y="8"/>
                  </a:moveTo>
                  <a:cubicBezTo>
                    <a:pt x="1" y="8"/>
                    <a:pt x="1" y="8"/>
                    <a:pt x="1" y="8"/>
                  </a:cubicBezTo>
                  <a:cubicBezTo>
                    <a:pt x="1" y="8"/>
                    <a:pt x="1" y="8"/>
                    <a:pt x="1" y="8"/>
                  </a:cubicBezTo>
                  <a:close/>
                  <a:moveTo>
                    <a:pt x="135" y="1"/>
                  </a:moveTo>
                  <a:cubicBezTo>
                    <a:pt x="91" y="1"/>
                    <a:pt x="47" y="3"/>
                    <a:pt x="1" y="8"/>
                  </a:cubicBezTo>
                  <a:lnTo>
                    <a:pt x="1" y="8"/>
                  </a:lnTo>
                  <a:cubicBezTo>
                    <a:pt x="3" y="7"/>
                    <a:pt x="4" y="7"/>
                    <a:pt x="5" y="7"/>
                  </a:cubicBezTo>
                  <a:cubicBezTo>
                    <a:pt x="189" y="7"/>
                    <a:pt x="757" y="1182"/>
                    <a:pt x="836" y="1321"/>
                  </a:cubicBezTo>
                  <a:cubicBezTo>
                    <a:pt x="1294" y="2255"/>
                    <a:pt x="1393" y="3549"/>
                    <a:pt x="1592" y="4563"/>
                  </a:cubicBezTo>
                  <a:cubicBezTo>
                    <a:pt x="1851" y="5856"/>
                    <a:pt x="2050" y="7169"/>
                    <a:pt x="2189" y="8482"/>
                  </a:cubicBezTo>
                  <a:cubicBezTo>
                    <a:pt x="2587" y="12043"/>
                    <a:pt x="2567" y="15643"/>
                    <a:pt x="2428" y="19224"/>
                  </a:cubicBezTo>
                  <a:cubicBezTo>
                    <a:pt x="2786" y="19224"/>
                    <a:pt x="3164" y="19085"/>
                    <a:pt x="3482" y="18906"/>
                  </a:cubicBezTo>
                  <a:cubicBezTo>
                    <a:pt x="3761" y="18766"/>
                    <a:pt x="4039" y="18568"/>
                    <a:pt x="4218" y="18289"/>
                  </a:cubicBezTo>
                  <a:cubicBezTo>
                    <a:pt x="4457" y="17891"/>
                    <a:pt x="4437" y="17414"/>
                    <a:pt x="4417" y="16976"/>
                  </a:cubicBezTo>
                  <a:cubicBezTo>
                    <a:pt x="4337" y="15385"/>
                    <a:pt x="4357" y="11923"/>
                    <a:pt x="4377" y="10332"/>
                  </a:cubicBezTo>
                  <a:cubicBezTo>
                    <a:pt x="4377" y="10173"/>
                    <a:pt x="4377" y="10034"/>
                    <a:pt x="4357" y="9934"/>
                  </a:cubicBezTo>
                  <a:cubicBezTo>
                    <a:pt x="4377" y="8263"/>
                    <a:pt x="4477" y="6652"/>
                    <a:pt x="4318" y="4981"/>
                  </a:cubicBezTo>
                  <a:cubicBezTo>
                    <a:pt x="4218" y="4086"/>
                    <a:pt x="4079" y="3210"/>
                    <a:pt x="3860" y="2375"/>
                  </a:cubicBezTo>
                  <a:cubicBezTo>
                    <a:pt x="3761" y="1957"/>
                    <a:pt x="3661" y="1519"/>
                    <a:pt x="3482" y="1122"/>
                  </a:cubicBezTo>
                  <a:cubicBezTo>
                    <a:pt x="3383" y="863"/>
                    <a:pt x="3263" y="485"/>
                    <a:pt x="3025" y="326"/>
                  </a:cubicBezTo>
                  <a:cubicBezTo>
                    <a:pt x="2896" y="236"/>
                    <a:pt x="2726" y="212"/>
                    <a:pt x="2552" y="212"/>
                  </a:cubicBezTo>
                  <a:cubicBezTo>
                    <a:pt x="2456" y="212"/>
                    <a:pt x="2360" y="219"/>
                    <a:pt x="2269" y="226"/>
                  </a:cubicBezTo>
                  <a:cubicBezTo>
                    <a:pt x="2096" y="243"/>
                    <a:pt x="1926" y="253"/>
                    <a:pt x="1758" y="253"/>
                  </a:cubicBezTo>
                  <a:cubicBezTo>
                    <a:pt x="1521" y="253"/>
                    <a:pt x="1288" y="233"/>
                    <a:pt x="1055" y="187"/>
                  </a:cubicBezTo>
                  <a:cubicBezTo>
                    <a:pt x="740" y="117"/>
                    <a:pt x="456" y="1"/>
                    <a:pt x="1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4072;p41">
              <a:extLst>
                <a:ext uri="{FF2B5EF4-FFF2-40B4-BE49-F238E27FC236}">
                  <a16:creationId xmlns:a16="http://schemas.microsoft.com/office/drawing/2014/main" id="{8FBD4E35-AD35-6E58-79DD-541019D5DEEA}"/>
                </a:ext>
              </a:extLst>
            </p:cNvPr>
            <p:cNvSpPr/>
            <p:nvPr/>
          </p:nvSpPr>
          <p:spPr>
            <a:xfrm>
              <a:off x="4066090" y="2745443"/>
              <a:ext cx="59209" cy="172260"/>
            </a:xfrm>
            <a:custGeom>
              <a:avLst/>
              <a:gdLst/>
              <a:ahLst/>
              <a:cxnLst/>
              <a:rect l="l" t="t" r="r" b="b"/>
              <a:pathLst>
                <a:path w="2945" h="8568" extrusionOk="0">
                  <a:moveTo>
                    <a:pt x="6" y="13"/>
                  </a:moveTo>
                  <a:cubicBezTo>
                    <a:pt x="4" y="13"/>
                    <a:pt x="2" y="13"/>
                    <a:pt x="1" y="14"/>
                  </a:cubicBezTo>
                  <a:cubicBezTo>
                    <a:pt x="2" y="14"/>
                    <a:pt x="4" y="13"/>
                    <a:pt x="6" y="13"/>
                  </a:cubicBezTo>
                  <a:close/>
                  <a:moveTo>
                    <a:pt x="164" y="1"/>
                  </a:moveTo>
                  <a:cubicBezTo>
                    <a:pt x="112" y="1"/>
                    <a:pt x="59" y="4"/>
                    <a:pt x="6" y="13"/>
                  </a:cubicBezTo>
                  <a:lnTo>
                    <a:pt x="6" y="13"/>
                  </a:lnTo>
                  <a:cubicBezTo>
                    <a:pt x="7" y="13"/>
                    <a:pt x="8" y="13"/>
                    <a:pt x="9" y="13"/>
                  </a:cubicBezTo>
                  <a:cubicBezTo>
                    <a:pt x="179" y="13"/>
                    <a:pt x="738" y="1170"/>
                    <a:pt x="816" y="1327"/>
                  </a:cubicBezTo>
                  <a:cubicBezTo>
                    <a:pt x="1294" y="2242"/>
                    <a:pt x="1393" y="3535"/>
                    <a:pt x="1592" y="4549"/>
                  </a:cubicBezTo>
                  <a:cubicBezTo>
                    <a:pt x="1831" y="5842"/>
                    <a:pt x="2030" y="7175"/>
                    <a:pt x="2189" y="8488"/>
                  </a:cubicBezTo>
                  <a:cubicBezTo>
                    <a:pt x="2149" y="8488"/>
                    <a:pt x="2129" y="8568"/>
                    <a:pt x="2189" y="8568"/>
                  </a:cubicBezTo>
                  <a:cubicBezTo>
                    <a:pt x="2229" y="8568"/>
                    <a:pt x="2229" y="8508"/>
                    <a:pt x="2229" y="8488"/>
                  </a:cubicBezTo>
                  <a:cubicBezTo>
                    <a:pt x="2308" y="7772"/>
                    <a:pt x="2527" y="7096"/>
                    <a:pt x="2686" y="6399"/>
                  </a:cubicBezTo>
                  <a:cubicBezTo>
                    <a:pt x="2845" y="5703"/>
                    <a:pt x="2945" y="4987"/>
                    <a:pt x="2825" y="4291"/>
                  </a:cubicBezTo>
                  <a:cubicBezTo>
                    <a:pt x="2825" y="4191"/>
                    <a:pt x="2806" y="4112"/>
                    <a:pt x="2726" y="4032"/>
                  </a:cubicBezTo>
                  <a:cubicBezTo>
                    <a:pt x="2587" y="3913"/>
                    <a:pt x="2308" y="3992"/>
                    <a:pt x="2149" y="3833"/>
                  </a:cubicBezTo>
                  <a:cubicBezTo>
                    <a:pt x="2129" y="3813"/>
                    <a:pt x="2109" y="3754"/>
                    <a:pt x="2109" y="3734"/>
                  </a:cubicBezTo>
                  <a:cubicBezTo>
                    <a:pt x="2109" y="3694"/>
                    <a:pt x="2149" y="3634"/>
                    <a:pt x="2209" y="3614"/>
                  </a:cubicBezTo>
                  <a:cubicBezTo>
                    <a:pt x="2348" y="3515"/>
                    <a:pt x="2507" y="3435"/>
                    <a:pt x="2646" y="3336"/>
                  </a:cubicBezTo>
                  <a:cubicBezTo>
                    <a:pt x="2686" y="3316"/>
                    <a:pt x="2726" y="3316"/>
                    <a:pt x="2726" y="3256"/>
                  </a:cubicBezTo>
                  <a:cubicBezTo>
                    <a:pt x="2726" y="3236"/>
                    <a:pt x="2726" y="3197"/>
                    <a:pt x="2706" y="3157"/>
                  </a:cubicBezTo>
                  <a:cubicBezTo>
                    <a:pt x="2288" y="2103"/>
                    <a:pt x="1731" y="1108"/>
                    <a:pt x="1035" y="173"/>
                  </a:cubicBezTo>
                  <a:cubicBezTo>
                    <a:pt x="749" y="122"/>
                    <a:pt x="463" y="1"/>
                    <a:pt x="164" y="1"/>
                  </a:cubicBezTo>
                  <a:close/>
                </a:path>
              </a:pathLst>
            </a:custGeom>
            <a:solidFill>
              <a:srgbClr val="3236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4073;p41">
              <a:extLst>
                <a:ext uri="{FF2B5EF4-FFF2-40B4-BE49-F238E27FC236}">
                  <a16:creationId xmlns:a16="http://schemas.microsoft.com/office/drawing/2014/main" id="{28118D27-2C0E-4B20-781C-182E718E1C1A}"/>
                </a:ext>
              </a:extLst>
            </p:cNvPr>
            <p:cNvSpPr/>
            <p:nvPr/>
          </p:nvSpPr>
          <p:spPr>
            <a:xfrm>
              <a:off x="4004106" y="2698116"/>
              <a:ext cx="68799" cy="78007"/>
            </a:xfrm>
            <a:custGeom>
              <a:avLst/>
              <a:gdLst/>
              <a:ahLst/>
              <a:cxnLst/>
              <a:rect l="l" t="t" r="r" b="b"/>
              <a:pathLst>
                <a:path w="3422" h="3880" extrusionOk="0">
                  <a:moveTo>
                    <a:pt x="120" y="1"/>
                  </a:moveTo>
                  <a:cubicBezTo>
                    <a:pt x="239" y="1254"/>
                    <a:pt x="159" y="1791"/>
                    <a:pt x="20" y="3064"/>
                  </a:cubicBezTo>
                  <a:cubicBezTo>
                    <a:pt x="20" y="3124"/>
                    <a:pt x="0" y="3223"/>
                    <a:pt x="40" y="3283"/>
                  </a:cubicBezTo>
                  <a:cubicBezTo>
                    <a:pt x="60" y="3323"/>
                    <a:pt x="140" y="3382"/>
                    <a:pt x="219" y="3402"/>
                  </a:cubicBezTo>
                  <a:cubicBezTo>
                    <a:pt x="869" y="3721"/>
                    <a:pt x="1581" y="3880"/>
                    <a:pt x="2301" y="3880"/>
                  </a:cubicBezTo>
                  <a:cubicBezTo>
                    <a:pt x="2661" y="3880"/>
                    <a:pt x="3024" y="3840"/>
                    <a:pt x="3382" y="3760"/>
                  </a:cubicBezTo>
                  <a:cubicBezTo>
                    <a:pt x="3382" y="2726"/>
                    <a:pt x="3422" y="2487"/>
                    <a:pt x="3422" y="1473"/>
                  </a:cubicBezTo>
                  <a:lnTo>
                    <a:pt x="12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4074;p41">
              <a:extLst>
                <a:ext uri="{FF2B5EF4-FFF2-40B4-BE49-F238E27FC236}">
                  <a16:creationId xmlns:a16="http://schemas.microsoft.com/office/drawing/2014/main" id="{96712911-4BF6-FA60-92CF-847CF739DFBC}"/>
                </a:ext>
              </a:extLst>
            </p:cNvPr>
            <p:cNvSpPr/>
            <p:nvPr/>
          </p:nvSpPr>
          <p:spPr>
            <a:xfrm>
              <a:off x="4006097" y="2754510"/>
              <a:ext cx="54424" cy="61220"/>
            </a:xfrm>
            <a:custGeom>
              <a:avLst/>
              <a:gdLst/>
              <a:ahLst/>
              <a:cxnLst/>
              <a:rect l="l" t="t" r="r" b="b"/>
              <a:pathLst>
                <a:path w="2707" h="3045" extrusionOk="0">
                  <a:moveTo>
                    <a:pt x="100" y="0"/>
                  </a:moveTo>
                  <a:lnTo>
                    <a:pt x="1" y="1274"/>
                  </a:lnTo>
                  <a:lnTo>
                    <a:pt x="2010" y="3044"/>
                  </a:lnTo>
                  <a:lnTo>
                    <a:pt x="2706" y="1075"/>
                  </a:lnTo>
                  <a:lnTo>
                    <a:pt x="2706" y="1075"/>
                  </a:lnTo>
                  <a:cubicBezTo>
                    <a:pt x="2689" y="1075"/>
                    <a:pt x="2672" y="1076"/>
                    <a:pt x="2654" y="1076"/>
                  </a:cubicBezTo>
                  <a:cubicBezTo>
                    <a:pt x="1675" y="1076"/>
                    <a:pt x="100" y="0"/>
                    <a:pt x="1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4075;p41">
              <a:extLst>
                <a:ext uri="{FF2B5EF4-FFF2-40B4-BE49-F238E27FC236}">
                  <a16:creationId xmlns:a16="http://schemas.microsoft.com/office/drawing/2014/main" id="{A897487C-BF04-77CC-5D31-1A6F8E8005E0}"/>
                </a:ext>
              </a:extLst>
            </p:cNvPr>
            <p:cNvSpPr/>
            <p:nvPr/>
          </p:nvSpPr>
          <p:spPr>
            <a:xfrm>
              <a:off x="4060501" y="2759316"/>
              <a:ext cx="18818" cy="47207"/>
            </a:xfrm>
            <a:custGeom>
              <a:avLst/>
              <a:gdLst/>
              <a:ahLst/>
              <a:cxnLst/>
              <a:rect l="l" t="t" r="r" b="b"/>
              <a:pathLst>
                <a:path w="936" h="2348" extrusionOk="0">
                  <a:moveTo>
                    <a:pt x="537" y="0"/>
                  </a:moveTo>
                  <a:lnTo>
                    <a:pt x="537" y="0"/>
                  </a:lnTo>
                  <a:cubicBezTo>
                    <a:pt x="540" y="4"/>
                    <a:pt x="542" y="8"/>
                    <a:pt x="544" y="12"/>
                  </a:cubicBezTo>
                  <a:lnTo>
                    <a:pt x="544" y="12"/>
                  </a:lnTo>
                  <a:cubicBezTo>
                    <a:pt x="542" y="5"/>
                    <a:pt x="540" y="1"/>
                    <a:pt x="537" y="0"/>
                  </a:cubicBezTo>
                  <a:close/>
                  <a:moveTo>
                    <a:pt x="544" y="12"/>
                  </a:moveTo>
                  <a:lnTo>
                    <a:pt x="544" y="12"/>
                  </a:lnTo>
                  <a:cubicBezTo>
                    <a:pt x="570" y="100"/>
                    <a:pt x="502" y="650"/>
                    <a:pt x="0" y="836"/>
                  </a:cubicBezTo>
                  <a:lnTo>
                    <a:pt x="895" y="2348"/>
                  </a:lnTo>
                  <a:lnTo>
                    <a:pt x="935" y="1731"/>
                  </a:lnTo>
                  <a:cubicBezTo>
                    <a:pt x="935" y="1731"/>
                    <a:pt x="935" y="689"/>
                    <a:pt x="544" y="1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4076;p41">
              <a:extLst>
                <a:ext uri="{FF2B5EF4-FFF2-40B4-BE49-F238E27FC236}">
                  <a16:creationId xmlns:a16="http://schemas.microsoft.com/office/drawing/2014/main" id="{A602E912-5B02-4EB7-8934-046E30BE6AC1}"/>
                </a:ext>
              </a:extLst>
            </p:cNvPr>
            <p:cNvSpPr/>
            <p:nvPr/>
          </p:nvSpPr>
          <p:spPr>
            <a:xfrm>
              <a:off x="4053303" y="2776103"/>
              <a:ext cx="31203" cy="39627"/>
            </a:xfrm>
            <a:custGeom>
              <a:avLst/>
              <a:gdLst/>
              <a:ahLst/>
              <a:cxnLst/>
              <a:rect l="l" t="t" r="r" b="b"/>
              <a:pathLst>
                <a:path w="1552" h="1971" extrusionOk="0">
                  <a:moveTo>
                    <a:pt x="358" y="1"/>
                  </a:moveTo>
                  <a:lnTo>
                    <a:pt x="0" y="995"/>
                  </a:lnTo>
                  <a:lnTo>
                    <a:pt x="517" y="1970"/>
                  </a:lnTo>
                  <a:lnTo>
                    <a:pt x="895" y="1970"/>
                  </a:lnTo>
                  <a:cubicBezTo>
                    <a:pt x="895" y="1970"/>
                    <a:pt x="1552" y="677"/>
                    <a:pt x="358" y="1"/>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4077;p41">
              <a:extLst>
                <a:ext uri="{FF2B5EF4-FFF2-40B4-BE49-F238E27FC236}">
                  <a16:creationId xmlns:a16="http://schemas.microsoft.com/office/drawing/2014/main" id="{CEFF2707-8778-A4E8-5905-B2BDD980AF8D}"/>
                </a:ext>
              </a:extLst>
            </p:cNvPr>
            <p:cNvSpPr/>
            <p:nvPr/>
          </p:nvSpPr>
          <p:spPr>
            <a:xfrm>
              <a:off x="4064100" y="2815710"/>
              <a:ext cx="42804" cy="227187"/>
            </a:xfrm>
            <a:custGeom>
              <a:avLst/>
              <a:gdLst/>
              <a:ahLst/>
              <a:cxnLst/>
              <a:rect l="l" t="t" r="r" b="b"/>
              <a:pathLst>
                <a:path w="2129" h="11300" extrusionOk="0">
                  <a:moveTo>
                    <a:pt x="0" y="0"/>
                  </a:moveTo>
                  <a:lnTo>
                    <a:pt x="438" y="8614"/>
                  </a:lnTo>
                  <a:lnTo>
                    <a:pt x="1432" y="11299"/>
                  </a:lnTo>
                  <a:lnTo>
                    <a:pt x="2129" y="8076"/>
                  </a:lnTo>
                  <a:lnTo>
                    <a:pt x="358" y="0"/>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4078;p41">
              <a:extLst>
                <a:ext uri="{FF2B5EF4-FFF2-40B4-BE49-F238E27FC236}">
                  <a16:creationId xmlns:a16="http://schemas.microsoft.com/office/drawing/2014/main" id="{39303239-85A9-9B6C-B439-AAC70A9774C2}"/>
                </a:ext>
              </a:extLst>
            </p:cNvPr>
            <p:cNvSpPr/>
            <p:nvPr/>
          </p:nvSpPr>
          <p:spPr>
            <a:xfrm>
              <a:off x="3926520" y="2744337"/>
              <a:ext cx="159996" cy="409137"/>
            </a:xfrm>
            <a:custGeom>
              <a:avLst/>
              <a:gdLst/>
              <a:ahLst/>
              <a:cxnLst/>
              <a:rect l="l" t="t" r="r" b="b"/>
              <a:pathLst>
                <a:path w="7958" h="20350" extrusionOk="0">
                  <a:moveTo>
                    <a:pt x="3999" y="0"/>
                  </a:moveTo>
                  <a:cubicBezTo>
                    <a:pt x="3985" y="0"/>
                    <a:pt x="3972" y="9"/>
                    <a:pt x="3959" y="9"/>
                  </a:cubicBezTo>
                  <a:cubicBezTo>
                    <a:pt x="3780" y="89"/>
                    <a:pt x="3700" y="208"/>
                    <a:pt x="3621" y="367"/>
                  </a:cubicBezTo>
                  <a:cubicBezTo>
                    <a:pt x="3461" y="666"/>
                    <a:pt x="3262" y="924"/>
                    <a:pt x="3024" y="1203"/>
                  </a:cubicBezTo>
                  <a:cubicBezTo>
                    <a:pt x="2427" y="1899"/>
                    <a:pt x="1671" y="2595"/>
                    <a:pt x="776" y="2794"/>
                  </a:cubicBezTo>
                  <a:cubicBezTo>
                    <a:pt x="438" y="2874"/>
                    <a:pt x="179" y="3172"/>
                    <a:pt x="100" y="3490"/>
                  </a:cubicBezTo>
                  <a:cubicBezTo>
                    <a:pt x="0" y="3809"/>
                    <a:pt x="80" y="4187"/>
                    <a:pt x="179" y="4505"/>
                  </a:cubicBezTo>
                  <a:cubicBezTo>
                    <a:pt x="279" y="4843"/>
                    <a:pt x="478" y="5141"/>
                    <a:pt x="637" y="5440"/>
                  </a:cubicBezTo>
                  <a:cubicBezTo>
                    <a:pt x="915" y="5877"/>
                    <a:pt x="1134" y="6355"/>
                    <a:pt x="1373" y="6832"/>
                  </a:cubicBezTo>
                  <a:cubicBezTo>
                    <a:pt x="1512" y="7151"/>
                    <a:pt x="1631" y="7469"/>
                    <a:pt x="1711" y="7787"/>
                  </a:cubicBezTo>
                  <a:cubicBezTo>
                    <a:pt x="1771" y="8086"/>
                    <a:pt x="1790" y="8424"/>
                    <a:pt x="1810" y="8722"/>
                  </a:cubicBezTo>
                  <a:cubicBezTo>
                    <a:pt x="1870" y="9021"/>
                    <a:pt x="1989" y="9259"/>
                    <a:pt x="2069" y="9538"/>
                  </a:cubicBezTo>
                  <a:cubicBezTo>
                    <a:pt x="2109" y="9757"/>
                    <a:pt x="2109" y="10035"/>
                    <a:pt x="2129" y="10254"/>
                  </a:cubicBezTo>
                  <a:cubicBezTo>
                    <a:pt x="2188" y="10811"/>
                    <a:pt x="2208" y="11348"/>
                    <a:pt x="2208" y="11925"/>
                  </a:cubicBezTo>
                  <a:cubicBezTo>
                    <a:pt x="2228" y="13099"/>
                    <a:pt x="2208" y="14252"/>
                    <a:pt x="2109" y="15406"/>
                  </a:cubicBezTo>
                  <a:cubicBezTo>
                    <a:pt x="2069" y="15943"/>
                    <a:pt x="2009" y="16500"/>
                    <a:pt x="1910" y="17037"/>
                  </a:cubicBezTo>
                  <a:cubicBezTo>
                    <a:pt x="1870" y="17375"/>
                    <a:pt x="1790" y="17694"/>
                    <a:pt x="1830" y="18012"/>
                  </a:cubicBezTo>
                  <a:cubicBezTo>
                    <a:pt x="1969" y="18867"/>
                    <a:pt x="2924" y="19424"/>
                    <a:pt x="3601" y="19822"/>
                  </a:cubicBezTo>
                  <a:cubicBezTo>
                    <a:pt x="4284" y="20188"/>
                    <a:pt x="5119" y="20350"/>
                    <a:pt x="5904" y="20350"/>
                  </a:cubicBezTo>
                  <a:cubicBezTo>
                    <a:pt x="6102" y="20350"/>
                    <a:pt x="6297" y="20340"/>
                    <a:pt x="6485" y="20320"/>
                  </a:cubicBezTo>
                  <a:cubicBezTo>
                    <a:pt x="6604" y="20300"/>
                    <a:pt x="6744" y="20300"/>
                    <a:pt x="6863" y="20280"/>
                  </a:cubicBezTo>
                  <a:cubicBezTo>
                    <a:pt x="6943" y="20260"/>
                    <a:pt x="7042" y="20260"/>
                    <a:pt x="7102" y="20180"/>
                  </a:cubicBezTo>
                  <a:cubicBezTo>
                    <a:pt x="7181" y="20101"/>
                    <a:pt x="7201" y="19981"/>
                    <a:pt x="7241" y="19882"/>
                  </a:cubicBezTo>
                  <a:cubicBezTo>
                    <a:pt x="7559" y="17614"/>
                    <a:pt x="7838" y="13477"/>
                    <a:pt x="7937" y="11169"/>
                  </a:cubicBezTo>
                  <a:cubicBezTo>
                    <a:pt x="7937" y="10950"/>
                    <a:pt x="7957" y="10692"/>
                    <a:pt x="7897" y="10473"/>
                  </a:cubicBezTo>
                  <a:cubicBezTo>
                    <a:pt x="7858" y="10254"/>
                    <a:pt x="7758" y="10035"/>
                    <a:pt x="7659" y="9836"/>
                  </a:cubicBezTo>
                  <a:cubicBezTo>
                    <a:pt x="6883" y="8245"/>
                    <a:pt x="6207" y="6594"/>
                    <a:pt x="5610" y="4923"/>
                  </a:cubicBezTo>
                  <a:cubicBezTo>
                    <a:pt x="5053" y="3311"/>
                    <a:pt x="4595" y="1640"/>
                    <a:pt x="4058" y="29"/>
                  </a:cubicBezTo>
                  <a:cubicBezTo>
                    <a:pt x="4058" y="29"/>
                    <a:pt x="4058" y="9"/>
                    <a:pt x="4018" y="9"/>
                  </a:cubicBezTo>
                  <a:cubicBezTo>
                    <a:pt x="4012" y="3"/>
                    <a:pt x="4005" y="0"/>
                    <a:pt x="399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4079;p41">
              <a:extLst>
                <a:ext uri="{FF2B5EF4-FFF2-40B4-BE49-F238E27FC236}">
                  <a16:creationId xmlns:a16="http://schemas.microsoft.com/office/drawing/2014/main" id="{A74CF13C-3A55-E7CA-1D3B-7E91D699A2DC}"/>
                </a:ext>
              </a:extLst>
            </p:cNvPr>
            <p:cNvSpPr/>
            <p:nvPr/>
          </p:nvSpPr>
          <p:spPr>
            <a:xfrm>
              <a:off x="3987298" y="2744337"/>
              <a:ext cx="98012" cy="212168"/>
            </a:xfrm>
            <a:custGeom>
              <a:avLst/>
              <a:gdLst/>
              <a:ahLst/>
              <a:cxnLst/>
              <a:rect l="l" t="t" r="r" b="b"/>
              <a:pathLst>
                <a:path w="4875" h="10553" extrusionOk="0">
                  <a:moveTo>
                    <a:pt x="976" y="0"/>
                  </a:moveTo>
                  <a:cubicBezTo>
                    <a:pt x="962" y="0"/>
                    <a:pt x="949" y="9"/>
                    <a:pt x="936" y="9"/>
                  </a:cubicBezTo>
                  <a:cubicBezTo>
                    <a:pt x="757" y="89"/>
                    <a:pt x="677" y="208"/>
                    <a:pt x="598" y="367"/>
                  </a:cubicBezTo>
                  <a:cubicBezTo>
                    <a:pt x="438" y="666"/>
                    <a:pt x="239" y="924"/>
                    <a:pt x="1" y="1203"/>
                  </a:cubicBezTo>
                  <a:cubicBezTo>
                    <a:pt x="160" y="2356"/>
                    <a:pt x="299" y="3470"/>
                    <a:pt x="558" y="4604"/>
                  </a:cubicBezTo>
                  <a:cubicBezTo>
                    <a:pt x="777" y="4604"/>
                    <a:pt x="995" y="4644"/>
                    <a:pt x="1234" y="4664"/>
                  </a:cubicBezTo>
                  <a:cubicBezTo>
                    <a:pt x="1274" y="4664"/>
                    <a:pt x="1334" y="4684"/>
                    <a:pt x="1334" y="4744"/>
                  </a:cubicBezTo>
                  <a:cubicBezTo>
                    <a:pt x="1334" y="4764"/>
                    <a:pt x="1334" y="4783"/>
                    <a:pt x="1294" y="4803"/>
                  </a:cubicBezTo>
                  <a:cubicBezTo>
                    <a:pt x="1254" y="4903"/>
                    <a:pt x="1174" y="4982"/>
                    <a:pt x="1075" y="5042"/>
                  </a:cubicBezTo>
                  <a:lnTo>
                    <a:pt x="836" y="5181"/>
                  </a:lnTo>
                  <a:cubicBezTo>
                    <a:pt x="796" y="5181"/>
                    <a:pt x="777" y="5201"/>
                    <a:pt x="777" y="5241"/>
                  </a:cubicBezTo>
                  <a:cubicBezTo>
                    <a:pt x="777" y="5261"/>
                    <a:pt x="777" y="5281"/>
                    <a:pt x="796" y="5301"/>
                  </a:cubicBezTo>
                  <a:cubicBezTo>
                    <a:pt x="1055" y="5798"/>
                    <a:pt x="1353" y="6275"/>
                    <a:pt x="1692" y="6733"/>
                  </a:cubicBezTo>
                  <a:cubicBezTo>
                    <a:pt x="1950" y="7051"/>
                    <a:pt x="2229" y="7330"/>
                    <a:pt x="2487" y="7648"/>
                  </a:cubicBezTo>
                  <a:cubicBezTo>
                    <a:pt x="3319" y="8559"/>
                    <a:pt x="3974" y="9608"/>
                    <a:pt x="4804" y="10540"/>
                  </a:cubicBezTo>
                  <a:lnTo>
                    <a:pt x="4804" y="10540"/>
                  </a:lnTo>
                  <a:cubicBezTo>
                    <a:pt x="4805" y="10523"/>
                    <a:pt x="4859" y="10504"/>
                    <a:pt x="4874" y="10473"/>
                  </a:cubicBezTo>
                  <a:cubicBezTo>
                    <a:pt x="4835" y="10254"/>
                    <a:pt x="4735" y="10035"/>
                    <a:pt x="4636" y="9836"/>
                  </a:cubicBezTo>
                  <a:cubicBezTo>
                    <a:pt x="3860" y="8245"/>
                    <a:pt x="3184" y="6594"/>
                    <a:pt x="2587" y="4943"/>
                  </a:cubicBezTo>
                  <a:cubicBezTo>
                    <a:pt x="2030" y="3311"/>
                    <a:pt x="1572" y="1660"/>
                    <a:pt x="1035" y="29"/>
                  </a:cubicBezTo>
                  <a:cubicBezTo>
                    <a:pt x="1035" y="29"/>
                    <a:pt x="1035" y="9"/>
                    <a:pt x="995" y="9"/>
                  </a:cubicBezTo>
                  <a:cubicBezTo>
                    <a:pt x="989" y="3"/>
                    <a:pt x="982" y="0"/>
                    <a:pt x="976" y="0"/>
                  </a:cubicBezTo>
                  <a:close/>
                  <a:moveTo>
                    <a:pt x="4804" y="10540"/>
                  </a:moveTo>
                  <a:lnTo>
                    <a:pt x="4804" y="10540"/>
                  </a:lnTo>
                  <a:cubicBezTo>
                    <a:pt x="4804" y="10544"/>
                    <a:pt x="4807" y="10548"/>
                    <a:pt x="4815" y="10552"/>
                  </a:cubicBezTo>
                  <a:cubicBezTo>
                    <a:pt x="4811" y="10548"/>
                    <a:pt x="4807" y="10544"/>
                    <a:pt x="4804" y="10540"/>
                  </a:cubicBezTo>
                  <a:close/>
                </a:path>
              </a:pathLst>
            </a:custGeom>
            <a:solidFill>
              <a:srgbClr val="3236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4080;p41">
              <a:extLst>
                <a:ext uri="{FF2B5EF4-FFF2-40B4-BE49-F238E27FC236}">
                  <a16:creationId xmlns:a16="http://schemas.microsoft.com/office/drawing/2014/main" id="{14CB6A65-A3D7-F342-F095-4105368C3161}"/>
                </a:ext>
              </a:extLst>
            </p:cNvPr>
            <p:cNvSpPr/>
            <p:nvPr/>
          </p:nvSpPr>
          <p:spPr>
            <a:xfrm>
              <a:off x="3954105" y="2834107"/>
              <a:ext cx="32409" cy="298378"/>
            </a:xfrm>
            <a:custGeom>
              <a:avLst/>
              <a:gdLst/>
              <a:ahLst/>
              <a:cxnLst/>
              <a:rect l="l" t="t" r="r" b="b"/>
              <a:pathLst>
                <a:path w="1612" h="14841" extrusionOk="0">
                  <a:moveTo>
                    <a:pt x="896" y="0"/>
                  </a:moveTo>
                  <a:lnTo>
                    <a:pt x="697" y="40"/>
                  </a:lnTo>
                  <a:cubicBezTo>
                    <a:pt x="100" y="597"/>
                    <a:pt x="1" y="1452"/>
                    <a:pt x="1" y="2288"/>
                  </a:cubicBezTo>
                  <a:cubicBezTo>
                    <a:pt x="299" y="3044"/>
                    <a:pt x="498" y="3780"/>
                    <a:pt x="617" y="4595"/>
                  </a:cubicBezTo>
                  <a:cubicBezTo>
                    <a:pt x="936" y="6604"/>
                    <a:pt x="896" y="10543"/>
                    <a:pt x="538" y="12572"/>
                  </a:cubicBezTo>
                  <a:cubicBezTo>
                    <a:pt x="498" y="12891"/>
                    <a:pt x="418" y="13229"/>
                    <a:pt x="458" y="13547"/>
                  </a:cubicBezTo>
                  <a:cubicBezTo>
                    <a:pt x="538" y="14064"/>
                    <a:pt x="956" y="14482"/>
                    <a:pt x="1413" y="14840"/>
                  </a:cubicBezTo>
                  <a:cubicBezTo>
                    <a:pt x="1513" y="13547"/>
                    <a:pt x="1513" y="12254"/>
                    <a:pt x="1532" y="10941"/>
                  </a:cubicBezTo>
                  <a:cubicBezTo>
                    <a:pt x="1592" y="9071"/>
                    <a:pt x="1612" y="7181"/>
                    <a:pt x="1592" y="5311"/>
                  </a:cubicBezTo>
                  <a:cubicBezTo>
                    <a:pt x="1552" y="3521"/>
                    <a:pt x="1513" y="1691"/>
                    <a:pt x="896" y="0"/>
                  </a:cubicBezTo>
                  <a:close/>
                </a:path>
              </a:pathLst>
            </a:custGeom>
            <a:solidFill>
              <a:srgbClr val="3236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4081;p41">
              <a:extLst>
                <a:ext uri="{FF2B5EF4-FFF2-40B4-BE49-F238E27FC236}">
                  <a16:creationId xmlns:a16="http://schemas.microsoft.com/office/drawing/2014/main" id="{5E36CE0A-0327-24FE-19BC-FF50B7B04236}"/>
                </a:ext>
              </a:extLst>
            </p:cNvPr>
            <p:cNvSpPr/>
            <p:nvPr/>
          </p:nvSpPr>
          <p:spPr>
            <a:xfrm>
              <a:off x="3875313" y="3152048"/>
              <a:ext cx="186796" cy="260782"/>
            </a:xfrm>
            <a:custGeom>
              <a:avLst/>
              <a:gdLst/>
              <a:ahLst/>
              <a:cxnLst/>
              <a:rect l="l" t="t" r="r" b="b"/>
              <a:pathLst>
                <a:path w="9291" h="12971" extrusionOk="0">
                  <a:moveTo>
                    <a:pt x="1135" y="1"/>
                  </a:moveTo>
                  <a:lnTo>
                    <a:pt x="9291" y="4715"/>
                  </a:lnTo>
                  <a:lnTo>
                    <a:pt x="9291" y="12334"/>
                  </a:lnTo>
                  <a:lnTo>
                    <a:pt x="8197" y="12971"/>
                  </a:lnTo>
                  <a:lnTo>
                    <a:pt x="1" y="618"/>
                  </a:lnTo>
                  <a:close/>
                </a:path>
              </a:pathLst>
            </a:custGeom>
            <a:solidFill>
              <a:srgbClr val="C752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4082;p41">
              <a:extLst>
                <a:ext uri="{FF2B5EF4-FFF2-40B4-BE49-F238E27FC236}">
                  <a16:creationId xmlns:a16="http://schemas.microsoft.com/office/drawing/2014/main" id="{6F1DEC46-EC49-53B3-B851-84A2DBAC5FEB}"/>
                </a:ext>
              </a:extLst>
            </p:cNvPr>
            <p:cNvSpPr/>
            <p:nvPr/>
          </p:nvSpPr>
          <p:spPr>
            <a:xfrm>
              <a:off x="3875313" y="3164453"/>
              <a:ext cx="164801" cy="248377"/>
            </a:xfrm>
            <a:custGeom>
              <a:avLst/>
              <a:gdLst/>
              <a:ahLst/>
              <a:cxnLst/>
              <a:rect l="l" t="t" r="r" b="b"/>
              <a:pathLst>
                <a:path w="8197" h="12354" extrusionOk="0">
                  <a:moveTo>
                    <a:pt x="1" y="1"/>
                  </a:moveTo>
                  <a:lnTo>
                    <a:pt x="8197" y="4735"/>
                  </a:lnTo>
                  <a:lnTo>
                    <a:pt x="8197" y="12354"/>
                  </a:lnTo>
                  <a:lnTo>
                    <a:pt x="1" y="7639"/>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4083;p41">
              <a:extLst>
                <a:ext uri="{FF2B5EF4-FFF2-40B4-BE49-F238E27FC236}">
                  <a16:creationId xmlns:a16="http://schemas.microsoft.com/office/drawing/2014/main" id="{2518293A-367C-B728-B35E-A7984C6ECB02}"/>
                </a:ext>
              </a:extLst>
            </p:cNvPr>
            <p:cNvSpPr/>
            <p:nvPr/>
          </p:nvSpPr>
          <p:spPr>
            <a:xfrm>
              <a:off x="3928511" y="3170444"/>
              <a:ext cx="73604" cy="51630"/>
            </a:xfrm>
            <a:custGeom>
              <a:avLst/>
              <a:gdLst/>
              <a:ahLst/>
              <a:cxnLst/>
              <a:rect l="l" t="t" r="r" b="b"/>
              <a:pathLst>
                <a:path w="3661" h="2568" extrusionOk="0">
                  <a:moveTo>
                    <a:pt x="975" y="21"/>
                  </a:moveTo>
                  <a:cubicBezTo>
                    <a:pt x="1214" y="1"/>
                    <a:pt x="1433" y="80"/>
                    <a:pt x="1672" y="180"/>
                  </a:cubicBezTo>
                  <a:cubicBezTo>
                    <a:pt x="2308" y="419"/>
                    <a:pt x="2925" y="797"/>
                    <a:pt x="3462" y="1274"/>
                  </a:cubicBezTo>
                  <a:cubicBezTo>
                    <a:pt x="3502" y="1314"/>
                    <a:pt x="3581" y="1393"/>
                    <a:pt x="3601" y="1453"/>
                  </a:cubicBezTo>
                  <a:cubicBezTo>
                    <a:pt x="3661" y="1553"/>
                    <a:pt x="3661" y="1632"/>
                    <a:pt x="3661" y="1751"/>
                  </a:cubicBezTo>
                  <a:cubicBezTo>
                    <a:pt x="3661" y="1911"/>
                    <a:pt x="3661" y="2070"/>
                    <a:pt x="3621" y="2249"/>
                  </a:cubicBezTo>
                  <a:cubicBezTo>
                    <a:pt x="3621" y="2289"/>
                    <a:pt x="3621" y="2348"/>
                    <a:pt x="3601" y="2388"/>
                  </a:cubicBezTo>
                  <a:cubicBezTo>
                    <a:pt x="3561" y="2468"/>
                    <a:pt x="3482" y="2507"/>
                    <a:pt x="3382" y="2527"/>
                  </a:cubicBezTo>
                  <a:cubicBezTo>
                    <a:pt x="3263" y="2567"/>
                    <a:pt x="3104" y="2567"/>
                    <a:pt x="2984" y="2527"/>
                  </a:cubicBezTo>
                  <a:cubicBezTo>
                    <a:pt x="3004" y="2527"/>
                    <a:pt x="3004" y="2129"/>
                    <a:pt x="3004" y="2110"/>
                  </a:cubicBezTo>
                  <a:cubicBezTo>
                    <a:pt x="3004" y="1970"/>
                    <a:pt x="2984" y="1791"/>
                    <a:pt x="2865" y="1692"/>
                  </a:cubicBezTo>
                  <a:cubicBezTo>
                    <a:pt x="2805" y="1632"/>
                    <a:pt x="2726" y="1612"/>
                    <a:pt x="2686" y="1592"/>
                  </a:cubicBezTo>
                  <a:cubicBezTo>
                    <a:pt x="2209" y="1334"/>
                    <a:pt x="1711" y="1095"/>
                    <a:pt x="1234" y="836"/>
                  </a:cubicBezTo>
                  <a:cubicBezTo>
                    <a:pt x="1115" y="797"/>
                    <a:pt x="995" y="717"/>
                    <a:pt x="836" y="717"/>
                  </a:cubicBezTo>
                  <a:cubicBezTo>
                    <a:pt x="637" y="717"/>
                    <a:pt x="737" y="816"/>
                    <a:pt x="677" y="916"/>
                  </a:cubicBezTo>
                  <a:cubicBezTo>
                    <a:pt x="637" y="976"/>
                    <a:pt x="597" y="976"/>
                    <a:pt x="538" y="996"/>
                  </a:cubicBezTo>
                  <a:cubicBezTo>
                    <a:pt x="398" y="1015"/>
                    <a:pt x="120" y="1095"/>
                    <a:pt x="40" y="916"/>
                  </a:cubicBezTo>
                  <a:cubicBezTo>
                    <a:pt x="1" y="797"/>
                    <a:pt x="40" y="677"/>
                    <a:pt x="120" y="578"/>
                  </a:cubicBezTo>
                  <a:cubicBezTo>
                    <a:pt x="339" y="299"/>
                    <a:pt x="637" y="61"/>
                    <a:pt x="975" y="21"/>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4084;p41">
              <a:extLst>
                <a:ext uri="{FF2B5EF4-FFF2-40B4-BE49-F238E27FC236}">
                  <a16:creationId xmlns:a16="http://schemas.microsoft.com/office/drawing/2014/main" id="{5FDB78FC-438D-DE95-2F77-E1003C1669F8}"/>
                </a:ext>
              </a:extLst>
            </p:cNvPr>
            <p:cNvSpPr/>
            <p:nvPr/>
          </p:nvSpPr>
          <p:spPr>
            <a:xfrm>
              <a:off x="3875313" y="3164453"/>
              <a:ext cx="164801" cy="147189"/>
            </a:xfrm>
            <a:custGeom>
              <a:avLst/>
              <a:gdLst/>
              <a:ahLst/>
              <a:cxnLst/>
              <a:rect l="l" t="t" r="r" b="b"/>
              <a:pathLst>
                <a:path w="8197" h="7321" extrusionOk="0">
                  <a:moveTo>
                    <a:pt x="1" y="1"/>
                  </a:moveTo>
                  <a:lnTo>
                    <a:pt x="1095" y="4636"/>
                  </a:lnTo>
                  <a:lnTo>
                    <a:pt x="5929" y="7321"/>
                  </a:lnTo>
                  <a:lnTo>
                    <a:pt x="8197" y="4735"/>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4085;p41">
              <a:extLst>
                <a:ext uri="{FF2B5EF4-FFF2-40B4-BE49-F238E27FC236}">
                  <a16:creationId xmlns:a16="http://schemas.microsoft.com/office/drawing/2014/main" id="{DF7FCCDE-01A5-BFB6-A325-274FB53A560D}"/>
                </a:ext>
              </a:extLst>
            </p:cNvPr>
            <p:cNvSpPr/>
            <p:nvPr/>
          </p:nvSpPr>
          <p:spPr>
            <a:xfrm>
              <a:off x="3903319" y="3251649"/>
              <a:ext cx="5207" cy="20809"/>
            </a:xfrm>
            <a:custGeom>
              <a:avLst/>
              <a:gdLst/>
              <a:ahLst/>
              <a:cxnLst/>
              <a:rect l="l" t="t" r="r" b="b"/>
              <a:pathLst>
                <a:path w="259" h="1035" extrusionOk="0">
                  <a:moveTo>
                    <a:pt x="0" y="0"/>
                  </a:moveTo>
                  <a:lnTo>
                    <a:pt x="259" y="139"/>
                  </a:lnTo>
                  <a:lnTo>
                    <a:pt x="259" y="1035"/>
                  </a:lnTo>
                  <a:lnTo>
                    <a:pt x="0" y="915"/>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4086;p41">
              <a:extLst>
                <a:ext uri="{FF2B5EF4-FFF2-40B4-BE49-F238E27FC236}">
                  <a16:creationId xmlns:a16="http://schemas.microsoft.com/office/drawing/2014/main" id="{E7E67FD4-5B99-7226-CF6C-A9B9707E1D8C}"/>
                </a:ext>
              </a:extLst>
            </p:cNvPr>
            <p:cNvSpPr/>
            <p:nvPr/>
          </p:nvSpPr>
          <p:spPr>
            <a:xfrm>
              <a:off x="3982111" y="3294835"/>
              <a:ext cx="4805" cy="21613"/>
            </a:xfrm>
            <a:custGeom>
              <a:avLst/>
              <a:gdLst/>
              <a:ahLst/>
              <a:cxnLst/>
              <a:rect l="l" t="t" r="r" b="b"/>
              <a:pathLst>
                <a:path w="239" h="1075" extrusionOk="0">
                  <a:moveTo>
                    <a:pt x="0" y="1"/>
                  </a:moveTo>
                  <a:lnTo>
                    <a:pt x="239" y="160"/>
                  </a:lnTo>
                  <a:lnTo>
                    <a:pt x="239" y="1075"/>
                  </a:lnTo>
                  <a:lnTo>
                    <a:pt x="0" y="916"/>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4087;p41">
              <a:extLst>
                <a:ext uri="{FF2B5EF4-FFF2-40B4-BE49-F238E27FC236}">
                  <a16:creationId xmlns:a16="http://schemas.microsoft.com/office/drawing/2014/main" id="{DE62EA45-6644-96A7-ACB5-48937F1D631B}"/>
                </a:ext>
              </a:extLst>
            </p:cNvPr>
            <p:cNvSpPr/>
            <p:nvPr/>
          </p:nvSpPr>
          <p:spPr>
            <a:xfrm>
              <a:off x="3932914" y="3140247"/>
              <a:ext cx="62406" cy="84300"/>
            </a:xfrm>
            <a:custGeom>
              <a:avLst/>
              <a:gdLst/>
              <a:ahLst/>
              <a:cxnLst/>
              <a:rect l="l" t="t" r="r" b="b"/>
              <a:pathLst>
                <a:path w="3104" h="4193" extrusionOk="0">
                  <a:moveTo>
                    <a:pt x="1520" y="1"/>
                  </a:moveTo>
                  <a:cubicBezTo>
                    <a:pt x="1213" y="1"/>
                    <a:pt x="906" y="22"/>
                    <a:pt x="617" y="91"/>
                  </a:cubicBezTo>
                  <a:cubicBezTo>
                    <a:pt x="319" y="906"/>
                    <a:pt x="120" y="1742"/>
                    <a:pt x="20" y="2617"/>
                  </a:cubicBezTo>
                  <a:cubicBezTo>
                    <a:pt x="20" y="2776"/>
                    <a:pt x="0" y="2955"/>
                    <a:pt x="80" y="3094"/>
                  </a:cubicBezTo>
                  <a:cubicBezTo>
                    <a:pt x="126" y="3218"/>
                    <a:pt x="244" y="3293"/>
                    <a:pt x="369" y="3293"/>
                  </a:cubicBezTo>
                  <a:cubicBezTo>
                    <a:pt x="405" y="3293"/>
                    <a:pt x="442" y="3287"/>
                    <a:pt x="478" y="3273"/>
                  </a:cubicBezTo>
                  <a:cubicBezTo>
                    <a:pt x="498" y="3472"/>
                    <a:pt x="637" y="3631"/>
                    <a:pt x="816" y="3671"/>
                  </a:cubicBezTo>
                  <a:cubicBezTo>
                    <a:pt x="876" y="3612"/>
                    <a:pt x="915" y="3572"/>
                    <a:pt x="915" y="3492"/>
                  </a:cubicBezTo>
                  <a:cubicBezTo>
                    <a:pt x="995" y="3631"/>
                    <a:pt x="1075" y="3791"/>
                    <a:pt x="1194" y="3870"/>
                  </a:cubicBezTo>
                  <a:cubicBezTo>
                    <a:pt x="1244" y="3892"/>
                    <a:pt x="1302" y="3903"/>
                    <a:pt x="1359" y="3903"/>
                  </a:cubicBezTo>
                  <a:cubicBezTo>
                    <a:pt x="1461" y="3903"/>
                    <a:pt x="1561" y="3867"/>
                    <a:pt x="1612" y="3791"/>
                  </a:cubicBezTo>
                  <a:cubicBezTo>
                    <a:pt x="1667" y="3975"/>
                    <a:pt x="1705" y="4193"/>
                    <a:pt x="1915" y="4193"/>
                  </a:cubicBezTo>
                  <a:cubicBezTo>
                    <a:pt x="1932" y="4193"/>
                    <a:pt x="1950" y="4191"/>
                    <a:pt x="1970" y="4188"/>
                  </a:cubicBezTo>
                  <a:cubicBezTo>
                    <a:pt x="2069" y="4188"/>
                    <a:pt x="2129" y="4129"/>
                    <a:pt x="2208" y="4089"/>
                  </a:cubicBezTo>
                  <a:cubicBezTo>
                    <a:pt x="2527" y="3890"/>
                    <a:pt x="2885" y="3631"/>
                    <a:pt x="2785" y="3194"/>
                  </a:cubicBezTo>
                  <a:cubicBezTo>
                    <a:pt x="2765" y="3134"/>
                    <a:pt x="2726" y="3094"/>
                    <a:pt x="2706" y="3074"/>
                  </a:cubicBezTo>
                  <a:cubicBezTo>
                    <a:pt x="2662" y="3030"/>
                    <a:pt x="2618" y="3017"/>
                    <a:pt x="2570" y="3017"/>
                  </a:cubicBezTo>
                  <a:cubicBezTo>
                    <a:pt x="2532" y="3017"/>
                    <a:pt x="2492" y="3026"/>
                    <a:pt x="2447" y="3035"/>
                  </a:cubicBezTo>
                  <a:cubicBezTo>
                    <a:pt x="2447" y="2975"/>
                    <a:pt x="2387" y="2915"/>
                    <a:pt x="2308" y="2915"/>
                  </a:cubicBezTo>
                  <a:cubicBezTo>
                    <a:pt x="2295" y="2915"/>
                    <a:pt x="2264" y="2924"/>
                    <a:pt x="2239" y="2924"/>
                  </a:cubicBezTo>
                  <a:cubicBezTo>
                    <a:pt x="2226" y="2924"/>
                    <a:pt x="2215" y="2922"/>
                    <a:pt x="2208" y="2915"/>
                  </a:cubicBezTo>
                  <a:cubicBezTo>
                    <a:pt x="2189" y="2895"/>
                    <a:pt x="2189" y="2895"/>
                    <a:pt x="2189" y="2875"/>
                  </a:cubicBezTo>
                  <a:cubicBezTo>
                    <a:pt x="2109" y="2637"/>
                    <a:pt x="2169" y="2279"/>
                    <a:pt x="2447" y="2239"/>
                  </a:cubicBezTo>
                  <a:cubicBezTo>
                    <a:pt x="2457" y="2238"/>
                    <a:pt x="2468" y="2238"/>
                    <a:pt x="2478" y="2238"/>
                  </a:cubicBezTo>
                  <a:cubicBezTo>
                    <a:pt x="2683" y="2238"/>
                    <a:pt x="2852" y="2424"/>
                    <a:pt x="2984" y="2537"/>
                  </a:cubicBezTo>
                  <a:cubicBezTo>
                    <a:pt x="3004" y="2537"/>
                    <a:pt x="3084" y="2378"/>
                    <a:pt x="3084" y="2338"/>
                  </a:cubicBezTo>
                  <a:cubicBezTo>
                    <a:pt x="3104" y="2299"/>
                    <a:pt x="3104" y="2219"/>
                    <a:pt x="3084" y="2139"/>
                  </a:cubicBezTo>
                  <a:cubicBezTo>
                    <a:pt x="3064" y="2000"/>
                    <a:pt x="2984" y="1841"/>
                    <a:pt x="2885" y="1702"/>
                  </a:cubicBezTo>
                  <a:cubicBezTo>
                    <a:pt x="2706" y="1423"/>
                    <a:pt x="2487" y="1205"/>
                    <a:pt x="2208" y="946"/>
                  </a:cubicBezTo>
                  <a:cubicBezTo>
                    <a:pt x="2010" y="687"/>
                    <a:pt x="1990" y="329"/>
                    <a:pt x="1930" y="11"/>
                  </a:cubicBezTo>
                  <a:cubicBezTo>
                    <a:pt x="1795" y="5"/>
                    <a:pt x="1658" y="1"/>
                    <a:pt x="152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4088;p41">
              <a:extLst>
                <a:ext uri="{FF2B5EF4-FFF2-40B4-BE49-F238E27FC236}">
                  <a16:creationId xmlns:a16="http://schemas.microsoft.com/office/drawing/2014/main" id="{269F0E7E-38AB-181E-DB75-A97B2F125A03}"/>
                </a:ext>
              </a:extLst>
            </p:cNvPr>
            <p:cNvSpPr/>
            <p:nvPr/>
          </p:nvSpPr>
          <p:spPr>
            <a:xfrm>
              <a:off x="3924088" y="2802320"/>
              <a:ext cx="60838" cy="351154"/>
            </a:xfrm>
            <a:custGeom>
              <a:avLst/>
              <a:gdLst/>
              <a:ahLst/>
              <a:cxnLst/>
              <a:rect l="l" t="t" r="r" b="b"/>
              <a:pathLst>
                <a:path w="3026" h="17466" extrusionOk="0">
                  <a:moveTo>
                    <a:pt x="1176" y="0"/>
                  </a:moveTo>
                  <a:cubicBezTo>
                    <a:pt x="1" y="0"/>
                    <a:pt x="260" y="3020"/>
                    <a:pt x="260" y="3670"/>
                  </a:cubicBezTo>
                  <a:lnTo>
                    <a:pt x="260" y="9459"/>
                  </a:lnTo>
                  <a:cubicBezTo>
                    <a:pt x="260" y="12065"/>
                    <a:pt x="260" y="14710"/>
                    <a:pt x="837" y="17276"/>
                  </a:cubicBezTo>
                  <a:cubicBezTo>
                    <a:pt x="837" y="17316"/>
                    <a:pt x="857" y="17396"/>
                    <a:pt x="917" y="17416"/>
                  </a:cubicBezTo>
                  <a:cubicBezTo>
                    <a:pt x="957" y="17456"/>
                    <a:pt x="1036" y="17456"/>
                    <a:pt x="1116" y="17456"/>
                  </a:cubicBezTo>
                  <a:cubicBezTo>
                    <a:pt x="1207" y="17463"/>
                    <a:pt x="1299" y="17466"/>
                    <a:pt x="1391" y="17466"/>
                  </a:cubicBezTo>
                  <a:cubicBezTo>
                    <a:pt x="1817" y="17466"/>
                    <a:pt x="2245" y="17395"/>
                    <a:pt x="2687" y="17296"/>
                  </a:cubicBezTo>
                  <a:cubicBezTo>
                    <a:pt x="2647" y="15964"/>
                    <a:pt x="2628" y="14631"/>
                    <a:pt x="2628" y="13318"/>
                  </a:cubicBezTo>
                  <a:cubicBezTo>
                    <a:pt x="2608" y="11886"/>
                    <a:pt x="2608" y="10453"/>
                    <a:pt x="2687" y="9041"/>
                  </a:cubicBezTo>
                  <a:cubicBezTo>
                    <a:pt x="2787" y="7052"/>
                    <a:pt x="3025" y="5023"/>
                    <a:pt x="2906" y="3033"/>
                  </a:cubicBezTo>
                  <a:cubicBezTo>
                    <a:pt x="2886" y="2655"/>
                    <a:pt x="2826" y="2238"/>
                    <a:pt x="2727" y="1860"/>
                  </a:cubicBezTo>
                  <a:cubicBezTo>
                    <a:pt x="2608" y="1382"/>
                    <a:pt x="2389" y="925"/>
                    <a:pt x="2051" y="547"/>
                  </a:cubicBezTo>
                  <a:cubicBezTo>
                    <a:pt x="1911" y="368"/>
                    <a:pt x="1713" y="169"/>
                    <a:pt x="1454" y="49"/>
                  </a:cubicBezTo>
                  <a:cubicBezTo>
                    <a:pt x="1354" y="16"/>
                    <a:pt x="1261" y="0"/>
                    <a:pt x="1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4089;p41">
              <a:extLst>
                <a:ext uri="{FF2B5EF4-FFF2-40B4-BE49-F238E27FC236}">
                  <a16:creationId xmlns:a16="http://schemas.microsoft.com/office/drawing/2014/main" id="{23D076B8-D1D8-2861-A060-AC90EFA68FFA}"/>
                </a:ext>
              </a:extLst>
            </p:cNvPr>
            <p:cNvSpPr/>
            <p:nvPr/>
          </p:nvSpPr>
          <p:spPr>
            <a:xfrm>
              <a:off x="4016893" y="2714924"/>
              <a:ext cx="56013" cy="29916"/>
            </a:xfrm>
            <a:custGeom>
              <a:avLst/>
              <a:gdLst/>
              <a:ahLst/>
              <a:cxnLst/>
              <a:rect l="l" t="t" r="r" b="b"/>
              <a:pathLst>
                <a:path w="2786" h="1488" extrusionOk="0">
                  <a:moveTo>
                    <a:pt x="1" y="0"/>
                  </a:moveTo>
                  <a:lnTo>
                    <a:pt x="1" y="0"/>
                  </a:lnTo>
                  <a:cubicBezTo>
                    <a:pt x="319" y="478"/>
                    <a:pt x="717" y="895"/>
                    <a:pt x="1254" y="1174"/>
                  </a:cubicBezTo>
                  <a:cubicBezTo>
                    <a:pt x="1603" y="1371"/>
                    <a:pt x="1998" y="1487"/>
                    <a:pt x="2395" y="1487"/>
                  </a:cubicBezTo>
                  <a:cubicBezTo>
                    <a:pt x="2519" y="1487"/>
                    <a:pt x="2643" y="1476"/>
                    <a:pt x="2766" y="1452"/>
                  </a:cubicBezTo>
                  <a:cubicBezTo>
                    <a:pt x="2766" y="1253"/>
                    <a:pt x="2786" y="1034"/>
                    <a:pt x="2786" y="756"/>
                  </a:cubicBez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4090;p41">
              <a:extLst>
                <a:ext uri="{FF2B5EF4-FFF2-40B4-BE49-F238E27FC236}">
                  <a16:creationId xmlns:a16="http://schemas.microsoft.com/office/drawing/2014/main" id="{967EDFD0-DBD4-FE8A-0067-0451F4301162}"/>
                </a:ext>
              </a:extLst>
            </p:cNvPr>
            <p:cNvSpPr/>
            <p:nvPr/>
          </p:nvSpPr>
          <p:spPr>
            <a:xfrm>
              <a:off x="3996909" y="2589729"/>
              <a:ext cx="113995" cy="148395"/>
            </a:xfrm>
            <a:custGeom>
              <a:avLst/>
              <a:gdLst/>
              <a:ahLst/>
              <a:cxnLst/>
              <a:rect l="l" t="t" r="r" b="b"/>
              <a:pathLst>
                <a:path w="5670" h="7381" extrusionOk="0">
                  <a:moveTo>
                    <a:pt x="3362" y="1"/>
                  </a:moveTo>
                  <a:cubicBezTo>
                    <a:pt x="2248" y="1"/>
                    <a:pt x="1313" y="219"/>
                    <a:pt x="557" y="1015"/>
                  </a:cubicBezTo>
                  <a:cubicBezTo>
                    <a:pt x="398" y="1154"/>
                    <a:pt x="279" y="1314"/>
                    <a:pt x="179" y="1493"/>
                  </a:cubicBezTo>
                  <a:cubicBezTo>
                    <a:pt x="80" y="1672"/>
                    <a:pt x="60" y="1910"/>
                    <a:pt x="60" y="2129"/>
                  </a:cubicBezTo>
                  <a:cubicBezTo>
                    <a:pt x="0" y="2985"/>
                    <a:pt x="60" y="3820"/>
                    <a:pt x="179" y="4636"/>
                  </a:cubicBezTo>
                  <a:cubicBezTo>
                    <a:pt x="199" y="4815"/>
                    <a:pt x="259" y="4994"/>
                    <a:pt x="299" y="5153"/>
                  </a:cubicBezTo>
                  <a:cubicBezTo>
                    <a:pt x="358" y="5392"/>
                    <a:pt x="418" y="5591"/>
                    <a:pt x="557" y="5770"/>
                  </a:cubicBezTo>
                  <a:cubicBezTo>
                    <a:pt x="796" y="6187"/>
                    <a:pt x="1194" y="6486"/>
                    <a:pt x="1592" y="6724"/>
                  </a:cubicBezTo>
                  <a:cubicBezTo>
                    <a:pt x="2348" y="7162"/>
                    <a:pt x="3163" y="7381"/>
                    <a:pt x="3999" y="7381"/>
                  </a:cubicBezTo>
                  <a:cubicBezTo>
                    <a:pt x="4536" y="7381"/>
                    <a:pt x="5133" y="7261"/>
                    <a:pt x="5431" y="6804"/>
                  </a:cubicBezTo>
                  <a:cubicBezTo>
                    <a:pt x="5630" y="6506"/>
                    <a:pt x="5650" y="6108"/>
                    <a:pt x="5650" y="5730"/>
                  </a:cubicBezTo>
                  <a:cubicBezTo>
                    <a:pt x="5670" y="4477"/>
                    <a:pt x="5670" y="3144"/>
                    <a:pt x="5431" y="1910"/>
                  </a:cubicBezTo>
                  <a:cubicBezTo>
                    <a:pt x="5331" y="1493"/>
                    <a:pt x="5232" y="677"/>
                    <a:pt x="4934" y="359"/>
                  </a:cubicBezTo>
                  <a:cubicBezTo>
                    <a:pt x="4595" y="1"/>
                    <a:pt x="3800" y="1"/>
                    <a:pt x="336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4091;p41">
              <a:extLst>
                <a:ext uri="{FF2B5EF4-FFF2-40B4-BE49-F238E27FC236}">
                  <a16:creationId xmlns:a16="http://schemas.microsoft.com/office/drawing/2014/main" id="{A0D6E75D-198C-FAA7-2AA3-857A1E717A9B}"/>
                </a:ext>
              </a:extLst>
            </p:cNvPr>
            <p:cNvSpPr/>
            <p:nvPr/>
          </p:nvSpPr>
          <p:spPr>
            <a:xfrm>
              <a:off x="3991299" y="2586050"/>
              <a:ext cx="129999" cy="119846"/>
            </a:xfrm>
            <a:custGeom>
              <a:avLst/>
              <a:gdLst/>
              <a:ahLst/>
              <a:cxnLst/>
              <a:rect l="l" t="t" r="r" b="b"/>
              <a:pathLst>
                <a:path w="6466" h="5961" extrusionOk="0">
                  <a:moveTo>
                    <a:pt x="6148" y="1477"/>
                  </a:moveTo>
                  <a:lnTo>
                    <a:pt x="6148" y="1477"/>
                  </a:lnTo>
                  <a:cubicBezTo>
                    <a:pt x="6145" y="1479"/>
                    <a:pt x="6143" y="1480"/>
                    <a:pt x="6140" y="1482"/>
                  </a:cubicBezTo>
                  <a:lnTo>
                    <a:pt x="6140" y="1482"/>
                  </a:lnTo>
                  <a:cubicBezTo>
                    <a:pt x="6143" y="1481"/>
                    <a:pt x="6145" y="1479"/>
                    <a:pt x="6148" y="1477"/>
                  </a:cubicBezTo>
                  <a:close/>
                  <a:moveTo>
                    <a:pt x="3330" y="1"/>
                  </a:moveTo>
                  <a:cubicBezTo>
                    <a:pt x="2570" y="1"/>
                    <a:pt x="1832" y="75"/>
                    <a:pt x="1154" y="422"/>
                  </a:cubicBezTo>
                  <a:cubicBezTo>
                    <a:pt x="757" y="621"/>
                    <a:pt x="279" y="1019"/>
                    <a:pt x="359" y="1497"/>
                  </a:cubicBezTo>
                  <a:cubicBezTo>
                    <a:pt x="100" y="1696"/>
                    <a:pt x="1" y="1994"/>
                    <a:pt x="1" y="2292"/>
                  </a:cubicBezTo>
                  <a:cubicBezTo>
                    <a:pt x="1" y="2591"/>
                    <a:pt x="80" y="2889"/>
                    <a:pt x="140" y="3187"/>
                  </a:cubicBezTo>
                  <a:cubicBezTo>
                    <a:pt x="259" y="3824"/>
                    <a:pt x="339" y="4500"/>
                    <a:pt x="339" y="5157"/>
                  </a:cubicBezTo>
                  <a:cubicBezTo>
                    <a:pt x="339" y="5316"/>
                    <a:pt x="339" y="5515"/>
                    <a:pt x="399" y="5694"/>
                  </a:cubicBezTo>
                  <a:cubicBezTo>
                    <a:pt x="468" y="5850"/>
                    <a:pt x="627" y="5960"/>
                    <a:pt x="785" y="5960"/>
                  </a:cubicBezTo>
                  <a:cubicBezTo>
                    <a:pt x="809" y="5960"/>
                    <a:pt x="833" y="5958"/>
                    <a:pt x="856" y="5953"/>
                  </a:cubicBezTo>
                  <a:cubicBezTo>
                    <a:pt x="796" y="5455"/>
                    <a:pt x="777" y="4878"/>
                    <a:pt x="1115" y="4520"/>
                  </a:cubicBezTo>
                  <a:cubicBezTo>
                    <a:pt x="975" y="4361"/>
                    <a:pt x="796" y="4182"/>
                    <a:pt x="757" y="3963"/>
                  </a:cubicBezTo>
                  <a:cubicBezTo>
                    <a:pt x="697" y="3725"/>
                    <a:pt x="816" y="3466"/>
                    <a:pt x="1055" y="3406"/>
                  </a:cubicBezTo>
                  <a:cubicBezTo>
                    <a:pt x="1067" y="3405"/>
                    <a:pt x="1079" y="3404"/>
                    <a:pt x="1091" y="3404"/>
                  </a:cubicBezTo>
                  <a:cubicBezTo>
                    <a:pt x="1221" y="3404"/>
                    <a:pt x="1362" y="3498"/>
                    <a:pt x="1453" y="3625"/>
                  </a:cubicBezTo>
                  <a:cubicBezTo>
                    <a:pt x="1552" y="3784"/>
                    <a:pt x="1552" y="3923"/>
                    <a:pt x="1552" y="4083"/>
                  </a:cubicBezTo>
                  <a:cubicBezTo>
                    <a:pt x="1552" y="4222"/>
                    <a:pt x="1552" y="4421"/>
                    <a:pt x="1692" y="4500"/>
                  </a:cubicBezTo>
                  <a:cubicBezTo>
                    <a:pt x="1724" y="4526"/>
                    <a:pt x="1762" y="4537"/>
                    <a:pt x="1801" y="4537"/>
                  </a:cubicBezTo>
                  <a:cubicBezTo>
                    <a:pt x="1883" y="4537"/>
                    <a:pt x="1969" y="4488"/>
                    <a:pt x="2010" y="4421"/>
                  </a:cubicBezTo>
                  <a:cubicBezTo>
                    <a:pt x="2089" y="4321"/>
                    <a:pt x="2149" y="4222"/>
                    <a:pt x="2169" y="4103"/>
                  </a:cubicBezTo>
                  <a:cubicBezTo>
                    <a:pt x="2308" y="3366"/>
                    <a:pt x="2010" y="2531"/>
                    <a:pt x="1413" y="2073"/>
                  </a:cubicBezTo>
                  <a:lnTo>
                    <a:pt x="1413" y="2073"/>
                  </a:lnTo>
                  <a:cubicBezTo>
                    <a:pt x="1467" y="2112"/>
                    <a:pt x="1606" y="2123"/>
                    <a:pt x="1766" y="2123"/>
                  </a:cubicBezTo>
                  <a:cubicBezTo>
                    <a:pt x="2024" y="2123"/>
                    <a:pt x="2337" y="2093"/>
                    <a:pt x="2448" y="2093"/>
                  </a:cubicBezTo>
                  <a:cubicBezTo>
                    <a:pt x="2704" y="2117"/>
                    <a:pt x="2967" y="2126"/>
                    <a:pt x="3225" y="2126"/>
                  </a:cubicBezTo>
                  <a:cubicBezTo>
                    <a:pt x="3408" y="2126"/>
                    <a:pt x="3587" y="2121"/>
                    <a:pt x="3760" y="2113"/>
                  </a:cubicBezTo>
                  <a:cubicBezTo>
                    <a:pt x="4613" y="2093"/>
                    <a:pt x="5465" y="1995"/>
                    <a:pt x="6140" y="1482"/>
                  </a:cubicBezTo>
                  <a:lnTo>
                    <a:pt x="6140" y="1482"/>
                  </a:lnTo>
                  <a:cubicBezTo>
                    <a:pt x="6137" y="1484"/>
                    <a:pt x="6134" y="1485"/>
                    <a:pt x="6131" y="1485"/>
                  </a:cubicBezTo>
                  <a:cubicBezTo>
                    <a:pt x="6098" y="1485"/>
                    <a:pt x="6073" y="1389"/>
                    <a:pt x="6108" y="1337"/>
                  </a:cubicBezTo>
                  <a:cubicBezTo>
                    <a:pt x="6227" y="1099"/>
                    <a:pt x="6346" y="820"/>
                    <a:pt x="6466" y="582"/>
                  </a:cubicBezTo>
                  <a:lnTo>
                    <a:pt x="6466" y="582"/>
                  </a:lnTo>
                  <a:cubicBezTo>
                    <a:pt x="6381" y="596"/>
                    <a:pt x="6297" y="610"/>
                    <a:pt x="6199" y="610"/>
                  </a:cubicBezTo>
                  <a:cubicBezTo>
                    <a:pt x="6158" y="610"/>
                    <a:pt x="6115" y="607"/>
                    <a:pt x="6068" y="601"/>
                  </a:cubicBezTo>
                  <a:cubicBezTo>
                    <a:pt x="6128" y="422"/>
                    <a:pt x="6207" y="243"/>
                    <a:pt x="6247" y="84"/>
                  </a:cubicBezTo>
                  <a:lnTo>
                    <a:pt x="6247" y="84"/>
                  </a:lnTo>
                  <a:cubicBezTo>
                    <a:pt x="6110" y="91"/>
                    <a:pt x="5972" y="93"/>
                    <a:pt x="5833" y="93"/>
                  </a:cubicBezTo>
                  <a:cubicBezTo>
                    <a:pt x="5124" y="93"/>
                    <a:pt x="4393" y="21"/>
                    <a:pt x="3661" y="5"/>
                  </a:cubicBezTo>
                  <a:cubicBezTo>
                    <a:pt x="3550" y="2"/>
                    <a:pt x="3440" y="1"/>
                    <a:pt x="33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4092;p41">
              <a:extLst>
                <a:ext uri="{FF2B5EF4-FFF2-40B4-BE49-F238E27FC236}">
                  <a16:creationId xmlns:a16="http://schemas.microsoft.com/office/drawing/2014/main" id="{BF59382B-9713-CF0D-30F1-6E7355E667A9}"/>
                </a:ext>
              </a:extLst>
            </p:cNvPr>
            <p:cNvSpPr/>
            <p:nvPr/>
          </p:nvSpPr>
          <p:spPr>
            <a:xfrm>
              <a:off x="4056500" y="2653523"/>
              <a:ext cx="20004" cy="7419"/>
            </a:xfrm>
            <a:custGeom>
              <a:avLst/>
              <a:gdLst/>
              <a:ahLst/>
              <a:cxnLst/>
              <a:rect l="l" t="t" r="r" b="b"/>
              <a:pathLst>
                <a:path w="995" h="369" extrusionOk="0">
                  <a:moveTo>
                    <a:pt x="612" y="0"/>
                  </a:moveTo>
                  <a:cubicBezTo>
                    <a:pt x="377" y="0"/>
                    <a:pt x="71" y="63"/>
                    <a:pt x="0" y="369"/>
                  </a:cubicBezTo>
                  <a:cubicBezTo>
                    <a:pt x="0" y="369"/>
                    <a:pt x="324" y="142"/>
                    <a:pt x="654" y="142"/>
                  </a:cubicBezTo>
                  <a:cubicBezTo>
                    <a:pt x="772" y="142"/>
                    <a:pt x="890" y="171"/>
                    <a:pt x="995" y="249"/>
                  </a:cubicBezTo>
                  <a:lnTo>
                    <a:pt x="895" y="30"/>
                  </a:lnTo>
                  <a:cubicBezTo>
                    <a:pt x="904" y="30"/>
                    <a:pt x="775" y="0"/>
                    <a:pt x="612"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4093;p41">
              <a:extLst>
                <a:ext uri="{FF2B5EF4-FFF2-40B4-BE49-F238E27FC236}">
                  <a16:creationId xmlns:a16="http://schemas.microsoft.com/office/drawing/2014/main" id="{D64C8A49-A010-C885-000D-4AA8C25E85DD}"/>
                </a:ext>
              </a:extLst>
            </p:cNvPr>
            <p:cNvSpPr/>
            <p:nvPr/>
          </p:nvSpPr>
          <p:spPr>
            <a:xfrm>
              <a:off x="4094881" y="2650286"/>
              <a:ext cx="13229" cy="5448"/>
            </a:xfrm>
            <a:custGeom>
              <a:avLst/>
              <a:gdLst/>
              <a:ahLst/>
              <a:cxnLst/>
              <a:rect l="l" t="t" r="r" b="b"/>
              <a:pathLst>
                <a:path w="658" h="271" extrusionOk="0">
                  <a:moveTo>
                    <a:pt x="228" y="1"/>
                  </a:moveTo>
                  <a:cubicBezTo>
                    <a:pt x="158" y="1"/>
                    <a:pt x="82" y="21"/>
                    <a:pt x="1" y="72"/>
                  </a:cubicBezTo>
                  <a:lnTo>
                    <a:pt x="1" y="271"/>
                  </a:lnTo>
                  <a:cubicBezTo>
                    <a:pt x="1" y="271"/>
                    <a:pt x="98" y="147"/>
                    <a:pt x="293" y="147"/>
                  </a:cubicBezTo>
                  <a:cubicBezTo>
                    <a:pt x="390" y="147"/>
                    <a:pt x="511" y="178"/>
                    <a:pt x="657" y="271"/>
                  </a:cubicBezTo>
                  <a:cubicBezTo>
                    <a:pt x="657" y="271"/>
                    <a:pt x="485" y="1"/>
                    <a:pt x="228"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4094;p41">
              <a:extLst>
                <a:ext uri="{FF2B5EF4-FFF2-40B4-BE49-F238E27FC236}">
                  <a16:creationId xmlns:a16="http://schemas.microsoft.com/office/drawing/2014/main" id="{5CEBC4DA-6964-6165-16B2-857F7274391C}"/>
                </a:ext>
              </a:extLst>
            </p:cNvPr>
            <p:cNvSpPr/>
            <p:nvPr/>
          </p:nvSpPr>
          <p:spPr>
            <a:xfrm>
              <a:off x="4066090" y="2665726"/>
              <a:ext cx="2815" cy="4805"/>
            </a:xfrm>
            <a:custGeom>
              <a:avLst/>
              <a:gdLst/>
              <a:ahLst/>
              <a:cxnLst/>
              <a:rect l="l" t="t" r="r" b="b"/>
              <a:pathLst>
                <a:path w="140" h="239" extrusionOk="0">
                  <a:moveTo>
                    <a:pt x="60" y="0"/>
                  </a:moveTo>
                  <a:cubicBezTo>
                    <a:pt x="21" y="0"/>
                    <a:pt x="1" y="40"/>
                    <a:pt x="1" y="120"/>
                  </a:cubicBezTo>
                  <a:cubicBezTo>
                    <a:pt x="1" y="199"/>
                    <a:pt x="21" y="239"/>
                    <a:pt x="60" y="239"/>
                  </a:cubicBezTo>
                  <a:cubicBezTo>
                    <a:pt x="120" y="239"/>
                    <a:pt x="140" y="199"/>
                    <a:pt x="140" y="120"/>
                  </a:cubicBezTo>
                  <a:cubicBezTo>
                    <a:pt x="140" y="60"/>
                    <a:pt x="120" y="0"/>
                    <a:pt x="6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4095;p41">
              <a:extLst>
                <a:ext uri="{FF2B5EF4-FFF2-40B4-BE49-F238E27FC236}">
                  <a16:creationId xmlns:a16="http://schemas.microsoft.com/office/drawing/2014/main" id="{C0D1D6F2-CC2E-2DA3-A958-5A82EF5E7D2D}"/>
                </a:ext>
              </a:extLst>
            </p:cNvPr>
            <p:cNvSpPr/>
            <p:nvPr/>
          </p:nvSpPr>
          <p:spPr>
            <a:xfrm>
              <a:off x="4096489" y="2662128"/>
              <a:ext cx="2815" cy="4021"/>
            </a:xfrm>
            <a:custGeom>
              <a:avLst/>
              <a:gdLst/>
              <a:ahLst/>
              <a:cxnLst/>
              <a:rect l="l" t="t" r="r" b="b"/>
              <a:pathLst>
                <a:path w="140" h="200" extrusionOk="0">
                  <a:moveTo>
                    <a:pt x="80" y="0"/>
                  </a:moveTo>
                  <a:cubicBezTo>
                    <a:pt x="20" y="0"/>
                    <a:pt x="0" y="40"/>
                    <a:pt x="0" y="100"/>
                  </a:cubicBezTo>
                  <a:cubicBezTo>
                    <a:pt x="0" y="139"/>
                    <a:pt x="20" y="199"/>
                    <a:pt x="80" y="199"/>
                  </a:cubicBezTo>
                  <a:cubicBezTo>
                    <a:pt x="120" y="199"/>
                    <a:pt x="140" y="139"/>
                    <a:pt x="140" y="100"/>
                  </a:cubicBezTo>
                  <a:cubicBezTo>
                    <a:pt x="140" y="40"/>
                    <a:pt x="120" y="0"/>
                    <a:pt x="8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4096;p41">
              <a:extLst>
                <a:ext uri="{FF2B5EF4-FFF2-40B4-BE49-F238E27FC236}">
                  <a16:creationId xmlns:a16="http://schemas.microsoft.com/office/drawing/2014/main" id="{8764E22E-52A0-E2E3-D969-6ABABF8AB768}"/>
                </a:ext>
              </a:extLst>
            </p:cNvPr>
            <p:cNvSpPr/>
            <p:nvPr/>
          </p:nvSpPr>
          <p:spPr>
            <a:xfrm>
              <a:off x="4086497" y="2670491"/>
              <a:ext cx="13611" cy="21653"/>
            </a:xfrm>
            <a:custGeom>
              <a:avLst/>
              <a:gdLst/>
              <a:ahLst/>
              <a:cxnLst/>
              <a:rect l="l" t="t" r="r" b="b"/>
              <a:pathLst>
                <a:path w="677" h="1077" extrusionOk="0">
                  <a:moveTo>
                    <a:pt x="122" y="0"/>
                  </a:moveTo>
                  <a:cubicBezTo>
                    <a:pt x="20" y="0"/>
                    <a:pt x="20" y="164"/>
                    <a:pt x="20" y="221"/>
                  </a:cubicBezTo>
                  <a:cubicBezTo>
                    <a:pt x="0" y="499"/>
                    <a:pt x="0" y="778"/>
                    <a:pt x="40" y="1056"/>
                  </a:cubicBezTo>
                  <a:cubicBezTo>
                    <a:pt x="80" y="1056"/>
                    <a:pt x="80" y="1076"/>
                    <a:pt x="80" y="1076"/>
                  </a:cubicBezTo>
                  <a:lnTo>
                    <a:pt x="438" y="1076"/>
                  </a:lnTo>
                  <a:cubicBezTo>
                    <a:pt x="517" y="1076"/>
                    <a:pt x="617" y="1056"/>
                    <a:pt x="637" y="977"/>
                  </a:cubicBezTo>
                  <a:cubicBezTo>
                    <a:pt x="677" y="957"/>
                    <a:pt x="637" y="897"/>
                    <a:pt x="637" y="877"/>
                  </a:cubicBezTo>
                  <a:cubicBezTo>
                    <a:pt x="597" y="619"/>
                    <a:pt x="497" y="420"/>
                    <a:pt x="378" y="261"/>
                  </a:cubicBezTo>
                  <a:cubicBezTo>
                    <a:pt x="318" y="201"/>
                    <a:pt x="219" y="22"/>
                    <a:pt x="139" y="2"/>
                  </a:cubicBezTo>
                  <a:cubicBezTo>
                    <a:pt x="133" y="1"/>
                    <a:pt x="127" y="0"/>
                    <a:pt x="1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4097;p41">
              <a:extLst>
                <a:ext uri="{FF2B5EF4-FFF2-40B4-BE49-F238E27FC236}">
                  <a16:creationId xmlns:a16="http://schemas.microsoft.com/office/drawing/2014/main" id="{439BB95D-C05B-A3DC-297A-4E8B7C0E5FB5}"/>
                </a:ext>
              </a:extLst>
            </p:cNvPr>
            <p:cNvSpPr/>
            <p:nvPr/>
          </p:nvSpPr>
          <p:spPr>
            <a:xfrm>
              <a:off x="4068101" y="2970479"/>
              <a:ext cx="6816" cy="10012"/>
            </a:xfrm>
            <a:custGeom>
              <a:avLst/>
              <a:gdLst/>
              <a:ahLst/>
              <a:cxnLst/>
              <a:rect l="l" t="t" r="r" b="b"/>
              <a:pathLst>
                <a:path w="339" h="498" extrusionOk="0">
                  <a:moveTo>
                    <a:pt x="159" y="1"/>
                  </a:moveTo>
                  <a:cubicBezTo>
                    <a:pt x="60" y="1"/>
                    <a:pt x="0" y="120"/>
                    <a:pt x="0" y="259"/>
                  </a:cubicBezTo>
                  <a:cubicBezTo>
                    <a:pt x="0" y="398"/>
                    <a:pt x="60" y="498"/>
                    <a:pt x="159" y="498"/>
                  </a:cubicBezTo>
                  <a:cubicBezTo>
                    <a:pt x="259" y="498"/>
                    <a:pt x="338" y="378"/>
                    <a:pt x="338" y="259"/>
                  </a:cubicBezTo>
                  <a:cubicBezTo>
                    <a:pt x="338" y="100"/>
                    <a:pt x="259" y="1"/>
                    <a:pt x="15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4098;p41">
              <a:extLst>
                <a:ext uri="{FF2B5EF4-FFF2-40B4-BE49-F238E27FC236}">
                  <a16:creationId xmlns:a16="http://schemas.microsoft.com/office/drawing/2014/main" id="{BC0D794D-8B26-D088-B9A7-5A47A7F5E6D4}"/>
                </a:ext>
              </a:extLst>
            </p:cNvPr>
            <p:cNvSpPr/>
            <p:nvPr/>
          </p:nvSpPr>
          <p:spPr>
            <a:xfrm>
              <a:off x="4064884" y="3017666"/>
              <a:ext cx="7218" cy="10032"/>
            </a:xfrm>
            <a:custGeom>
              <a:avLst/>
              <a:gdLst/>
              <a:ahLst/>
              <a:cxnLst/>
              <a:rect l="l" t="t" r="r" b="b"/>
              <a:pathLst>
                <a:path w="359" h="499" extrusionOk="0">
                  <a:moveTo>
                    <a:pt x="180" y="1"/>
                  </a:moveTo>
                  <a:cubicBezTo>
                    <a:pt x="81" y="1"/>
                    <a:pt x="1" y="120"/>
                    <a:pt x="1" y="240"/>
                  </a:cubicBezTo>
                  <a:cubicBezTo>
                    <a:pt x="1" y="399"/>
                    <a:pt x="81" y="498"/>
                    <a:pt x="180" y="498"/>
                  </a:cubicBezTo>
                  <a:cubicBezTo>
                    <a:pt x="279" y="498"/>
                    <a:pt x="359" y="359"/>
                    <a:pt x="359" y="240"/>
                  </a:cubicBezTo>
                  <a:cubicBezTo>
                    <a:pt x="359" y="100"/>
                    <a:pt x="279" y="1"/>
                    <a:pt x="1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1" name="Google Shape;4099;p41">
            <a:extLst>
              <a:ext uri="{FF2B5EF4-FFF2-40B4-BE49-F238E27FC236}">
                <a16:creationId xmlns:a16="http://schemas.microsoft.com/office/drawing/2014/main" id="{543D5DF5-A341-910E-2E47-61158D01C9AA}"/>
              </a:ext>
            </a:extLst>
          </p:cNvPr>
          <p:cNvGrpSpPr/>
          <p:nvPr/>
        </p:nvGrpSpPr>
        <p:grpSpPr>
          <a:xfrm>
            <a:off x="7588140" y="2822515"/>
            <a:ext cx="788657" cy="2720744"/>
            <a:chOff x="3592554" y="2793534"/>
            <a:chExt cx="276787" cy="954870"/>
          </a:xfrm>
        </p:grpSpPr>
        <p:sp>
          <p:nvSpPr>
            <p:cNvPr id="242" name="Google Shape;4100;p41">
              <a:extLst>
                <a:ext uri="{FF2B5EF4-FFF2-40B4-BE49-F238E27FC236}">
                  <a16:creationId xmlns:a16="http://schemas.microsoft.com/office/drawing/2014/main" id="{4490CDA8-9DCD-97AC-295A-076127A84C65}"/>
                </a:ext>
              </a:extLst>
            </p:cNvPr>
            <p:cNvSpPr/>
            <p:nvPr/>
          </p:nvSpPr>
          <p:spPr>
            <a:xfrm>
              <a:off x="3592554" y="3643577"/>
              <a:ext cx="212389" cy="104827"/>
            </a:xfrm>
            <a:custGeom>
              <a:avLst/>
              <a:gdLst/>
              <a:ahLst/>
              <a:cxnLst/>
              <a:rect l="l" t="t" r="r" b="b"/>
              <a:pathLst>
                <a:path w="10564" h="5214" extrusionOk="0">
                  <a:moveTo>
                    <a:pt x="4763" y="0"/>
                  </a:moveTo>
                  <a:cubicBezTo>
                    <a:pt x="3662" y="0"/>
                    <a:pt x="2598" y="211"/>
                    <a:pt x="1791" y="638"/>
                  </a:cubicBezTo>
                  <a:cubicBezTo>
                    <a:pt x="1" y="1592"/>
                    <a:pt x="140" y="3244"/>
                    <a:pt x="2089" y="4318"/>
                  </a:cubicBezTo>
                  <a:cubicBezTo>
                    <a:pt x="3139" y="4913"/>
                    <a:pt x="4513" y="5214"/>
                    <a:pt x="5829" y="5214"/>
                  </a:cubicBezTo>
                  <a:cubicBezTo>
                    <a:pt x="6932" y="5214"/>
                    <a:pt x="7995" y="5003"/>
                    <a:pt x="8793" y="4576"/>
                  </a:cubicBezTo>
                  <a:cubicBezTo>
                    <a:pt x="10564" y="3621"/>
                    <a:pt x="10444" y="1950"/>
                    <a:pt x="8495" y="896"/>
                  </a:cubicBezTo>
                  <a:cubicBezTo>
                    <a:pt x="7445" y="301"/>
                    <a:pt x="6077" y="0"/>
                    <a:pt x="476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4101;p41">
              <a:extLst>
                <a:ext uri="{FF2B5EF4-FFF2-40B4-BE49-F238E27FC236}">
                  <a16:creationId xmlns:a16="http://schemas.microsoft.com/office/drawing/2014/main" id="{62238F9A-610F-1928-2817-F686F01AE971}"/>
                </a:ext>
              </a:extLst>
            </p:cNvPr>
            <p:cNvSpPr/>
            <p:nvPr/>
          </p:nvSpPr>
          <p:spPr>
            <a:xfrm>
              <a:off x="3694145" y="3650152"/>
              <a:ext cx="11219" cy="34540"/>
            </a:xfrm>
            <a:custGeom>
              <a:avLst/>
              <a:gdLst/>
              <a:ahLst/>
              <a:cxnLst/>
              <a:rect l="l" t="t" r="r" b="b"/>
              <a:pathLst>
                <a:path w="558" h="1718" extrusionOk="0">
                  <a:moveTo>
                    <a:pt x="76" y="1"/>
                  </a:moveTo>
                  <a:cubicBezTo>
                    <a:pt x="52" y="1"/>
                    <a:pt x="26" y="5"/>
                    <a:pt x="0" y="12"/>
                  </a:cubicBezTo>
                  <a:cubicBezTo>
                    <a:pt x="0" y="12"/>
                    <a:pt x="199" y="649"/>
                    <a:pt x="120" y="1623"/>
                  </a:cubicBezTo>
                  <a:cubicBezTo>
                    <a:pt x="120" y="1623"/>
                    <a:pt x="147" y="1718"/>
                    <a:pt x="267" y="1718"/>
                  </a:cubicBezTo>
                  <a:cubicBezTo>
                    <a:pt x="293" y="1718"/>
                    <a:pt x="323" y="1714"/>
                    <a:pt x="359" y="1703"/>
                  </a:cubicBezTo>
                  <a:lnTo>
                    <a:pt x="418" y="1643"/>
                  </a:lnTo>
                  <a:cubicBezTo>
                    <a:pt x="418" y="1643"/>
                    <a:pt x="359" y="808"/>
                    <a:pt x="557" y="490"/>
                  </a:cubicBezTo>
                  <a:lnTo>
                    <a:pt x="557" y="490"/>
                  </a:lnTo>
                  <a:cubicBezTo>
                    <a:pt x="557" y="490"/>
                    <a:pt x="557" y="490"/>
                    <a:pt x="556" y="490"/>
                  </a:cubicBezTo>
                  <a:cubicBezTo>
                    <a:pt x="533" y="490"/>
                    <a:pt x="363" y="1"/>
                    <a:pt x="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4102;p41">
              <a:extLst>
                <a:ext uri="{FF2B5EF4-FFF2-40B4-BE49-F238E27FC236}">
                  <a16:creationId xmlns:a16="http://schemas.microsoft.com/office/drawing/2014/main" id="{34BE52E2-18F8-FEF4-3136-39D4CF0C8496}"/>
                </a:ext>
              </a:extLst>
            </p:cNvPr>
            <p:cNvSpPr/>
            <p:nvPr/>
          </p:nvSpPr>
          <p:spPr>
            <a:xfrm>
              <a:off x="3695754" y="3312205"/>
              <a:ext cx="97992" cy="383503"/>
            </a:xfrm>
            <a:custGeom>
              <a:avLst/>
              <a:gdLst/>
              <a:ahLst/>
              <a:cxnLst/>
              <a:rect l="l" t="t" r="r" b="b"/>
              <a:pathLst>
                <a:path w="4874" h="19075" extrusionOk="0">
                  <a:moveTo>
                    <a:pt x="2461" y="0"/>
                  </a:moveTo>
                  <a:cubicBezTo>
                    <a:pt x="2058" y="0"/>
                    <a:pt x="1657" y="137"/>
                    <a:pt x="1373" y="410"/>
                  </a:cubicBezTo>
                  <a:cubicBezTo>
                    <a:pt x="836" y="907"/>
                    <a:pt x="736" y="1723"/>
                    <a:pt x="676" y="2479"/>
                  </a:cubicBezTo>
                  <a:cubicBezTo>
                    <a:pt x="637" y="3553"/>
                    <a:pt x="597" y="4607"/>
                    <a:pt x="656" y="5681"/>
                  </a:cubicBezTo>
                  <a:cubicBezTo>
                    <a:pt x="696" y="6477"/>
                    <a:pt x="756" y="7273"/>
                    <a:pt x="696" y="8068"/>
                  </a:cubicBezTo>
                  <a:cubicBezTo>
                    <a:pt x="637" y="9182"/>
                    <a:pt x="318" y="10316"/>
                    <a:pt x="259" y="11430"/>
                  </a:cubicBezTo>
                  <a:cubicBezTo>
                    <a:pt x="239" y="12166"/>
                    <a:pt x="318" y="12922"/>
                    <a:pt x="358" y="13658"/>
                  </a:cubicBezTo>
                  <a:cubicBezTo>
                    <a:pt x="378" y="14016"/>
                    <a:pt x="378" y="14335"/>
                    <a:pt x="378" y="14693"/>
                  </a:cubicBezTo>
                  <a:cubicBezTo>
                    <a:pt x="398" y="15051"/>
                    <a:pt x="458" y="15409"/>
                    <a:pt x="338" y="15787"/>
                  </a:cubicBezTo>
                  <a:cubicBezTo>
                    <a:pt x="259" y="16025"/>
                    <a:pt x="80" y="16224"/>
                    <a:pt x="0" y="16483"/>
                  </a:cubicBezTo>
                  <a:lnTo>
                    <a:pt x="0" y="16543"/>
                  </a:lnTo>
                  <a:cubicBezTo>
                    <a:pt x="40" y="16582"/>
                    <a:pt x="40" y="16602"/>
                    <a:pt x="60" y="16622"/>
                  </a:cubicBezTo>
                  <a:lnTo>
                    <a:pt x="497" y="17139"/>
                  </a:lnTo>
                  <a:cubicBezTo>
                    <a:pt x="776" y="17438"/>
                    <a:pt x="935" y="17736"/>
                    <a:pt x="1054" y="18134"/>
                  </a:cubicBezTo>
                  <a:cubicBezTo>
                    <a:pt x="1174" y="18472"/>
                    <a:pt x="1472" y="18731"/>
                    <a:pt x="1770" y="18910"/>
                  </a:cubicBezTo>
                  <a:cubicBezTo>
                    <a:pt x="1842" y="18928"/>
                    <a:pt x="2253" y="19075"/>
                    <a:pt x="2333" y="19075"/>
                  </a:cubicBezTo>
                  <a:cubicBezTo>
                    <a:pt x="2342" y="19075"/>
                    <a:pt x="2347" y="19073"/>
                    <a:pt x="2347" y="19069"/>
                  </a:cubicBezTo>
                  <a:cubicBezTo>
                    <a:pt x="2367" y="18134"/>
                    <a:pt x="1830" y="17279"/>
                    <a:pt x="1651" y="16344"/>
                  </a:cubicBezTo>
                  <a:cubicBezTo>
                    <a:pt x="1472" y="15488"/>
                    <a:pt x="1651" y="14553"/>
                    <a:pt x="1731" y="13698"/>
                  </a:cubicBezTo>
                  <a:cubicBezTo>
                    <a:pt x="1810" y="12803"/>
                    <a:pt x="1910" y="11868"/>
                    <a:pt x="2029" y="10973"/>
                  </a:cubicBezTo>
                  <a:cubicBezTo>
                    <a:pt x="2308" y="8884"/>
                    <a:pt x="2745" y="6835"/>
                    <a:pt x="3322" y="4766"/>
                  </a:cubicBezTo>
                  <a:cubicBezTo>
                    <a:pt x="3680" y="3473"/>
                    <a:pt x="4874" y="1265"/>
                    <a:pt x="3322" y="231"/>
                  </a:cubicBezTo>
                  <a:cubicBezTo>
                    <a:pt x="3066" y="77"/>
                    <a:pt x="2763" y="0"/>
                    <a:pt x="24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4103;p41">
              <a:extLst>
                <a:ext uri="{FF2B5EF4-FFF2-40B4-BE49-F238E27FC236}">
                  <a16:creationId xmlns:a16="http://schemas.microsoft.com/office/drawing/2014/main" id="{A1AB5D87-2519-FE7D-04FC-D89DD4E3E649}"/>
                </a:ext>
              </a:extLst>
            </p:cNvPr>
            <p:cNvSpPr/>
            <p:nvPr/>
          </p:nvSpPr>
          <p:spPr>
            <a:xfrm>
              <a:off x="3689501" y="3632560"/>
              <a:ext cx="69443" cy="81586"/>
            </a:xfrm>
            <a:custGeom>
              <a:avLst/>
              <a:gdLst/>
              <a:ahLst/>
              <a:cxnLst/>
              <a:rect l="l" t="t" r="r" b="b"/>
              <a:pathLst>
                <a:path w="3454" h="4058" extrusionOk="0">
                  <a:moveTo>
                    <a:pt x="510" y="0"/>
                  </a:moveTo>
                  <a:cubicBezTo>
                    <a:pt x="212" y="0"/>
                    <a:pt x="1" y="492"/>
                    <a:pt x="92" y="748"/>
                  </a:cubicBezTo>
                  <a:cubicBezTo>
                    <a:pt x="172" y="907"/>
                    <a:pt x="351" y="987"/>
                    <a:pt x="470" y="1106"/>
                  </a:cubicBezTo>
                  <a:cubicBezTo>
                    <a:pt x="987" y="1583"/>
                    <a:pt x="769" y="2479"/>
                    <a:pt x="1127" y="3075"/>
                  </a:cubicBezTo>
                  <a:cubicBezTo>
                    <a:pt x="1306" y="3433"/>
                    <a:pt x="1723" y="3652"/>
                    <a:pt x="2121" y="3792"/>
                  </a:cubicBezTo>
                  <a:cubicBezTo>
                    <a:pt x="2485" y="3947"/>
                    <a:pt x="2893" y="4058"/>
                    <a:pt x="3281" y="4058"/>
                  </a:cubicBezTo>
                  <a:cubicBezTo>
                    <a:pt x="3339" y="4058"/>
                    <a:pt x="3397" y="4055"/>
                    <a:pt x="3454" y="4050"/>
                  </a:cubicBezTo>
                  <a:cubicBezTo>
                    <a:pt x="3434" y="3533"/>
                    <a:pt x="3056" y="3055"/>
                    <a:pt x="2638" y="2797"/>
                  </a:cubicBezTo>
                  <a:cubicBezTo>
                    <a:pt x="2545" y="2880"/>
                    <a:pt x="2447" y="2914"/>
                    <a:pt x="2343" y="2914"/>
                  </a:cubicBezTo>
                  <a:cubicBezTo>
                    <a:pt x="2247" y="2914"/>
                    <a:pt x="2147" y="2884"/>
                    <a:pt x="2042" y="2837"/>
                  </a:cubicBezTo>
                  <a:cubicBezTo>
                    <a:pt x="1803" y="2737"/>
                    <a:pt x="1664" y="2538"/>
                    <a:pt x="1544" y="2339"/>
                  </a:cubicBezTo>
                  <a:cubicBezTo>
                    <a:pt x="1286" y="1961"/>
                    <a:pt x="1127" y="1544"/>
                    <a:pt x="1047" y="1106"/>
                  </a:cubicBezTo>
                  <a:cubicBezTo>
                    <a:pt x="987" y="847"/>
                    <a:pt x="967" y="171"/>
                    <a:pt x="590" y="12"/>
                  </a:cubicBezTo>
                  <a:cubicBezTo>
                    <a:pt x="562" y="4"/>
                    <a:pt x="536" y="0"/>
                    <a:pt x="51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4104;p41">
              <a:extLst>
                <a:ext uri="{FF2B5EF4-FFF2-40B4-BE49-F238E27FC236}">
                  <a16:creationId xmlns:a16="http://schemas.microsoft.com/office/drawing/2014/main" id="{54FC975D-9B92-70B8-D89F-8762410D656B}"/>
                </a:ext>
              </a:extLst>
            </p:cNvPr>
            <p:cNvSpPr/>
            <p:nvPr/>
          </p:nvSpPr>
          <p:spPr>
            <a:xfrm>
              <a:off x="3655342" y="3663763"/>
              <a:ext cx="11621" cy="34400"/>
            </a:xfrm>
            <a:custGeom>
              <a:avLst/>
              <a:gdLst/>
              <a:ahLst/>
              <a:cxnLst/>
              <a:rect l="l" t="t" r="r" b="b"/>
              <a:pathLst>
                <a:path w="578" h="1711" extrusionOk="0">
                  <a:moveTo>
                    <a:pt x="85" y="0"/>
                  </a:moveTo>
                  <a:cubicBezTo>
                    <a:pt x="58" y="0"/>
                    <a:pt x="30" y="4"/>
                    <a:pt x="1" y="12"/>
                  </a:cubicBezTo>
                  <a:cubicBezTo>
                    <a:pt x="1" y="12"/>
                    <a:pt x="200" y="648"/>
                    <a:pt x="140" y="1623"/>
                  </a:cubicBezTo>
                  <a:cubicBezTo>
                    <a:pt x="140" y="1623"/>
                    <a:pt x="169" y="1711"/>
                    <a:pt x="303" y="1711"/>
                  </a:cubicBezTo>
                  <a:cubicBezTo>
                    <a:pt x="325" y="1711"/>
                    <a:pt x="350" y="1708"/>
                    <a:pt x="379" y="1702"/>
                  </a:cubicBezTo>
                  <a:lnTo>
                    <a:pt x="438" y="1643"/>
                  </a:lnTo>
                  <a:cubicBezTo>
                    <a:pt x="438" y="1643"/>
                    <a:pt x="379" y="810"/>
                    <a:pt x="577" y="471"/>
                  </a:cubicBezTo>
                  <a:lnTo>
                    <a:pt x="577" y="471"/>
                  </a:lnTo>
                  <a:cubicBezTo>
                    <a:pt x="577" y="471"/>
                    <a:pt x="577" y="471"/>
                    <a:pt x="577" y="471"/>
                  </a:cubicBezTo>
                  <a:cubicBezTo>
                    <a:pt x="578" y="471"/>
                    <a:pt x="578" y="470"/>
                    <a:pt x="578" y="469"/>
                  </a:cubicBezTo>
                  <a:lnTo>
                    <a:pt x="578" y="469"/>
                  </a:lnTo>
                  <a:cubicBezTo>
                    <a:pt x="577" y="470"/>
                    <a:pt x="577" y="470"/>
                    <a:pt x="577" y="471"/>
                  </a:cubicBezTo>
                  <a:lnTo>
                    <a:pt x="577" y="471"/>
                  </a:lnTo>
                  <a:cubicBezTo>
                    <a:pt x="562" y="461"/>
                    <a:pt x="394" y="0"/>
                    <a:pt x="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4105;p41">
              <a:extLst>
                <a:ext uri="{FF2B5EF4-FFF2-40B4-BE49-F238E27FC236}">
                  <a16:creationId xmlns:a16="http://schemas.microsoft.com/office/drawing/2014/main" id="{C4478DBF-C71D-D3A2-54FE-3ACCF69812F5}"/>
                </a:ext>
              </a:extLst>
            </p:cNvPr>
            <p:cNvSpPr/>
            <p:nvPr/>
          </p:nvSpPr>
          <p:spPr>
            <a:xfrm>
              <a:off x="3657353" y="3325636"/>
              <a:ext cx="97992" cy="383402"/>
            </a:xfrm>
            <a:custGeom>
              <a:avLst/>
              <a:gdLst/>
              <a:ahLst/>
              <a:cxnLst/>
              <a:rect l="l" t="t" r="r" b="b"/>
              <a:pathLst>
                <a:path w="4874" h="19070" extrusionOk="0">
                  <a:moveTo>
                    <a:pt x="2457" y="0"/>
                  </a:moveTo>
                  <a:cubicBezTo>
                    <a:pt x="2057" y="0"/>
                    <a:pt x="1659" y="143"/>
                    <a:pt x="1373" y="418"/>
                  </a:cubicBezTo>
                  <a:cubicBezTo>
                    <a:pt x="816" y="915"/>
                    <a:pt x="716" y="1731"/>
                    <a:pt x="677" y="2487"/>
                  </a:cubicBezTo>
                  <a:cubicBezTo>
                    <a:pt x="617" y="3541"/>
                    <a:pt x="597" y="4615"/>
                    <a:pt x="657" y="5690"/>
                  </a:cubicBezTo>
                  <a:cubicBezTo>
                    <a:pt x="697" y="6485"/>
                    <a:pt x="756" y="7281"/>
                    <a:pt x="697" y="8077"/>
                  </a:cubicBezTo>
                  <a:cubicBezTo>
                    <a:pt x="617" y="9191"/>
                    <a:pt x="299" y="10305"/>
                    <a:pt x="259" y="11439"/>
                  </a:cubicBezTo>
                  <a:cubicBezTo>
                    <a:pt x="239" y="12175"/>
                    <a:pt x="299" y="12931"/>
                    <a:pt x="358" y="13667"/>
                  </a:cubicBezTo>
                  <a:cubicBezTo>
                    <a:pt x="378" y="14025"/>
                    <a:pt x="378" y="14343"/>
                    <a:pt x="378" y="14681"/>
                  </a:cubicBezTo>
                  <a:cubicBezTo>
                    <a:pt x="398" y="15059"/>
                    <a:pt x="458" y="15417"/>
                    <a:pt x="319" y="15775"/>
                  </a:cubicBezTo>
                  <a:cubicBezTo>
                    <a:pt x="259" y="16034"/>
                    <a:pt x="80" y="16233"/>
                    <a:pt x="0" y="16471"/>
                  </a:cubicBezTo>
                  <a:lnTo>
                    <a:pt x="0" y="16551"/>
                  </a:lnTo>
                  <a:cubicBezTo>
                    <a:pt x="40" y="16571"/>
                    <a:pt x="40" y="16611"/>
                    <a:pt x="60" y="16631"/>
                  </a:cubicBezTo>
                  <a:lnTo>
                    <a:pt x="498" y="17148"/>
                  </a:lnTo>
                  <a:cubicBezTo>
                    <a:pt x="776" y="17446"/>
                    <a:pt x="915" y="17745"/>
                    <a:pt x="1055" y="18142"/>
                  </a:cubicBezTo>
                  <a:cubicBezTo>
                    <a:pt x="1174" y="18461"/>
                    <a:pt x="1472" y="18739"/>
                    <a:pt x="1771" y="18918"/>
                  </a:cubicBezTo>
                  <a:cubicBezTo>
                    <a:pt x="1839" y="18935"/>
                    <a:pt x="2215" y="19070"/>
                    <a:pt x="2320" y="19070"/>
                  </a:cubicBezTo>
                  <a:cubicBezTo>
                    <a:pt x="2338" y="19070"/>
                    <a:pt x="2348" y="19066"/>
                    <a:pt x="2348" y="19058"/>
                  </a:cubicBezTo>
                  <a:cubicBezTo>
                    <a:pt x="2368" y="18142"/>
                    <a:pt x="1830" y="17267"/>
                    <a:pt x="1651" y="16352"/>
                  </a:cubicBezTo>
                  <a:cubicBezTo>
                    <a:pt x="1472" y="15477"/>
                    <a:pt x="1651" y="14562"/>
                    <a:pt x="1731" y="13686"/>
                  </a:cubicBezTo>
                  <a:cubicBezTo>
                    <a:pt x="1791" y="12791"/>
                    <a:pt x="1890" y="11876"/>
                    <a:pt x="2029" y="10981"/>
                  </a:cubicBezTo>
                  <a:cubicBezTo>
                    <a:pt x="2288" y="8892"/>
                    <a:pt x="2765" y="6823"/>
                    <a:pt x="3302" y="4775"/>
                  </a:cubicBezTo>
                  <a:cubicBezTo>
                    <a:pt x="3680" y="3482"/>
                    <a:pt x="4874" y="1254"/>
                    <a:pt x="3302" y="239"/>
                  </a:cubicBezTo>
                  <a:cubicBezTo>
                    <a:pt x="3049" y="78"/>
                    <a:pt x="2752" y="0"/>
                    <a:pt x="24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4106;p41">
              <a:extLst>
                <a:ext uri="{FF2B5EF4-FFF2-40B4-BE49-F238E27FC236}">
                  <a16:creationId xmlns:a16="http://schemas.microsoft.com/office/drawing/2014/main" id="{43F5BE28-C06B-3473-542E-B3FAAA669193}"/>
                </a:ext>
              </a:extLst>
            </p:cNvPr>
            <p:cNvSpPr/>
            <p:nvPr/>
          </p:nvSpPr>
          <p:spPr>
            <a:xfrm>
              <a:off x="3651120" y="3646151"/>
              <a:ext cx="69443" cy="81606"/>
            </a:xfrm>
            <a:custGeom>
              <a:avLst/>
              <a:gdLst/>
              <a:ahLst/>
              <a:cxnLst/>
              <a:rect l="l" t="t" r="r" b="b"/>
              <a:pathLst>
                <a:path w="3454" h="4059" extrusionOk="0">
                  <a:moveTo>
                    <a:pt x="509" y="0"/>
                  </a:moveTo>
                  <a:cubicBezTo>
                    <a:pt x="211" y="0"/>
                    <a:pt x="0" y="491"/>
                    <a:pt x="91" y="728"/>
                  </a:cubicBezTo>
                  <a:cubicBezTo>
                    <a:pt x="171" y="907"/>
                    <a:pt x="350" y="987"/>
                    <a:pt x="469" y="1106"/>
                  </a:cubicBezTo>
                  <a:cubicBezTo>
                    <a:pt x="987" y="1584"/>
                    <a:pt x="768" y="2479"/>
                    <a:pt x="1106" y="3076"/>
                  </a:cubicBezTo>
                  <a:cubicBezTo>
                    <a:pt x="1305" y="3414"/>
                    <a:pt x="1703" y="3653"/>
                    <a:pt x="2101" y="3792"/>
                  </a:cubicBezTo>
                  <a:cubicBezTo>
                    <a:pt x="2481" y="3948"/>
                    <a:pt x="2877" y="4058"/>
                    <a:pt x="3275" y="4058"/>
                  </a:cubicBezTo>
                  <a:cubicBezTo>
                    <a:pt x="3334" y="4058"/>
                    <a:pt x="3394" y="4056"/>
                    <a:pt x="3453" y="4050"/>
                  </a:cubicBezTo>
                  <a:cubicBezTo>
                    <a:pt x="3433" y="3513"/>
                    <a:pt x="3056" y="3056"/>
                    <a:pt x="2638" y="2797"/>
                  </a:cubicBezTo>
                  <a:cubicBezTo>
                    <a:pt x="2552" y="2874"/>
                    <a:pt x="2461" y="2904"/>
                    <a:pt x="2366" y="2904"/>
                  </a:cubicBezTo>
                  <a:cubicBezTo>
                    <a:pt x="2263" y="2904"/>
                    <a:pt x="2155" y="2869"/>
                    <a:pt x="2041" y="2817"/>
                  </a:cubicBezTo>
                  <a:cubicBezTo>
                    <a:pt x="1802" y="2718"/>
                    <a:pt x="1663" y="2519"/>
                    <a:pt x="1544" y="2320"/>
                  </a:cubicBezTo>
                  <a:cubicBezTo>
                    <a:pt x="1285" y="1962"/>
                    <a:pt x="1106" y="1524"/>
                    <a:pt x="1046" y="1106"/>
                  </a:cubicBezTo>
                  <a:cubicBezTo>
                    <a:pt x="987" y="828"/>
                    <a:pt x="987" y="132"/>
                    <a:pt x="589" y="12"/>
                  </a:cubicBezTo>
                  <a:cubicBezTo>
                    <a:pt x="562" y="4"/>
                    <a:pt x="535" y="0"/>
                    <a:pt x="50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4107;p41">
              <a:extLst>
                <a:ext uri="{FF2B5EF4-FFF2-40B4-BE49-F238E27FC236}">
                  <a16:creationId xmlns:a16="http://schemas.microsoft.com/office/drawing/2014/main" id="{AA780BE2-E0FB-388C-B635-D880DC2BC315}"/>
                </a:ext>
              </a:extLst>
            </p:cNvPr>
            <p:cNvSpPr/>
            <p:nvPr/>
          </p:nvSpPr>
          <p:spPr>
            <a:xfrm>
              <a:off x="3645752" y="3191655"/>
              <a:ext cx="153200" cy="258771"/>
            </a:xfrm>
            <a:custGeom>
              <a:avLst/>
              <a:gdLst/>
              <a:ahLst/>
              <a:cxnLst/>
              <a:rect l="l" t="t" r="r" b="b"/>
              <a:pathLst>
                <a:path w="7620" h="12871" extrusionOk="0">
                  <a:moveTo>
                    <a:pt x="418" y="9350"/>
                  </a:moveTo>
                  <a:cubicBezTo>
                    <a:pt x="478" y="10265"/>
                    <a:pt x="538" y="11160"/>
                    <a:pt x="617" y="12075"/>
                  </a:cubicBezTo>
                  <a:cubicBezTo>
                    <a:pt x="617" y="12175"/>
                    <a:pt x="637" y="12274"/>
                    <a:pt x="677" y="12354"/>
                  </a:cubicBezTo>
                  <a:cubicBezTo>
                    <a:pt x="736" y="12413"/>
                    <a:pt x="836" y="12453"/>
                    <a:pt x="915" y="12473"/>
                  </a:cubicBezTo>
                  <a:cubicBezTo>
                    <a:pt x="2447" y="12871"/>
                    <a:pt x="4496" y="12791"/>
                    <a:pt x="5928" y="12015"/>
                  </a:cubicBezTo>
                  <a:cubicBezTo>
                    <a:pt x="6187" y="11876"/>
                    <a:pt x="6446" y="11697"/>
                    <a:pt x="6585" y="11458"/>
                  </a:cubicBezTo>
                  <a:cubicBezTo>
                    <a:pt x="6684" y="11259"/>
                    <a:pt x="6704" y="11061"/>
                    <a:pt x="6724" y="10842"/>
                  </a:cubicBezTo>
                  <a:cubicBezTo>
                    <a:pt x="7023" y="8514"/>
                    <a:pt x="7520" y="6227"/>
                    <a:pt x="7599" y="3879"/>
                  </a:cubicBezTo>
                  <a:cubicBezTo>
                    <a:pt x="7619" y="3223"/>
                    <a:pt x="7619" y="2546"/>
                    <a:pt x="7420" y="1930"/>
                  </a:cubicBezTo>
                  <a:cubicBezTo>
                    <a:pt x="7003" y="657"/>
                    <a:pt x="5869" y="259"/>
                    <a:pt x="4635" y="299"/>
                  </a:cubicBezTo>
                  <a:cubicBezTo>
                    <a:pt x="3760" y="318"/>
                    <a:pt x="2328" y="0"/>
                    <a:pt x="1652" y="617"/>
                  </a:cubicBezTo>
                  <a:cubicBezTo>
                    <a:pt x="955" y="1293"/>
                    <a:pt x="458" y="2427"/>
                    <a:pt x="259" y="3342"/>
                  </a:cubicBezTo>
                  <a:cubicBezTo>
                    <a:pt x="0" y="4416"/>
                    <a:pt x="80" y="5530"/>
                    <a:pt x="160" y="6624"/>
                  </a:cubicBezTo>
                  <a:cubicBezTo>
                    <a:pt x="259" y="7540"/>
                    <a:pt x="339" y="8455"/>
                    <a:pt x="418" y="935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4108;p41">
              <a:extLst>
                <a:ext uri="{FF2B5EF4-FFF2-40B4-BE49-F238E27FC236}">
                  <a16:creationId xmlns:a16="http://schemas.microsoft.com/office/drawing/2014/main" id="{ACE0D5C7-A794-6902-652A-41DDA872F47E}"/>
                </a:ext>
              </a:extLst>
            </p:cNvPr>
            <p:cNvSpPr/>
            <p:nvPr/>
          </p:nvSpPr>
          <p:spPr>
            <a:xfrm>
              <a:off x="3688536" y="3030312"/>
              <a:ext cx="94011" cy="199844"/>
            </a:xfrm>
            <a:custGeom>
              <a:avLst/>
              <a:gdLst/>
              <a:ahLst/>
              <a:cxnLst/>
              <a:rect l="l" t="t" r="r" b="b"/>
              <a:pathLst>
                <a:path w="4676" h="9940" extrusionOk="0">
                  <a:moveTo>
                    <a:pt x="2706" y="1"/>
                  </a:moveTo>
                  <a:cubicBezTo>
                    <a:pt x="2306" y="1"/>
                    <a:pt x="1902" y="47"/>
                    <a:pt x="1572" y="267"/>
                  </a:cubicBezTo>
                  <a:cubicBezTo>
                    <a:pt x="1274" y="486"/>
                    <a:pt x="916" y="565"/>
                    <a:pt x="598" y="725"/>
                  </a:cubicBezTo>
                  <a:cubicBezTo>
                    <a:pt x="498" y="784"/>
                    <a:pt x="399" y="864"/>
                    <a:pt x="319" y="924"/>
                  </a:cubicBezTo>
                  <a:cubicBezTo>
                    <a:pt x="220" y="1063"/>
                    <a:pt x="220" y="1202"/>
                    <a:pt x="200" y="1381"/>
                  </a:cubicBezTo>
                  <a:cubicBezTo>
                    <a:pt x="81" y="3112"/>
                    <a:pt x="41" y="4882"/>
                    <a:pt x="21" y="6613"/>
                  </a:cubicBezTo>
                  <a:cubicBezTo>
                    <a:pt x="21" y="7170"/>
                    <a:pt x="21" y="7747"/>
                    <a:pt x="1" y="8284"/>
                  </a:cubicBezTo>
                  <a:cubicBezTo>
                    <a:pt x="1" y="8582"/>
                    <a:pt x="1" y="8881"/>
                    <a:pt x="140" y="9099"/>
                  </a:cubicBezTo>
                  <a:cubicBezTo>
                    <a:pt x="279" y="9298"/>
                    <a:pt x="498" y="9438"/>
                    <a:pt x="717" y="9557"/>
                  </a:cubicBezTo>
                  <a:cubicBezTo>
                    <a:pt x="1135" y="9716"/>
                    <a:pt x="1592" y="9835"/>
                    <a:pt x="1970" y="9915"/>
                  </a:cubicBezTo>
                  <a:cubicBezTo>
                    <a:pt x="2048" y="9932"/>
                    <a:pt x="2126" y="9940"/>
                    <a:pt x="2205" y="9940"/>
                  </a:cubicBezTo>
                  <a:cubicBezTo>
                    <a:pt x="2588" y="9940"/>
                    <a:pt x="2973" y="9755"/>
                    <a:pt x="3303" y="9557"/>
                  </a:cubicBezTo>
                  <a:cubicBezTo>
                    <a:pt x="3462" y="9457"/>
                    <a:pt x="3602" y="9358"/>
                    <a:pt x="3781" y="9338"/>
                  </a:cubicBezTo>
                  <a:cubicBezTo>
                    <a:pt x="3850" y="9318"/>
                    <a:pt x="3925" y="9318"/>
                    <a:pt x="3997" y="9318"/>
                  </a:cubicBezTo>
                  <a:cubicBezTo>
                    <a:pt x="4069" y="9318"/>
                    <a:pt x="4139" y="9318"/>
                    <a:pt x="4198" y="9298"/>
                  </a:cubicBezTo>
                  <a:cubicBezTo>
                    <a:pt x="4357" y="9278"/>
                    <a:pt x="4497" y="9239"/>
                    <a:pt x="4556" y="9099"/>
                  </a:cubicBezTo>
                  <a:cubicBezTo>
                    <a:pt x="4576" y="9060"/>
                    <a:pt x="4576" y="8980"/>
                    <a:pt x="4576" y="8920"/>
                  </a:cubicBezTo>
                  <a:cubicBezTo>
                    <a:pt x="4676" y="6871"/>
                    <a:pt x="4556" y="4803"/>
                    <a:pt x="4218" y="2793"/>
                  </a:cubicBezTo>
                  <a:cubicBezTo>
                    <a:pt x="4099" y="1918"/>
                    <a:pt x="3900" y="1063"/>
                    <a:pt x="3502" y="287"/>
                  </a:cubicBezTo>
                  <a:cubicBezTo>
                    <a:pt x="3462" y="187"/>
                    <a:pt x="3403" y="108"/>
                    <a:pt x="3303" y="68"/>
                  </a:cubicBezTo>
                  <a:cubicBezTo>
                    <a:pt x="3224" y="8"/>
                    <a:pt x="3124" y="8"/>
                    <a:pt x="3025" y="8"/>
                  </a:cubicBezTo>
                  <a:cubicBezTo>
                    <a:pt x="2920" y="4"/>
                    <a:pt x="2813" y="1"/>
                    <a:pt x="2706" y="1"/>
                  </a:cubicBez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4109;p41">
              <a:extLst>
                <a:ext uri="{FF2B5EF4-FFF2-40B4-BE49-F238E27FC236}">
                  <a16:creationId xmlns:a16="http://schemas.microsoft.com/office/drawing/2014/main" id="{398B629A-366B-B222-5B83-6EC9BCB21142}"/>
                </a:ext>
              </a:extLst>
            </p:cNvPr>
            <p:cNvSpPr/>
            <p:nvPr/>
          </p:nvSpPr>
          <p:spPr>
            <a:xfrm>
              <a:off x="3730938" y="2966880"/>
              <a:ext cx="133598" cy="128009"/>
            </a:xfrm>
            <a:custGeom>
              <a:avLst/>
              <a:gdLst/>
              <a:ahLst/>
              <a:cxnLst/>
              <a:rect l="l" t="t" r="r" b="b"/>
              <a:pathLst>
                <a:path w="6645" h="6367" extrusionOk="0">
                  <a:moveTo>
                    <a:pt x="2209" y="637"/>
                  </a:moveTo>
                  <a:cubicBezTo>
                    <a:pt x="2268" y="657"/>
                    <a:pt x="2288" y="697"/>
                    <a:pt x="2308" y="737"/>
                  </a:cubicBezTo>
                  <a:cubicBezTo>
                    <a:pt x="2865" y="1234"/>
                    <a:pt x="3164" y="1930"/>
                    <a:pt x="3581" y="2547"/>
                  </a:cubicBezTo>
                  <a:cubicBezTo>
                    <a:pt x="4059" y="3243"/>
                    <a:pt x="4695" y="3840"/>
                    <a:pt x="5451" y="4277"/>
                  </a:cubicBezTo>
                  <a:cubicBezTo>
                    <a:pt x="5710" y="4456"/>
                    <a:pt x="6028" y="4576"/>
                    <a:pt x="6247" y="4834"/>
                  </a:cubicBezTo>
                  <a:cubicBezTo>
                    <a:pt x="6466" y="5053"/>
                    <a:pt x="6645" y="5372"/>
                    <a:pt x="6565" y="5710"/>
                  </a:cubicBezTo>
                  <a:cubicBezTo>
                    <a:pt x="6486" y="6028"/>
                    <a:pt x="6187" y="6247"/>
                    <a:pt x="5869" y="6306"/>
                  </a:cubicBezTo>
                  <a:cubicBezTo>
                    <a:pt x="5551" y="6366"/>
                    <a:pt x="5232" y="6306"/>
                    <a:pt x="4934" y="6207"/>
                  </a:cubicBezTo>
                  <a:cubicBezTo>
                    <a:pt x="2507" y="5471"/>
                    <a:pt x="1890" y="3283"/>
                    <a:pt x="796" y="1333"/>
                  </a:cubicBezTo>
                  <a:cubicBezTo>
                    <a:pt x="577" y="935"/>
                    <a:pt x="1" y="478"/>
                    <a:pt x="617" y="239"/>
                  </a:cubicBezTo>
                  <a:cubicBezTo>
                    <a:pt x="1115" y="0"/>
                    <a:pt x="1791" y="279"/>
                    <a:pt x="2209" y="63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4110;p41">
              <a:extLst>
                <a:ext uri="{FF2B5EF4-FFF2-40B4-BE49-F238E27FC236}">
                  <a16:creationId xmlns:a16="http://schemas.microsoft.com/office/drawing/2014/main" id="{2B72F26E-0F71-DB18-3C7C-5E0B973FAC42}"/>
                </a:ext>
              </a:extLst>
            </p:cNvPr>
            <p:cNvSpPr/>
            <p:nvPr/>
          </p:nvSpPr>
          <p:spPr>
            <a:xfrm>
              <a:off x="3622551" y="2961673"/>
              <a:ext cx="189992" cy="305194"/>
            </a:xfrm>
            <a:custGeom>
              <a:avLst/>
              <a:gdLst/>
              <a:ahLst/>
              <a:cxnLst/>
              <a:rect l="l" t="t" r="r" b="b"/>
              <a:pathLst>
                <a:path w="9450" h="15180" extrusionOk="0">
                  <a:moveTo>
                    <a:pt x="916" y="1612"/>
                  </a:moveTo>
                  <a:lnTo>
                    <a:pt x="319" y="1831"/>
                  </a:lnTo>
                  <a:cubicBezTo>
                    <a:pt x="279" y="1851"/>
                    <a:pt x="219" y="1891"/>
                    <a:pt x="180" y="1930"/>
                  </a:cubicBezTo>
                  <a:cubicBezTo>
                    <a:pt x="140" y="1990"/>
                    <a:pt x="140" y="2030"/>
                    <a:pt x="140" y="2090"/>
                  </a:cubicBezTo>
                  <a:cubicBezTo>
                    <a:pt x="120" y="2647"/>
                    <a:pt x="1" y="3243"/>
                    <a:pt x="140" y="3800"/>
                  </a:cubicBezTo>
                  <a:cubicBezTo>
                    <a:pt x="319" y="4417"/>
                    <a:pt x="578" y="4994"/>
                    <a:pt x="836" y="5571"/>
                  </a:cubicBezTo>
                  <a:cubicBezTo>
                    <a:pt x="1234" y="6386"/>
                    <a:pt x="1373" y="7122"/>
                    <a:pt x="1433" y="8018"/>
                  </a:cubicBezTo>
                  <a:cubicBezTo>
                    <a:pt x="1572" y="9907"/>
                    <a:pt x="1274" y="11837"/>
                    <a:pt x="578" y="13588"/>
                  </a:cubicBezTo>
                  <a:cubicBezTo>
                    <a:pt x="498" y="13767"/>
                    <a:pt x="418" y="13946"/>
                    <a:pt x="498" y="14125"/>
                  </a:cubicBezTo>
                  <a:cubicBezTo>
                    <a:pt x="538" y="14244"/>
                    <a:pt x="637" y="14324"/>
                    <a:pt x="776" y="14383"/>
                  </a:cubicBezTo>
                  <a:cubicBezTo>
                    <a:pt x="1990" y="15179"/>
                    <a:pt x="3561" y="15080"/>
                    <a:pt x="4974" y="14960"/>
                  </a:cubicBezTo>
                  <a:cubicBezTo>
                    <a:pt x="5073" y="14960"/>
                    <a:pt x="5193" y="14940"/>
                    <a:pt x="5252" y="14861"/>
                  </a:cubicBezTo>
                  <a:cubicBezTo>
                    <a:pt x="5292" y="14781"/>
                    <a:pt x="5312" y="14722"/>
                    <a:pt x="5312" y="14622"/>
                  </a:cubicBezTo>
                  <a:cubicBezTo>
                    <a:pt x="5471" y="12295"/>
                    <a:pt x="5610" y="9987"/>
                    <a:pt x="5272" y="7699"/>
                  </a:cubicBezTo>
                  <a:cubicBezTo>
                    <a:pt x="5093" y="6585"/>
                    <a:pt x="4795" y="5471"/>
                    <a:pt x="4317" y="4417"/>
                  </a:cubicBezTo>
                  <a:cubicBezTo>
                    <a:pt x="4019" y="3721"/>
                    <a:pt x="3561" y="3124"/>
                    <a:pt x="3183" y="2487"/>
                  </a:cubicBezTo>
                  <a:cubicBezTo>
                    <a:pt x="2885" y="1950"/>
                    <a:pt x="2368" y="1214"/>
                    <a:pt x="3283" y="1055"/>
                  </a:cubicBezTo>
                  <a:cubicBezTo>
                    <a:pt x="3721" y="996"/>
                    <a:pt x="4198" y="996"/>
                    <a:pt x="4656" y="1055"/>
                  </a:cubicBezTo>
                  <a:cubicBezTo>
                    <a:pt x="4874" y="1075"/>
                    <a:pt x="5113" y="1135"/>
                    <a:pt x="5292" y="1294"/>
                  </a:cubicBezTo>
                  <a:cubicBezTo>
                    <a:pt x="5471" y="1413"/>
                    <a:pt x="5571" y="1612"/>
                    <a:pt x="5650" y="1791"/>
                  </a:cubicBezTo>
                  <a:cubicBezTo>
                    <a:pt x="7600" y="5690"/>
                    <a:pt x="7858" y="10246"/>
                    <a:pt x="7500" y="14582"/>
                  </a:cubicBezTo>
                  <a:cubicBezTo>
                    <a:pt x="8097" y="14483"/>
                    <a:pt x="8654" y="14284"/>
                    <a:pt x="9151" y="13966"/>
                  </a:cubicBezTo>
                  <a:cubicBezTo>
                    <a:pt x="9231" y="13926"/>
                    <a:pt x="9271" y="13866"/>
                    <a:pt x="9330" y="13826"/>
                  </a:cubicBezTo>
                  <a:cubicBezTo>
                    <a:pt x="9450" y="13647"/>
                    <a:pt x="9370" y="13389"/>
                    <a:pt x="9291" y="13230"/>
                  </a:cubicBezTo>
                  <a:cubicBezTo>
                    <a:pt x="8594" y="11340"/>
                    <a:pt x="8196" y="9311"/>
                    <a:pt x="8137" y="7302"/>
                  </a:cubicBezTo>
                  <a:cubicBezTo>
                    <a:pt x="8097" y="6725"/>
                    <a:pt x="8097" y="6128"/>
                    <a:pt x="8037" y="5571"/>
                  </a:cubicBezTo>
                  <a:cubicBezTo>
                    <a:pt x="7838" y="4178"/>
                    <a:pt x="7102" y="2846"/>
                    <a:pt x="7301" y="1453"/>
                  </a:cubicBezTo>
                  <a:cubicBezTo>
                    <a:pt x="7361" y="1214"/>
                    <a:pt x="7401" y="936"/>
                    <a:pt x="7341" y="697"/>
                  </a:cubicBezTo>
                  <a:cubicBezTo>
                    <a:pt x="7301" y="558"/>
                    <a:pt x="7242" y="458"/>
                    <a:pt x="7182" y="359"/>
                  </a:cubicBezTo>
                  <a:cubicBezTo>
                    <a:pt x="7102" y="240"/>
                    <a:pt x="7003" y="100"/>
                    <a:pt x="6884" y="41"/>
                  </a:cubicBezTo>
                  <a:cubicBezTo>
                    <a:pt x="6764" y="1"/>
                    <a:pt x="6605" y="21"/>
                    <a:pt x="6466" y="61"/>
                  </a:cubicBezTo>
                  <a:cubicBezTo>
                    <a:pt x="4616" y="498"/>
                    <a:pt x="2706" y="936"/>
                    <a:pt x="916" y="1612"/>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4111;p41">
              <a:extLst>
                <a:ext uri="{FF2B5EF4-FFF2-40B4-BE49-F238E27FC236}">
                  <a16:creationId xmlns:a16="http://schemas.microsoft.com/office/drawing/2014/main" id="{AE466630-DDDD-33BB-85BA-7A7D84BA76C6}"/>
                </a:ext>
              </a:extLst>
            </p:cNvPr>
            <p:cNvSpPr/>
            <p:nvPr/>
          </p:nvSpPr>
          <p:spPr>
            <a:xfrm>
              <a:off x="3604959" y="3002466"/>
              <a:ext cx="64014" cy="164399"/>
            </a:xfrm>
            <a:custGeom>
              <a:avLst/>
              <a:gdLst/>
              <a:ahLst/>
              <a:cxnLst/>
              <a:rect l="l" t="t" r="r" b="b"/>
              <a:pathLst>
                <a:path w="3184" h="8177" extrusionOk="0">
                  <a:moveTo>
                    <a:pt x="179" y="5869"/>
                  </a:moveTo>
                  <a:cubicBezTo>
                    <a:pt x="100" y="6347"/>
                    <a:pt x="0" y="6844"/>
                    <a:pt x="120" y="7321"/>
                  </a:cubicBezTo>
                  <a:cubicBezTo>
                    <a:pt x="219" y="7739"/>
                    <a:pt x="597" y="8177"/>
                    <a:pt x="1015" y="8077"/>
                  </a:cubicBezTo>
                  <a:cubicBezTo>
                    <a:pt x="1293" y="7998"/>
                    <a:pt x="1453" y="7739"/>
                    <a:pt x="1592" y="7501"/>
                  </a:cubicBezTo>
                  <a:cubicBezTo>
                    <a:pt x="2467" y="5849"/>
                    <a:pt x="3004" y="3979"/>
                    <a:pt x="3143" y="2110"/>
                  </a:cubicBezTo>
                  <a:cubicBezTo>
                    <a:pt x="3183" y="1592"/>
                    <a:pt x="3163" y="996"/>
                    <a:pt x="2865" y="578"/>
                  </a:cubicBezTo>
                  <a:cubicBezTo>
                    <a:pt x="2586" y="200"/>
                    <a:pt x="2010" y="1"/>
                    <a:pt x="1552" y="120"/>
                  </a:cubicBezTo>
                  <a:cubicBezTo>
                    <a:pt x="975" y="299"/>
                    <a:pt x="1055" y="916"/>
                    <a:pt x="955" y="1433"/>
                  </a:cubicBezTo>
                  <a:cubicBezTo>
                    <a:pt x="697" y="2905"/>
                    <a:pt x="458" y="4397"/>
                    <a:pt x="179" y="586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4112;p41">
              <a:extLst>
                <a:ext uri="{FF2B5EF4-FFF2-40B4-BE49-F238E27FC236}">
                  <a16:creationId xmlns:a16="http://schemas.microsoft.com/office/drawing/2014/main" id="{769A1399-89DE-BBA1-9EE5-B344844E9061}"/>
                </a:ext>
              </a:extLst>
            </p:cNvPr>
            <p:cNvSpPr/>
            <p:nvPr/>
          </p:nvSpPr>
          <p:spPr>
            <a:xfrm>
              <a:off x="3720141" y="2968087"/>
              <a:ext cx="44010" cy="106396"/>
            </a:xfrm>
            <a:custGeom>
              <a:avLst/>
              <a:gdLst/>
              <a:ahLst/>
              <a:cxnLst/>
              <a:rect l="l" t="t" r="r" b="b"/>
              <a:pathLst>
                <a:path w="2189" h="5292" extrusionOk="0">
                  <a:moveTo>
                    <a:pt x="100" y="0"/>
                  </a:moveTo>
                  <a:cubicBezTo>
                    <a:pt x="458" y="120"/>
                    <a:pt x="736" y="398"/>
                    <a:pt x="955" y="716"/>
                  </a:cubicBezTo>
                  <a:cubicBezTo>
                    <a:pt x="1194" y="1035"/>
                    <a:pt x="1293" y="1393"/>
                    <a:pt x="1413" y="1771"/>
                  </a:cubicBezTo>
                  <a:cubicBezTo>
                    <a:pt x="1592" y="2288"/>
                    <a:pt x="1731" y="2805"/>
                    <a:pt x="1890" y="3322"/>
                  </a:cubicBezTo>
                  <a:cubicBezTo>
                    <a:pt x="1990" y="3660"/>
                    <a:pt x="2049" y="3999"/>
                    <a:pt x="2109" y="4317"/>
                  </a:cubicBezTo>
                  <a:cubicBezTo>
                    <a:pt x="2149" y="4655"/>
                    <a:pt x="2189" y="4973"/>
                    <a:pt x="2189" y="5292"/>
                  </a:cubicBezTo>
                  <a:cubicBezTo>
                    <a:pt x="1632" y="3720"/>
                    <a:pt x="916" y="2208"/>
                    <a:pt x="0" y="816"/>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4113;p41">
              <a:extLst>
                <a:ext uri="{FF2B5EF4-FFF2-40B4-BE49-F238E27FC236}">
                  <a16:creationId xmlns:a16="http://schemas.microsoft.com/office/drawing/2014/main" id="{5715C5DD-7D93-23B4-A316-3E60D5D526D4}"/>
                </a:ext>
              </a:extLst>
            </p:cNvPr>
            <p:cNvSpPr/>
            <p:nvPr/>
          </p:nvSpPr>
          <p:spPr>
            <a:xfrm>
              <a:off x="3720141" y="2968087"/>
              <a:ext cx="44010" cy="106396"/>
            </a:xfrm>
            <a:custGeom>
              <a:avLst/>
              <a:gdLst/>
              <a:ahLst/>
              <a:cxnLst/>
              <a:rect l="l" t="t" r="r" b="b"/>
              <a:pathLst>
                <a:path w="2189" h="5292" extrusionOk="0">
                  <a:moveTo>
                    <a:pt x="100" y="0"/>
                  </a:moveTo>
                  <a:lnTo>
                    <a:pt x="0" y="816"/>
                  </a:lnTo>
                  <a:cubicBezTo>
                    <a:pt x="916" y="2208"/>
                    <a:pt x="1632" y="3720"/>
                    <a:pt x="2189" y="5292"/>
                  </a:cubicBezTo>
                  <a:cubicBezTo>
                    <a:pt x="2189" y="4973"/>
                    <a:pt x="2149" y="4655"/>
                    <a:pt x="2109" y="4317"/>
                  </a:cubicBezTo>
                  <a:cubicBezTo>
                    <a:pt x="2049" y="3999"/>
                    <a:pt x="1990" y="3660"/>
                    <a:pt x="1890" y="3322"/>
                  </a:cubicBezTo>
                  <a:cubicBezTo>
                    <a:pt x="1731" y="2805"/>
                    <a:pt x="1592" y="2288"/>
                    <a:pt x="1413" y="1771"/>
                  </a:cubicBezTo>
                  <a:cubicBezTo>
                    <a:pt x="1293" y="1393"/>
                    <a:pt x="1194" y="1035"/>
                    <a:pt x="955" y="716"/>
                  </a:cubicBezTo>
                  <a:cubicBezTo>
                    <a:pt x="736" y="398"/>
                    <a:pt x="458" y="120"/>
                    <a:pt x="1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4114;p41">
              <a:extLst>
                <a:ext uri="{FF2B5EF4-FFF2-40B4-BE49-F238E27FC236}">
                  <a16:creationId xmlns:a16="http://schemas.microsoft.com/office/drawing/2014/main" id="{0CB1FF70-F458-7B82-13DD-0FD66B07DE7E}"/>
                </a:ext>
              </a:extLst>
            </p:cNvPr>
            <p:cNvSpPr/>
            <p:nvPr/>
          </p:nvSpPr>
          <p:spPr>
            <a:xfrm>
              <a:off x="3767328" y="3056067"/>
              <a:ext cx="102013" cy="47367"/>
            </a:xfrm>
            <a:custGeom>
              <a:avLst/>
              <a:gdLst/>
              <a:ahLst/>
              <a:cxnLst/>
              <a:rect l="l" t="t" r="r" b="b"/>
              <a:pathLst>
                <a:path w="5074" h="2356" extrusionOk="0">
                  <a:moveTo>
                    <a:pt x="240" y="1"/>
                  </a:moveTo>
                  <a:lnTo>
                    <a:pt x="1" y="1234"/>
                  </a:lnTo>
                  <a:cubicBezTo>
                    <a:pt x="1055" y="1811"/>
                    <a:pt x="2229" y="2189"/>
                    <a:pt x="3422" y="2328"/>
                  </a:cubicBezTo>
                  <a:cubicBezTo>
                    <a:pt x="3564" y="2339"/>
                    <a:pt x="3717" y="2356"/>
                    <a:pt x="3873" y="2356"/>
                  </a:cubicBezTo>
                  <a:cubicBezTo>
                    <a:pt x="4001" y="2356"/>
                    <a:pt x="4132" y="2344"/>
                    <a:pt x="4258" y="2308"/>
                  </a:cubicBezTo>
                  <a:cubicBezTo>
                    <a:pt x="4536" y="2229"/>
                    <a:pt x="4775" y="2050"/>
                    <a:pt x="4914" y="1811"/>
                  </a:cubicBezTo>
                  <a:cubicBezTo>
                    <a:pt x="5073" y="1393"/>
                    <a:pt x="4835" y="916"/>
                    <a:pt x="4457" y="677"/>
                  </a:cubicBezTo>
                  <a:cubicBezTo>
                    <a:pt x="4079" y="418"/>
                    <a:pt x="3641" y="359"/>
                    <a:pt x="3184" y="319"/>
                  </a:cubicBezTo>
                  <a:cubicBezTo>
                    <a:pt x="2189" y="219"/>
                    <a:pt x="1234" y="100"/>
                    <a:pt x="2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4115;p41">
              <a:extLst>
                <a:ext uri="{FF2B5EF4-FFF2-40B4-BE49-F238E27FC236}">
                  <a16:creationId xmlns:a16="http://schemas.microsoft.com/office/drawing/2014/main" id="{563CDC76-C67A-428D-96FA-05ADFB9CDBC6}"/>
                </a:ext>
              </a:extLst>
            </p:cNvPr>
            <p:cNvSpPr/>
            <p:nvPr/>
          </p:nvSpPr>
          <p:spPr>
            <a:xfrm>
              <a:off x="3754943" y="3026070"/>
              <a:ext cx="18014" cy="38421"/>
            </a:xfrm>
            <a:custGeom>
              <a:avLst/>
              <a:gdLst/>
              <a:ahLst/>
              <a:cxnLst/>
              <a:rect l="l" t="t" r="r" b="b"/>
              <a:pathLst>
                <a:path w="896" h="1911" fill="none" extrusionOk="0">
                  <a:moveTo>
                    <a:pt x="0" y="1910"/>
                  </a:moveTo>
                  <a:lnTo>
                    <a:pt x="895" y="1"/>
                  </a:lnTo>
                </a:path>
              </a:pathLst>
            </a:custGeom>
            <a:noFill/>
            <a:ln w="9450" cap="rnd" cmpd="sng">
              <a:solidFill>
                <a:srgbClr val="19161E"/>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4116;p41">
              <a:extLst>
                <a:ext uri="{FF2B5EF4-FFF2-40B4-BE49-F238E27FC236}">
                  <a16:creationId xmlns:a16="http://schemas.microsoft.com/office/drawing/2014/main" id="{0F010719-3917-C840-8A19-3EF615300AD0}"/>
                </a:ext>
              </a:extLst>
            </p:cNvPr>
            <p:cNvSpPr/>
            <p:nvPr/>
          </p:nvSpPr>
          <p:spPr>
            <a:xfrm>
              <a:off x="3769338" y="3028864"/>
              <a:ext cx="7620" cy="20025"/>
            </a:xfrm>
            <a:custGeom>
              <a:avLst/>
              <a:gdLst/>
              <a:ahLst/>
              <a:cxnLst/>
              <a:rect l="l" t="t" r="r" b="b"/>
              <a:pathLst>
                <a:path w="379" h="996" fill="none" extrusionOk="0">
                  <a:moveTo>
                    <a:pt x="239" y="1"/>
                  </a:moveTo>
                  <a:lnTo>
                    <a:pt x="378" y="279"/>
                  </a:lnTo>
                  <a:lnTo>
                    <a:pt x="0" y="996"/>
                  </a:lnTo>
                </a:path>
              </a:pathLst>
            </a:custGeom>
            <a:noFill/>
            <a:ln w="2975" cap="rnd" cmpd="sng">
              <a:solidFill>
                <a:srgbClr val="19161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4117;p41">
              <a:extLst>
                <a:ext uri="{FF2B5EF4-FFF2-40B4-BE49-F238E27FC236}">
                  <a16:creationId xmlns:a16="http://schemas.microsoft.com/office/drawing/2014/main" id="{6100B476-2705-187D-34AA-72AAE1BF097C}"/>
                </a:ext>
              </a:extLst>
            </p:cNvPr>
            <p:cNvSpPr/>
            <p:nvPr/>
          </p:nvSpPr>
          <p:spPr>
            <a:xfrm>
              <a:off x="3772937" y="3017666"/>
              <a:ext cx="4021" cy="8424"/>
            </a:xfrm>
            <a:custGeom>
              <a:avLst/>
              <a:gdLst/>
              <a:ahLst/>
              <a:cxnLst/>
              <a:rect l="l" t="t" r="r" b="b"/>
              <a:pathLst>
                <a:path w="200" h="419" fill="none" extrusionOk="0">
                  <a:moveTo>
                    <a:pt x="0" y="419"/>
                  </a:moveTo>
                  <a:lnTo>
                    <a:pt x="199" y="1"/>
                  </a:lnTo>
                </a:path>
              </a:pathLst>
            </a:custGeom>
            <a:noFill/>
            <a:ln w="4475" cap="rnd" cmpd="sng">
              <a:solidFill>
                <a:srgbClr val="19161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4118;p41">
              <a:extLst>
                <a:ext uri="{FF2B5EF4-FFF2-40B4-BE49-F238E27FC236}">
                  <a16:creationId xmlns:a16="http://schemas.microsoft.com/office/drawing/2014/main" id="{03BE1C65-5D39-F3CD-E857-2BA73BE65EA4}"/>
                </a:ext>
              </a:extLst>
            </p:cNvPr>
            <p:cNvSpPr/>
            <p:nvPr/>
          </p:nvSpPr>
          <p:spPr>
            <a:xfrm>
              <a:off x="3735743" y="3049553"/>
              <a:ext cx="39607" cy="45960"/>
            </a:xfrm>
            <a:custGeom>
              <a:avLst/>
              <a:gdLst/>
              <a:ahLst/>
              <a:cxnLst/>
              <a:rect l="l" t="t" r="r" b="b"/>
              <a:pathLst>
                <a:path w="1970" h="2286" extrusionOk="0">
                  <a:moveTo>
                    <a:pt x="1520" y="0"/>
                  </a:moveTo>
                  <a:cubicBezTo>
                    <a:pt x="1405" y="0"/>
                    <a:pt x="1275" y="58"/>
                    <a:pt x="1154" y="126"/>
                  </a:cubicBezTo>
                  <a:cubicBezTo>
                    <a:pt x="856" y="305"/>
                    <a:pt x="279" y="444"/>
                    <a:pt x="140" y="842"/>
                  </a:cubicBezTo>
                  <a:cubicBezTo>
                    <a:pt x="0" y="1200"/>
                    <a:pt x="338" y="1936"/>
                    <a:pt x="617" y="2135"/>
                  </a:cubicBezTo>
                  <a:cubicBezTo>
                    <a:pt x="740" y="2236"/>
                    <a:pt x="895" y="2286"/>
                    <a:pt x="1052" y="2286"/>
                  </a:cubicBezTo>
                  <a:cubicBezTo>
                    <a:pt x="1175" y="2286"/>
                    <a:pt x="1300" y="2255"/>
                    <a:pt x="1413" y="2194"/>
                  </a:cubicBezTo>
                  <a:cubicBezTo>
                    <a:pt x="1631" y="2055"/>
                    <a:pt x="1751" y="1817"/>
                    <a:pt x="1830" y="1558"/>
                  </a:cubicBezTo>
                  <a:cubicBezTo>
                    <a:pt x="1950" y="1160"/>
                    <a:pt x="1970" y="742"/>
                    <a:pt x="1850" y="344"/>
                  </a:cubicBezTo>
                  <a:cubicBezTo>
                    <a:pt x="1830" y="225"/>
                    <a:pt x="1771" y="106"/>
                    <a:pt x="1671" y="46"/>
                  </a:cubicBezTo>
                  <a:cubicBezTo>
                    <a:pt x="1626" y="14"/>
                    <a:pt x="1575" y="0"/>
                    <a:pt x="15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4119;p41">
              <a:extLst>
                <a:ext uri="{FF2B5EF4-FFF2-40B4-BE49-F238E27FC236}">
                  <a16:creationId xmlns:a16="http://schemas.microsoft.com/office/drawing/2014/main" id="{F0CD822C-0275-65CD-D5C2-47BF18FEFD11}"/>
                </a:ext>
              </a:extLst>
            </p:cNvPr>
            <p:cNvSpPr/>
            <p:nvPr/>
          </p:nvSpPr>
          <p:spPr>
            <a:xfrm>
              <a:off x="3680152" y="2925685"/>
              <a:ext cx="68397" cy="118800"/>
            </a:xfrm>
            <a:custGeom>
              <a:avLst/>
              <a:gdLst/>
              <a:ahLst/>
              <a:cxnLst/>
              <a:rect l="l" t="t" r="r" b="b"/>
              <a:pathLst>
                <a:path w="3402" h="5909" extrusionOk="0">
                  <a:moveTo>
                    <a:pt x="60" y="1"/>
                  </a:moveTo>
                  <a:lnTo>
                    <a:pt x="60" y="1"/>
                  </a:lnTo>
                  <a:cubicBezTo>
                    <a:pt x="120" y="498"/>
                    <a:pt x="139" y="955"/>
                    <a:pt x="139" y="1453"/>
                  </a:cubicBezTo>
                  <a:cubicBezTo>
                    <a:pt x="139" y="1930"/>
                    <a:pt x="100" y="2348"/>
                    <a:pt x="20" y="2825"/>
                  </a:cubicBezTo>
                  <a:cubicBezTo>
                    <a:pt x="0" y="2925"/>
                    <a:pt x="0" y="3024"/>
                    <a:pt x="20" y="3124"/>
                  </a:cubicBezTo>
                  <a:cubicBezTo>
                    <a:pt x="40" y="3223"/>
                    <a:pt x="120" y="3283"/>
                    <a:pt x="199" y="3343"/>
                  </a:cubicBezTo>
                  <a:cubicBezTo>
                    <a:pt x="259" y="3442"/>
                    <a:pt x="318" y="3541"/>
                    <a:pt x="358" y="3641"/>
                  </a:cubicBezTo>
                  <a:cubicBezTo>
                    <a:pt x="498" y="3880"/>
                    <a:pt x="597" y="4098"/>
                    <a:pt x="696" y="4317"/>
                  </a:cubicBezTo>
                  <a:cubicBezTo>
                    <a:pt x="895" y="4775"/>
                    <a:pt x="1055" y="5232"/>
                    <a:pt x="1234" y="5710"/>
                  </a:cubicBezTo>
                  <a:cubicBezTo>
                    <a:pt x="1253" y="5789"/>
                    <a:pt x="1293" y="5829"/>
                    <a:pt x="1353" y="5889"/>
                  </a:cubicBezTo>
                  <a:cubicBezTo>
                    <a:pt x="1413" y="5909"/>
                    <a:pt x="1452" y="5909"/>
                    <a:pt x="1492" y="5909"/>
                  </a:cubicBezTo>
                  <a:cubicBezTo>
                    <a:pt x="1731" y="5909"/>
                    <a:pt x="2009" y="5889"/>
                    <a:pt x="2228" y="5789"/>
                  </a:cubicBezTo>
                  <a:cubicBezTo>
                    <a:pt x="2348" y="5730"/>
                    <a:pt x="2447" y="5690"/>
                    <a:pt x="2586" y="5670"/>
                  </a:cubicBezTo>
                  <a:cubicBezTo>
                    <a:pt x="2671" y="5647"/>
                    <a:pt x="2756" y="5642"/>
                    <a:pt x="2841" y="5642"/>
                  </a:cubicBezTo>
                  <a:cubicBezTo>
                    <a:pt x="2910" y="5642"/>
                    <a:pt x="2979" y="5645"/>
                    <a:pt x="3048" y="5645"/>
                  </a:cubicBezTo>
                  <a:cubicBezTo>
                    <a:pt x="3113" y="5645"/>
                    <a:pt x="3178" y="5642"/>
                    <a:pt x="3243" y="5630"/>
                  </a:cubicBezTo>
                  <a:cubicBezTo>
                    <a:pt x="3302" y="5630"/>
                    <a:pt x="3322" y="5610"/>
                    <a:pt x="3342" y="5590"/>
                  </a:cubicBezTo>
                  <a:cubicBezTo>
                    <a:pt x="3402" y="5531"/>
                    <a:pt x="3382" y="5471"/>
                    <a:pt x="3342" y="5411"/>
                  </a:cubicBezTo>
                  <a:cubicBezTo>
                    <a:pt x="3123" y="4874"/>
                    <a:pt x="2825" y="4377"/>
                    <a:pt x="2586" y="3840"/>
                  </a:cubicBezTo>
                  <a:cubicBezTo>
                    <a:pt x="2348" y="3382"/>
                    <a:pt x="2149" y="2885"/>
                    <a:pt x="2129" y="2348"/>
                  </a:cubicBezTo>
                  <a:cubicBezTo>
                    <a:pt x="2129" y="2231"/>
                    <a:pt x="2224" y="894"/>
                    <a:pt x="2321" y="894"/>
                  </a:cubicBezTo>
                  <a:cubicBezTo>
                    <a:pt x="2323" y="894"/>
                    <a:pt x="2326" y="894"/>
                    <a:pt x="2328" y="896"/>
                  </a:cubicBezTo>
                  <a:cubicBezTo>
                    <a:pt x="2328" y="856"/>
                    <a:pt x="60" y="1"/>
                    <a:pt x="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4120;p41">
              <a:extLst>
                <a:ext uri="{FF2B5EF4-FFF2-40B4-BE49-F238E27FC236}">
                  <a16:creationId xmlns:a16="http://schemas.microsoft.com/office/drawing/2014/main" id="{F65B7617-FEA9-F2F0-4B13-CF14F452F948}"/>
                </a:ext>
              </a:extLst>
            </p:cNvPr>
            <p:cNvSpPr/>
            <p:nvPr/>
          </p:nvSpPr>
          <p:spPr>
            <a:xfrm>
              <a:off x="3742538" y="2861148"/>
              <a:ext cx="44010" cy="103078"/>
            </a:xfrm>
            <a:custGeom>
              <a:avLst/>
              <a:gdLst/>
              <a:ahLst/>
              <a:cxnLst/>
              <a:rect l="l" t="t" r="r" b="b"/>
              <a:pathLst>
                <a:path w="2189" h="5127" extrusionOk="0">
                  <a:moveTo>
                    <a:pt x="1517" y="0"/>
                  </a:moveTo>
                  <a:cubicBezTo>
                    <a:pt x="1113" y="0"/>
                    <a:pt x="696" y="277"/>
                    <a:pt x="478" y="605"/>
                  </a:cubicBezTo>
                  <a:cubicBezTo>
                    <a:pt x="319" y="784"/>
                    <a:pt x="239" y="1002"/>
                    <a:pt x="160" y="1241"/>
                  </a:cubicBezTo>
                  <a:cubicBezTo>
                    <a:pt x="120" y="1440"/>
                    <a:pt x="0" y="3211"/>
                    <a:pt x="20" y="3409"/>
                  </a:cubicBezTo>
                  <a:cubicBezTo>
                    <a:pt x="80" y="4006"/>
                    <a:pt x="359" y="4504"/>
                    <a:pt x="836" y="4822"/>
                  </a:cubicBezTo>
                  <a:cubicBezTo>
                    <a:pt x="1114" y="5012"/>
                    <a:pt x="1456" y="5127"/>
                    <a:pt x="1808" y="5127"/>
                  </a:cubicBezTo>
                  <a:cubicBezTo>
                    <a:pt x="1935" y="5127"/>
                    <a:pt x="2062" y="5112"/>
                    <a:pt x="2189" y="5080"/>
                  </a:cubicBezTo>
                  <a:cubicBezTo>
                    <a:pt x="2089" y="5080"/>
                    <a:pt x="1890" y="4424"/>
                    <a:pt x="1890" y="4344"/>
                  </a:cubicBezTo>
                  <a:cubicBezTo>
                    <a:pt x="1791" y="4046"/>
                    <a:pt x="1731" y="3728"/>
                    <a:pt x="1711" y="3390"/>
                  </a:cubicBezTo>
                  <a:cubicBezTo>
                    <a:pt x="1671" y="3051"/>
                    <a:pt x="1691" y="1181"/>
                    <a:pt x="1691" y="843"/>
                  </a:cubicBezTo>
                  <a:cubicBezTo>
                    <a:pt x="1711" y="684"/>
                    <a:pt x="1811" y="48"/>
                    <a:pt x="1632" y="8"/>
                  </a:cubicBezTo>
                  <a:cubicBezTo>
                    <a:pt x="1594" y="3"/>
                    <a:pt x="1556" y="0"/>
                    <a:pt x="15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4121;p41">
              <a:extLst>
                <a:ext uri="{FF2B5EF4-FFF2-40B4-BE49-F238E27FC236}">
                  <a16:creationId xmlns:a16="http://schemas.microsoft.com/office/drawing/2014/main" id="{18464CD2-EAC7-677E-E066-B3E8E07B32A2}"/>
                </a:ext>
              </a:extLst>
            </p:cNvPr>
            <p:cNvSpPr/>
            <p:nvPr/>
          </p:nvSpPr>
          <p:spPr>
            <a:xfrm>
              <a:off x="3692537" y="2946876"/>
              <a:ext cx="31625" cy="15159"/>
            </a:xfrm>
            <a:custGeom>
              <a:avLst/>
              <a:gdLst/>
              <a:ahLst/>
              <a:cxnLst/>
              <a:rect l="l" t="t" r="r" b="b"/>
              <a:pathLst>
                <a:path w="1573" h="754" extrusionOk="0">
                  <a:moveTo>
                    <a:pt x="1" y="1"/>
                  </a:moveTo>
                  <a:cubicBezTo>
                    <a:pt x="1" y="1"/>
                    <a:pt x="1" y="1"/>
                    <a:pt x="1" y="1"/>
                  </a:cubicBezTo>
                  <a:lnTo>
                    <a:pt x="2" y="1"/>
                  </a:lnTo>
                  <a:lnTo>
                    <a:pt x="2" y="1"/>
                  </a:lnTo>
                  <a:cubicBezTo>
                    <a:pt x="1" y="1"/>
                    <a:pt x="1" y="1"/>
                    <a:pt x="1" y="1"/>
                  </a:cubicBezTo>
                  <a:close/>
                  <a:moveTo>
                    <a:pt x="2" y="1"/>
                  </a:moveTo>
                  <a:cubicBezTo>
                    <a:pt x="29" y="22"/>
                    <a:pt x="611" y="754"/>
                    <a:pt x="1103" y="754"/>
                  </a:cubicBezTo>
                  <a:cubicBezTo>
                    <a:pt x="1281" y="754"/>
                    <a:pt x="1448" y="658"/>
                    <a:pt x="1572" y="399"/>
                  </a:cubicBezTo>
                  <a:lnTo>
                    <a:pt x="2"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4122;p41">
              <a:extLst>
                <a:ext uri="{FF2B5EF4-FFF2-40B4-BE49-F238E27FC236}">
                  <a16:creationId xmlns:a16="http://schemas.microsoft.com/office/drawing/2014/main" id="{C26F3EB5-51B0-C198-CBED-07DAF98652EC}"/>
                </a:ext>
              </a:extLst>
            </p:cNvPr>
            <p:cNvSpPr/>
            <p:nvPr/>
          </p:nvSpPr>
          <p:spPr>
            <a:xfrm>
              <a:off x="3649351" y="2825180"/>
              <a:ext cx="124008" cy="129939"/>
            </a:xfrm>
            <a:custGeom>
              <a:avLst/>
              <a:gdLst/>
              <a:ahLst/>
              <a:cxnLst/>
              <a:rect l="l" t="t" r="r" b="b"/>
              <a:pathLst>
                <a:path w="6168" h="6463" extrusionOk="0">
                  <a:moveTo>
                    <a:pt x="3845" y="0"/>
                  </a:moveTo>
                  <a:cubicBezTo>
                    <a:pt x="3758" y="0"/>
                    <a:pt x="3670" y="3"/>
                    <a:pt x="3581" y="6"/>
                  </a:cubicBezTo>
                  <a:cubicBezTo>
                    <a:pt x="2646" y="46"/>
                    <a:pt x="1572" y="245"/>
                    <a:pt x="1055" y="1041"/>
                  </a:cubicBezTo>
                  <a:cubicBezTo>
                    <a:pt x="0" y="2612"/>
                    <a:pt x="856" y="5557"/>
                    <a:pt x="2587" y="6293"/>
                  </a:cubicBezTo>
                  <a:cubicBezTo>
                    <a:pt x="2861" y="6408"/>
                    <a:pt x="3155" y="6462"/>
                    <a:pt x="3449" y="6462"/>
                  </a:cubicBezTo>
                  <a:cubicBezTo>
                    <a:pt x="4223" y="6462"/>
                    <a:pt x="4999" y="6085"/>
                    <a:pt x="5431" y="5437"/>
                  </a:cubicBezTo>
                  <a:cubicBezTo>
                    <a:pt x="5769" y="4940"/>
                    <a:pt x="5909" y="4323"/>
                    <a:pt x="6008" y="3726"/>
                  </a:cubicBezTo>
                  <a:cubicBezTo>
                    <a:pt x="6108" y="3050"/>
                    <a:pt x="6167" y="2374"/>
                    <a:pt x="6028" y="1737"/>
                  </a:cubicBezTo>
                  <a:cubicBezTo>
                    <a:pt x="5869" y="1081"/>
                    <a:pt x="5471" y="464"/>
                    <a:pt x="4874" y="186"/>
                  </a:cubicBezTo>
                  <a:cubicBezTo>
                    <a:pt x="4553" y="41"/>
                    <a:pt x="4207" y="0"/>
                    <a:pt x="384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4123;p41">
              <a:extLst>
                <a:ext uri="{FF2B5EF4-FFF2-40B4-BE49-F238E27FC236}">
                  <a16:creationId xmlns:a16="http://schemas.microsoft.com/office/drawing/2014/main" id="{FAE2A826-A62C-69DD-9EE1-5BBEC86DF3EB}"/>
                </a:ext>
              </a:extLst>
            </p:cNvPr>
            <p:cNvSpPr/>
            <p:nvPr/>
          </p:nvSpPr>
          <p:spPr>
            <a:xfrm>
              <a:off x="3716944" y="2901680"/>
              <a:ext cx="4021" cy="8022"/>
            </a:xfrm>
            <a:custGeom>
              <a:avLst/>
              <a:gdLst/>
              <a:ahLst/>
              <a:cxnLst/>
              <a:rect l="l" t="t" r="r" b="b"/>
              <a:pathLst>
                <a:path w="200" h="399" extrusionOk="0">
                  <a:moveTo>
                    <a:pt x="100" y="1"/>
                  </a:moveTo>
                  <a:cubicBezTo>
                    <a:pt x="60" y="1"/>
                    <a:pt x="0" y="100"/>
                    <a:pt x="0" y="200"/>
                  </a:cubicBezTo>
                  <a:cubicBezTo>
                    <a:pt x="0" y="279"/>
                    <a:pt x="60" y="399"/>
                    <a:pt x="100" y="399"/>
                  </a:cubicBezTo>
                  <a:cubicBezTo>
                    <a:pt x="159" y="399"/>
                    <a:pt x="199" y="299"/>
                    <a:pt x="199" y="200"/>
                  </a:cubicBezTo>
                  <a:cubicBezTo>
                    <a:pt x="199" y="81"/>
                    <a:pt x="159" y="1"/>
                    <a:pt x="10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4124;p41">
              <a:extLst>
                <a:ext uri="{FF2B5EF4-FFF2-40B4-BE49-F238E27FC236}">
                  <a16:creationId xmlns:a16="http://schemas.microsoft.com/office/drawing/2014/main" id="{6B52B6D3-1D95-45FC-F5C2-0981A7816E03}"/>
                </a:ext>
              </a:extLst>
            </p:cNvPr>
            <p:cNvSpPr/>
            <p:nvPr/>
          </p:nvSpPr>
          <p:spPr>
            <a:xfrm>
              <a:off x="3748127" y="2898885"/>
              <a:ext cx="4021" cy="8022"/>
            </a:xfrm>
            <a:custGeom>
              <a:avLst/>
              <a:gdLst/>
              <a:ahLst/>
              <a:cxnLst/>
              <a:rect l="l" t="t" r="r" b="b"/>
              <a:pathLst>
                <a:path w="200" h="399" extrusionOk="0">
                  <a:moveTo>
                    <a:pt x="100" y="1"/>
                  </a:moveTo>
                  <a:cubicBezTo>
                    <a:pt x="41" y="1"/>
                    <a:pt x="1" y="100"/>
                    <a:pt x="1" y="200"/>
                  </a:cubicBezTo>
                  <a:cubicBezTo>
                    <a:pt x="1" y="299"/>
                    <a:pt x="41" y="399"/>
                    <a:pt x="100" y="399"/>
                  </a:cubicBezTo>
                  <a:cubicBezTo>
                    <a:pt x="140" y="399"/>
                    <a:pt x="200" y="299"/>
                    <a:pt x="200" y="200"/>
                  </a:cubicBezTo>
                  <a:cubicBezTo>
                    <a:pt x="200" y="100"/>
                    <a:pt x="140" y="1"/>
                    <a:pt x="10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4125;p41">
              <a:extLst>
                <a:ext uri="{FF2B5EF4-FFF2-40B4-BE49-F238E27FC236}">
                  <a16:creationId xmlns:a16="http://schemas.microsoft.com/office/drawing/2014/main" id="{46FE7383-0C92-696D-618D-47A3854C23E9}"/>
                </a:ext>
              </a:extLst>
            </p:cNvPr>
            <p:cNvSpPr/>
            <p:nvPr/>
          </p:nvSpPr>
          <p:spPr>
            <a:xfrm>
              <a:off x="3706952" y="2890783"/>
              <a:ext cx="17210" cy="8122"/>
            </a:xfrm>
            <a:custGeom>
              <a:avLst/>
              <a:gdLst/>
              <a:ahLst/>
              <a:cxnLst/>
              <a:rect l="l" t="t" r="r" b="b"/>
              <a:pathLst>
                <a:path w="856" h="404" extrusionOk="0">
                  <a:moveTo>
                    <a:pt x="500" y="1"/>
                  </a:moveTo>
                  <a:cubicBezTo>
                    <a:pt x="196" y="1"/>
                    <a:pt x="0" y="404"/>
                    <a:pt x="0" y="404"/>
                  </a:cubicBezTo>
                  <a:cubicBezTo>
                    <a:pt x="185" y="164"/>
                    <a:pt x="382" y="99"/>
                    <a:pt x="541" y="99"/>
                  </a:cubicBezTo>
                  <a:cubicBezTo>
                    <a:pt x="724" y="99"/>
                    <a:pt x="855" y="185"/>
                    <a:pt x="855" y="185"/>
                  </a:cubicBezTo>
                  <a:cubicBezTo>
                    <a:pt x="726" y="50"/>
                    <a:pt x="606" y="1"/>
                    <a:pt x="50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4126;p41">
              <a:extLst>
                <a:ext uri="{FF2B5EF4-FFF2-40B4-BE49-F238E27FC236}">
                  <a16:creationId xmlns:a16="http://schemas.microsoft.com/office/drawing/2014/main" id="{47943F16-6B31-B8A2-A919-1FEE0E9CAED6}"/>
                </a:ext>
              </a:extLst>
            </p:cNvPr>
            <p:cNvSpPr/>
            <p:nvPr/>
          </p:nvSpPr>
          <p:spPr>
            <a:xfrm>
              <a:off x="3744931" y="2886581"/>
              <a:ext cx="14013" cy="5529"/>
            </a:xfrm>
            <a:custGeom>
              <a:avLst/>
              <a:gdLst/>
              <a:ahLst/>
              <a:cxnLst/>
              <a:rect l="l" t="t" r="r" b="b"/>
              <a:pathLst>
                <a:path w="697" h="275" extrusionOk="0">
                  <a:moveTo>
                    <a:pt x="331" y="0"/>
                  </a:moveTo>
                  <a:cubicBezTo>
                    <a:pt x="125" y="0"/>
                    <a:pt x="1" y="275"/>
                    <a:pt x="1" y="275"/>
                  </a:cubicBezTo>
                  <a:cubicBezTo>
                    <a:pt x="120" y="142"/>
                    <a:pt x="237" y="98"/>
                    <a:pt x="340" y="98"/>
                  </a:cubicBezTo>
                  <a:cubicBezTo>
                    <a:pt x="547" y="98"/>
                    <a:pt x="697" y="275"/>
                    <a:pt x="697" y="275"/>
                  </a:cubicBezTo>
                  <a:cubicBezTo>
                    <a:pt x="558" y="69"/>
                    <a:pt x="434" y="0"/>
                    <a:pt x="331"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4127;p41">
              <a:extLst>
                <a:ext uri="{FF2B5EF4-FFF2-40B4-BE49-F238E27FC236}">
                  <a16:creationId xmlns:a16="http://schemas.microsoft.com/office/drawing/2014/main" id="{FF7325DD-D7D6-DF3A-7311-A342AE1C03BE}"/>
                </a:ext>
              </a:extLst>
            </p:cNvPr>
            <p:cNvSpPr/>
            <p:nvPr/>
          </p:nvSpPr>
          <p:spPr>
            <a:xfrm>
              <a:off x="3730938" y="2914869"/>
              <a:ext cx="9228" cy="10354"/>
            </a:xfrm>
            <a:custGeom>
              <a:avLst/>
              <a:gdLst/>
              <a:ahLst/>
              <a:cxnLst/>
              <a:rect l="l" t="t" r="r" b="b"/>
              <a:pathLst>
                <a:path w="459" h="515" extrusionOk="0">
                  <a:moveTo>
                    <a:pt x="187" y="1"/>
                  </a:moveTo>
                  <a:cubicBezTo>
                    <a:pt x="185" y="1"/>
                    <a:pt x="182" y="1"/>
                    <a:pt x="180" y="1"/>
                  </a:cubicBezTo>
                  <a:cubicBezTo>
                    <a:pt x="100" y="21"/>
                    <a:pt x="1" y="499"/>
                    <a:pt x="80" y="499"/>
                  </a:cubicBezTo>
                  <a:cubicBezTo>
                    <a:pt x="112" y="509"/>
                    <a:pt x="147" y="514"/>
                    <a:pt x="183" y="514"/>
                  </a:cubicBezTo>
                  <a:cubicBezTo>
                    <a:pt x="280" y="514"/>
                    <a:pt x="385" y="477"/>
                    <a:pt x="458" y="419"/>
                  </a:cubicBezTo>
                  <a:cubicBezTo>
                    <a:pt x="400" y="361"/>
                    <a:pt x="285" y="1"/>
                    <a:pt x="18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4128;p41">
              <a:extLst>
                <a:ext uri="{FF2B5EF4-FFF2-40B4-BE49-F238E27FC236}">
                  <a16:creationId xmlns:a16="http://schemas.microsoft.com/office/drawing/2014/main" id="{28FB895F-DEC8-3BF9-876B-EA281401692F}"/>
                </a:ext>
              </a:extLst>
            </p:cNvPr>
            <p:cNvSpPr/>
            <p:nvPr/>
          </p:nvSpPr>
          <p:spPr>
            <a:xfrm>
              <a:off x="3666541" y="2975687"/>
              <a:ext cx="56415" cy="113191"/>
            </a:xfrm>
            <a:custGeom>
              <a:avLst/>
              <a:gdLst/>
              <a:ahLst/>
              <a:cxnLst/>
              <a:rect l="l" t="t" r="r" b="b"/>
              <a:pathLst>
                <a:path w="2806" h="5630" extrusionOk="0">
                  <a:moveTo>
                    <a:pt x="2010" y="2805"/>
                  </a:moveTo>
                  <a:cubicBezTo>
                    <a:pt x="2428" y="3700"/>
                    <a:pt x="2786" y="4635"/>
                    <a:pt x="2806" y="5630"/>
                  </a:cubicBezTo>
                  <a:cubicBezTo>
                    <a:pt x="1891" y="4217"/>
                    <a:pt x="995" y="2825"/>
                    <a:pt x="140" y="1393"/>
                  </a:cubicBezTo>
                  <a:cubicBezTo>
                    <a:pt x="80" y="1253"/>
                    <a:pt x="1" y="1134"/>
                    <a:pt x="1" y="995"/>
                  </a:cubicBezTo>
                  <a:cubicBezTo>
                    <a:pt x="1" y="895"/>
                    <a:pt x="1" y="816"/>
                    <a:pt x="21" y="736"/>
                  </a:cubicBezTo>
                  <a:cubicBezTo>
                    <a:pt x="120" y="398"/>
                    <a:pt x="399" y="100"/>
                    <a:pt x="737" y="0"/>
                  </a:cubicBezTo>
                  <a:cubicBezTo>
                    <a:pt x="598" y="40"/>
                    <a:pt x="1175" y="1154"/>
                    <a:pt x="1234" y="1293"/>
                  </a:cubicBezTo>
                  <a:cubicBezTo>
                    <a:pt x="1493" y="1790"/>
                    <a:pt x="1771" y="2288"/>
                    <a:pt x="2010" y="2805"/>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4129;p41">
              <a:extLst>
                <a:ext uri="{FF2B5EF4-FFF2-40B4-BE49-F238E27FC236}">
                  <a16:creationId xmlns:a16="http://schemas.microsoft.com/office/drawing/2014/main" id="{84341427-2ACA-B081-8226-8989492AE5D4}"/>
                </a:ext>
              </a:extLst>
            </p:cNvPr>
            <p:cNvSpPr/>
            <p:nvPr/>
          </p:nvSpPr>
          <p:spPr>
            <a:xfrm>
              <a:off x="3666541" y="2975687"/>
              <a:ext cx="56415" cy="113191"/>
            </a:xfrm>
            <a:custGeom>
              <a:avLst/>
              <a:gdLst/>
              <a:ahLst/>
              <a:cxnLst/>
              <a:rect l="l" t="t" r="r" b="b"/>
              <a:pathLst>
                <a:path w="2806" h="5630" extrusionOk="0">
                  <a:moveTo>
                    <a:pt x="737" y="0"/>
                  </a:moveTo>
                  <a:cubicBezTo>
                    <a:pt x="737" y="0"/>
                    <a:pt x="737" y="0"/>
                    <a:pt x="736" y="0"/>
                  </a:cubicBezTo>
                  <a:lnTo>
                    <a:pt x="736" y="0"/>
                  </a:lnTo>
                  <a:cubicBezTo>
                    <a:pt x="737" y="0"/>
                    <a:pt x="737" y="0"/>
                    <a:pt x="737" y="0"/>
                  </a:cubicBezTo>
                  <a:close/>
                  <a:moveTo>
                    <a:pt x="736" y="0"/>
                  </a:moveTo>
                  <a:lnTo>
                    <a:pt x="736" y="0"/>
                  </a:lnTo>
                  <a:cubicBezTo>
                    <a:pt x="398" y="100"/>
                    <a:pt x="120" y="398"/>
                    <a:pt x="21" y="736"/>
                  </a:cubicBezTo>
                  <a:cubicBezTo>
                    <a:pt x="1" y="816"/>
                    <a:pt x="1" y="895"/>
                    <a:pt x="1" y="995"/>
                  </a:cubicBezTo>
                  <a:cubicBezTo>
                    <a:pt x="1" y="1134"/>
                    <a:pt x="80" y="1253"/>
                    <a:pt x="140" y="1393"/>
                  </a:cubicBezTo>
                  <a:cubicBezTo>
                    <a:pt x="995" y="2825"/>
                    <a:pt x="1891" y="4217"/>
                    <a:pt x="2806" y="5630"/>
                  </a:cubicBezTo>
                  <a:cubicBezTo>
                    <a:pt x="2786" y="4635"/>
                    <a:pt x="2428" y="3700"/>
                    <a:pt x="2010" y="2805"/>
                  </a:cubicBezTo>
                  <a:cubicBezTo>
                    <a:pt x="1771" y="2288"/>
                    <a:pt x="1493" y="1790"/>
                    <a:pt x="1234" y="1293"/>
                  </a:cubicBezTo>
                  <a:cubicBezTo>
                    <a:pt x="1175" y="1154"/>
                    <a:pt x="599" y="42"/>
                    <a:pt x="73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4130;p41">
              <a:extLst>
                <a:ext uri="{FF2B5EF4-FFF2-40B4-BE49-F238E27FC236}">
                  <a16:creationId xmlns:a16="http://schemas.microsoft.com/office/drawing/2014/main" id="{85675515-D536-F7A7-467E-273D5FEF23C0}"/>
                </a:ext>
              </a:extLst>
            </p:cNvPr>
            <p:cNvSpPr/>
            <p:nvPr/>
          </p:nvSpPr>
          <p:spPr>
            <a:xfrm>
              <a:off x="3628944" y="2793534"/>
              <a:ext cx="155613" cy="191359"/>
            </a:xfrm>
            <a:custGeom>
              <a:avLst/>
              <a:gdLst/>
              <a:ahLst/>
              <a:cxnLst/>
              <a:rect l="l" t="t" r="r" b="b"/>
              <a:pathLst>
                <a:path w="7740" h="9518" extrusionOk="0">
                  <a:moveTo>
                    <a:pt x="4297" y="1"/>
                  </a:moveTo>
                  <a:cubicBezTo>
                    <a:pt x="4076" y="1"/>
                    <a:pt x="3856" y="23"/>
                    <a:pt x="3641" y="69"/>
                  </a:cubicBezTo>
                  <a:cubicBezTo>
                    <a:pt x="2269" y="367"/>
                    <a:pt x="1115" y="1063"/>
                    <a:pt x="518" y="2356"/>
                  </a:cubicBezTo>
                  <a:cubicBezTo>
                    <a:pt x="1" y="3510"/>
                    <a:pt x="100" y="6156"/>
                    <a:pt x="697" y="7290"/>
                  </a:cubicBezTo>
                  <a:cubicBezTo>
                    <a:pt x="1294" y="8404"/>
                    <a:pt x="2388" y="9219"/>
                    <a:pt x="3602" y="9518"/>
                  </a:cubicBezTo>
                  <a:cubicBezTo>
                    <a:pt x="3243" y="9418"/>
                    <a:pt x="3005" y="8006"/>
                    <a:pt x="2985" y="7707"/>
                  </a:cubicBezTo>
                  <a:cubicBezTo>
                    <a:pt x="2945" y="7210"/>
                    <a:pt x="2865" y="4942"/>
                    <a:pt x="3204" y="4525"/>
                  </a:cubicBezTo>
                  <a:cubicBezTo>
                    <a:pt x="3562" y="4147"/>
                    <a:pt x="4477" y="4047"/>
                    <a:pt x="4954" y="3948"/>
                  </a:cubicBezTo>
                  <a:cubicBezTo>
                    <a:pt x="5062" y="3930"/>
                    <a:pt x="6460" y="3783"/>
                    <a:pt x="7158" y="3783"/>
                  </a:cubicBezTo>
                  <a:cubicBezTo>
                    <a:pt x="7235" y="3783"/>
                    <a:pt x="7304" y="3785"/>
                    <a:pt x="7361" y="3789"/>
                  </a:cubicBezTo>
                  <a:cubicBezTo>
                    <a:pt x="7481" y="3789"/>
                    <a:pt x="7560" y="3808"/>
                    <a:pt x="7560" y="3828"/>
                  </a:cubicBezTo>
                  <a:cubicBezTo>
                    <a:pt x="7739" y="2794"/>
                    <a:pt x="7361" y="1640"/>
                    <a:pt x="6585" y="924"/>
                  </a:cubicBezTo>
                  <a:cubicBezTo>
                    <a:pt x="5986" y="325"/>
                    <a:pt x="5138" y="1"/>
                    <a:pt x="42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4131;p41">
              <a:extLst>
                <a:ext uri="{FF2B5EF4-FFF2-40B4-BE49-F238E27FC236}">
                  <a16:creationId xmlns:a16="http://schemas.microsoft.com/office/drawing/2014/main" id="{3F71961E-4B16-A21F-1C38-7AB8420786A8}"/>
                </a:ext>
              </a:extLst>
            </p:cNvPr>
            <p:cNvSpPr/>
            <p:nvPr/>
          </p:nvSpPr>
          <p:spPr>
            <a:xfrm>
              <a:off x="3654156" y="3052468"/>
              <a:ext cx="92000" cy="17210"/>
            </a:xfrm>
            <a:custGeom>
              <a:avLst/>
              <a:gdLst/>
              <a:ahLst/>
              <a:cxnLst/>
              <a:rect l="l" t="t" r="r" b="b"/>
              <a:pathLst>
                <a:path w="4576" h="856" extrusionOk="0">
                  <a:moveTo>
                    <a:pt x="0" y="1"/>
                  </a:moveTo>
                  <a:lnTo>
                    <a:pt x="239" y="597"/>
                  </a:lnTo>
                  <a:lnTo>
                    <a:pt x="4575" y="856"/>
                  </a:lnTo>
                  <a:lnTo>
                    <a:pt x="457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4132;p41">
              <a:extLst>
                <a:ext uri="{FF2B5EF4-FFF2-40B4-BE49-F238E27FC236}">
                  <a16:creationId xmlns:a16="http://schemas.microsoft.com/office/drawing/2014/main" id="{066BDCB8-26CF-F514-0502-C9AFEB02BF3F}"/>
                </a:ext>
              </a:extLst>
            </p:cNvPr>
            <p:cNvSpPr/>
            <p:nvPr/>
          </p:nvSpPr>
          <p:spPr>
            <a:xfrm>
              <a:off x="3648949" y="3056067"/>
              <a:ext cx="99600" cy="16426"/>
            </a:xfrm>
            <a:custGeom>
              <a:avLst/>
              <a:gdLst/>
              <a:ahLst/>
              <a:cxnLst/>
              <a:rect l="l" t="t" r="r" b="b"/>
              <a:pathLst>
                <a:path w="4954" h="817" extrusionOk="0">
                  <a:moveTo>
                    <a:pt x="1" y="1"/>
                  </a:moveTo>
                  <a:lnTo>
                    <a:pt x="359" y="518"/>
                  </a:lnTo>
                  <a:lnTo>
                    <a:pt x="4954" y="816"/>
                  </a:lnTo>
                  <a:lnTo>
                    <a:pt x="49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4133;p41">
              <a:extLst>
                <a:ext uri="{FF2B5EF4-FFF2-40B4-BE49-F238E27FC236}">
                  <a16:creationId xmlns:a16="http://schemas.microsoft.com/office/drawing/2014/main" id="{3DB5B8BD-D395-6A8B-870C-21E510D2F54E}"/>
                </a:ext>
              </a:extLst>
            </p:cNvPr>
            <p:cNvSpPr/>
            <p:nvPr/>
          </p:nvSpPr>
          <p:spPr>
            <a:xfrm>
              <a:off x="3639359" y="3061676"/>
              <a:ext cx="115604" cy="84803"/>
            </a:xfrm>
            <a:custGeom>
              <a:avLst/>
              <a:gdLst/>
              <a:ahLst/>
              <a:cxnLst/>
              <a:rect l="l" t="t" r="r" b="b"/>
              <a:pathLst>
                <a:path w="5750" h="4218" extrusionOk="0">
                  <a:moveTo>
                    <a:pt x="0" y="0"/>
                  </a:moveTo>
                  <a:lnTo>
                    <a:pt x="1492" y="4038"/>
                  </a:lnTo>
                  <a:lnTo>
                    <a:pt x="5749" y="4217"/>
                  </a:lnTo>
                  <a:lnTo>
                    <a:pt x="5749" y="0"/>
                  </a:lnTo>
                  <a:close/>
                </a:path>
              </a:pathLst>
            </a:custGeom>
            <a:solidFill>
              <a:srgbClr val="1F1E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4134;p41">
              <a:extLst>
                <a:ext uri="{FF2B5EF4-FFF2-40B4-BE49-F238E27FC236}">
                  <a16:creationId xmlns:a16="http://schemas.microsoft.com/office/drawing/2014/main" id="{A001245C-CFB6-F787-28C9-525308088F1F}"/>
                </a:ext>
              </a:extLst>
            </p:cNvPr>
            <p:cNvSpPr/>
            <p:nvPr/>
          </p:nvSpPr>
          <p:spPr>
            <a:xfrm>
              <a:off x="3714934" y="3123258"/>
              <a:ext cx="51610" cy="43608"/>
            </a:xfrm>
            <a:custGeom>
              <a:avLst/>
              <a:gdLst/>
              <a:ahLst/>
              <a:cxnLst/>
              <a:rect l="l" t="t" r="r" b="b"/>
              <a:pathLst>
                <a:path w="2567" h="2169" extrusionOk="0">
                  <a:moveTo>
                    <a:pt x="1692" y="1"/>
                  </a:moveTo>
                  <a:cubicBezTo>
                    <a:pt x="916" y="80"/>
                    <a:pt x="1" y="955"/>
                    <a:pt x="180" y="1711"/>
                  </a:cubicBezTo>
                  <a:cubicBezTo>
                    <a:pt x="200" y="1851"/>
                    <a:pt x="279" y="2030"/>
                    <a:pt x="419" y="2109"/>
                  </a:cubicBezTo>
                  <a:cubicBezTo>
                    <a:pt x="578" y="2109"/>
                    <a:pt x="757" y="2169"/>
                    <a:pt x="896" y="2169"/>
                  </a:cubicBezTo>
                  <a:cubicBezTo>
                    <a:pt x="1095" y="2169"/>
                    <a:pt x="1314" y="2149"/>
                    <a:pt x="1513" y="2149"/>
                  </a:cubicBezTo>
                  <a:cubicBezTo>
                    <a:pt x="1612" y="2149"/>
                    <a:pt x="1712" y="2129"/>
                    <a:pt x="1791" y="2109"/>
                  </a:cubicBezTo>
                  <a:cubicBezTo>
                    <a:pt x="1871" y="2069"/>
                    <a:pt x="1911" y="1950"/>
                    <a:pt x="1891" y="1870"/>
                  </a:cubicBezTo>
                  <a:cubicBezTo>
                    <a:pt x="2070" y="1870"/>
                    <a:pt x="2209" y="1652"/>
                    <a:pt x="2149" y="1493"/>
                  </a:cubicBezTo>
                  <a:cubicBezTo>
                    <a:pt x="2348" y="1433"/>
                    <a:pt x="2448" y="1134"/>
                    <a:pt x="2308" y="936"/>
                  </a:cubicBezTo>
                  <a:cubicBezTo>
                    <a:pt x="2368" y="856"/>
                    <a:pt x="2448" y="816"/>
                    <a:pt x="2487" y="737"/>
                  </a:cubicBezTo>
                  <a:cubicBezTo>
                    <a:pt x="2547" y="657"/>
                    <a:pt x="2567" y="558"/>
                    <a:pt x="2507" y="478"/>
                  </a:cubicBezTo>
                  <a:cubicBezTo>
                    <a:pt x="2485" y="410"/>
                    <a:pt x="2418" y="387"/>
                    <a:pt x="2342" y="387"/>
                  </a:cubicBezTo>
                  <a:cubicBezTo>
                    <a:pt x="2284" y="387"/>
                    <a:pt x="2221" y="401"/>
                    <a:pt x="2169" y="418"/>
                  </a:cubicBezTo>
                  <a:cubicBezTo>
                    <a:pt x="1950" y="478"/>
                    <a:pt x="1712" y="577"/>
                    <a:pt x="1513" y="677"/>
                  </a:cubicBezTo>
                  <a:cubicBezTo>
                    <a:pt x="1692" y="538"/>
                    <a:pt x="1891" y="359"/>
                    <a:pt x="1851" y="80"/>
                  </a:cubicBezTo>
                  <a:cubicBezTo>
                    <a:pt x="1851" y="60"/>
                    <a:pt x="1811" y="40"/>
                    <a:pt x="179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4135;p41">
              <a:extLst>
                <a:ext uri="{FF2B5EF4-FFF2-40B4-BE49-F238E27FC236}">
                  <a16:creationId xmlns:a16="http://schemas.microsoft.com/office/drawing/2014/main" id="{060D5BC9-E7CA-3A61-F42B-7E7B785CAFF8}"/>
                </a:ext>
              </a:extLst>
            </p:cNvPr>
            <p:cNvSpPr/>
            <p:nvPr/>
          </p:nvSpPr>
          <p:spPr>
            <a:xfrm>
              <a:off x="3612961" y="3127219"/>
              <a:ext cx="119203" cy="42703"/>
            </a:xfrm>
            <a:custGeom>
              <a:avLst/>
              <a:gdLst/>
              <a:ahLst/>
              <a:cxnLst/>
              <a:rect l="l" t="t" r="r" b="b"/>
              <a:pathLst>
                <a:path w="5929" h="2124" extrusionOk="0">
                  <a:moveTo>
                    <a:pt x="1416" y="1"/>
                  </a:moveTo>
                  <a:cubicBezTo>
                    <a:pt x="1204" y="1"/>
                    <a:pt x="995" y="11"/>
                    <a:pt x="796" y="82"/>
                  </a:cubicBezTo>
                  <a:cubicBezTo>
                    <a:pt x="517" y="162"/>
                    <a:pt x="259" y="361"/>
                    <a:pt x="120" y="599"/>
                  </a:cubicBezTo>
                  <a:cubicBezTo>
                    <a:pt x="0" y="878"/>
                    <a:pt x="60" y="1236"/>
                    <a:pt x="219" y="1494"/>
                  </a:cubicBezTo>
                  <a:cubicBezTo>
                    <a:pt x="398" y="1753"/>
                    <a:pt x="677" y="1932"/>
                    <a:pt x="975" y="2032"/>
                  </a:cubicBezTo>
                  <a:cubicBezTo>
                    <a:pt x="1174" y="2071"/>
                    <a:pt x="1373" y="2091"/>
                    <a:pt x="1572" y="2091"/>
                  </a:cubicBezTo>
                  <a:cubicBezTo>
                    <a:pt x="1918" y="2114"/>
                    <a:pt x="2265" y="2124"/>
                    <a:pt x="2611" y="2124"/>
                  </a:cubicBezTo>
                  <a:cubicBezTo>
                    <a:pt x="3477" y="2124"/>
                    <a:pt x="4340" y="2063"/>
                    <a:pt x="5192" y="1992"/>
                  </a:cubicBezTo>
                  <a:cubicBezTo>
                    <a:pt x="5451" y="1972"/>
                    <a:pt x="5690" y="1952"/>
                    <a:pt x="5928" y="1833"/>
                  </a:cubicBezTo>
                  <a:lnTo>
                    <a:pt x="5550" y="739"/>
                  </a:lnTo>
                  <a:cubicBezTo>
                    <a:pt x="5509" y="740"/>
                    <a:pt x="5468" y="741"/>
                    <a:pt x="5427" y="741"/>
                  </a:cubicBezTo>
                  <a:cubicBezTo>
                    <a:pt x="4600" y="741"/>
                    <a:pt x="3840" y="371"/>
                    <a:pt x="3044" y="182"/>
                  </a:cubicBezTo>
                  <a:cubicBezTo>
                    <a:pt x="2586" y="82"/>
                    <a:pt x="2109" y="42"/>
                    <a:pt x="1671" y="2"/>
                  </a:cubicBezTo>
                  <a:cubicBezTo>
                    <a:pt x="1586" y="2"/>
                    <a:pt x="1501" y="1"/>
                    <a:pt x="1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8" name="Google Shape;4136;p41">
            <a:extLst>
              <a:ext uri="{FF2B5EF4-FFF2-40B4-BE49-F238E27FC236}">
                <a16:creationId xmlns:a16="http://schemas.microsoft.com/office/drawing/2014/main" id="{7294AFA7-A5EC-153D-A072-E650428565A6}"/>
              </a:ext>
            </a:extLst>
          </p:cNvPr>
          <p:cNvGrpSpPr/>
          <p:nvPr/>
        </p:nvGrpSpPr>
        <p:grpSpPr>
          <a:xfrm>
            <a:off x="9121232" y="1964395"/>
            <a:ext cx="1081505" cy="2712495"/>
            <a:chOff x="4264870" y="2608869"/>
            <a:chExt cx="379564" cy="951975"/>
          </a:xfrm>
        </p:grpSpPr>
        <p:sp>
          <p:nvSpPr>
            <p:cNvPr id="279" name="Google Shape;4137;p41">
              <a:extLst>
                <a:ext uri="{FF2B5EF4-FFF2-40B4-BE49-F238E27FC236}">
                  <a16:creationId xmlns:a16="http://schemas.microsoft.com/office/drawing/2014/main" id="{70E15E73-7F05-168B-7BD7-24D178645B24}"/>
                </a:ext>
              </a:extLst>
            </p:cNvPr>
            <p:cNvSpPr/>
            <p:nvPr/>
          </p:nvSpPr>
          <p:spPr>
            <a:xfrm>
              <a:off x="4456519" y="2667000"/>
              <a:ext cx="145200" cy="2205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4138;p41">
              <a:extLst>
                <a:ext uri="{FF2B5EF4-FFF2-40B4-BE49-F238E27FC236}">
                  <a16:creationId xmlns:a16="http://schemas.microsoft.com/office/drawing/2014/main" id="{0839541F-6F92-E1A2-37E7-5ACC39EEF964}"/>
                </a:ext>
              </a:extLst>
            </p:cNvPr>
            <p:cNvSpPr/>
            <p:nvPr/>
          </p:nvSpPr>
          <p:spPr>
            <a:xfrm>
              <a:off x="4414050" y="3455997"/>
              <a:ext cx="211585" cy="104848"/>
            </a:xfrm>
            <a:custGeom>
              <a:avLst/>
              <a:gdLst/>
              <a:ahLst/>
              <a:cxnLst/>
              <a:rect l="l" t="t" r="r" b="b"/>
              <a:pathLst>
                <a:path w="10524" h="5215" extrusionOk="0">
                  <a:moveTo>
                    <a:pt x="5799" y="0"/>
                  </a:moveTo>
                  <a:cubicBezTo>
                    <a:pt x="4483" y="0"/>
                    <a:pt x="3110" y="301"/>
                    <a:pt x="2049" y="896"/>
                  </a:cubicBezTo>
                  <a:cubicBezTo>
                    <a:pt x="120" y="1971"/>
                    <a:pt x="0" y="3622"/>
                    <a:pt x="1751" y="4577"/>
                  </a:cubicBezTo>
                  <a:cubicBezTo>
                    <a:pt x="2558" y="5003"/>
                    <a:pt x="3622" y="5214"/>
                    <a:pt x="4725" y="5214"/>
                  </a:cubicBezTo>
                  <a:cubicBezTo>
                    <a:pt x="6041" y="5214"/>
                    <a:pt x="7414" y="4913"/>
                    <a:pt x="8475" y="4318"/>
                  </a:cubicBezTo>
                  <a:cubicBezTo>
                    <a:pt x="10404" y="3224"/>
                    <a:pt x="10524" y="1593"/>
                    <a:pt x="8773" y="638"/>
                  </a:cubicBezTo>
                  <a:cubicBezTo>
                    <a:pt x="7966" y="212"/>
                    <a:pt x="6902" y="0"/>
                    <a:pt x="579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4139;p41">
              <a:extLst>
                <a:ext uri="{FF2B5EF4-FFF2-40B4-BE49-F238E27FC236}">
                  <a16:creationId xmlns:a16="http://schemas.microsoft.com/office/drawing/2014/main" id="{A2512F15-DAAE-32D8-861C-1C2B65B16D89}"/>
                </a:ext>
              </a:extLst>
            </p:cNvPr>
            <p:cNvSpPr/>
            <p:nvPr/>
          </p:nvSpPr>
          <p:spPr>
            <a:xfrm>
              <a:off x="4314449" y="2772102"/>
              <a:ext cx="186393" cy="150808"/>
            </a:xfrm>
            <a:custGeom>
              <a:avLst/>
              <a:gdLst/>
              <a:ahLst/>
              <a:cxnLst/>
              <a:rect l="l" t="t" r="r" b="b"/>
              <a:pathLst>
                <a:path w="9271" h="7501" extrusionOk="0">
                  <a:moveTo>
                    <a:pt x="8933" y="100"/>
                  </a:moveTo>
                  <a:cubicBezTo>
                    <a:pt x="8794" y="41"/>
                    <a:pt x="8535" y="100"/>
                    <a:pt x="8376" y="80"/>
                  </a:cubicBezTo>
                  <a:cubicBezTo>
                    <a:pt x="8177" y="41"/>
                    <a:pt x="7998" y="1"/>
                    <a:pt x="7799" y="41"/>
                  </a:cubicBezTo>
                  <a:cubicBezTo>
                    <a:pt x="7560" y="100"/>
                    <a:pt x="7361" y="299"/>
                    <a:pt x="7242" y="518"/>
                  </a:cubicBezTo>
                  <a:cubicBezTo>
                    <a:pt x="7182" y="637"/>
                    <a:pt x="7142" y="737"/>
                    <a:pt x="7083" y="876"/>
                  </a:cubicBezTo>
                  <a:cubicBezTo>
                    <a:pt x="7063" y="995"/>
                    <a:pt x="7043" y="1115"/>
                    <a:pt x="6983" y="1234"/>
                  </a:cubicBezTo>
                  <a:cubicBezTo>
                    <a:pt x="6844" y="2010"/>
                    <a:pt x="6745" y="2826"/>
                    <a:pt x="6446" y="3522"/>
                  </a:cubicBezTo>
                  <a:cubicBezTo>
                    <a:pt x="6148" y="4198"/>
                    <a:pt x="5810" y="4815"/>
                    <a:pt x="5352" y="5372"/>
                  </a:cubicBezTo>
                  <a:cubicBezTo>
                    <a:pt x="5292" y="5412"/>
                    <a:pt x="5233" y="5491"/>
                    <a:pt x="5193" y="5551"/>
                  </a:cubicBezTo>
                  <a:cubicBezTo>
                    <a:pt x="4954" y="5491"/>
                    <a:pt x="4696" y="5471"/>
                    <a:pt x="4517" y="5412"/>
                  </a:cubicBezTo>
                  <a:cubicBezTo>
                    <a:pt x="3303" y="5073"/>
                    <a:pt x="2110" y="4715"/>
                    <a:pt x="896" y="4377"/>
                  </a:cubicBezTo>
                  <a:cubicBezTo>
                    <a:pt x="697" y="4317"/>
                    <a:pt x="478" y="4278"/>
                    <a:pt x="299" y="4397"/>
                  </a:cubicBezTo>
                  <a:cubicBezTo>
                    <a:pt x="220" y="4477"/>
                    <a:pt x="180" y="4576"/>
                    <a:pt x="140" y="4695"/>
                  </a:cubicBezTo>
                  <a:cubicBezTo>
                    <a:pt x="81" y="4974"/>
                    <a:pt x="21" y="5252"/>
                    <a:pt x="1" y="5551"/>
                  </a:cubicBezTo>
                  <a:cubicBezTo>
                    <a:pt x="1" y="5670"/>
                    <a:pt x="1" y="5790"/>
                    <a:pt x="41" y="5889"/>
                  </a:cubicBezTo>
                  <a:cubicBezTo>
                    <a:pt x="100" y="5969"/>
                    <a:pt x="140" y="5988"/>
                    <a:pt x="220" y="6048"/>
                  </a:cubicBezTo>
                  <a:cubicBezTo>
                    <a:pt x="1632" y="6983"/>
                    <a:pt x="3363" y="7500"/>
                    <a:pt x="5074" y="7500"/>
                  </a:cubicBezTo>
                  <a:cubicBezTo>
                    <a:pt x="5372" y="7500"/>
                    <a:pt x="5651" y="7480"/>
                    <a:pt x="5909" y="7381"/>
                  </a:cubicBezTo>
                  <a:cubicBezTo>
                    <a:pt x="6068" y="7341"/>
                    <a:pt x="6188" y="7242"/>
                    <a:pt x="6287" y="7142"/>
                  </a:cubicBezTo>
                  <a:cubicBezTo>
                    <a:pt x="6347" y="7102"/>
                    <a:pt x="6367" y="7083"/>
                    <a:pt x="6406" y="7063"/>
                  </a:cubicBezTo>
                  <a:cubicBezTo>
                    <a:pt x="8475" y="5610"/>
                    <a:pt x="8396" y="3363"/>
                    <a:pt x="8833" y="1135"/>
                  </a:cubicBezTo>
                  <a:cubicBezTo>
                    <a:pt x="8893" y="896"/>
                    <a:pt x="9271" y="279"/>
                    <a:pt x="8933" y="10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4140;p41">
              <a:extLst>
                <a:ext uri="{FF2B5EF4-FFF2-40B4-BE49-F238E27FC236}">
                  <a16:creationId xmlns:a16="http://schemas.microsoft.com/office/drawing/2014/main" id="{071FE14B-8B12-DE3D-90AB-6B2F7746927C}"/>
                </a:ext>
              </a:extLst>
            </p:cNvPr>
            <p:cNvSpPr/>
            <p:nvPr/>
          </p:nvSpPr>
          <p:spPr>
            <a:xfrm>
              <a:off x="4528428" y="3458591"/>
              <a:ext cx="11621" cy="34581"/>
            </a:xfrm>
            <a:custGeom>
              <a:avLst/>
              <a:gdLst/>
              <a:ahLst/>
              <a:cxnLst/>
              <a:rect l="l" t="t" r="r" b="b"/>
              <a:pathLst>
                <a:path w="578" h="1720" extrusionOk="0">
                  <a:moveTo>
                    <a:pt x="493" y="0"/>
                  </a:moveTo>
                  <a:cubicBezTo>
                    <a:pt x="178" y="0"/>
                    <a:pt x="9" y="484"/>
                    <a:pt x="1" y="489"/>
                  </a:cubicBezTo>
                  <a:lnTo>
                    <a:pt x="1" y="489"/>
                  </a:lnTo>
                  <a:cubicBezTo>
                    <a:pt x="1" y="489"/>
                    <a:pt x="1" y="489"/>
                    <a:pt x="1" y="489"/>
                  </a:cubicBezTo>
                  <a:lnTo>
                    <a:pt x="1" y="489"/>
                  </a:lnTo>
                  <a:cubicBezTo>
                    <a:pt x="1" y="489"/>
                    <a:pt x="1" y="489"/>
                    <a:pt x="1" y="489"/>
                  </a:cubicBezTo>
                  <a:cubicBezTo>
                    <a:pt x="1" y="489"/>
                    <a:pt x="1" y="489"/>
                    <a:pt x="1" y="489"/>
                  </a:cubicBezTo>
                  <a:lnTo>
                    <a:pt x="1" y="489"/>
                  </a:lnTo>
                  <a:cubicBezTo>
                    <a:pt x="199" y="808"/>
                    <a:pt x="140" y="1663"/>
                    <a:pt x="140" y="1663"/>
                  </a:cubicBezTo>
                  <a:lnTo>
                    <a:pt x="200" y="1702"/>
                  </a:lnTo>
                  <a:cubicBezTo>
                    <a:pt x="239" y="1714"/>
                    <a:pt x="273" y="1719"/>
                    <a:pt x="301" y="1719"/>
                  </a:cubicBezTo>
                  <a:cubicBezTo>
                    <a:pt x="413" y="1719"/>
                    <a:pt x="438" y="1643"/>
                    <a:pt x="438" y="1643"/>
                  </a:cubicBezTo>
                  <a:cubicBezTo>
                    <a:pt x="379" y="668"/>
                    <a:pt x="577" y="12"/>
                    <a:pt x="577" y="12"/>
                  </a:cubicBezTo>
                  <a:cubicBezTo>
                    <a:pt x="548" y="4"/>
                    <a:pt x="520" y="0"/>
                    <a:pt x="49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4141;p41">
              <a:extLst>
                <a:ext uri="{FF2B5EF4-FFF2-40B4-BE49-F238E27FC236}">
                  <a16:creationId xmlns:a16="http://schemas.microsoft.com/office/drawing/2014/main" id="{69ADFA58-F38B-6301-FA25-16D1F5756081}"/>
                </a:ext>
              </a:extLst>
            </p:cNvPr>
            <p:cNvSpPr/>
            <p:nvPr/>
          </p:nvSpPr>
          <p:spPr>
            <a:xfrm>
              <a:off x="4440046" y="3120825"/>
              <a:ext cx="97992" cy="383322"/>
            </a:xfrm>
            <a:custGeom>
              <a:avLst/>
              <a:gdLst/>
              <a:ahLst/>
              <a:cxnLst/>
              <a:rect l="l" t="t" r="r" b="b"/>
              <a:pathLst>
                <a:path w="4874" h="19066" extrusionOk="0">
                  <a:moveTo>
                    <a:pt x="2414" y="1"/>
                  </a:moveTo>
                  <a:cubicBezTo>
                    <a:pt x="2112" y="1"/>
                    <a:pt x="1808" y="79"/>
                    <a:pt x="1552" y="241"/>
                  </a:cubicBezTo>
                  <a:cubicBezTo>
                    <a:pt x="0" y="1255"/>
                    <a:pt x="1194" y="3464"/>
                    <a:pt x="1552" y="4757"/>
                  </a:cubicBezTo>
                  <a:cubicBezTo>
                    <a:pt x="2109" y="6825"/>
                    <a:pt x="2547" y="8894"/>
                    <a:pt x="2845" y="10983"/>
                  </a:cubicBezTo>
                  <a:cubicBezTo>
                    <a:pt x="2984" y="11878"/>
                    <a:pt x="3084" y="12793"/>
                    <a:pt x="3143" y="13688"/>
                  </a:cubicBezTo>
                  <a:cubicBezTo>
                    <a:pt x="3223" y="14564"/>
                    <a:pt x="3402" y="15479"/>
                    <a:pt x="3223" y="16354"/>
                  </a:cubicBezTo>
                  <a:cubicBezTo>
                    <a:pt x="3044" y="17269"/>
                    <a:pt x="2507" y="18144"/>
                    <a:pt x="2527" y="19059"/>
                  </a:cubicBezTo>
                  <a:cubicBezTo>
                    <a:pt x="2527" y="19064"/>
                    <a:pt x="2533" y="19066"/>
                    <a:pt x="2543" y="19066"/>
                  </a:cubicBezTo>
                  <a:cubicBezTo>
                    <a:pt x="2631" y="19066"/>
                    <a:pt x="3033" y="18936"/>
                    <a:pt x="3104" y="18900"/>
                  </a:cubicBezTo>
                  <a:cubicBezTo>
                    <a:pt x="3402" y="18741"/>
                    <a:pt x="3700" y="18463"/>
                    <a:pt x="3820" y="18144"/>
                  </a:cubicBezTo>
                  <a:cubicBezTo>
                    <a:pt x="3939" y="17747"/>
                    <a:pt x="4098" y="17448"/>
                    <a:pt x="4377" y="17150"/>
                  </a:cubicBezTo>
                  <a:lnTo>
                    <a:pt x="4814" y="16613"/>
                  </a:lnTo>
                  <a:cubicBezTo>
                    <a:pt x="4834" y="16593"/>
                    <a:pt x="4834" y="16573"/>
                    <a:pt x="4874" y="16553"/>
                  </a:cubicBezTo>
                  <a:lnTo>
                    <a:pt x="4874" y="16473"/>
                  </a:lnTo>
                  <a:cubicBezTo>
                    <a:pt x="4794" y="16215"/>
                    <a:pt x="4615" y="16016"/>
                    <a:pt x="4536" y="15777"/>
                  </a:cubicBezTo>
                  <a:cubicBezTo>
                    <a:pt x="4416" y="15399"/>
                    <a:pt x="4476" y="15061"/>
                    <a:pt x="4496" y="14683"/>
                  </a:cubicBezTo>
                  <a:cubicBezTo>
                    <a:pt x="4496" y="14325"/>
                    <a:pt x="4496" y="14007"/>
                    <a:pt x="4516" y="13669"/>
                  </a:cubicBezTo>
                  <a:cubicBezTo>
                    <a:pt x="4576" y="12913"/>
                    <a:pt x="4635" y="12177"/>
                    <a:pt x="4615" y="11421"/>
                  </a:cubicBezTo>
                  <a:cubicBezTo>
                    <a:pt x="4576" y="10307"/>
                    <a:pt x="4237" y="9193"/>
                    <a:pt x="4178" y="8059"/>
                  </a:cubicBezTo>
                  <a:cubicBezTo>
                    <a:pt x="4118" y="7263"/>
                    <a:pt x="4178" y="6467"/>
                    <a:pt x="4218" y="5672"/>
                  </a:cubicBezTo>
                  <a:cubicBezTo>
                    <a:pt x="4277" y="4617"/>
                    <a:pt x="4237" y="3543"/>
                    <a:pt x="4198" y="2469"/>
                  </a:cubicBezTo>
                  <a:cubicBezTo>
                    <a:pt x="4138" y="1733"/>
                    <a:pt x="4039" y="897"/>
                    <a:pt x="3501" y="400"/>
                  </a:cubicBezTo>
                  <a:cubicBezTo>
                    <a:pt x="3217" y="139"/>
                    <a:pt x="2817" y="1"/>
                    <a:pt x="241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4142;p41">
              <a:extLst>
                <a:ext uri="{FF2B5EF4-FFF2-40B4-BE49-F238E27FC236}">
                  <a16:creationId xmlns:a16="http://schemas.microsoft.com/office/drawing/2014/main" id="{77FBA674-BD1C-0251-67EC-AB9346AFB0C9}"/>
                </a:ext>
              </a:extLst>
            </p:cNvPr>
            <p:cNvSpPr/>
            <p:nvPr/>
          </p:nvSpPr>
          <p:spPr>
            <a:xfrm>
              <a:off x="4474446" y="3441059"/>
              <a:ext cx="69463" cy="81646"/>
            </a:xfrm>
            <a:custGeom>
              <a:avLst/>
              <a:gdLst/>
              <a:ahLst/>
              <a:cxnLst/>
              <a:rect l="l" t="t" r="r" b="b"/>
              <a:pathLst>
                <a:path w="3455" h="4061" extrusionOk="0">
                  <a:moveTo>
                    <a:pt x="2932" y="0"/>
                  </a:moveTo>
                  <a:cubicBezTo>
                    <a:pt x="2910" y="0"/>
                    <a:pt x="2888" y="3"/>
                    <a:pt x="2865" y="8"/>
                  </a:cubicBezTo>
                  <a:cubicBezTo>
                    <a:pt x="2487" y="167"/>
                    <a:pt x="2487" y="844"/>
                    <a:pt x="2407" y="1102"/>
                  </a:cubicBezTo>
                  <a:cubicBezTo>
                    <a:pt x="2328" y="1540"/>
                    <a:pt x="2168" y="1958"/>
                    <a:pt x="1910" y="2336"/>
                  </a:cubicBezTo>
                  <a:cubicBezTo>
                    <a:pt x="1790" y="2535"/>
                    <a:pt x="1631" y="2734"/>
                    <a:pt x="1412" y="2833"/>
                  </a:cubicBezTo>
                  <a:cubicBezTo>
                    <a:pt x="1303" y="2883"/>
                    <a:pt x="1199" y="2913"/>
                    <a:pt x="1099" y="2913"/>
                  </a:cubicBezTo>
                  <a:cubicBezTo>
                    <a:pt x="1000" y="2913"/>
                    <a:pt x="905" y="2883"/>
                    <a:pt x="816" y="2813"/>
                  </a:cubicBezTo>
                  <a:cubicBezTo>
                    <a:pt x="398" y="3052"/>
                    <a:pt x="20" y="3529"/>
                    <a:pt x="0" y="4046"/>
                  </a:cubicBezTo>
                  <a:cubicBezTo>
                    <a:pt x="71" y="4056"/>
                    <a:pt x="143" y="4061"/>
                    <a:pt x="215" y="4061"/>
                  </a:cubicBezTo>
                  <a:cubicBezTo>
                    <a:pt x="591" y="4061"/>
                    <a:pt x="983" y="3941"/>
                    <a:pt x="1333" y="3808"/>
                  </a:cubicBezTo>
                  <a:cubicBezTo>
                    <a:pt x="1731" y="3649"/>
                    <a:pt x="2129" y="3430"/>
                    <a:pt x="2328" y="3072"/>
                  </a:cubicBezTo>
                  <a:cubicBezTo>
                    <a:pt x="2686" y="2475"/>
                    <a:pt x="2467" y="1580"/>
                    <a:pt x="2984" y="1102"/>
                  </a:cubicBezTo>
                  <a:cubicBezTo>
                    <a:pt x="3103" y="983"/>
                    <a:pt x="3282" y="923"/>
                    <a:pt x="3362" y="744"/>
                  </a:cubicBezTo>
                  <a:cubicBezTo>
                    <a:pt x="3455" y="485"/>
                    <a:pt x="3236" y="0"/>
                    <a:pt x="293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4143;p41">
              <a:extLst>
                <a:ext uri="{FF2B5EF4-FFF2-40B4-BE49-F238E27FC236}">
                  <a16:creationId xmlns:a16="http://schemas.microsoft.com/office/drawing/2014/main" id="{7A65CBA3-2E8B-C9C8-E21B-EBEFDD3D0289}"/>
                </a:ext>
              </a:extLst>
            </p:cNvPr>
            <p:cNvSpPr/>
            <p:nvPr/>
          </p:nvSpPr>
          <p:spPr>
            <a:xfrm>
              <a:off x="4566427" y="3472182"/>
              <a:ext cx="11621" cy="34540"/>
            </a:xfrm>
            <a:custGeom>
              <a:avLst/>
              <a:gdLst/>
              <a:ahLst/>
              <a:cxnLst/>
              <a:rect l="l" t="t" r="r" b="b"/>
              <a:pathLst>
                <a:path w="578" h="1718" extrusionOk="0">
                  <a:moveTo>
                    <a:pt x="497" y="1"/>
                  </a:moveTo>
                  <a:cubicBezTo>
                    <a:pt x="195" y="1"/>
                    <a:pt x="25" y="490"/>
                    <a:pt x="2" y="490"/>
                  </a:cubicBezTo>
                  <a:cubicBezTo>
                    <a:pt x="1" y="490"/>
                    <a:pt x="1" y="490"/>
                    <a:pt x="0" y="489"/>
                  </a:cubicBezTo>
                  <a:lnTo>
                    <a:pt x="0" y="489"/>
                  </a:lnTo>
                  <a:cubicBezTo>
                    <a:pt x="199" y="808"/>
                    <a:pt x="140" y="1663"/>
                    <a:pt x="140" y="1663"/>
                  </a:cubicBezTo>
                  <a:lnTo>
                    <a:pt x="199" y="1703"/>
                  </a:lnTo>
                  <a:cubicBezTo>
                    <a:pt x="234" y="1713"/>
                    <a:pt x="265" y="1718"/>
                    <a:pt x="290" y="1718"/>
                  </a:cubicBezTo>
                  <a:cubicBezTo>
                    <a:pt x="411" y="1718"/>
                    <a:pt x="438" y="1623"/>
                    <a:pt x="438" y="1623"/>
                  </a:cubicBezTo>
                  <a:cubicBezTo>
                    <a:pt x="378" y="668"/>
                    <a:pt x="577" y="12"/>
                    <a:pt x="577" y="12"/>
                  </a:cubicBezTo>
                  <a:cubicBezTo>
                    <a:pt x="550" y="4"/>
                    <a:pt x="523" y="1"/>
                    <a:pt x="4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4144;p41">
              <a:extLst>
                <a:ext uri="{FF2B5EF4-FFF2-40B4-BE49-F238E27FC236}">
                  <a16:creationId xmlns:a16="http://schemas.microsoft.com/office/drawing/2014/main" id="{890E89F3-0BB7-BFF7-39F4-20B75DD6F39C}"/>
                </a:ext>
              </a:extLst>
            </p:cNvPr>
            <p:cNvSpPr/>
            <p:nvPr/>
          </p:nvSpPr>
          <p:spPr>
            <a:xfrm>
              <a:off x="4478045" y="3134235"/>
              <a:ext cx="97992" cy="383503"/>
            </a:xfrm>
            <a:custGeom>
              <a:avLst/>
              <a:gdLst/>
              <a:ahLst/>
              <a:cxnLst/>
              <a:rect l="l" t="t" r="r" b="b"/>
              <a:pathLst>
                <a:path w="4874" h="19075" extrusionOk="0">
                  <a:moveTo>
                    <a:pt x="2413" y="0"/>
                  </a:moveTo>
                  <a:cubicBezTo>
                    <a:pt x="2111" y="0"/>
                    <a:pt x="1807" y="77"/>
                    <a:pt x="1552" y="230"/>
                  </a:cubicBezTo>
                  <a:cubicBezTo>
                    <a:pt x="0" y="1265"/>
                    <a:pt x="1194" y="3473"/>
                    <a:pt x="1552" y="4766"/>
                  </a:cubicBezTo>
                  <a:cubicBezTo>
                    <a:pt x="2129" y="6835"/>
                    <a:pt x="2586" y="8884"/>
                    <a:pt x="2845" y="10972"/>
                  </a:cubicBezTo>
                  <a:cubicBezTo>
                    <a:pt x="2984" y="11868"/>
                    <a:pt x="3083" y="12803"/>
                    <a:pt x="3143" y="13698"/>
                  </a:cubicBezTo>
                  <a:cubicBezTo>
                    <a:pt x="3223" y="14553"/>
                    <a:pt x="3402" y="15488"/>
                    <a:pt x="3223" y="16343"/>
                  </a:cubicBezTo>
                  <a:cubicBezTo>
                    <a:pt x="3044" y="17278"/>
                    <a:pt x="2507" y="18134"/>
                    <a:pt x="2526" y="19069"/>
                  </a:cubicBezTo>
                  <a:cubicBezTo>
                    <a:pt x="2526" y="19073"/>
                    <a:pt x="2531" y="19075"/>
                    <a:pt x="2540" y="19075"/>
                  </a:cubicBezTo>
                  <a:cubicBezTo>
                    <a:pt x="2621" y="19075"/>
                    <a:pt x="3032" y="18928"/>
                    <a:pt x="3103" y="18910"/>
                  </a:cubicBezTo>
                  <a:cubicBezTo>
                    <a:pt x="3402" y="18731"/>
                    <a:pt x="3700" y="18472"/>
                    <a:pt x="3819" y="18134"/>
                  </a:cubicBezTo>
                  <a:cubicBezTo>
                    <a:pt x="3939" y="17736"/>
                    <a:pt x="4098" y="17438"/>
                    <a:pt x="4376" y="17139"/>
                  </a:cubicBezTo>
                  <a:lnTo>
                    <a:pt x="4814" y="16622"/>
                  </a:lnTo>
                  <a:cubicBezTo>
                    <a:pt x="4834" y="16602"/>
                    <a:pt x="4834" y="16582"/>
                    <a:pt x="4874" y="16542"/>
                  </a:cubicBezTo>
                  <a:lnTo>
                    <a:pt x="4874" y="16483"/>
                  </a:lnTo>
                  <a:cubicBezTo>
                    <a:pt x="4794" y="16224"/>
                    <a:pt x="4615" y="16025"/>
                    <a:pt x="4536" y="15786"/>
                  </a:cubicBezTo>
                  <a:cubicBezTo>
                    <a:pt x="4416" y="15409"/>
                    <a:pt x="4476" y="15050"/>
                    <a:pt x="4496" y="14692"/>
                  </a:cubicBezTo>
                  <a:cubicBezTo>
                    <a:pt x="4496" y="14334"/>
                    <a:pt x="4496" y="14016"/>
                    <a:pt x="4516" y="13658"/>
                  </a:cubicBezTo>
                  <a:cubicBezTo>
                    <a:pt x="4575" y="12922"/>
                    <a:pt x="4635" y="12166"/>
                    <a:pt x="4615" y="11430"/>
                  </a:cubicBezTo>
                  <a:cubicBezTo>
                    <a:pt x="4575" y="10316"/>
                    <a:pt x="4237" y="9182"/>
                    <a:pt x="4178" y="8068"/>
                  </a:cubicBezTo>
                  <a:cubicBezTo>
                    <a:pt x="4118" y="7272"/>
                    <a:pt x="4178" y="6477"/>
                    <a:pt x="4217" y="5681"/>
                  </a:cubicBezTo>
                  <a:cubicBezTo>
                    <a:pt x="4277" y="4607"/>
                    <a:pt x="4237" y="3552"/>
                    <a:pt x="4197" y="2478"/>
                  </a:cubicBezTo>
                  <a:cubicBezTo>
                    <a:pt x="4138" y="1722"/>
                    <a:pt x="4038" y="907"/>
                    <a:pt x="3501" y="409"/>
                  </a:cubicBezTo>
                  <a:cubicBezTo>
                    <a:pt x="3217" y="137"/>
                    <a:pt x="2816" y="0"/>
                    <a:pt x="241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4145;p41">
              <a:extLst>
                <a:ext uri="{FF2B5EF4-FFF2-40B4-BE49-F238E27FC236}">
                  <a16:creationId xmlns:a16="http://schemas.microsoft.com/office/drawing/2014/main" id="{0C90DD88-BB79-924F-3647-09B8B9132684}"/>
                </a:ext>
              </a:extLst>
            </p:cNvPr>
            <p:cNvSpPr/>
            <p:nvPr/>
          </p:nvSpPr>
          <p:spPr>
            <a:xfrm>
              <a:off x="4512827" y="3454569"/>
              <a:ext cx="69463" cy="81606"/>
            </a:xfrm>
            <a:custGeom>
              <a:avLst/>
              <a:gdLst/>
              <a:ahLst/>
              <a:cxnLst/>
              <a:rect l="l" t="t" r="r" b="b"/>
              <a:pathLst>
                <a:path w="3455" h="4059" extrusionOk="0">
                  <a:moveTo>
                    <a:pt x="2945" y="1"/>
                  </a:moveTo>
                  <a:cubicBezTo>
                    <a:pt x="2919" y="1"/>
                    <a:pt x="2892" y="5"/>
                    <a:pt x="2865" y="13"/>
                  </a:cubicBezTo>
                  <a:cubicBezTo>
                    <a:pt x="2487" y="152"/>
                    <a:pt x="2467" y="848"/>
                    <a:pt x="2408" y="1107"/>
                  </a:cubicBezTo>
                  <a:cubicBezTo>
                    <a:pt x="2348" y="1544"/>
                    <a:pt x="2169" y="1962"/>
                    <a:pt x="1910" y="2340"/>
                  </a:cubicBezTo>
                  <a:cubicBezTo>
                    <a:pt x="1791" y="2539"/>
                    <a:pt x="1652" y="2738"/>
                    <a:pt x="1413" y="2837"/>
                  </a:cubicBezTo>
                  <a:cubicBezTo>
                    <a:pt x="1308" y="2885"/>
                    <a:pt x="1207" y="2915"/>
                    <a:pt x="1111" y="2915"/>
                  </a:cubicBezTo>
                  <a:cubicBezTo>
                    <a:pt x="1008" y="2915"/>
                    <a:pt x="909" y="2880"/>
                    <a:pt x="816" y="2798"/>
                  </a:cubicBezTo>
                  <a:cubicBezTo>
                    <a:pt x="399" y="3056"/>
                    <a:pt x="21" y="3534"/>
                    <a:pt x="1" y="4051"/>
                  </a:cubicBezTo>
                  <a:cubicBezTo>
                    <a:pt x="60" y="4056"/>
                    <a:pt x="120" y="4059"/>
                    <a:pt x="180" y="4059"/>
                  </a:cubicBezTo>
                  <a:cubicBezTo>
                    <a:pt x="577" y="4059"/>
                    <a:pt x="973" y="3948"/>
                    <a:pt x="1353" y="3792"/>
                  </a:cubicBezTo>
                  <a:cubicBezTo>
                    <a:pt x="1751" y="3653"/>
                    <a:pt x="2149" y="3434"/>
                    <a:pt x="2348" y="3076"/>
                  </a:cubicBezTo>
                  <a:cubicBezTo>
                    <a:pt x="2686" y="2479"/>
                    <a:pt x="2467" y="1584"/>
                    <a:pt x="2985" y="1107"/>
                  </a:cubicBezTo>
                  <a:cubicBezTo>
                    <a:pt x="3104" y="987"/>
                    <a:pt x="3283" y="908"/>
                    <a:pt x="3363" y="749"/>
                  </a:cubicBezTo>
                  <a:cubicBezTo>
                    <a:pt x="3454" y="493"/>
                    <a:pt x="3243" y="1"/>
                    <a:pt x="294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4146;p41">
              <a:extLst>
                <a:ext uri="{FF2B5EF4-FFF2-40B4-BE49-F238E27FC236}">
                  <a16:creationId xmlns:a16="http://schemas.microsoft.com/office/drawing/2014/main" id="{4C76BFC0-B870-033E-FC8B-3BF3CB8B2651}"/>
                </a:ext>
              </a:extLst>
            </p:cNvPr>
            <p:cNvSpPr/>
            <p:nvPr/>
          </p:nvSpPr>
          <p:spPr>
            <a:xfrm>
              <a:off x="4434437" y="3000074"/>
              <a:ext cx="152798" cy="258792"/>
            </a:xfrm>
            <a:custGeom>
              <a:avLst/>
              <a:gdLst/>
              <a:ahLst/>
              <a:cxnLst/>
              <a:rect l="l" t="t" r="r" b="b"/>
              <a:pathLst>
                <a:path w="7600" h="12872" extrusionOk="0">
                  <a:moveTo>
                    <a:pt x="7202" y="9350"/>
                  </a:moveTo>
                  <a:cubicBezTo>
                    <a:pt x="7142" y="10265"/>
                    <a:pt x="7083" y="11160"/>
                    <a:pt x="7003" y="12075"/>
                  </a:cubicBezTo>
                  <a:cubicBezTo>
                    <a:pt x="7003" y="12175"/>
                    <a:pt x="6983" y="12274"/>
                    <a:pt x="6943" y="12354"/>
                  </a:cubicBezTo>
                  <a:cubicBezTo>
                    <a:pt x="6884" y="12434"/>
                    <a:pt x="6784" y="12453"/>
                    <a:pt x="6705" y="12473"/>
                  </a:cubicBezTo>
                  <a:cubicBezTo>
                    <a:pt x="5173" y="12871"/>
                    <a:pt x="3124" y="12792"/>
                    <a:pt x="1692" y="12036"/>
                  </a:cubicBezTo>
                  <a:cubicBezTo>
                    <a:pt x="1433" y="11877"/>
                    <a:pt x="1174" y="11717"/>
                    <a:pt x="1035" y="11459"/>
                  </a:cubicBezTo>
                  <a:cubicBezTo>
                    <a:pt x="936" y="11260"/>
                    <a:pt x="916" y="11061"/>
                    <a:pt x="896" y="10842"/>
                  </a:cubicBezTo>
                  <a:cubicBezTo>
                    <a:pt x="598" y="8535"/>
                    <a:pt x="100" y="6247"/>
                    <a:pt x="21" y="3880"/>
                  </a:cubicBezTo>
                  <a:cubicBezTo>
                    <a:pt x="1" y="3223"/>
                    <a:pt x="1" y="2567"/>
                    <a:pt x="200" y="1930"/>
                  </a:cubicBezTo>
                  <a:cubicBezTo>
                    <a:pt x="617" y="677"/>
                    <a:pt x="1731" y="279"/>
                    <a:pt x="2985" y="299"/>
                  </a:cubicBezTo>
                  <a:cubicBezTo>
                    <a:pt x="3860" y="319"/>
                    <a:pt x="5292" y="1"/>
                    <a:pt x="5969" y="617"/>
                  </a:cubicBezTo>
                  <a:cubicBezTo>
                    <a:pt x="6665" y="1294"/>
                    <a:pt x="7162" y="2428"/>
                    <a:pt x="7361" y="3362"/>
                  </a:cubicBezTo>
                  <a:cubicBezTo>
                    <a:pt x="7600" y="4417"/>
                    <a:pt x="7540" y="5551"/>
                    <a:pt x="7461" y="6645"/>
                  </a:cubicBezTo>
                  <a:cubicBezTo>
                    <a:pt x="7361" y="7560"/>
                    <a:pt x="7282" y="8455"/>
                    <a:pt x="7202" y="935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4147;p41">
              <a:extLst>
                <a:ext uri="{FF2B5EF4-FFF2-40B4-BE49-F238E27FC236}">
                  <a16:creationId xmlns:a16="http://schemas.microsoft.com/office/drawing/2014/main" id="{4C03AC2C-6E18-E57A-DDF2-70CDE65953D9}"/>
                </a:ext>
              </a:extLst>
            </p:cNvPr>
            <p:cNvSpPr/>
            <p:nvPr/>
          </p:nvSpPr>
          <p:spPr>
            <a:xfrm>
              <a:off x="4450843" y="2838751"/>
              <a:ext cx="94011" cy="199864"/>
            </a:xfrm>
            <a:custGeom>
              <a:avLst/>
              <a:gdLst/>
              <a:ahLst/>
              <a:cxnLst/>
              <a:rect l="l" t="t" r="r" b="b"/>
              <a:pathLst>
                <a:path w="4676" h="9941" extrusionOk="0">
                  <a:moveTo>
                    <a:pt x="1952" y="0"/>
                  </a:moveTo>
                  <a:cubicBezTo>
                    <a:pt x="1844" y="0"/>
                    <a:pt x="1736" y="4"/>
                    <a:pt x="1632" y="8"/>
                  </a:cubicBezTo>
                  <a:cubicBezTo>
                    <a:pt x="1552" y="8"/>
                    <a:pt x="1433" y="8"/>
                    <a:pt x="1373" y="68"/>
                  </a:cubicBezTo>
                  <a:cubicBezTo>
                    <a:pt x="1274" y="107"/>
                    <a:pt x="1214" y="187"/>
                    <a:pt x="1174" y="286"/>
                  </a:cubicBezTo>
                  <a:cubicBezTo>
                    <a:pt x="776" y="1062"/>
                    <a:pt x="577" y="1937"/>
                    <a:pt x="438" y="2793"/>
                  </a:cubicBezTo>
                  <a:cubicBezTo>
                    <a:pt x="120" y="4822"/>
                    <a:pt x="0" y="6871"/>
                    <a:pt x="100" y="8920"/>
                  </a:cubicBezTo>
                  <a:cubicBezTo>
                    <a:pt x="100" y="8999"/>
                    <a:pt x="100" y="9059"/>
                    <a:pt x="120" y="9119"/>
                  </a:cubicBezTo>
                  <a:cubicBezTo>
                    <a:pt x="179" y="9238"/>
                    <a:pt x="319" y="9298"/>
                    <a:pt x="478" y="9318"/>
                  </a:cubicBezTo>
                  <a:cubicBezTo>
                    <a:pt x="547" y="9328"/>
                    <a:pt x="612" y="9328"/>
                    <a:pt x="679" y="9328"/>
                  </a:cubicBezTo>
                  <a:cubicBezTo>
                    <a:pt x="746" y="9328"/>
                    <a:pt x="816" y="9328"/>
                    <a:pt x="896" y="9338"/>
                  </a:cubicBezTo>
                  <a:cubicBezTo>
                    <a:pt x="1075" y="9357"/>
                    <a:pt x="1214" y="9457"/>
                    <a:pt x="1373" y="9556"/>
                  </a:cubicBezTo>
                  <a:cubicBezTo>
                    <a:pt x="1699" y="9769"/>
                    <a:pt x="2066" y="9941"/>
                    <a:pt x="2451" y="9941"/>
                  </a:cubicBezTo>
                  <a:cubicBezTo>
                    <a:pt x="2535" y="9941"/>
                    <a:pt x="2620" y="9932"/>
                    <a:pt x="2706" y="9914"/>
                  </a:cubicBezTo>
                  <a:cubicBezTo>
                    <a:pt x="3084" y="9835"/>
                    <a:pt x="3541" y="9715"/>
                    <a:pt x="3959" y="9556"/>
                  </a:cubicBezTo>
                  <a:cubicBezTo>
                    <a:pt x="4178" y="9437"/>
                    <a:pt x="4397" y="9318"/>
                    <a:pt x="4536" y="9119"/>
                  </a:cubicBezTo>
                  <a:cubicBezTo>
                    <a:pt x="4675" y="8900"/>
                    <a:pt x="4675" y="8601"/>
                    <a:pt x="4675" y="8303"/>
                  </a:cubicBezTo>
                  <a:cubicBezTo>
                    <a:pt x="4655" y="7746"/>
                    <a:pt x="4655" y="7169"/>
                    <a:pt x="4655" y="6632"/>
                  </a:cubicBezTo>
                  <a:cubicBezTo>
                    <a:pt x="4616" y="4882"/>
                    <a:pt x="4596" y="3131"/>
                    <a:pt x="4476" y="1380"/>
                  </a:cubicBezTo>
                  <a:cubicBezTo>
                    <a:pt x="4456" y="1201"/>
                    <a:pt x="4456" y="1062"/>
                    <a:pt x="4357" y="943"/>
                  </a:cubicBezTo>
                  <a:cubicBezTo>
                    <a:pt x="4277" y="863"/>
                    <a:pt x="4178" y="784"/>
                    <a:pt x="4078" y="744"/>
                  </a:cubicBezTo>
                  <a:cubicBezTo>
                    <a:pt x="3760" y="565"/>
                    <a:pt x="3402" y="485"/>
                    <a:pt x="3104" y="266"/>
                  </a:cubicBezTo>
                  <a:cubicBezTo>
                    <a:pt x="2774" y="47"/>
                    <a:pt x="2358" y="0"/>
                    <a:pt x="1952" y="0"/>
                  </a:cubicBez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4148;p41">
              <a:extLst>
                <a:ext uri="{FF2B5EF4-FFF2-40B4-BE49-F238E27FC236}">
                  <a16:creationId xmlns:a16="http://schemas.microsoft.com/office/drawing/2014/main" id="{E1AD72E4-D7F8-41C2-5624-EF54CD69A011}"/>
                </a:ext>
              </a:extLst>
            </p:cNvPr>
            <p:cNvSpPr/>
            <p:nvPr/>
          </p:nvSpPr>
          <p:spPr>
            <a:xfrm>
              <a:off x="4427641" y="2768906"/>
              <a:ext cx="183197" cy="306782"/>
            </a:xfrm>
            <a:custGeom>
              <a:avLst/>
              <a:gdLst/>
              <a:ahLst/>
              <a:cxnLst/>
              <a:rect l="l" t="t" r="r" b="b"/>
              <a:pathLst>
                <a:path w="9112" h="15259" extrusionOk="0">
                  <a:moveTo>
                    <a:pt x="8196" y="1672"/>
                  </a:moveTo>
                  <a:lnTo>
                    <a:pt x="8793" y="1890"/>
                  </a:lnTo>
                  <a:cubicBezTo>
                    <a:pt x="8833" y="1930"/>
                    <a:pt x="8893" y="1950"/>
                    <a:pt x="8932" y="1990"/>
                  </a:cubicBezTo>
                  <a:cubicBezTo>
                    <a:pt x="8972" y="2050"/>
                    <a:pt x="8972" y="2089"/>
                    <a:pt x="8972" y="2149"/>
                  </a:cubicBezTo>
                  <a:cubicBezTo>
                    <a:pt x="8992" y="2726"/>
                    <a:pt x="9111" y="3323"/>
                    <a:pt x="8972" y="3860"/>
                  </a:cubicBezTo>
                  <a:cubicBezTo>
                    <a:pt x="8793" y="4476"/>
                    <a:pt x="8535" y="5053"/>
                    <a:pt x="8276" y="5630"/>
                  </a:cubicBezTo>
                  <a:cubicBezTo>
                    <a:pt x="7878" y="6446"/>
                    <a:pt x="7739" y="7202"/>
                    <a:pt x="7679" y="8097"/>
                  </a:cubicBezTo>
                  <a:cubicBezTo>
                    <a:pt x="7540" y="9987"/>
                    <a:pt x="7838" y="11896"/>
                    <a:pt x="8535" y="13667"/>
                  </a:cubicBezTo>
                  <a:cubicBezTo>
                    <a:pt x="8614" y="13826"/>
                    <a:pt x="8694" y="14005"/>
                    <a:pt x="8614" y="14184"/>
                  </a:cubicBezTo>
                  <a:cubicBezTo>
                    <a:pt x="8574" y="14303"/>
                    <a:pt x="8475" y="14383"/>
                    <a:pt x="8336" y="14463"/>
                  </a:cubicBezTo>
                  <a:cubicBezTo>
                    <a:pt x="7122" y="15258"/>
                    <a:pt x="5551" y="15159"/>
                    <a:pt x="4138" y="15020"/>
                  </a:cubicBezTo>
                  <a:cubicBezTo>
                    <a:pt x="4039" y="15020"/>
                    <a:pt x="3919" y="15000"/>
                    <a:pt x="3860" y="14920"/>
                  </a:cubicBezTo>
                  <a:cubicBezTo>
                    <a:pt x="3820" y="14860"/>
                    <a:pt x="3800" y="14781"/>
                    <a:pt x="3800" y="14681"/>
                  </a:cubicBezTo>
                  <a:cubicBezTo>
                    <a:pt x="3641" y="12374"/>
                    <a:pt x="3502" y="10046"/>
                    <a:pt x="3840" y="7759"/>
                  </a:cubicBezTo>
                  <a:cubicBezTo>
                    <a:pt x="4019" y="6645"/>
                    <a:pt x="4317" y="5531"/>
                    <a:pt x="4795" y="4476"/>
                  </a:cubicBezTo>
                  <a:cubicBezTo>
                    <a:pt x="5093" y="3780"/>
                    <a:pt x="5551" y="3183"/>
                    <a:pt x="5929" y="2547"/>
                  </a:cubicBezTo>
                  <a:cubicBezTo>
                    <a:pt x="6227" y="2030"/>
                    <a:pt x="6744" y="1274"/>
                    <a:pt x="5829" y="1134"/>
                  </a:cubicBezTo>
                  <a:cubicBezTo>
                    <a:pt x="5372" y="1055"/>
                    <a:pt x="4914" y="1055"/>
                    <a:pt x="4457" y="1134"/>
                  </a:cubicBezTo>
                  <a:cubicBezTo>
                    <a:pt x="4238" y="1154"/>
                    <a:pt x="3979" y="1194"/>
                    <a:pt x="3820" y="1353"/>
                  </a:cubicBezTo>
                  <a:cubicBezTo>
                    <a:pt x="3641" y="1473"/>
                    <a:pt x="3542" y="1672"/>
                    <a:pt x="3462" y="1851"/>
                  </a:cubicBezTo>
                  <a:cubicBezTo>
                    <a:pt x="1493" y="5750"/>
                    <a:pt x="1254" y="10305"/>
                    <a:pt x="1592" y="14662"/>
                  </a:cubicBezTo>
                  <a:cubicBezTo>
                    <a:pt x="1592" y="14622"/>
                    <a:pt x="836" y="14423"/>
                    <a:pt x="757" y="14383"/>
                  </a:cubicBezTo>
                  <a:cubicBezTo>
                    <a:pt x="478" y="14264"/>
                    <a:pt x="100" y="14085"/>
                    <a:pt x="60" y="13727"/>
                  </a:cubicBezTo>
                  <a:cubicBezTo>
                    <a:pt x="1" y="13408"/>
                    <a:pt x="239" y="12871"/>
                    <a:pt x="339" y="12573"/>
                  </a:cubicBezTo>
                  <a:cubicBezTo>
                    <a:pt x="558" y="11717"/>
                    <a:pt x="796" y="10882"/>
                    <a:pt x="936" y="9987"/>
                  </a:cubicBezTo>
                  <a:cubicBezTo>
                    <a:pt x="1095" y="8654"/>
                    <a:pt x="936" y="7321"/>
                    <a:pt x="995" y="6008"/>
                  </a:cubicBezTo>
                  <a:cubicBezTo>
                    <a:pt x="1055" y="4874"/>
                    <a:pt x="1294" y="3780"/>
                    <a:pt x="1473" y="2686"/>
                  </a:cubicBezTo>
                  <a:cubicBezTo>
                    <a:pt x="1572" y="2149"/>
                    <a:pt x="1672" y="1572"/>
                    <a:pt x="1731" y="995"/>
                  </a:cubicBezTo>
                  <a:cubicBezTo>
                    <a:pt x="1751" y="677"/>
                    <a:pt x="1851" y="200"/>
                    <a:pt x="2229" y="60"/>
                  </a:cubicBezTo>
                  <a:cubicBezTo>
                    <a:pt x="2348" y="1"/>
                    <a:pt x="2487" y="40"/>
                    <a:pt x="2646" y="80"/>
                  </a:cubicBezTo>
                  <a:cubicBezTo>
                    <a:pt x="4496" y="558"/>
                    <a:pt x="6406" y="995"/>
                    <a:pt x="8196" y="16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4149;p41">
              <a:extLst>
                <a:ext uri="{FF2B5EF4-FFF2-40B4-BE49-F238E27FC236}">
                  <a16:creationId xmlns:a16="http://schemas.microsoft.com/office/drawing/2014/main" id="{2E5FEB5F-C722-FA6D-CC72-49DF034F9385}"/>
                </a:ext>
              </a:extLst>
            </p:cNvPr>
            <p:cNvSpPr/>
            <p:nvPr/>
          </p:nvSpPr>
          <p:spPr>
            <a:xfrm>
              <a:off x="4469239" y="2776505"/>
              <a:ext cx="44010" cy="106396"/>
            </a:xfrm>
            <a:custGeom>
              <a:avLst/>
              <a:gdLst/>
              <a:ahLst/>
              <a:cxnLst/>
              <a:rect l="l" t="t" r="r" b="b"/>
              <a:pathLst>
                <a:path w="2189" h="5292" extrusionOk="0">
                  <a:moveTo>
                    <a:pt x="2089" y="1"/>
                  </a:moveTo>
                  <a:cubicBezTo>
                    <a:pt x="1731" y="120"/>
                    <a:pt x="1453" y="398"/>
                    <a:pt x="1234" y="717"/>
                  </a:cubicBezTo>
                  <a:cubicBezTo>
                    <a:pt x="1035" y="1055"/>
                    <a:pt x="896" y="1393"/>
                    <a:pt x="776" y="1771"/>
                  </a:cubicBezTo>
                  <a:cubicBezTo>
                    <a:pt x="597" y="2288"/>
                    <a:pt x="458" y="2805"/>
                    <a:pt x="299" y="3343"/>
                  </a:cubicBezTo>
                  <a:cubicBezTo>
                    <a:pt x="199" y="3661"/>
                    <a:pt x="140" y="3999"/>
                    <a:pt x="80" y="4337"/>
                  </a:cubicBezTo>
                  <a:cubicBezTo>
                    <a:pt x="20" y="4655"/>
                    <a:pt x="0" y="4974"/>
                    <a:pt x="0" y="5292"/>
                  </a:cubicBezTo>
                  <a:cubicBezTo>
                    <a:pt x="557" y="3740"/>
                    <a:pt x="1274" y="2209"/>
                    <a:pt x="2189" y="816"/>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4150;p41">
              <a:extLst>
                <a:ext uri="{FF2B5EF4-FFF2-40B4-BE49-F238E27FC236}">
                  <a16:creationId xmlns:a16="http://schemas.microsoft.com/office/drawing/2014/main" id="{2BB2A4B7-1894-32AC-C538-69D49111C6A9}"/>
                </a:ext>
              </a:extLst>
            </p:cNvPr>
            <p:cNvSpPr/>
            <p:nvPr/>
          </p:nvSpPr>
          <p:spPr>
            <a:xfrm>
              <a:off x="4469239" y="2776505"/>
              <a:ext cx="44010" cy="106396"/>
            </a:xfrm>
            <a:custGeom>
              <a:avLst/>
              <a:gdLst/>
              <a:ahLst/>
              <a:cxnLst/>
              <a:rect l="l" t="t" r="r" b="b"/>
              <a:pathLst>
                <a:path w="2189" h="5292" extrusionOk="0">
                  <a:moveTo>
                    <a:pt x="2089" y="1"/>
                  </a:moveTo>
                  <a:cubicBezTo>
                    <a:pt x="1731" y="120"/>
                    <a:pt x="1453" y="398"/>
                    <a:pt x="1234" y="717"/>
                  </a:cubicBezTo>
                  <a:cubicBezTo>
                    <a:pt x="1035" y="1055"/>
                    <a:pt x="896" y="1393"/>
                    <a:pt x="776" y="1771"/>
                  </a:cubicBezTo>
                  <a:cubicBezTo>
                    <a:pt x="597" y="2288"/>
                    <a:pt x="458" y="2805"/>
                    <a:pt x="299" y="3343"/>
                  </a:cubicBezTo>
                  <a:cubicBezTo>
                    <a:pt x="199" y="3661"/>
                    <a:pt x="140" y="3999"/>
                    <a:pt x="80" y="4337"/>
                  </a:cubicBezTo>
                  <a:cubicBezTo>
                    <a:pt x="20" y="4655"/>
                    <a:pt x="0" y="4974"/>
                    <a:pt x="0" y="5292"/>
                  </a:cubicBezTo>
                  <a:cubicBezTo>
                    <a:pt x="557" y="3740"/>
                    <a:pt x="1274" y="2209"/>
                    <a:pt x="2189" y="816"/>
                  </a:cubicBezTo>
                  <a:lnTo>
                    <a:pt x="2089"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4151;p41">
              <a:extLst>
                <a:ext uri="{FF2B5EF4-FFF2-40B4-BE49-F238E27FC236}">
                  <a16:creationId xmlns:a16="http://schemas.microsoft.com/office/drawing/2014/main" id="{54EA4180-E539-091E-E9BC-33F0E6022C0E}"/>
                </a:ext>
              </a:extLst>
            </p:cNvPr>
            <p:cNvSpPr/>
            <p:nvPr/>
          </p:nvSpPr>
          <p:spPr>
            <a:xfrm>
              <a:off x="4481242" y="2734104"/>
              <a:ext cx="71996" cy="119363"/>
            </a:xfrm>
            <a:custGeom>
              <a:avLst/>
              <a:gdLst/>
              <a:ahLst/>
              <a:cxnLst/>
              <a:rect l="l" t="t" r="r" b="b"/>
              <a:pathLst>
                <a:path w="3581" h="5937" extrusionOk="0">
                  <a:moveTo>
                    <a:pt x="3521" y="1"/>
                  </a:moveTo>
                  <a:cubicBezTo>
                    <a:pt x="3521" y="1"/>
                    <a:pt x="1410" y="816"/>
                    <a:pt x="1244" y="837"/>
                  </a:cubicBezTo>
                  <a:lnTo>
                    <a:pt x="1244" y="837"/>
                  </a:lnTo>
                  <a:cubicBezTo>
                    <a:pt x="1242" y="836"/>
                    <a:pt x="1240" y="836"/>
                    <a:pt x="1238" y="836"/>
                  </a:cubicBezTo>
                  <a:cubicBezTo>
                    <a:pt x="1236" y="836"/>
                    <a:pt x="1235" y="836"/>
                    <a:pt x="1234" y="836"/>
                  </a:cubicBezTo>
                  <a:cubicBezTo>
                    <a:pt x="1234" y="837"/>
                    <a:pt x="1236" y="838"/>
                    <a:pt x="1238" y="838"/>
                  </a:cubicBezTo>
                  <a:cubicBezTo>
                    <a:pt x="1240" y="838"/>
                    <a:pt x="1242" y="838"/>
                    <a:pt x="1244" y="837"/>
                  </a:cubicBezTo>
                  <a:lnTo>
                    <a:pt x="1244" y="837"/>
                  </a:lnTo>
                  <a:cubicBezTo>
                    <a:pt x="1340" y="891"/>
                    <a:pt x="1433" y="2193"/>
                    <a:pt x="1433" y="2308"/>
                  </a:cubicBezTo>
                  <a:cubicBezTo>
                    <a:pt x="1393" y="2826"/>
                    <a:pt x="1194" y="3323"/>
                    <a:pt x="975" y="3800"/>
                  </a:cubicBezTo>
                  <a:cubicBezTo>
                    <a:pt x="856" y="4099"/>
                    <a:pt x="0" y="5372"/>
                    <a:pt x="259" y="5591"/>
                  </a:cubicBezTo>
                  <a:cubicBezTo>
                    <a:pt x="458" y="5790"/>
                    <a:pt x="995" y="5849"/>
                    <a:pt x="1253" y="5869"/>
                  </a:cubicBezTo>
                  <a:cubicBezTo>
                    <a:pt x="1418" y="5889"/>
                    <a:pt x="1640" y="5937"/>
                    <a:pt x="1845" y="5937"/>
                  </a:cubicBezTo>
                  <a:cubicBezTo>
                    <a:pt x="2060" y="5937"/>
                    <a:pt x="2256" y="5884"/>
                    <a:pt x="2348" y="5690"/>
                  </a:cubicBezTo>
                  <a:cubicBezTo>
                    <a:pt x="2566" y="5273"/>
                    <a:pt x="2686" y="4775"/>
                    <a:pt x="2885" y="4318"/>
                  </a:cubicBezTo>
                  <a:cubicBezTo>
                    <a:pt x="2984" y="4099"/>
                    <a:pt x="3084" y="3880"/>
                    <a:pt x="3223" y="3661"/>
                  </a:cubicBezTo>
                  <a:cubicBezTo>
                    <a:pt x="3263" y="3562"/>
                    <a:pt x="3322" y="3462"/>
                    <a:pt x="3382" y="3363"/>
                  </a:cubicBezTo>
                  <a:cubicBezTo>
                    <a:pt x="3462" y="3283"/>
                    <a:pt x="3541" y="3224"/>
                    <a:pt x="3561" y="3124"/>
                  </a:cubicBezTo>
                  <a:cubicBezTo>
                    <a:pt x="3581" y="3025"/>
                    <a:pt x="3581" y="2925"/>
                    <a:pt x="3561" y="2826"/>
                  </a:cubicBezTo>
                  <a:cubicBezTo>
                    <a:pt x="3481" y="2368"/>
                    <a:pt x="3442" y="1931"/>
                    <a:pt x="3442" y="1473"/>
                  </a:cubicBezTo>
                  <a:cubicBezTo>
                    <a:pt x="3442" y="976"/>
                    <a:pt x="3462" y="498"/>
                    <a:pt x="352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4152;p41">
              <a:extLst>
                <a:ext uri="{FF2B5EF4-FFF2-40B4-BE49-F238E27FC236}">
                  <a16:creationId xmlns:a16="http://schemas.microsoft.com/office/drawing/2014/main" id="{2C1334D7-3CA2-5B0C-703F-92E973AC8F81}"/>
                </a:ext>
              </a:extLst>
            </p:cNvPr>
            <p:cNvSpPr/>
            <p:nvPr/>
          </p:nvSpPr>
          <p:spPr>
            <a:xfrm>
              <a:off x="4447244" y="2669868"/>
              <a:ext cx="44010" cy="103018"/>
            </a:xfrm>
            <a:custGeom>
              <a:avLst/>
              <a:gdLst/>
              <a:ahLst/>
              <a:cxnLst/>
              <a:rect l="l" t="t" r="r" b="b"/>
              <a:pathLst>
                <a:path w="2189" h="5124" extrusionOk="0">
                  <a:moveTo>
                    <a:pt x="703" y="0"/>
                  </a:moveTo>
                  <a:cubicBezTo>
                    <a:pt x="654" y="0"/>
                    <a:pt x="606" y="4"/>
                    <a:pt x="557" y="13"/>
                  </a:cubicBezTo>
                  <a:cubicBezTo>
                    <a:pt x="378" y="33"/>
                    <a:pt x="478" y="670"/>
                    <a:pt x="498" y="829"/>
                  </a:cubicBezTo>
                  <a:cubicBezTo>
                    <a:pt x="498" y="1167"/>
                    <a:pt x="537" y="3037"/>
                    <a:pt x="478" y="3395"/>
                  </a:cubicBezTo>
                  <a:cubicBezTo>
                    <a:pt x="458" y="3713"/>
                    <a:pt x="398" y="4031"/>
                    <a:pt x="299" y="4330"/>
                  </a:cubicBezTo>
                  <a:cubicBezTo>
                    <a:pt x="279" y="4409"/>
                    <a:pt x="100" y="5086"/>
                    <a:pt x="0" y="5086"/>
                  </a:cubicBezTo>
                  <a:cubicBezTo>
                    <a:pt x="121" y="5111"/>
                    <a:pt x="243" y="5123"/>
                    <a:pt x="365" y="5123"/>
                  </a:cubicBezTo>
                  <a:cubicBezTo>
                    <a:pt x="722" y="5123"/>
                    <a:pt x="1071" y="5015"/>
                    <a:pt x="1353" y="4807"/>
                  </a:cubicBezTo>
                  <a:cubicBezTo>
                    <a:pt x="1830" y="4489"/>
                    <a:pt x="2129" y="3992"/>
                    <a:pt x="2169" y="3395"/>
                  </a:cubicBezTo>
                  <a:cubicBezTo>
                    <a:pt x="2189" y="3196"/>
                    <a:pt x="2069" y="1425"/>
                    <a:pt x="2029" y="1227"/>
                  </a:cubicBezTo>
                  <a:cubicBezTo>
                    <a:pt x="1950" y="1008"/>
                    <a:pt x="1870" y="789"/>
                    <a:pt x="1731" y="610"/>
                  </a:cubicBezTo>
                  <a:cubicBezTo>
                    <a:pt x="1501" y="274"/>
                    <a:pt x="1097" y="0"/>
                    <a:pt x="703"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4153;p41">
              <a:extLst>
                <a:ext uri="{FF2B5EF4-FFF2-40B4-BE49-F238E27FC236}">
                  <a16:creationId xmlns:a16="http://schemas.microsoft.com/office/drawing/2014/main" id="{100794B0-4436-F094-FED6-36BE4357A527}"/>
                </a:ext>
              </a:extLst>
            </p:cNvPr>
            <p:cNvSpPr/>
            <p:nvPr/>
          </p:nvSpPr>
          <p:spPr>
            <a:xfrm>
              <a:off x="4510032" y="2755697"/>
              <a:ext cx="31223" cy="14777"/>
            </a:xfrm>
            <a:custGeom>
              <a:avLst/>
              <a:gdLst/>
              <a:ahLst/>
              <a:cxnLst/>
              <a:rect l="l" t="t" r="r" b="b"/>
              <a:pathLst>
                <a:path w="1553" h="735" extrusionOk="0">
                  <a:moveTo>
                    <a:pt x="1551" y="0"/>
                  </a:moveTo>
                  <a:cubicBezTo>
                    <a:pt x="1549" y="0"/>
                    <a:pt x="1548" y="1"/>
                    <a:pt x="1545" y="3"/>
                  </a:cubicBezTo>
                  <a:lnTo>
                    <a:pt x="1545" y="3"/>
                  </a:lnTo>
                  <a:lnTo>
                    <a:pt x="1552" y="1"/>
                  </a:lnTo>
                  <a:cubicBezTo>
                    <a:pt x="1552" y="1"/>
                    <a:pt x="1551" y="0"/>
                    <a:pt x="1551" y="0"/>
                  </a:cubicBezTo>
                  <a:close/>
                  <a:moveTo>
                    <a:pt x="1545" y="3"/>
                  </a:moveTo>
                  <a:lnTo>
                    <a:pt x="1" y="379"/>
                  </a:lnTo>
                  <a:cubicBezTo>
                    <a:pt x="115" y="639"/>
                    <a:pt x="274" y="735"/>
                    <a:pt x="447" y="735"/>
                  </a:cubicBezTo>
                  <a:cubicBezTo>
                    <a:pt x="911" y="735"/>
                    <a:pt x="1474" y="50"/>
                    <a:pt x="1545" y="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4154;p41">
              <a:extLst>
                <a:ext uri="{FF2B5EF4-FFF2-40B4-BE49-F238E27FC236}">
                  <a16:creationId xmlns:a16="http://schemas.microsoft.com/office/drawing/2014/main" id="{85D817AD-B5C5-A5CE-0ECE-C2BC0A3799A7}"/>
                </a:ext>
              </a:extLst>
            </p:cNvPr>
            <p:cNvSpPr/>
            <p:nvPr/>
          </p:nvSpPr>
          <p:spPr>
            <a:xfrm>
              <a:off x="4460031" y="2633840"/>
              <a:ext cx="124008" cy="129697"/>
            </a:xfrm>
            <a:custGeom>
              <a:avLst/>
              <a:gdLst/>
              <a:ahLst/>
              <a:cxnLst/>
              <a:rect l="l" t="t" r="r" b="b"/>
              <a:pathLst>
                <a:path w="6168" h="6451" extrusionOk="0">
                  <a:moveTo>
                    <a:pt x="2267" y="0"/>
                  </a:moveTo>
                  <a:cubicBezTo>
                    <a:pt x="1925" y="0"/>
                    <a:pt x="1598" y="52"/>
                    <a:pt x="1294" y="174"/>
                  </a:cubicBezTo>
                  <a:cubicBezTo>
                    <a:pt x="697" y="452"/>
                    <a:pt x="299" y="1089"/>
                    <a:pt x="140" y="1726"/>
                  </a:cubicBezTo>
                  <a:cubicBezTo>
                    <a:pt x="1" y="2362"/>
                    <a:pt x="61" y="3038"/>
                    <a:pt x="160" y="3715"/>
                  </a:cubicBezTo>
                  <a:cubicBezTo>
                    <a:pt x="260" y="4312"/>
                    <a:pt x="399" y="4928"/>
                    <a:pt x="737" y="5426"/>
                  </a:cubicBezTo>
                  <a:cubicBezTo>
                    <a:pt x="1169" y="6074"/>
                    <a:pt x="1946" y="6451"/>
                    <a:pt x="2719" y="6451"/>
                  </a:cubicBezTo>
                  <a:cubicBezTo>
                    <a:pt x="3013" y="6451"/>
                    <a:pt x="3307" y="6396"/>
                    <a:pt x="3582" y="6281"/>
                  </a:cubicBezTo>
                  <a:cubicBezTo>
                    <a:pt x="5332" y="5565"/>
                    <a:pt x="6168" y="2601"/>
                    <a:pt x="5113" y="1029"/>
                  </a:cubicBezTo>
                  <a:cubicBezTo>
                    <a:pt x="4596" y="234"/>
                    <a:pt x="3522" y="35"/>
                    <a:pt x="2587" y="15"/>
                  </a:cubicBezTo>
                  <a:cubicBezTo>
                    <a:pt x="2479" y="5"/>
                    <a:pt x="2372" y="0"/>
                    <a:pt x="226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4155;p41">
              <a:extLst>
                <a:ext uri="{FF2B5EF4-FFF2-40B4-BE49-F238E27FC236}">
                  <a16:creationId xmlns:a16="http://schemas.microsoft.com/office/drawing/2014/main" id="{61424F4D-E32E-8156-BF2D-8FAFD23B3475}"/>
                </a:ext>
              </a:extLst>
            </p:cNvPr>
            <p:cNvSpPr/>
            <p:nvPr/>
          </p:nvSpPr>
          <p:spPr>
            <a:xfrm>
              <a:off x="4512425" y="2710118"/>
              <a:ext cx="4021" cy="8022"/>
            </a:xfrm>
            <a:custGeom>
              <a:avLst/>
              <a:gdLst/>
              <a:ahLst/>
              <a:cxnLst/>
              <a:rect l="l" t="t" r="r" b="b"/>
              <a:pathLst>
                <a:path w="200" h="399" extrusionOk="0">
                  <a:moveTo>
                    <a:pt x="100" y="0"/>
                  </a:moveTo>
                  <a:cubicBezTo>
                    <a:pt x="41" y="0"/>
                    <a:pt x="1" y="100"/>
                    <a:pt x="1" y="199"/>
                  </a:cubicBezTo>
                  <a:cubicBezTo>
                    <a:pt x="1" y="299"/>
                    <a:pt x="41" y="398"/>
                    <a:pt x="100" y="398"/>
                  </a:cubicBezTo>
                  <a:cubicBezTo>
                    <a:pt x="140" y="398"/>
                    <a:pt x="200" y="299"/>
                    <a:pt x="200" y="199"/>
                  </a:cubicBezTo>
                  <a:cubicBezTo>
                    <a:pt x="200" y="100"/>
                    <a:pt x="140" y="0"/>
                    <a:pt x="10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4156;p41">
              <a:extLst>
                <a:ext uri="{FF2B5EF4-FFF2-40B4-BE49-F238E27FC236}">
                  <a16:creationId xmlns:a16="http://schemas.microsoft.com/office/drawing/2014/main" id="{1AB2EF73-48A1-6653-20D1-C0EA9653B333}"/>
                </a:ext>
              </a:extLst>
            </p:cNvPr>
            <p:cNvSpPr/>
            <p:nvPr/>
          </p:nvSpPr>
          <p:spPr>
            <a:xfrm>
              <a:off x="4481242" y="2707726"/>
              <a:ext cx="4021" cy="8002"/>
            </a:xfrm>
            <a:custGeom>
              <a:avLst/>
              <a:gdLst/>
              <a:ahLst/>
              <a:cxnLst/>
              <a:rect l="l" t="t" r="r" b="b"/>
              <a:pathLst>
                <a:path w="200" h="398" extrusionOk="0">
                  <a:moveTo>
                    <a:pt x="100" y="0"/>
                  </a:moveTo>
                  <a:cubicBezTo>
                    <a:pt x="60" y="0"/>
                    <a:pt x="0" y="99"/>
                    <a:pt x="0" y="199"/>
                  </a:cubicBezTo>
                  <a:cubicBezTo>
                    <a:pt x="0" y="298"/>
                    <a:pt x="60" y="398"/>
                    <a:pt x="100" y="398"/>
                  </a:cubicBezTo>
                  <a:cubicBezTo>
                    <a:pt x="159" y="398"/>
                    <a:pt x="199" y="279"/>
                    <a:pt x="199" y="199"/>
                  </a:cubicBezTo>
                  <a:cubicBezTo>
                    <a:pt x="199" y="99"/>
                    <a:pt x="159" y="0"/>
                    <a:pt x="10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4157;p41">
              <a:extLst>
                <a:ext uri="{FF2B5EF4-FFF2-40B4-BE49-F238E27FC236}">
                  <a16:creationId xmlns:a16="http://schemas.microsoft.com/office/drawing/2014/main" id="{D44C865A-9C3B-B3BC-6A64-8911E203FEBB}"/>
                </a:ext>
              </a:extLst>
            </p:cNvPr>
            <p:cNvSpPr/>
            <p:nvPr/>
          </p:nvSpPr>
          <p:spPr>
            <a:xfrm>
              <a:off x="4509228" y="2699282"/>
              <a:ext cx="17230" cy="8444"/>
            </a:xfrm>
            <a:custGeom>
              <a:avLst/>
              <a:gdLst/>
              <a:ahLst/>
              <a:cxnLst/>
              <a:rect l="l" t="t" r="r" b="b"/>
              <a:pathLst>
                <a:path w="857" h="420" extrusionOk="0">
                  <a:moveTo>
                    <a:pt x="350" y="0"/>
                  </a:moveTo>
                  <a:cubicBezTo>
                    <a:pt x="245" y="0"/>
                    <a:pt x="127" y="49"/>
                    <a:pt x="1" y="181"/>
                  </a:cubicBezTo>
                  <a:cubicBezTo>
                    <a:pt x="22" y="181"/>
                    <a:pt x="147" y="99"/>
                    <a:pt x="320" y="99"/>
                  </a:cubicBezTo>
                  <a:cubicBezTo>
                    <a:pt x="475" y="99"/>
                    <a:pt x="668" y="166"/>
                    <a:pt x="856" y="420"/>
                  </a:cubicBezTo>
                  <a:cubicBezTo>
                    <a:pt x="856" y="420"/>
                    <a:pt x="657" y="0"/>
                    <a:pt x="350"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4158;p41">
              <a:extLst>
                <a:ext uri="{FF2B5EF4-FFF2-40B4-BE49-F238E27FC236}">
                  <a16:creationId xmlns:a16="http://schemas.microsoft.com/office/drawing/2014/main" id="{F0D0170E-D0D5-C8B2-04B1-50998FA75AF9}"/>
                </a:ext>
              </a:extLst>
            </p:cNvPr>
            <p:cNvSpPr/>
            <p:nvPr/>
          </p:nvSpPr>
          <p:spPr>
            <a:xfrm>
              <a:off x="4474768" y="2694999"/>
              <a:ext cx="14094" cy="5529"/>
            </a:xfrm>
            <a:custGeom>
              <a:avLst/>
              <a:gdLst/>
              <a:ahLst/>
              <a:cxnLst/>
              <a:rect l="l" t="t" r="r" b="b"/>
              <a:pathLst>
                <a:path w="701" h="275" extrusionOk="0">
                  <a:moveTo>
                    <a:pt x="26" y="244"/>
                  </a:moveTo>
                  <a:cubicBezTo>
                    <a:pt x="8" y="262"/>
                    <a:pt x="0" y="275"/>
                    <a:pt x="4" y="275"/>
                  </a:cubicBezTo>
                  <a:cubicBezTo>
                    <a:pt x="11" y="264"/>
                    <a:pt x="19" y="254"/>
                    <a:pt x="26" y="244"/>
                  </a:cubicBezTo>
                  <a:close/>
                  <a:moveTo>
                    <a:pt x="370" y="1"/>
                  </a:moveTo>
                  <a:cubicBezTo>
                    <a:pt x="272" y="1"/>
                    <a:pt x="156" y="62"/>
                    <a:pt x="26" y="244"/>
                  </a:cubicBezTo>
                  <a:lnTo>
                    <a:pt x="26" y="244"/>
                  </a:lnTo>
                  <a:cubicBezTo>
                    <a:pt x="74" y="193"/>
                    <a:pt x="193" y="98"/>
                    <a:pt x="347" y="98"/>
                  </a:cubicBezTo>
                  <a:cubicBezTo>
                    <a:pt x="453" y="98"/>
                    <a:pt x="574" y="142"/>
                    <a:pt x="700" y="275"/>
                  </a:cubicBezTo>
                  <a:cubicBezTo>
                    <a:pt x="700" y="275"/>
                    <a:pt x="576" y="1"/>
                    <a:pt x="37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4159;p41">
              <a:extLst>
                <a:ext uri="{FF2B5EF4-FFF2-40B4-BE49-F238E27FC236}">
                  <a16:creationId xmlns:a16="http://schemas.microsoft.com/office/drawing/2014/main" id="{D6FE4A55-D54D-CB92-333F-D7325152CCBA}"/>
                </a:ext>
              </a:extLst>
            </p:cNvPr>
            <p:cNvSpPr/>
            <p:nvPr/>
          </p:nvSpPr>
          <p:spPr>
            <a:xfrm>
              <a:off x="4494028" y="2723307"/>
              <a:ext cx="8826" cy="10354"/>
            </a:xfrm>
            <a:custGeom>
              <a:avLst/>
              <a:gdLst/>
              <a:ahLst/>
              <a:cxnLst/>
              <a:rect l="l" t="t" r="r" b="b"/>
              <a:pathLst>
                <a:path w="439" h="515" extrusionOk="0">
                  <a:moveTo>
                    <a:pt x="250" y="0"/>
                  </a:moveTo>
                  <a:cubicBezTo>
                    <a:pt x="134" y="0"/>
                    <a:pt x="20" y="361"/>
                    <a:pt x="1" y="438"/>
                  </a:cubicBezTo>
                  <a:cubicBezTo>
                    <a:pt x="72" y="481"/>
                    <a:pt x="165" y="514"/>
                    <a:pt x="256" y="514"/>
                  </a:cubicBezTo>
                  <a:cubicBezTo>
                    <a:pt x="291" y="514"/>
                    <a:pt x="326" y="509"/>
                    <a:pt x="359" y="498"/>
                  </a:cubicBezTo>
                  <a:cubicBezTo>
                    <a:pt x="438" y="498"/>
                    <a:pt x="339" y="41"/>
                    <a:pt x="259" y="1"/>
                  </a:cubicBezTo>
                  <a:cubicBezTo>
                    <a:pt x="256" y="0"/>
                    <a:pt x="253" y="0"/>
                    <a:pt x="2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4160;p41">
              <a:extLst>
                <a:ext uri="{FF2B5EF4-FFF2-40B4-BE49-F238E27FC236}">
                  <a16:creationId xmlns:a16="http://schemas.microsoft.com/office/drawing/2014/main" id="{625DF978-9313-7632-1B80-E54DBDEC08C6}"/>
                </a:ext>
              </a:extLst>
            </p:cNvPr>
            <p:cNvSpPr/>
            <p:nvPr/>
          </p:nvSpPr>
          <p:spPr>
            <a:xfrm>
              <a:off x="4510434" y="2784105"/>
              <a:ext cx="56415" cy="113613"/>
            </a:xfrm>
            <a:custGeom>
              <a:avLst/>
              <a:gdLst/>
              <a:ahLst/>
              <a:cxnLst/>
              <a:rect l="l" t="t" r="r" b="b"/>
              <a:pathLst>
                <a:path w="2806" h="5651" extrusionOk="0">
                  <a:moveTo>
                    <a:pt x="796" y="2805"/>
                  </a:moveTo>
                  <a:cubicBezTo>
                    <a:pt x="378" y="3701"/>
                    <a:pt x="20" y="4655"/>
                    <a:pt x="0" y="5650"/>
                  </a:cubicBezTo>
                  <a:cubicBezTo>
                    <a:pt x="915" y="4218"/>
                    <a:pt x="1811" y="2825"/>
                    <a:pt x="2666" y="1393"/>
                  </a:cubicBezTo>
                  <a:cubicBezTo>
                    <a:pt x="2726" y="1274"/>
                    <a:pt x="2805" y="1134"/>
                    <a:pt x="2805" y="995"/>
                  </a:cubicBezTo>
                  <a:cubicBezTo>
                    <a:pt x="2805" y="896"/>
                    <a:pt x="2805" y="816"/>
                    <a:pt x="2785" y="737"/>
                  </a:cubicBezTo>
                  <a:cubicBezTo>
                    <a:pt x="2686" y="398"/>
                    <a:pt x="2407" y="100"/>
                    <a:pt x="2069" y="1"/>
                  </a:cubicBezTo>
                  <a:cubicBezTo>
                    <a:pt x="2208" y="40"/>
                    <a:pt x="1632" y="1174"/>
                    <a:pt x="1572" y="1294"/>
                  </a:cubicBezTo>
                  <a:cubicBezTo>
                    <a:pt x="1313" y="1791"/>
                    <a:pt x="1035" y="2288"/>
                    <a:pt x="796" y="2805"/>
                  </a:cubicBez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4161;p41">
              <a:extLst>
                <a:ext uri="{FF2B5EF4-FFF2-40B4-BE49-F238E27FC236}">
                  <a16:creationId xmlns:a16="http://schemas.microsoft.com/office/drawing/2014/main" id="{82D818F0-9BB3-A7A2-5EBA-CA2296F229AC}"/>
                </a:ext>
              </a:extLst>
            </p:cNvPr>
            <p:cNvSpPr/>
            <p:nvPr/>
          </p:nvSpPr>
          <p:spPr>
            <a:xfrm>
              <a:off x="4510434" y="2784105"/>
              <a:ext cx="56415" cy="113613"/>
            </a:xfrm>
            <a:custGeom>
              <a:avLst/>
              <a:gdLst/>
              <a:ahLst/>
              <a:cxnLst/>
              <a:rect l="l" t="t" r="r" b="b"/>
              <a:pathLst>
                <a:path w="2806" h="5651" extrusionOk="0">
                  <a:moveTo>
                    <a:pt x="2069" y="1"/>
                  </a:moveTo>
                  <a:cubicBezTo>
                    <a:pt x="2069" y="1"/>
                    <a:pt x="2070" y="1"/>
                    <a:pt x="2070" y="1"/>
                  </a:cubicBezTo>
                  <a:lnTo>
                    <a:pt x="2070" y="1"/>
                  </a:lnTo>
                  <a:cubicBezTo>
                    <a:pt x="2070" y="1"/>
                    <a:pt x="2069" y="1"/>
                    <a:pt x="2069" y="1"/>
                  </a:cubicBezTo>
                  <a:close/>
                  <a:moveTo>
                    <a:pt x="2070" y="1"/>
                  </a:moveTo>
                  <a:cubicBezTo>
                    <a:pt x="2207" y="42"/>
                    <a:pt x="1632" y="1174"/>
                    <a:pt x="1572" y="1294"/>
                  </a:cubicBezTo>
                  <a:cubicBezTo>
                    <a:pt x="1313" y="1791"/>
                    <a:pt x="1035" y="2288"/>
                    <a:pt x="796" y="2805"/>
                  </a:cubicBezTo>
                  <a:cubicBezTo>
                    <a:pt x="378" y="3701"/>
                    <a:pt x="20" y="4655"/>
                    <a:pt x="0" y="5650"/>
                  </a:cubicBezTo>
                  <a:cubicBezTo>
                    <a:pt x="915" y="4218"/>
                    <a:pt x="1811" y="2825"/>
                    <a:pt x="2666" y="1393"/>
                  </a:cubicBezTo>
                  <a:cubicBezTo>
                    <a:pt x="2726" y="1274"/>
                    <a:pt x="2805" y="1134"/>
                    <a:pt x="2805" y="995"/>
                  </a:cubicBezTo>
                  <a:cubicBezTo>
                    <a:pt x="2805" y="896"/>
                    <a:pt x="2805" y="816"/>
                    <a:pt x="2785" y="737"/>
                  </a:cubicBezTo>
                  <a:cubicBezTo>
                    <a:pt x="2686" y="399"/>
                    <a:pt x="2408" y="100"/>
                    <a:pt x="207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4162;p41">
              <a:extLst>
                <a:ext uri="{FF2B5EF4-FFF2-40B4-BE49-F238E27FC236}">
                  <a16:creationId xmlns:a16="http://schemas.microsoft.com/office/drawing/2014/main" id="{6D96B416-7537-D828-CD71-6D156EB74FFC}"/>
                </a:ext>
              </a:extLst>
            </p:cNvPr>
            <p:cNvSpPr/>
            <p:nvPr/>
          </p:nvSpPr>
          <p:spPr>
            <a:xfrm>
              <a:off x="4453235" y="2608869"/>
              <a:ext cx="151994" cy="184463"/>
            </a:xfrm>
            <a:custGeom>
              <a:avLst/>
              <a:gdLst/>
              <a:ahLst/>
              <a:cxnLst/>
              <a:rect l="l" t="t" r="r" b="b"/>
              <a:pathLst>
                <a:path w="7560" h="9175" extrusionOk="0">
                  <a:moveTo>
                    <a:pt x="3588" y="1"/>
                  </a:moveTo>
                  <a:cubicBezTo>
                    <a:pt x="3346" y="1"/>
                    <a:pt x="3105" y="21"/>
                    <a:pt x="2865" y="63"/>
                  </a:cubicBezTo>
                  <a:cubicBezTo>
                    <a:pt x="1155" y="362"/>
                    <a:pt x="80" y="1754"/>
                    <a:pt x="1" y="3445"/>
                  </a:cubicBezTo>
                  <a:cubicBezTo>
                    <a:pt x="1" y="3544"/>
                    <a:pt x="1" y="3624"/>
                    <a:pt x="21" y="3723"/>
                  </a:cubicBezTo>
                  <a:cubicBezTo>
                    <a:pt x="591" y="3670"/>
                    <a:pt x="1152" y="3644"/>
                    <a:pt x="1717" y="3644"/>
                  </a:cubicBezTo>
                  <a:cubicBezTo>
                    <a:pt x="1999" y="3644"/>
                    <a:pt x="2282" y="3651"/>
                    <a:pt x="2567" y="3664"/>
                  </a:cubicBezTo>
                  <a:cubicBezTo>
                    <a:pt x="3104" y="3684"/>
                    <a:pt x="3959" y="3743"/>
                    <a:pt x="4357" y="4181"/>
                  </a:cubicBezTo>
                  <a:cubicBezTo>
                    <a:pt x="4715" y="4619"/>
                    <a:pt x="4636" y="6866"/>
                    <a:pt x="4576" y="7364"/>
                  </a:cubicBezTo>
                  <a:cubicBezTo>
                    <a:pt x="4556" y="7662"/>
                    <a:pt x="4337" y="9075"/>
                    <a:pt x="3959" y="9174"/>
                  </a:cubicBezTo>
                  <a:cubicBezTo>
                    <a:pt x="5173" y="8876"/>
                    <a:pt x="6267" y="8060"/>
                    <a:pt x="6864" y="6946"/>
                  </a:cubicBezTo>
                  <a:cubicBezTo>
                    <a:pt x="7461" y="5832"/>
                    <a:pt x="7560" y="3166"/>
                    <a:pt x="7043" y="2033"/>
                  </a:cubicBezTo>
                  <a:cubicBezTo>
                    <a:pt x="6724" y="1356"/>
                    <a:pt x="6227" y="660"/>
                    <a:pt x="5531" y="381"/>
                  </a:cubicBezTo>
                  <a:cubicBezTo>
                    <a:pt x="4905" y="148"/>
                    <a:pt x="4247" y="1"/>
                    <a:pt x="35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4163;p41">
              <a:extLst>
                <a:ext uri="{FF2B5EF4-FFF2-40B4-BE49-F238E27FC236}">
                  <a16:creationId xmlns:a16="http://schemas.microsoft.com/office/drawing/2014/main" id="{31E8E293-7743-0771-8720-92220E121DE6}"/>
                </a:ext>
              </a:extLst>
            </p:cNvPr>
            <p:cNvSpPr/>
            <p:nvPr/>
          </p:nvSpPr>
          <p:spPr>
            <a:xfrm>
              <a:off x="4312982" y="2860685"/>
              <a:ext cx="24287" cy="29936"/>
            </a:xfrm>
            <a:custGeom>
              <a:avLst/>
              <a:gdLst/>
              <a:ahLst/>
              <a:cxnLst/>
              <a:rect l="l" t="t" r="r" b="b"/>
              <a:pathLst>
                <a:path w="1208" h="1489" extrusionOk="0">
                  <a:moveTo>
                    <a:pt x="673" y="1"/>
                  </a:moveTo>
                  <a:cubicBezTo>
                    <a:pt x="639" y="1"/>
                    <a:pt x="604" y="4"/>
                    <a:pt x="571" y="11"/>
                  </a:cubicBezTo>
                  <a:cubicBezTo>
                    <a:pt x="372" y="71"/>
                    <a:pt x="193" y="250"/>
                    <a:pt x="134" y="449"/>
                  </a:cubicBezTo>
                  <a:cubicBezTo>
                    <a:pt x="1" y="733"/>
                    <a:pt x="67" y="1488"/>
                    <a:pt x="505" y="1488"/>
                  </a:cubicBezTo>
                  <a:cubicBezTo>
                    <a:pt x="526" y="1488"/>
                    <a:pt x="548" y="1487"/>
                    <a:pt x="571" y="1483"/>
                  </a:cubicBezTo>
                  <a:cubicBezTo>
                    <a:pt x="651" y="1483"/>
                    <a:pt x="691" y="1443"/>
                    <a:pt x="770" y="1403"/>
                  </a:cubicBezTo>
                  <a:cubicBezTo>
                    <a:pt x="1089" y="1204"/>
                    <a:pt x="1208" y="807"/>
                    <a:pt x="1168" y="449"/>
                  </a:cubicBezTo>
                  <a:cubicBezTo>
                    <a:pt x="1168" y="369"/>
                    <a:pt x="1148" y="289"/>
                    <a:pt x="1108" y="250"/>
                  </a:cubicBezTo>
                  <a:cubicBezTo>
                    <a:pt x="1026" y="84"/>
                    <a:pt x="846" y="1"/>
                    <a:pt x="673" y="1"/>
                  </a:cubicBez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4164;p41">
              <a:extLst>
                <a:ext uri="{FF2B5EF4-FFF2-40B4-BE49-F238E27FC236}">
                  <a16:creationId xmlns:a16="http://schemas.microsoft.com/office/drawing/2014/main" id="{047D8588-63C0-3C42-7C5A-A3C9BB41FD57}"/>
                </a:ext>
              </a:extLst>
            </p:cNvPr>
            <p:cNvSpPr/>
            <p:nvPr/>
          </p:nvSpPr>
          <p:spPr>
            <a:xfrm>
              <a:off x="4264870" y="2842892"/>
              <a:ext cx="65201" cy="39848"/>
            </a:xfrm>
            <a:custGeom>
              <a:avLst/>
              <a:gdLst/>
              <a:ahLst/>
              <a:cxnLst/>
              <a:rect l="l" t="t" r="r" b="b"/>
              <a:pathLst>
                <a:path w="3243" h="1982" extrusionOk="0">
                  <a:moveTo>
                    <a:pt x="159" y="1"/>
                  </a:moveTo>
                  <a:cubicBezTo>
                    <a:pt x="100" y="1"/>
                    <a:pt x="40" y="1"/>
                    <a:pt x="20" y="21"/>
                  </a:cubicBezTo>
                  <a:cubicBezTo>
                    <a:pt x="0" y="60"/>
                    <a:pt x="0" y="80"/>
                    <a:pt x="0" y="100"/>
                  </a:cubicBezTo>
                  <a:cubicBezTo>
                    <a:pt x="20" y="299"/>
                    <a:pt x="219" y="399"/>
                    <a:pt x="418" y="478"/>
                  </a:cubicBezTo>
                  <a:cubicBezTo>
                    <a:pt x="657" y="558"/>
                    <a:pt x="895" y="657"/>
                    <a:pt x="1114" y="717"/>
                  </a:cubicBezTo>
                  <a:cubicBezTo>
                    <a:pt x="995" y="956"/>
                    <a:pt x="915" y="1194"/>
                    <a:pt x="856" y="1453"/>
                  </a:cubicBezTo>
                  <a:cubicBezTo>
                    <a:pt x="816" y="1513"/>
                    <a:pt x="816" y="1592"/>
                    <a:pt x="856" y="1652"/>
                  </a:cubicBezTo>
                  <a:cubicBezTo>
                    <a:pt x="876" y="1712"/>
                    <a:pt x="975" y="1751"/>
                    <a:pt x="1055" y="1771"/>
                  </a:cubicBezTo>
                  <a:cubicBezTo>
                    <a:pt x="1470" y="1915"/>
                    <a:pt x="1899" y="1982"/>
                    <a:pt x="2330" y="1982"/>
                  </a:cubicBezTo>
                  <a:cubicBezTo>
                    <a:pt x="2435" y="1982"/>
                    <a:pt x="2541" y="1978"/>
                    <a:pt x="2646" y="1970"/>
                  </a:cubicBezTo>
                  <a:cubicBezTo>
                    <a:pt x="2785" y="1970"/>
                    <a:pt x="2964" y="1950"/>
                    <a:pt x="3084" y="1831"/>
                  </a:cubicBezTo>
                  <a:cubicBezTo>
                    <a:pt x="3203" y="1692"/>
                    <a:pt x="3243" y="1513"/>
                    <a:pt x="3203" y="1373"/>
                  </a:cubicBezTo>
                  <a:cubicBezTo>
                    <a:pt x="3084" y="21"/>
                    <a:pt x="1094" y="140"/>
                    <a:pt x="1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4165;p41">
              <a:extLst>
                <a:ext uri="{FF2B5EF4-FFF2-40B4-BE49-F238E27FC236}">
                  <a16:creationId xmlns:a16="http://schemas.microsoft.com/office/drawing/2014/main" id="{0A3EF855-7771-27BA-2626-7F3B8E4698A1}"/>
                </a:ext>
              </a:extLst>
            </p:cNvPr>
            <p:cNvSpPr/>
            <p:nvPr/>
          </p:nvSpPr>
          <p:spPr>
            <a:xfrm>
              <a:off x="4536832" y="2983286"/>
              <a:ext cx="103601" cy="156799"/>
            </a:xfrm>
            <a:custGeom>
              <a:avLst/>
              <a:gdLst/>
              <a:ahLst/>
              <a:cxnLst/>
              <a:rect l="l" t="t" r="r" b="b"/>
              <a:pathLst>
                <a:path w="5153" h="7799" extrusionOk="0">
                  <a:moveTo>
                    <a:pt x="5153" y="0"/>
                  </a:moveTo>
                  <a:lnTo>
                    <a:pt x="0" y="3064"/>
                  </a:lnTo>
                  <a:lnTo>
                    <a:pt x="0" y="7798"/>
                  </a:lnTo>
                  <a:lnTo>
                    <a:pt x="1651" y="6843"/>
                  </a:lnTo>
                  <a:lnTo>
                    <a:pt x="5153" y="4794"/>
                  </a:lnTo>
                  <a:lnTo>
                    <a:pt x="5153" y="0"/>
                  </a:ln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4166;p41">
              <a:extLst>
                <a:ext uri="{FF2B5EF4-FFF2-40B4-BE49-F238E27FC236}">
                  <a16:creationId xmlns:a16="http://schemas.microsoft.com/office/drawing/2014/main" id="{14C1CABF-BFB2-7C74-B61D-265F9B460D41}"/>
                </a:ext>
              </a:extLst>
            </p:cNvPr>
            <p:cNvSpPr/>
            <p:nvPr/>
          </p:nvSpPr>
          <p:spPr>
            <a:xfrm>
              <a:off x="4541235" y="2983286"/>
              <a:ext cx="103199" cy="156799"/>
            </a:xfrm>
            <a:custGeom>
              <a:avLst/>
              <a:gdLst/>
              <a:ahLst/>
              <a:cxnLst/>
              <a:rect l="l" t="t" r="r" b="b"/>
              <a:pathLst>
                <a:path w="5133" h="7799" extrusionOk="0">
                  <a:moveTo>
                    <a:pt x="5132" y="0"/>
                  </a:moveTo>
                  <a:lnTo>
                    <a:pt x="0" y="3064"/>
                  </a:lnTo>
                  <a:lnTo>
                    <a:pt x="0" y="7798"/>
                  </a:lnTo>
                  <a:lnTo>
                    <a:pt x="1631" y="6843"/>
                  </a:lnTo>
                  <a:lnTo>
                    <a:pt x="5132" y="4794"/>
                  </a:lnTo>
                  <a:lnTo>
                    <a:pt x="513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4167;p41">
              <a:extLst>
                <a:ext uri="{FF2B5EF4-FFF2-40B4-BE49-F238E27FC236}">
                  <a16:creationId xmlns:a16="http://schemas.microsoft.com/office/drawing/2014/main" id="{08EEA8C2-1E96-46A3-D8AA-759DD37BB1BA}"/>
                </a:ext>
              </a:extLst>
            </p:cNvPr>
            <p:cNvSpPr/>
            <p:nvPr/>
          </p:nvSpPr>
          <p:spPr>
            <a:xfrm>
              <a:off x="4572016" y="3069577"/>
              <a:ext cx="43226" cy="49056"/>
            </a:xfrm>
            <a:custGeom>
              <a:avLst/>
              <a:gdLst/>
              <a:ahLst/>
              <a:cxnLst/>
              <a:rect l="l" t="t" r="r" b="b"/>
              <a:pathLst>
                <a:path w="2150" h="2440" extrusionOk="0">
                  <a:moveTo>
                    <a:pt x="1443" y="0"/>
                  </a:moveTo>
                  <a:cubicBezTo>
                    <a:pt x="701" y="0"/>
                    <a:pt x="20" y="929"/>
                    <a:pt x="1" y="1656"/>
                  </a:cubicBezTo>
                  <a:cubicBezTo>
                    <a:pt x="1" y="1676"/>
                    <a:pt x="1" y="1736"/>
                    <a:pt x="21" y="1755"/>
                  </a:cubicBezTo>
                  <a:cubicBezTo>
                    <a:pt x="41" y="1795"/>
                    <a:pt x="61" y="1795"/>
                    <a:pt x="100" y="1795"/>
                  </a:cubicBezTo>
                  <a:cubicBezTo>
                    <a:pt x="112" y="1796"/>
                    <a:pt x="124" y="1797"/>
                    <a:pt x="136" y="1797"/>
                  </a:cubicBezTo>
                  <a:cubicBezTo>
                    <a:pt x="374" y="1797"/>
                    <a:pt x="525" y="1607"/>
                    <a:pt x="657" y="1417"/>
                  </a:cubicBezTo>
                  <a:lnTo>
                    <a:pt x="657" y="1417"/>
                  </a:lnTo>
                  <a:cubicBezTo>
                    <a:pt x="558" y="1636"/>
                    <a:pt x="518" y="1855"/>
                    <a:pt x="458" y="2094"/>
                  </a:cubicBezTo>
                  <a:cubicBezTo>
                    <a:pt x="439" y="2213"/>
                    <a:pt x="439" y="2392"/>
                    <a:pt x="558" y="2432"/>
                  </a:cubicBezTo>
                  <a:cubicBezTo>
                    <a:pt x="579" y="2437"/>
                    <a:pt x="602" y="2440"/>
                    <a:pt x="625" y="2440"/>
                  </a:cubicBezTo>
                  <a:cubicBezTo>
                    <a:pt x="689" y="2440"/>
                    <a:pt x="758" y="2421"/>
                    <a:pt x="816" y="2392"/>
                  </a:cubicBezTo>
                  <a:cubicBezTo>
                    <a:pt x="896" y="2332"/>
                    <a:pt x="936" y="2253"/>
                    <a:pt x="996" y="2193"/>
                  </a:cubicBezTo>
                  <a:cubicBezTo>
                    <a:pt x="1041" y="2216"/>
                    <a:pt x="1091" y="2226"/>
                    <a:pt x="1143" y="2226"/>
                  </a:cubicBezTo>
                  <a:cubicBezTo>
                    <a:pt x="1317" y="2226"/>
                    <a:pt x="1502" y="2108"/>
                    <a:pt x="1533" y="1954"/>
                  </a:cubicBezTo>
                  <a:cubicBezTo>
                    <a:pt x="1559" y="1963"/>
                    <a:pt x="1586" y="1967"/>
                    <a:pt x="1612" y="1967"/>
                  </a:cubicBezTo>
                  <a:cubicBezTo>
                    <a:pt x="1765" y="1967"/>
                    <a:pt x="1908" y="1832"/>
                    <a:pt x="1891" y="1696"/>
                  </a:cubicBezTo>
                  <a:lnTo>
                    <a:pt x="1891" y="1696"/>
                  </a:lnTo>
                  <a:cubicBezTo>
                    <a:pt x="1901" y="1698"/>
                    <a:pt x="1911" y="1699"/>
                    <a:pt x="1921" y="1699"/>
                  </a:cubicBezTo>
                  <a:cubicBezTo>
                    <a:pt x="2003" y="1699"/>
                    <a:pt x="2056" y="1628"/>
                    <a:pt x="2110" y="1557"/>
                  </a:cubicBezTo>
                  <a:cubicBezTo>
                    <a:pt x="2149" y="1497"/>
                    <a:pt x="2129" y="1397"/>
                    <a:pt x="2129" y="1298"/>
                  </a:cubicBezTo>
                  <a:cubicBezTo>
                    <a:pt x="2110" y="1099"/>
                    <a:pt x="2110" y="860"/>
                    <a:pt x="2090" y="661"/>
                  </a:cubicBezTo>
                  <a:cubicBezTo>
                    <a:pt x="2050" y="522"/>
                    <a:pt x="1950" y="343"/>
                    <a:pt x="1950" y="204"/>
                  </a:cubicBezTo>
                  <a:cubicBezTo>
                    <a:pt x="1851" y="65"/>
                    <a:pt x="1712" y="5"/>
                    <a:pt x="1533" y="5"/>
                  </a:cubicBezTo>
                  <a:cubicBezTo>
                    <a:pt x="1503" y="2"/>
                    <a:pt x="1473" y="0"/>
                    <a:pt x="144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4168;p41">
              <a:extLst>
                <a:ext uri="{FF2B5EF4-FFF2-40B4-BE49-F238E27FC236}">
                  <a16:creationId xmlns:a16="http://schemas.microsoft.com/office/drawing/2014/main" id="{714BC801-06E3-1C90-A296-44DD17D81359}"/>
                </a:ext>
              </a:extLst>
            </p:cNvPr>
            <p:cNvSpPr/>
            <p:nvPr/>
          </p:nvSpPr>
          <p:spPr>
            <a:xfrm>
              <a:off x="4568820" y="2808111"/>
              <a:ext cx="53218" cy="268764"/>
            </a:xfrm>
            <a:custGeom>
              <a:avLst/>
              <a:gdLst/>
              <a:ahLst/>
              <a:cxnLst/>
              <a:rect l="l" t="t" r="r" b="b"/>
              <a:pathLst>
                <a:path w="2647" h="13368" extrusionOk="0">
                  <a:moveTo>
                    <a:pt x="2646" y="6047"/>
                  </a:moveTo>
                  <a:lnTo>
                    <a:pt x="2646" y="6803"/>
                  </a:lnTo>
                  <a:cubicBezTo>
                    <a:pt x="2607" y="8872"/>
                    <a:pt x="2507" y="10961"/>
                    <a:pt x="2308" y="13030"/>
                  </a:cubicBezTo>
                  <a:cubicBezTo>
                    <a:pt x="2308" y="13089"/>
                    <a:pt x="2288" y="13169"/>
                    <a:pt x="2269" y="13229"/>
                  </a:cubicBezTo>
                  <a:cubicBezTo>
                    <a:pt x="2209" y="13288"/>
                    <a:pt x="2109" y="13288"/>
                    <a:pt x="2010" y="13328"/>
                  </a:cubicBezTo>
                  <a:cubicBezTo>
                    <a:pt x="1612" y="13368"/>
                    <a:pt x="1194" y="13348"/>
                    <a:pt x="796" y="13249"/>
                  </a:cubicBezTo>
                  <a:cubicBezTo>
                    <a:pt x="876" y="12692"/>
                    <a:pt x="896" y="12155"/>
                    <a:pt x="916" y="11637"/>
                  </a:cubicBezTo>
                  <a:cubicBezTo>
                    <a:pt x="975" y="9628"/>
                    <a:pt x="657" y="7599"/>
                    <a:pt x="399" y="5590"/>
                  </a:cubicBezTo>
                  <a:cubicBezTo>
                    <a:pt x="279" y="4595"/>
                    <a:pt x="180" y="3581"/>
                    <a:pt x="120" y="2566"/>
                  </a:cubicBezTo>
                  <a:cubicBezTo>
                    <a:pt x="100" y="2089"/>
                    <a:pt x="1" y="1512"/>
                    <a:pt x="100" y="1035"/>
                  </a:cubicBezTo>
                  <a:cubicBezTo>
                    <a:pt x="180" y="676"/>
                    <a:pt x="518" y="338"/>
                    <a:pt x="816" y="179"/>
                  </a:cubicBezTo>
                  <a:cubicBezTo>
                    <a:pt x="975" y="80"/>
                    <a:pt x="1095" y="20"/>
                    <a:pt x="1294" y="20"/>
                  </a:cubicBezTo>
                  <a:cubicBezTo>
                    <a:pt x="1493" y="0"/>
                    <a:pt x="1712" y="0"/>
                    <a:pt x="1871" y="119"/>
                  </a:cubicBezTo>
                  <a:cubicBezTo>
                    <a:pt x="1990" y="219"/>
                    <a:pt x="2010" y="398"/>
                    <a:pt x="2070" y="537"/>
                  </a:cubicBezTo>
                  <a:cubicBezTo>
                    <a:pt x="2467" y="2328"/>
                    <a:pt x="2646" y="4158"/>
                    <a:pt x="2646" y="6047"/>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1" name="Google Shape;4169;p41">
            <a:extLst>
              <a:ext uri="{FF2B5EF4-FFF2-40B4-BE49-F238E27FC236}">
                <a16:creationId xmlns:a16="http://schemas.microsoft.com/office/drawing/2014/main" id="{FBAFBFD3-9505-4572-D2C5-1A30EFE27955}"/>
              </a:ext>
            </a:extLst>
          </p:cNvPr>
          <p:cNvGrpSpPr/>
          <p:nvPr/>
        </p:nvGrpSpPr>
        <p:grpSpPr>
          <a:xfrm>
            <a:off x="9831173" y="2620287"/>
            <a:ext cx="1190864" cy="2873183"/>
            <a:chOff x="4686817" y="2766031"/>
            <a:chExt cx="417945" cy="1008370"/>
          </a:xfrm>
        </p:grpSpPr>
        <p:sp>
          <p:nvSpPr>
            <p:cNvPr id="312" name="Google Shape;4170;p41">
              <a:extLst>
                <a:ext uri="{FF2B5EF4-FFF2-40B4-BE49-F238E27FC236}">
                  <a16:creationId xmlns:a16="http://schemas.microsoft.com/office/drawing/2014/main" id="{36052A88-DAA2-32BC-18C9-7E711A9144EB}"/>
                </a:ext>
              </a:extLst>
            </p:cNvPr>
            <p:cNvSpPr/>
            <p:nvPr/>
          </p:nvSpPr>
          <p:spPr>
            <a:xfrm>
              <a:off x="4835193" y="3669573"/>
              <a:ext cx="211987" cy="104827"/>
            </a:xfrm>
            <a:custGeom>
              <a:avLst/>
              <a:gdLst/>
              <a:ahLst/>
              <a:cxnLst/>
              <a:rect l="l" t="t" r="r" b="b"/>
              <a:pathLst>
                <a:path w="10544" h="5214" extrusionOk="0">
                  <a:moveTo>
                    <a:pt x="5819" y="0"/>
                  </a:moveTo>
                  <a:cubicBezTo>
                    <a:pt x="4503" y="0"/>
                    <a:pt x="3130" y="301"/>
                    <a:pt x="2069" y="896"/>
                  </a:cubicBezTo>
                  <a:cubicBezTo>
                    <a:pt x="140" y="1951"/>
                    <a:pt x="0" y="3621"/>
                    <a:pt x="1771" y="4576"/>
                  </a:cubicBezTo>
                  <a:cubicBezTo>
                    <a:pt x="2578" y="5003"/>
                    <a:pt x="3641" y="5214"/>
                    <a:pt x="4745" y="5214"/>
                  </a:cubicBezTo>
                  <a:cubicBezTo>
                    <a:pt x="6061" y="5214"/>
                    <a:pt x="7434" y="4913"/>
                    <a:pt x="8494" y="4318"/>
                  </a:cubicBezTo>
                  <a:cubicBezTo>
                    <a:pt x="10424" y="3224"/>
                    <a:pt x="10543" y="1592"/>
                    <a:pt x="8793" y="638"/>
                  </a:cubicBezTo>
                  <a:cubicBezTo>
                    <a:pt x="7986" y="211"/>
                    <a:pt x="6922" y="0"/>
                    <a:pt x="58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4171;p41">
              <a:extLst>
                <a:ext uri="{FF2B5EF4-FFF2-40B4-BE49-F238E27FC236}">
                  <a16:creationId xmlns:a16="http://schemas.microsoft.com/office/drawing/2014/main" id="{723124E7-BBC5-606B-CE71-FD0625AE85A0}"/>
                </a:ext>
              </a:extLst>
            </p:cNvPr>
            <p:cNvSpPr/>
            <p:nvPr/>
          </p:nvSpPr>
          <p:spPr>
            <a:xfrm>
              <a:off x="4811991" y="2931697"/>
              <a:ext cx="82812" cy="208388"/>
            </a:xfrm>
            <a:custGeom>
              <a:avLst/>
              <a:gdLst/>
              <a:ahLst/>
              <a:cxnLst/>
              <a:rect l="l" t="t" r="r" b="b"/>
              <a:pathLst>
                <a:path w="4119" h="10365" extrusionOk="0">
                  <a:moveTo>
                    <a:pt x="3799" y="1"/>
                  </a:moveTo>
                  <a:cubicBezTo>
                    <a:pt x="3556" y="1"/>
                    <a:pt x="3312" y="578"/>
                    <a:pt x="3223" y="756"/>
                  </a:cubicBezTo>
                  <a:cubicBezTo>
                    <a:pt x="3004" y="1213"/>
                    <a:pt x="2845" y="1711"/>
                    <a:pt x="2726" y="2188"/>
                  </a:cubicBezTo>
                  <a:cubicBezTo>
                    <a:pt x="2447" y="3143"/>
                    <a:pt x="2288" y="4177"/>
                    <a:pt x="1990" y="5132"/>
                  </a:cubicBezTo>
                  <a:cubicBezTo>
                    <a:pt x="1691" y="6087"/>
                    <a:pt x="1254" y="6982"/>
                    <a:pt x="717" y="7798"/>
                  </a:cubicBezTo>
                  <a:cubicBezTo>
                    <a:pt x="498" y="8116"/>
                    <a:pt x="259" y="8415"/>
                    <a:pt x="120" y="8773"/>
                  </a:cubicBezTo>
                  <a:cubicBezTo>
                    <a:pt x="40" y="8912"/>
                    <a:pt x="0" y="9071"/>
                    <a:pt x="0" y="9250"/>
                  </a:cubicBezTo>
                  <a:cubicBezTo>
                    <a:pt x="20" y="9588"/>
                    <a:pt x="339" y="9847"/>
                    <a:pt x="637" y="10006"/>
                  </a:cubicBezTo>
                  <a:cubicBezTo>
                    <a:pt x="916" y="10185"/>
                    <a:pt x="1214" y="10364"/>
                    <a:pt x="1532" y="10364"/>
                  </a:cubicBezTo>
                  <a:cubicBezTo>
                    <a:pt x="2010" y="10364"/>
                    <a:pt x="2388" y="9966"/>
                    <a:pt x="2626" y="9588"/>
                  </a:cubicBezTo>
                  <a:cubicBezTo>
                    <a:pt x="3283" y="8574"/>
                    <a:pt x="3482" y="7360"/>
                    <a:pt x="3641" y="6167"/>
                  </a:cubicBezTo>
                  <a:cubicBezTo>
                    <a:pt x="3899" y="4337"/>
                    <a:pt x="4118" y="2526"/>
                    <a:pt x="4118" y="716"/>
                  </a:cubicBezTo>
                  <a:cubicBezTo>
                    <a:pt x="4118" y="557"/>
                    <a:pt x="4118" y="398"/>
                    <a:pt x="4039" y="239"/>
                  </a:cubicBezTo>
                  <a:cubicBezTo>
                    <a:pt x="3963" y="67"/>
                    <a:pt x="3881" y="1"/>
                    <a:pt x="379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4172;p41">
              <a:extLst>
                <a:ext uri="{FF2B5EF4-FFF2-40B4-BE49-F238E27FC236}">
                  <a16:creationId xmlns:a16="http://schemas.microsoft.com/office/drawing/2014/main" id="{282556CB-BB46-43E2-9E2D-B79FBB9A09DF}"/>
                </a:ext>
              </a:extLst>
            </p:cNvPr>
            <p:cNvSpPr/>
            <p:nvPr/>
          </p:nvSpPr>
          <p:spPr>
            <a:xfrm>
              <a:off x="4921182" y="3700374"/>
              <a:ext cx="105189" cy="56254"/>
            </a:xfrm>
            <a:custGeom>
              <a:avLst/>
              <a:gdLst/>
              <a:ahLst/>
              <a:cxnLst/>
              <a:rect l="l" t="t" r="r" b="b"/>
              <a:pathLst>
                <a:path w="5232" h="2798" extrusionOk="0">
                  <a:moveTo>
                    <a:pt x="4337" y="1"/>
                  </a:moveTo>
                  <a:cubicBezTo>
                    <a:pt x="3780" y="1"/>
                    <a:pt x="3183" y="41"/>
                    <a:pt x="2706" y="299"/>
                  </a:cubicBezTo>
                  <a:cubicBezTo>
                    <a:pt x="2188" y="538"/>
                    <a:pt x="1691" y="816"/>
                    <a:pt x="1214" y="1155"/>
                  </a:cubicBezTo>
                  <a:cubicBezTo>
                    <a:pt x="756" y="1493"/>
                    <a:pt x="358" y="1891"/>
                    <a:pt x="100" y="2388"/>
                  </a:cubicBezTo>
                  <a:cubicBezTo>
                    <a:pt x="60" y="2487"/>
                    <a:pt x="0" y="2587"/>
                    <a:pt x="80" y="2686"/>
                  </a:cubicBezTo>
                  <a:cubicBezTo>
                    <a:pt x="120" y="2766"/>
                    <a:pt x="259" y="2786"/>
                    <a:pt x="358" y="2786"/>
                  </a:cubicBezTo>
                  <a:cubicBezTo>
                    <a:pt x="452" y="2794"/>
                    <a:pt x="546" y="2797"/>
                    <a:pt x="640" y="2797"/>
                  </a:cubicBezTo>
                  <a:cubicBezTo>
                    <a:pt x="1242" y="2797"/>
                    <a:pt x="1845" y="2645"/>
                    <a:pt x="2447" y="2507"/>
                  </a:cubicBezTo>
                  <a:cubicBezTo>
                    <a:pt x="3282" y="2308"/>
                    <a:pt x="4138" y="2109"/>
                    <a:pt x="4874" y="1712"/>
                  </a:cubicBezTo>
                  <a:cubicBezTo>
                    <a:pt x="4953" y="1672"/>
                    <a:pt x="5053" y="1612"/>
                    <a:pt x="5093" y="1552"/>
                  </a:cubicBezTo>
                  <a:cubicBezTo>
                    <a:pt x="5152" y="1473"/>
                    <a:pt x="5172" y="1373"/>
                    <a:pt x="5172" y="1294"/>
                  </a:cubicBezTo>
                  <a:cubicBezTo>
                    <a:pt x="5232" y="896"/>
                    <a:pt x="5232" y="220"/>
                    <a:pt x="4755" y="41"/>
                  </a:cubicBezTo>
                  <a:cubicBezTo>
                    <a:pt x="4635" y="1"/>
                    <a:pt x="4476" y="1"/>
                    <a:pt x="43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4173;p41">
              <a:extLst>
                <a:ext uri="{FF2B5EF4-FFF2-40B4-BE49-F238E27FC236}">
                  <a16:creationId xmlns:a16="http://schemas.microsoft.com/office/drawing/2014/main" id="{83515CA2-A7FF-677E-BB91-18344ACFFC20}"/>
                </a:ext>
              </a:extLst>
            </p:cNvPr>
            <p:cNvSpPr/>
            <p:nvPr/>
          </p:nvSpPr>
          <p:spPr>
            <a:xfrm>
              <a:off x="4921585" y="3725968"/>
              <a:ext cx="103601" cy="30821"/>
            </a:xfrm>
            <a:custGeom>
              <a:avLst/>
              <a:gdLst/>
              <a:ahLst/>
              <a:cxnLst/>
              <a:rect l="l" t="t" r="r" b="b"/>
              <a:pathLst>
                <a:path w="5153" h="1533" extrusionOk="0">
                  <a:moveTo>
                    <a:pt x="80" y="1095"/>
                  </a:moveTo>
                  <a:cubicBezTo>
                    <a:pt x="40" y="1194"/>
                    <a:pt x="0" y="1314"/>
                    <a:pt x="60" y="1393"/>
                  </a:cubicBezTo>
                  <a:cubicBezTo>
                    <a:pt x="100" y="1473"/>
                    <a:pt x="239" y="1493"/>
                    <a:pt x="338" y="1493"/>
                  </a:cubicBezTo>
                  <a:cubicBezTo>
                    <a:pt x="1035" y="1533"/>
                    <a:pt x="1731" y="1373"/>
                    <a:pt x="2427" y="1214"/>
                  </a:cubicBezTo>
                  <a:cubicBezTo>
                    <a:pt x="3262" y="1015"/>
                    <a:pt x="4118" y="816"/>
                    <a:pt x="4854" y="419"/>
                  </a:cubicBezTo>
                  <a:cubicBezTo>
                    <a:pt x="4933" y="379"/>
                    <a:pt x="5033" y="319"/>
                    <a:pt x="5093" y="240"/>
                  </a:cubicBezTo>
                  <a:cubicBezTo>
                    <a:pt x="5132" y="180"/>
                    <a:pt x="5152" y="100"/>
                    <a:pt x="5152" y="1"/>
                  </a:cubicBezTo>
                  <a:cubicBezTo>
                    <a:pt x="4834" y="279"/>
                    <a:pt x="4456" y="478"/>
                    <a:pt x="4058" y="598"/>
                  </a:cubicBezTo>
                  <a:cubicBezTo>
                    <a:pt x="3660" y="717"/>
                    <a:pt x="3243" y="816"/>
                    <a:pt x="2825" y="896"/>
                  </a:cubicBezTo>
                  <a:cubicBezTo>
                    <a:pt x="2526" y="936"/>
                    <a:pt x="2228" y="1015"/>
                    <a:pt x="1930" y="1075"/>
                  </a:cubicBezTo>
                  <a:cubicBezTo>
                    <a:pt x="1452" y="1175"/>
                    <a:pt x="1015" y="1274"/>
                    <a:pt x="537" y="1234"/>
                  </a:cubicBezTo>
                  <a:cubicBezTo>
                    <a:pt x="378" y="1294"/>
                    <a:pt x="139" y="1234"/>
                    <a:pt x="80" y="109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4174;p41">
              <a:extLst>
                <a:ext uri="{FF2B5EF4-FFF2-40B4-BE49-F238E27FC236}">
                  <a16:creationId xmlns:a16="http://schemas.microsoft.com/office/drawing/2014/main" id="{3DAF971F-24F4-9867-8B37-A4B1CCDB35B7}"/>
                </a:ext>
              </a:extLst>
            </p:cNvPr>
            <p:cNvSpPr/>
            <p:nvPr/>
          </p:nvSpPr>
          <p:spPr>
            <a:xfrm>
              <a:off x="4944766" y="3231423"/>
              <a:ext cx="84019" cy="481093"/>
            </a:xfrm>
            <a:custGeom>
              <a:avLst/>
              <a:gdLst/>
              <a:ahLst/>
              <a:cxnLst/>
              <a:rect l="l" t="t" r="r" b="b"/>
              <a:pathLst>
                <a:path w="4179" h="23929" extrusionOk="0">
                  <a:moveTo>
                    <a:pt x="1583" y="0"/>
                  </a:moveTo>
                  <a:cubicBezTo>
                    <a:pt x="907" y="0"/>
                    <a:pt x="229" y="221"/>
                    <a:pt x="61" y="927"/>
                  </a:cubicBezTo>
                  <a:cubicBezTo>
                    <a:pt x="1" y="1165"/>
                    <a:pt x="1" y="1424"/>
                    <a:pt x="21" y="1663"/>
                  </a:cubicBezTo>
                  <a:cubicBezTo>
                    <a:pt x="578" y="7770"/>
                    <a:pt x="1115" y="13877"/>
                    <a:pt x="1672" y="19964"/>
                  </a:cubicBezTo>
                  <a:cubicBezTo>
                    <a:pt x="1771" y="21098"/>
                    <a:pt x="1871" y="22192"/>
                    <a:pt x="1970" y="23306"/>
                  </a:cubicBezTo>
                  <a:cubicBezTo>
                    <a:pt x="1970" y="23425"/>
                    <a:pt x="1990" y="23584"/>
                    <a:pt x="2070" y="23684"/>
                  </a:cubicBezTo>
                  <a:cubicBezTo>
                    <a:pt x="2217" y="23880"/>
                    <a:pt x="2471" y="23928"/>
                    <a:pt x="2734" y="23928"/>
                  </a:cubicBezTo>
                  <a:cubicBezTo>
                    <a:pt x="2791" y="23928"/>
                    <a:pt x="2848" y="23926"/>
                    <a:pt x="2905" y="23923"/>
                  </a:cubicBezTo>
                  <a:cubicBezTo>
                    <a:pt x="3144" y="23923"/>
                    <a:pt x="3403" y="23903"/>
                    <a:pt x="3502" y="23704"/>
                  </a:cubicBezTo>
                  <a:cubicBezTo>
                    <a:pt x="3562" y="23624"/>
                    <a:pt x="3562" y="23525"/>
                    <a:pt x="3562" y="23425"/>
                  </a:cubicBezTo>
                  <a:lnTo>
                    <a:pt x="3780" y="9699"/>
                  </a:lnTo>
                  <a:cubicBezTo>
                    <a:pt x="3800" y="8168"/>
                    <a:pt x="3900" y="6616"/>
                    <a:pt x="3999" y="5084"/>
                  </a:cubicBezTo>
                  <a:cubicBezTo>
                    <a:pt x="4079" y="4189"/>
                    <a:pt x="4178" y="2936"/>
                    <a:pt x="3940" y="1921"/>
                  </a:cubicBezTo>
                  <a:cubicBezTo>
                    <a:pt x="3701" y="1006"/>
                    <a:pt x="3204" y="250"/>
                    <a:pt x="2169" y="51"/>
                  </a:cubicBezTo>
                  <a:cubicBezTo>
                    <a:pt x="1983" y="19"/>
                    <a:pt x="1783" y="0"/>
                    <a:pt x="1583" y="0"/>
                  </a:cubicBezTo>
                  <a:close/>
                </a:path>
              </a:pathLst>
            </a:custGeom>
            <a:solidFill>
              <a:srgbClr val="1513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4175;p41">
              <a:extLst>
                <a:ext uri="{FF2B5EF4-FFF2-40B4-BE49-F238E27FC236}">
                  <a16:creationId xmlns:a16="http://schemas.microsoft.com/office/drawing/2014/main" id="{19BA2C6E-27C1-1348-52C0-990181F1D246}"/>
                </a:ext>
              </a:extLst>
            </p:cNvPr>
            <p:cNvSpPr/>
            <p:nvPr/>
          </p:nvSpPr>
          <p:spPr>
            <a:xfrm>
              <a:off x="4854393" y="3665974"/>
              <a:ext cx="104787" cy="56153"/>
            </a:xfrm>
            <a:custGeom>
              <a:avLst/>
              <a:gdLst/>
              <a:ahLst/>
              <a:cxnLst/>
              <a:rect l="l" t="t" r="r" b="b"/>
              <a:pathLst>
                <a:path w="5212" h="2793" extrusionOk="0">
                  <a:moveTo>
                    <a:pt x="4317" y="1"/>
                  </a:moveTo>
                  <a:cubicBezTo>
                    <a:pt x="3780" y="1"/>
                    <a:pt x="3183" y="41"/>
                    <a:pt x="2706" y="299"/>
                  </a:cubicBezTo>
                  <a:cubicBezTo>
                    <a:pt x="2188" y="538"/>
                    <a:pt x="1691" y="817"/>
                    <a:pt x="1214" y="1135"/>
                  </a:cubicBezTo>
                  <a:cubicBezTo>
                    <a:pt x="736" y="1493"/>
                    <a:pt x="338" y="1891"/>
                    <a:pt x="100" y="2388"/>
                  </a:cubicBezTo>
                  <a:cubicBezTo>
                    <a:pt x="40" y="2488"/>
                    <a:pt x="0" y="2587"/>
                    <a:pt x="60" y="2687"/>
                  </a:cubicBezTo>
                  <a:cubicBezTo>
                    <a:pt x="119" y="2766"/>
                    <a:pt x="239" y="2786"/>
                    <a:pt x="338" y="2786"/>
                  </a:cubicBezTo>
                  <a:cubicBezTo>
                    <a:pt x="412" y="2790"/>
                    <a:pt x="485" y="2792"/>
                    <a:pt x="559" y="2792"/>
                  </a:cubicBezTo>
                  <a:cubicBezTo>
                    <a:pt x="1182" y="2792"/>
                    <a:pt x="1804" y="2650"/>
                    <a:pt x="2427" y="2507"/>
                  </a:cubicBezTo>
                  <a:cubicBezTo>
                    <a:pt x="3282" y="2309"/>
                    <a:pt x="4118" y="2110"/>
                    <a:pt x="4874" y="1712"/>
                  </a:cubicBezTo>
                  <a:cubicBezTo>
                    <a:pt x="4934" y="1672"/>
                    <a:pt x="5033" y="1612"/>
                    <a:pt x="5093" y="1533"/>
                  </a:cubicBezTo>
                  <a:cubicBezTo>
                    <a:pt x="5152" y="1473"/>
                    <a:pt x="5172" y="1354"/>
                    <a:pt x="5172" y="1294"/>
                  </a:cubicBezTo>
                  <a:cubicBezTo>
                    <a:pt x="5212" y="896"/>
                    <a:pt x="5192" y="220"/>
                    <a:pt x="4735" y="41"/>
                  </a:cubicBezTo>
                  <a:cubicBezTo>
                    <a:pt x="4615" y="1"/>
                    <a:pt x="4476" y="1"/>
                    <a:pt x="43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4176;p41">
              <a:extLst>
                <a:ext uri="{FF2B5EF4-FFF2-40B4-BE49-F238E27FC236}">
                  <a16:creationId xmlns:a16="http://schemas.microsoft.com/office/drawing/2014/main" id="{94541030-6ED4-74EA-1269-753AE908C3BB}"/>
                </a:ext>
              </a:extLst>
            </p:cNvPr>
            <p:cNvSpPr/>
            <p:nvPr/>
          </p:nvSpPr>
          <p:spPr>
            <a:xfrm>
              <a:off x="4854795" y="3691588"/>
              <a:ext cx="103601" cy="30801"/>
            </a:xfrm>
            <a:custGeom>
              <a:avLst/>
              <a:gdLst/>
              <a:ahLst/>
              <a:cxnLst/>
              <a:rect l="l" t="t" r="r" b="b"/>
              <a:pathLst>
                <a:path w="5153" h="1532" extrusionOk="0">
                  <a:moveTo>
                    <a:pt x="80" y="1094"/>
                  </a:moveTo>
                  <a:cubicBezTo>
                    <a:pt x="20" y="1194"/>
                    <a:pt x="0" y="1313"/>
                    <a:pt x="60" y="1393"/>
                  </a:cubicBezTo>
                  <a:cubicBezTo>
                    <a:pt x="99" y="1452"/>
                    <a:pt x="219" y="1492"/>
                    <a:pt x="318" y="1492"/>
                  </a:cubicBezTo>
                  <a:cubicBezTo>
                    <a:pt x="1015" y="1532"/>
                    <a:pt x="1711" y="1353"/>
                    <a:pt x="2407" y="1214"/>
                  </a:cubicBezTo>
                  <a:cubicBezTo>
                    <a:pt x="3262" y="1015"/>
                    <a:pt x="4098" y="816"/>
                    <a:pt x="4854" y="418"/>
                  </a:cubicBezTo>
                  <a:cubicBezTo>
                    <a:pt x="4933" y="358"/>
                    <a:pt x="5033" y="318"/>
                    <a:pt x="5073" y="239"/>
                  </a:cubicBezTo>
                  <a:cubicBezTo>
                    <a:pt x="5132" y="159"/>
                    <a:pt x="5152" y="100"/>
                    <a:pt x="5152" y="0"/>
                  </a:cubicBezTo>
                  <a:cubicBezTo>
                    <a:pt x="4834" y="259"/>
                    <a:pt x="4456" y="458"/>
                    <a:pt x="4058" y="597"/>
                  </a:cubicBezTo>
                  <a:cubicBezTo>
                    <a:pt x="3660" y="716"/>
                    <a:pt x="3243" y="816"/>
                    <a:pt x="2805" y="895"/>
                  </a:cubicBezTo>
                  <a:cubicBezTo>
                    <a:pt x="2506" y="935"/>
                    <a:pt x="2208" y="1015"/>
                    <a:pt x="1910" y="1054"/>
                  </a:cubicBezTo>
                  <a:cubicBezTo>
                    <a:pt x="1452" y="1154"/>
                    <a:pt x="995" y="1253"/>
                    <a:pt x="517" y="1233"/>
                  </a:cubicBezTo>
                  <a:cubicBezTo>
                    <a:pt x="358" y="1253"/>
                    <a:pt x="119" y="1233"/>
                    <a:pt x="80" y="109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4177;p41">
              <a:extLst>
                <a:ext uri="{FF2B5EF4-FFF2-40B4-BE49-F238E27FC236}">
                  <a16:creationId xmlns:a16="http://schemas.microsoft.com/office/drawing/2014/main" id="{39F4CAC8-71D2-E63F-AC6C-EA6C48745483}"/>
                </a:ext>
              </a:extLst>
            </p:cNvPr>
            <p:cNvSpPr/>
            <p:nvPr/>
          </p:nvSpPr>
          <p:spPr>
            <a:xfrm>
              <a:off x="4877976" y="3196219"/>
              <a:ext cx="78410" cy="481253"/>
            </a:xfrm>
            <a:custGeom>
              <a:avLst/>
              <a:gdLst/>
              <a:ahLst/>
              <a:cxnLst/>
              <a:rect l="l" t="t" r="r" b="b"/>
              <a:pathLst>
                <a:path w="3900" h="23937" extrusionOk="0">
                  <a:moveTo>
                    <a:pt x="1563" y="1"/>
                  </a:moveTo>
                  <a:cubicBezTo>
                    <a:pt x="887" y="1"/>
                    <a:pt x="209" y="221"/>
                    <a:pt x="41" y="927"/>
                  </a:cubicBezTo>
                  <a:cubicBezTo>
                    <a:pt x="1" y="1186"/>
                    <a:pt x="1" y="1424"/>
                    <a:pt x="21" y="1683"/>
                  </a:cubicBezTo>
                  <a:cubicBezTo>
                    <a:pt x="558" y="7770"/>
                    <a:pt x="1115" y="13877"/>
                    <a:pt x="1652" y="19984"/>
                  </a:cubicBezTo>
                  <a:cubicBezTo>
                    <a:pt x="1751" y="21098"/>
                    <a:pt x="1851" y="22192"/>
                    <a:pt x="1950" y="23306"/>
                  </a:cubicBezTo>
                  <a:cubicBezTo>
                    <a:pt x="1950" y="23426"/>
                    <a:pt x="1990" y="23585"/>
                    <a:pt x="2050" y="23684"/>
                  </a:cubicBezTo>
                  <a:cubicBezTo>
                    <a:pt x="2190" y="23872"/>
                    <a:pt x="2441" y="23936"/>
                    <a:pt x="2696" y="23936"/>
                  </a:cubicBezTo>
                  <a:cubicBezTo>
                    <a:pt x="2766" y="23936"/>
                    <a:pt x="2837" y="23932"/>
                    <a:pt x="2905" y="23923"/>
                  </a:cubicBezTo>
                  <a:cubicBezTo>
                    <a:pt x="3124" y="23923"/>
                    <a:pt x="3402" y="23903"/>
                    <a:pt x="3502" y="23704"/>
                  </a:cubicBezTo>
                  <a:cubicBezTo>
                    <a:pt x="3542" y="23625"/>
                    <a:pt x="3542" y="23525"/>
                    <a:pt x="3542" y="23426"/>
                  </a:cubicBezTo>
                  <a:cubicBezTo>
                    <a:pt x="3641" y="16662"/>
                    <a:pt x="3741" y="9899"/>
                    <a:pt x="3880" y="3155"/>
                  </a:cubicBezTo>
                  <a:cubicBezTo>
                    <a:pt x="3860" y="2558"/>
                    <a:pt x="3900" y="2558"/>
                    <a:pt x="3800" y="1981"/>
                  </a:cubicBezTo>
                  <a:cubicBezTo>
                    <a:pt x="3601" y="967"/>
                    <a:pt x="3303" y="290"/>
                    <a:pt x="2149" y="52"/>
                  </a:cubicBezTo>
                  <a:cubicBezTo>
                    <a:pt x="1963" y="20"/>
                    <a:pt x="1763" y="1"/>
                    <a:pt x="1563" y="1"/>
                  </a:cubicBezTo>
                  <a:close/>
                </a:path>
              </a:pathLst>
            </a:custGeom>
            <a:solidFill>
              <a:srgbClr val="1513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4178;p41">
              <a:extLst>
                <a:ext uri="{FF2B5EF4-FFF2-40B4-BE49-F238E27FC236}">
                  <a16:creationId xmlns:a16="http://schemas.microsoft.com/office/drawing/2014/main" id="{F163C68C-FA93-4DDF-54C6-FD91FCA57ADC}"/>
                </a:ext>
              </a:extLst>
            </p:cNvPr>
            <p:cNvSpPr/>
            <p:nvPr/>
          </p:nvSpPr>
          <p:spPr>
            <a:xfrm>
              <a:off x="4880791" y="2957672"/>
              <a:ext cx="123585" cy="278957"/>
            </a:xfrm>
            <a:custGeom>
              <a:avLst/>
              <a:gdLst/>
              <a:ahLst/>
              <a:cxnLst/>
              <a:rect l="l" t="t" r="r" b="b"/>
              <a:pathLst>
                <a:path w="6147" h="13875" extrusionOk="0">
                  <a:moveTo>
                    <a:pt x="3402" y="1"/>
                  </a:moveTo>
                  <a:lnTo>
                    <a:pt x="3402" y="21"/>
                  </a:lnTo>
                  <a:lnTo>
                    <a:pt x="1930" y="21"/>
                  </a:lnTo>
                  <a:cubicBezTo>
                    <a:pt x="1512" y="1314"/>
                    <a:pt x="1094" y="2627"/>
                    <a:pt x="676" y="3920"/>
                  </a:cubicBezTo>
                  <a:cubicBezTo>
                    <a:pt x="418" y="4636"/>
                    <a:pt x="0" y="5511"/>
                    <a:pt x="0" y="6287"/>
                  </a:cubicBezTo>
                  <a:cubicBezTo>
                    <a:pt x="0" y="7859"/>
                    <a:pt x="80" y="9410"/>
                    <a:pt x="99" y="10982"/>
                  </a:cubicBezTo>
                  <a:lnTo>
                    <a:pt x="99" y="11459"/>
                  </a:lnTo>
                  <a:cubicBezTo>
                    <a:pt x="99" y="11738"/>
                    <a:pt x="99" y="11996"/>
                    <a:pt x="199" y="12255"/>
                  </a:cubicBezTo>
                  <a:cubicBezTo>
                    <a:pt x="318" y="12633"/>
                    <a:pt x="637" y="12891"/>
                    <a:pt x="975" y="13130"/>
                  </a:cubicBezTo>
                  <a:cubicBezTo>
                    <a:pt x="1723" y="13609"/>
                    <a:pt x="2607" y="13874"/>
                    <a:pt x="3491" y="13874"/>
                  </a:cubicBezTo>
                  <a:cubicBezTo>
                    <a:pt x="3781" y="13874"/>
                    <a:pt x="4071" y="13846"/>
                    <a:pt x="4357" y="13787"/>
                  </a:cubicBezTo>
                  <a:cubicBezTo>
                    <a:pt x="4456" y="13767"/>
                    <a:pt x="4555" y="12255"/>
                    <a:pt x="4575" y="12056"/>
                  </a:cubicBezTo>
                  <a:cubicBezTo>
                    <a:pt x="4655" y="11499"/>
                    <a:pt x="4754" y="10942"/>
                    <a:pt x="4834" y="10385"/>
                  </a:cubicBezTo>
                  <a:cubicBezTo>
                    <a:pt x="4973" y="9211"/>
                    <a:pt x="5152" y="8077"/>
                    <a:pt x="5331" y="6904"/>
                  </a:cubicBezTo>
                  <a:cubicBezTo>
                    <a:pt x="5570" y="5193"/>
                    <a:pt x="5829" y="3502"/>
                    <a:pt x="6067" y="1791"/>
                  </a:cubicBezTo>
                  <a:lnTo>
                    <a:pt x="6147" y="1334"/>
                  </a:lnTo>
                  <a:lnTo>
                    <a:pt x="4496" y="339"/>
                  </a:lnTo>
                  <a:lnTo>
                    <a:pt x="3402" y="1"/>
                  </a:ln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4179;p41">
              <a:extLst>
                <a:ext uri="{FF2B5EF4-FFF2-40B4-BE49-F238E27FC236}">
                  <a16:creationId xmlns:a16="http://schemas.microsoft.com/office/drawing/2014/main" id="{0CA3DF16-43E4-6FEE-447B-B938CFC4F65A}"/>
                </a:ext>
              </a:extLst>
            </p:cNvPr>
            <p:cNvSpPr/>
            <p:nvPr/>
          </p:nvSpPr>
          <p:spPr>
            <a:xfrm>
              <a:off x="4860384" y="2927454"/>
              <a:ext cx="82812" cy="358995"/>
            </a:xfrm>
            <a:custGeom>
              <a:avLst/>
              <a:gdLst/>
              <a:ahLst/>
              <a:cxnLst/>
              <a:rect l="l" t="t" r="r" b="b"/>
              <a:pathLst>
                <a:path w="4119" h="17856" extrusionOk="0">
                  <a:moveTo>
                    <a:pt x="4104" y="10"/>
                  </a:moveTo>
                  <a:cubicBezTo>
                    <a:pt x="4109" y="11"/>
                    <a:pt x="4113" y="11"/>
                    <a:pt x="4118" y="12"/>
                  </a:cubicBezTo>
                  <a:cubicBezTo>
                    <a:pt x="4113" y="11"/>
                    <a:pt x="4109" y="10"/>
                    <a:pt x="4104" y="10"/>
                  </a:cubicBezTo>
                  <a:close/>
                  <a:moveTo>
                    <a:pt x="3960" y="1"/>
                  </a:moveTo>
                  <a:cubicBezTo>
                    <a:pt x="3603" y="1"/>
                    <a:pt x="3272" y="159"/>
                    <a:pt x="2925" y="211"/>
                  </a:cubicBezTo>
                  <a:cubicBezTo>
                    <a:pt x="2828" y="219"/>
                    <a:pt x="2729" y="222"/>
                    <a:pt x="2629" y="222"/>
                  </a:cubicBezTo>
                  <a:cubicBezTo>
                    <a:pt x="2219" y="222"/>
                    <a:pt x="1793" y="167"/>
                    <a:pt x="1393" y="151"/>
                  </a:cubicBezTo>
                  <a:cubicBezTo>
                    <a:pt x="1313" y="151"/>
                    <a:pt x="1234" y="151"/>
                    <a:pt x="1194" y="171"/>
                  </a:cubicBezTo>
                  <a:cubicBezTo>
                    <a:pt x="1134" y="191"/>
                    <a:pt x="1114" y="251"/>
                    <a:pt x="1095" y="291"/>
                  </a:cubicBezTo>
                  <a:cubicBezTo>
                    <a:pt x="717" y="1066"/>
                    <a:pt x="577" y="1922"/>
                    <a:pt x="438" y="2757"/>
                  </a:cubicBezTo>
                  <a:cubicBezTo>
                    <a:pt x="140" y="4886"/>
                    <a:pt x="1" y="7173"/>
                    <a:pt x="239" y="9282"/>
                  </a:cubicBezTo>
                  <a:cubicBezTo>
                    <a:pt x="319" y="9620"/>
                    <a:pt x="378" y="9998"/>
                    <a:pt x="398" y="10356"/>
                  </a:cubicBezTo>
                  <a:cubicBezTo>
                    <a:pt x="558" y="12206"/>
                    <a:pt x="558" y="14096"/>
                    <a:pt x="418" y="15986"/>
                  </a:cubicBezTo>
                  <a:cubicBezTo>
                    <a:pt x="398" y="16324"/>
                    <a:pt x="378" y="16622"/>
                    <a:pt x="319" y="16941"/>
                  </a:cubicBezTo>
                  <a:cubicBezTo>
                    <a:pt x="319" y="17020"/>
                    <a:pt x="299" y="17080"/>
                    <a:pt x="339" y="17160"/>
                  </a:cubicBezTo>
                  <a:cubicBezTo>
                    <a:pt x="398" y="17259"/>
                    <a:pt x="458" y="17319"/>
                    <a:pt x="558" y="17339"/>
                  </a:cubicBezTo>
                  <a:cubicBezTo>
                    <a:pt x="1294" y="17677"/>
                    <a:pt x="2109" y="17856"/>
                    <a:pt x="2905" y="17856"/>
                  </a:cubicBezTo>
                  <a:cubicBezTo>
                    <a:pt x="3004" y="15687"/>
                    <a:pt x="2885" y="13539"/>
                    <a:pt x="2865" y="11371"/>
                  </a:cubicBezTo>
                  <a:cubicBezTo>
                    <a:pt x="2865" y="10575"/>
                    <a:pt x="2527" y="9759"/>
                    <a:pt x="2427" y="8964"/>
                  </a:cubicBezTo>
                  <a:cubicBezTo>
                    <a:pt x="2308" y="8069"/>
                    <a:pt x="2288" y="7173"/>
                    <a:pt x="2308" y="6278"/>
                  </a:cubicBezTo>
                  <a:cubicBezTo>
                    <a:pt x="2368" y="5045"/>
                    <a:pt x="2527" y="3831"/>
                    <a:pt x="2865" y="2638"/>
                  </a:cubicBezTo>
                  <a:cubicBezTo>
                    <a:pt x="3004" y="2101"/>
                    <a:pt x="3144" y="1564"/>
                    <a:pt x="3422" y="1106"/>
                  </a:cubicBezTo>
                  <a:cubicBezTo>
                    <a:pt x="3557" y="875"/>
                    <a:pt x="3766" y="9"/>
                    <a:pt x="4087" y="9"/>
                  </a:cubicBezTo>
                  <a:cubicBezTo>
                    <a:pt x="4092" y="9"/>
                    <a:pt x="4098" y="9"/>
                    <a:pt x="4104" y="10"/>
                  </a:cubicBezTo>
                  <a:lnTo>
                    <a:pt x="4104" y="10"/>
                  </a:lnTo>
                  <a:cubicBezTo>
                    <a:pt x="4055" y="4"/>
                    <a:pt x="4007" y="1"/>
                    <a:pt x="396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4180;p41">
              <a:extLst>
                <a:ext uri="{FF2B5EF4-FFF2-40B4-BE49-F238E27FC236}">
                  <a16:creationId xmlns:a16="http://schemas.microsoft.com/office/drawing/2014/main" id="{6A8E1FFF-BB63-6A08-066B-7B9EC148944D}"/>
                </a:ext>
              </a:extLst>
            </p:cNvPr>
            <p:cNvSpPr/>
            <p:nvPr/>
          </p:nvSpPr>
          <p:spPr>
            <a:xfrm>
              <a:off x="4896775" y="2927635"/>
              <a:ext cx="47227" cy="228433"/>
            </a:xfrm>
            <a:custGeom>
              <a:avLst/>
              <a:gdLst/>
              <a:ahLst/>
              <a:cxnLst/>
              <a:rect l="l" t="t" r="r" b="b"/>
              <a:pathLst>
                <a:path w="2349" h="11362" extrusionOk="0">
                  <a:moveTo>
                    <a:pt x="2315" y="0"/>
                  </a:moveTo>
                  <a:cubicBezTo>
                    <a:pt x="2300" y="0"/>
                    <a:pt x="2285" y="2"/>
                    <a:pt x="2271" y="5"/>
                  </a:cubicBezTo>
                  <a:lnTo>
                    <a:pt x="2271" y="5"/>
                  </a:lnTo>
                  <a:cubicBezTo>
                    <a:pt x="2296" y="4"/>
                    <a:pt x="2322" y="3"/>
                    <a:pt x="2348" y="3"/>
                  </a:cubicBezTo>
                  <a:cubicBezTo>
                    <a:pt x="2337" y="1"/>
                    <a:pt x="2326" y="0"/>
                    <a:pt x="2315" y="0"/>
                  </a:cubicBezTo>
                  <a:close/>
                  <a:moveTo>
                    <a:pt x="2271" y="5"/>
                  </a:moveTo>
                  <a:cubicBezTo>
                    <a:pt x="1811" y="31"/>
                    <a:pt x="1459" y="286"/>
                    <a:pt x="1214" y="719"/>
                  </a:cubicBezTo>
                  <a:cubicBezTo>
                    <a:pt x="717" y="1455"/>
                    <a:pt x="339" y="2291"/>
                    <a:pt x="120" y="3146"/>
                  </a:cubicBezTo>
                  <a:cubicBezTo>
                    <a:pt x="120" y="3246"/>
                    <a:pt x="100" y="3325"/>
                    <a:pt x="100" y="3425"/>
                  </a:cubicBezTo>
                  <a:lnTo>
                    <a:pt x="180" y="3643"/>
                  </a:lnTo>
                  <a:cubicBezTo>
                    <a:pt x="220" y="3803"/>
                    <a:pt x="299" y="3942"/>
                    <a:pt x="339" y="4101"/>
                  </a:cubicBezTo>
                  <a:cubicBezTo>
                    <a:pt x="259" y="4101"/>
                    <a:pt x="160" y="4141"/>
                    <a:pt x="60" y="4141"/>
                  </a:cubicBezTo>
                  <a:cubicBezTo>
                    <a:pt x="1" y="5493"/>
                    <a:pt x="21" y="6806"/>
                    <a:pt x="160" y="8159"/>
                  </a:cubicBezTo>
                  <a:cubicBezTo>
                    <a:pt x="180" y="8477"/>
                    <a:pt x="200" y="8796"/>
                    <a:pt x="279" y="9114"/>
                  </a:cubicBezTo>
                  <a:cubicBezTo>
                    <a:pt x="359" y="9392"/>
                    <a:pt x="418" y="9651"/>
                    <a:pt x="518" y="9890"/>
                  </a:cubicBezTo>
                  <a:cubicBezTo>
                    <a:pt x="717" y="10387"/>
                    <a:pt x="896" y="10864"/>
                    <a:pt x="1075" y="11362"/>
                  </a:cubicBezTo>
                  <a:cubicBezTo>
                    <a:pt x="1075" y="10566"/>
                    <a:pt x="757" y="9750"/>
                    <a:pt x="657" y="8955"/>
                  </a:cubicBezTo>
                  <a:cubicBezTo>
                    <a:pt x="518" y="8060"/>
                    <a:pt x="498" y="7164"/>
                    <a:pt x="518" y="6269"/>
                  </a:cubicBezTo>
                  <a:cubicBezTo>
                    <a:pt x="578" y="5036"/>
                    <a:pt x="737" y="3822"/>
                    <a:pt x="1075" y="2629"/>
                  </a:cubicBezTo>
                  <a:cubicBezTo>
                    <a:pt x="1214" y="2112"/>
                    <a:pt x="1373" y="1555"/>
                    <a:pt x="1652" y="1097"/>
                  </a:cubicBezTo>
                  <a:cubicBezTo>
                    <a:pt x="1762" y="876"/>
                    <a:pt x="1958" y="75"/>
                    <a:pt x="2271" y="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4181;p41">
              <a:extLst>
                <a:ext uri="{FF2B5EF4-FFF2-40B4-BE49-F238E27FC236}">
                  <a16:creationId xmlns:a16="http://schemas.microsoft.com/office/drawing/2014/main" id="{C6752092-99B9-1917-AFFD-55D13D607898}"/>
                </a:ext>
              </a:extLst>
            </p:cNvPr>
            <p:cNvSpPr/>
            <p:nvPr/>
          </p:nvSpPr>
          <p:spPr>
            <a:xfrm>
              <a:off x="4935980" y="2878096"/>
              <a:ext cx="68799" cy="78128"/>
            </a:xfrm>
            <a:custGeom>
              <a:avLst/>
              <a:gdLst/>
              <a:ahLst/>
              <a:cxnLst/>
              <a:rect l="l" t="t" r="r" b="b"/>
              <a:pathLst>
                <a:path w="3422" h="3886" extrusionOk="0">
                  <a:moveTo>
                    <a:pt x="3302" y="0"/>
                  </a:moveTo>
                  <a:lnTo>
                    <a:pt x="0" y="1492"/>
                  </a:lnTo>
                  <a:cubicBezTo>
                    <a:pt x="0" y="2507"/>
                    <a:pt x="40" y="2765"/>
                    <a:pt x="40" y="3780"/>
                  </a:cubicBezTo>
                  <a:cubicBezTo>
                    <a:pt x="384" y="3850"/>
                    <a:pt x="733" y="3885"/>
                    <a:pt x="1079" y="3885"/>
                  </a:cubicBezTo>
                  <a:cubicBezTo>
                    <a:pt x="1814" y="3885"/>
                    <a:pt x="2541" y="3726"/>
                    <a:pt x="3203" y="3402"/>
                  </a:cubicBezTo>
                  <a:cubicBezTo>
                    <a:pt x="3283" y="3382"/>
                    <a:pt x="3342" y="3322"/>
                    <a:pt x="3382" y="3283"/>
                  </a:cubicBezTo>
                  <a:cubicBezTo>
                    <a:pt x="3422" y="3223"/>
                    <a:pt x="3402" y="3123"/>
                    <a:pt x="3402" y="3064"/>
                  </a:cubicBezTo>
                  <a:cubicBezTo>
                    <a:pt x="3243" y="1791"/>
                    <a:pt x="3183" y="1254"/>
                    <a:pt x="330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4182;p41">
              <a:extLst>
                <a:ext uri="{FF2B5EF4-FFF2-40B4-BE49-F238E27FC236}">
                  <a16:creationId xmlns:a16="http://schemas.microsoft.com/office/drawing/2014/main" id="{A35ACD72-91D2-7652-6D4D-CEF136B4BC09}"/>
                </a:ext>
              </a:extLst>
            </p:cNvPr>
            <p:cNvSpPr/>
            <p:nvPr/>
          </p:nvSpPr>
          <p:spPr>
            <a:xfrm>
              <a:off x="4947983" y="2934491"/>
              <a:ext cx="54806" cy="61200"/>
            </a:xfrm>
            <a:custGeom>
              <a:avLst/>
              <a:gdLst/>
              <a:ahLst/>
              <a:cxnLst/>
              <a:rect l="l" t="t" r="r" b="b"/>
              <a:pathLst>
                <a:path w="2726" h="3044" extrusionOk="0">
                  <a:moveTo>
                    <a:pt x="2626" y="0"/>
                  </a:moveTo>
                  <a:cubicBezTo>
                    <a:pt x="2626" y="0"/>
                    <a:pt x="1051" y="1075"/>
                    <a:pt x="53" y="1075"/>
                  </a:cubicBezTo>
                  <a:cubicBezTo>
                    <a:pt x="35" y="1075"/>
                    <a:pt x="17" y="1075"/>
                    <a:pt x="0" y="1074"/>
                  </a:cubicBezTo>
                  <a:lnTo>
                    <a:pt x="0" y="1074"/>
                  </a:lnTo>
                  <a:lnTo>
                    <a:pt x="696" y="3044"/>
                  </a:lnTo>
                  <a:lnTo>
                    <a:pt x="2725" y="1273"/>
                  </a:lnTo>
                  <a:lnTo>
                    <a:pt x="26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4183;p41">
              <a:extLst>
                <a:ext uri="{FF2B5EF4-FFF2-40B4-BE49-F238E27FC236}">
                  <a16:creationId xmlns:a16="http://schemas.microsoft.com/office/drawing/2014/main" id="{74BAFC76-6548-A6BF-80A4-99AE12F193E7}"/>
                </a:ext>
              </a:extLst>
            </p:cNvPr>
            <p:cNvSpPr/>
            <p:nvPr/>
          </p:nvSpPr>
          <p:spPr>
            <a:xfrm>
              <a:off x="4928782" y="2939276"/>
              <a:ext cx="19200" cy="47227"/>
            </a:xfrm>
            <a:custGeom>
              <a:avLst/>
              <a:gdLst/>
              <a:ahLst/>
              <a:cxnLst/>
              <a:rect l="l" t="t" r="r" b="b"/>
              <a:pathLst>
                <a:path w="955" h="2349" extrusionOk="0">
                  <a:moveTo>
                    <a:pt x="398" y="1"/>
                  </a:moveTo>
                  <a:cubicBezTo>
                    <a:pt x="0" y="677"/>
                    <a:pt x="0" y="1732"/>
                    <a:pt x="0" y="1732"/>
                  </a:cubicBezTo>
                  <a:lnTo>
                    <a:pt x="60" y="2348"/>
                  </a:lnTo>
                  <a:lnTo>
                    <a:pt x="955" y="836"/>
                  </a:lnTo>
                  <a:cubicBezTo>
                    <a:pt x="418" y="657"/>
                    <a:pt x="398" y="21"/>
                    <a:pt x="39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4184;p41">
              <a:extLst>
                <a:ext uri="{FF2B5EF4-FFF2-40B4-BE49-F238E27FC236}">
                  <a16:creationId xmlns:a16="http://schemas.microsoft.com/office/drawing/2014/main" id="{47E16A22-870B-D94E-8AC1-4A8D63626DC1}"/>
                </a:ext>
              </a:extLst>
            </p:cNvPr>
            <p:cNvSpPr/>
            <p:nvPr/>
          </p:nvSpPr>
          <p:spPr>
            <a:xfrm>
              <a:off x="4924379" y="2956084"/>
              <a:ext cx="30419" cy="39607"/>
            </a:xfrm>
            <a:custGeom>
              <a:avLst/>
              <a:gdLst/>
              <a:ahLst/>
              <a:cxnLst/>
              <a:rect l="l" t="t" r="r" b="b"/>
              <a:pathLst>
                <a:path w="1513" h="1970" extrusionOk="0">
                  <a:moveTo>
                    <a:pt x="1174" y="0"/>
                  </a:moveTo>
                  <a:lnTo>
                    <a:pt x="1512" y="995"/>
                  </a:lnTo>
                  <a:lnTo>
                    <a:pt x="995" y="1970"/>
                  </a:lnTo>
                  <a:lnTo>
                    <a:pt x="617" y="1970"/>
                  </a:lnTo>
                  <a:cubicBezTo>
                    <a:pt x="637" y="1970"/>
                    <a:pt x="0" y="697"/>
                    <a:pt x="11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4185;p41">
              <a:extLst>
                <a:ext uri="{FF2B5EF4-FFF2-40B4-BE49-F238E27FC236}">
                  <a16:creationId xmlns:a16="http://schemas.microsoft.com/office/drawing/2014/main" id="{3E728806-3089-0FE7-112F-BA9E26ED2E3A}"/>
                </a:ext>
              </a:extLst>
            </p:cNvPr>
            <p:cNvSpPr/>
            <p:nvPr/>
          </p:nvSpPr>
          <p:spPr>
            <a:xfrm>
              <a:off x="4910768" y="2995671"/>
              <a:ext cx="35626" cy="140795"/>
            </a:xfrm>
            <a:custGeom>
              <a:avLst/>
              <a:gdLst/>
              <a:ahLst/>
              <a:cxnLst/>
              <a:rect l="l" t="t" r="r" b="b"/>
              <a:pathLst>
                <a:path w="1772" h="7003" extrusionOk="0">
                  <a:moveTo>
                    <a:pt x="1413" y="5213"/>
                  </a:moveTo>
                  <a:lnTo>
                    <a:pt x="1692" y="1"/>
                  </a:lnTo>
                  <a:lnTo>
                    <a:pt x="1314" y="1"/>
                  </a:lnTo>
                  <a:cubicBezTo>
                    <a:pt x="1314" y="1"/>
                    <a:pt x="180" y="2448"/>
                    <a:pt x="1" y="5909"/>
                  </a:cubicBezTo>
                  <a:lnTo>
                    <a:pt x="240" y="7003"/>
                  </a:lnTo>
                  <a:cubicBezTo>
                    <a:pt x="240" y="7003"/>
                    <a:pt x="1075" y="5929"/>
                    <a:pt x="1413" y="5292"/>
                  </a:cubicBezTo>
                  <a:cubicBezTo>
                    <a:pt x="1771" y="4636"/>
                    <a:pt x="1413" y="5292"/>
                    <a:pt x="1413" y="529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4186;p41">
              <a:extLst>
                <a:ext uri="{FF2B5EF4-FFF2-40B4-BE49-F238E27FC236}">
                  <a16:creationId xmlns:a16="http://schemas.microsoft.com/office/drawing/2014/main" id="{7FDCF934-A99E-03A1-2602-21A7A2CAA26D}"/>
                </a:ext>
              </a:extLst>
            </p:cNvPr>
            <p:cNvSpPr/>
            <p:nvPr/>
          </p:nvSpPr>
          <p:spPr>
            <a:xfrm>
              <a:off x="4914387" y="2925102"/>
              <a:ext cx="169184" cy="374717"/>
            </a:xfrm>
            <a:custGeom>
              <a:avLst/>
              <a:gdLst/>
              <a:ahLst/>
              <a:cxnLst/>
              <a:rect l="l" t="t" r="r" b="b"/>
              <a:pathLst>
                <a:path w="8415" h="18638" extrusionOk="0">
                  <a:moveTo>
                    <a:pt x="4417" y="1"/>
                  </a:moveTo>
                  <a:cubicBezTo>
                    <a:pt x="4410" y="1"/>
                    <a:pt x="4403" y="3"/>
                    <a:pt x="4396" y="10"/>
                  </a:cubicBezTo>
                  <a:cubicBezTo>
                    <a:pt x="4376" y="10"/>
                    <a:pt x="4376" y="49"/>
                    <a:pt x="4376" y="49"/>
                  </a:cubicBezTo>
                  <a:cubicBezTo>
                    <a:pt x="4078" y="865"/>
                    <a:pt x="3819" y="1701"/>
                    <a:pt x="3680" y="2556"/>
                  </a:cubicBezTo>
                  <a:cubicBezTo>
                    <a:pt x="3441" y="3869"/>
                    <a:pt x="3044" y="5162"/>
                    <a:pt x="2506" y="6415"/>
                  </a:cubicBezTo>
                  <a:cubicBezTo>
                    <a:pt x="2188" y="7151"/>
                    <a:pt x="1790" y="7867"/>
                    <a:pt x="1333" y="8564"/>
                  </a:cubicBezTo>
                  <a:cubicBezTo>
                    <a:pt x="915" y="9220"/>
                    <a:pt x="517" y="9857"/>
                    <a:pt x="40" y="10493"/>
                  </a:cubicBezTo>
                  <a:cubicBezTo>
                    <a:pt x="20" y="10513"/>
                    <a:pt x="0" y="10533"/>
                    <a:pt x="0" y="10553"/>
                  </a:cubicBezTo>
                  <a:lnTo>
                    <a:pt x="0" y="10652"/>
                  </a:lnTo>
                  <a:cubicBezTo>
                    <a:pt x="40" y="11189"/>
                    <a:pt x="99" y="11687"/>
                    <a:pt x="119" y="12204"/>
                  </a:cubicBezTo>
                  <a:cubicBezTo>
                    <a:pt x="139" y="12781"/>
                    <a:pt x="179" y="13338"/>
                    <a:pt x="179" y="13915"/>
                  </a:cubicBezTo>
                  <a:cubicBezTo>
                    <a:pt x="199" y="15287"/>
                    <a:pt x="179" y="16660"/>
                    <a:pt x="139" y="18013"/>
                  </a:cubicBezTo>
                  <a:cubicBezTo>
                    <a:pt x="139" y="18092"/>
                    <a:pt x="139" y="18172"/>
                    <a:pt x="199" y="18251"/>
                  </a:cubicBezTo>
                  <a:cubicBezTo>
                    <a:pt x="239" y="18311"/>
                    <a:pt x="338" y="18351"/>
                    <a:pt x="438" y="18371"/>
                  </a:cubicBezTo>
                  <a:cubicBezTo>
                    <a:pt x="995" y="18470"/>
                    <a:pt x="1512" y="18550"/>
                    <a:pt x="2049" y="18589"/>
                  </a:cubicBezTo>
                  <a:cubicBezTo>
                    <a:pt x="2384" y="18619"/>
                    <a:pt x="2719" y="18637"/>
                    <a:pt x="3038" y="18637"/>
                  </a:cubicBezTo>
                  <a:cubicBezTo>
                    <a:pt x="3155" y="18637"/>
                    <a:pt x="3270" y="18635"/>
                    <a:pt x="3382" y="18629"/>
                  </a:cubicBezTo>
                  <a:cubicBezTo>
                    <a:pt x="4376" y="18550"/>
                    <a:pt x="5371" y="18311"/>
                    <a:pt x="6207" y="17794"/>
                  </a:cubicBezTo>
                  <a:cubicBezTo>
                    <a:pt x="6286" y="17754"/>
                    <a:pt x="6326" y="17734"/>
                    <a:pt x="6386" y="17655"/>
                  </a:cubicBezTo>
                  <a:cubicBezTo>
                    <a:pt x="6425" y="17575"/>
                    <a:pt x="6425" y="17475"/>
                    <a:pt x="6425" y="17376"/>
                  </a:cubicBezTo>
                  <a:cubicBezTo>
                    <a:pt x="6425" y="15566"/>
                    <a:pt x="6187" y="13795"/>
                    <a:pt x="6207" y="11985"/>
                  </a:cubicBezTo>
                  <a:cubicBezTo>
                    <a:pt x="6207" y="11428"/>
                    <a:pt x="6226" y="10871"/>
                    <a:pt x="6286" y="10314"/>
                  </a:cubicBezTo>
                  <a:cubicBezTo>
                    <a:pt x="6306" y="10095"/>
                    <a:pt x="6306" y="9817"/>
                    <a:pt x="6366" y="9598"/>
                  </a:cubicBezTo>
                  <a:cubicBezTo>
                    <a:pt x="6425" y="9319"/>
                    <a:pt x="6565" y="9081"/>
                    <a:pt x="6604" y="8782"/>
                  </a:cubicBezTo>
                  <a:cubicBezTo>
                    <a:pt x="6624" y="8484"/>
                    <a:pt x="6664" y="8146"/>
                    <a:pt x="6704" y="7847"/>
                  </a:cubicBezTo>
                  <a:cubicBezTo>
                    <a:pt x="6783" y="7509"/>
                    <a:pt x="6903" y="7191"/>
                    <a:pt x="7062" y="6853"/>
                  </a:cubicBezTo>
                  <a:cubicBezTo>
                    <a:pt x="7281" y="6395"/>
                    <a:pt x="7500" y="5918"/>
                    <a:pt x="7778" y="5460"/>
                  </a:cubicBezTo>
                  <a:cubicBezTo>
                    <a:pt x="7957" y="5162"/>
                    <a:pt x="8156" y="4863"/>
                    <a:pt x="8255" y="4545"/>
                  </a:cubicBezTo>
                  <a:cubicBezTo>
                    <a:pt x="8355" y="4227"/>
                    <a:pt x="8415" y="3849"/>
                    <a:pt x="8315" y="3531"/>
                  </a:cubicBezTo>
                  <a:cubicBezTo>
                    <a:pt x="8255" y="3173"/>
                    <a:pt x="7977" y="2874"/>
                    <a:pt x="7659" y="2815"/>
                  </a:cubicBezTo>
                  <a:cubicBezTo>
                    <a:pt x="6764" y="2596"/>
                    <a:pt x="5988" y="1899"/>
                    <a:pt x="5391" y="1223"/>
                  </a:cubicBezTo>
                  <a:cubicBezTo>
                    <a:pt x="5172" y="945"/>
                    <a:pt x="4973" y="666"/>
                    <a:pt x="4794" y="368"/>
                  </a:cubicBezTo>
                  <a:cubicBezTo>
                    <a:pt x="4715" y="209"/>
                    <a:pt x="4635" y="89"/>
                    <a:pt x="4476" y="10"/>
                  </a:cubicBezTo>
                  <a:cubicBezTo>
                    <a:pt x="4449" y="10"/>
                    <a:pt x="4432" y="1"/>
                    <a:pt x="441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4187;p41">
              <a:extLst>
                <a:ext uri="{FF2B5EF4-FFF2-40B4-BE49-F238E27FC236}">
                  <a16:creationId xmlns:a16="http://schemas.microsoft.com/office/drawing/2014/main" id="{BA05E25C-3651-F52E-E7DE-FF126497CB87}"/>
                </a:ext>
              </a:extLst>
            </p:cNvPr>
            <p:cNvSpPr/>
            <p:nvPr/>
          </p:nvSpPr>
          <p:spPr>
            <a:xfrm>
              <a:off x="4915171" y="2925906"/>
              <a:ext cx="107602" cy="210560"/>
            </a:xfrm>
            <a:custGeom>
              <a:avLst/>
              <a:gdLst/>
              <a:ahLst/>
              <a:cxnLst/>
              <a:rect l="l" t="t" r="r" b="b"/>
              <a:pathLst>
                <a:path w="5352" h="10473" extrusionOk="0">
                  <a:moveTo>
                    <a:pt x="4378" y="1"/>
                  </a:moveTo>
                  <a:cubicBezTo>
                    <a:pt x="4371" y="1"/>
                    <a:pt x="4364" y="3"/>
                    <a:pt x="4357" y="9"/>
                  </a:cubicBezTo>
                  <a:lnTo>
                    <a:pt x="4337" y="29"/>
                  </a:lnTo>
                  <a:cubicBezTo>
                    <a:pt x="4059" y="845"/>
                    <a:pt x="3800" y="1700"/>
                    <a:pt x="3641" y="2536"/>
                  </a:cubicBezTo>
                  <a:cubicBezTo>
                    <a:pt x="3383" y="3849"/>
                    <a:pt x="2985" y="5182"/>
                    <a:pt x="2467" y="6395"/>
                  </a:cubicBezTo>
                  <a:cubicBezTo>
                    <a:pt x="2149" y="7131"/>
                    <a:pt x="1751" y="7867"/>
                    <a:pt x="1294" y="8563"/>
                  </a:cubicBezTo>
                  <a:cubicBezTo>
                    <a:pt x="876" y="9200"/>
                    <a:pt x="478" y="9876"/>
                    <a:pt x="1" y="10473"/>
                  </a:cubicBezTo>
                  <a:cubicBezTo>
                    <a:pt x="956" y="9976"/>
                    <a:pt x="1652" y="9100"/>
                    <a:pt x="2288" y="8265"/>
                  </a:cubicBezTo>
                  <a:cubicBezTo>
                    <a:pt x="3005" y="7310"/>
                    <a:pt x="3761" y="6375"/>
                    <a:pt x="4258" y="5281"/>
                  </a:cubicBezTo>
                  <a:cubicBezTo>
                    <a:pt x="4079" y="5142"/>
                    <a:pt x="3900" y="5003"/>
                    <a:pt x="3741" y="4843"/>
                  </a:cubicBezTo>
                  <a:cubicBezTo>
                    <a:pt x="3777" y="4818"/>
                    <a:pt x="3820" y="4809"/>
                    <a:pt x="3865" y="4809"/>
                  </a:cubicBezTo>
                  <a:cubicBezTo>
                    <a:pt x="3950" y="4809"/>
                    <a:pt x="4045" y="4838"/>
                    <a:pt x="4125" y="4838"/>
                  </a:cubicBezTo>
                  <a:cubicBezTo>
                    <a:pt x="4168" y="4838"/>
                    <a:pt x="4207" y="4829"/>
                    <a:pt x="4238" y="4804"/>
                  </a:cubicBezTo>
                  <a:cubicBezTo>
                    <a:pt x="4278" y="4744"/>
                    <a:pt x="4337" y="4704"/>
                    <a:pt x="4357" y="4625"/>
                  </a:cubicBezTo>
                  <a:cubicBezTo>
                    <a:pt x="4835" y="3530"/>
                    <a:pt x="5133" y="2357"/>
                    <a:pt x="5352" y="1203"/>
                  </a:cubicBezTo>
                  <a:cubicBezTo>
                    <a:pt x="5133" y="925"/>
                    <a:pt x="4934" y="646"/>
                    <a:pt x="4755" y="348"/>
                  </a:cubicBezTo>
                  <a:cubicBezTo>
                    <a:pt x="4676" y="208"/>
                    <a:pt x="4576" y="89"/>
                    <a:pt x="4437" y="9"/>
                  </a:cubicBezTo>
                  <a:cubicBezTo>
                    <a:pt x="4410" y="9"/>
                    <a:pt x="4393" y="1"/>
                    <a:pt x="43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4188;p41">
              <a:extLst>
                <a:ext uri="{FF2B5EF4-FFF2-40B4-BE49-F238E27FC236}">
                  <a16:creationId xmlns:a16="http://schemas.microsoft.com/office/drawing/2014/main" id="{E2EDAF51-FCC4-4214-B600-5C8FE3544E21}"/>
                </a:ext>
              </a:extLst>
            </p:cNvPr>
            <p:cNvSpPr/>
            <p:nvPr/>
          </p:nvSpPr>
          <p:spPr>
            <a:xfrm>
              <a:off x="5023156" y="3015676"/>
              <a:ext cx="33213" cy="273971"/>
            </a:xfrm>
            <a:custGeom>
              <a:avLst/>
              <a:gdLst/>
              <a:ahLst/>
              <a:cxnLst/>
              <a:rect l="l" t="t" r="r" b="b"/>
              <a:pathLst>
                <a:path w="1652" h="13627" extrusionOk="0">
                  <a:moveTo>
                    <a:pt x="737" y="0"/>
                  </a:moveTo>
                  <a:cubicBezTo>
                    <a:pt x="100" y="1691"/>
                    <a:pt x="61" y="3521"/>
                    <a:pt x="21" y="5312"/>
                  </a:cubicBezTo>
                  <a:cubicBezTo>
                    <a:pt x="1" y="7182"/>
                    <a:pt x="21" y="9071"/>
                    <a:pt x="61" y="10941"/>
                  </a:cubicBezTo>
                  <a:cubicBezTo>
                    <a:pt x="61" y="11817"/>
                    <a:pt x="80" y="12732"/>
                    <a:pt x="120" y="13627"/>
                  </a:cubicBezTo>
                  <a:cubicBezTo>
                    <a:pt x="359" y="13508"/>
                    <a:pt x="578" y="13428"/>
                    <a:pt x="797" y="13269"/>
                  </a:cubicBezTo>
                  <a:cubicBezTo>
                    <a:pt x="876" y="13209"/>
                    <a:pt x="916" y="13189"/>
                    <a:pt x="976" y="13130"/>
                  </a:cubicBezTo>
                  <a:cubicBezTo>
                    <a:pt x="1015" y="13050"/>
                    <a:pt x="1015" y="12951"/>
                    <a:pt x="1015" y="12851"/>
                  </a:cubicBezTo>
                  <a:cubicBezTo>
                    <a:pt x="1015" y="12573"/>
                    <a:pt x="995" y="12274"/>
                    <a:pt x="995" y="11996"/>
                  </a:cubicBezTo>
                  <a:cubicBezTo>
                    <a:pt x="856" y="10742"/>
                    <a:pt x="777" y="9032"/>
                    <a:pt x="797" y="7460"/>
                  </a:cubicBezTo>
                  <a:cubicBezTo>
                    <a:pt x="797" y="6883"/>
                    <a:pt x="816" y="6326"/>
                    <a:pt x="876" y="5829"/>
                  </a:cubicBezTo>
                  <a:lnTo>
                    <a:pt x="876" y="5809"/>
                  </a:lnTo>
                  <a:cubicBezTo>
                    <a:pt x="896" y="5570"/>
                    <a:pt x="896" y="5312"/>
                    <a:pt x="956" y="5093"/>
                  </a:cubicBezTo>
                  <a:cubicBezTo>
                    <a:pt x="976" y="4934"/>
                    <a:pt x="995" y="4775"/>
                    <a:pt x="1015" y="4635"/>
                  </a:cubicBezTo>
                  <a:cubicBezTo>
                    <a:pt x="1115" y="4019"/>
                    <a:pt x="1274" y="3442"/>
                    <a:pt x="1453" y="2905"/>
                  </a:cubicBezTo>
                  <a:lnTo>
                    <a:pt x="1453" y="2885"/>
                  </a:lnTo>
                  <a:cubicBezTo>
                    <a:pt x="1493" y="2706"/>
                    <a:pt x="1572" y="2527"/>
                    <a:pt x="1652" y="2328"/>
                  </a:cubicBezTo>
                  <a:cubicBezTo>
                    <a:pt x="1612" y="1453"/>
                    <a:pt x="1533" y="617"/>
                    <a:pt x="936" y="40"/>
                  </a:cubicBezTo>
                  <a:lnTo>
                    <a:pt x="73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4189;p41">
              <a:extLst>
                <a:ext uri="{FF2B5EF4-FFF2-40B4-BE49-F238E27FC236}">
                  <a16:creationId xmlns:a16="http://schemas.microsoft.com/office/drawing/2014/main" id="{EF86A9DD-C86C-0F13-969A-660A482F06C7}"/>
                </a:ext>
              </a:extLst>
            </p:cNvPr>
            <p:cNvSpPr/>
            <p:nvPr/>
          </p:nvSpPr>
          <p:spPr>
            <a:xfrm>
              <a:off x="4935176" y="2894884"/>
              <a:ext cx="56013" cy="29916"/>
            </a:xfrm>
            <a:custGeom>
              <a:avLst/>
              <a:gdLst/>
              <a:ahLst/>
              <a:cxnLst/>
              <a:rect l="l" t="t" r="r" b="b"/>
              <a:pathLst>
                <a:path w="2786" h="1488" extrusionOk="0">
                  <a:moveTo>
                    <a:pt x="2785" y="1"/>
                  </a:moveTo>
                  <a:lnTo>
                    <a:pt x="0" y="757"/>
                  </a:lnTo>
                  <a:cubicBezTo>
                    <a:pt x="0" y="1035"/>
                    <a:pt x="40" y="1254"/>
                    <a:pt x="40" y="1453"/>
                  </a:cubicBezTo>
                  <a:cubicBezTo>
                    <a:pt x="163" y="1477"/>
                    <a:pt x="286" y="1488"/>
                    <a:pt x="408" y="1488"/>
                  </a:cubicBezTo>
                  <a:cubicBezTo>
                    <a:pt x="801" y="1488"/>
                    <a:pt x="1188" y="1372"/>
                    <a:pt x="1552" y="1174"/>
                  </a:cubicBezTo>
                  <a:cubicBezTo>
                    <a:pt x="2049" y="896"/>
                    <a:pt x="2467" y="478"/>
                    <a:pt x="278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4190;p41">
              <a:extLst>
                <a:ext uri="{FF2B5EF4-FFF2-40B4-BE49-F238E27FC236}">
                  <a16:creationId xmlns:a16="http://schemas.microsoft.com/office/drawing/2014/main" id="{B11E8F1A-7A37-3CFD-DB9E-207023683B81}"/>
                </a:ext>
              </a:extLst>
            </p:cNvPr>
            <p:cNvSpPr/>
            <p:nvPr/>
          </p:nvSpPr>
          <p:spPr>
            <a:xfrm>
              <a:off x="4897177" y="2768906"/>
              <a:ext cx="113995" cy="149601"/>
            </a:xfrm>
            <a:custGeom>
              <a:avLst/>
              <a:gdLst/>
              <a:ahLst/>
              <a:cxnLst/>
              <a:rect l="l" t="t" r="r" b="b"/>
              <a:pathLst>
                <a:path w="5670" h="7441" extrusionOk="0">
                  <a:moveTo>
                    <a:pt x="2328" y="1"/>
                  </a:moveTo>
                  <a:cubicBezTo>
                    <a:pt x="1871" y="1"/>
                    <a:pt x="1075" y="40"/>
                    <a:pt x="757" y="398"/>
                  </a:cubicBezTo>
                  <a:cubicBezTo>
                    <a:pt x="458" y="717"/>
                    <a:pt x="359" y="1532"/>
                    <a:pt x="259" y="1950"/>
                  </a:cubicBezTo>
                  <a:cubicBezTo>
                    <a:pt x="1" y="3203"/>
                    <a:pt x="1" y="4516"/>
                    <a:pt x="40" y="5809"/>
                  </a:cubicBezTo>
                  <a:cubicBezTo>
                    <a:pt x="40" y="6167"/>
                    <a:pt x="60" y="6565"/>
                    <a:pt x="259" y="6864"/>
                  </a:cubicBezTo>
                  <a:cubicBezTo>
                    <a:pt x="558" y="7321"/>
                    <a:pt x="1154" y="7440"/>
                    <a:pt x="1672" y="7440"/>
                  </a:cubicBezTo>
                  <a:cubicBezTo>
                    <a:pt x="2527" y="7440"/>
                    <a:pt x="3362" y="7222"/>
                    <a:pt x="4118" y="6804"/>
                  </a:cubicBezTo>
                  <a:cubicBezTo>
                    <a:pt x="4516" y="6545"/>
                    <a:pt x="4894" y="6247"/>
                    <a:pt x="5153" y="5829"/>
                  </a:cubicBezTo>
                  <a:cubicBezTo>
                    <a:pt x="5272" y="5630"/>
                    <a:pt x="5352" y="5431"/>
                    <a:pt x="5392" y="5193"/>
                  </a:cubicBezTo>
                  <a:cubicBezTo>
                    <a:pt x="5451" y="5033"/>
                    <a:pt x="5511" y="4854"/>
                    <a:pt x="5511" y="4655"/>
                  </a:cubicBezTo>
                  <a:cubicBezTo>
                    <a:pt x="5630" y="3840"/>
                    <a:pt x="5670" y="2985"/>
                    <a:pt x="5630" y="2149"/>
                  </a:cubicBezTo>
                  <a:cubicBezTo>
                    <a:pt x="5630" y="1930"/>
                    <a:pt x="5610" y="1691"/>
                    <a:pt x="5511" y="1493"/>
                  </a:cubicBezTo>
                  <a:cubicBezTo>
                    <a:pt x="5411" y="1333"/>
                    <a:pt x="5272" y="1174"/>
                    <a:pt x="5133" y="1035"/>
                  </a:cubicBezTo>
                  <a:cubicBezTo>
                    <a:pt x="4357" y="239"/>
                    <a:pt x="3442" y="1"/>
                    <a:pt x="23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4191;p41">
              <a:extLst>
                <a:ext uri="{FF2B5EF4-FFF2-40B4-BE49-F238E27FC236}">
                  <a16:creationId xmlns:a16="http://schemas.microsoft.com/office/drawing/2014/main" id="{39360591-47AF-6CE5-358A-D0F4A1081530}"/>
                </a:ext>
              </a:extLst>
            </p:cNvPr>
            <p:cNvSpPr/>
            <p:nvPr/>
          </p:nvSpPr>
          <p:spPr>
            <a:xfrm>
              <a:off x="4886783" y="2766031"/>
              <a:ext cx="129999" cy="121193"/>
            </a:xfrm>
            <a:custGeom>
              <a:avLst/>
              <a:gdLst/>
              <a:ahLst/>
              <a:cxnLst/>
              <a:rect l="l" t="t" r="r" b="b"/>
              <a:pathLst>
                <a:path w="6466" h="6028" extrusionOk="0">
                  <a:moveTo>
                    <a:pt x="3138" y="0"/>
                  </a:moveTo>
                  <a:cubicBezTo>
                    <a:pt x="3027" y="0"/>
                    <a:pt x="2916" y="2"/>
                    <a:pt x="2805" y="4"/>
                  </a:cubicBezTo>
                  <a:cubicBezTo>
                    <a:pt x="2090" y="21"/>
                    <a:pt x="1375" y="93"/>
                    <a:pt x="648" y="93"/>
                  </a:cubicBezTo>
                  <a:cubicBezTo>
                    <a:pt x="506" y="93"/>
                    <a:pt x="363" y="90"/>
                    <a:pt x="219" y="84"/>
                  </a:cubicBezTo>
                  <a:lnTo>
                    <a:pt x="219" y="84"/>
                  </a:lnTo>
                  <a:cubicBezTo>
                    <a:pt x="279" y="243"/>
                    <a:pt x="358" y="422"/>
                    <a:pt x="398" y="601"/>
                  </a:cubicBezTo>
                  <a:cubicBezTo>
                    <a:pt x="363" y="607"/>
                    <a:pt x="325" y="609"/>
                    <a:pt x="285" y="609"/>
                  </a:cubicBezTo>
                  <a:cubicBezTo>
                    <a:pt x="189" y="609"/>
                    <a:pt x="85" y="595"/>
                    <a:pt x="0" y="581"/>
                  </a:cubicBezTo>
                  <a:lnTo>
                    <a:pt x="0" y="581"/>
                  </a:lnTo>
                  <a:cubicBezTo>
                    <a:pt x="120" y="820"/>
                    <a:pt x="259" y="1098"/>
                    <a:pt x="378" y="1337"/>
                  </a:cubicBezTo>
                  <a:cubicBezTo>
                    <a:pt x="396" y="1389"/>
                    <a:pt x="383" y="1484"/>
                    <a:pt x="341" y="1484"/>
                  </a:cubicBezTo>
                  <a:cubicBezTo>
                    <a:pt x="334" y="1484"/>
                    <a:pt x="327" y="1482"/>
                    <a:pt x="319" y="1476"/>
                  </a:cubicBezTo>
                  <a:lnTo>
                    <a:pt x="319" y="1476"/>
                  </a:lnTo>
                  <a:cubicBezTo>
                    <a:pt x="995" y="1994"/>
                    <a:pt x="1870" y="2093"/>
                    <a:pt x="2706" y="2113"/>
                  </a:cubicBezTo>
                  <a:cubicBezTo>
                    <a:pt x="3163" y="2133"/>
                    <a:pt x="3601" y="2133"/>
                    <a:pt x="4039" y="2173"/>
                  </a:cubicBezTo>
                  <a:cubicBezTo>
                    <a:pt x="4125" y="2173"/>
                    <a:pt x="4378" y="2190"/>
                    <a:pt x="4612" y="2190"/>
                  </a:cubicBezTo>
                  <a:cubicBezTo>
                    <a:pt x="4807" y="2190"/>
                    <a:pt x="4990" y="2178"/>
                    <a:pt x="5053" y="2133"/>
                  </a:cubicBezTo>
                  <a:lnTo>
                    <a:pt x="5053" y="2133"/>
                  </a:lnTo>
                  <a:cubicBezTo>
                    <a:pt x="4456" y="2610"/>
                    <a:pt x="4158" y="3426"/>
                    <a:pt x="4297" y="4182"/>
                  </a:cubicBezTo>
                  <a:cubicBezTo>
                    <a:pt x="4317" y="4301"/>
                    <a:pt x="4377" y="4401"/>
                    <a:pt x="4456" y="4500"/>
                  </a:cubicBezTo>
                  <a:cubicBezTo>
                    <a:pt x="4510" y="4567"/>
                    <a:pt x="4591" y="4617"/>
                    <a:pt x="4669" y="4617"/>
                  </a:cubicBezTo>
                  <a:cubicBezTo>
                    <a:pt x="4706" y="4617"/>
                    <a:pt x="4743" y="4605"/>
                    <a:pt x="4775" y="4580"/>
                  </a:cubicBezTo>
                  <a:cubicBezTo>
                    <a:pt x="4914" y="4500"/>
                    <a:pt x="4914" y="4301"/>
                    <a:pt x="4914" y="4162"/>
                  </a:cubicBezTo>
                  <a:cubicBezTo>
                    <a:pt x="4914" y="4003"/>
                    <a:pt x="4954" y="3824"/>
                    <a:pt x="5033" y="3704"/>
                  </a:cubicBezTo>
                  <a:cubicBezTo>
                    <a:pt x="5124" y="3577"/>
                    <a:pt x="5248" y="3483"/>
                    <a:pt x="5375" y="3483"/>
                  </a:cubicBezTo>
                  <a:cubicBezTo>
                    <a:pt x="5387" y="3483"/>
                    <a:pt x="5399" y="3484"/>
                    <a:pt x="5411" y="3486"/>
                  </a:cubicBezTo>
                  <a:cubicBezTo>
                    <a:pt x="5650" y="3525"/>
                    <a:pt x="5769" y="3804"/>
                    <a:pt x="5710" y="4023"/>
                  </a:cubicBezTo>
                  <a:cubicBezTo>
                    <a:pt x="5670" y="4261"/>
                    <a:pt x="5491" y="4421"/>
                    <a:pt x="5352" y="4600"/>
                  </a:cubicBezTo>
                  <a:cubicBezTo>
                    <a:pt x="5690" y="4958"/>
                    <a:pt x="5670" y="5515"/>
                    <a:pt x="5610" y="6012"/>
                  </a:cubicBezTo>
                  <a:cubicBezTo>
                    <a:pt x="5642" y="6023"/>
                    <a:pt x="5674" y="6027"/>
                    <a:pt x="5706" y="6027"/>
                  </a:cubicBezTo>
                  <a:cubicBezTo>
                    <a:pt x="5856" y="6027"/>
                    <a:pt x="6002" y="5921"/>
                    <a:pt x="6068" y="5773"/>
                  </a:cubicBezTo>
                  <a:cubicBezTo>
                    <a:pt x="6147" y="5594"/>
                    <a:pt x="6147" y="5395"/>
                    <a:pt x="6147" y="5216"/>
                  </a:cubicBezTo>
                  <a:cubicBezTo>
                    <a:pt x="6147" y="4560"/>
                    <a:pt x="6227" y="3883"/>
                    <a:pt x="6346" y="3227"/>
                  </a:cubicBezTo>
                  <a:cubicBezTo>
                    <a:pt x="6386" y="2929"/>
                    <a:pt x="6466" y="2630"/>
                    <a:pt x="6466" y="2332"/>
                  </a:cubicBezTo>
                  <a:cubicBezTo>
                    <a:pt x="6466" y="2014"/>
                    <a:pt x="6366" y="1715"/>
                    <a:pt x="6127" y="1516"/>
                  </a:cubicBezTo>
                  <a:cubicBezTo>
                    <a:pt x="6187" y="1019"/>
                    <a:pt x="5730" y="621"/>
                    <a:pt x="5332" y="422"/>
                  </a:cubicBezTo>
                  <a:cubicBezTo>
                    <a:pt x="4654" y="75"/>
                    <a:pt x="3901" y="0"/>
                    <a:pt x="3138"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4192;p41">
              <a:extLst>
                <a:ext uri="{FF2B5EF4-FFF2-40B4-BE49-F238E27FC236}">
                  <a16:creationId xmlns:a16="http://schemas.microsoft.com/office/drawing/2014/main" id="{87ABA538-AD43-D4B5-1432-EFD8C26B16CA}"/>
                </a:ext>
              </a:extLst>
            </p:cNvPr>
            <p:cNvSpPr/>
            <p:nvPr/>
          </p:nvSpPr>
          <p:spPr>
            <a:xfrm>
              <a:off x="4931175" y="2833383"/>
              <a:ext cx="20809" cy="7539"/>
            </a:xfrm>
            <a:custGeom>
              <a:avLst/>
              <a:gdLst/>
              <a:ahLst/>
              <a:cxnLst/>
              <a:rect l="l" t="t" r="r" b="b"/>
              <a:pathLst>
                <a:path w="1035" h="375" extrusionOk="0">
                  <a:moveTo>
                    <a:pt x="433" y="0"/>
                  </a:moveTo>
                  <a:cubicBezTo>
                    <a:pt x="251" y="0"/>
                    <a:pt x="100" y="36"/>
                    <a:pt x="100" y="36"/>
                  </a:cubicBezTo>
                  <a:lnTo>
                    <a:pt x="1" y="255"/>
                  </a:lnTo>
                  <a:cubicBezTo>
                    <a:pt x="116" y="176"/>
                    <a:pt x="242" y="147"/>
                    <a:pt x="365" y="147"/>
                  </a:cubicBezTo>
                  <a:cubicBezTo>
                    <a:pt x="711" y="147"/>
                    <a:pt x="1035" y="374"/>
                    <a:pt x="1035" y="374"/>
                  </a:cubicBezTo>
                  <a:cubicBezTo>
                    <a:pt x="978" y="66"/>
                    <a:pt x="678" y="0"/>
                    <a:pt x="433" y="0"/>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4193;p41">
              <a:extLst>
                <a:ext uri="{FF2B5EF4-FFF2-40B4-BE49-F238E27FC236}">
                  <a16:creationId xmlns:a16="http://schemas.microsoft.com/office/drawing/2014/main" id="{00182814-A0CF-7FDD-B5CB-BC95B9C256C5}"/>
                </a:ext>
              </a:extLst>
            </p:cNvPr>
            <p:cNvSpPr/>
            <p:nvPr/>
          </p:nvSpPr>
          <p:spPr>
            <a:xfrm>
              <a:off x="4900374" y="2830266"/>
              <a:ext cx="12827" cy="5448"/>
            </a:xfrm>
            <a:custGeom>
              <a:avLst/>
              <a:gdLst/>
              <a:ahLst/>
              <a:cxnLst/>
              <a:rect l="l" t="t" r="r" b="b"/>
              <a:pathLst>
                <a:path w="638" h="271" extrusionOk="0">
                  <a:moveTo>
                    <a:pt x="412" y="1"/>
                  </a:moveTo>
                  <a:cubicBezTo>
                    <a:pt x="160" y="1"/>
                    <a:pt x="1" y="271"/>
                    <a:pt x="1" y="271"/>
                  </a:cubicBezTo>
                  <a:cubicBezTo>
                    <a:pt x="140" y="178"/>
                    <a:pt x="257" y="147"/>
                    <a:pt x="351" y="147"/>
                  </a:cubicBezTo>
                  <a:cubicBezTo>
                    <a:pt x="540" y="147"/>
                    <a:pt x="637" y="271"/>
                    <a:pt x="637" y="271"/>
                  </a:cubicBezTo>
                  <a:lnTo>
                    <a:pt x="637" y="72"/>
                  </a:lnTo>
                  <a:cubicBezTo>
                    <a:pt x="556" y="21"/>
                    <a:pt x="481" y="1"/>
                    <a:pt x="412"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4194;p41">
              <a:extLst>
                <a:ext uri="{FF2B5EF4-FFF2-40B4-BE49-F238E27FC236}">
                  <a16:creationId xmlns:a16="http://schemas.microsoft.com/office/drawing/2014/main" id="{7E5DC5BD-956E-8F75-E5BD-4CAA5163992C}"/>
                </a:ext>
              </a:extLst>
            </p:cNvPr>
            <p:cNvSpPr/>
            <p:nvPr/>
          </p:nvSpPr>
          <p:spPr>
            <a:xfrm>
              <a:off x="4939177" y="2845687"/>
              <a:ext cx="3217" cy="4825"/>
            </a:xfrm>
            <a:custGeom>
              <a:avLst/>
              <a:gdLst/>
              <a:ahLst/>
              <a:cxnLst/>
              <a:rect l="l" t="t" r="r" b="b"/>
              <a:pathLst>
                <a:path w="160" h="240" extrusionOk="0">
                  <a:moveTo>
                    <a:pt x="80" y="1"/>
                  </a:moveTo>
                  <a:cubicBezTo>
                    <a:pt x="40" y="1"/>
                    <a:pt x="0" y="61"/>
                    <a:pt x="0" y="120"/>
                  </a:cubicBezTo>
                  <a:cubicBezTo>
                    <a:pt x="0" y="200"/>
                    <a:pt x="40" y="240"/>
                    <a:pt x="80" y="240"/>
                  </a:cubicBezTo>
                  <a:cubicBezTo>
                    <a:pt x="140" y="240"/>
                    <a:pt x="160" y="200"/>
                    <a:pt x="160" y="120"/>
                  </a:cubicBezTo>
                  <a:cubicBezTo>
                    <a:pt x="160" y="41"/>
                    <a:pt x="140" y="1"/>
                    <a:pt x="8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4195;p41">
              <a:extLst>
                <a:ext uri="{FF2B5EF4-FFF2-40B4-BE49-F238E27FC236}">
                  <a16:creationId xmlns:a16="http://schemas.microsoft.com/office/drawing/2014/main" id="{D3FDABE5-EF44-DDDD-0E56-85EC85290880}"/>
                </a:ext>
              </a:extLst>
            </p:cNvPr>
            <p:cNvSpPr/>
            <p:nvPr/>
          </p:nvSpPr>
          <p:spPr>
            <a:xfrm>
              <a:off x="4908778" y="2842088"/>
              <a:ext cx="3217" cy="4021"/>
            </a:xfrm>
            <a:custGeom>
              <a:avLst/>
              <a:gdLst/>
              <a:ahLst/>
              <a:cxnLst/>
              <a:rect l="l" t="t" r="r" b="b"/>
              <a:pathLst>
                <a:path w="160" h="200" extrusionOk="0">
                  <a:moveTo>
                    <a:pt x="80" y="1"/>
                  </a:moveTo>
                  <a:cubicBezTo>
                    <a:pt x="20" y="1"/>
                    <a:pt x="1" y="21"/>
                    <a:pt x="1" y="100"/>
                  </a:cubicBezTo>
                  <a:cubicBezTo>
                    <a:pt x="1" y="140"/>
                    <a:pt x="20" y="200"/>
                    <a:pt x="80" y="200"/>
                  </a:cubicBezTo>
                  <a:cubicBezTo>
                    <a:pt x="120" y="200"/>
                    <a:pt x="160" y="140"/>
                    <a:pt x="160" y="100"/>
                  </a:cubicBezTo>
                  <a:cubicBezTo>
                    <a:pt x="160" y="41"/>
                    <a:pt x="120" y="1"/>
                    <a:pt x="80" y="1"/>
                  </a:cubicBezTo>
                  <a:close/>
                </a:path>
              </a:pathLst>
            </a:custGeom>
            <a:solidFill>
              <a:srgbClr val="1D1E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4196;p41">
              <a:extLst>
                <a:ext uri="{FF2B5EF4-FFF2-40B4-BE49-F238E27FC236}">
                  <a16:creationId xmlns:a16="http://schemas.microsoft.com/office/drawing/2014/main" id="{CEC9F0C8-56F9-E9FB-9E7B-21B2655DCD62}"/>
                </a:ext>
              </a:extLst>
            </p:cNvPr>
            <p:cNvSpPr/>
            <p:nvPr/>
          </p:nvSpPr>
          <p:spPr>
            <a:xfrm>
              <a:off x="4908375" y="2850392"/>
              <a:ext cx="13611" cy="21713"/>
            </a:xfrm>
            <a:custGeom>
              <a:avLst/>
              <a:gdLst/>
              <a:ahLst/>
              <a:cxnLst/>
              <a:rect l="l" t="t" r="r" b="b"/>
              <a:pathLst>
                <a:path w="677" h="1080" extrusionOk="0">
                  <a:moveTo>
                    <a:pt x="547" y="0"/>
                  </a:moveTo>
                  <a:cubicBezTo>
                    <a:pt x="538" y="0"/>
                    <a:pt x="529" y="2"/>
                    <a:pt x="518" y="6"/>
                  </a:cubicBezTo>
                  <a:cubicBezTo>
                    <a:pt x="438" y="26"/>
                    <a:pt x="339" y="205"/>
                    <a:pt x="299" y="284"/>
                  </a:cubicBezTo>
                  <a:cubicBezTo>
                    <a:pt x="200" y="423"/>
                    <a:pt x="80" y="622"/>
                    <a:pt x="21" y="881"/>
                  </a:cubicBezTo>
                  <a:cubicBezTo>
                    <a:pt x="21" y="901"/>
                    <a:pt x="1" y="961"/>
                    <a:pt x="21" y="980"/>
                  </a:cubicBezTo>
                  <a:cubicBezTo>
                    <a:pt x="40" y="1060"/>
                    <a:pt x="140" y="1080"/>
                    <a:pt x="219" y="1080"/>
                  </a:cubicBezTo>
                  <a:lnTo>
                    <a:pt x="597" y="1080"/>
                  </a:lnTo>
                  <a:cubicBezTo>
                    <a:pt x="597" y="1080"/>
                    <a:pt x="597" y="1060"/>
                    <a:pt x="617" y="1060"/>
                  </a:cubicBezTo>
                  <a:cubicBezTo>
                    <a:pt x="677" y="782"/>
                    <a:pt x="677" y="503"/>
                    <a:pt x="637" y="225"/>
                  </a:cubicBezTo>
                  <a:cubicBezTo>
                    <a:pt x="637" y="170"/>
                    <a:pt x="637" y="0"/>
                    <a:pt x="54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4197;p41">
              <a:extLst>
                <a:ext uri="{FF2B5EF4-FFF2-40B4-BE49-F238E27FC236}">
                  <a16:creationId xmlns:a16="http://schemas.microsoft.com/office/drawing/2014/main" id="{0564BFB5-7FE7-B1B0-9FD1-2019DA630DB1}"/>
                </a:ext>
              </a:extLst>
            </p:cNvPr>
            <p:cNvSpPr/>
            <p:nvPr/>
          </p:nvSpPr>
          <p:spPr>
            <a:xfrm>
              <a:off x="4738407" y="3067245"/>
              <a:ext cx="124792" cy="73645"/>
            </a:xfrm>
            <a:custGeom>
              <a:avLst/>
              <a:gdLst/>
              <a:ahLst/>
              <a:cxnLst/>
              <a:rect l="l" t="t" r="r" b="b"/>
              <a:pathLst>
                <a:path w="6207" h="3663" extrusionOk="0">
                  <a:moveTo>
                    <a:pt x="1147" y="1"/>
                  </a:moveTo>
                  <a:cubicBezTo>
                    <a:pt x="1136" y="1"/>
                    <a:pt x="1125" y="1"/>
                    <a:pt x="1114" y="2"/>
                  </a:cubicBezTo>
                  <a:cubicBezTo>
                    <a:pt x="736" y="41"/>
                    <a:pt x="438" y="439"/>
                    <a:pt x="279" y="698"/>
                  </a:cubicBezTo>
                  <a:cubicBezTo>
                    <a:pt x="120" y="956"/>
                    <a:pt x="0" y="1255"/>
                    <a:pt x="100" y="1494"/>
                  </a:cubicBezTo>
                  <a:cubicBezTo>
                    <a:pt x="219" y="1792"/>
                    <a:pt x="577" y="1931"/>
                    <a:pt x="895" y="2051"/>
                  </a:cubicBezTo>
                  <a:cubicBezTo>
                    <a:pt x="2029" y="2468"/>
                    <a:pt x="3064" y="3165"/>
                    <a:pt x="4217" y="3542"/>
                  </a:cubicBezTo>
                  <a:cubicBezTo>
                    <a:pt x="4428" y="3603"/>
                    <a:pt x="4650" y="3663"/>
                    <a:pt x="4875" y="3663"/>
                  </a:cubicBezTo>
                  <a:cubicBezTo>
                    <a:pt x="4947" y="3663"/>
                    <a:pt x="5020" y="3657"/>
                    <a:pt x="5093" y="3642"/>
                  </a:cubicBezTo>
                  <a:cubicBezTo>
                    <a:pt x="5650" y="3542"/>
                    <a:pt x="6008" y="3045"/>
                    <a:pt x="6147" y="2528"/>
                  </a:cubicBezTo>
                  <a:cubicBezTo>
                    <a:pt x="6187" y="2269"/>
                    <a:pt x="6207" y="1971"/>
                    <a:pt x="6048" y="1772"/>
                  </a:cubicBezTo>
                  <a:cubicBezTo>
                    <a:pt x="5888" y="1573"/>
                    <a:pt x="5650" y="1513"/>
                    <a:pt x="5391" y="1454"/>
                  </a:cubicBezTo>
                  <a:cubicBezTo>
                    <a:pt x="4337" y="1215"/>
                    <a:pt x="3322" y="877"/>
                    <a:pt x="2387" y="479"/>
                  </a:cubicBezTo>
                  <a:cubicBezTo>
                    <a:pt x="2020" y="343"/>
                    <a:pt x="1539" y="1"/>
                    <a:pt x="11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4198;p41">
              <a:extLst>
                <a:ext uri="{FF2B5EF4-FFF2-40B4-BE49-F238E27FC236}">
                  <a16:creationId xmlns:a16="http://schemas.microsoft.com/office/drawing/2014/main" id="{CF4DDE74-732B-C324-DD9F-1D3596F2D4E3}"/>
                </a:ext>
              </a:extLst>
            </p:cNvPr>
            <p:cNvSpPr/>
            <p:nvPr/>
          </p:nvSpPr>
          <p:spPr>
            <a:xfrm>
              <a:off x="4743594" y="3071688"/>
              <a:ext cx="34420" cy="34038"/>
            </a:xfrm>
            <a:custGeom>
              <a:avLst/>
              <a:gdLst/>
              <a:ahLst/>
              <a:cxnLst/>
              <a:rect l="l" t="t" r="r" b="b"/>
              <a:pathLst>
                <a:path w="1712" h="1693" extrusionOk="0">
                  <a:moveTo>
                    <a:pt x="1004" y="0"/>
                  </a:moveTo>
                  <a:cubicBezTo>
                    <a:pt x="591" y="0"/>
                    <a:pt x="201" y="532"/>
                    <a:pt x="61" y="954"/>
                  </a:cubicBezTo>
                  <a:cubicBezTo>
                    <a:pt x="41" y="1034"/>
                    <a:pt x="1" y="1133"/>
                    <a:pt x="41" y="1233"/>
                  </a:cubicBezTo>
                  <a:cubicBezTo>
                    <a:pt x="61" y="1452"/>
                    <a:pt x="299" y="1571"/>
                    <a:pt x="498" y="1631"/>
                  </a:cubicBezTo>
                  <a:cubicBezTo>
                    <a:pt x="615" y="1673"/>
                    <a:pt x="733" y="1693"/>
                    <a:pt x="847" y="1693"/>
                  </a:cubicBezTo>
                  <a:cubicBezTo>
                    <a:pt x="946" y="1693"/>
                    <a:pt x="1042" y="1678"/>
                    <a:pt x="1135" y="1650"/>
                  </a:cubicBezTo>
                  <a:cubicBezTo>
                    <a:pt x="1334" y="1611"/>
                    <a:pt x="1493" y="1471"/>
                    <a:pt x="1592" y="1273"/>
                  </a:cubicBezTo>
                  <a:cubicBezTo>
                    <a:pt x="1652" y="1193"/>
                    <a:pt x="1672" y="1113"/>
                    <a:pt x="1672" y="1014"/>
                  </a:cubicBezTo>
                  <a:cubicBezTo>
                    <a:pt x="1712" y="755"/>
                    <a:pt x="1652" y="517"/>
                    <a:pt x="1513" y="318"/>
                  </a:cubicBezTo>
                  <a:cubicBezTo>
                    <a:pt x="1350" y="91"/>
                    <a:pt x="1175" y="0"/>
                    <a:pt x="1004" y="0"/>
                  </a:cubicBez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4199;p41">
              <a:extLst>
                <a:ext uri="{FF2B5EF4-FFF2-40B4-BE49-F238E27FC236}">
                  <a16:creationId xmlns:a16="http://schemas.microsoft.com/office/drawing/2014/main" id="{8826FB9A-6942-9801-B55E-10290222CA6E}"/>
                </a:ext>
              </a:extLst>
            </p:cNvPr>
            <p:cNvSpPr/>
            <p:nvPr/>
          </p:nvSpPr>
          <p:spPr>
            <a:xfrm>
              <a:off x="4686817" y="3030975"/>
              <a:ext cx="80400" cy="71513"/>
            </a:xfrm>
            <a:custGeom>
              <a:avLst/>
              <a:gdLst/>
              <a:ahLst/>
              <a:cxnLst/>
              <a:rect l="l" t="t" r="r" b="b"/>
              <a:pathLst>
                <a:path w="3999" h="3557" extrusionOk="0">
                  <a:moveTo>
                    <a:pt x="875" y="0"/>
                  </a:moveTo>
                  <a:cubicBezTo>
                    <a:pt x="850" y="0"/>
                    <a:pt x="826" y="5"/>
                    <a:pt x="796" y="15"/>
                  </a:cubicBezTo>
                  <a:cubicBezTo>
                    <a:pt x="676" y="75"/>
                    <a:pt x="676" y="254"/>
                    <a:pt x="696" y="373"/>
                  </a:cubicBezTo>
                  <a:cubicBezTo>
                    <a:pt x="796" y="791"/>
                    <a:pt x="975" y="1169"/>
                    <a:pt x="1214" y="1507"/>
                  </a:cubicBezTo>
                  <a:cubicBezTo>
                    <a:pt x="975" y="1368"/>
                    <a:pt x="756" y="1209"/>
                    <a:pt x="497" y="1050"/>
                  </a:cubicBezTo>
                  <a:cubicBezTo>
                    <a:pt x="423" y="1005"/>
                    <a:pt x="348" y="949"/>
                    <a:pt x="274" y="949"/>
                  </a:cubicBezTo>
                  <a:cubicBezTo>
                    <a:pt x="249" y="949"/>
                    <a:pt x="224" y="955"/>
                    <a:pt x="199" y="970"/>
                  </a:cubicBezTo>
                  <a:cubicBezTo>
                    <a:pt x="159" y="990"/>
                    <a:pt x="119" y="1050"/>
                    <a:pt x="100" y="1089"/>
                  </a:cubicBezTo>
                  <a:cubicBezTo>
                    <a:pt x="0" y="1368"/>
                    <a:pt x="298" y="1587"/>
                    <a:pt x="557" y="1706"/>
                  </a:cubicBezTo>
                  <a:cubicBezTo>
                    <a:pt x="895" y="1905"/>
                    <a:pt x="1273" y="2064"/>
                    <a:pt x="1651" y="2243"/>
                  </a:cubicBezTo>
                  <a:cubicBezTo>
                    <a:pt x="1214" y="2104"/>
                    <a:pt x="796" y="1985"/>
                    <a:pt x="398" y="1865"/>
                  </a:cubicBezTo>
                  <a:cubicBezTo>
                    <a:pt x="350" y="1853"/>
                    <a:pt x="309" y="1834"/>
                    <a:pt x="270" y="1834"/>
                  </a:cubicBezTo>
                  <a:cubicBezTo>
                    <a:pt x="246" y="1834"/>
                    <a:pt x="222" y="1842"/>
                    <a:pt x="199" y="1865"/>
                  </a:cubicBezTo>
                  <a:cubicBezTo>
                    <a:pt x="119" y="1905"/>
                    <a:pt x="119" y="2004"/>
                    <a:pt x="179" y="2084"/>
                  </a:cubicBezTo>
                  <a:cubicBezTo>
                    <a:pt x="219" y="2164"/>
                    <a:pt x="298" y="2184"/>
                    <a:pt x="378" y="2243"/>
                  </a:cubicBezTo>
                  <a:cubicBezTo>
                    <a:pt x="816" y="2462"/>
                    <a:pt x="1313" y="2661"/>
                    <a:pt x="1810" y="2800"/>
                  </a:cubicBezTo>
                  <a:cubicBezTo>
                    <a:pt x="1731" y="2794"/>
                    <a:pt x="1649" y="2789"/>
                    <a:pt x="1567" y="2789"/>
                  </a:cubicBezTo>
                  <a:cubicBezTo>
                    <a:pt x="1404" y="2789"/>
                    <a:pt x="1240" y="2807"/>
                    <a:pt x="1094" y="2860"/>
                  </a:cubicBezTo>
                  <a:cubicBezTo>
                    <a:pt x="1054" y="2880"/>
                    <a:pt x="975" y="2900"/>
                    <a:pt x="955" y="2959"/>
                  </a:cubicBezTo>
                  <a:cubicBezTo>
                    <a:pt x="875" y="3079"/>
                    <a:pt x="1054" y="3178"/>
                    <a:pt x="1174" y="3238"/>
                  </a:cubicBezTo>
                  <a:cubicBezTo>
                    <a:pt x="1810" y="3477"/>
                    <a:pt x="2487" y="3556"/>
                    <a:pt x="3183" y="3556"/>
                  </a:cubicBezTo>
                  <a:cubicBezTo>
                    <a:pt x="3302" y="3556"/>
                    <a:pt x="3442" y="3556"/>
                    <a:pt x="3561" y="3496"/>
                  </a:cubicBezTo>
                  <a:cubicBezTo>
                    <a:pt x="3680" y="3457"/>
                    <a:pt x="3800" y="3377"/>
                    <a:pt x="3859" y="3278"/>
                  </a:cubicBezTo>
                  <a:cubicBezTo>
                    <a:pt x="3939" y="3138"/>
                    <a:pt x="3879" y="2979"/>
                    <a:pt x="3879" y="2800"/>
                  </a:cubicBezTo>
                  <a:cubicBezTo>
                    <a:pt x="3879" y="2701"/>
                    <a:pt x="3899" y="2601"/>
                    <a:pt x="3939" y="2502"/>
                  </a:cubicBezTo>
                  <a:cubicBezTo>
                    <a:pt x="3999" y="2064"/>
                    <a:pt x="3859" y="1686"/>
                    <a:pt x="3601" y="1348"/>
                  </a:cubicBezTo>
                  <a:cubicBezTo>
                    <a:pt x="3461" y="1109"/>
                    <a:pt x="3203" y="990"/>
                    <a:pt x="3044" y="791"/>
                  </a:cubicBezTo>
                  <a:cubicBezTo>
                    <a:pt x="3004" y="731"/>
                    <a:pt x="2984" y="672"/>
                    <a:pt x="2964" y="652"/>
                  </a:cubicBezTo>
                  <a:cubicBezTo>
                    <a:pt x="2865" y="493"/>
                    <a:pt x="2765" y="373"/>
                    <a:pt x="2606" y="353"/>
                  </a:cubicBezTo>
                  <a:cubicBezTo>
                    <a:pt x="2566" y="353"/>
                    <a:pt x="2507" y="353"/>
                    <a:pt x="2467" y="373"/>
                  </a:cubicBezTo>
                  <a:cubicBezTo>
                    <a:pt x="2447" y="393"/>
                    <a:pt x="2407" y="453"/>
                    <a:pt x="2407" y="493"/>
                  </a:cubicBezTo>
                  <a:cubicBezTo>
                    <a:pt x="2407" y="871"/>
                    <a:pt x="2865" y="1149"/>
                    <a:pt x="2865" y="1547"/>
                  </a:cubicBezTo>
                  <a:cubicBezTo>
                    <a:pt x="2865" y="1567"/>
                    <a:pt x="2865" y="1587"/>
                    <a:pt x="2845" y="1587"/>
                  </a:cubicBezTo>
                  <a:cubicBezTo>
                    <a:pt x="2805" y="1607"/>
                    <a:pt x="2805" y="1607"/>
                    <a:pt x="2785" y="1607"/>
                  </a:cubicBezTo>
                  <a:cubicBezTo>
                    <a:pt x="2742" y="1611"/>
                    <a:pt x="2700" y="1613"/>
                    <a:pt x="2657" y="1613"/>
                  </a:cubicBezTo>
                  <a:cubicBezTo>
                    <a:pt x="2090" y="1613"/>
                    <a:pt x="1576" y="1247"/>
                    <a:pt x="1373" y="692"/>
                  </a:cubicBezTo>
                  <a:cubicBezTo>
                    <a:pt x="1273" y="453"/>
                    <a:pt x="1214" y="115"/>
                    <a:pt x="955" y="15"/>
                  </a:cubicBezTo>
                  <a:cubicBezTo>
                    <a:pt x="925" y="5"/>
                    <a:pt x="900" y="0"/>
                    <a:pt x="87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4200;p41">
              <a:extLst>
                <a:ext uri="{FF2B5EF4-FFF2-40B4-BE49-F238E27FC236}">
                  <a16:creationId xmlns:a16="http://schemas.microsoft.com/office/drawing/2014/main" id="{EDCF75CF-7231-43E6-B6A0-C147159C43EA}"/>
                </a:ext>
              </a:extLst>
            </p:cNvPr>
            <p:cNvSpPr/>
            <p:nvPr/>
          </p:nvSpPr>
          <p:spPr>
            <a:xfrm>
              <a:off x="4988776" y="3196058"/>
              <a:ext cx="111603" cy="168379"/>
            </a:xfrm>
            <a:custGeom>
              <a:avLst/>
              <a:gdLst/>
              <a:ahLst/>
              <a:cxnLst/>
              <a:rect l="l" t="t" r="r" b="b"/>
              <a:pathLst>
                <a:path w="5551" h="8375" extrusionOk="0">
                  <a:moveTo>
                    <a:pt x="5550" y="0"/>
                  </a:moveTo>
                  <a:lnTo>
                    <a:pt x="0" y="3302"/>
                  </a:lnTo>
                  <a:lnTo>
                    <a:pt x="0" y="8375"/>
                  </a:lnTo>
                  <a:lnTo>
                    <a:pt x="1751" y="7360"/>
                  </a:lnTo>
                  <a:lnTo>
                    <a:pt x="5550" y="5152"/>
                  </a:lnTo>
                  <a:lnTo>
                    <a:pt x="5550" y="0"/>
                  </a:ln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4201;p41">
              <a:extLst>
                <a:ext uri="{FF2B5EF4-FFF2-40B4-BE49-F238E27FC236}">
                  <a16:creationId xmlns:a16="http://schemas.microsoft.com/office/drawing/2014/main" id="{085B0AEF-20BB-B6A5-9864-F377451E2A8B}"/>
                </a:ext>
              </a:extLst>
            </p:cNvPr>
            <p:cNvSpPr/>
            <p:nvPr/>
          </p:nvSpPr>
          <p:spPr>
            <a:xfrm>
              <a:off x="4993159" y="3196058"/>
              <a:ext cx="111603" cy="168379"/>
            </a:xfrm>
            <a:custGeom>
              <a:avLst/>
              <a:gdLst/>
              <a:ahLst/>
              <a:cxnLst/>
              <a:rect l="l" t="t" r="r" b="b"/>
              <a:pathLst>
                <a:path w="5551" h="8375" extrusionOk="0">
                  <a:moveTo>
                    <a:pt x="5551" y="0"/>
                  </a:moveTo>
                  <a:lnTo>
                    <a:pt x="1" y="3302"/>
                  </a:lnTo>
                  <a:lnTo>
                    <a:pt x="1" y="8375"/>
                  </a:lnTo>
                  <a:lnTo>
                    <a:pt x="1751" y="7360"/>
                  </a:lnTo>
                  <a:lnTo>
                    <a:pt x="5551" y="5152"/>
                  </a:lnTo>
                  <a:lnTo>
                    <a:pt x="555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4202;p41">
              <a:extLst>
                <a:ext uri="{FF2B5EF4-FFF2-40B4-BE49-F238E27FC236}">
                  <a16:creationId xmlns:a16="http://schemas.microsoft.com/office/drawing/2014/main" id="{531F727E-BDCC-1AAD-FD23-8CBE7C0985D6}"/>
                </a:ext>
              </a:extLst>
            </p:cNvPr>
            <p:cNvSpPr/>
            <p:nvPr/>
          </p:nvSpPr>
          <p:spPr>
            <a:xfrm>
              <a:off x="5014772" y="3305149"/>
              <a:ext cx="50001" cy="54927"/>
            </a:xfrm>
            <a:custGeom>
              <a:avLst/>
              <a:gdLst/>
              <a:ahLst/>
              <a:cxnLst/>
              <a:rect l="l" t="t" r="r" b="b"/>
              <a:pathLst>
                <a:path w="2487" h="2732" extrusionOk="0">
                  <a:moveTo>
                    <a:pt x="1859" y="0"/>
                  </a:moveTo>
                  <a:cubicBezTo>
                    <a:pt x="1194" y="0"/>
                    <a:pt x="632" y="737"/>
                    <a:pt x="398" y="1278"/>
                  </a:cubicBezTo>
                  <a:cubicBezTo>
                    <a:pt x="358" y="1377"/>
                    <a:pt x="318" y="1517"/>
                    <a:pt x="318" y="1636"/>
                  </a:cubicBezTo>
                  <a:cubicBezTo>
                    <a:pt x="318" y="1755"/>
                    <a:pt x="398" y="1855"/>
                    <a:pt x="517" y="1895"/>
                  </a:cubicBezTo>
                  <a:lnTo>
                    <a:pt x="398" y="2074"/>
                  </a:lnTo>
                  <a:cubicBezTo>
                    <a:pt x="318" y="2133"/>
                    <a:pt x="279" y="2213"/>
                    <a:pt x="199" y="2233"/>
                  </a:cubicBezTo>
                  <a:cubicBezTo>
                    <a:pt x="119" y="2253"/>
                    <a:pt x="40" y="2292"/>
                    <a:pt x="20" y="2372"/>
                  </a:cubicBezTo>
                  <a:cubicBezTo>
                    <a:pt x="0" y="2471"/>
                    <a:pt x="100" y="2551"/>
                    <a:pt x="179" y="2591"/>
                  </a:cubicBezTo>
                  <a:cubicBezTo>
                    <a:pt x="347" y="2680"/>
                    <a:pt x="533" y="2732"/>
                    <a:pt x="714" y="2732"/>
                  </a:cubicBezTo>
                  <a:cubicBezTo>
                    <a:pt x="855" y="2732"/>
                    <a:pt x="992" y="2700"/>
                    <a:pt x="1114" y="2631"/>
                  </a:cubicBezTo>
                  <a:cubicBezTo>
                    <a:pt x="1163" y="2655"/>
                    <a:pt x="1220" y="2672"/>
                    <a:pt x="1275" y="2672"/>
                  </a:cubicBezTo>
                  <a:cubicBezTo>
                    <a:pt x="1309" y="2672"/>
                    <a:pt x="1342" y="2666"/>
                    <a:pt x="1373" y="2650"/>
                  </a:cubicBezTo>
                  <a:cubicBezTo>
                    <a:pt x="1452" y="2631"/>
                    <a:pt x="1512" y="2551"/>
                    <a:pt x="1572" y="2471"/>
                  </a:cubicBezTo>
                  <a:cubicBezTo>
                    <a:pt x="1597" y="2491"/>
                    <a:pt x="1629" y="2499"/>
                    <a:pt x="1661" y="2499"/>
                  </a:cubicBezTo>
                  <a:cubicBezTo>
                    <a:pt x="1728" y="2499"/>
                    <a:pt x="1797" y="2459"/>
                    <a:pt x="1810" y="2392"/>
                  </a:cubicBezTo>
                  <a:cubicBezTo>
                    <a:pt x="1834" y="2398"/>
                    <a:pt x="1858" y="2401"/>
                    <a:pt x="1881" y="2401"/>
                  </a:cubicBezTo>
                  <a:cubicBezTo>
                    <a:pt x="2011" y="2401"/>
                    <a:pt x="2124" y="2311"/>
                    <a:pt x="2208" y="2193"/>
                  </a:cubicBezTo>
                  <a:cubicBezTo>
                    <a:pt x="2387" y="1974"/>
                    <a:pt x="2387" y="1676"/>
                    <a:pt x="2447" y="1437"/>
                  </a:cubicBezTo>
                  <a:cubicBezTo>
                    <a:pt x="2467" y="1139"/>
                    <a:pt x="2487" y="840"/>
                    <a:pt x="2467" y="542"/>
                  </a:cubicBezTo>
                  <a:cubicBezTo>
                    <a:pt x="2467" y="403"/>
                    <a:pt x="2447" y="263"/>
                    <a:pt x="2367" y="164"/>
                  </a:cubicBezTo>
                  <a:cubicBezTo>
                    <a:pt x="2288" y="64"/>
                    <a:pt x="2168" y="45"/>
                    <a:pt x="2069" y="25"/>
                  </a:cubicBezTo>
                  <a:cubicBezTo>
                    <a:pt x="1998" y="8"/>
                    <a:pt x="1928" y="0"/>
                    <a:pt x="185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4203;p41">
              <a:extLst>
                <a:ext uri="{FF2B5EF4-FFF2-40B4-BE49-F238E27FC236}">
                  <a16:creationId xmlns:a16="http://schemas.microsoft.com/office/drawing/2014/main" id="{62B71649-AB68-EFEB-4BCC-BF5A38B6012D}"/>
                </a:ext>
              </a:extLst>
            </p:cNvPr>
            <p:cNvSpPr/>
            <p:nvPr/>
          </p:nvSpPr>
          <p:spPr>
            <a:xfrm>
              <a:off x="5032766" y="3307642"/>
              <a:ext cx="33213" cy="12968"/>
            </a:xfrm>
            <a:custGeom>
              <a:avLst/>
              <a:gdLst/>
              <a:ahLst/>
              <a:cxnLst/>
              <a:rect l="l" t="t" r="r" b="b"/>
              <a:pathLst>
                <a:path w="1652" h="645" extrusionOk="0">
                  <a:moveTo>
                    <a:pt x="80" y="0"/>
                  </a:moveTo>
                  <a:lnTo>
                    <a:pt x="0" y="398"/>
                  </a:lnTo>
                  <a:cubicBezTo>
                    <a:pt x="0" y="398"/>
                    <a:pt x="767" y="645"/>
                    <a:pt x="1272" y="645"/>
                  </a:cubicBezTo>
                  <a:cubicBezTo>
                    <a:pt x="1391" y="645"/>
                    <a:pt x="1496" y="631"/>
                    <a:pt x="1572" y="597"/>
                  </a:cubicBezTo>
                  <a:lnTo>
                    <a:pt x="1651" y="159"/>
                  </a:lnTo>
                  <a:lnTo>
                    <a:pt x="80" y="0"/>
                  </a:lnTo>
                  <a:close/>
                </a:path>
              </a:pathLst>
            </a:custGeom>
            <a:solidFill>
              <a:srgbClr val="F6F6F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4204;p41">
              <a:extLst>
                <a:ext uri="{FF2B5EF4-FFF2-40B4-BE49-F238E27FC236}">
                  <a16:creationId xmlns:a16="http://schemas.microsoft.com/office/drawing/2014/main" id="{E2CF3ED7-EC61-0269-FAF5-B5C19AB70DF0}"/>
                </a:ext>
              </a:extLst>
            </p:cNvPr>
            <p:cNvSpPr/>
            <p:nvPr/>
          </p:nvSpPr>
          <p:spPr>
            <a:xfrm>
              <a:off x="5025166" y="2984392"/>
              <a:ext cx="60838" cy="330526"/>
            </a:xfrm>
            <a:custGeom>
              <a:avLst/>
              <a:gdLst/>
              <a:ahLst/>
              <a:cxnLst/>
              <a:rect l="l" t="t" r="r" b="b"/>
              <a:pathLst>
                <a:path w="3026" h="16440" extrusionOk="0">
                  <a:moveTo>
                    <a:pt x="1861" y="0"/>
                  </a:moveTo>
                  <a:cubicBezTo>
                    <a:pt x="1779" y="0"/>
                    <a:pt x="1689" y="14"/>
                    <a:pt x="1592" y="45"/>
                  </a:cubicBezTo>
                  <a:cubicBezTo>
                    <a:pt x="1313" y="144"/>
                    <a:pt x="1114" y="323"/>
                    <a:pt x="975" y="522"/>
                  </a:cubicBezTo>
                  <a:cubicBezTo>
                    <a:pt x="657" y="880"/>
                    <a:pt x="418" y="1298"/>
                    <a:pt x="299" y="1755"/>
                  </a:cubicBezTo>
                  <a:cubicBezTo>
                    <a:pt x="199" y="2113"/>
                    <a:pt x="159" y="2491"/>
                    <a:pt x="120" y="2869"/>
                  </a:cubicBezTo>
                  <a:cubicBezTo>
                    <a:pt x="0" y="4759"/>
                    <a:pt x="259" y="6629"/>
                    <a:pt x="358" y="8519"/>
                  </a:cubicBezTo>
                  <a:cubicBezTo>
                    <a:pt x="418" y="9852"/>
                    <a:pt x="418" y="11204"/>
                    <a:pt x="398" y="12537"/>
                  </a:cubicBezTo>
                  <a:cubicBezTo>
                    <a:pt x="398" y="13810"/>
                    <a:pt x="378" y="15044"/>
                    <a:pt x="358" y="16297"/>
                  </a:cubicBezTo>
                  <a:cubicBezTo>
                    <a:pt x="809" y="16384"/>
                    <a:pt x="1259" y="16440"/>
                    <a:pt x="1710" y="16440"/>
                  </a:cubicBezTo>
                  <a:cubicBezTo>
                    <a:pt x="1776" y="16440"/>
                    <a:pt x="1843" y="16439"/>
                    <a:pt x="1910" y="16436"/>
                  </a:cubicBezTo>
                  <a:cubicBezTo>
                    <a:pt x="1990" y="16436"/>
                    <a:pt x="2069" y="16436"/>
                    <a:pt x="2109" y="16396"/>
                  </a:cubicBezTo>
                  <a:cubicBezTo>
                    <a:pt x="2169" y="16337"/>
                    <a:pt x="2188" y="16297"/>
                    <a:pt x="2188" y="16237"/>
                  </a:cubicBezTo>
                  <a:cubicBezTo>
                    <a:pt x="2765" y="13830"/>
                    <a:pt x="2765" y="11344"/>
                    <a:pt x="2765" y="8877"/>
                  </a:cubicBezTo>
                  <a:lnTo>
                    <a:pt x="2765" y="3426"/>
                  </a:lnTo>
                  <a:cubicBezTo>
                    <a:pt x="2765" y="2832"/>
                    <a:pt x="3026" y="0"/>
                    <a:pt x="186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4205;p41">
              <a:extLst>
                <a:ext uri="{FF2B5EF4-FFF2-40B4-BE49-F238E27FC236}">
                  <a16:creationId xmlns:a16="http://schemas.microsoft.com/office/drawing/2014/main" id="{C839C0B2-417F-C02B-8990-1CFB00276264}"/>
                </a:ext>
              </a:extLst>
            </p:cNvPr>
            <p:cNvSpPr/>
            <p:nvPr/>
          </p:nvSpPr>
          <p:spPr>
            <a:xfrm>
              <a:off x="4918770" y="3152853"/>
              <a:ext cx="6816" cy="10012"/>
            </a:xfrm>
            <a:custGeom>
              <a:avLst/>
              <a:gdLst/>
              <a:ahLst/>
              <a:cxnLst/>
              <a:rect l="l" t="t" r="r" b="b"/>
              <a:pathLst>
                <a:path w="339" h="498" extrusionOk="0">
                  <a:moveTo>
                    <a:pt x="180" y="1"/>
                  </a:moveTo>
                  <a:cubicBezTo>
                    <a:pt x="80" y="1"/>
                    <a:pt x="1" y="140"/>
                    <a:pt x="1" y="259"/>
                  </a:cubicBezTo>
                  <a:cubicBezTo>
                    <a:pt x="1" y="398"/>
                    <a:pt x="80" y="498"/>
                    <a:pt x="180" y="498"/>
                  </a:cubicBezTo>
                  <a:cubicBezTo>
                    <a:pt x="279" y="498"/>
                    <a:pt x="339" y="379"/>
                    <a:pt x="339" y="259"/>
                  </a:cubicBezTo>
                  <a:cubicBezTo>
                    <a:pt x="339" y="140"/>
                    <a:pt x="259" y="1"/>
                    <a:pt x="1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4206;p41">
              <a:extLst>
                <a:ext uri="{FF2B5EF4-FFF2-40B4-BE49-F238E27FC236}">
                  <a16:creationId xmlns:a16="http://schemas.microsoft.com/office/drawing/2014/main" id="{ED9C679D-5F65-5EB7-136B-1B3D1F0EF40F}"/>
                </a:ext>
              </a:extLst>
            </p:cNvPr>
            <p:cNvSpPr/>
            <p:nvPr/>
          </p:nvSpPr>
          <p:spPr>
            <a:xfrm>
              <a:off x="4920378" y="3188459"/>
              <a:ext cx="6816" cy="10012"/>
            </a:xfrm>
            <a:custGeom>
              <a:avLst/>
              <a:gdLst/>
              <a:ahLst/>
              <a:cxnLst/>
              <a:rect l="l" t="t" r="r" b="b"/>
              <a:pathLst>
                <a:path w="339" h="498" extrusionOk="0">
                  <a:moveTo>
                    <a:pt x="179" y="0"/>
                  </a:moveTo>
                  <a:cubicBezTo>
                    <a:pt x="80" y="0"/>
                    <a:pt x="0" y="119"/>
                    <a:pt x="0" y="239"/>
                  </a:cubicBezTo>
                  <a:cubicBezTo>
                    <a:pt x="0" y="398"/>
                    <a:pt x="80" y="497"/>
                    <a:pt x="179" y="497"/>
                  </a:cubicBezTo>
                  <a:cubicBezTo>
                    <a:pt x="259" y="497"/>
                    <a:pt x="339" y="378"/>
                    <a:pt x="339" y="239"/>
                  </a:cubicBezTo>
                  <a:cubicBezTo>
                    <a:pt x="339" y="100"/>
                    <a:pt x="259" y="0"/>
                    <a:pt x="17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9" name="Google Shape;4219;p41">
            <a:extLst>
              <a:ext uri="{FF2B5EF4-FFF2-40B4-BE49-F238E27FC236}">
                <a16:creationId xmlns:a16="http://schemas.microsoft.com/office/drawing/2014/main" id="{90319DBE-DB7E-8283-6C94-B39E8E5C0CF8}"/>
              </a:ext>
            </a:extLst>
          </p:cNvPr>
          <p:cNvGrpSpPr/>
          <p:nvPr/>
        </p:nvGrpSpPr>
        <p:grpSpPr>
          <a:xfrm>
            <a:off x="9565671" y="3390691"/>
            <a:ext cx="853565" cy="2921303"/>
            <a:chOff x="4418354" y="3698748"/>
            <a:chExt cx="299566" cy="1025258"/>
          </a:xfrm>
        </p:grpSpPr>
        <p:sp>
          <p:nvSpPr>
            <p:cNvPr id="350" name="Google Shape;4220;p41">
              <a:extLst>
                <a:ext uri="{FF2B5EF4-FFF2-40B4-BE49-F238E27FC236}">
                  <a16:creationId xmlns:a16="http://schemas.microsoft.com/office/drawing/2014/main" id="{FF106575-DA71-E9AB-354A-E663A34172CA}"/>
                </a:ext>
              </a:extLst>
            </p:cNvPr>
            <p:cNvSpPr/>
            <p:nvPr/>
          </p:nvSpPr>
          <p:spPr>
            <a:xfrm flipH="1">
              <a:off x="4445538" y="4619159"/>
              <a:ext cx="211987" cy="104848"/>
            </a:xfrm>
            <a:custGeom>
              <a:avLst/>
              <a:gdLst/>
              <a:ahLst/>
              <a:cxnLst/>
              <a:rect l="l" t="t" r="r" b="b"/>
              <a:pathLst>
                <a:path w="10544" h="5215" extrusionOk="0">
                  <a:moveTo>
                    <a:pt x="4742" y="0"/>
                  </a:moveTo>
                  <a:cubicBezTo>
                    <a:pt x="3641" y="0"/>
                    <a:pt x="2578" y="212"/>
                    <a:pt x="1770" y="638"/>
                  </a:cubicBezTo>
                  <a:cubicBezTo>
                    <a:pt x="0" y="1593"/>
                    <a:pt x="119" y="3224"/>
                    <a:pt x="2069" y="4318"/>
                  </a:cubicBezTo>
                  <a:cubicBezTo>
                    <a:pt x="3119" y="4913"/>
                    <a:pt x="4492" y="5214"/>
                    <a:pt x="5809" y="5214"/>
                  </a:cubicBezTo>
                  <a:cubicBezTo>
                    <a:pt x="6912" y="5214"/>
                    <a:pt x="7975" y="5003"/>
                    <a:pt x="8773" y="4577"/>
                  </a:cubicBezTo>
                  <a:cubicBezTo>
                    <a:pt x="10543" y="3622"/>
                    <a:pt x="10424" y="1951"/>
                    <a:pt x="8474" y="896"/>
                  </a:cubicBezTo>
                  <a:cubicBezTo>
                    <a:pt x="7424" y="301"/>
                    <a:pt x="6057" y="0"/>
                    <a:pt x="47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4221;p41">
              <a:extLst>
                <a:ext uri="{FF2B5EF4-FFF2-40B4-BE49-F238E27FC236}">
                  <a16:creationId xmlns:a16="http://schemas.microsoft.com/office/drawing/2014/main" id="{370E43D3-9F91-D1B8-0497-8F11DC40EAB9}"/>
                </a:ext>
              </a:extLst>
            </p:cNvPr>
            <p:cNvSpPr/>
            <p:nvPr/>
          </p:nvSpPr>
          <p:spPr>
            <a:xfrm flipH="1">
              <a:off x="4448352" y="4158029"/>
              <a:ext cx="165183" cy="40672"/>
            </a:xfrm>
            <a:custGeom>
              <a:avLst/>
              <a:gdLst/>
              <a:ahLst/>
              <a:cxnLst/>
              <a:rect l="l" t="t" r="r" b="b"/>
              <a:pathLst>
                <a:path w="8216" h="2023" extrusionOk="0">
                  <a:moveTo>
                    <a:pt x="8216" y="1"/>
                  </a:moveTo>
                  <a:lnTo>
                    <a:pt x="0" y="936"/>
                  </a:lnTo>
                  <a:cubicBezTo>
                    <a:pt x="1425" y="1733"/>
                    <a:pt x="2687" y="2022"/>
                    <a:pt x="3767" y="2022"/>
                  </a:cubicBezTo>
                  <a:cubicBezTo>
                    <a:pt x="6624" y="2022"/>
                    <a:pt x="8216" y="1"/>
                    <a:pt x="8216" y="1"/>
                  </a:cubicBezTo>
                  <a:close/>
                </a:path>
              </a:pathLst>
            </a:custGeom>
            <a:solidFill>
              <a:srgbClr val="1C1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4222;p41">
              <a:extLst>
                <a:ext uri="{FF2B5EF4-FFF2-40B4-BE49-F238E27FC236}">
                  <a16:creationId xmlns:a16="http://schemas.microsoft.com/office/drawing/2014/main" id="{DF1FE5C9-F394-5D54-9671-593784B73267}"/>
                </a:ext>
              </a:extLst>
            </p:cNvPr>
            <p:cNvSpPr/>
            <p:nvPr/>
          </p:nvSpPr>
          <p:spPr>
            <a:xfrm flipH="1">
              <a:off x="4418354" y="4149404"/>
              <a:ext cx="32007" cy="43950"/>
            </a:xfrm>
            <a:custGeom>
              <a:avLst/>
              <a:gdLst/>
              <a:ahLst/>
              <a:cxnLst/>
              <a:rect l="l" t="t" r="r" b="b"/>
              <a:pathLst>
                <a:path w="1592" h="2186" extrusionOk="0">
                  <a:moveTo>
                    <a:pt x="851" y="1"/>
                  </a:moveTo>
                  <a:cubicBezTo>
                    <a:pt x="596" y="1"/>
                    <a:pt x="348" y="70"/>
                    <a:pt x="140" y="231"/>
                  </a:cubicBezTo>
                  <a:cubicBezTo>
                    <a:pt x="100" y="291"/>
                    <a:pt x="40" y="311"/>
                    <a:pt x="20" y="390"/>
                  </a:cubicBezTo>
                  <a:cubicBezTo>
                    <a:pt x="0" y="430"/>
                    <a:pt x="20" y="509"/>
                    <a:pt x="20" y="589"/>
                  </a:cubicBezTo>
                  <a:cubicBezTo>
                    <a:pt x="40" y="728"/>
                    <a:pt x="40" y="907"/>
                    <a:pt x="60" y="1066"/>
                  </a:cubicBezTo>
                  <a:cubicBezTo>
                    <a:pt x="100" y="1285"/>
                    <a:pt x="120" y="1564"/>
                    <a:pt x="319" y="1683"/>
                  </a:cubicBezTo>
                  <a:cubicBezTo>
                    <a:pt x="498" y="1802"/>
                    <a:pt x="736" y="1783"/>
                    <a:pt x="935" y="1862"/>
                  </a:cubicBezTo>
                  <a:cubicBezTo>
                    <a:pt x="1095" y="1902"/>
                    <a:pt x="1194" y="2001"/>
                    <a:pt x="1293" y="2101"/>
                  </a:cubicBezTo>
                  <a:cubicBezTo>
                    <a:pt x="1313" y="2161"/>
                    <a:pt x="1333" y="2180"/>
                    <a:pt x="1393" y="2180"/>
                  </a:cubicBezTo>
                  <a:cubicBezTo>
                    <a:pt x="1404" y="2184"/>
                    <a:pt x="1414" y="2186"/>
                    <a:pt x="1424" y="2186"/>
                  </a:cubicBezTo>
                  <a:cubicBezTo>
                    <a:pt x="1473" y="2186"/>
                    <a:pt x="1516" y="2150"/>
                    <a:pt x="1532" y="2101"/>
                  </a:cubicBezTo>
                  <a:cubicBezTo>
                    <a:pt x="1552" y="2061"/>
                    <a:pt x="1552" y="1982"/>
                    <a:pt x="1552" y="1922"/>
                  </a:cubicBezTo>
                  <a:cubicBezTo>
                    <a:pt x="1592" y="1683"/>
                    <a:pt x="1592" y="1405"/>
                    <a:pt x="1552" y="1126"/>
                  </a:cubicBezTo>
                  <a:cubicBezTo>
                    <a:pt x="1532" y="987"/>
                    <a:pt x="1512" y="868"/>
                    <a:pt x="1492" y="728"/>
                  </a:cubicBezTo>
                  <a:cubicBezTo>
                    <a:pt x="1413" y="410"/>
                    <a:pt x="1433" y="92"/>
                    <a:pt x="1035" y="12"/>
                  </a:cubicBezTo>
                  <a:cubicBezTo>
                    <a:pt x="974" y="4"/>
                    <a:pt x="912" y="1"/>
                    <a:pt x="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4223;p41">
              <a:extLst>
                <a:ext uri="{FF2B5EF4-FFF2-40B4-BE49-F238E27FC236}">
                  <a16:creationId xmlns:a16="http://schemas.microsoft.com/office/drawing/2014/main" id="{4F47413E-FED9-CD14-5BAB-4DCC5ABDC7E6}"/>
                </a:ext>
              </a:extLst>
            </p:cNvPr>
            <p:cNvSpPr/>
            <p:nvPr/>
          </p:nvSpPr>
          <p:spPr>
            <a:xfrm flipH="1">
              <a:off x="4418355" y="3878468"/>
              <a:ext cx="58807" cy="279580"/>
            </a:xfrm>
            <a:custGeom>
              <a:avLst/>
              <a:gdLst/>
              <a:ahLst/>
              <a:cxnLst/>
              <a:rect l="l" t="t" r="r" b="b"/>
              <a:pathLst>
                <a:path w="2925" h="13906" extrusionOk="0">
                  <a:moveTo>
                    <a:pt x="1990" y="1"/>
                  </a:moveTo>
                  <a:cubicBezTo>
                    <a:pt x="2288" y="4298"/>
                    <a:pt x="2587" y="8575"/>
                    <a:pt x="2885" y="12871"/>
                  </a:cubicBezTo>
                  <a:cubicBezTo>
                    <a:pt x="2885" y="13011"/>
                    <a:pt x="2925" y="13170"/>
                    <a:pt x="2865" y="13289"/>
                  </a:cubicBezTo>
                  <a:cubicBezTo>
                    <a:pt x="2766" y="13508"/>
                    <a:pt x="2527" y="13667"/>
                    <a:pt x="2288" y="13767"/>
                  </a:cubicBezTo>
                  <a:cubicBezTo>
                    <a:pt x="2129" y="13846"/>
                    <a:pt x="1950" y="13906"/>
                    <a:pt x="1771" y="13846"/>
                  </a:cubicBezTo>
                  <a:cubicBezTo>
                    <a:pt x="1532" y="13747"/>
                    <a:pt x="1453" y="13448"/>
                    <a:pt x="1433" y="13170"/>
                  </a:cubicBezTo>
                  <a:cubicBezTo>
                    <a:pt x="955" y="10007"/>
                    <a:pt x="538" y="6824"/>
                    <a:pt x="1" y="366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4224;p41">
              <a:extLst>
                <a:ext uri="{FF2B5EF4-FFF2-40B4-BE49-F238E27FC236}">
                  <a16:creationId xmlns:a16="http://schemas.microsoft.com/office/drawing/2014/main" id="{D4010193-F30C-5980-8728-CE070828DC09}"/>
                </a:ext>
              </a:extLst>
            </p:cNvPr>
            <p:cNvSpPr/>
            <p:nvPr/>
          </p:nvSpPr>
          <p:spPr>
            <a:xfrm flipH="1">
              <a:off x="4427542" y="4172042"/>
              <a:ext cx="18014" cy="21613"/>
            </a:xfrm>
            <a:custGeom>
              <a:avLst/>
              <a:gdLst/>
              <a:ahLst/>
              <a:cxnLst/>
              <a:rect l="l" t="t" r="r" b="b"/>
              <a:pathLst>
                <a:path w="896" h="1075" extrusionOk="0">
                  <a:moveTo>
                    <a:pt x="120" y="0"/>
                  </a:moveTo>
                  <a:cubicBezTo>
                    <a:pt x="100" y="0"/>
                    <a:pt x="100" y="0"/>
                    <a:pt x="80" y="20"/>
                  </a:cubicBezTo>
                  <a:cubicBezTo>
                    <a:pt x="60" y="60"/>
                    <a:pt x="60" y="80"/>
                    <a:pt x="60" y="100"/>
                  </a:cubicBezTo>
                  <a:cubicBezTo>
                    <a:pt x="0" y="378"/>
                    <a:pt x="80" y="657"/>
                    <a:pt x="219" y="875"/>
                  </a:cubicBezTo>
                  <a:cubicBezTo>
                    <a:pt x="259" y="915"/>
                    <a:pt x="299" y="955"/>
                    <a:pt x="318" y="975"/>
                  </a:cubicBezTo>
                  <a:cubicBezTo>
                    <a:pt x="348" y="985"/>
                    <a:pt x="373" y="990"/>
                    <a:pt x="398" y="990"/>
                  </a:cubicBezTo>
                  <a:cubicBezTo>
                    <a:pt x="423" y="990"/>
                    <a:pt x="448" y="985"/>
                    <a:pt x="478" y="975"/>
                  </a:cubicBezTo>
                  <a:cubicBezTo>
                    <a:pt x="502" y="963"/>
                    <a:pt x="526" y="928"/>
                    <a:pt x="532" y="899"/>
                  </a:cubicBezTo>
                  <a:lnTo>
                    <a:pt x="532" y="899"/>
                  </a:lnTo>
                  <a:cubicBezTo>
                    <a:pt x="541" y="932"/>
                    <a:pt x="550" y="968"/>
                    <a:pt x="577" y="995"/>
                  </a:cubicBezTo>
                  <a:cubicBezTo>
                    <a:pt x="597" y="1054"/>
                    <a:pt x="637" y="1074"/>
                    <a:pt x="696" y="1074"/>
                  </a:cubicBezTo>
                  <a:cubicBezTo>
                    <a:pt x="895" y="1074"/>
                    <a:pt x="756" y="497"/>
                    <a:pt x="716" y="398"/>
                  </a:cubicBezTo>
                  <a:cubicBezTo>
                    <a:pt x="696" y="299"/>
                    <a:pt x="677" y="239"/>
                    <a:pt x="597" y="159"/>
                  </a:cubicBezTo>
                  <a:cubicBezTo>
                    <a:pt x="583" y="146"/>
                    <a:pt x="551" y="122"/>
                    <a:pt x="525" y="122"/>
                  </a:cubicBezTo>
                  <a:cubicBezTo>
                    <a:pt x="514" y="122"/>
                    <a:pt x="504" y="127"/>
                    <a:pt x="497" y="139"/>
                  </a:cubicBezTo>
                  <a:cubicBezTo>
                    <a:pt x="478" y="159"/>
                    <a:pt x="478" y="179"/>
                    <a:pt x="458" y="199"/>
                  </a:cubicBezTo>
                  <a:cubicBezTo>
                    <a:pt x="421" y="326"/>
                    <a:pt x="451" y="453"/>
                    <a:pt x="472" y="565"/>
                  </a:cubicBezTo>
                  <a:lnTo>
                    <a:pt x="472" y="565"/>
                  </a:lnTo>
                  <a:cubicBezTo>
                    <a:pt x="446" y="439"/>
                    <a:pt x="374" y="326"/>
                    <a:pt x="318" y="179"/>
                  </a:cubicBezTo>
                  <a:cubicBezTo>
                    <a:pt x="279" y="100"/>
                    <a:pt x="219" y="0"/>
                    <a:pt x="1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4225;p41">
              <a:extLst>
                <a:ext uri="{FF2B5EF4-FFF2-40B4-BE49-F238E27FC236}">
                  <a16:creationId xmlns:a16="http://schemas.microsoft.com/office/drawing/2014/main" id="{32303AAD-40B4-86E6-3C37-1F1E90885964}"/>
                </a:ext>
              </a:extLst>
            </p:cNvPr>
            <p:cNvSpPr/>
            <p:nvPr/>
          </p:nvSpPr>
          <p:spPr>
            <a:xfrm flipH="1">
              <a:off x="4503540" y="4638380"/>
              <a:ext cx="34802" cy="22799"/>
            </a:xfrm>
            <a:custGeom>
              <a:avLst/>
              <a:gdLst/>
              <a:ahLst/>
              <a:cxnLst/>
              <a:rect l="l" t="t" r="r" b="b"/>
              <a:pathLst>
                <a:path w="1731" h="1134" extrusionOk="0">
                  <a:moveTo>
                    <a:pt x="1492" y="418"/>
                  </a:moveTo>
                  <a:cubicBezTo>
                    <a:pt x="1393" y="477"/>
                    <a:pt x="1313" y="577"/>
                    <a:pt x="1233" y="676"/>
                  </a:cubicBezTo>
                  <a:cubicBezTo>
                    <a:pt x="1194" y="756"/>
                    <a:pt x="1154" y="836"/>
                    <a:pt x="1114" y="875"/>
                  </a:cubicBezTo>
                  <a:cubicBezTo>
                    <a:pt x="1054" y="955"/>
                    <a:pt x="955" y="975"/>
                    <a:pt x="895" y="995"/>
                  </a:cubicBezTo>
                  <a:cubicBezTo>
                    <a:pt x="676" y="1074"/>
                    <a:pt x="497" y="1134"/>
                    <a:pt x="279" y="1114"/>
                  </a:cubicBezTo>
                  <a:cubicBezTo>
                    <a:pt x="179" y="1114"/>
                    <a:pt x="0" y="1114"/>
                    <a:pt x="0" y="975"/>
                  </a:cubicBezTo>
                  <a:cubicBezTo>
                    <a:pt x="0" y="915"/>
                    <a:pt x="60" y="836"/>
                    <a:pt x="119" y="776"/>
                  </a:cubicBezTo>
                  <a:cubicBezTo>
                    <a:pt x="239" y="657"/>
                    <a:pt x="358" y="537"/>
                    <a:pt x="517" y="438"/>
                  </a:cubicBezTo>
                  <a:cubicBezTo>
                    <a:pt x="716" y="318"/>
                    <a:pt x="935" y="159"/>
                    <a:pt x="1174" y="119"/>
                  </a:cubicBezTo>
                  <a:cubicBezTo>
                    <a:pt x="1393" y="60"/>
                    <a:pt x="1611" y="0"/>
                    <a:pt x="1731" y="239"/>
                  </a:cubicBezTo>
                  <a:cubicBezTo>
                    <a:pt x="1631" y="318"/>
                    <a:pt x="1552" y="358"/>
                    <a:pt x="1492" y="41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4226;p41">
              <a:extLst>
                <a:ext uri="{FF2B5EF4-FFF2-40B4-BE49-F238E27FC236}">
                  <a16:creationId xmlns:a16="http://schemas.microsoft.com/office/drawing/2014/main" id="{5FA81225-8116-F59F-4AA2-2D73CFD350BC}"/>
                </a:ext>
              </a:extLst>
            </p:cNvPr>
            <p:cNvSpPr/>
            <p:nvPr/>
          </p:nvSpPr>
          <p:spPr>
            <a:xfrm flipH="1">
              <a:off x="4487134" y="4387931"/>
              <a:ext cx="40813" cy="231670"/>
            </a:xfrm>
            <a:custGeom>
              <a:avLst/>
              <a:gdLst/>
              <a:ahLst/>
              <a:cxnLst/>
              <a:rect l="l" t="t" r="r" b="b"/>
              <a:pathLst>
                <a:path w="2030" h="11523" extrusionOk="0">
                  <a:moveTo>
                    <a:pt x="734" y="1"/>
                  </a:moveTo>
                  <a:cubicBezTo>
                    <a:pt x="456" y="1"/>
                    <a:pt x="155" y="104"/>
                    <a:pt x="40" y="362"/>
                  </a:cubicBezTo>
                  <a:cubicBezTo>
                    <a:pt x="0" y="482"/>
                    <a:pt x="0" y="661"/>
                    <a:pt x="0" y="800"/>
                  </a:cubicBezTo>
                  <a:cubicBezTo>
                    <a:pt x="140" y="4381"/>
                    <a:pt x="398" y="7961"/>
                    <a:pt x="736" y="11522"/>
                  </a:cubicBezTo>
                  <a:lnTo>
                    <a:pt x="1313" y="11522"/>
                  </a:lnTo>
                  <a:cubicBezTo>
                    <a:pt x="1711" y="11522"/>
                    <a:pt x="2029" y="4639"/>
                    <a:pt x="2009" y="3963"/>
                  </a:cubicBezTo>
                  <a:cubicBezTo>
                    <a:pt x="2009" y="2889"/>
                    <a:pt x="1791" y="2073"/>
                    <a:pt x="1532" y="1078"/>
                  </a:cubicBezTo>
                  <a:cubicBezTo>
                    <a:pt x="1413" y="541"/>
                    <a:pt x="1612" y="263"/>
                    <a:pt x="1035" y="44"/>
                  </a:cubicBezTo>
                  <a:cubicBezTo>
                    <a:pt x="946" y="16"/>
                    <a:pt x="842" y="1"/>
                    <a:pt x="7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4227;p41">
              <a:extLst>
                <a:ext uri="{FF2B5EF4-FFF2-40B4-BE49-F238E27FC236}">
                  <a16:creationId xmlns:a16="http://schemas.microsoft.com/office/drawing/2014/main" id="{EF875C9F-5620-F690-FF37-265C8F5B923A}"/>
                </a:ext>
              </a:extLst>
            </p:cNvPr>
            <p:cNvSpPr/>
            <p:nvPr/>
          </p:nvSpPr>
          <p:spPr>
            <a:xfrm flipH="1">
              <a:off x="4491939" y="4603839"/>
              <a:ext cx="50805" cy="49096"/>
            </a:xfrm>
            <a:custGeom>
              <a:avLst/>
              <a:gdLst/>
              <a:ahLst/>
              <a:cxnLst/>
              <a:rect l="l" t="t" r="r" b="b"/>
              <a:pathLst>
                <a:path w="2527" h="2442" extrusionOk="0">
                  <a:moveTo>
                    <a:pt x="1741" y="0"/>
                  </a:moveTo>
                  <a:cubicBezTo>
                    <a:pt x="1724" y="0"/>
                    <a:pt x="1707" y="3"/>
                    <a:pt x="1691" y="7"/>
                  </a:cubicBezTo>
                  <a:cubicBezTo>
                    <a:pt x="1552" y="67"/>
                    <a:pt x="1353" y="604"/>
                    <a:pt x="1234" y="763"/>
                  </a:cubicBezTo>
                  <a:cubicBezTo>
                    <a:pt x="836" y="1280"/>
                    <a:pt x="398" y="1778"/>
                    <a:pt x="0" y="2295"/>
                  </a:cubicBezTo>
                  <a:cubicBezTo>
                    <a:pt x="160" y="2398"/>
                    <a:pt x="352" y="2441"/>
                    <a:pt x="547" y="2441"/>
                  </a:cubicBezTo>
                  <a:cubicBezTo>
                    <a:pt x="692" y="2441"/>
                    <a:pt x="839" y="2417"/>
                    <a:pt x="975" y="2375"/>
                  </a:cubicBezTo>
                  <a:cubicBezTo>
                    <a:pt x="1313" y="2255"/>
                    <a:pt x="1552" y="2036"/>
                    <a:pt x="1751" y="1758"/>
                  </a:cubicBezTo>
                  <a:cubicBezTo>
                    <a:pt x="1890" y="1539"/>
                    <a:pt x="2169" y="1440"/>
                    <a:pt x="2427" y="1360"/>
                  </a:cubicBezTo>
                  <a:cubicBezTo>
                    <a:pt x="2527" y="1101"/>
                    <a:pt x="2427" y="684"/>
                    <a:pt x="2288" y="445"/>
                  </a:cubicBezTo>
                  <a:cubicBezTo>
                    <a:pt x="2233" y="298"/>
                    <a:pt x="1942" y="0"/>
                    <a:pt x="17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4228;p41">
              <a:extLst>
                <a:ext uri="{FF2B5EF4-FFF2-40B4-BE49-F238E27FC236}">
                  <a16:creationId xmlns:a16="http://schemas.microsoft.com/office/drawing/2014/main" id="{0F810536-A72E-1025-C2B2-C7D84B662DE8}"/>
                </a:ext>
              </a:extLst>
            </p:cNvPr>
            <p:cNvSpPr/>
            <p:nvPr/>
          </p:nvSpPr>
          <p:spPr>
            <a:xfrm flipH="1">
              <a:off x="4489969" y="4617571"/>
              <a:ext cx="32389" cy="49398"/>
            </a:xfrm>
            <a:custGeom>
              <a:avLst/>
              <a:gdLst/>
              <a:ahLst/>
              <a:cxnLst/>
              <a:rect l="l" t="t" r="r" b="b"/>
              <a:pathLst>
                <a:path w="1611" h="2457" extrusionOk="0">
                  <a:moveTo>
                    <a:pt x="1079" y="0"/>
                  </a:moveTo>
                  <a:cubicBezTo>
                    <a:pt x="1071" y="0"/>
                    <a:pt x="1063" y="0"/>
                    <a:pt x="1055" y="1"/>
                  </a:cubicBezTo>
                  <a:cubicBezTo>
                    <a:pt x="936" y="1"/>
                    <a:pt x="816" y="80"/>
                    <a:pt x="717" y="180"/>
                  </a:cubicBezTo>
                  <a:cubicBezTo>
                    <a:pt x="617" y="279"/>
                    <a:pt x="558" y="379"/>
                    <a:pt x="498" y="498"/>
                  </a:cubicBezTo>
                  <a:cubicBezTo>
                    <a:pt x="319" y="776"/>
                    <a:pt x="160" y="1055"/>
                    <a:pt x="1" y="1314"/>
                  </a:cubicBezTo>
                  <a:cubicBezTo>
                    <a:pt x="41" y="1254"/>
                    <a:pt x="359" y="1254"/>
                    <a:pt x="438" y="1254"/>
                  </a:cubicBezTo>
                  <a:cubicBezTo>
                    <a:pt x="538" y="1254"/>
                    <a:pt x="637" y="1254"/>
                    <a:pt x="737" y="1314"/>
                  </a:cubicBezTo>
                  <a:cubicBezTo>
                    <a:pt x="956" y="1493"/>
                    <a:pt x="1015" y="1692"/>
                    <a:pt x="1015" y="1970"/>
                  </a:cubicBezTo>
                  <a:cubicBezTo>
                    <a:pt x="1015" y="2109"/>
                    <a:pt x="1035" y="2268"/>
                    <a:pt x="1035" y="2408"/>
                  </a:cubicBezTo>
                  <a:lnTo>
                    <a:pt x="1035" y="2447"/>
                  </a:lnTo>
                  <a:lnTo>
                    <a:pt x="1055" y="2447"/>
                  </a:lnTo>
                  <a:cubicBezTo>
                    <a:pt x="1095" y="2447"/>
                    <a:pt x="1126" y="2456"/>
                    <a:pt x="1154" y="2456"/>
                  </a:cubicBezTo>
                  <a:cubicBezTo>
                    <a:pt x="1168" y="2456"/>
                    <a:pt x="1181" y="2454"/>
                    <a:pt x="1194" y="2447"/>
                  </a:cubicBezTo>
                  <a:cubicBezTo>
                    <a:pt x="1214" y="2447"/>
                    <a:pt x="1214" y="2408"/>
                    <a:pt x="1214" y="2368"/>
                  </a:cubicBezTo>
                  <a:lnTo>
                    <a:pt x="1214" y="2109"/>
                  </a:lnTo>
                  <a:cubicBezTo>
                    <a:pt x="1234" y="1970"/>
                    <a:pt x="1254" y="1791"/>
                    <a:pt x="1314" y="1652"/>
                  </a:cubicBezTo>
                  <a:cubicBezTo>
                    <a:pt x="1393" y="1393"/>
                    <a:pt x="1513" y="1154"/>
                    <a:pt x="1552" y="876"/>
                  </a:cubicBezTo>
                  <a:cubicBezTo>
                    <a:pt x="1611" y="544"/>
                    <a:pt x="1516" y="0"/>
                    <a:pt x="10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4229;p41">
              <a:extLst>
                <a:ext uri="{FF2B5EF4-FFF2-40B4-BE49-F238E27FC236}">
                  <a16:creationId xmlns:a16="http://schemas.microsoft.com/office/drawing/2014/main" id="{F4DD9BF7-4779-1150-AF10-E066A74785EC}"/>
                </a:ext>
              </a:extLst>
            </p:cNvPr>
            <p:cNvSpPr/>
            <p:nvPr/>
          </p:nvSpPr>
          <p:spPr>
            <a:xfrm flipH="1">
              <a:off x="4503540" y="4632368"/>
              <a:ext cx="50705" cy="28810"/>
            </a:xfrm>
            <a:custGeom>
              <a:avLst/>
              <a:gdLst/>
              <a:ahLst/>
              <a:cxnLst/>
              <a:rect l="l" t="t" r="r" b="b"/>
              <a:pathLst>
                <a:path w="2522" h="1433" extrusionOk="0">
                  <a:moveTo>
                    <a:pt x="2323" y="1"/>
                  </a:moveTo>
                  <a:cubicBezTo>
                    <a:pt x="1958" y="283"/>
                    <a:pt x="1579" y="620"/>
                    <a:pt x="1116" y="620"/>
                  </a:cubicBezTo>
                  <a:cubicBezTo>
                    <a:pt x="1025" y="620"/>
                    <a:pt x="930" y="607"/>
                    <a:pt x="831" y="578"/>
                  </a:cubicBezTo>
                  <a:lnTo>
                    <a:pt x="831" y="478"/>
                  </a:lnTo>
                  <a:cubicBezTo>
                    <a:pt x="823" y="477"/>
                    <a:pt x="814" y="477"/>
                    <a:pt x="805" y="477"/>
                  </a:cubicBezTo>
                  <a:cubicBezTo>
                    <a:pt x="553" y="477"/>
                    <a:pt x="1" y="748"/>
                    <a:pt x="154" y="1075"/>
                  </a:cubicBezTo>
                  <a:cubicBezTo>
                    <a:pt x="214" y="1174"/>
                    <a:pt x="334" y="1254"/>
                    <a:pt x="453" y="1294"/>
                  </a:cubicBezTo>
                  <a:cubicBezTo>
                    <a:pt x="632" y="1373"/>
                    <a:pt x="811" y="1433"/>
                    <a:pt x="990" y="1433"/>
                  </a:cubicBezTo>
                  <a:cubicBezTo>
                    <a:pt x="1050" y="1433"/>
                    <a:pt x="1129" y="1413"/>
                    <a:pt x="1189" y="1393"/>
                  </a:cubicBezTo>
                  <a:cubicBezTo>
                    <a:pt x="1428" y="1333"/>
                    <a:pt x="1587" y="1095"/>
                    <a:pt x="1746" y="936"/>
                  </a:cubicBezTo>
                  <a:cubicBezTo>
                    <a:pt x="1985" y="697"/>
                    <a:pt x="2243" y="558"/>
                    <a:pt x="2522" y="399"/>
                  </a:cubicBezTo>
                  <a:cubicBezTo>
                    <a:pt x="2482" y="259"/>
                    <a:pt x="2402" y="140"/>
                    <a:pt x="23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4230;p41">
              <a:extLst>
                <a:ext uri="{FF2B5EF4-FFF2-40B4-BE49-F238E27FC236}">
                  <a16:creationId xmlns:a16="http://schemas.microsoft.com/office/drawing/2014/main" id="{A0C991FC-2011-718A-F60B-4CEFFD6142A8}"/>
                </a:ext>
              </a:extLst>
            </p:cNvPr>
            <p:cNvSpPr/>
            <p:nvPr/>
          </p:nvSpPr>
          <p:spPr>
            <a:xfrm flipH="1">
              <a:off x="4478348" y="4283947"/>
              <a:ext cx="66809" cy="155030"/>
            </a:xfrm>
            <a:custGeom>
              <a:avLst/>
              <a:gdLst/>
              <a:ahLst/>
              <a:cxnLst/>
              <a:rect l="l" t="t" r="r" b="b"/>
              <a:pathLst>
                <a:path w="3323" h="7711" extrusionOk="0">
                  <a:moveTo>
                    <a:pt x="1769" y="1"/>
                  </a:moveTo>
                  <a:cubicBezTo>
                    <a:pt x="1743" y="1"/>
                    <a:pt x="1718" y="2"/>
                    <a:pt x="1692" y="4"/>
                  </a:cubicBezTo>
                  <a:cubicBezTo>
                    <a:pt x="1035" y="104"/>
                    <a:pt x="299" y="382"/>
                    <a:pt x="200" y="959"/>
                  </a:cubicBezTo>
                  <a:cubicBezTo>
                    <a:pt x="1" y="2053"/>
                    <a:pt x="359" y="3764"/>
                    <a:pt x="439" y="4838"/>
                  </a:cubicBezTo>
                  <a:cubicBezTo>
                    <a:pt x="474" y="5353"/>
                    <a:pt x="843" y="7711"/>
                    <a:pt x="1744" y="7711"/>
                  </a:cubicBezTo>
                  <a:cubicBezTo>
                    <a:pt x="1852" y="7711"/>
                    <a:pt x="1967" y="7677"/>
                    <a:pt x="2090" y="7603"/>
                  </a:cubicBezTo>
                  <a:cubicBezTo>
                    <a:pt x="2388" y="7424"/>
                    <a:pt x="2507" y="7066"/>
                    <a:pt x="2607" y="6728"/>
                  </a:cubicBezTo>
                  <a:cubicBezTo>
                    <a:pt x="2945" y="5554"/>
                    <a:pt x="3084" y="4341"/>
                    <a:pt x="3223" y="3127"/>
                  </a:cubicBezTo>
                  <a:cubicBezTo>
                    <a:pt x="3283" y="2451"/>
                    <a:pt x="3323" y="1755"/>
                    <a:pt x="3084" y="1138"/>
                  </a:cubicBezTo>
                  <a:cubicBezTo>
                    <a:pt x="2893" y="661"/>
                    <a:pt x="2373" y="1"/>
                    <a:pt x="1769" y="1"/>
                  </a:cubicBezTo>
                  <a:close/>
                </a:path>
              </a:pathLst>
            </a:custGeom>
            <a:solidFill>
              <a:srgbClr val="E8CD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4231;p41">
              <a:extLst>
                <a:ext uri="{FF2B5EF4-FFF2-40B4-BE49-F238E27FC236}">
                  <a16:creationId xmlns:a16="http://schemas.microsoft.com/office/drawing/2014/main" id="{B22A3264-5640-D23C-3F00-6BEF81BFA755}"/>
                </a:ext>
              </a:extLst>
            </p:cNvPr>
            <p:cNvSpPr/>
            <p:nvPr/>
          </p:nvSpPr>
          <p:spPr>
            <a:xfrm flipH="1">
              <a:off x="4561925" y="4663571"/>
              <a:ext cx="35224" cy="22417"/>
            </a:xfrm>
            <a:custGeom>
              <a:avLst/>
              <a:gdLst/>
              <a:ahLst/>
              <a:cxnLst/>
              <a:rect l="l" t="t" r="r" b="b"/>
              <a:pathLst>
                <a:path w="1752" h="1115" extrusionOk="0">
                  <a:moveTo>
                    <a:pt x="1493" y="398"/>
                  </a:moveTo>
                  <a:cubicBezTo>
                    <a:pt x="1393" y="478"/>
                    <a:pt x="1334" y="577"/>
                    <a:pt x="1254" y="677"/>
                  </a:cubicBezTo>
                  <a:cubicBezTo>
                    <a:pt x="1194" y="756"/>
                    <a:pt x="1175" y="816"/>
                    <a:pt x="1135" y="876"/>
                  </a:cubicBezTo>
                  <a:cubicBezTo>
                    <a:pt x="1075" y="955"/>
                    <a:pt x="976" y="975"/>
                    <a:pt x="896" y="995"/>
                  </a:cubicBezTo>
                  <a:cubicBezTo>
                    <a:pt x="697" y="1075"/>
                    <a:pt x="498" y="1114"/>
                    <a:pt x="299" y="1094"/>
                  </a:cubicBezTo>
                  <a:cubicBezTo>
                    <a:pt x="200" y="1094"/>
                    <a:pt x="1" y="1094"/>
                    <a:pt x="1" y="975"/>
                  </a:cubicBezTo>
                  <a:cubicBezTo>
                    <a:pt x="1" y="895"/>
                    <a:pt x="80" y="816"/>
                    <a:pt x="140" y="776"/>
                  </a:cubicBezTo>
                  <a:cubicBezTo>
                    <a:pt x="259" y="657"/>
                    <a:pt x="379" y="518"/>
                    <a:pt x="538" y="418"/>
                  </a:cubicBezTo>
                  <a:cubicBezTo>
                    <a:pt x="737" y="299"/>
                    <a:pt x="956" y="159"/>
                    <a:pt x="1194" y="100"/>
                  </a:cubicBezTo>
                  <a:cubicBezTo>
                    <a:pt x="1393" y="60"/>
                    <a:pt x="1612" y="0"/>
                    <a:pt x="1751" y="219"/>
                  </a:cubicBezTo>
                  <a:cubicBezTo>
                    <a:pt x="1652" y="279"/>
                    <a:pt x="1572" y="319"/>
                    <a:pt x="1493" y="39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4232;p41">
              <a:extLst>
                <a:ext uri="{FF2B5EF4-FFF2-40B4-BE49-F238E27FC236}">
                  <a16:creationId xmlns:a16="http://schemas.microsoft.com/office/drawing/2014/main" id="{09F18D1B-2FD1-366F-E1B8-8A23E88D3471}"/>
                </a:ext>
              </a:extLst>
            </p:cNvPr>
            <p:cNvSpPr/>
            <p:nvPr/>
          </p:nvSpPr>
          <p:spPr>
            <a:xfrm flipH="1">
              <a:off x="4545540" y="4412801"/>
              <a:ext cx="41195" cy="231992"/>
            </a:xfrm>
            <a:custGeom>
              <a:avLst/>
              <a:gdLst/>
              <a:ahLst/>
              <a:cxnLst/>
              <a:rect l="l" t="t" r="r" b="b"/>
              <a:pathLst>
                <a:path w="2049" h="11539" extrusionOk="0">
                  <a:moveTo>
                    <a:pt x="770" y="0"/>
                  </a:moveTo>
                  <a:cubicBezTo>
                    <a:pt x="482" y="0"/>
                    <a:pt x="162" y="109"/>
                    <a:pt x="60" y="359"/>
                  </a:cubicBezTo>
                  <a:cubicBezTo>
                    <a:pt x="0" y="498"/>
                    <a:pt x="0" y="657"/>
                    <a:pt x="0" y="816"/>
                  </a:cubicBezTo>
                  <a:cubicBezTo>
                    <a:pt x="159" y="4397"/>
                    <a:pt x="398" y="7978"/>
                    <a:pt x="756" y="11538"/>
                  </a:cubicBezTo>
                  <a:lnTo>
                    <a:pt x="1333" y="11538"/>
                  </a:lnTo>
                  <a:cubicBezTo>
                    <a:pt x="1731" y="11499"/>
                    <a:pt x="2049" y="4636"/>
                    <a:pt x="2029" y="3979"/>
                  </a:cubicBezTo>
                  <a:cubicBezTo>
                    <a:pt x="2029" y="2905"/>
                    <a:pt x="1790" y="2089"/>
                    <a:pt x="1552" y="1095"/>
                  </a:cubicBezTo>
                  <a:cubicBezTo>
                    <a:pt x="1432" y="538"/>
                    <a:pt x="1631" y="259"/>
                    <a:pt x="1054" y="40"/>
                  </a:cubicBezTo>
                  <a:cubicBezTo>
                    <a:pt x="971" y="14"/>
                    <a:pt x="872" y="0"/>
                    <a:pt x="77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4233;p41">
              <a:extLst>
                <a:ext uri="{FF2B5EF4-FFF2-40B4-BE49-F238E27FC236}">
                  <a16:creationId xmlns:a16="http://schemas.microsoft.com/office/drawing/2014/main" id="{CF017CC5-8C80-B2D0-EA36-7806DBCACAC8}"/>
                </a:ext>
              </a:extLst>
            </p:cNvPr>
            <p:cNvSpPr/>
            <p:nvPr/>
          </p:nvSpPr>
          <p:spPr>
            <a:xfrm flipH="1">
              <a:off x="4549923" y="4628950"/>
              <a:ext cx="50423" cy="49177"/>
            </a:xfrm>
            <a:custGeom>
              <a:avLst/>
              <a:gdLst/>
              <a:ahLst/>
              <a:cxnLst/>
              <a:rect l="l" t="t" r="r" b="b"/>
              <a:pathLst>
                <a:path w="2508" h="2446" extrusionOk="0">
                  <a:moveTo>
                    <a:pt x="1734" y="0"/>
                  </a:moveTo>
                  <a:cubicBezTo>
                    <a:pt x="1712" y="0"/>
                    <a:pt x="1691" y="4"/>
                    <a:pt x="1672" y="12"/>
                  </a:cubicBezTo>
                  <a:cubicBezTo>
                    <a:pt x="1513" y="51"/>
                    <a:pt x="1314" y="608"/>
                    <a:pt x="1214" y="748"/>
                  </a:cubicBezTo>
                  <a:cubicBezTo>
                    <a:pt x="816" y="1285"/>
                    <a:pt x="379" y="1782"/>
                    <a:pt x="1" y="2299"/>
                  </a:cubicBezTo>
                  <a:cubicBezTo>
                    <a:pt x="149" y="2402"/>
                    <a:pt x="336" y="2446"/>
                    <a:pt x="529" y="2446"/>
                  </a:cubicBezTo>
                  <a:cubicBezTo>
                    <a:pt x="673" y="2446"/>
                    <a:pt x="820" y="2421"/>
                    <a:pt x="956" y="2379"/>
                  </a:cubicBezTo>
                  <a:cubicBezTo>
                    <a:pt x="1294" y="2279"/>
                    <a:pt x="1532" y="2021"/>
                    <a:pt x="1731" y="1742"/>
                  </a:cubicBezTo>
                  <a:cubicBezTo>
                    <a:pt x="1871" y="1523"/>
                    <a:pt x="2149" y="1424"/>
                    <a:pt x="2408" y="1344"/>
                  </a:cubicBezTo>
                  <a:cubicBezTo>
                    <a:pt x="2507" y="1106"/>
                    <a:pt x="2408" y="688"/>
                    <a:pt x="2268" y="429"/>
                  </a:cubicBezTo>
                  <a:cubicBezTo>
                    <a:pt x="2215" y="304"/>
                    <a:pt x="1934" y="0"/>
                    <a:pt x="173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4234;p41">
              <a:extLst>
                <a:ext uri="{FF2B5EF4-FFF2-40B4-BE49-F238E27FC236}">
                  <a16:creationId xmlns:a16="http://schemas.microsoft.com/office/drawing/2014/main" id="{B728848A-2CFD-E034-C260-1342DFE11917}"/>
                </a:ext>
              </a:extLst>
            </p:cNvPr>
            <p:cNvSpPr/>
            <p:nvPr/>
          </p:nvSpPr>
          <p:spPr>
            <a:xfrm flipH="1">
              <a:off x="4548012" y="4642682"/>
              <a:ext cx="33133" cy="49076"/>
            </a:xfrm>
            <a:custGeom>
              <a:avLst/>
              <a:gdLst/>
              <a:ahLst/>
              <a:cxnLst/>
              <a:rect l="l" t="t" r="r" b="b"/>
              <a:pathLst>
                <a:path w="1648" h="2441" extrusionOk="0">
                  <a:moveTo>
                    <a:pt x="1142" y="1"/>
                  </a:moveTo>
                  <a:cubicBezTo>
                    <a:pt x="1120" y="1"/>
                    <a:pt x="1098" y="2"/>
                    <a:pt x="1075" y="5"/>
                  </a:cubicBezTo>
                  <a:cubicBezTo>
                    <a:pt x="955" y="5"/>
                    <a:pt x="836" y="65"/>
                    <a:pt x="737" y="164"/>
                  </a:cubicBezTo>
                  <a:cubicBezTo>
                    <a:pt x="637" y="263"/>
                    <a:pt x="577" y="363"/>
                    <a:pt x="498" y="502"/>
                  </a:cubicBezTo>
                  <a:cubicBezTo>
                    <a:pt x="339" y="761"/>
                    <a:pt x="180" y="1039"/>
                    <a:pt x="1" y="1318"/>
                  </a:cubicBezTo>
                  <a:cubicBezTo>
                    <a:pt x="60" y="1238"/>
                    <a:pt x="379" y="1238"/>
                    <a:pt x="458" y="1238"/>
                  </a:cubicBezTo>
                  <a:cubicBezTo>
                    <a:pt x="558" y="1238"/>
                    <a:pt x="657" y="1238"/>
                    <a:pt x="756" y="1318"/>
                  </a:cubicBezTo>
                  <a:cubicBezTo>
                    <a:pt x="975" y="1497"/>
                    <a:pt x="1035" y="1696"/>
                    <a:pt x="1035" y="1954"/>
                  </a:cubicBezTo>
                  <a:cubicBezTo>
                    <a:pt x="1035" y="2114"/>
                    <a:pt x="1055" y="2253"/>
                    <a:pt x="1055" y="2412"/>
                  </a:cubicBezTo>
                  <a:lnTo>
                    <a:pt x="1055" y="2432"/>
                  </a:lnTo>
                  <a:lnTo>
                    <a:pt x="1075" y="2432"/>
                  </a:lnTo>
                  <a:cubicBezTo>
                    <a:pt x="1115" y="2432"/>
                    <a:pt x="1145" y="2441"/>
                    <a:pt x="1168" y="2441"/>
                  </a:cubicBezTo>
                  <a:cubicBezTo>
                    <a:pt x="1179" y="2441"/>
                    <a:pt x="1187" y="2438"/>
                    <a:pt x="1194" y="2432"/>
                  </a:cubicBezTo>
                  <a:cubicBezTo>
                    <a:pt x="1234" y="2432"/>
                    <a:pt x="1234" y="2412"/>
                    <a:pt x="1234" y="2352"/>
                  </a:cubicBezTo>
                  <a:lnTo>
                    <a:pt x="1234" y="2114"/>
                  </a:lnTo>
                  <a:cubicBezTo>
                    <a:pt x="1254" y="1954"/>
                    <a:pt x="1274" y="1795"/>
                    <a:pt x="1333" y="1636"/>
                  </a:cubicBezTo>
                  <a:cubicBezTo>
                    <a:pt x="1393" y="1397"/>
                    <a:pt x="1532" y="1139"/>
                    <a:pt x="1572" y="860"/>
                  </a:cubicBezTo>
                  <a:cubicBezTo>
                    <a:pt x="1648" y="538"/>
                    <a:pt x="1561" y="1"/>
                    <a:pt x="11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4235;p41">
              <a:extLst>
                <a:ext uri="{FF2B5EF4-FFF2-40B4-BE49-F238E27FC236}">
                  <a16:creationId xmlns:a16="http://schemas.microsoft.com/office/drawing/2014/main" id="{BB4E1C68-0C25-FD73-2D95-3A7328CBC5A8}"/>
                </a:ext>
              </a:extLst>
            </p:cNvPr>
            <p:cNvSpPr/>
            <p:nvPr/>
          </p:nvSpPr>
          <p:spPr>
            <a:xfrm flipH="1">
              <a:off x="4561925" y="4657178"/>
              <a:ext cx="51087" cy="28408"/>
            </a:xfrm>
            <a:custGeom>
              <a:avLst/>
              <a:gdLst/>
              <a:ahLst/>
              <a:cxnLst/>
              <a:rect l="l" t="t" r="r" b="b"/>
              <a:pathLst>
                <a:path w="2541" h="1413" extrusionOk="0">
                  <a:moveTo>
                    <a:pt x="2341" y="0"/>
                  </a:moveTo>
                  <a:cubicBezTo>
                    <a:pt x="1953" y="270"/>
                    <a:pt x="1579" y="612"/>
                    <a:pt x="1110" y="612"/>
                  </a:cubicBezTo>
                  <a:cubicBezTo>
                    <a:pt x="1027" y="612"/>
                    <a:pt x="940" y="601"/>
                    <a:pt x="850" y="577"/>
                  </a:cubicBezTo>
                  <a:lnTo>
                    <a:pt x="850" y="458"/>
                  </a:lnTo>
                  <a:cubicBezTo>
                    <a:pt x="841" y="457"/>
                    <a:pt x="832" y="457"/>
                    <a:pt x="822" y="457"/>
                  </a:cubicBezTo>
                  <a:cubicBezTo>
                    <a:pt x="552" y="457"/>
                    <a:pt x="0" y="728"/>
                    <a:pt x="173" y="1074"/>
                  </a:cubicBezTo>
                  <a:cubicBezTo>
                    <a:pt x="233" y="1174"/>
                    <a:pt x="352" y="1233"/>
                    <a:pt x="472" y="1293"/>
                  </a:cubicBezTo>
                  <a:cubicBezTo>
                    <a:pt x="651" y="1373"/>
                    <a:pt x="830" y="1412"/>
                    <a:pt x="989" y="1412"/>
                  </a:cubicBezTo>
                  <a:cubicBezTo>
                    <a:pt x="1068" y="1412"/>
                    <a:pt x="1148" y="1412"/>
                    <a:pt x="1188" y="1393"/>
                  </a:cubicBezTo>
                  <a:cubicBezTo>
                    <a:pt x="1446" y="1313"/>
                    <a:pt x="1586" y="1094"/>
                    <a:pt x="1765" y="915"/>
                  </a:cubicBezTo>
                  <a:cubicBezTo>
                    <a:pt x="1983" y="696"/>
                    <a:pt x="2262" y="537"/>
                    <a:pt x="2540" y="398"/>
                  </a:cubicBezTo>
                  <a:cubicBezTo>
                    <a:pt x="2481" y="239"/>
                    <a:pt x="2421" y="119"/>
                    <a:pt x="234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4236;p41">
              <a:extLst>
                <a:ext uri="{FF2B5EF4-FFF2-40B4-BE49-F238E27FC236}">
                  <a16:creationId xmlns:a16="http://schemas.microsoft.com/office/drawing/2014/main" id="{96811266-551E-A32E-CCE2-A9CF3B5D1463}"/>
                </a:ext>
              </a:extLst>
            </p:cNvPr>
            <p:cNvSpPr/>
            <p:nvPr/>
          </p:nvSpPr>
          <p:spPr>
            <a:xfrm flipH="1">
              <a:off x="4536332" y="4309099"/>
              <a:ext cx="67211" cy="154688"/>
            </a:xfrm>
            <a:custGeom>
              <a:avLst/>
              <a:gdLst/>
              <a:ahLst/>
              <a:cxnLst/>
              <a:rect l="l" t="t" r="r" b="b"/>
              <a:pathLst>
                <a:path w="3343" h="7694" extrusionOk="0">
                  <a:moveTo>
                    <a:pt x="1812" y="0"/>
                  </a:moveTo>
                  <a:cubicBezTo>
                    <a:pt x="1779" y="0"/>
                    <a:pt x="1745" y="2"/>
                    <a:pt x="1711" y="6"/>
                  </a:cubicBezTo>
                  <a:cubicBezTo>
                    <a:pt x="1055" y="106"/>
                    <a:pt x="319" y="384"/>
                    <a:pt x="219" y="941"/>
                  </a:cubicBezTo>
                  <a:cubicBezTo>
                    <a:pt x="1" y="2035"/>
                    <a:pt x="359" y="3766"/>
                    <a:pt x="458" y="4820"/>
                  </a:cubicBezTo>
                  <a:cubicBezTo>
                    <a:pt x="494" y="5336"/>
                    <a:pt x="863" y="7693"/>
                    <a:pt x="1764" y="7693"/>
                  </a:cubicBezTo>
                  <a:cubicBezTo>
                    <a:pt x="1871" y="7693"/>
                    <a:pt x="1986" y="7660"/>
                    <a:pt x="2109" y="7585"/>
                  </a:cubicBezTo>
                  <a:cubicBezTo>
                    <a:pt x="2408" y="7406"/>
                    <a:pt x="2527" y="7068"/>
                    <a:pt x="2646" y="6710"/>
                  </a:cubicBezTo>
                  <a:cubicBezTo>
                    <a:pt x="2965" y="5556"/>
                    <a:pt x="3104" y="4323"/>
                    <a:pt x="3243" y="3110"/>
                  </a:cubicBezTo>
                  <a:cubicBezTo>
                    <a:pt x="3303" y="2433"/>
                    <a:pt x="3343" y="1737"/>
                    <a:pt x="3104" y="1120"/>
                  </a:cubicBezTo>
                  <a:cubicBezTo>
                    <a:pt x="2915" y="649"/>
                    <a:pt x="2406" y="0"/>
                    <a:pt x="1812" y="0"/>
                  </a:cubicBezTo>
                  <a:close/>
                </a:path>
              </a:pathLst>
            </a:custGeom>
            <a:solidFill>
              <a:srgbClr val="E8CD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4237;p41">
              <a:extLst>
                <a:ext uri="{FF2B5EF4-FFF2-40B4-BE49-F238E27FC236}">
                  <a16:creationId xmlns:a16="http://schemas.microsoft.com/office/drawing/2014/main" id="{37A297B3-992E-B354-8E1E-C436C445E57F}"/>
                </a:ext>
              </a:extLst>
            </p:cNvPr>
            <p:cNvSpPr/>
            <p:nvPr/>
          </p:nvSpPr>
          <p:spPr>
            <a:xfrm flipH="1">
              <a:off x="4439949" y="4109636"/>
              <a:ext cx="197592" cy="503952"/>
            </a:xfrm>
            <a:custGeom>
              <a:avLst/>
              <a:gdLst/>
              <a:ahLst/>
              <a:cxnLst/>
              <a:rect l="l" t="t" r="r" b="b"/>
              <a:pathLst>
                <a:path w="9828" h="25066" extrusionOk="0">
                  <a:moveTo>
                    <a:pt x="8833" y="8455"/>
                  </a:moveTo>
                  <a:cubicBezTo>
                    <a:pt x="8495" y="9529"/>
                    <a:pt x="8177" y="10584"/>
                    <a:pt x="7978" y="11718"/>
                  </a:cubicBezTo>
                  <a:cubicBezTo>
                    <a:pt x="7759" y="12971"/>
                    <a:pt x="7818" y="14244"/>
                    <a:pt x="7739" y="15517"/>
                  </a:cubicBezTo>
                  <a:cubicBezTo>
                    <a:pt x="7699" y="15816"/>
                    <a:pt x="7679" y="16134"/>
                    <a:pt x="7659" y="16432"/>
                  </a:cubicBezTo>
                  <a:cubicBezTo>
                    <a:pt x="7560" y="17904"/>
                    <a:pt x="7460" y="19396"/>
                    <a:pt x="7361" y="20868"/>
                  </a:cubicBezTo>
                  <a:cubicBezTo>
                    <a:pt x="7281" y="21724"/>
                    <a:pt x="7182" y="22619"/>
                    <a:pt x="7162" y="23494"/>
                  </a:cubicBezTo>
                  <a:cubicBezTo>
                    <a:pt x="7162" y="23574"/>
                    <a:pt x="7162" y="23653"/>
                    <a:pt x="7102" y="23713"/>
                  </a:cubicBezTo>
                  <a:cubicBezTo>
                    <a:pt x="7043" y="23793"/>
                    <a:pt x="6943" y="23812"/>
                    <a:pt x="6824" y="23812"/>
                  </a:cubicBezTo>
                  <a:cubicBezTo>
                    <a:pt x="6525" y="23852"/>
                    <a:pt x="6187" y="23872"/>
                    <a:pt x="5869" y="23852"/>
                  </a:cubicBezTo>
                  <a:cubicBezTo>
                    <a:pt x="5849" y="23852"/>
                    <a:pt x="5829" y="23852"/>
                    <a:pt x="5789" y="23812"/>
                  </a:cubicBezTo>
                  <a:cubicBezTo>
                    <a:pt x="5770" y="23793"/>
                    <a:pt x="5750" y="23753"/>
                    <a:pt x="5750" y="23713"/>
                  </a:cubicBezTo>
                  <a:cubicBezTo>
                    <a:pt x="5690" y="23076"/>
                    <a:pt x="5610" y="22460"/>
                    <a:pt x="5571" y="21803"/>
                  </a:cubicBezTo>
                  <a:cubicBezTo>
                    <a:pt x="5471" y="20331"/>
                    <a:pt x="5352" y="18839"/>
                    <a:pt x="5252" y="17387"/>
                  </a:cubicBezTo>
                  <a:cubicBezTo>
                    <a:pt x="5193" y="16631"/>
                    <a:pt x="5153" y="15915"/>
                    <a:pt x="5073" y="15159"/>
                  </a:cubicBezTo>
                  <a:cubicBezTo>
                    <a:pt x="5034" y="14443"/>
                    <a:pt x="4934" y="13727"/>
                    <a:pt x="4934" y="13011"/>
                  </a:cubicBezTo>
                  <a:lnTo>
                    <a:pt x="4258" y="24867"/>
                  </a:lnTo>
                  <a:cubicBezTo>
                    <a:pt x="3860" y="25046"/>
                    <a:pt x="3402" y="25066"/>
                    <a:pt x="3004" y="24907"/>
                  </a:cubicBezTo>
                  <a:cubicBezTo>
                    <a:pt x="2845" y="23415"/>
                    <a:pt x="2686" y="21903"/>
                    <a:pt x="2507" y="20411"/>
                  </a:cubicBezTo>
                  <a:cubicBezTo>
                    <a:pt x="2149" y="17208"/>
                    <a:pt x="1751" y="14005"/>
                    <a:pt x="1314" y="10783"/>
                  </a:cubicBezTo>
                  <a:cubicBezTo>
                    <a:pt x="975" y="8097"/>
                    <a:pt x="1" y="4715"/>
                    <a:pt x="1552" y="2209"/>
                  </a:cubicBezTo>
                  <a:cubicBezTo>
                    <a:pt x="2249" y="1075"/>
                    <a:pt x="3502" y="319"/>
                    <a:pt x="4854" y="180"/>
                  </a:cubicBezTo>
                  <a:cubicBezTo>
                    <a:pt x="6446" y="1"/>
                    <a:pt x="8773" y="598"/>
                    <a:pt x="9330" y="2269"/>
                  </a:cubicBezTo>
                  <a:cubicBezTo>
                    <a:pt x="9828" y="3780"/>
                    <a:pt x="9669" y="5670"/>
                    <a:pt x="9211" y="7162"/>
                  </a:cubicBezTo>
                  <a:cubicBezTo>
                    <a:pt x="9131" y="7560"/>
                    <a:pt x="8972" y="8018"/>
                    <a:pt x="8833" y="845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4238;p41">
              <a:extLst>
                <a:ext uri="{FF2B5EF4-FFF2-40B4-BE49-F238E27FC236}">
                  <a16:creationId xmlns:a16="http://schemas.microsoft.com/office/drawing/2014/main" id="{EAC75F05-7789-557D-831D-BA25B1FB545A}"/>
                </a:ext>
              </a:extLst>
            </p:cNvPr>
            <p:cNvSpPr/>
            <p:nvPr/>
          </p:nvSpPr>
          <p:spPr>
            <a:xfrm flipH="1">
              <a:off x="4466487" y="3723900"/>
              <a:ext cx="134663" cy="173064"/>
            </a:xfrm>
            <a:custGeom>
              <a:avLst/>
              <a:gdLst/>
              <a:ahLst/>
              <a:cxnLst/>
              <a:rect l="l" t="t" r="r" b="b"/>
              <a:pathLst>
                <a:path w="6698" h="8608" extrusionOk="0">
                  <a:moveTo>
                    <a:pt x="3673" y="1"/>
                  </a:moveTo>
                  <a:cubicBezTo>
                    <a:pt x="3596" y="1"/>
                    <a:pt x="3520" y="4"/>
                    <a:pt x="3442" y="10"/>
                  </a:cubicBezTo>
                  <a:cubicBezTo>
                    <a:pt x="2487" y="90"/>
                    <a:pt x="1572" y="508"/>
                    <a:pt x="956" y="1204"/>
                  </a:cubicBezTo>
                  <a:cubicBezTo>
                    <a:pt x="319" y="1900"/>
                    <a:pt x="1" y="2895"/>
                    <a:pt x="160" y="3810"/>
                  </a:cubicBezTo>
                  <a:cubicBezTo>
                    <a:pt x="339" y="4884"/>
                    <a:pt x="1075" y="5799"/>
                    <a:pt x="1732" y="6654"/>
                  </a:cubicBezTo>
                  <a:cubicBezTo>
                    <a:pt x="2090" y="7132"/>
                    <a:pt x="2448" y="7967"/>
                    <a:pt x="2269" y="8564"/>
                  </a:cubicBezTo>
                  <a:cubicBezTo>
                    <a:pt x="2496" y="8590"/>
                    <a:pt x="2753" y="8608"/>
                    <a:pt x="3018" y="8608"/>
                  </a:cubicBezTo>
                  <a:cubicBezTo>
                    <a:pt x="3563" y="8608"/>
                    <a:pt x="4141" y="8533"/>
                    <a:pt x="4556" y="8306"/>
                  </a:cubicBezTo>
                  <a:cubicBezTo>
                    <a:pt x="4596" y="8266"/>
                    <a:pt x="4656" y="8246"/>
                    <a:pt x="4676" y="8186"/>
                  </a:cubicBezTo>
                  <a:cubicBezTo>
                    <a:pt x="4696" y="8146"/>
                    <a:pt x="4676" y="8107"/>
                    <a:pt x="4676" y="8047"/>
                  </a:cubicBezTo>
                  <a:cubicBezTo>
                    <a:pt x="4517" y="7251"/>
                    <a:pt x="4477" y="6157"/>
                    <a:pt x="4676" y="5361"/>
                  </a:cubicBezTo>
                  <a:cubicBezTo>
                    <a:pt x="4895" y="4426"/>
                    <a:pt x="5790" y="3989"/>
                    <a:pt x="6128" y="3054"/>
                  </a:cubicBezTo>
                  <a:cubicBezTo>
                    <a:pt x="6698" y="1382"/>
                    <a:pt x="5290" y="1"/>
                    <a:pt x="367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4239;p41">
              <a:extLst>
                <a:ext uri="{FF2B5EF4-FFF2-40B4-BE49-F238E27FC236}">
                  <a16:creationId xmlns:a16="http://schemas.microsoft.com/office/drawing/2014/main" id="{86864051-667A-0B13-FA9F-C414F51C7228}"/>
                </a:ext>
              </a:extLst>
            </p:cNvPr>
            <p:cNvSpPr/>
            <p:nvPr/>
          </p:nvSpPr>
          <p:spPr>
            <a:xfrm flipH="1">
              <a:off x="4430338" y="3868074"/>
              <a:ext cx="201593" cy="323972"/>
            </a:xfrm>
            <a:custGeom>
              <a:avLst/>
              <a:gdLst/>
              <a:ahLst/>
              <a:cxnLst/>
              <a:rect l="l" t="t" r="r" b="b"/>
              <a:pathLst>
                <a:path w="10027" h="16114" extrusionOk="0">
                  <a:moveTo>
                    <a:pt x="1174" y="2268"/>
                  </a:moveTo>
                  <a:cubicBezTo>
                    <a:pt x="1930" y="1871"/>
                    <a:pt x="2785" y="1572"/>
                    <a:pt x="3561" y="1174"/>
                  </a:cubicBezTo>
                  <a:cubicBezTo>
                    <a:pt x="4496" y="697"/>
                    <a:pt x="5172" y="1"/>
                    <a:pt x="6306" y="60"/>
                  </a:cubicBezTo>
                  <a:cubicBezTo>
                    <a:pt x="6684" y="80"/>
                    <a:pt x="7062" y="200"/>
                    <a:pt x="7400" y="279"/>
                  </a:cubicBezTo>
                  <a:cubicBezTo>
                    <a:pt x="7878" y="379"/>
                    <a:pt x="8236" y="259"/>
                    <a:pt x="8673" y="200"/>
                  </a:cubicBezTo>
                  <a:cubicBezTo>
                    <a:pt x="8892" y="180"/>
                    <a:pt x="9449" y="160"/>
                    <a:pt x="9628" y="339"/>
                  </a:cubicBezTo>
                  <a:cubicBezTo>
                    <a:pt x="10026" y="757"/>
                    <a:pt x="9191" y="2388"/>
                    <a:pt x="8992" y="2845"/>
                  </a:cubicBezTo>
                  <a:cubicBezTo>
                    <a:pt x="8653" y="3681"/>
                    <a:pt x="8355" y="4556"/>
                    <a:pt x="8096" y="5431"/>
                  </a:cubicBezTo>
                  <a:cubicBezTo>
                    <a:pt x="7679" y="6824"/>
                    <a:pt x="7380" y="8296"/>
                    <a:pt x="7778" y="9669"/>
                  </a:cubicBezTo>
                  <a:cubicBezTo>
                    <a:pt x="7917" y="10226"/>
                    <a:pt x="8196" y="10743"/>
                    <a:pt x="8474" y="11240"/>
                  </a:cubicBezTo>
                  <a:cubicBezTo>
                    <a:pt x="8932" y="12095"/>
                    <a:pt x="9370" y="12931"/>
                    <a:pt x="9787" y="13747"/>
                  </a:cubicBezTo>
                  <a:cubicBezTo>
                    <a:pt x="8753" y="15040"/>
                    <a:pt x="6863" y="15696"/>
                    <a:pt x="5272" y="15895"/>
                  </a:cubicBezTo>
                  <a:cubicBezTo>
                    <a:pt x="3461" y="16114"/>
                    <a:pt x="1592" y="15736"/>
                    <a:pt x="0" y="14880"/>
                  </a:cubicBezTo>
                  <a:cubicBezTo>
                    <a:pt x="478" y="14383"/>
                    <a:pt x="716" y="13428"/>
                    <a:pt x="995" y="12792"/>
                  </a:cubicBezTo>
                  <a:cubicBezTo>
                    <a:pt x="1373" y="11897"/>
                    <a:pt x="1731" y="11041"/>
                    <a:pt x="1791" y="10046"/>
                  </a:cubicBezTo>
                  <a:cubicBezTo>
                    <a:pt x="1890" y="8415"/>
                    <a:pt x="1592" y="6744"/>
                    <a:pt x="915" y="5252"/>
                  </a:cubicBezTo>
                  <a:cubicBezTo>
                    <a:pt x="637" y="4596"/>
                    <a:pt x="299" y="3979"/>
                    <a:pt x="179" y="3283"/>
                  </a:cubicBezTo>
                  <a:cubicBezTo>
                    <a:pt x="139" y="3164"/>
                    <a:pt x="139" y="3004"/>
                    <a:pt x="199" y="2905"/>
                  </a:cubicBezTo>
                  <a:cubicBezTo>
                    <a:pt x="239" y="2786"/>
                    <a:pt x="378" y="2706"/>
                    <a:pt x="478" y="2646"/>
                  </a:cubicBezTo>
                  <a:cubicBezTo>
                    <a:pt x="736" y="2487"/>
                    <a:pt x="935" y="2368"/>
                    <a:pt x="1174" y="2268"/>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4240;p41">
              <a:extLst>
                <a:ext uri="{FF2B5EF4-FFF2-40B4-BE49-F238E27FC236}">
                  <a16:creationId xmlns:a16="http://schemas.microsoft.com/office/drawing/2014/main" id="{57C35936-5680-DBE8-A975-522B27282B7B}"/>
                </a:ext>
              </a:extLst>
            </p:cNvPr>
            <p:cNvSpPr/>
            <p:nvPr/>
          </p:nvSpPr>
          <p:spPr>
            <a:xfrm flipH="1">
              <a:off x="4449940" y="3698748"/>
              <a:ext cx="157201" cy="181568"/>
            </a:xfrm>
            <a:custGeom>
              <a:avLst/>
              <a:gdLst/>
              <a:ahLst/>
              <a:cxnLst/>
              <a:rect l="l" t="t" r="r" b="b"/>
              <a:pathLst>
                <a:path w="7819" h="9031" extrusionOk="0">
                  <a:moveTo>
                    <a:pt x="3402" y="1"/>
                  </a:moveTo>
                  <a:cubicBezTo>
                    <a:pt x="3201" y="1"/>
                    <a:pt x="3007" y="10"/>
                    <a:pt x="2825" y="28"/>
                  </a:cubicBezTo>
                  <a:cubicBezTo>
                    <a:pt x="2388" y="68"/>
                    <a:pt x="1970" y="207"/>
                    <a:pt x="1572" y="406"/>
                  </a:cubicBezTo>
                  <a:cubicBezTo>
                    <a:pt x="955" y="724"/>
                    <a:pt x="438" y="1221"/>
                    <a:pt x="199" y="1898"/>
                  </a:cubicBezTo>
                  <a:cubicBezTo>
                    <a:pt x="1" y="2515"/>
                    <a:pt x="60" y="3191"/>
                    <a:pt x="219" y="3808"/>
                  </a:cubicBezTo>
                  <a:cubicBezTo>
                    <a:pt x="498" y="4703"/>
                    <a:pt x="1075" y="5419"/>
                    <a:pt x="1433" y="6274"/>
                  </a:cubicBezTo>
                  <a:cubicBezTo>
                    <a:pt x="1771" y="7130"/>
                    <a:pt x="1711" y="8124"/>
                    <a:pt x="1294" y="8960"/>
                  </a:cubicBezTo>
                  <a:cubicBezTo>
                    <a:pt x="1737" y="9003"/>
                    <a:pt x="2181" y="9030"/>
                    <a:pt x="2621" y="9030"/>
                  </a:cubicBezTo>
                  <a:cubicBezTo>
                    <a:pt x="3404" y="9030"/>
                    <a:pt x="4175" y="8943"/>
                    <a:pt x="4914" y="8701"/>
                  </a:cubicBezTo>
                  <a:cubicBezTo>
                    <a:pt x="6048" y="8323"/>
                    <a:pt x="7122" y="7508"/>
                    <a:pt x="7540" y="6374"/>
                  </a:cubicBezTo>
                  <a:cubicBezTo>
                    <a:pt x="7739" y="5817"/>
                    <a:pt x="7818" y="5240"/>
                    <a:pt x="7798" y="4643"/>
                  </a:cubicBezTo>
                  <a:cubicBezTo>
                    <a:pt x="7759" y="3410"/>
                    <a:pt x="7401" y="2156"/>
                    <a:pt x="6625" y="1162"/>
                  </a:cubicBezTo>
                  <a:cubicBezTo>
                    <a:pt x="5947" y="314"/>
                    <a:pt x="4560" y="1"/>
                    <a:pt x="34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4241;p41">
              <a:extLst>
                <a:ext uri="{FF2B5EF4-FFF2-40B4-BE49-F238E27FC236}">
                  <a16:creationId xmlns:a16="http://schemas.microsoft.com/office/drawing/2014/main" id="{503B4891-1602-CA28-A430-5650221827C4}"/>
                </a:ext>
              </a:extLst>
            </p:cNvPr>
            <p:cNvSpPr/>
            <p:nvPr/>
          </p:nvSpPr>
          <p:spPr>
            <a:xfrm flipH="1">
              <a:off x="4544334" y="4249226"/>
              <a:ext cx="173587" cy="242788"/>
            </a:xfrm>
            <a:custGeom>
              <a:avLst/>
              <a:gdLst/>
              <a:ahLst/>
              <a:cxnLst/>
              <a:rect l="l" t="t" r="r" b="b"/>
              <a:pathLst>
                <a:path w="8634" h="12076" extrusionOk="0">
                  <a:moveTo>
                    <a:pt x="1015" y="0"/>
                  </a:moveTo>
                  <a:lnTo>
                    <a:pt x="8634" y="4397"/>
                  </a:lnTo>
                  <a:lnTo>
                    <a:pt x="8634" y="11479"/>
                  </a:lnTo>
                  <a:lnTo>
                    <a:pt x="7599" y="12075"/>
                  </a:lnTo>
                  <a:lnTo>
                    <a:pt x="0" y="597"/>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4242;p41">
              <a:extLst>
                <a:ext uri="{FF2B5EF4-FFF2-40B4-BE49-F238E27FC236}">
                  <a16:creationId xmlns:a16="http://schemas.microsoft.com/office/drawing/2014/main" id="{CE03C9DC-9FF0-393D-E043-4FC8C5F7F76C}"/>
                </a:ext>
              </a:extLst>
            </p:cNvPr>
            <p:cNvSpPr/>
            <p:nvPr/>
          </p:nvSpPr>
          <p:spPr>
            <a:xfrm flipH="1">
              <a:off x="4565123" y="4261228"/>
              <a:ext cx="152798" cy="230785"/>
            </a:xfrm>
            <a:custGeom>
              <a:avLst/>
              <a:gdLst/>
              <a:ahLst/>
              <a:cxnLst/>
              <a:rect l="l" t="t" r="r" b="b"/>
              <a:pathLst>
                <a:path w="7600" h="11479" extrusionOk="0">
                  <a:moveTo>
                    <a:pt x="0" y="0"/>
                  </a:moveTo>
                  <a:lnTo>
                    <a:pt x="7599" y="4397"/>
                  </a:lnTo>
                  <a:lnTo>
                    <a:pt x="7599" y="11478"/>
                  </a:lnTo>
                  <a:lnTo>
                    <a:pt x="0" y="7082"/>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4243;p41">
              <a:extLst>
                <a:ext uri="{FF2B5EF4-FFF2-40B4-BE49-F238E27FC236}">
                  <a16:creationId xmlns:a16="http://schemas.microsoft.com/office/drawing/2014/main" id="{8267DA32-CABF-B07D-5A3F-8F2276820870}"/>
                </a:ext>
              </a:extLst>
            </p:cNvPr>
            <p:cNvSpPr/>
            <p:nvPr/>
          </p:nvSpPr>
          <p:spPr>
            <a:xfrm flipH="1">
              <a:off x="4599924" y="4266818"/>
              <a:ext cx="68799" cy="47227"/>
            </a:xfrm>
            <a:custGeom>
              <a:avLst/>
              <a:gdLst/>
              <a:ahLst/>
              <a:cxnLst/>
              <a:rect l="l" t="t" r="r" b="b"/>
              <a:pathLst>
                <a:path w="3422" h="2349" extrusionOk="0">
                  <a:moveTo>
                    <a:pt x="915" y="21"/>
                  </a:moveTo>
                  <a:cubicBezTo>
                    <a:pt x="1134" y="1"/>
                    <a:pt x="1353" y="60"/>
                    <a:pt x="1552" y="140"/>
                  </a:cubicBezTo>
                  <a:cubicBezTo>
                    <a:pt x="2168" y="359"/>
                    <a:pt x="2745" y="717"/>
                    <a:pt x="3223" y="1154"/>
                  </a:cubicBezTo>
                  <a:cubicBezTo>
                    <a:pt x="3262" y="1214"/>
                    <a:pt x="3322" y="1254"/>
                    <a:pt x="3362" y="1334"/>
                  </a:cubicBezTo>
                  <a:cubicBezTo>
                    <a:pt x="3422" y="1413"/>
                    <a:pt x="3422" y="1513"/>
                    <a:pt x="3422" y="1612"/>
                  </a:cubicBezTo>
                  <a:cubicBezTo>
                    <a:pt x="3422" y="1751"/>
                    <a:pt x="3422" y="1910"/>
                    <a:pt x="3382" y="2050"/>
                  </a:cubicBezTo>
                  <a:cubicBezTo>
                    <a:pt x="3382" y="2109"/>
                    <a:pt x="3382" y="2149"/>
                    <a:pt x="3362" y="2209"/>
                  </a:cubicBezTo>
                  <a:cubicBezTo>
                    <a:pt x="3322" y="2268"/>
                    <a:pt x="3243" y="2328"/>
                    <a:pt x="3163" y="2328"/>
                  </a:cubicBezTo>
                  <a:cubicBezTo>
                    <a:pt x="3044" y="2348"/>
                    <a:pt x="2924" y="2348"/>
                    <a:pt x="2785" y="2328"/>
                  </a:cubicBezTo>
                  <a:cubicBezTo>
                    <a:pt x="2825" y="2328"/>
                    <a:pt x="2825" y="1950"/>
                    <a:pt x="2825" y="1930"/>
                  </a:cubicBezTo>
                  <a:cubicBezTo>
                    <a:pt x="2825" y="1771"/>
                    <a:pt x="2785" y="1632"/>
                    <a:pt x="2686" y="1532"/>
                  </a:cubicBezTo>
                  <a:cubicBezTo>
                    <a:pt x="2646" y="1473"/>
                    <a:pt x="2586" y="1453"/>
                    <a:pt x="2526" y="1433"/>
                  </a:cubicBezTo>
                  <a:lnTo>
                    <a:pt x="1174" y="757"/>
                  </a:lnTo>
                  <a:cubicBezTo>
                    <a:pt x="1074" y="717"/>
                    <a:pt x="935" y="637"/>
                    <a:pt x="796" y="637"/>
                  </a:cubicBezTo>
                  <a:cubicBezTo>
                    <a:pt x="637" y="637"/>
                    <a:pt x="696" y="737"/>
                    <a:pt x="637" y="836"/>
                  </a:cubicBezTo>
                  <a:cubicBezTo>
                    <a:pt x="597" y="856"/>
                    <a:pt x="557" y="876"/>
                    <a:pt x="497" y="876"/>
                  </a:cubicBezTo>
                  <a:cubicBezTo>
                    <a:pt x="358" y="916"/>
                    <a:pt x="100" y="975"/>
                    <a:pt x="60" y="816"/>
                  </a:cubicBezTo>
                  <a:cubicBezTo>
                    <a:pt x="0" y="717"/>
                    <a:pt x="60" y="578"/>
                    <a:pt x="139" y="478"/>
                  </a:cubicBezTo>
                  <a:cubicBezTo>
                    <a:pt x="298" y="259"/>
                    <a:pt x="577" y="40"/>
                    <a:pt x="915" y="2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4244;p41">
              <a:extLst>
                <a:ext uri="{FF2B5EF4-FFF2-40B4-BE49-F238E27FC236}">
                  <a16:creationId xmlns:a16="http://schemas.microsoft.com/office/drawing/2014/main" id="{F8659438-F9FC-AA1B-4D01-F36CBE02C267}"/>
                </a:ext>
              </a:extLst>
            </p:cNvPr>
            <p:cNvSpPr/>
            <p:nvPr/>
          </p:nvSpPr>
          <p:spPr>
            <a:xfrm flipH="1">
              <a:off x="4565123" y="4261228"/>
              <a:ext cx="152798" cy="136392"/>
            </a:xfrm>
            <a:custGeom>
              <a:avLst/>
              <a:gdLst/>
              <a:ahLst/>
              <a:cxnLst/>
              <a:rect l="l" t="t" r="r" b="b"/>
              <a:pathLst>
                <a:path w="7600" h="6784" extrusionOk="0">
                  <a:moveTo>
                    <a:pt x="0" y="0"/>
                  </a:moveTo>
                  <a:lnTo>
                    <a:pt x="1015" y="4297"/>
                  </a:lnTo>
                  <a:lnTo>
                    <a:pt x="5491" y="6784"/>
                  </a:lnTo>
                  <a:lnTo>
                    <a:pt x="7599" y="4397"/>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4245;p41">
              <a:extLst>
                <a:ext uri="{FF2B5EF4-FFF2-40B4-BE49-F238E27FC236}">
                  <a16:creationId xmlns:a16="http://schemas.microsoft.com/office/drawing/2014/main" id="{30E0CE67-AE47-D6BE-704E-C320C593FC46}"/>
                </a:ext>
              </a:extLst>
            </p:cNvPr>
            <p:cNvSpPr/>
            <p:nvPr/>
          </p:nvSpPr>
          <p:spPr>
            <a:xfrm flipH="1">
              <a:off x="4614319" y="4382804"/>
              <a:ext cx="4825" cy="19220"/>
            </a:xfrm>
            <a:custGeom>
              <a:avLst/>
              <a:gdLst/>
              <a:ahLst/>
              <a:cxnLst/>
              <a:rect l="l" t="t" r="r" b="b"/>
              <a:pathLst>
                <a:path w="240" h="956" extrusionOk="0">
                  <a:moveTo>
                    <a:pt x="1" y="1"/>
                  </a:moveTo>
                  <a:lnTo>
                    <a:pt x="239" y="140"/>
                  </a:lnTo>
                  <a:lnTo>
                    <a:pt x="239" y="955"/>
                  </a:lnTo>
                  <a:lnTo>
                    <a:pt x="1" y="836"/>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4246;p41">
              <a:extLst>
                <a:ext uri="{FF2B5EF4-FFF2-40B4-BE49-F238E27FC236}">
                  <a16:creationId xmlns:a16="http://schemas.microsoft.com/office/drawing/2014/main" id="{0E2F6465-9CC4-1A77-5E2A-A618025C690E}"/>
                </a:ext>
              </a:extLst>
            </p:cNvPr>
            <p:cNvSpPr/>
            <p:nvPr/>
          </p:nvSpPr>
          <p:spPr>
            <a:xfrm flipH="1">
              <a:off x="4612731" y="4226507"/>
              <a:ext cx="56797" cy="68397"/>
            </a:xfrm>
            <a:custGeom>
              <a:avLst/>
              <a:gdLst/>
              <a:ahLst/>
              <a:cxnLst/>
              <a:rect l="l" t="t" r="r" b="b"/>
              <a:pathLst>
                <a:path w="2825" h="3402" extrusionOk="0">
                  <a:moveTo>
                    <a:pt x="2273" y="0"/>
                  </a:moveTo>
                  <a:cubicBezTo>
                    <a:pt x="2114" y="0"/>
                    <a:pt x="1953" y="54"/>
                    <a:pt x="1830" y="136"/>
                  </a:cubicBezTo>
                  <a:cubicBezTo>
                    <a:pt x="1631" y="275"/>
                    <a:pt x="1592" y="474"/>
                    <a:pt x="1452" y="673"/>
                  </a:cubicBezTo>
                  <a:cubicBezTo>
                    <a:pt x="1114" y="1071"/>
                    <a:pt x="657" y="1309"/>
                    <a:pt x="179" y="1508"/>
                  </a:cubicBezTo>
                  <a:cubicBezTo>
                    <a:pt x="120" y="1528"/>
                    <a:pt x="60" y="1548"/>
                    <a:pt x="20" y="1608"/>
                  </a:cubicBezTo>
                  <a:cubicBezTo>
                    <a:pt x="0" y="1648"/>
                    <a:pt x="0" y="1747"/>
                    <a:pt x="60" y="1767"/>
                  </a:cubicBezTo>
                  <a:cubicBezTo>
                    <a:pt x="67" y="1780"/>
                    <a:pt x="73" y="1785"/>
                    <a:pt x="81" y="1785"/>
                  </a:cubicBezTo>
                  <a:cubicBezTo>
                    <a:pt x="98" y="1785"/>
                    <a:pt x="120" y="1767"/>
                    <a:pt x="159" y="1767"/>
                  </a:cubicBezTo>
                  <a:cubicBezTo>
                    <a:pt x="398" y="1747"/>
                    <a:pt x="657" y="1727"/>
                    <a:pt x="876" y="1707"/>
                  </a:cubicBezTo>
                  <a:lnTo>
                    <a:pt x="915" y="1707"/>
                  </a:lnTo>
                  <a:cubicBezTo>
                    <a:pt x="975" y="1727"/>
                    <a:pt x="955" y="1767"/>
                    <a:pt x="955" y="1827"/>
                  </a:cubicBezTo>
                  <a:cubicBezTo>
                    <a:pt x="995" y="1847"/>
                    <a:pt x="975" y="1866"/>
                    <a:pt x="975" y="1906"/>
                  </a:cubicBezTo>
                  <a:cubicBezTo>
                    <a:pt x="836" y="2284"/>
                    <a:pt x="577" y="2861"/>
                    <a:pt x="736" y="3239"/>
                  </a:cubicBezTo>
                  <a:cubicBezTo>
                    <a:pt x="736" y="3259"/>
                    <a:pt x="736" y="3299"/>
                    <a:pt x="776" y="3319"/>
                  </a:cubicBezTo>
                  <a:cubicBezTo>
                    <a:pt x="799" y="3365"/>
                    <a:pt x="836" y="3385"/>
                    <a:pt x="879" y="3385"/>
                  </a:cubicBezTo>
                  <a:cubicBezTo>
                    <a:pt x="909" y="3385"/>
                    <a:pt x="942" y="3375"/>
                    <a:pt x="975" y="3358"/>
                  </a:cubicBezTo>
                  <a:cubicBezTo>
                    <a:pt x="1055" y="3339"/>
                    <a:pt x="1094" y="3259"/>
                    <a:pt x="1114" y="3219"/>
                  </a:cubicBezTo>
                  <a:lnTo>
                    <a:pt x="1114" y="3219"/>
                  </a:lnTo>
                  <a:cubicBezTo>
                    <a:pt x="1094" y="3299"/>
                    <a:pt x="1194" y="3358"/>
                    <a:pt x="1273" y="3358"/>
                  </a:cubicBezTo>
                  <a:cubicBezTo>
                    <a:pt x="1333" y="3358"/>
                    <a:pt x="1413" y="3319"/>
                    <a:pt x="1472" y="3239"/>
                  </a:cubicBezTo>
                  <a:cubicBezTo>
                    <a:pt x="1472" y="3328"/>
                    <a:pt x="1552" y="3401"/>
                    <a:pt x="1640" y="3401"/>
                  </a:cubicBezTo>
                  <a:cubicBezTo>
                    <a:pt x="1650" y="3401"/>
                    <a:pt x="1661" y="3400"/>
                    <a:pt x="1671" y="3398"/>
                  </a:cubicBezTo>
                  <a:cubicBezTo>
                    <a:pt x="1771" y="3358"/>
                    <a:pt x="1830" y="3319"/>
                    <a:pt x="1890" y="3239"/>
                  </a:cubicBezTo>
                  <a:cubicBezTo>
                    <a:pt x="1970" y="3159"/>
                    <a:pt x="2009" y="3100"/>
                    <a:pt x="2109" y="3060"/>
                  </a:cubicBezTo>
                  <a:lnTo>
                    <a:pt x="2109" y="3060"/>
                  </a:lnTo>
                  <a:cubicBezTo>
                    <a:pt x="2089" y="3140"/>
                    <a:pt x="2089" y="3199"/>
                    <a:pt x="2089" y="3259"/>
                  </a:cubicBezTo>
                  <a:cubicBezTo>
                    <a:pt x="2109" y="3339"/>
                    <a:pt x="2169" y="3398"/>
                    <a:pt x="2248" y="3398"/>
                  </a:cubicBezTo>
                  <a:cubicBezTo>
                    <a:pt x="2308" y="3398"/>
                    <a:pt x="2367" y="3279"/>
                    <a:pt x="2387" y="3219"/>
                  </a:cubicBezTo>
                  <a:cubicBezTo>
                    <a:pt x="2566" y="2702"/>
                    <a:pt x="2706" y="2165"/>
                    <a:pt x="2785" y="1628"/>
                  </a:cubicBezTo>
                  <a:cubicBezTo>
                    <a:pt x="2825" y="1170"/>
                    <a:pt x="2805" y="693"/>
                    <a:pt x="2686" y="255"/>
                  </a:cubicBezTo>
                  <a:cubicBezTo>
                    <a:pt x="2666" y="195"/>
                    <a:pt x="2666" y="156"/>
                    <a:pt x="2606" y="96"/>
                  </a:cubicBezTo>
                  <a:cubicBezTo>
                    <a:pt x="2586" y="76"/>
                    <a:pt x="2527" y="56"/>
                    <a:pt x="2487" y="36"/>
                  </a:cubicBezTo>
                  <a:cubicBezTo>
                    <a:pt x="2418" y="11"/>
                    <a:pt x="2346" y="0"/>
                    <a:pt x="227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4247;p41">
              <a:extLst>
                <a:ext uri="{FF2B5EF4-FFF2-40B4-BE49-F238E27FC236}">
                  <a16:creationId xmlns:a16="http://schemas.microsoft.com/office/drawing/2014/main" id="{05FF30F0-EBF8-F3A3-BEF6-C3EFCD4BBE13}"/>
                </a:ext>
              </a:extLst>
            </p:cNvPr>
            <p:cNvSpPr/>
            <p:nvPr/>
          </p:nvSpPr>
          <p:spPr>
            <a:xfrm flipH="1">
              <a:off x="4587117" y="3914878"/>
              <a:ext cx="54022" cy="333562"/>
            </a:xfrm>
            <a:custGeom>
              <a:avLst/>
              <a:gdLst/>
              <a:ahLst/>
              <a:cxnLst/>
              <a:rect l="l" t="t" r="r" b="b"/>
              <a:pathLst>
                <a:path w="2687" h="16591" extrusionOk="0">
                  <a:moveTo>
                    <a:pt x="796" y="597"/>
                  </a:moveTo>
                  <a:cubicBezTo>
                    <a:pt x="538" y="995"/>
                    <a:pt x="538" y="1631"/>
                    <a:pt x="498" y="2109"/>
                  </a:cubicBezTo>
                  <a:cubicBezTo>
                    <a:pt x="279" y="6604"/>
                    <a:pt x="100" y="11100"/>
                    <a:pt x="1" y="15636"/>
                  </a:cubicBezTo>
                  <a:cubicBezTo>
                    <a:pt x="1" y="15815"/>
                    <a:pt x="1" y="16014"/>
                    <a:pt x="100" y="16153"/>
                  </a:cubicBezTo>
                  <a:cubicBezTo>
                    <a:pt x="339" y="16531"/>
                    <a:pt x="1075" y="16591"/>
                    <a:pt x="1433" y="16372"/>
                  </a:cubicBezTo>
                  <a:cubicBezTo>
                    <a:pt x="1731" y="16213"/>
                    <a:pt x="1831" y="15815"/>
                    <a:pt x="1871" y="15457"/>
                  </a:cubicBezTo>
                  <a:cubicBezTo>
                    <a:pt x="2050" y="14363"/>
                    <a:pt x="2050" y="13269"/>
                    <a:pt x="2129" y="12174"/>
                  </a:cubicBezTo>
                  <a:cubicBezTo>
                    <a:pt x="2189" y="11080"/>
                    <a:pt x="2348" y="9986"/>
                    <a:pt x="2428" y="8892"/>
                  </a:cubicBezTo>
                  <a:cubicBezTo>
                    <a:pt x="2567" y="6963"/>
                    <a:pt x="2686" y="4993"/>
                    <a:pt x="2686" y="3044"/>
                  </a:cubicBezTo>
                  <a:cubicBezTo>
                    <a:pt x="2686" y="2288"/>
                    <a:pt x="2686" y="1492"/>
                    <a:pt x="2249" y="836"/>
                  </a:cubicBezTo>
                  <a:cubicBezTo>
                    <a:pt x="1970" y="338"/>
                    <a:pt x="1234" y="0"/>
                    <a:pt x="796" y="597"/>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4248;p41">
              <a:extLst>
                <a:ext uri="{FF2B5EF4-FFF2-40B4-BE49-F238E27FC236}">
                  <a16:creationId xmlns:a16="http://schemas.microsoft.com/office/drawing/2014/main" id="{9768FF96-4A2E-3B6F-825A-ED68D521C4B7}"/>
                </a:ext>
              </a:extLst>
            </p:cNvPr>
            <p:cNvSpPr/>
            <p:nvPr/>
          </p:nvSpPr>
          <p:spPr>
            <a:xfrm>
              <a:off x="4430350" y="3775075"/>
              <a:ext cx="89400" cy="894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4249;p41">
              <a:extLst>
                <a:ext uri="{FF2B5EF4-FFF2-40B4-BE49-F238E27FC236}">
                  <a16:creationId xmlns:a16="http://schemas.microsoft.com/office/drawing/2014/main" id="{E9F04227-1EF5-68BC-C14F-88B3A0952C1A}"/>
                </a:ext>
              </a:extLst>
            </p:cNvPr>
            <p:cNvSpPr/>
            <p:nvPr/>
          </p:nvSpPr>
          <p:spPr>
            <a:xfrm>
              <a:off x="4472025" y="3792950"/>
              <a:ext cx="89400" cy="894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4250;p41">
              <a:extLst>
                <a:ext uri="{FF2B5EF4-FFF2-40B4-BE49-F238E27FC236}">
                  <a16:creationId xmlns:a16="http://schemas.microsoft.com/office/drawing/2014/main" id="{6F469B8A-0A59-33E2-B241-9762D44FC4D0}"/>
                </a:ext>
              </a:extLst>
            </p:cNvPr>
            <p:cNvSpPr/>
            <p:nvPr/>
          </p:nvSpPr>
          <p:spPr>
            <a:xfrm>
              <a:off x="4513700" y="3796525"/>
              <a:ext cx="89400" cy="894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4251;p41">
              <a:extLst>
                <a:ext uri="{FF2B5EF4-FFF2-40B4-BE49-F238E27FC236}">
                  <a16:creationId xmlns:a16="http://schemas.microsoft.com/office/drawing/2014/main" id="{A0415C29-A09E-FFFD-A554-F7032FE8FAF8}"/>
                </a:ext>
              </a:extLst>
            </p:cNvPr>
            <p:cNvSpPr/>
            <p:nvPr/>
          </p:nvSpPr>
          <p:spPr>
            <a:xfrm flipH="1">
              <a:off x="4672644" y="4347079"/>
              <a:ext cx="4825" cy="19220"/>
            </a:xfrm>
            <a:custGeom>
              <a:avLst/>
              <a:gdLst/>
              <a:ahLst/>
              <a:cxnLst/>
              <a:rect l="l" t="t" r="r" b="b"/>
              <a:pathLst>
                <a:path w="240" h="956" extrusionOk="0">
                  <a:moveTo>
                    <a:pt x="1" y="1"/>
                  </a:moveTo>
                  <a:lnTo>
                    <a:pt x="239" y="140"/>
                  </a:lnTo>
                  <a:lnTo>
                    <a:pt x="239" y="955"/>
                  </a:lnTo>
                  <a:lnTo>
                    <a:pt x="1" y="836"/>
                  </a:lnTo>
                  <a:close/>
                </a:path>
              </a:pathLst>
            </a:custGeom>
            <a:solidFill>
              <a:srgbClr val="EB60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2" name="Google Shape;4252;p41">
            <a:extLst>
              <a:ext uri="{FF2B5EF4-FFF2-40B4-BE49-F238E27FC236}">
                <a16:creationId xmlns:a16="http://schemas.microsoft.com/office/drawing/2014/main" id="{42647143-0078-F5E9-B88D-849DE6C06824}"/>
              </a:ext>
            </a:extLst>
          </p:cNvPr>
          <p:cNvGrpSpPr/>
          <p:nvPr/>
        </p:nvGrpSpPr>
        <p:grpSpPr>
          <a:xfrm>
            <a:off x="8536984" y="3379716"/>
            <a:ext cx="780635" cy="2943243"/>
            <a:chOff x="3917533" y="3812947"/>
            <a:chExt cx="273971" cy="1032958"/>
          </a:xfrm>
        </p:grpSpPr>
        <p:sp>
          <p:nvSpPr>
            <p:cNvPr id="383" name="Google Shape;4253;p41">
              <a:extLst>
                <a:ext uri="{FF2B5EF4-FFF2-40B4-BE49-F238E27FC236}">
                  <a16:creationId xmlns:a16="http://schemas.microsoft.com/office/drawing/2014/main" id="{5E071106-069C-062C-0DD3-079838BEE758}"/>
                </a:ext>
              </a:extLst>
            </p:cNvPr>
            <p:cNvSpPr/>
            <p:nvPr/>
          </p:nvSpPr>
          <p:spPr>
            <a:xfrm flipH="1">
              <a:off x="3917533" y="4710699"/>
              <a:ext cx="273971" cy="135206"/>
            </a:xfrm>
            <a:custGeom>
              <a:avLst/>
              <a:gdLst/>
              <a:ahLst/>
              <a:cxnLst/>
              <a:rect l="l" t="t" r="r" b="b"/>
              <a:pathLst>
                <a:path w="13627" h="6725" extrusionOk="0">
                  <a:moveTo>
                    <a:pt x="7475" y="0"/>
                  </a:moveTo>
                  <a:cubicBezTo>
                    <a:pt x="5784" y="0"/>
                    <a:pt x="4023" y="387"/>
                    <a:pt x="2666" y="1141"/>
                  </a:cubicBezTo>
                  <a:cubicBezTo>
                    <a:pt x="179" y="2533"/>
                    <a:pt x="0" y="4662"/>
                    <a:pt x="2288" y="5875"/>
                  </a:cubicBezTo>
                  <a:cubicBezTo>
                    <a:pt x="3342" y="6443"/>
                    <a:pt x="4733" y="6725"/>
                    <a:pt x="6174" y="6725"/>
                  </a:cubicBezTo>
                  <a:cubicBezTo>
                    <a:pt x="7862" y="6725"/>
                    <a:pt x="9618" y="6339"/>
                    <a:pt x="10981" y="5577"/>
                  </a:cubicBezTo>
                  <a:cubicBezTo>
                    <a:pt x="13468" y="4185"/>
                    <a:pt x="13627" y="2056"/>
                    <a:pt x="11339" y="843"/>
                  </a:cubicBezTo>
                  <a:cubicBezTo>
                    <a:pt x="10291" y="277"/>
                    <a:pt x="8907" y="0"/>
                    <a:pt x="747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4254;p41">
              <a:extLst>
                <a:ext uri="{FF2B5EF4-FFF2-40B4-BE49-F238E27FC236}">
                  <a16:creationId xmlns:a16="http://schemas.microsoft.com/office/drawing/2014/main" id="{32C662E3-25FE-0A90-3609-9524B5DC4D5D}"/>
                </a:ext>
              </a:extLst>
            </p:cNvPr>
            <p:cNvSpPr/>
            <p:nvPr/>
          </p:nvSpPr>
          <p:spPr>
            <a:xfrm flipH="1">
              <a:off x="3957923" y="4739228"/>
              <a:ext cx="90412" cy="55610"/>
            </a:xfrm>
            <a:custGeom>
              <a:avLst/>
              <a:gdLst/>
              <a:ahLst/>
              <a:cxnLst/>
              <a:rect l="l" t="t" r="r" b="b"/>
              <a:pathLst>
                <a:path w="4497" h="2766" extrusionOk="0">
                  <a:moveTo>
                    <a:pt x="3204" y="0"/>
                  </a:moveTo>
                  <a:cubicBezTo>
                    <a:pt x="3303" y="0"/>
                    <a:pt x="3403" y="0"/>
                    <a:pt x="3502" y="20"/>
                  </a:cubicBezTo>
                  <a:cubicBezTo>
                    <a:pt x="3820" y="40"/>
                    <a:pt x="4218" y="20"/>
                    <a:pt x="4357" y="279"/>
                  </a:cubicBezTo>
                  <a:cubicBezTo>
                    <a:pt x="4497" y="637"/>
                    <a:pt x="4218" y="1214"/>
                    <a:pt x="3920" y="1453"/>
                  </a:cubicBezTo>
                  <a:cubicBezTo>
                    <a:pt x="3602" y="1731"/>
                    <a:pt x="3224" y="1930"/>
                    <a:pt x="2865" y="2129"/>
                  </a:cubicBezTo>
                  <a:cubicBezTo>
                    <a:pt x="2627" y="2248"/>
                    <a:pt x="2388" y="2348"/>
                    <a:pt x="2169" y="2487"/>
                  </a:cubicBezTo>
                  <a:cubicBezTo>
                    <a:pt x="1911" y="2606"/>
                    <a:pt x="1632" y="2726"/>
                    <a:pt x="1374" y="2746"/>
                  </a:cubicBezTo>
                  <a:cubicBezTo>
                    <a:pt x="1135" y="2766"/>
                    <a:pt x="916" y="2706"/>
                    <a:pt x="697" y="2626"/>
                  </a:cubicBezTo>
                  <a:cubicBezTo>
                    <a:pt x="200" y="2427"/>
                    <a:pt x="1" y="1990"/>
                    <a:pt x="180" y="1492"/>
                  </a:cubicBezTo>
                  <a:lnTo>
                    <a:pt x="319" y="1194"/>
                  </a:lnTo>
                  <a:cubicBezTo>
                    <a:pt x="638" y="597"/>
                    <a:pt x="1195" y="538"/>
                    <a:pt x="1732" y="259"/>
                  </a:cubicBezTo>
                  <a:cubicBezTo>
                    <a:pt x="2209" y="120"/>
                    <a:pt x="2706" y="0"/>
                    <a:pt x="32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4255;p41">
              <a:extLst>
                <a:ext uri="{FF2B5EF4-FFF2-40B4-BE49-F238E27FC236}">
                  <a16:creationId xmlns:a16="http://schemas.microsoft.com/office/drawing/2014/main" id="{86A2CD4F-7FF9-6D30-7F49-DB694A56DD76}"/>
                </a:ext>
              </a:extLst>
            </p:cNvPr>
            <p:cNvSpPr/>
            <p:nvPr/>
          </p:nvSpPr>
          <p:spPr>
            <a:xfrm flipH="1">
              <a:off x="3959511" y="4735630"/>
              <a:ext cx="87215" cy="52494"/>
            </a:xfrm>
            <a:custGeom>
              <a:avLst/>
              <a:gdLst/>
              <a:ahLst/>
              <a:cxnLst/>
              <a:rect l="l" t="t" r="r" b="b"/>
              <a:pathLst>
                <a:path w="4338" h="2611" extrusionOk="0">
                  <a:moveTo>
                    <a:pt x="3780" y="0"/>
                  </a:moveTo>
                  <a:cubicBezTo>
                    <a:pt x="3581" y="0"/>
                    <a:pt x="3342" y="20"/>
                    <a:pt x="3144" y="40"/>
                  </a:cubicBezTo>
                  <a:cubicBezTo>
                    <a:pt x="2686" y="100"/>
                    <a:pt x="2189" y="199"/>
                    <a:pt x="1711" y="339"/>
                  </a:cubicBezTo>
                  <a:cubicBezTo>
                    <a:pt x="1353" y="438"/>
                    <a:pt x="1015" y="577"/>
                    <a:pt x="697" y="697"/>
                  </a:cubicBezTo>
                  <a:cubicBezTo>
                    <a:pt x="339" y="836"/>
                    <a:pt x="319" y="935"/>
                    <a:pt x="219" y="1293"/>
                  </a:cubicBezTo>
                  <a:cubicBezTo>
                    <a:pt x="160" y="1472"/>
                    <a:pt x="140" y="1632"/>
                    <a:pt x="100" y="1811"/>
                  </a:cubicBezTo>
                  <a:cubicBezTo>
                    <a:pt x="1" y="2208"/>
                    <a:pt x="259" y="2368"/>
                    <a:pt x="617" y="2487"/>
                  </a:cubicBezTo>
                  <a:cubicBezTo>
                    <a:pt x="807" y="2556"/>
                    <a:pt x="997" y="2610"/>
                    <a:pt x="1200" y="2610"/>
                  </a:cubicBezTo>
                  <a:cubicBezTo>
                    <a:pt x="1231" y="2610"/>
                    <a:pt x="1262" y="2609"/>
                    <a:pt x="1294" y="2606"/>
                  </a:cubicBezTo>
                  <a:cubicBezTo>
                    <a:pt x="1552" y="2586"/>
                    <a:pt x="1831" y="2467"/>
                    <a:pt x="2089" y="2328"/>
                  </a:cubicBezTo>
                  <a:cubicBezTo>
                    <a:pt x="2308" y="2208"/>
                    <a:pt x="2547" y="2109"/>
                    <a:pt x="2785" y="1990"/>
                  </a:cubicBezTo>
                  <a:cubicBezTo>
                    <a:pt x="3144" y="1791"/>
                    <a:pt x="3522" y="1592"/>
                    <a:pt x="3840" y="1313"/>
                  </a:cubicBezTo>
                  <a:cubicBezTo>
                    <a:pt x="4039" y="1134"/>
                    <a:pt x="4238" y="796"/>
                    <a:pt x="4297" y="518"/>
                  </a:cubicBezTo>
                  <a:cubicBezTo>
                    <a:pt x="4337" y="339"/>
                    <a:pt x="4277" y="120"/>
                    <a:pt x="4118" y="40"/>
                  </a:cubicBezTo>
                  <a:cubicBezTo>
                    <a:pt x="4019" y="0"/>
                    <a:pt x="3899" y="0"/>
                    <a:pt x="3780" y="0"/>
                  </a:cubicBezTo>
                  <a:close/>
                </a:path>
              </a:pathLst>
            </a:custGeom>
            <a:solidFill>
              <a:srgbClr val="1513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4256;p41">
              <a:extLst>
                <a:ext uri="{FF2B5EF4-FFF2-40B4-BE49-F238E27FC236}">
                  <a16:creationId xmlns:a16="http://schemas.microsoft.com/office/drawing/2014/main" id="{CDF55032-3617-8E1B-4271-0FE12C3181C6}"/>
                </a:ext>
              </a:extLst>
            </p:cNvPr>
            <p:cNvSpPr/>
            <p:nvPr/>
          </p:nvSpPr>
          <p:spPr>
            <a:xfrm flipH="1">
              <a:off x="4008306" y="4746024"/>
              <a:ext cx="30017" cy="19884"/>
            </a:xfrm>
            <a:custGeom>
              <a:avLst/>
              <a:gdLst/>
              <a:ahLst/>
              <a:cxnLst/>
              <a:rect l="l" t="t" r="r" b="b"/>
              <a:pathLst>
                <a:path w="1493" h="989" extrusionOk="0">
                  <a:moveTo>
                    <a:pt x="179" y="1"/>
                  </a:moveTo>
                  <a:cubicBezTo>
                    <a:pt x="120" y="219"/>
                    <a:pt x="0" y="597"/>
                    <a:pt x="140" y="796"/>
                  </a:cubicBezTo>
                  <a:cubicBezTo>
                    <a:pt x="241" y="937"/>
                    <a:pt x="410" y="989"/>
                    <a:pt x="595" y="989"/>
                  </a:cubicBezTo>
                  <a:cubicBezTo>
                    <a:pt x="881" y="989"/>
                    <a:pt x="1204" y="865"/>
                    <a:pt x="1373" y="757"/>
                  </a:cubicBezTo>
                  <a:cubicBezTo>
                    <a:pt x="1433" y="697"/>
                    <a:pt x="1492" y="637"/>
                    <a:pt x="1492" y="577"/>
                  </a:cubicBezTo>
                  <a:cubicBezTo>
                    <a:pt x="1492" y="518"/>
                    <a:pt x="1472" y="498"/>
                    <a:pt x="1433" y="478"/>
                  </a:cubicBezTo>
                  <a:cubicBezTo>
                    <a:pt x="1373" y="379"/>
                    <a:pt x="1333" y="239"/>
                    <a:pt x="1214" y="180"/>
                  </a:cubicBezTo>
                  <a:cubicBezTo>
                    <a:pt x="1114" y="120"/>
                    <a:pt x="935" y="120"/>
                    <a:pt x="836" y="100"/>
                  </a:cubicBezTo>
                  <a:cubicBezTo>
                    <a:pt x="617" y="80"/>
                    <a:pt x="398" y="20"/>
                    <a:pt x="179" y="1"/>
                  </a:cubicBezTo>
                  <a:close/>
                </a:path>
              </a:pathLst>
            </a:custGeom>
            <a:solidFill>
              <a:srgbClr val="1F1E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4257;p41">
              <a:extLst>
                <a:ext uri="{FF2B5EF4-FFF2-40B4-BE49-F238E27FC236}">
                  <a16:creationId xmlns:a16="http://schemas.microsoft.com/office/drawing/2014/main" id="{BB3BFB02-58A8-F724-5332-A92FB3269635}"/>
                </a:ext>
              </a:extLst>
            </p:cNvPr>
            <p:cNvSpPr/>
            <p:nvPr/>
          </p:nvSpPr>
          <p:spPr>
            <a:xfrm flipH="1">
              <a:off x="4061505" y="4756820"/>
              <a:ext cx="90814" cy="59209"/>
            </a:xfrm>
            <a:custGeom>
              <a:avLst/>
              <a:gdLst/>
              <a:ahLst/>
              <a:cxnLst/>
              <a:rect l="l" t="t" r="r" b="b"/>
              <a:pathLst>
                <a:path w="4517" h="2945" extrusionOk="0">
                  <a:moveTo>
                    <a:pt x="3204" y="160"/>
                  </a:moveTo>
                  <a:cubicBezTo>
                    <a:pt x="3303" y="160"/>
                    <a:pt x="3402" y="160"/>
                    <a:pt x="3502" y="180"/>
                  </a:cubicBezTo>
                  <a:cubicBezTo>
                    <a:pt x="3820" y="200"/>
                    <a:pt x="4258" y="1"/>
                    <a:pt x="4357" y="299"/>
                  </a:cubicBezTo>
                  <a:cubicBezTo>
                    <a:pt x="4516" y="876"/>
                    <a:pt x="4198" y="1373"/>
                    <a:pt x="3920" y="1632"/>
                  </a:cubicBezTo>
                  <a:cubicBezTo>
                    <a:pt x="3601" y="1891"/>
                    <a:pt x="3223" y="2089"/>
                    <a:pt x="2865" y="2288"/>
                  </a:cubicBezTo>
                  <a:cubicBezTo>
                    <a:pt x="2627" y="2428"/>
                    <a:pt x="2388" y="2527"/>
                    <a:pt x="2169" y="2646"/>
                  </a:cubicBezTo>
                  <a:cubicBezTo>
                    <a:pt x="1911" y="2766"/>
                    <a:pt x="1632" y="2885"/>
                    <a:pt x="1373" y="2925"/>
                  </a:cubicBezTo>
                  <a:cubicBezTo>
                    <a:pt x="1135" y="2945"/>
                    <a:pt x="916" y="2865"/>
                    <a:pt x="697" y="2786"/>
                  </a:cubicBezTo>
                  <a:cubicBezTo>
                    <a:pt x="538" y="2746"/>
                    <a:pt x="399" y="2666"/>
                    <a:pt x="299" y="2547"/>
                  </a:cubicBezTo>
                  <a:cubicBezTo>
                    <a:pt x="1" y="2229"/>
                    <a:pt x="120" y="1652"/>
                    <a:pt x="339" y="1294"/>
                  </a:cubicBezTo>
                  <a:cubicBezTo>
                    <a:pt x="637" y="796"/>
                    <a:pt x="1214" y="578"/>
                    <a:pt x="1771" y="399"/>
                  </a:cubicBezTo>
                  <a:cubicBezTo>
                    <a:pt x="2209" y="259"/>
                    <a:pt x="2706" y="160"/>
                    <a:pt x="3204" y="16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4258;p41">
              <a:extLst>
                <a:ext uri="{FF2B5EF4-FFF2-40B4-BE49-F238E27FC236}">
                  <a16:creationId xmlns:a16="http://schemas.microsoft.com/office/drawing/2014/main" id="{FD529A43-DC35-43C8-553B-D8C1B9C7421F}"/>
                </a:ext>
              </a:extLst>
            </p:cNvPr>
            <p:cNvSpPr/>
            <p:nvPr/>
          </p:nvSpPr>
          <p:spPr>
            <a:xfrm flipH="1">
              <a:off x="4063515" y="4755634"/>
              <a:ext cx="86391" cy="52474"/>
            </a:xfrm>
            <a:custGeom>
              <a:avLst/>
              <a:gdLst/>
              <a:ahLst/>
              <a:cxnLst/>
              <a:rect l="l" t="t" r="r" b="b"/>
              <a:pathLst>
                <a:path w="4297" h="2610" extrusionOk="0">
                  <a:moveTo>
                    <a:pt x="3760" y="0"/>
                  </a:moveTo>
                  <a:cubicBezTo>
                    <a:pt x="3541" y="0"/>
                    <a:pt x="3302" y="20"/>
                    <a:pt x="3103" y="40"/>
                  </a:cubicBezTo>
                  <a:cubicBezTo>
                    <a:pt x="2248" y="139"/>
                    <a:pt x="1413" y="378"/>
                    <a:pt x="637" y="716"/>
                  </a:cubicBezTo>
                  <a:cubicBezTo>
                    <a:pt x="517" y="776"/>
                    <a:pt x="398" y="816"/>
                    <a:pt x="318" y="915"/>
                  </a:cubicBezTo>
                  <a:cubicBezTo>
                    <a:pt x="219" y="1015"/>
                    <a:pt x="179" y="1174"/>
                    <a:pt x="139" y="1293"/>
                  </a:cubicBezTo>
                  <a:cubicBezTo>
                    <a:pt x="100" y="1512"/>
                    <a:pt x="0" y="1930"/>
                    <a:pt x="100" y="2168"/>
                  </a:cubicBezTo>
                  <a:cubicBezTo>
                    <a:pt x="179" y="2327"/>
                    <a:pt x="398" y="2407"/>
                    <a:pt x="577" y="2487"/>
                  </a:cubicBezTo>
                  <a:cubicBezTo>
                    <a:pt x="767" y="2556"/>
                    <a:pt x="957" y="2610"/>
                    <a:pt x="1160" y="2610"/>
                  </a:cubicBezTo>
                  <a:cubicBezTo>
                    <a:pt x="1191" y="2610"/>
                    <a:pt x="1222" y="2609"/>
                    <a:pt x="1253" y="2606"/>
                  </a:cubicBezTo>
                  <a:cubicBezTo>
                    <a:pt x="1512" y="2586"/>
                    <a:pt x="1791" y="2467"/>
                    <a:pt x="2049" y="2327"/>
                  </a:cubicBezTo>
                  <a:cubicBezTo>
                    <a:pt x="2268" y="2208"/>
                    <a:pt x="2507" y="2109"/>
                    <a:pt x="2745" y="1989"/>
                  </a:cubicBezTo>
                  <a:cubicBezTo>
                    <a:pt x="3103" y="1790"/>
                    <a:pt x="3481" y="1591"/>
                    <a:pt x="3800" y="1313"/>
                  </a:cubicBezTo>
                  <a:cubicBezTo>
                    <a:pt x="4078" y="1094"/>
                    <a:pt x="4297" y="736"/>
                    <a:pt x="4257" y="378"/>
                  </a:cubicBezTo>
                  <a:cubicBezTo>
                    <a:pt x="4257" y="219"/>
                    <a:pt x="4158" y="80"/>
                    <a:pt x="4019" y="20"/>
                  </a:cubicBezTo>
                  <a:cubicBezTo>
                    <a:pt x="3939" y="0"/>
                    <a:pt x="3859" y="0"/>
                    <a:pt x="3760" y="0"/>
                  </a:cubicBezTo>
                  <a:close/>
                </a:path>
              </a:pathLst>
            </a:custGeom>
            <a:solidFill>
              <a:srgbClr val="1513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4259;p41">
              <a:extLst>
                <a:ext uri="{FF2B5EF4-FFF2-40B4-BE49-F238E27FC236}">
                  <a16:creationId xmlns:a16="http://schemas.microsoft.com/office/drawing/2014/main" id="{193AFB79-7C35-C710-D6BB-2A9EDEB307F7}"/>
                </a:ext>
              </a:extLst>
            </p:cNvPr>
            <p:cNvSpPr/>
            <p:nvPr/>
          </p:nvSpPr>
          <p:spPr>
            <a:xfrm flipH="1">
              <a:off x="4112692" y="4767215"/>
              <a:ext cx="30821" cy="18818"/>
            </a:xfrm>
            <a:custGeom>
              <a:avLst/>
              <a:gdLst/>
              <a:ahLst/>
              <a:cxnLst/>
              <a:rect l="l" t="t" r="r" b="b"/>
              <a:pathLst>
                <a:path w="1533" h="936" extrusionOk="0">
                  <a:moveTo>
                    <a:pt x="239" y="1"/>
                  </a:moveTo>
                  <a:cubicBezTo>
                    <a:pt x="180" y="240"/>
                    <a:pt x="80" y="498"/>
                    <a:pt x="40" y="737"/>
                  </a:cubicBezTo>
                  <a:cubicBezTo>
                    <a:pt x="0" y="876"/>
                    <a:pt x="577" y="936"/>
                    <a:pt x="657" y="936"/>
                  </a:cubicBezTo>
                  <a:cubicBezTo>
                    <a:pt x="935" y="936"/>
                    <a:pt x="1174" y="876"/>
                    <a:pt x="1393" y="737"/>
                  </a:cubicBezTo>
                  <a:cubicBezTo>
                    <a:pt x="1473" y="697"/>
                    <a:pt x="1532" y="637"/>
                    <a:pt x="1532" y="558"/>
                  </a:cubicBezTo>
                  <a:cubicBezTo>
                    <a:pt x="1532" y="518"/>
                    <a:pt x="1492" y="498"/>
                    <a:pt x="1473" y="458"/>
                  </a:cubicBezTo>
                  <a:cubicBezTo>
                    <a:pt x="1393" y="359"/>
                    <a:pt x="1373" y="240"/>
                    <a:pt x="1254" y="160"/>
                  </a:cubicBezTo>
                  <a:cubicBezTo>
                    <a:pt x="1154" y="120"/>
                    <a:pt x="975" y="120"/>
                    <a:pt x="876" y="80"/>
                  </a:cubicBezTo>
                  <a:cubicBezTo>
                    <a:pt x="657" y="61"/>
                    <a:pt x="438" y="21"/>
                    <a:pt x="239" y="1"/>
                  </a:cubicBezTo>
                  <a:close/>
                </a:path>
              </a:pathLst>
            </a:custGeom>
            <a:solidFill>
              <a:srgbClr val="1F1E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4260;p41">
              <a:extLst>
                <a:ext uri="{FF2B5EF4-FFF2-40B4-BE49-F238E27FC236}">
                  <a16:creationId xmlns:a16="http://schemas.microsoft.com/office/drawing/2014/main" id="{CF2A0D00-065C-E56F-C0A3-7321BDDE06BD}"/>
                </a:ext>
              </a:extLst>
            </p:cNvPr>
            <p:cNvSpPr/>
            <p:nvPr/>
          </p:nvSpPr>
          <p:spPr>
            <a:xfrm flipH="1">
              <a:off x="3982311" y="4246453"/>
              <a:ext cx="165605" cy="529586"/>
            </a:xfrm>
            <a:custGeom>
              <a:avLst/>
              <a:gdLst/>
              <a:ahLst/>
              <a:cxnLst/>
              <a:rect l="l" t="t" r="r" b="b"/>
              <a:pathLst>
                <a:path w="8237" h="26341" extrusionOk="0">
                  <a:moveTo>
                    <a:pt x="2184" y="0"/>
                  </a:moveTo>
                  <a:cubicBezTo>
                    <a:pt x="1624" y="0"/>
                    <a:pt x="1043" y="130"/>
                    <a:pt x="617" y="500"/>
                  </a:cubicBezTo>
                  <a:cubicBezTo>
                    <a:pt x="100" y="957"/>
                    <a:pt x="160" y="1813"/>
                    <a:pt x="100" y="2469"/>
                  </a:cubicBezTo>
                  <a:cubicBezTo>
                    <a:pt x="60" y="3046"/>
                    <a:pt x="1" y="3643"/>
                    <a:pt x="80" y="4220"/>
                  </a:cubicBezTo>
                  <a:cubicBezTo>
                    <a:pt x="279" y="5632"/>
                    <a:pt x="518" y="6945"/>
                    <a:pt x="578" y="8377"/>
                  </a:cubicBezTo>
                  <a:cubicBezTo>
                    <a:pt x="717" y="12197"/>
                    <a:pt x="717" y="15996"/>
                    <a:pt x="617" y="19776"/>
                  </a:cubicBezTo>
                  <a:cubicBezTo>
                    <a:pt x="597" y="20790"/>
                    <a:pt x="558" y="21845"/>
                    <a:pt x="498" y="22859"/>
                  </a:cubicBezTo>
                  <a:cubicBezTo>
                    <a:pt x="478" y="23377"/>
                    <a:pt x="458" y="23914"/>
                    <a:pt x="418" y="24411"/>
                  </a:cubicBezTo>
                  <a:cubicBezTo>
                    <a:pt x="399" y="24650"/>
                    <a:pt x="399" y="24928"/>
                    <a:pt x="379" y="25167"/>
                  </a:cubicBezTo>
                  <a:cubicBezTo>
                    <a:pt x="379" y="25286"/>
                    <a:pt x="359" y="25425"/>
                    <a:pt x="359" y="25565"/>
                  </a:cubicBezTo>
                  <a:cubicBezTo>
                    <a:pt x="359" y="25664"/>
                    <a:pt x="319" y="25784"/>
                    <a:pt x="319" y="25883"/>
                  </a:cubicBezTo>
                  <a:cubicBezTo>
                    <a:pt x="319" y="25923"/>
                    <a:pt x="319" y="25943"/>
                    <a:pt x="359" y="25963"/>
                  </a:cubicBezTo>
                  <a:cubicBezTo>
                    <a:pt x="359" y="26062"/>
                    <a:pt x="379" y="26122"/>
                    <a:pt x="458" y="26142"/>
                  </a:cubicBezTo>
                  <a:cubicBezTo>
                    <a:pt x="617" y="26261"/>
                    <a:pt x="856" y="26341"/>
                    <a:pt x="1075" y="26341"/>
                  </a:cubicBezTo>
                  <a:cubicBezTo>
                    <a:pt x="1294" y="26341"/>
                    <a:pt x="1552" y="26261"/>
                    <a:pt x="1711" y="26122"/>
                  </a:cubicBezTo>
                  <a:cubicBezTo>
                    <a:pt x="1731" y="26122"/>
                    <a:pt x="1731" y="26102"/>
                    <a:pt x="1771" y="26062"/>
                  </a:cubicBezTo>
                  <a:lnTo>
                    <a:pt x="1771" y="26022"/>
                  </a:lnTo>
                  <a:cubicBezTo>
                    <a:pt x="1771" y="25923"/>
                    <a:pt x="1791" y="25784"/>
                    <a:pt x="1811" y="25684"/>
                  </a:cubicBezTo>
                  <a:cubicBezTo>
                    <a:pt x="1811" y="25565"/>
                    <a:pt x="1811" y="25445"/>
                    <a:pt x="1851" y="25326"/>
                  </a:cubicBezTo>
                  <a:cubicBezTo>
                    <a:pt x="1871" y="25067"/>
                    <a:pt x="1871" y="24829"/>
                    <a:pt x="1890" y="24550"/>
                  </a:cubicBezTo>
                  <a:cubicBezTo>
                    <a:pt x="1950" y="24053"/>
                    <a:pt x="1970" y="23536"/>
                    <a:pt x="2010" y="23038"/>
                  </a:cubicBezTo>
                  <a:cubicBezTo>
                    <a:pt x="2109" y="22024"/>
                    <a:pt x="2209" y="20989"/>
                    <a:pt x="2348" y="19975"/>
                  </a:cubicBezTo>
                  <a:cubicBezTo>
                    <a:pt x="2467" y="18960"/>
                    <a:pt x="2567" y="17946"/>
                    <a:pt x="2686" y="16951"/>
                  </a:cubicBezTo>
                  <a:cubicBezTo>
                    <a:pt x="2806" y="15917"/>
                    <a:pt x="2945" y="14902"/>
                    <a:pt x="3044" y="13908"/>
                  </a:cubicBezTo>
                  <a:cubicBezTo>
                    <a:pt x="3164" y="12893"/>
                    <a:pt x="3263" y="11859"/>
                    <a:pt x="3343" y="10844"/>
                  </a:cubicBezTo>
                  <a:cubicBezTo>
                    <a:pt x="3442" y="9830"/>
                    <a:pt x="3502" y="8815"/>
                    <a:pt x="3561" y="7801"/>
                  </a:cubicBezTo>
                  <a:cubicBezTo>
                    <a:pt x="3581" y="7263"/>
                    <a:pt x="3601" y="6726"/>
                    <a:pt x="3601" y="6209"/>
                  </a:cubicBezTo>
                  <a:cubicBezTo>
                    <a:pt x="4158" y="8119"/>
                    <a:pt x="4675" y="10048"/>
                    <a:pt x="5232" y="11978"/>
                  </a:cubicBezTo>
                  <a:cubicBezTo>
                    <a:pt x="5471" y="12893"/>
                    <a:pt x="5750" y="13808"/>
                    <a:pt x="5869" y="14783"/>
                  </a:cubicBezTo>
                  <a:cubicBezTo>
                    <a:pt x="6068" y="16155"/>
                    <a:pt x="5988" y="17528"/>
                    <a:pt x="5929" y="18940"/>
                  </a:cubicBezTo>
                  <a:cubicBezTo>
                    <a:pt x="5869" y="19935"/>
                    <a:pt x="5789" y="20950"/>
                    <a:pt x="5690" y="21944"/>
                  </a:cubicBezTo>
                  <a:cubicBezTo>
                    <a:pt x="5571" y="22939"/>
                    <a:pt x="5372" y="23934"/>
                    <a:pt x="5392" y="24948"/>
                  </a:cubicBezTo>
                  <a:cubicBezTo>
                    <a:pt x="5392" y="24968"/>
                    <a:pt x="5392" y="25028"/>
                    <a:pt x="5431" y="25048"/>
                  </a:cubicBezTo>
                  <a:cubicBezTo>
                    <a:pt x="5451" y="25067"/>
                    <a:pt x="5471" y="25107"/>
                    <a:pt x="5491" y="25107"/>
                  </a:cubicBezTo>
                  <a:cubicBezTo>
                    <a:pt x="5705" y="25225"/>
                    <a:pt x="5947" y="25262"/>
                    <a:pt x="6197" y="25262"/>
                  </a:cubicBezTo>
                  <a:cubicBezTo>
                    <a:pt x="6412" y="25262"/>
                    <a:pt x="6632" y="25234"/>
                    <a:pt x="6844" y="25207"/>
                  </a:cubicBezTo>
                  <a:cubicBezTo>
                    <a:pt x="6824" y="25207"/>
                    <a:pt x="6963" y="24132"/>
                    <a:pt x="6963" y="24033"/>
                  </a:cubicBezTo>
                  <a:cubicBezTo>
                    <a:pt x="7023" y="23655"/>
                    <a:pt x="7082" y="23257"/>
                    <a:pt x="7142" y="22879"/>
                  </a:cubicBezTo>
                  <a:cubicBezTo>
                    <a:pt x="7261" y="22084"/>
                    <a:pt x="7361" y="21288"/>
                    <a:pt x="7480" y="20532"/>
                  </a:cubicBezTo>
                  <a:cubicBezTo>
                    <a:pt x="7679" y="18940"/>
                    <a:pt x="7858" y="17349"/>
                    <a:pt x="7978" y="15758"/>
                  </a:cubicBezTo>
                  <a:cubicBezTo>
                    <a:pt x="8117" y="14166"/>
                    <a:pt x="8177" y="12575"/>
                    <a:pt x="8216" y="10983"/>
                  </a:cubicBezTo>
                  <a:cubicBezTo>
                    <a:pt x="8236" y="9491"/>
                    <a:pt x="8017" y="7999"/>
                    <a:pt x="8077" y="6508"/>
                  </a:cubicBezTo>
                  <a:cubicBezTo>
                    <a:pt x="8117" y="6209"/>
                    <a:pt x="8137" y="5871"/>
                    <a:pt x="8077" y="5573"/>
                  </a:cubicBezTo>
                  <a:cubicBezTo>
                    <a:pt x="8037" y="5274"/>
                    <a:pt x="7918" y="5016"/>
                    <a:pt x="7818" y="4737"/>
                  </a:cubicBezTo>
                  <a:cubicBezTo>
                    <a:pt x="7620" y="4041"/>
                    <a:pt x="7679" y="3265"/>
                    <a:pt x="7381" y="2589"/>
                  </a:cubicBezTo>
                  <a:cubicBezTo>
                    <a:pt x="6864" y="1495"/>
                    <a:pt x="5630" y="1196"/>
                    <a:pt x="4596" y="739"/>
                  </a:cubicBezTo>
                  <a:cubicBezTo>
                    <a:pt x="3880" y="400"/>
                    <a:pt x="3144" y="62"/>
                    <a:pt x="2308" y="3"/>
                  </a:cubicBezTo>
                  <a:cubicBezTo>
                    <a:pt x="2267" y="1"/>
                    <a:pt x="2226" y="0"/>
                    <a:pt x="21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4261;p41">
              <a:extLst>
                <a:ext uri="{FF2B5EF4-FFF2-40B4-BE49-F238E27FC236}">
                  <a16:creationId xmlns:a16="http://schemas.microsoft.com/office/drawing/2014/main" id="{EB5AFD84-CF46-C9C7-A6A5-A5BEC61A1EDF}"/>
                </a:ext>
              </a:extLst>
            </p:cNvPr>
            <p:cNvSpPr/>
            <p:nvPr/>
          </p:nvSpPr>
          <p:spPr>
            <a:xfrm flipH="1">
              <a:off x="4021918" y="3853941"/>
              <a:ext cx="109190" cy="159312"/>
            </a:xfrm>
            <a:custGeom>
              <a:avLst/>
              <a:gdLst/>
              <a:ahLst/>
              <a:cxnLst/>
              <a:rect l="l" t="t" r="r" b="b"/>
              <a:pathLst>
                <a:path w="5431" h="7924" extrusionOk="0">
                  <a:moveTo>
                    <a:pt x="3093" y="1"/>
                  </a:moveTo>
                  <a:cubicBezTo>
                    <a:pt x="2895" y="1"/>
                    <a:pt x="2696" y="11"/>
                    <a:pt x="2507" y="31"/>
                  </a:cubicBezTo>
                  <a:cubicBezTo>
                    <a:pt x="2029" y="90"/>
                    <a:pt x="1532" y="210"/>
                    <a:pt x="1194" y="528"/>
                  </a:cubicBezTo>
                  <a:cubicBezTo>
                    <a:pt x="955" y="787"/>
                    <a:pt x="836" y="1105"/>
                    <a:pt x="736" y="1463"/>
                  </a:cubicBezTo>
                  <a:cubicBezTo>
                    <a:pt x="0" y="3790"/>
                    <a:pt x="995" y="5640"/>
                    <a:pt x="1134" y="7888"/>
                  </a:cubicBezTo>
                  <a:cubicBezTo>
                    <a:pt x="1213" y="7912"/>
                    <a:pt x="1458" y="7923"/>
                    <a:pt x="1776" y="7923"/>
                  </a:cubicBezTo>
                  <a:cubicBezTo>
                    <a:pt x="2263" y="7923"/>
                    <a:pt x="2920" y="7897"/>
                    <a:pt x="3402" y="7849"/>
                  </a:cubicBezTo>
                  <a:cubicBezTo>
                    <a:pt x="3800" y="7829"/>
                    <a:pt x="4058" y="7769"/>
                    <a:pt x="4038" y="7749"/>
                  </a:cubicBezTo>
                  <a:cubicBezTo>
                    <a:pt x="3899" y="7172"/>
                    <a:pt x="3839" y="6595"/>
                    <a:pt x="3919" y="5999"/>
                  </a:cubicBezTo>
                  <a:cubicBezTo>
                    <a:pt x="4357" y="5959"/>
                    <a:pt x="4854" y="5899"/>
                    <a:pt x="5152" y="5561"/>
                  </a:cubicBezTo>
                  <a:cubicBezTo>
                    <a:pt x="5411" y="5262"/>
                    <a:pt x="5431" y="4845"/>
                    <a:pt x="5411" y="4467"/>
                  </a:cubicBezTo>
                  <a:cubicBezTo>
                    <a:pt x="5391" y="3373"/>
                    <a:pt x="5172" y="2279"/>
                    <a:pt x="4934" y="1204"/>
                  </a:cubicBezTo>
                  <a:cubicBezTo>
                    <a:pt x="4854" y="926"/>
                    <a:pt x="4794" y="667"/>
                    <a:pt x="4635" y="409"/>
                  </a:cubicBezTo>
                  <a:cubicBezTo>
                    <a:pt x="4377" y="51"/>
                    <a:pt x="4058" y="90"/>
                    <a:pt x="3680" y="31"/>
                  </a:cubicBezTo>
                  <a:cubicBezTo>
                    <a:pt x="3491" y="11"/>
                    <a:pt x="3292" y="1"/>
                    <a:pt x="309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4262;p41">
              <a:extLst>
                <a:ext uri="{FF2B5EF4-FFF2-40B4-BE49-F238E27FC236}">
                  <a16:creationId xmlns:a16="http://schemas.microsoft.com/office/drawing/2014/main" id="{CF72CC4F-590D-C179-9192-DC3DE507B601}"/>
                </a:ext>
              </a:extLst>
            </p:cNvPr>
            <p:cNvSpPr/>
            <p:nvPr/>
          </p:nvSpPr>
          <p:spPr>
            <a:xfrm flipH="1">
              <a:off x="4024311" y="3812947"/>
              <a:ext cx="128009" cy="160880"/>
            </a:xfrm>
            <a:custGeom>
              <a:avLst/>
              <a:gdLst/>
              <a:ahLst/>
              <a:cxnLst/>
              <a:rect l="l" t="t" r="r" b="b"/>
              <a:pathLst>
                <a:path w="6367" h="8002" extrusionOk="0">
                  <a:moveTo>
                    <a:pt x="5372" y="1"/>
                  </a:moveTo>
                  <a:lnTo>
                    <a:pt x="5372" y="1"/>
                  </a:lnTo>
                  <a:cubicBezTo>
                    <a:pt x="4477" y="180"/>
                    <a:pt x="3582" y="299"/>
                    <a:pt x="2686" y="379"/>
                  </a:cubicBezTo>
                  <a:cubicBezTo>
                    <a:pt x="2328" y="399"/>
                    <a:pt x="1990" y="439"/>
                    <a:pt x="1672" y="538"/>
                  </a:cubicBezTo>
                  <a:cubicBezTo>
                    <a:pt x="896" y="777"/>
                    <a:pt x="379" y="1493"/>
                    <a:pt x="399" y="2289"/>
                  </a:cubicBezTo>
                  <a:cubicBezTo>
                    <a:pt x="419" y="2686"/>
                    <a:pt x="140" y="3064"/>
                    <a:pt x="80" y="3482"/>
                  </a:cubicBezTo>
                  <a:cubicBezTo>
                    <a:pt x="1" y="3920"/>
                    <a:pt x="21" y="4337"/>
                    <a:pt x="140" y="4755"/>
                  </a:cubicBezTo>
                  <a:cubicBezTo>
                    <a:pt x="240" y="5133"/>
                    <a:pt x="438" y="5451"/>
                    <a:pt x="618" y="5810"/>
                  </a:cubicBezTo>
                  <a:cubicBezTo>
                    <a:pt x="697" y="5929"/>
                    <a:pt x="777" y="6068"/>
                    <a:pt x="876" y="6227"/>
                  </a:cubicBezTo>
                  <a:cubicBezTo>
                    <a:pt x="1095" y="6645"/>
                    <a:pt x="1314" y="7083"/>
                    <a:pt x="1572" y="7500"/>
                  </a:cubicBezTo>
                  <a:cubicBezTo>
                    <a:pt x="1612" y="7620"/>
                    <a:pt x="1692" y="7719"/>
                    <a:pt x="1791" y="7819"/>
                  </a:cubicBezTo>
                  <a:cubicBezTo>
                    <a:pt x="1891" y="7898"/>
                    <a:pt x="2030" y="7938"/>
                    <a:pt x="2169" y="7958"/>
                  </a:cubicBezTo>
                  <a:cubicBezTo>
                    <a:pt x="2320" y="7987"/>
                    <a:pt x="2474" y="8002"/>
                    <a:pt x="2628" y="8002"/>
                  </a:cubicBezTo>
                  <a:cubicBezTo>
                    <a:pt x="3205" y="8002"/>
                    <a:pt x="3787" y="7802"/>
                    <a:pt x="4258" y="7441"/>
                  </a:cubicBezTo>
                  <a:cubicBezTo>
                    <a:pt x="4377" y="7341"/>
                    <a:pt x="4497" y="7222"/>
                    <a:pt x="4576" y="7063"/>
                  </a:cubicBezTo>
                  <a:cubicBezTo>
                    <a:pt x="4656" y="6943"/>
                    <a:pt x="4656" y="6804"/>
                    <a:pt x="4676" y="6645"/>
                  </a:cubicBezTo>
                  <a:cubicBezTo>
                    <a:pt x="4715" y="6247"/>
                    <a:pt x="4775" y="5889"/>
                    <a:pt x="4954" y="5531"/>
                  </a:cubicBezTo>
                  <a:cubicBezTo>
                    <a:pt x="4993" y="5433"/>
                    <a:pt x="5379" y="4488"/>
                    <a:pt x="5354" y="4458"/>
                  </a:cubicBezTo>
                  <a:lnTo>
                    <a:pt x="5354" y="4458"/>
                  </a:lnTo>
                  <a:cubicBezTo>
                    <a:pt x="5611" y="4578"/>
                    <a:pt x="5591" y="5014"/>
                    <a:pt x="5810" y="5213"/>
                  </a:cubicBezTo>
                  <a:cubicBezTo>
                    <a:pt x="5849" y="5213"/>
                    <a:pt x="5849" y="5233"/>
                    <a:pt x="5869" y="5233"/>
                  </a:cubicBezTo>
                  <a:cubicBezTo>
                    <a:pt x="5889" y="5233"/>
                    <a:pt x="5909" y="5213"/>
                    <a:pt x="5909" y="5153"/>
                  </a:cubicBezTo>
                  <a:cubicBezTo>
                    <a:pt x="5969" y="4894"/>
                    <a:pt x="5909" y="4616"/>
                    <a:pt x="5810" y="4357"/>
                  </a:cubicBezTo>
                  <a:cubicBezTo>
                    <a:pt x="5611" y="3940"/>
                    <a:pt x="5392" y="3741"/>
                    <a:pt x="5611" y="3243"/>
                  </a:cubicBezTo>
                  <a:cubicBezTo>
                    <a:pt x="5750" y="2965"/>
                    <a:pt x="5909" y="2746"/>
                    <a:pt x="6068" y="2468"/>
                  </a:cubicBezTo>
                  <a:cubicBezTo>
                    <a:pt x="6367" y="1871"/>
                    <a:pt x="6307" y="1214"/>
                    <a:pt x="6267" y="558"/>
                  </a:cubicBezTo>
                  <a:lnTo>
                    <a:pt x="6267" y="558"/>
                  </a:lnTo>
                  <a:cubicBezTo>
                    <a:pt x="6126" y="572"/>
                    <a:pt x="5986" y="586"/>
                    <a:pt x="5845" y="586"/>
                  </a:cubicBezTo>
                  <a:cubicBezTo>
                    <a:pt x="5787" y="586"/>
                    <a:pt x="5729" y="584"/>
                    <a:pt x="5670" y="578"/>
                  </a:cubicBezTo>
                  <a:lnTo>
                    <a:pt x="5810" y="200"/>
                  </a:lnTo>
                  <a:lnTo>
                    <a:pt x="5810" y="200"/>
                  </a:lnTo>
                  <a:cubicBezTo>
                    <a:pt x="5630" y="240"/>
                    <a:pt x="5432" y="240"/>
                    <a:pt x="5272" y="259"/>
                  </a:cubicBezTo>
                  <a:cubicBezTo>
                    <a:pt x="5292" y="180"/>
                    <a:pt x="5332" y="80"/>
                    <a:pt x="53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4263;p41">
              <a:extLst>
                <a:ext uri="{FF2B5EF4-FFF2-40B4-BE49-F238E27FC236}">
                  <a16:creationId xmlns:a16="http://schemas.microsoft.com/office/drawing/2014/main" id="{01CD5EF7-90B8-612E-5F66-B9B81E5DC35E}"/>
                </a:ext>
              </a:extLst>
            </p:cNvPr>
            <p:cNvSpPr/>
            <p:nvPr/>
          </p:nvSpPr>
          <p:spPr>
            <a:xfrm flipH="1">
              <a:off x="4041500" y="3900304"/>
              <a:ext cx="18818" cy="37054"/>
            </a:xfrm>
            <a:custGeom>
              <a:avLst/>
              <a:gdLst/>
              <a:ahLst/>
              <a:cxnLst/>
              <a:rect l="l" t="t" r="r" b="b"/>
              <a:pathLst>
                <a:path w="936" h="1843" extrusionOk="0">
                  <a:moveTo>
                    <a:pt x="447" y="1"/>
                  </a:moveTo>
                  <a:cubicBezTo>
                    <a:pt x="381" y="1"/>
                    <a:pt x="311" y="28"/>
                    <a:pt x="239" y="92"/>
                  </a:cubicBezTo>
                  <a:cubicBezTo>
                    <a:pt x="179" y="172"/>
                    <a:pt x="139" y="271"/>
                    <a:pt x="120" y="370"/>
                  </a:cubicBezTo>
                  <a:cubicBezTo>
                    <a:pt x="40" y="609"/>
                    <a:pt x="0" y="868"/>
                    <a:pt x="20" y="1106"/>
                  </a:cubicBezTo>
                  <a:cubicBezTo>
                    <a:pt x="40" y="1365"/>
                    <a:pt x="139" y="1624"/>
                    <a:pt x="338" y="1783"/>
                  </a:cubicBezTo>
                  <a:cubicBezTo>
                    <a:pt x="358" y="1803"/>
                    <a:pt x="398" y="1842"/>
                    <a:pt x="438" y="1842"/>
                  </a:cubicBezTo>
                  <a:cubicBezTo>
                    <a:pt x="517" y="1842"/>
                    <a:pt x="577" y="1783"/>
                    <a:pt x="597" y="1723"/>
                  </a:cubicBezTo>
                  <a:cubicBezTo>
                    <a:pt x="836" y="1465"/>
                    <a:pt x="935" y="1007"/>
                    <a:pt x="915" y="629"/>
                  </a:cubicBezTo>
                  <a:cubicBezTo>
                    <a:pt x="899" y="423"/>
                    <a:pt x="706" y="1"/>
                    <a:pt x="44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4264;p41">
              <a:extLst>
                <a:ext uri="{FF2B5EF4-FFF2-40B4-BE49-F238E27FC236}">
                  <a16:creationId xmlns:a16="http://schemas.microsoft.com/office/drawing/2014/main" id="{EC23246A-B1AD-E7E3-80FA-3F27E8B3E2C7}"/>
                </a:ext>
              </a:extLst>
            </p:cNvPr>
            <p:cNvSpPr/>
            <p:nvPr/>
          </p:nvSpPr>
          <p:spPr>
            <a:xfrm flipH="1">
              <a:off x="4044717" y="3984926"/>
              <a:ext cx="24005" cy="21613"/>
            </a:xfrm>
            <a:custGeom>
              <a:avLst/>
              <a:gdLst/>
              <a:ahLst/>
              <a:cxnLst/>
              <a:rect l="l" t="t" r="r" b="b"/>
              <a:pathLst>
                <a:path w="1194" h="1075" extrusionOk="0">
                  <a:moveTo>
                    <a:pt x="0" y="1"/>
                  </a:moveTo>
                  <a:lnTo>
                    <a:pt x="1194" y="1075"/>
                  </a:lnTo>
                  <a:lnTo>
                    <a:pt x="1055" y="239"/>
                  </a:lnTo>
                  <a:lnTo>
                    <a:pt x="0" y="1"/>
                  </a:lnTo>
                  <a:close/>
                </a:path>
              </a:pathLst>
            </a:custGeom>
            <a:solidFill>
              <a:srgbClr val="F9F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4265;p41">
              <a:extLst>
                <a:ext uri="{FF2B5EF4-FFF2-40B4-BE49-F238E27FC236}">
                  <a16:creationId xmlns:a16="http://schemas.microsoft.com/office/drawing/2014/main" id="{C477E68E-EA02-6002-B5C1-1F17751FF6F3}"/>
                </a:ext>
              </a:extLst>
            </p:cNvPr>
            <p:cNvSpPr/>
            <p:nvPr/>
          </p:nvSpPr>
          <p:spPr>
            <a:xfrm flipH="1">
              <a:off x="3958325" y="4133643"/>
              <a:ext cx="38401" cy="61521"/>
            </a:xfrm>
            <a:custGeom>
              <a:avLst/>
              <a:gdLst/>
              <a:ahLst/>
              <a:cxnLst/>
              <a:rect l="l" t="t" r="r" b="b"/>
              <a:pathLst>
                <a:path w="1910" h="3060" extrusionOk="0">
                  <a:moveTo>
                    <a:pt x="551" y="1"/>
                  </a:moveTo>
                  <a:cubicBezTo>
                    <a:pt x="348" y="1"/>
                    <a:pt x="131" y="83"/>
                    <a:pt x="60" y="262"/>
                  </a:cubicBezTo>
                  <a:cubicBezTo>
                    <a:pt x="40" y="342"/>
                    <a:pt x="20" y="441"/>
                    <a:pt x="20" y="521"/>
                  </a:cubicBezTo>
                  <a:cubicBezTo>
                    <a:pt x="0" y="879"/>
                    <a:pt x="20" y="1158"/>
                    <a:pt x="219" y="1456"/>
                  </a:cubicBezTo>
                  <a:cubicBezTo>
                    <a:pt x="418" y="1774"/>
                    <a:pt x="418" y="2132"/>
                    <a:pt x="438" y="2471"/>
                  </a:cubicBezTo>
                  <a:cubicBezTo>
                    <a:pt x="438" y="2570"/>
                    <a:pt x="458" y="2669"/>
                    <a:pt x="537" y="2709"/>
                  </a:cubicBezTo>
                  <a:cubicBezTo>
                    <a:pt x="557" y="2724"/>
                    <a:pt x="580" y="2730"/>
                    <a:pt x="603" y="2730"/>
                  </a:cubicBezTo>
                  <a:cubicBezTo>
                    <a:pt x="660" y="2730"/>
                    <a:pt x="719" y="2691"/>
                    <a:pt x="723" y="2644"/>
                  </a:cubicBezTo>
                  <a:lnTo>
                    <a:pt x="723" y="2644"/>
                  </a:lnTo>
                  <a:cubicBezTo>
                    <a:pt x="741" y="2736"/>
                    <a:pt x="763" y="2840"/>
                    <a:pt x="816" y="2928"/>
                  </a:cubicBezTo>
                  <a:cubicBezTo>
                    <a:pt x="878" y="3006"/>
                    <a:pt x="953" y="3060"/>
                    <a:pt x="1040" y="3060"/>
                  </a:cubicBezTo>
                  <a:cubicBezTo>
                    <a:pt x="1064" y="3060"/>
                    <a:pt x="1089" y="3056"/>
                    <a:pt x="1114" y="3047"/>
                  </a:cubicBezTo>
                  <a:cubicBezTo>
                    <a:pt x="1293" y="3008"/>
                    <a:pt x="1313" y="2789"/>
                    <a:pt x="1293" y="2610"/>
                  </a:cubicBezTo>
                  <a:lnTo>
                    <a:pt x="1293" y="2610"/>
                  </a:lnTo>
                  <a:cubicBezTo>
                    <a:pt x="1332" y="2635"/>
                    <a:pt x="1376" y="2647"/>
                    <a:pt x="1423" y="2647"/>
                  </a:cubicBezTo>
                  <a:cubicBezTo>
                    <a:pt x="1520" y="2647"/>
                    <a:pt x="1624" y="2598"/>
                    <a:pt x="1691" y="2530"/>
                  </a:cubicBezTo>
                  <a:cubicBezTo>
                    <a:pt x="1790" y="2431"/>
                    <a:pt x="1810" y="2272"/>
                    <a:pt x="1830" y="2112"/>
                  </a:cubicBezTo>
                  <a:cubicBezTo>
                    <a:pt x="1910" y="1476"/>
                    <a:pt x="1651" y="760"/>
                    <a:pt x="1194" y="322"/>
                  </a:cubicBezTo>
                  <a:cubicBezTo>
                    <a:pt x="1035" y="183"/>
                    <a:pt x="836" y="24"/>
                    <a:pt x="617" y="4"/>
                  </a:cubicBezTo>
                  <a:cubicBezTo>
                    <a:pt x="595" y="2"/>
                    <a:pt x="573" y="1"/>
                    <a:pt x="5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4266;p41">
              <a:extLst>
                <a:ext uri="{FF2B5EF4-FFF2-40B4-BE49-F238E27FC236}">
                  <a16:creationId xmlns:a16="http://schemas.microsoft.com/office/drawing/2014/main" id="{6C6D5269-39AB-9367-D718-D64F3175FEF6}"/>
                </a:ext>
              </a:extLst>
            </p:cNvPr>
            <p:cNvSpPr/>
            <p:nvPr/>
          </p:nvSpPr>
          <p:spPr>
            <a:xfrm flipH="1">
              <a:off x="3980723" y="3976964"/>
              <a:ext cx="207182" cy="370535"/>
            </a:xfrm>
            <a:custGeom>
              <a:avLst/>
              <a:gdLst/>
              <a:ahLst/>
              <a:cxnLst/>
              <a:rect l="l" t="t" r="r" b="b"/>
              <a:pathLst>
                <a:path w="10305" h="18430" extrusionOk="0">
                  <a:moveTo>
                    <a:pt x="4279" y="1"/>
                  </a:moveTo>
                  <a:cubicBezTo>
                    <a:pt x="3907" y="1"/>
                    <a:pt x="3544" y="66"/>
                    <a:pt x="3203" y="218"/>
                  </a:cubicBezTo>
                  <a:lnTo>
                    <a:pt x="2765" y="437"/>
                  </a:lnTo>
                  <a:cubicBezTo>
                    <a:pt x="2069" y="814"/>
                    <a:pt x="1413" y="1252"/>
                    <a:pt x="657" y="1491"/>
                  </a:cubicBezTo>
                  <a:cubicBezTo>
                    <a:pt x="458" y="1551"/>
                    <a:pt x="199" y="1630"/>
                    <a:pt x="100" y="1829"/>
                  </a:cubicBezTo>
                  <a:cubicBezTo>
                    <a:pt x="0" y="1988"/>
                    <a:pt x="20" y="2187"/>
                    <a:pt x="60" y="2366"/>
                  </a:cubicBezTo>
                  <a:cubicBezTo>
                    <a:pt x="378" y="4515"/>
                    <a:pt x="1015" y="6603"/>
                    <a:pt x="1453" y="8732"/>
                  </a:cubicBezTo>
                  <a:cubicBezTo>
                    <a:pt x="1870" y="10880"/>
                    <a:pt x="2149" y="14282"/>
                    <a:pt x="1572" y="16371"/>
                  </a:cubicBezTo>
                  <a:cubicBezTo>
                    <a:pt x="1552" y="16490"/>
                    <a:pt x="1492" y="16609"/>
                    <a:pt x="1512" y="16749"/>
                  </a:cubicBezTo>
                  <a:cubicBezTo>
                    <a:pt x="1552" y="16888"/>
                    <a:pt x="1651" y="17007"/>
                    <a:pt x="1751" y="17107"/>
                  </a:cubicBezTo>
                  <a:cubicBezTo>
                    <a:pt x="2288" y="17703"/>
                    <a:pt x="3163" y="18042"/>
                    <a:pt x="3939" y="18201"/>
                  </a:cubicBezTo>
                  <a:cubicBezTo>
                    <a:pt x="4610" y="18355"/>
                    <a:pt x="5301" y="18430"/>
                    <a:pt x="5994" y="18430"/>
                  </a:cubicBezTo>
                  <a:cubicBezTo>
                    <a:pt x="7271" y="18430"/>
                    <a:pt x="8554" y="18174"/>
                    <a:pt x="9728" y="17684"/>
                  </a:cubicBezTo>
                  <a:cubicBezTo>
                    <a:pt x="9867" y="17624"/>
                    <a:pt x="10046" y="17544"/>
                    <a:pt x="10126" y="17385"/>
                  </a:cubicBezTo>
                  <a:cubicBezTo>
                    <a:pt x="10166" y="17286"/>
                    <a:pt x="10166" y="17146"/>
                    <a:pt x="10166" y="17007"/>
                  </a:cubicBezTo>
                  <a:cubicBezTo>
                    <a:pt x="10126" y="14779"/>
                    <a:pt x="9907" y="11417"/>
                    <a:pt x="9907" y="9209"/>
                  </a:cubicBezTo>
                  <a:cubicBezTo>
                    <a:pt x="9907" y="7260"/>
                    <a:pt x="10305" y="5270"/>
                    <a:pt x="10166" y="3361"/>
                  </a:cubicBezTo>
                  <a:cubicBezTo>
                    <a:pt x="10146" y="3261"/>
                    <a:pt x="10146" y="3162"/>
                    <a:pt x="10106" y="3082"/>
                  </a:cubicBezTo>
                  <a:cubicBezTo>
                    <a:pt x="10046" y="3003"/>
                    <a:pt x="9947" y="2943"/>
                    <a:pt x="9867" y="2883"/>
                  </a:cubicBezTo>
                  <a:cubicBezTo>
                    <a:pt x="9310" y="2565"/>
                    <a:pt x="8674" y="2346"/>
                    <a:pt x="8156" y="1928"/>
                  </a:cubicBezTo>
                  <a:cubicBezTo>
                    <a:pt x="7938" y="1769"/>
                    <a:pt x="7759" y="1570"/>
                    <a:pt x="7560" y="1391"/>
                  </a:cubicBezTo>
                  <a:cubicBezTo>
                    <a:pt x="6741" y="679"/>
                    <a:pt x="5471" y="1"/>
                    <a:pt x="427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4267;p41">
              <a:extLst>
                <a:ext uri="{FF2B5EF4-FFF2-40B4-BE49-F238E27FC236}">
                  <a16:creationId xmlns:a16="http://schemas.microsoft.com/office/drawing/2014/main" id="{9ECDA854-B30E-98D9-F15F-D7E4A49A8781}"/>
                </a:ext>
              </a:extLst>
            </p:cNvPr>
            <p:cNvSpPr/>
            <p:nvPr/>
          </p:nvSpPr>
          <p:spPr>
            <a:xfrm flipH="1">
              <a:off x="4024311" y="3977527"/>
              <a:ext cx="108406" cy="38622"/>
            </a:xfrm>
            <a:custGeom>
              <a:avLst/>
              <a:gdLst/>
              <a:ahLst/>
              <a:cxnLst/>
              <a:rect l="l" t="t" r="r" b="b"/>
              <a:pathLst>
                <a:path w="5392" h="1921" extrusionOk="0">
                  <a:moveTo>
                    <a:pt x="1495" y="1"/>
                  </a:moveTo>
                  <a:cubicBezTo>
                    <a:pt x="1128" y="1"/>
                    <a:pt x="771" y="65"/>
                    <a:pt x="438" y="210"/>
                  </a:cubicBezTo>
                  <a:lnTo>
                    <a:pt x="1" y="428"/>
                  </a:lnTo>
                  <a:cubicBezTo>
                    <a:pt x="1" y="428"/>
                    <a:pt x="1751" y="1304"/>
                    <a:pt x="4894" y="1821"/>
                  </a:cubicBezTo>
                  <a:lnTo>
                    <a:pt x="5392" y="1920"/>
                  </a:lnTo>
                  <a:lnTo>
                    <a:pt x="4795" y="1403"/>
                  </a:lnTo>
                  <a:cubicBezTo>
                    <a:pt x="3973" y="673"/>
                    <a:pt x="2686" y="1"/>
                    <a:pt x="149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4268;p41">
              <a:extLst>
                <a:ext uri="{FF2B5EF4-FFF2-40B4-BE49-F238E27FC236}">
                  <a16:creationId xmlns:a16="http://schemas.microsoft.com/office/drawing/2014/main" id="{83DD9D21-F94E-E797-CD9C-B800161A2528}"/>
                </a:ext>
              </a:extLst>
            </p:cNvPr>
            <p:cNvSpPr/>
            <p:nvPr/>
          </p:nvSpPr>
          <p:spPr>
            <a:xfrm flipH="1">
              <a:off x="3926720" y="4033862"/>
              <a:ext cx="102013" cy="136493"/>
            </a:xfrm>
            <a:custGeom>
              <a:avLst/>
              <a:gdLst/>
              <a:ahLst/>
              <a:cxnLst/>
              <a:rect l="l" t="t" r="r" b="b"/>
              <a:pathLst>
                <a:path w="5074" h="6789" extrusionOk="0">
                  <a:moveTo>
                    <a:pt x="1387" y="0"/>
                  </a:moveTo>
                  <a:cubicBezTo>
                    <a:pt x="316" y="0"/>
                    <a:pt x="178" y="2236"/>
                    <a:pt x="40" y="2978"/>
                  </a:cubicBezTo>
                  <a:cubicBezTo>
                    <a:pt x="21" y="3157"/>
                    <a:pt x="1" y="3316"/>
                    <a:pt x="1" y="3495"/>
                  </a:cubicBezTo>
                  <a:cubicBezTo>
                    <a:pt x="21" y="4072"/>
                    <a:pt x="438" y="4549"/>
                    <a:pt x="856" y="4947"/>
                  </a:cubicBezTo>
                  <a:cubicBezTo>
                    <a:pt x="1294" y="5365"/>
                    <a:pt x="1751" y="5723"/>
                    <a:pt x="2249" y="6081"/>
                  </a:cubicBezTo>
                  <a:cubicBezTo>
                    <a:pt x="2767" y="6451"/>
                    <a:pt x="3396" y="6789"/>
                    <a:pt x="4004" y="6789"/>
                  </a:cubicBezTo>
                  <a:cubicBezTo>
                    <a:pt x="4212" y="6789"/>
                    <a:pt x="4418" y="6749"/>
                    <a:pt x="4616" y="6658"/>
                  </a:cubicBezTo>
                  <a:cubicBezTo>
                    <a:pt x="4795" y="6558"/>
                    <a:pt x="4974" y="6419"/>
                    <a:pt x="5014" y="6220"/>
                  </a:cubicBezTo>
                  <a:cubicBezTo>
                    <a:pt x="5073" y="6101"/>
                    <a:pt x="5034" y="5961"/>
                    <a:pt x="5014" y="5842"/>
                  </a:cubicBezTo>
                  <a:cubicBezTo>
                    <a:pt x="4934" y="5424"/>
                    <a:pt x="4835" y="5027"/>
                    <a:pt x="4715" y="4668"/>
                  </a:cubicBezTo>
                  <a:cubicBezTo>
                    <a:pt x="4238" y="3216"/>
                    <a:pt x="3422" y="1903"/>
                    <a:pt x="2527" y="730"/>
                  </a:cubicBezTo>
                  <a:cubicBezTo>
                    <a:pt x="2348" y="511"/>
                    <a:pt x="2209" y="292"/>
                    <a:pt x="1950" y="173"/>
                  </a:cubicBezTo>
                  <a:cubicBezTo>
                    <a:pt x="1738" y="53"/>
                    <a:pt x="1551" y="0"/>
                    <a:pt x="13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4269;p41">
              <a:extLst>
                <a:ext uri="{FF2B5EF4-FFF2-40B4-BE49-F238E27FC236}">
                  <a16:creationId xmlns:a16="http://schemas.microsoft.com/office/drawing/2014/main" id="{58EA7874-0821-5FF7-0ACB-69CD04283744}"/>
                </a:ext>
              </a:extLst>
            </p:cNvPr>
            <p:cNvSpPr/>
            <p:nvPr/>
          </p:nvSpPr>
          <p:spPr>
            <a:xfrm flipH="1">
              <a:off x="3990312" y="4103707"/>
              <a:ext cx="40954" cy="53178"/>
            </a:xfrm>
            <a:custGeom>
              <a:avLst/>
              <a:gdLst/>
              <a:ahLst/>
              <a:cxnLst/>
              <a:rect l="l" t="t" r="r" b="b"/>
              <a:pathLst>
                <a:path w="2037" h="2645" extrusionOk="0">
                  <a:moveTo>
                    <a:pt x="346" y="1"/>
                  </a:moveTo>
                  <a:lnTo>
                    <a:pt x="346" y="1"/>
                  </a:lnTo>
                  <a:cubicBezTo>
                    <a:pt x="346" y="2"/>
                    <a:pt x="346" y="3"/>
                    <a:pt x="346" y="4"/>
                  </a:cubicBezTo>
                  <a:lnTo>
                    <a:pt x="346" y="4"/>
                  </a:lnTo>
                  <a:cubicBezTo>
                    <a:pt x="346" y="2"/>
                    <a:pt x="346" y="1"/>
                    <a:pt x="346" y="1"/>
                  </a:cubicBezTo>
                  <a:close/>
                  <a:moveTo>
                    <a:pt x="346" y="4"/>
                  </a:moveTo>
                  <a:cubicBezTo>
                    <a:pt x="348" y="100"/>
                    <a:pt x="0" y="2645"/>
                    <a:pt x="1216" y="2645"/>
                  </a:cubicBezTo>
                  <a:cubicBezTo>
                    <a:pt x="1435" y="2645"/>
                    <a:pt x="1705" y="2562"/>
                    <a:pt x="2036" y="2368"/>
                  </a:cubicBezTo>
                  <a:cubicBezTo>
                    <a:pt x="2036" y="2368"/>
                    <a:pt x="685" y="1752"/>
                    <a:pt x="346" y="4"/>
                  </a:cubicBezTo>
                  <a:close/>
                </a:path>
              </a:pathLst>
            </a:custGeom>
            <a:solidFill>
              <a:srgbClr val="1513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270;p41">
              <a:extLst>
                <a:ext uri="{FF2B5EF4-FFF2-40B4-BE49-F238E27FC236}">
                  <a16:creationId xmlns:a16="http://schemas.microsoft.com/office/drawing/2014/main" id="{4D56FB83-573C-B05D-5480-DEDD18D777AF}"/>
                </a:ext>
              </a:extLst>
            </p:cNvPr>
            <p:cNvSpPr/>
            <p:nvPr/>
          </p:nvSpPr>
          <p:spPr>
            <a:xfrm flipH="1">
              <a:off x="4046707" y="3912548"/>
              <a:ext cx="4021" cy="14013"/>
            </a:xfrm>
            <a:custGeom>
              <a:avLst/>
              <a:gdLst/>
              <a:ahLst/>
              <a:cxnLst/>
              <a:rect l="l" t="t" r="r" b="b"/>
              <a:pathLst>
                <a:path w="200" h="697" extrusionOk="0">
                  <a:moveTo>
                    <a:pt x="100" y="0"/>
                  </a:moveTo>
                  <a:cubicBezTo>
                    <a:pt x="40" y="0"/>
                    <a:pt x="1" y="159"/>
                    <a:pt x="1" y="358"/>
                  </a:cubicBezTo>
                  <a:cubicBezTo>
                    <a:pt x="1" y="557"/>
                    <a:pt x="40" y="696"/>
                    <a:pt x="100" y="696"/>
                  </a:cubicBezTo>
                  <a:cubicBezTo>
                    <a:pt x="140" y="696"/>
                    <a:pt x="200" y="557"/>
                    <a:pt x="200" y="358"/>
                  </a:cubicBezTo>
                  <a:cubicBezTo>
                    <a:pt x="200" y="179"/>
                    <a:pt x="140" y="0"/>
                    <a:pt x="100" y="0"/>
                  </a:cubicBezTo>
                  <a:close/>
                </a:path>
              </a:pathLst>
            </a:custGeom>
            <a:solidFill>
              <a:srgbClr val="1C1A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018639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21"/>
          <p:cNvSpPr/>
          <p:nvPr/>
        </p:nvSpPr>
        <p:spPr>
          <a:xfrm>
            <a:off x="10090430" y="5305557"/>
            <a:ext cx="832647" cy="481931"/>
          </a:xfrm>
          <a:custGeom>
            <a:avLst/>
            <a:gdLst/>
            <a:ahLst/>
            <a:cxnLst/>
            <a:rect l="l" t="t" r="r" b="b"/>
            <a:pathLst>
              <a:path w="18561" h="10743" extrusionOk="0">
                <a:moveTo>
                  <a:pt x="3343" y="1910"/>
                </a:moveTo>
                <a:cubicBezTo>
                  <a:pt x="6645" y="0"/>
                  <a:pt x="11996" y="0"/>
                  <a:pt x="15278" y="1910"/>
                </a:cubicBezTo>
                <a:cubicBezTo>
                  <a:pt x="18561" y="3820"/>
                  <a:pt x="18541" y="6903"/>
                  <a:pt x="15219" y="8813"/>
                </a:cubicBezTo>
                <a:cubicBezTo>
                  <a:pt x="11917" y="10742"/>
                  <a:pt x="6565" y="10742"/>
                  <a:pt x="3283" y="8813"/>
                </a:cubicBezTo>
                <a:cubicBezTo>
                  <a:pt x="1" y="6923"/>
                  <a:pt x="41" y="3820"/>
                  <a:pt x="3343" y="191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44" name="Google Shape;744;p21"/>
          <p:cNvSpPr txBox="1">
            <a:spLocks noGrp="1"/>
          </p:cNvSpPr>
          <p:nvPr>
            <p:ph type="title"/>
          </p:nvPr>
        </p:nvSpPr>
        <p:spPr>
          <a:xfrm>
            <a:off x="1709800" y="539019"/>
            <a:ext cx="8772400" cy="641600"/>
          </a:xfrm>
          <a:prstGeom prst="rect">
            <a:avLst/>
          </a:prstGeom>
          <a:solidFill>
            <a:schemeClr val="accent1">
              <a:lumMod val="20000"/>
              <a:lumOff val="80000"/>
            </a:schemeClr>
          </a:solidFill>
        </p:spPr>
        <p:txBody>
          <a:bodyPr spcFirstLastPara="1" wrap="square" lIns="121900" tIns="121900" rIns="121900" bIns="121900" anchor="ctr" anchorCtr="0">
            <a:noAutofit/>
          </a:bodyPr>
          <a:lstStyle/>
          <a:p>
            <a:pPr lvl="0"/>
            <a:r>
              <a:rPr lang="en-US" sz="3733" b="1" dirty="0">
                <a:latin typeface="Chalkboard" panose="03050602040202020205" pitchFamily="66" charset="77"/>
              </a:rPr>
              <a:t>Characteristics of Good Team Leader</a:t>
            </a:r>
            <a:endParaRPr b="1" dirty="0">
              <a:latin typeface="Chalkboard" panose="03050602040202020205" pitchFamily="66" charset="77"/>
            </a:endParaRPr>
          </a:p>
        </p:txBody>
      </p:sp>
      <p:grpSp>
        <p:nvGrpSpPr>
          <p:cNvPr id="745" name="Google Shape;745;p21"/>
          <p:cNvGrpSpPr/>
          <p:nvPr/>
        </p:nvGrpSpPr>
        <p:grpSpPr>
          <a:xfrm>
            <a:off x="6519351" y="1454201"/>
            <a:ext cx="4635523" cy="4856793"/>
            <a:chOff x="4950718" y="1187772"/>
            <a:chExt cx="3383923" cy="3545450"/>
          </a:xfrm>
        </p:grpSpPr>
        <p:sp>
          <p:nvSpPr>
            <p:cNvPr id="746" name="Google Shape;746;p21"/>
            <p:cNvSpPr/>
            <p:nvPr/>
          </p:nvSpPr>
          <p:spPr>
            <a:xfrm>
              <a:off x="8039446" y="4439810"/>
              <a:ext cx="135250" cy="135889"/>
            </a:xfrm>
            <a:custGeom>
              <a:avLst/>
              <a:gdLst/>
              <a:ahLst/>
              <a:cxnLst/>
              <a:rect l="l" t="t" r="r" b="b"/>
              <a:pathLst>
                <a:path w="4020" h="4039" fill="none" extrusionOk="0">
                  <a:moveTo>
                    <a:pt x="4019" y="2009"/>
                  </a:moveTo>
                  <a:cubicBezTo>
                    <a:pt x="4019" y="3123"/>
                    <a:pt x="3124" y="4038"/>
                    <a:pt x="2010" y="4038"/>
                  </a:cubicBezTo>
                  <a:cubicBezTo>
                    <a:pt x="896" y="4038"/>
                    <a:pt x="1" y="3123"/>
                    <a:pt x="1" y="2009"/>
                  </a:cubicBezTo>
                  <a:cubicBezTo>
                    <a:pt x="1" y="895"/>
                    <a:pt x="896" y="0"/>
                    <a:pt x="2010" y="0"/>
                  </a:cubicBezTo>
                  <a:cubicBezTo>
                    <a:pt x="3124" y="0"/>
                    <a:pt x="4019" y="895"/>
                    <a:pt x="4019" y="2009"/>
                  </a:cubicBezTo>
                  <a:close/>
                </a:path>
              </a:pathLst>
            </a:custGeom>
            <a:noFill/>
            <a:ln w="18900" cap="flat"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47" name="Google Shape;747;p21"/>
            <p:cNvSpPr/>
            <p:nvPr/>
          </p:nvSpPr>
          <p:spPr>
            <a:xfrm>
              <a:off x="7043571" y="1429373"/>
              <a:ext cx="34" cy="166035"/>
            </a:xfrm>
            <a:custGeom>
              <a:avLst/>
              <a:gdLst/>
              <a:ahLst/>
              <a:cxnLst/>
              <a:rect l="l" t="t" r="r" b="b"/>
              <a:pathLst>
                <a:path w="1" h="4935" fill="none" extrusionOk="0">
                  <a:moveTo>
                    <a:pt x="0" y="1"/>
                  </a:moveTo>
                  <a:lnTo>
                    <a:pt x="0" y="4934"/>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48" name="Google Shape;748;p21"/>
            <p:cNvSpPr/>
            <p:nvPr/>
          </p:nvSpPr>
          <p:spPr>
            <a:xfrm>
              <a:off x="6961243" y="1512374"/>
              <a:ext cx="165362" cy="34"/>
            </a:xfrm>
            <a:custGeom>
              <a:avLst/>
              <a:gdLst/>
              <a:ahLst/>
              <a:cxnLst/>
              <a:rect l="l" t="t" r="r" b="b"/>
              <a:pathLst>
                <a:path w="4915" h="1" fill="none" extrusionOk="0">
                  <a:moveTo>
                    <a:pt x="4914"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49" name="Google Shape;749;p21"/>
            <p:cNvSpPr/>
            <p:nvPr/>
          </p:nvSpPr>
          <p:spPr>
            <a:xfrm>
              <a:off x="5951977" y="4398965"/>
              <a:ext cx="149280" cy="149280"/>
            </a:xfrm>
            <a:custGeom>
              <a:avLst/>
              <a:gdLst/>
              <a:ahLst/>
              <a:cxnLst/>
              <a:rect l="l" t="t" r="r" b="b"/>
              <a:pathLst>
                <a:path w="4437" h="4437" fill="none" extrusionOk="0">
                  <a:moveTo>
                    <a:pt x="2686" y="259"/>
                  </a:moveTo>
                  <a:cubicBezTo>
                    <a:pt x="3760" y="518"/>
                    <a:pt x="4437" y="1592"/>
                    <a:pt x="4178" y="2686"/>
                  </a:cubicBezTo>
                  <a:cubicBezTo>
                    <a:pt x="3939" y="3761"/>
                    <a:pt x="2845" y="4437"/>
                    <a:pt x="1771" y="4178"/>
                  </a:cubicBezTo>
                  <a:cubicBezTo>
                    <a:pt x="677" y="3920"/>
                    <a:pt x="0" y="2845"/>
                    <a:pt x="259" y="1751"/>
                  </a:cubicBezTo>
                  <a:cubicBezTo>
                    <a:pt x="518" y="677"/>
                    <a:pt x="1612" y="1"/>
                    <a:pt x="2686" y="259"/>
                  </a:cubicBezTo>
                  <a:close/>
                </a:path>
              </a:pathLst>
            </a:custGeom>
            <a:noFill/>
            <a:ln w="184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0" name="Google Shape;750;p21"/>
            <p:cNvSpPr/>
            <p:nvPr/>
          </p:nvSpPr>
          <p:spPr>
            <a:xfrm>
              <a:off x="7955806" y="1594702"/>
              <a:ext cx="149280" cy="148607"/>
            </a:xfrm>
            <a:custGeom>
              <a:avLst/>
              <a:gdLst/>
              <a:ahLst/>
              <a:cxnLst/>
              <a:rect l="l" t="t" r="r" b="b"/>
              <a:pathLst>
                <a:path w="4437" h="4417" fill="none" extrusionOk="0">
                  <a:moveTo>
                    <a:pt x="2666" y="259"/>
                  </a:moveTo>
                  <a:cubicBezTo>
                    <a:pt x="3760" y="498"/>
                    <a:pt x="4436" y="1592"/>
                    <a:pt x="4178" y="2666"/>
                  </a:cubicBezTo>
                  <a:cubicBezTo>
                    <a:pt x="3919" y="3760"/>
                    <a:pt x="2825" y="4416"/>
                    <a:pt x="1751" y="4178"/>
                  </a:cubicBezTo>
                  <a:cubicBezTo>
                    <a:pt x="657" y="3919"/>
                    <a:pt x="0" y="2825"/>
                    <a:pt x="259" y="1751"/>
                  </a:cubicBezTo>
                  <a:cubicBezTo>
                    <a:pt x="497" y="657"/>
                    <a:pt x="1592" y="0"/>
                    <a:pt x="2666" y="25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1" name="Google Shape;751;p21"/>
            <p:cNvSpPr/>
            <p:nvPr/>
          </p:nvSpPr>
          <p:spPr>
            <a:xfrm>
              <a:off x="7120549" y="4279831"/>
              <a:ext cx="34" cy="166035"/>
            </a:xfrm>
            <a:custGeom>
              <a:avLst/>
              <a:gdLst/>
              <a:ahLst/>
              <a:cxnLst/>
              <a:rect l="l" t="t" r="r" b="b"/>
              <a:pathLst>
                <a:path w="1" h="4935" fill="none" extrusionOk="0">
                  <a:moveTo>
                    <a:pt x="0" y="1"/>
                  </a:moveTo>
                  <a:lnTo>
                    <a:pt x="0" y="4934"/>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2" name="Google Shape;752;p21"/>
            <p:cNvSpPr/>
            <p:nvPr/>
          </p:nvSpPr>
          <p:spPr>
            <a:xfrm>
              <a:off x="7038221" y="4362831"/>
              <a:ext cx="166001" cy="34"/>
            </a:xfrm>
            <a:custGeom>
              <a:avLst/>
              <a:gdLst/>
              <a:ahLst/>
              <a:cxnLst/>
              <a:rect l="l" t="t" r="r" b="b"/>
              <a:pathLst>
                <a:path w="4934" h="1" fill="none" extrusionOk="0">
                  <a:moveTo>
                    <a:pt x="4934" y="1"/>
                  </a:moveTo>
                  <a:lnTo>
                    <a:pt x="0" y="1"/>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3" name="Google Shape;753;p21"/>
            <p:cNvSpPr/>
            <p:nvPr/>
          </p:nvSpPr>
          <p:spPr>
            <a:xfrm>
              <a:off x="5312800" y="2120093"/>
              <a:ext cx="34" cy="137235"/>
            </a:xfrm>
            <a:custGeom>
              <a:avLst/>
              <a:gdLst/>
              <a:ahLst/>
              <a:cxnLst/>
              <a:rect l="l" t="t" r="r" b="b"/>
              <a:pathLst>
                <a:path w="1" h="4079" fill="none" extrusionOk="0">
                  <a:moveTo>
                    <a:pt x="1" y="0"/>
                  </a:moveTo>
                  <a:lnTo>
                    <a:pt x="1" y="4078"/>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4" name="Google Shape;754;p21"/>
            <p:cNvSpPr/>
            <p:nvPr/>
          </p:nvSpPr>
          <p:spPr>
            <a:xfrm>
              <a:off x="5244535" y="2188358"/>
              <a:ext cx="135923" cy="34"/>
            </a:xfrm>
            <a:custGeom>
              <a:avLst/>
              <a:gdLst/>
              <a:ahLst/>
              <a:cxnLst/>
              <a:rect l="l" t="t" r="r" b="b"/>
              <a:pathLst>
                <a:path w="4040" h="1" fill="none" extrusionOk="0">
                  <a:moveTo>
                    <a:pt x="4039"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5" name="Google Shape;755;p21"/>
            <p:cNvSpPr/>
            <p:nvPr/>
          </p:nvSpPr>
          <p:spPr>
            <a:xfrm>
              <a:off x="5048456" y="2749211"/>
              <a:ext cx="135889" cy="135216"/>
            </a:xfrm>
            <a:custGeom>
              <a:avLst/>
              <a:gdLst/>
              <a:ahLst/>
              <a:cxnLst/>
              <a:rect l="l" t="t" r="r" b="b"/>
              <a:pathLst>
                <a:path w="4039" h="4019" fill="none" extrusionOk="0">
                  <a:moveTo>
                    <a:pt x="4039" y="2009"/>
                  </a:moveTo>
                  <a:cubicBezTo>
                    <a:pt x="4039" y="3123"/>
                    <a:pt x="3123" y="4019"/>
                    <a:pt x="2009" y="4019"/>
                  </a:cubicBezTo>
                  <a:cubicBezTo>
                    <a:pt x="915" y="4019"/>
                    <a:pt x="0" y="3123"/>
                    <a:pt x="0" y="2009"/>
                  </a:cubicBezTo>
                  <a:cubicBezTo>
                    <a:pt x="0" y="895"/>
                    <a:pt x="915" y="0"/>
                    <a:pt x="2009" y="0"/>
                  </a:cubicBezTo>
                  <a:cubicBezTo>
                    <a:pt x="3123" y="0"/>
                    <a:pt x="4039" y="895"/>
                    <a:pt x="4039" y="200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6" name="Google Shape;756;p21"/>
            <p:cNvSpPr/>
            <p:nvPr/>
          </p:nvSpPr>
          <p:spPr>
            <a:xfrm>
              <a:off x="5033719" y="3718978"/>
              <a:ext cx="34" cy="166035"/>
            </a:xfrm>
            <a:custGeom>
              <a:avLst/>
              <a:gdLst/>
              <a:ahLst/>
              <a:cxnLst/>
              <a:rect l="l" t="t" r="r" b="b"/>
              <a:pathLst>
                <a:path w="1" h="4935" fill="none" extrusionOk="0">
                  <a:moveTo>
                    <a:pt x="1" y="1"/>
                  </a:moveTo>
                  <a:lnTo>
                    <a:pt x="1" y="4934"/>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7" name="Google Shape;757;p21"/>
            <p:cNvSpPr/>
            <p:nvPr/>
          </p:nvSpPr>
          <p:spPr>
            <a:xfrm>
              <a:off x="4950718" y="3802652"/>
              <a:ext cx="165362" cy="34"/>
            </a:xfrm>
            <a:custGeom>
              <a:avLst/>
              <a:gdLst/>
              <a:ahLst/>
              <a:cxnLst/>
              <a:rect l="l" t="t" r="r" b="b"/>
              <a:pathLst>
                <a:path w="4915" h="1" fill="none" extrusionOk="0">
                  <a:moveTo>
                    <a:pt x="4914" y="0"/>
                  </a:moveTo>
                  <a:lnTo>
                    <a:pt x="1" y="0"/>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8" name="Google Shape;758;p21"/>
            <p:cNvSpPr/>
            <p:nvPr/>
          </p:nvSpPr>
          <p:spPr>
            <a:xfrm>
              <a:off x="8250935" y="2061182"/>
              <a:ext cx="34" cy="166001"/>
            </a:xfrm>
            <a:custGeom>
              <a:avLst/>
              <a:gdLst/>
              <a:ahLst/>
              <a:cxnLst/>
              <a:rect l="l" t="t" r="r" b="b"/>
              <a:pathLst>
                <a:path w="1" h="4934" fill="none" extrusionOk="0">
                  <a:moveTo>
                    <a:pt x="1" y="0"/>
                  </a:moveTo>
                  <a:lnTo>
                    <a:pt x="1" y="4934"/>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59" name="Google Shape;759;p21"/>
            <p:cNvSpPr/>
            <p:nvPr/>
          </p:nvSpPr>
          <p:spPr>
            <a:xfrm>
              <a:off x="8168607" y="2144183"/>
              <a:ext cx="166035" cy="34"/>
            </a:xfrm>
            <a:custGeom>
              <a:avLst/>
              <a:gdLst/>
              <a:ahLst/>
              <a:cxnLst/>
              <a:rect l="l" t="t" r="r" b="b"/>
              <a:pathLst>
                <a:path w="4935" h="1" fill="none" extrusionOk="0">
                  <a:moveTo>
                    <a:pt x="4934"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60" name="Google Shape;760;p21"/>
            <p:cNvSpPr/>
            <p:nvPr/>
          </p:nvSpPr>
          <p:spPr>
            <a:xfrm>
              <a:off x="5176271" y="1464868"/>
              <a:ext cx="149280" cy="148607"/>
            </a:xfrm>
            <a:custGeom>
              <a:avLst/>
              <a:gdLst/>
              <a:ahLst/>
              <a:cxnLst/>
              <a:rect l="l" t="t" r="r" b="b"/>
              <a:pathLst>
                <a:path w="4437" h="4417" fill="none" extrusionOk="0">
                  <a:moveTo>
                    <a:pt x="2666" y="239"/>
                  </a:moveTo>
                  <a:cubicBezTo>
                    <a:pt x="3761" y="497"/>
                    <a:pt x="4437" y="1591"/>
                    <a:pt x="4178" y="2666"/>
                  </a:cubicBezTo>
                  <a:cubicBezTo>
                    <a:pt x="3920" y="3760"/>
                    <a:pt x="2826" y="4416"/>
                    <a:pt x="1751" y="4158"/>
                  </a:cubicBezTo>
                  <a:cubicBezTo>
                    <a:pt x="657" y="3919"/>
                    <a:pt x="1" y="2825"/>
                    <a:pt x="259" y="1751"/>
                  </a:cubicBezTo>
                  <a:cubicBezTo>
                    <a:pt x="518" y="657"/>
                    <a:pt x="1592" y="0"/>
                    <a:pt x="2666" y="23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61" name="Google Shape;761;p21"/>
            <p:cNvSpPr/>
            <p:nvPr/>
          </p:nvSpPr>
          <p:spPr>
            <a:xfrm>
              <a:off x="6252489" y="4293053"/>
              <a:ext cx="341355" cy="361542"/>
            </a:xfrm>
            <a:custGeom>
              <a:avLst/>
              <a:gdLst/>
              <a:ahLst/>
              <a:cxnLst/>
              <a:rect l="l" t="t" r="r" b="b"/>
              <a:pathLst>
                <a:path w="10146" h="10746" extrusionOk="0">
                  <a:moveTo>
                    <a:pt x="5298" y="0"/>
                  </a:moveTo>
                  <a:cubicBezTo>
                    <a:pt x="2308" y="0"/>
                    <a:pt x="0" y="3049"/>
                    <a:pt x="0" y="3049"/>
                  </a:cubicBezTo>
                  <a:lnTo>
                    <a:pt x="1433" y="8679"/>
                  </a:lnTo>
                  <a:cubicBezTo>
                    <a:pt x="1472" y="9216"/>
                    <a:pt x="1810" y="9733"/>
                    <a:pt x="2487" y="10131"/>
                  </a:cubicBezTo>
                  <a:cubicBezTo>
                    <a:pt x="3197" y="10541"/>
                    <a:pt x="4124" y="10745"/>
                    <a:pt x="5050" y="10745"/>
                  </a:cubicBezTo>
                  <a:cubicBezTo>
                    <a:pt x="5964" y="10745"/>
                    <a:pt x="6878" y="10546"/>
                    <a:pt x="7579" y="10151"/>
                  </a:cubicBezTo>
                  <a:cubicBezTo>
                    <a:pt x="8276" y="9753"/>
                    <a:pt x="8634" y="9236"/>
                    <a:pt x="8634" y="8719"/>
                  </a:cubicBezTo>
                  <a:lnTo>
                    <a:pt x="10146" y="3109"/>
                  </a:lnTo>
                  <a:lnTo>
                    <a:pt x="9748" y="2592"/>
                  </a:lnTo>
                  <a:cubicBezTo>
                    <a:pt x="8226" y="660"/>
                    <a:pt x="6688" y="0"/>
                    <a:pt x="5298"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762" name="Google Shape;762;p21"/>
            <p:cNvSpPr/>
            <p:nvPr/>
          </p:nvSpPr>
          <p:spPr>
            <a:xfrm>
              <a:off x="6292627" y="4319329"/>
              <a:ext cx="261719" cy="132559"/>
            </a:xfrm>
            <a:custGeom>
              <a:avLst/>
              <a:gdLst/>
              <a:ahLst/>
              <a:cxnLst/>
              <a:rect l="l" t="t" r="r" b="b"/>
              <a:pathLst>
                <a:path w="7779" h="3940" extrusionOk="0">
                  <a:moveTo>
                    <a:pt x="3900" y="1"/>
                  </a:moveTo>
                  <a:cubicBezTo>
                    <a:pt x="1751" y="1"/>
                    <a:pt x="21" y="876"/>
                    <a:pt x="1" y="1950"/>
                  </a:cubicBezTo>
                  <a:cubicBezTo>
                    <a:pt x="1" y="3044"/>
                    <a:pt x="1731" y="3919"/>
                    <a:pt x="3880" y="3939"/>
                  </a:cubicBezTo>
                  <a:cubicBezTo>
                    <a:pt x="6028" y="3939"/>
                    <a:pt x="7759" y="3064"/>
                    <a:pt x="7759" y="1990"/>
                  </a:cubicBezTo>
                  <a:cubicBezTo>
                    <a:pt x="7779" y="896"/>
                    <a:pt x="6028" y="20"/>
                    <a:pt x="3900" y="1"/>
                  </a:cubicBezTo>
                  <a:close/>
                </a:path>
              </a:pathLst>
            </a:custGeom>
            <a:solidFill>
              <a:srgbClr val="CBC2E0"/>
            </a:solidFill>
            <a:ln>
              <a:noFill/>
            </a:ln>
          </p:spPr>
          <p:txBody>
            <a:bodyPr spcFirstLastPara="1" wrap="square" lIns="121900" tIns="121900" rIns="121900" bIns="121900" anchor="ctr" anchorCtr="0">
              <a:noAutofit/>
            </a:bodyPr>
            <a:lstStyle/>
            <a:p>
              <a:endParaRPr sz="2400"/>
            </a:p>
          </p:txBody>
        </p:sp>
        <p:sp>
          <p:nvSpPr>
            <p:cNvPr id="763" name="Google Shape;763;p21"/>
            <p:cNvSpPr/>
            <p:nvPr/>
          </p:nvSpPr>
          <p:spPr>
            <a:xfrm>
              <a:off x="6302014" y="4288544"/>
              <a:ext cx="242979" cy="109781"/>
            </a:xfrm>
            <a:custGeom>
              <a:avLst/>
              <a:gdLst/>
              <a:ahLst/>
              <a:cxnLst/>
              <a:rect l="l" t="t" r="r" b="b"/>
              <a:pathLst>
                <a:path w="7222" h="3263" extrusionOk="0">
                  <a:moveTo>
                    <a:pt x="3322" y="0"/>
                  </a:moveTo>
                  <a:cubicBezTo>
                    <a:pt x="3243" y="0"/>
                    <a:pt x="3143" y="0"/>
                    <a:pt x="3084" y="20"/>
                  </a:cubicBezTo>
                  <a:lnTo>
                    <a:pt x="2845" y="20"/>
                  </a:lnTo>
                  <a:cubicBezTo>
                    <a:pt x="2785" y="20"/>
                    <a:pt x="2686" y="40"/>
                    <a:pt x="2606" y="40"/>
                  </a:cubicBezTo>
                  <a:lnTo>
                    <a:pt x="2527" y="40"/>
                  </a:lnTo>
                  <a:cubicBezTo>
                    <a:pt x="2487" y="40"/>
                    <a:pt x="2447" y="80"/>
                    <a:pt x="2407" y="80"/>
                  </a:cubicBezTo>
                  <a:cubicBezTo>
                    <a:pt x="2328" y="100"/>
                    <a:pt x="2288" y="100"/>
                    <a:pt x="2208" y="120"/>
                  </a:cubicBezTo>
                  <a:cubicBezTo>
                    <a:pt x="2149" y="120"/>
                    <a:pt x="2109" y="140"/>
                    <a:pt x="2049" y="180"/>
                  </a:cubicBezTo>
                  <a:cubicBezTo>
                    <a:pt x="1990" y="199"/>
                    <a:pt x="1930" y="199"/>
                    <a:pt x="1890" y="219"/>
                  </a:cubicBezTo>
                  <a:lnTo>
                    <a:pt x="1830" y="219"/>
                  </a:lnTo>
                  <a:lnTo>
                    <a:pt x="1612" y="299"/>
                  </a:lnTo>
                  <a:lnTo>
                    <a:pt x="1592" y="299"/>
                  </a:lnTo>
                  <a:cubicBezTo>
                    <a:pt x="1512" y="319"/>
                    <a:pt x="1433" y="378"/>
                    <a:pt x="1353" y="398"/>
                  </a:cubicBezTo>
                  <a:cubicBezTo>
                    <a:pt x="1333" y="398"/>
                    <a:pt x="1313" y="418"/>
                    <a:pt x="1293" y="418"/>
                  </a:cubicBezTo>
                  <a:cubicBezTo>
                    <a:pt x="1214" y="478"/>
                    <a:pt x="1114" y="498"/>
                    <a:pt x="1035" y="538"/>
                  </a:cubicBezTo>
                  <a:cubicBezTo>
                    <a:pt x="1015" y="538"/>
                    <a:pt x="1015" y="577"/>
                    <a:pt x="995" y="577"/>
                  </a:cubicBezTo>
                  <a:cubicBezTo>
                    <a:pt x="955" y="577"/>
                    <a:pt x="955" y="597"/>
                    <a:pt x="935" y="597"/>
                  </a:cubicBezTo>
                  <a:cubicBezTo>
                    <a:pt x="915" y="617"/>
                    <a:pt x="895" y="617"/>
                    <a:pt x="856" y="637"/>
                  </a:cubicBezTo>
                  <a:cubicBezTo>
                    <a:pt x="836" y="677"/>
                    <a:pt x="816" y="677"/>
                    <a:pt x="816" y="697"/>
                  </a:cubicBezTo>
                  <a:cubicBezTo>
                    <a:pt x="796" y="717"/>
                    <a:pt x="756" y="717"/>
                    <a:pt x="756" y="737"/>
                  </a:cubicBezTo>
                  <a:lnTo>
                    <a:pt x="716" y="796"/>
                  </a:lnTo>
                  <a:cubicBezTo>
                    <a:pt x="697" y="816"/>
                    <a:pt x="657" y="816"/>
                    <a:pt x="657" y="836"/>
                  </a:cubicBezTo>
                  <a:lnTo>
                    <a:pt x="617" y="896"/>
                  </a:lnTo>
                  <a:lnTo>
                    <a:pt x="557" y="935"/>
                  </a:lnTo>
                  <a:cubicBezTo>
                    <a:pt x="557" y="935"/>
                    <a:pt x="537" y="935"/>
                    <a:pt x="537" y="975"/>
                  </a:cubicBezTo>
                  <a:lnTo>
                    <a:pt x="518" y="995"/>
                  </a:lnTo>
                  <a:lnTo>
                    <a:pt x="438" y="1075"/>
                  </a:lnTo>
                  <a:lnTo>
                    <a:pt x="418" y="1095"/>
                  </a:lnTo>
                  <a:lnTo>
                    <a:pt x="319" y="1194"/>
                  </a:lnTo>
                  <a:cubicBezTo>
                    <a:pt x="319" y="1194"/>
                    <a:pt x="319" y="1214"/>
                    <a:pt x="299" y="1214"/>
                  </a:cubicBezTo>
                  <a:cubicBezTo>
                    <a:pt x="259" y="1234"/>
                    <a:pt x="259" y="1274"/>
                    <a:pt x="239" y="1294"/>
                  </a:cubicBezTo>
                  <a:cubicBezTo>
                    <a:pt x="239" y="1313"/>
                    <a:pt x="219" y="1313"/>
                    <a:pt x="219" y="1333"/>
                  </a:cubicBezTo>
                  <a:cubicBezTo>
                    <a:pt x="199" y="1373"/>
                    <a:pt x="199" y="1393"/>
                    <a:pt x="159" y="1413"/>
                  </a:cubicBezTo>
                  <a:lnTo>
                    <a:pt x="159" y="1433"/>
                  </a:lnTo>
                  <a:cubicBezTo>
                    <a:pt x="159" y="1433"/>
                    <a:pt x="159" y="1473"/>
                    <a:pt x="140" y="1473"/>
                  </a:cubicBezTo>
                  <a:cubicBezTo>
                    <a:pt x="140" y="1492"/>
                    <a:pt x="120" y="1492"/>
                    <a:pt x="120" y="1512"/>
                  </a:cubicBezTo>
                  <a:cubicBezTo>
                    <a:pt x="120" y="1532"/>
                    <a:pt x="100" y="1532"/>
                    <a:pt x="100" y="1572"/>
                  </a:cubicBezTo>
                  <a:cubicBezTo>
                    <a:pt x="100" y="1592"/>
                    <a:pt x="60" y="1592"/>
                    <a:pt x="60" y="1612"/>
                  </a:cubicBezTo>
                  <a:lnTo>
                    <a:pt x="60" y="1632"/>
                  </a:lnTo>
                  <a:lnTo>
                    <a:pt x="60" y="1671"/>
                  </a:lnTo>
                  <a:cubicBezTo>
                    <a:pt x="60" y="1691"/>
                    <a:pt x="60" y="1691"/>
                    <a:pt x="40" y="1711"/>
                  </a:cubicBezTo>
                  <a:cubicBezTo>
                    <a:pt x="40" y="1731"/>
                    <a:pt x="40" y="1731"/>
                    <a:pt x="20" y="1771"/>
                  </a:cubicBezTo>
                  <a:cubicBezTo>
                    <a:pt x="20" y="1791"/>
                    <a:pt x="20" y="1791"/>
                    <a:pt x="0" y="1811"/>
                  </a:cubicBezTo>
                  <a:lnTo>
                    <a:pt x="0" y="1831"/>
                  </a:lnTo>
                  <a:lnTo>
                    <a:pt x="0" y="1870"/>
                  </a:lnTo>
                  <a:lnTo>
                    <a:pt x="0" y="1910"/>
                  </a:lnTo>
                  <a:lnTo>
                    <a:pt x="0" y="1970"/>
                  </a:lnTo>
                  <a:lnTo>
                    <a:pt x="0" y="2010"/>
                  </a:lnTo>
                  <a:lnTo>
                    <a:pt x="0" y="2030"/>
                  </a:lnTo>
                  <a:lnTo>
                    <a:pt x="0" y="2069"/>
                  </a:lnTo>
                  <a:lnTo>
                    <a:pt x="0" y="2984"/>
                  </a:lnTo>
                  <a:cubicBezTo>
                    <a:pt x="0" y="2945"/>
                    <a:pt x="0" y="2945"/>
                    <a:pt x="20" y="2925"/>
                  </a:cubicBezTo>
                  <a:cubicBezTo>
                    <a:pt x="20" y="2905"/>
                    <a:pt x="20" y="2905"/>
                    <a:pt x="40" y="2885"/>
                  </a:cubicBezTo>
                  <a:cubicBezTo>
                    <a:pt x="40" y="2845"/>
                    <a:pt x="40" y="2845"/>
                    <a:pt x="60" y="2825"/>
                  </a:cubicBezTo>
                  <a:cubicBezTo>
                    <a:pt x="60" y="2805"/>
                    <a:pt x="60" y="2805"/>
                    <a:pt x="100" y="2785"/>
                  </a:cubicBezTo>
                  <a:cubicBezTo>
                    <a:pt x="100" y="2746"/>
                    <a:pt x="120" y="2746"/>
                    <a:pt x="120" y="2726"/>
                  </a:cubicBezTo>
                  <a:cubicBezTo>
                    <a:pt x="120" y="2706"/>
                    <a:pt x="140" y="2706"/>
                    <a:pt x="140" y="2686"/>
                  </a:cubicBezTo>
                  <a:cubicBezTo>
                    <a:pt x="140" y="2666"/>
                    <a:pt x="159" y="2666"/>
                    <a:pt x="159" y="2626"/>
                  </a:cubicBezTo>
                  <a:cubicBezTo>
                    <a:pt x="159" y="2606"/>
                    <a:pt x="199" y="2606"/>
                    <a:pt x="199" y="2587"/>
                  </a:cubicBezTo>
                  <a:cubicBezTo>
                    <a:pt x="219" y="2567"/>
                    <a:pt x="219" y="2527"/>
                    <a:pt x="239" y="2507"/>
                  </a:cubicBezTo>
                  <a:cubicBezTo>
                    <a:pt x="239" y="2487"/>
                    <a:pt x="259" y="2487"/>
                    <a:pt x="259" y="2467"/>
                  </a:cubicBezTo>
                  <a:cubicBezTo>
                    <a:pt x="299" y="2427"/>
                    <a:pt x="299" y="2407"/>
                    <a:pt x="319" y="2388"/>
                  </a:cubicBezTo>
                  <a:lnTo>
                    <a:pt x="338" y="2368"/>
                  </a:lnTo>
                  <a:cubicBezTo>
                    <a:pt x="358" y="2328"/>
                    <a:pt x="398" y="2288"/>
                    <a:pt x="438" y="2268"/>
                  </a:cubicBezTo>
                  <a:lnTo>
                    <a:pt x="458" y="2228"/>
                  </a:lnTo>
                  <a:lnTo>
                    <a:pt x="537" y="2169"/>
                  </a:lnTo>
                  <a:cubicBezTo>
                    <a:pt x="557" y="2169"/>
                    <a:pt x="557" y="2129"/>
                    <a:pt x="597" y="2129"/>
                  </a:cubicBezTo>
                  <a:lnTo>
                    <a:pt x="637" y="2089"/>
                  </a:lnTo>
                  <a:lnTo>
                    <a:pt x="697" y="2030"/>
                  </a:lnTo>
                  <a:lnTo>
                    <a:pt x="736" y="1990"/>
                  </a:lnTo>
                  <a:lnTo>
                    <a:pt x="796" y="1930"/>
                  </a:lnTo>
                  <a:cubicBezTo>
                    <a:pt x="816" y="1910"/>
                    <a:pt x="836" y="1910"/>
                    <a:pt x="836" y="1890"/>
                  </a:cubicBezTo>
                  <a:cubicBezTo>
                    <a:pt x="856" y="1870"/>
                    <a:pt x="895" y="1870"/>
                    <a:pt x="895" y="1831"/>
                  </a:cubicBezTo>
                  <a:cubicBezTo>
                    <a:pt x="915" y="1811"/>
                    <a:pt x="935" y="1811"/>
                    <a:pt x="955" y="1791"/>
                  </a:cubicBezTo>
                  <a:cubicBezTo>
                    <a:pt x="995" y="1771"/>
                    <a:pt x="1015" y="1771"/>
                    <a:pt x="1035" y="1731"/>
                  </a:cubicBezTo>
                  <a:cubicBezTo>
                    <a:pt x="1114" y="1691"/>
                    <a:pt x="1194" y="1671"/>
                    <a:pt x="1293" y="1612"/>
                  </a:cubicBezTo>
                  <a:cubicBezTo>
                    <a:pt x="1313" y="1612"/>
                    <a:pt x="1333" y="1592"/>
                    <a:pt x="1353" y="1592"/>
                  </a:cubicBezTo>
                  <a:cubicBezTo>
                    <a:pt x="1433" y="1572"/>
                    <a:pt x="1512" y="1512"/>
                    <a:pt x="1592" y="1492"/>
                  </a:cubicBezTo>
                  <a:cubicBezTo>
                    <a:pt x="1592" y="1492"/>
                    <a:pt x="1612" y="1492"/>
                    <a:pt x="1612" y="1473"/>
                  </a:cubicBezTo>
                  <a:cubicBezTo>
                    <a:pt x="1691" y="1433"/>
                    <a:pt x="1791" y="1413"/>
                    <a:pt x="1850" y="1373"/>
                  </a:cubicBezTo>
                  <a:cubicBezTo>
                    <a:pt x="1910" y="1333"/>
                    <a:pt x="1990" y="1333"/>
                    <a:pt x="2029" y="1313"/>
                  </a:cubicBezTo>
                  <a:cubicBezTo>
                    <a:pt x="2089" y="1294"/>
                    <a:pt x="2129" y="1294"/>
                    <a:pt x="2189" y="1274"/>
                  </a:cubicBezTo>
                  <a:cubicBezTo>
                    <a:pt x="2248" y="1234"/>
                    <a:pt x="2308" y="1234"/>
                    <a:pt x="2387" y="1214"/>
                  </a:cubicBezTo>
                  <a:cubicBezTo>
                    <a:pt x="2427" y="1214"/>
                    <a:pt x="2487" y="1194"/>
                    <a:pt x="2527" y="1194"/>
                  </a:cubicBezTo>
                  <a:lnTo>
                    <a:pt x="2586" y="1194"/>
                  </a:lnTo>
                  <a:cubicBezTo>
                    <a:pt x="2646" y="1174"/>
                    <a:pt x="2745" y="1174"/>
                    <a:pt x="2825" y="1174"/>
                  </a:cubicBezTo>
                  <a:lnTo>
                    <a:pt x="3044" y="1174"/>
                  </a:lnTo>
                  <a:cubicBezTo>
                    <a:pt x="3123" y="1174"/>
                    <a:pt x="3223" y="1174"/>
                    <a:pt x="3302" y="1134"/>
                  </a:cubicBezTo>
                  <a:lnTo>
                    <a:pt x="3999" y="1134"/>
                  </a:lnTo>
                  <a:cubicBezTo>
                    <a:pt x="4039" y="1134"/>
                    <a:pt x="4098" y="1134"/>
                    <a:pt x="4178" y="1174"/>
                  </a:cubicBezTo>
                  <a:cubicBezTo>
                    <a:pt x="4218" y="1174"/>
                    <a:pt x="4297" y="1194"/>
                    <a:pt x="4337" y="1194"/>
                  </a:cubicBezTo>
                  <a:cubicBezTo>
                    <a:pt x="4397" y="1194"/>
                    <a:pt x="4436" y="1214"/>
                    <a:pt x="4496" y="1214"/>
                  </a:cubicBezTo>
                  <a:cubicBezTo>
                    <a:pt x="4576" y="1214"/>
                    <a:pt x="4615" y="1234"/>
                    <a:pt x="4695" y="1234"/>
                  </a:cubicBezTo>
                  <a:cubicBezTo>
                    <a:pt x="4735" y="1234"/>
                    <a:pt x="4794" y="1274"/>
                    <a:pt x="4834" y="1274"/>
                  </a:cubicBezTo>
                  <a:cubicBezTo>
                    <a:pt x="4914" y="1294"/>
                    <a:pt x="4993" y="1294"/>
                    <a:pt x="5073" y="1313"/>
                  </a:cubicBezTo>
                  <a:cubicBezTo>
                    <a:pt x="5113" y="1333"/>
                    <a:pt x="5172" y="1333"/>
                    <a:pt x="5212" y="1373"/>
                  </a:cubicBezTo>
                  <a:cubicBezTo>
                    <a:pt x="5232" y="1373"/>
                    <a:pt x="5272" y="1393"/>
                    <a:pt x="5292" y="1393"/>
                  </a:cubicBezTo>
                  <a:lnTo>
                    <a:pt x="5511" y="1473"/>
                  </a:lnTo>
                  <a:cubicBezTo>
                    <a:pt x="5530" y="1473"/>
                    <a:pt x="5570" y="1492"/>
                    <a:pt x="5590" y="1492"/>
                  </a:cubicBezTo>
                  <a:cubicBezTo>
                    <a:pt x="5670" y="1512"/>
                    <a:pt x="5710" y="1532"/>
                    <a:pt x="5789" y="1572"/>
                  </a:cubicBezTo>
                  <a:cubicBezTo>
                    <a:pt x="5809" y="1592"/>
                    <a:pt x="5869" y="1592"/>
                    <a:pt x="5889" y="1612"/>
                  </a:cubicBezTo>
                  <a:cubicBezTo>
                    <a:pt x="5988" y="1671"/>
                    <a:pt x="6068" y="1711"/>
                    <a:pt x="6167" y="1771"/>
                  </a:cubicBezTo>
                  <a:cubicBezTo>
                    <a:pt x="6565" y="1990"/>
                    <a:pt x="6863" y="2268"/>
                    <a:pt x="7003" y="2567"/>
                  </a:cubicBezTo>
                  <a:cubicBezTo>
                    <a:pt x="7082" y="2686"/>
                    <a:pt x="7122" y="2805"/>
                    <a:pt x="7182" y="2964"/>
                  </a:cubicBezTo>
                  <a:cubicBezTo>
                    <a:pt x="7182" y="2984"/>
                    <a:pt x="7201" y="3024"/>
                    <a:pt x="7201" y="3064"/>
                  </a:cubicBezTo>
                  <a:cubicBezTo>
                    <a:pt x="7201" y="3124"/>
                    <a:pt x="7221" y="3183"/>
                    <a:pt x="7221" y="3263"/>
                  </a:cubicBezTo>
                  <a:lnTo>
                    <a:pt x="7221" y="2109"/>
                  </a:lnTo>
                  <a:cubicBezTo>
                    <a:pt x="7221" y="1572"/>
                    <a:pt x="6883" y="1035"/>
                    <a:pt x="6167" y="617"/>
                  </a:cubicBezTo>
                  <a:cubicBezTo>
                    <a:pt x="6087" y="577"/>
                    <a:pt x="5988" y="518"/>
                    <a:pt x="5889" y="478"/>
                  </a:cubicBezTo>
                  <a:cubicBezTo>
                    <a:pt x="5869" y="438"/>
                    <a:pt x="5829" y="438"/>
                    <a:pt x="5789" y="418"/>
                  </a:cubicBezTo>
                  <a:cubicBezTo>
                    <a:pt x="5729" y="398"/>
                    <a:pt x="5690" y="378"/>
                    <a:pt x="5610" y="339"/>
                  </a:cubicBezTo>
                  <a:lnTo>
                    <a:pt x="5590" y="339"/>
                  </a:lnTo>
                  <a:cubicBezTo>
                    <a:pt x="5570" y="339"/>
                    <a:pt x="5530" y="319"/>
                    <a:pt x="5511" y="319"/>
                  </a:cubicBezTo>
                  <a:lnTo>
                    <a:pt x="5292" y="239"/>
                  </a:lnTo>
                  <a:cubicBezTo>
                    <a:pt x="5272" y="239"/>
                    <a:pt x="5232" y="219"/>
                    <a:pt x="5212" y="219"/>
                  </a:cubicBezTo>
                  <a:cubicBezTo>
                    <a:pt x="5192" y="219"/>
                    <a:pt x="5192" y="219"/>
                    <a:pt x="5172" y="199"/>
                  </a:cubicBezTo>
                  <a:cubicBezTo>
                    <a:pt x="5133" y="199"/>
                    <a:pt x="5113" y="180"/>
                    <a:pt x="5073" y="180"/>
                  </a:cubicBezTo>
                  <a:cubicBezTo>
                    <a:pt x="4993" y="140"/>
                    <a:pt x="4914" y="120"/>
                    <a:pt x="4834" y="120"/>
                  </a:cubicBezTo>
                  <a:cubicBezTo>
                    <a:pt x="4814" y="120"/>
                    <a:pt x="4794" y="120"/>
                    <a:pt x="4794" y="100"/>
                  </a:cubicBezTo>
                  <a:cubicBezTo>
                    <a:pt x="4775" y="100"/>
                    <a:pt x="4735" y="100"/>
                    <a:pt x="4695" y="80"/>
                  </a:cubicBezTo>
                  <a:cubicBezTo>
                    <a:pt x="4615" y="80"/>
                    <a:pt x="4576" y="40"/>
                    <a:pt x="4496" y="40"/>
                  </a:cubicBezTo>
                  <a:cubicBezTo>
                    <a:pt x="4476" y="40"/>
                    <a:pt x="4436" y="40"/>
                    <a:pt x="4416" y="20"/>
                  </a:cubicBezTo>
                  <a:lnTo>
                    <a:pt x="4337" y="20"/>
                  </a:lnTo>
                  <a:cubicBezTo>
                    <a:pt x="4297" y="20"/>
                    <a:pt x="4218" y="0"/>
                    <a:pt x="4178" y="0"/>
                  </a:cubicBezTo>
                  <a:close/>
                </a:path>
              </a:pathLst>
            </a:custGeom>
            <a:solidFill>
              <a:srgbClr val="CBC2E0"/>
            </a:solidFill>
            <a:ln>
              <a:noFill/>
            </a:ln>
          </p:spPr>
          <p:txBody>
            <a:bodyPr spcFirstLastPara="1" wrap="square" lIns="121900" tIns="121900" rIns="121900" bIns="121900" anchor="ctr" anchorCtr="0">
              <a:noAutofit/>
            </a:bodyPr>
            <a:lstStyle/>
            <a:p>
              <a:endParaRPr sz="2400"/>
            </a:p>
          </p:txBody>
        </p:sp>
        <p:sp>
          <p:nvSpPr>
            <p:cNvPr id="764" name="Google Shape;764;p21"/>
            <p:cNvSpPr/>
            <p:nvPr/>
          </p:nvSpPr>
          <p:spPr>
            <a:xfrm>
              <a:off x="6241117" y="4360173"/>
              <a:ext cx="364099" cy="143897"/>
            </a:xfrm>
            <a:custGeom>
              <a:avLst/>
              <a:gdLst/>
              <a:ahLst/>
              <a:cxnLst/>
              <a:rect l="l" t="t" r="r" b="b"/>
              <a:pathLst>
                <a:path w="10822" h="4277" extrusionOk="0">
                  <a:moveTo>
                    <a:pt x="10802" y="20"/>
                  </a:moveTo>
                  <a:lnTo>
                    <a:pt x="10802" y="358"/>
                  </a:lnTo>
                  <a:cubicBezTo>
                    <a:pt x="10822" y="318"/>
                    <a:pt x="10822" y="298"/>
                    <a:pt x="10822" y="278"/>
                  </a:cubicBezTo>
                  <a:lnTo>
                    <a:pt x="10822" y="199"/>
                  </a:lnTo>
                  <a:lnTo>
                    <a:pt x="10822" y="119"/>
                  </a:lnTo>
                  <a:cubicBezTo>
                    <a:pt x="10822" y="99"/>
                    <a:pt x="10822" y="60"/>
                    <a:pt x="10802" y="20"/>
                  </a:cubicBezTo>
                  <a:close/>
                  <a:moveTo>
                    <a:pt x="0" y="0"/>
                  </a:moveTo>
                  <a:lnTo>
                    <a:pt x="0" y="1154"/>
                  </a:lnTo>
                  <a:cubicBezTo>
                    <a:pt x="0" y="1949"/>
                    <a:pt x="517" y="2765"/>
                    <a:pt x="1591" y="3382"/>
                  </a:cubicBezTo>
                  <a:cubicBezTo>
                    <a:pt x="1711" y="3461"/>
                    <a:pt x="1830" y="3541"/>
                    <a:pt x="1989" y="3581"/>
                  </a:cubicBezTo>
                  <a:cubicBezTo>
                    <a:pt x="2029" y="3620"/>
                    <a:pt x="2089" y="3640"/>
                    <a:pt x="2129" y="3640"/>
                  </a:cubicBezTo>
                  <a:cubicBezTo>
                    <a:pt x="2208" y="3660"/>
                    <a:pt x="2288" y="3720"/>
                    <a:pt x="2387" y="3740"/>
                  </a:cubicBezTo>
                  <a:cubicBezTo>
                    <a:pt x="2407" y="3740"/>
                    <a:pt x="2407" y="3740"/>
                    <a:pt x="2427" y="3760"/>
                  </a:cubicBezTo>
                  <a:cubicBezTo>
                    <a:pt x="2447" y="3760"/>
                    <a:pt x="2507" y="3780"/>
                    <a:pt x="2526" y="3780"/>
                  </a:cubicBezTo>
                  <a:cubicBezTo>
                    <a:pt x="2626" y="3839"/>
                    <a:pt x="2745" y="3859"/>
                    <a:pt x="2845" y="3919"/>
                  </a:cubicBezTo>
                  <a:cubicBezTo>
                    <a:pt x="2904" y="3919"/>
                    <a:pt x="2924" y="3939"/>
                    <a:pt x="2984" y="3939"/>
                  </a:cubicBezTo>
                  <a:cubicBezTo>
                    <a:pt x="3004" y="3939"/>
                    <a:pt x="3024" y="3959"/>
                    <a:pt x="3044" y="3959"/>
                  </a:cubicBezTo>
                  <a:cubicBezTo>
                    <a:pt x="3143" y="3979"/>
                    <a:pt x="3282" y="4018"/>
                    <a:pt x="3382" y="4038"/>
                  </a:cubicBezTo>
                  <a:cubicBezTo>
                    <a:pt x="3402" y="4038"/>
                    <a:pt x="3422" y="4038"/>
                    <a:pt x="3442" y="4058"/>
                  </a:cubicBezTo>
                  <a:cubicBezTo>
                    <a:pt x="3501" y="4078"/>
                    <a:pt x="3541" y="4078"/>
                    <a:pt x="3621" y="4118"/>
                  </a:cubicBezTo>
                  <a:cubicBezTo>
                    <a:pt x="3720" y="4138"/>
                    <a:pt x="3800" y="4158"/>
                    <a:pt x="3899" y="4158"/>
                  </a:cubicBezTo>
                  <a:lnTo>
                    <a:pt x="3919" y="4158"/>
                  </a:lnTo>
                  <a:cubicBezTo>
                    <a:pt x="3999" y="4177"/>
                    <a:pt x="4078" y="4177"/>
                    <a:pt x="4138" y="4177"/>
                  </a:cubicBezTo>
                  <a:cubicBezTo>
                    <a:pt x="4197" y="4177"/>
                    <a:pt x="4217" y="4177"/>
                    <a:pt x="4277" y="4217"/>
                  </a:cubicBezTo>
                  <a:cubicBezTo>
                    <a:pt x="4376" y="4217"/>
                    <a:pt x="4436" y="4237"/>
                    <a:pt x="4536" y="4237"/>
                  </a:cubicBezTo>
                  <a:cubicBezTo>
                    <a:pt x="4595" y="4237"/>
                    <a:pt x="4615" y="4237"/>
                    <a:pt x="4675" y="4257"/>
                  </a:cubicBezTo>
                  <a:lnTo>
                    <a:pt x="4794" y="4257"/>
                  </a:lnTo>
                  <a:cubicBezTo>
                    <a:pt x="4894" y="4257"/>
                    <a:pt x="4973" y="4257"/>
                    <a:pt x="5073" y="4277"/>
                  </a:cubicBezTo>
                  <a:lnTo>
                    <a:pt x="5988" y="4277"/>
                  </a:lnTo>
                  <a:cubicBezTo>
                    <a:pt x="6107" y="4277"/>
                    <a:pt x="6226" y="4257"/>
                    <a:pt x="6346" y="4257"/>
                  </a:cubicBezTo>
                  <a:lnTo>
                    <a:pt x="6425" y="4257"/>
                  </a:lnTo>
                  <a:cubicBezTo>
                    <a:pt x="6445" y="4257"/>
                    <a:pt x="6505" y="4257"/>
                    <a:pt x="6525" y="4237"/>
                  </a:cubicBezTo>
                  <a:cubicBezTo>
                    <a:pt x="6664" y="4217"/>
                    <a:pt x="6783" y="4217"/>
                    <a:pt x="6903" y="4177"/>
                  </a:cubicBezTo>
                  <a:cubicBezTo>
                    <a:pt x="6923" y="4177"/>
                    <a:pt x="6963" y="4177"/>
                    <a:pt x="7002" y="4158"/>
                  </a:cubicBezTo>
                  <a:lnTo>
                    <a:pt x="7062" y="4158"/>
                  </a:lnTo>
                  <a:cubicBezTo>
                    <a:pt x="7102" y="4158"/>
                    <a:pt x="7181" y="4138"/>
                    <a:pt x="7221" y="4138"/>
                  </a:cubicBezTo>
                  <a:lnTo>
                    <a:pt x="7520" y="4058"/>
                  </a:lnTo>
                  <a:cubicBezTo>
                    <a:pt x="7599" y="4038"/>
                    <a:pt x="7679" y="4018"/>
                    <a:pt x="7758" y="4018"/>
                  </a:cubicBezTo>
                  <a:cubicBezTo>
                    <a:pt x="7858" y="3979"/>
                    <a:pt x="7957" y="3959"/>
                    <a:pt x="8017" y="3939"/>
                  </a:cubicBezTo>
                  <a:cubicBezTo>
                    <a:pt x="8057" y="3939"/>
                    <a:pt x="8077" y="3939"/>
                    <a:pt x="8077" y="3919"/>
                  </a:cubicBezTo>
                  <a:cubicBezTo>
                    <a:pt x="8176" y="3879"/>
                    <a:pt x="8295" y="3839"/>
                    <a:pt x="8395" y="3780"/>
                  </a:cubicBezTo>
                  <a:cubicBezTo>
                    <a:pt x="8415" y="3780"/>
                    <a:pt x="8415" y="3760"/>
                    <a:pt x="8454" y="3760"/>
                  </a:cubicBezTo>
                  <a:cubicBezTo>
                    <a:pt x="8574" y="3720"/>
                    <a:pt x="8673" y="3660"/>
                    <a:pt x="8793" y="3620"/>
                  </a:cubicBezTo>
                  <a:cubicBezTo>
                    <a:pt x="8813" y="3581"/>
                    <a:pt x="8872" y="3581"/>
                    <a:pt x="8892" y="3561"/>
                  </a:cubicBezTo>
                  <a:cubicBezTo>
                    <a:pt x="9011" y="3521"/>
                    <a:pt x="9151" y="3441"/>
                    <a:pt x="9270" y="3362"/>
                  </a:cubicBezTo>
                  <a:cubicBezTo>
                    <a:pt x="9290" y="3342"/>
                    <a:pt x="9310" y="3342"/>
                    <a:pt x="9350" y="3322"/>
                  </a:cubicBezTo>
                  <a:cubicBezTo>
                    <a:pt x="9370" y="3322"/>
                    <a:pt x="9389" y="3282"/>
                    <a:pt x="9389" y="3262"/>
                  </a:cubicBezTo>
                  <a:cubicBezTo>
                    <a:pt x="9409" y="3243"/>
                    <a:pt x="9469" y="3223"/>
                    <a:pt x="9489" y="3223"/>
                  </a:cubicBezTo>
                  <a:cubicBezTo>
                    <a:pt x="9509" y="3183"/>
                    <a:pt x="9549" y="3163"/>
                    <a:pt x="9568" y="3163"/>
                  </a:cubicBezTo>
                  <a:cubicBezTo>
                    <a:pt x="9588" y="3143"/>
                    <a:pt x="9608" y="3123"/>
                    <a:pt x="9668" y="3083"/>
                  </a:cubicBezTo>
                  <a:cubicBezTo>
                    <a:pt x="9688" y="3063"/>
                    <a:pt x="9708" y="3044"/>
                    <a:pt x="9747" y="3044"/>
                  </a:cubicBezTo>
                  <a:lnTo>
                    <a:pt x="9807" y="2964"/>
                  </a:lnTo>
                  <a:cubicBezTo>
                    <a:pt x="9847" y="2944"/>
                    <a:pt x="9867" y="2924"/>
                    <a:pt x="9887" y="2924"/>
                  </a:cubicBezTo>
                  <a:lnTo>
                    <a:pt x="9966" y="2845"/>
                  </a:lnTo>
                  <a:lnTo>
                    <a:pt x="9986" y="2825"/>
                  </a:lnTo>
                  <a:lnTo>
                    <a:pt x="10006" y="2785"/>
                  </a:lnTo>
                  <a:lnTo>
                    <a:pt x="10145" y="2666"/>
                  </a:lnTo>
                  <a:lnTo>
                    <a:pt x="10185" y="2626"/>
                  </a:lnTo>
                  <a:cubicBezTo>
                    <a:pt x="10245" y="2566"/>
                    <a:pt x="10285" y="2526"/>
                    <a:pt x="10344" y="2447"/>
                  </a:cubicBezTo>
                  <a:cubicBezTo>
                    <a:pt x="10344" y="2427"/>
                    <a:pt x="10364" y="2427"/>
                    <a:pt x="10364" y="2387"/>
                  </a:cubicBezTo>
                  <a:cubicBezTo>
                    <a:pt x="10384" y="2367"/>
                    <a:pt x="10404" y="2327"/>
                    <a:pt x="10444" y="2288"/>
                  </a:cubicBezTo>
                  <a:cubicBezTo>
                    <a:pt x="10464" y="2268"/>
                    <a:pt x="10464" y="2248"/>
                    <a:pt x="10484" y="2248"/>
                  </a:cubicBezTo>
                  <a:cubicBezTo>
                    <a:pt x="10503" y="2228"/>
                    <a:pt x="10543" y="2168"/>
                    <a:pt x="10543" y="2148"/>
                  </a:cubicBezTo>
                  <a:cubicBezTo>
                    <a:pt x="10543" y="2148"/>
                    <a:pt x="10543" y="2129"/>
                    <a:pt x="10563" y="2129"/>
                  </a:cubicBezTo>
                  <a:cubicBezTo>
                    <a:pt x="10563" y="2089"/>
                    <a:pt x="10583" y="2089"/>
                    <a:pt x="10583" y="2069"/>
                  </a:cubicBezTo>
                  <a:cubicBezTo>
                    <a:pt x="10603" y="2049"/>
                    <a:pt x="10603" y="2029"/>
                    <a:pt x="10643" y="1989"/>
                  </a:cubicBezTo>
                  <a:cubicBezTo>
                    <a:pt x="10643" y="1969"/>
                    <a:pt x="10663" y="1949"/>
                    <a:pt x="10663" y="1930"/>
                  </a:cubicBezTo>
                  <a:cubicBezTo>
                    <a:pt x="10663" y="1890"/>
                    <a:pt x="10682" y="1870"/>
                    <a:pt x="10682" y="1850"/>
                  </a:cubicBezTo>
                  <a:cubicBezTo>
                    <a:pt x="10682" y="1850"/>
                    <a:pt x="10682" y="1830"/>
                    <a:pt x="10702" y="1830"/>
                  </a:cubicBezTo>
                  <a:lnTo>
                    <a:pt x="10702" y="1790"/>
                  </a:lnTo>
                  <a:cubicBezTo>
                    <a:pt x="10702" y="1770"/>
                    <a:pt x="10722" y="1751"/>
                    <a:pt x="10722" y="1731"/>
                  </a:cubicBezTo>
                  <a:cubicBezTo>
                    <a:pt x="10722" y="1691"/>
                    <a:pt x="10762" y="1671"/>
                    <a:pt x="10762" y="1651"/>
                  </a:cubicBezTo>
                  <a:cubicBezTo>
                    <a:pt x="10762" y="1631"/>
                    <a:pt x="10782" y="1591"/>
                    <a:pt x="10782" y="1572"/>
                  </a:cubicBezTo>
                  <a:lnTo>
                    <a:pt x="10782" y="1532"/>
                  </a:lnTo>
                  <a:lnTo>
                    <a:pt x="10782" y="1492"/>
                  </a:lnTo>
                  <a:cubicBezTo>
                    <a:pt x="10782" y="1472"/>
                    <a:pt x="10782" y="1452"/>
                    <a:pt x="10802" y="1432"/>
                  </a:cubicBezTo>
                  <a:lnTo>
                    <a:pt x="10802" y="1353"/>
                  </a:lnTo>
                  <a:lnTo>
                    <a:pt x="10802" y="1273"/>
                  </a:lnTo>
                  <a:lnTo>
                    <a:pt x="10802" y="1213"/>
                  </a:lnTo>
                  <a:lnTo>
                    <a:pt x="10802" y="1174"/>
                  </a:lnTo>
                  <a:lnTo>
                    <a:pt x="10802" y="358"/>
                  </a:lnTo>
                  <a:cubicBezTo>
                    <a:pt x="10802" y="378"/>
                    <a:pt x="10802" y="398"/>
                    <a:pt x="10782" y="418"/>
                  </a:cubicBezTo>
                  <a:cubicBezTo>
                    <a:pt x="10782" y="458"/>
                    <a:pt x="10782" y="477"/>
                    <a:pt x="10762" y="497"/>
                  </a:cubicBezTo>
                  <a:cubicBezTo>
                    <a:pt x="10762" y="537"/>
                    <a:pt x="10742" y="557"/>
                    <a:pt x="10742" y="577"/>
                  </a:cubicBezTo>
                  <a:cubicBezTo>
                    <a:pt x="10742" y="597"/>
                    <a:pt x="10702" y="617"/>
                    <a:pt x="10702" y="656"/>
                  </a:cubicBezTo>
                  <a:cubicBezTo>
                    <a:pt x="10702" y="676"/>
                    <a:pt x="10682" y="696"/>
                    <a:pt x="10682" y="736"/>
                  </a:cubicBezTo>
                  <a:cubicBezTo>
                    <a:pt x="10682" y="756"/>
                    <a:pt x="10663" y="776"/>
                    <a:pt x="10663" y="796"/>
                  </a:cubicBezTo>
                  <a:cubicBezTo>
                    <a:pt x="10663" y="835"/>
                    <a:pt x="10643" y="855"/>
                    <a:pt x="10643" y="875"/>
                  </a:cubicBezTo>
                  <a:cubicBezTo>
                    <a:pt x="10603" y="895"/>
                    <a:pt x="10603" y="935"/>
                    <a:pt x="10583" y="955"/>
                  </a:cubicBezTo>
                  <a:cubicBezTo>
                    <a:pt x="10583" y="975"/>
                    <a:pt x="10563" y="995"/>
                    <a:pt x="10563" y="1034"/>
                  </a:cubicBezTo>
                  <a:cubicBezTo>
                    <a:pt x="10543" y="1054"/>
                    <a:pt x="10503" y="1094"/>
                    <a:pt x="10503" y="1134"/>
                  </a:cubicBezTo>
                  <a:cubicBezTo>
                    <a:pt x="10484" y="1154"/>
                    <a:pt x="10484" y="1174"/>
                    <a:pt x="10464" y="1174"/>
                  </a:cubicBezTo>
                  <a:cubicBezTo>
                    <a:pt x="10444" y="1194"/>
                    <a:pt x="10404" y="1253"/>
                    <a:pt x="10384" y="1273"/>
                  </a:cubicBezTo>
                  <a:cubicBezTo>
                    <a:pt x="10384" y="1293"/>
                    <a:pt x="10364" y="1293"/>
                    <a:pt x="10364" y="1333"/>
                  </a:cubicBezTo>
                  <a:cubicBezTo>
                    <a:pt x="10304" y="1373"/>
                    <a:pt x="10265" y="1432"/>
                    <a:pt x="10205" y="1492"/>
                  </a:cubicBezTo>
                  <a:lnTo>
                    <a:pt x="10165" y="1552"/>
                  </a:lnTo>
                  <a:lnTo>
                    <a:pt x="10046" y="1671"/>
                  </a:lnTo>
                  <a:cubicBezTo>
                    <a:pt x="10006" y="1691"/>
                    <a:pt x="9986" y="1691"/>
                    <a:pt x="9986" y="1711"/>
                  </a:cubicBezTo>
                  <a:lnTo>
                    <a:pt x="9907" y="1790"/>
                  </a:lnTo>
                  <a:cubicBezTo>
                    <a:pt x="9887" y="1830"/>
                    <a:pt x="9867" y="1850"/>
                    <a:pt x="9847" y="1850"/>
                  </a:cubicBezTo>
                  <a:lnTo>
                    <a:pt x="9767" y="1930"/>
                  </a:lnTo>
                  <a:cubicBezTo>
                    <a:pt x="9747" y="1949"/>
                    <a:pt x="9708" y="1969"/>
                    <a:pt x="9688" y="1969"/>
                  </a:cubicBezTo>
                  <a:cubicBezTo>
                    <a:pt x="9668" y="1989"/>
                    <a:pt x="9648" y="2009"/>
                    <a:pt x="9588" y="2049"/>
                  </a:cubicBezTo>
                  <a:cubicBezTo>
                    <a:pt x="9568" y="2069"/>
                    <a:pt x="9549" y="2089"/>
                    <a:pt x="9509" y="2089"/>
                  </a:cubicBezTo>
                  <a:cubicBezTo>
                    <a:pt x="9489" y="2129"/>
                    <a:pt x="9449" y="2148"/>
                    <a:pt x="9409" y="2148"/>
                  </a:cubicBezTo>
                  <a:cubicBezTo>
                    <a:pt x="9370" y="2168"/>
                    <a:pt x="9350" y="2188"/>
                    <a:pt x="9290" y="2208"/>
                  </a:cubicBezTo>
                  <a:cubicBezTo>
                    <a:pt x="9171" y="2288"/>
                    <a:pt x="9051" y="2347"/>
                    <a:pt x="8912" y="2427"/>
                  </a:cubicBezTo>
                  <a:cubicBezTo>
                    <a:pt x="8892" y="2447"/>
                    <a:pt x="8852" y="2447"/>
                    <a:pt x="8813" y="2467"/>
                  </a:cubicBezTo>
                  <a:cubicBezTo>
                    <a:pt x="8693" y="2506"/>
                    <a:pt x="8594" y="2566"/>
                    <a:pt x="8474" y="2626"/>
                  </a:cubicBezTo>
                  <a:cubicBezTo>
                    <a:pt x="8454" y="2626"/>
                    <a:pt x="8454" y="2646"/>
                    <a:pt x="8415" y="2646"/>
                  </a:cubicBezTo>
                  <a:cubicBezTo>
                    <a:pt x="8295" y="2686"/>
                    <a:pt x="8176" y="2745"/>
                    <a:pt x="8017" y="2765"/>
                  </a:cubicBezTo>
                  <a:cubicBezTo>
                    <a:pt x="7917" y="2785"/>
                    <a:pt x="7858" y="2825"/>
                    <a:pt x="7758" y="2845"/>
                  </a:cubicBezTo>
                  <a:cubicBezTo>
                    <a:pt x="7679" y="2865"/>
                    <a:pt x="7599" y="2884"/>
                    <a:pt x="7520" y="2884"/>
                  </a:cubicBezTo>
                  <a:lnTo>
                    <a:pt x="7221" y="2964"/>
                  </a:lnTo>
                  <a:cubicBezTo>
                    <a:pt x="7161" y="2984"/>
                    <a:pt x="7082" y="2984"/>
                    <a:pt x="7002" y="3024"/>
                  </a:cubicBezTo>
                  <a:cubicBezTo>
                    <a:pt x="6982" y="3024"/>
                    <a:pt x="6963" y="3024"/>
                    <a:pt x="6903" y="3044"/>
                  </a:cubicBezTo>
                  <a:cubicBezTo>
                    <a:pt x="6783" y="3063"/>
                    <a:pt x="6664" y="3063"/>
                    <a:pt x="6525" y="3083"/>
                  </a:cubicBezTo>
                  <a:cubicBezTo>
                    <a:pt x="6505" y="3083"/>
                    <a:pt x="6465" y="3083"/>
                    <a:pt x="6425" y="3123"/>
                  </a:cubicBezTo>
                  <a:cubicBezTo>
                    <a:pt x="6286" y="3143"/>
                    <a:pt x="6127" y="3143"/>
                    <a:pt x="5988" y="3143"/>
                  </a:cubicBezTo>
                  <a:lnTo>
                    <a:pt x="5073" y="3143"/>
                  </a:lnTo>
                  <a:cubicBezTo>
                    <a:pt x="4973" y="3143"/>
                    <a:pt x="4894" y="3143"/>
                    <a:pt x="4794" y="3123"/>
                  </a:cubicBezTo>
                  <a:cubicBezTo>
                    <a:pt x="4715" y="3123"/>
                    <a:pt x="4615" y="3083"/>
                    <a:pt x="4536" y="3083"/>
                  </a:cubicBezTo>
                  <a:cubicBezTo>
                    <a:pt x="4436" y="3083"/>
                    <a:pt x="4376" y="3063"/>
                    <a:pt x="4277" y="3063"/>
                  </a:cubicBezTo>
                  <a:cubicBezTo>
                    <a:pt x="4138" y="3044"/>
                    <a:pt x="4018" y="3044"/>
                    <a:pt x="3919" y="3024"/>
                  </a:cubicBezTo>
                  <a:lnTo>
                    <a:pt x="3899" y="3024"/>
                  </a:lnTo>
                  <a:cubicBezTo>
                    <a:pt x="3740" y="2984"/>
                    <a:pt x="3601" y="2964"/>
                    <a:pt x="3442" y="2924"/>
                  </a:cubicBezTo>
                  <a:cubicBezTo>
                    <a:pt x="3422" y="2924"/>
                    <a:pt x="3402" y="2924"/>
                    <a:pt x="3382" y="2884"/>
                  </a:cubicBezTo>
                  <a:cubicBezTo>
                    <a:pt x="3223" y="2865"/>
                    <a:pt x="3103" y="2825"/>
                    <a:pt x="2984" y="2785"/>
                  </a:cubicBezTo>
                  <a:cubicBezTo>
                    <a:pt x="2924" y="2785"/>
                    <a:pt x="2904" y="2765"/>
                    <a:pt x="2845" y="2765"/>
                  </a:cubicBezTo>
                  <a:cubicBezTo>
                    <a:pt x="2745" y="2745"/>
                    <a:pt x="2626" y="2686"/>
                    <a:pt x="2526" y="2646"/>
                  </a:cubicBezTo>
                  <a:cubicBezTo>
                    <a:pt x="2507" y="2646"/>
                    <a:pt x="2447" y="2626"/>
                    <a:pt x="2427" y="2626"/>
                  </a:cubicBezTo>
                  <a:cubicBezTo>
                    <a:pt x="2328" y="2566"/>
                    <a:pt x="2228" y="2546"/>
                    <a:pt x="2129" y="2487"/>
                  </a:cubicBezTo>
                  <a:cubicBezTo>
                    <a:pt x="2089" y="2467"/>
                    <a:pt x="2029" y="2447"/>
                    <a:pt x="1989" y="2447"/>
                  </a:cubicBezTo>
                  <a:cubicBezTo>
                    <a:pt x="1850" y="2367"/>
                    <a:pt x="1711" y="2327"/>
                    <a:pt x="1591" y="2248"/>
                  </a:cubicBezTo>
                  <a:cubicBezTo>
                    <a:pt x="517" y="1631"/>
                    <a:pt x="0" y="835"/>
                    <a:pt x="0" y="0"/>
                  </a:cubicBezTo>
                  <a:close/>
                </a:path>
              </a:pathLst>
            </a:custGeom>
            <a:solidFill>
              <a:srgbClr val="CBC2E0"/>
            </a:solidFill>
            <a:ln>
              <a:noFill/>
            </a:ln>
          </p:spPr>
          <p:txBody>
            <a:bodyPr spcFirstLastPara="1" wrap="square" lIns="121900" tIns="121900" rIns="121900" bIns="121900" anchor="ctr" anchorCtr="0">
              <a:noAutofit/>
            </a:bodyPr>
            <a:lstStyle/>
            <a:p>
              <a:endParaRPr sz="2400"/>
            </a:p>
          </p:txBody>
        </p:sp>
        <p:sp>
          <p:nvSpPr>
            <p:cNvPr id="765" name="Google Shape;765;p21"/>
            <p:cNvSpPr/>
            <p:nvPr/>
          </p:nvSpPr>
          <p:spPr>
            <a:xfrm>
              <a:off x="6223689" y="4254665"/>
              <a:ext cx="399593" cy="210613"/>
            </a:xfrm>
            <a:custGeom>
              <a:avLst/>
              <a:gdLst/>
              <a:ahLst/>
              <a:cxnLst/>
              <a:rect l="l" t="t" r="r" b="b"/>
              <a:pathLst>
                <a:path w="11877" h="6260" extrusionOk="0">
                  <a:moveTo>
                    <a:pt x="5922" y="1030"/>
                  </a:moveTo>
                  <a:cubicBezTo>
                    <a:pt x="6847" y="1030"/>
                    <a:pt x="7774" y="1234"/>
                    <a:pt x="8495" y="1644"/>
                  </a:cubicBezTo>
                  <a:cubicBezTo>
                    <a:pt x="9888" y="2460"/>
                    <a:pt x="9888" y="3792"/>
                    <a:pt x="8495" y="4608"/>
                  </a:cubicBezTo>
                  <a:cubicBezTo>
                    <a:pt x="7783" y="5003"/>
                    <a:pt x="6870" y="5202"/>
                    <a:pt x="5956" y="5202"/>
                  </a:cubicBezTo>
                  <a:cubicBezTo>
                    <a:pt x="5030" y="5202"/>
                    <a:pt x="4103" y="4998"/>
                    <a:pt x="3383" y="4588"/>
                  </a:cubicBezTo>
                  <a:cubicBezTo>
                    <a:pt x="1970" y="3792"/>
                    <a:pt x="1970" y="2440"/>
                    <a:pt x="3383" y="1624"/>
                  </a:cubicBezTo>
                  <a:cubicBezTo>
                    <a:pt x="4094" y="1229"/>
                    <a:pt x="5007" y="1030"/>
                    <a:pt x="5922" y="1030"/>
                  </a:cubicBezTo>
                  <a:close/>
                  <a:moveTo>
                    <a:pt x="5888" y="0"/>
                  </a:moveTo>
                  <a:cubicBezTo>
                    <a:pt x="4528" y="0"/>
                    <a:pt x="3171" y="299"/>
                    <a:pt x="2129" y="908"/>
                  </a:cubicBezTo>
                  <a:cubicBezTo>
                    <a:pt x="1" y="2121"/>
                    <a:pt x="1" y="4111"/>
                    <a:pt x="2129" y="5324"/>
                  </a:cubicBezTo>
                  <a:cubicBezTo>
                    <a:pt x="3192" y="5946"/>
                    <a:pt x="4583" y="6259"/>
                    <a:pt x="5972" y="6259"/>
                  </a:cubicBezTo>
                  <a:cubicBezTo>
                    <a:pt x="7339" y="6259"/>
                    <a:pt x="8702" y="5956"/>
                    <a:pt x="9748" y="5344"/>
                  </a:cubicBezTo>
                  <a:cubicBezTo>
                    <a:pt x="11877" y="4131"/>
                    <a:pt x="11877" y="2141"/>
                    <a:pt x="9748" y="928"/>
                  </a:cubicBezTo>
                  <a:cubicBezTo>
                    <a:pt x="8681" y="314"/>
                    <a:pt x="7283" y="0"/>
                    <a:pt x="5888"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766" name="Google Shape;766;p21"/>
            <p:cNvSpPr/>
            <p:nvPr/>
          </p:nvSpPr>
          <p:spPr>
            <a:xfrm>
              <a:off x="6198927" y="3909069"/>
              <a:ext cx="214886" cy="542985"/>
            </a:xfrm>
            <a:custGeom>
              <a:avLst/>
              <a:gdLst/>
              <a:ahLst/>
              <a:cxnLst/>
              <a:rect l="l" t="t" r="r" b="b"/>
              <a:pathLst>
                <a:path w="6387" h="16139" extrusionOk="0">
                  <a:moveTo>
                    <a:pt x="299" y="0"/>
                  </a:moveTo>
                  <a:cubicBezTo>
                    <a:pt x="1" y="557"/>
                    <a:pt x="21" y="1751"/>
                    <a:pt x="140" y="2368"/>
                  </a:cubicBezTo>
                  <a:cubicBezTo>
                    <a:pt x="259" y="2885"/>
                    <a:pt x="717" y="3263"/>
                    <a:pt x="1015" y="3680"/>
                  </a:cubicBezTo>
                  <a:cubicBezTo>
                    <a:pt x="1453" y="4277"/>
                    <a:pt x="1612" y="5053"/>
                    <a:pt x="1592" y="5769"/>
                  </a:cubicBezTo>
                  <a:cubicBezTo>
                    <a:pt x="1572" y="6227"/>
                    <a:pt x="1493" y="6625"/>
                    <a:pt x="1632" y="7042"/>
                  </a:cubicBezTo>
                  <a:cubicBezTo>
                    <a:pt x="2070" y="8216"/>
                    <a:pt x="3562" y="8117"/>
                    <a:pt x="3462" y="9589"/>
                  </a:cubicBezTo>
                  <a:cubicBezTo>
                    <a:pt x="3383" y="10802"/>
                    <a:pt x="2567" y="11876"/>
                    <a:pt x="2865" y="13110"/>
                  </a:cubicBezTo>
                  <a:cubicBezTo>
                    <a:pt x="3104" y="14204"/>
                    <a:pt x="3761" y="15556"/>
                    <a:pt x="4855" y="16034"/>
                  </a:cubicBezTo>
                  <a:cubicBezTo>
                    <a:pt x="4869" y="16063"/>
                    <a:pt x="4916" y="16081"/>
                    <a:pt x="4955" y="16081"/>
                  </a:cubicBezTo>
                  <a:cubicBezTo>
                    <a:pt x="4970" y="16081"/>
                    <a:pt x="4983" y="16079"/>
                    <a:pt x="4994" y="16074"/>
                  </a:cubicBezTo>
                  <a:cubicBezTo>
                    <a:pt x="5014" y="16094"/>
                    <a:pt x="5073" y="16094"/>
                    <a:pt x="5093" y="16133"/>
                  </a:cubicBezTo>
                  <a:cubicBezTo>
                    <a:pt x="5111" y="16137"/>
                    <a:pt x="5128" y="16139"/>
                    <a:pt x="5144" y="16139"/>
                  </a:cubicBezTo>
                  <a:cubicBezTo>
                    <a:pt x="5298" y="16139"/>
                    <a:pt x="5410" y="15981"/>
                    <a:pt x="5392" y="15855"/>
                  </a:cubicBezTo>
                  <a:cubicBezTo>
                    <a:pt x="6168" y="15238"/>
                    <a:pt x="6386" y="13806"/>
                    <a:pt x="6247" y="12990"/>
                  </a:cubicBezTo>
                  <a:cubicBezTo>
                    <a:pt x="6108" y="12274"/>
                    <a:pt x="5491" y="11876"/>
                    <a:pt x="5233" y="11220"/>
                  </a:cubicBezTo>
                  <a:cubicBezTo>
                    <a:pt x="4954" y="10623"/>
                    <a:pt x="4934" y="9947"/>
                    <a:pt x="5173" y="9330"/>
                  </a:cubicBezTo>
                  <a:cubicBezTo>
                    <a:pt x="5531" y="8455"/>
                    <a:pt x="5312" y="7520"/>
                    <a:pt x="4676" y="6843"/>
                  </a:cubicBezTo>
                  <a:cubicBezTo>
                    <a:pt x="4158" y="6267"/>
                    <a:pt x="3343" y="5948"/>
                    <a:pt x="2985" y="5232"/>
                  </a:cubicBezTo>
                  <a:cubicBezTo>
                    <a:pt x="2666" y="4576"/>
                    <a:pt x="2826" y="3760"/>
                    <a:pt x="2627" y="3064"/>
                  </a:cubicBezTo>
                  <a:cubicBezTo>
                    <a:pt x="2448" y="2288"/>
                    <a:pt x="1871" y="1791"/>
                    <a:pt x="1334" y="1194"/>
                  </a:cubicBezTo>
                  <a:cubicBezTo>
                    <a:pt x="1015" y="796"/>
                    <a:pt x="797" y="239"/>
                    <a:pt x="299" y="0"/>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67" name="Google Shape;767;p21"/>
            <p:cNvSpPr/>
            <p:nvPr/>
          </p:nvSpPr>
          <p:spPr>
            <a:xfrm>
              <a:off x="6213663" y="3922796"/>
              <a:ext cx="166001" cy="530537"/>
            </a:xfrm>
            <a:custGeom>
              <a:avLst/>
              <a:gdLst/>
              <a:ahLst/>
              <a:cxnLst/>
              <a:rect l="l" t="t" r="r" b="b"/>
              <a:pathLst>
                <a:path w="4934" h="15769" extrusionOk="0">
                  <a:moveTo>
                    <a:pt x="3" y="0"/>
                  </a:moveTo>
                  <a:lnTo>
                    <a:pt x="3" y="0"/>
                  </a:lnTo>
                  <a:cubicBezTo>
                    <a:pt x="0" y="0"/>
                    <a:pt x="10" y="10"/>
                    <a:pt x="40" y="30"/>
                  </a:cubicBezTo>
                  <a:cubicBezTo>
                    <a:pt x="20" y="10"/>
                    <a:pt x="5" y="0"/>
                    <a:pt x="3" y="0"/>
                  </a:cubicBezTo>
                  <a:close/>
                  <a:moveTo>
                    <a:pt x="40" y="30"/>
                  </a:moveTo>
                  <a:cubicBezTo>
                    <a:pt x="199" y="686"/>
                    <a:pt x="339" y="1224"/>
                    <a:pt x="737" y="1820"/>
                  </a:cubicBezTo>
                  <a:cubicBezTo>
                    <a:pt x="1095" y="2357"/>
                    <a:pt x="1373" y="2875"/>
                    <a:pt x="1532" y="3531"/>
                  </a:cubicBezTo>
                  <a:cubicBezTo>
                    <a:pt x="1850" y="4844"/>
                    <a:pt x="2169" y="5898"/>
                    <a:pt x="3084" y="6933"/>
                  </a:cubicBezTo>
                  <a:cubicBezTo>
                    <a:pt x="3720" y="7689"/>
                    <a:pt x="3740" y="8504"/>
                    <a:pt x="3720" y="9419"/>
                  </a:cubicBezTo>
                  <a:cubicBezTo>
                    <a:pt x="3681" y="10135"/>
                    <a:pt x="3840" y="10812"/>
                    <a:pt x="3840" y="11528"/>
                  </a:cubicBezTo>
                  <a:cubicBezTo>
                    <a:pt x="3840" y="12184"/>
                    <a:pt x="4039" y="12662"/>
                    <a:pt x="4218" y="13278"/>
                  </a:cubicBezTo>
                  <a:cubicBezTo>
                    <a:pt x="4337" y="13756"/>
                    <a:pt x="4357" y="14253"/>
                    <a:pt x="4476" y="14711"/>
                  </a:cubicBezTo>
                  <a:cubicBezTo>
                    <a:pt x="4576" y="15049"/>
                    <a:pt x="4775" y="15387"/>
                    <a:pt x="4735" y="15745"/>
                  </a:cubicBezTo>
                  <a:cubicBezTo>
                    <a:pt x="4735" y="15757"/>
                    <a:pt x="4761" y="15768"/>
                    <a:pt x="4784" y="15768"/>
                  </a:cubicBezTo>
                  <a:cubicBezTo>
                    <a:pt x="4800" y="15768"/>
                    <a:pt x="4815" y="15762"/>
                    <a:pt x="4815" y="15745"/>
                  </a:cubicBezTo>
                  <a:cubicBezTo>
                    <a:pt x="4934" y="15148"/>
                    <a:pt x="4616" y="14472"/>
                    <a:pt x="4476" y="13895"/>
                  </a:cubicBezTo>
                  <a:cubicBezTo>
                    <a:pt x="4277" y="13020"/>
                    <a:pt x="3979" y="12264"/>
                    <a:pt x="3979" y="11369"/>
                  </a:cubicBezTo>
                  <a:cubicBezTo>
                    <a:pt x="3979" y="10613"/>
                    <a:pt x="3860" y="9877"/>
                    <a:pt x="3860" y="9121"/>
                  </a:cubicBezTo>
                  <a:cubicBezTo>
                    <a:pt x="3860" y="8643"/>
                    <a:pt x="3860" y="8106"/>
                    <a:pt x="3720" y="7649"/>
                  </a:cubicBezTo>
                  <a:cubicBezTo>
                    <a:pt x="3462" y="6933"/>
                    <a:pt x="2746" y="6435"/>
                    <a:pt x="2368" y="5799"/>
                  </a:cubicBezTo>
                  <a:cubicBezTo>
                    <a:pt x="1970" y="5103"/>
                    <a:pt x="1831" y="4347"/>
                    <a:pt x="1652" y="3611"/>
                  </a:cubicBezTo>
                  <a:cubicBezTo>
                    <a:pt x="1492" y="3034"/>
                    <a:pt x="1333" y="2536"/>
                    <a:pt x="995" y="2039"/>
                  </a:cubicBezTo>
                  <a:cubicBezTo>
                    <a:pt x="796" y="1761"/>
                    <a:pt x="577" y="1522"/>
                    <a:pt x="438" y="1224"/>
                  </a:cubicBezTo>
                  <a:cubicBezTo>
                    <a:pt x="239" y="846"/>
                    <a:pt x="180" y="428"/>
                    <a:pt x="40" y="3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68" name="Google Shape;768;p21"/>
            <p:cNvSpPr/>
            <p:nvPr/>
          </p:nvSpPr>
          <p:spPr>
            <a:xfrm>
              <a:off x="6286604" y="3709625"/>
              <a:ext cx="199477" cy="759217"/>
            </a:xfrm>
            <a:custGeom>
              <a:avLst/>
              <a:gdLst/>
              <a:ahLst/>
              <a:cxnLst/>
              <a:rect l="l" t="t" r="r" b="b"/>
              <a:pathLst>
                <a:path w="5929" h="22566" extrusionOk="0">
                  <a:moveTo>
                    <a:pt x="4477" y="0"/>
                  </a:moveTo>
                  <a:cubicBezTo>
                    <a:pt x="3243" y="259"/>
                    <a:pt x="3044" y="1850"/>
                    <a:pt x="3044" y="2885"/>
                  </a:cubicBezTo>
                  <a:cubicBezTo>
                    <a:pt x="3005" y="4397"/>
                    <a:pt x="2686" y="5292"/>
                    <a:pt x="1851" y="6525"/>
                  </a:cubicBezTo>
                  <a:cubicBezTo>
                    <a:pt x="1194" y="7500"/>
                    <a:pt x="657" y="8375"/>
                    <a:pt x="896" y="9569"/>
                  </a:cubicBezTo>
                  <a:cubicBezTo>
                    <a:pt x="1095" y="10543"/>
                    <a:pt x="1910" y="11379"/>
                    <a:pt x="2109" y="12374"/>
                  </a:cubicBezTo>
                  <a:cubicBezTo>
                    <a:pt x="2368" y="13667"/>
                    <a:pt x="1194" y="14363"/>
                    <a:pt x="617" y="15377"/>
                  </a:cubicBezTo>
                  <a:cubicBezTo>
                    <a:pt x="100" y="16352"/>
                    <a:pt x="1" y="17506"/>
                    <a:pt x="558" y="18501"/>
                  </a:cubicBezTo>
                  <a:cubicBezTo>
                    <a:pt x="835" y="18999"/>
                    <a:pt x="4043" y="22566"/>
                    <a:pt x="4963" y="22566"/>
                  </a:cubicBezTo>
                  <a:cubicBezTo>
                    <a:pt x="5034" y="22566"/>
                    <a:pt x="5092" y="22545"/>
                    <a:pt x="5133" y="22499"/>
                  </a:cubicBezTo>
                  <a:cubicBezTo>
                    <a:pt x="5233" y="22419"/>
                    <a:pt x="5272" y="22260"/>
                    <a:pt x="5272" y="22041"/>
                  </a:cubicBezTo>
                  <a:cubicBezTo>
                    <a:pt x="5292" y="21604"/>
                    <a:pt x="5193" y="21027"/>
                    <a:pt x="5173" y="20788"/>
                  </a:cubicBezTo>
                  <a:cubicBezTo>
                    <a:pt x="5054" y="19316"/>
                    <a:pt x="3760" y="17625"/>
                    <a:pt x="4437" y="16233"/>
                  </a:cubicBezTo>
                  <a:cubicBezTo>
                    <a:pt x="4835" y="15417"/>
                    <a:pt x="5431" y="14721"/>
                    <a:pt x="5292" y="13746"/>
                  </a:cubicBezTo>
                  <a:cubicBezTo>
                    <a:pt x="5133" y="12592"/>
                    <a:pt x="4238" y="11876"/>
                    <a:pt x="4198" y="10643"/>
                  </a:cubicBezTo>
                  <a:cubicBezTo>
                    <a:pt x="4178" y="8813"/>
                    <a:pt x="5929" y="7758"/>
                    <a:pt x="5770" y="6008"/>
                  </a:cubicBezTo>
                  <a:cubicBezTo>
                    <a:pt x="5670" y="4973"/>
                    <a:pt x="5272" y="3979"/>
                    <a:pt x="5093" y="2925"/>
                  </a:cubicBezTo>
                  <a:cubicBezTo>
                    <a:pt x="4934" y="1930"/>
                    <a:pt x="4934" y="915"/>
                    <a:pt x="4477" y="0"/>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69" name="Google Shape;769;p21"/>
            <p:cNvSpPr/>
            <p:nvPr/>
          </p:nvSpPr>
          <p:spPr>
            <a:xfrm>
              <a:off x="6354196" y="3736776"/>
              <a:ext cx="94305" cy="729778"/>
            </a:xfrm>
            <a:custGeom>
              <a:avLst/>
              <a:gdLst/>
              <a:ahLst/>
              <a:cxnLst/>
              <a:rect l="l" t="t" r="r" b="b"/>
              <a:pathLst>
                <a:path w="2803" h="21691" extrusionOk="0">
                  <a:moveTo>
                    <a:pt x="2572" y="1"/>
                  </a:moveTo>
                  <a:cubicBezTo>
                    <a:pt x="2569" y="1"/>
                    <a:pt x="2567" y="3"/>
                    <a:pt x="2567" y="9"/>
                  </a:cubicBezTo>
                  <a:cubicBezTo>
                    <a:pt x="1493" y="1819"/>
                    <a:pt x="2527" y="3828"/>
                    <a:pt x="1851" y="5678"/>
                  </a:cubicBezTo>
                  <a:cubicBezTo>
                    <a:pt x="1553" y="6494"/>
                    <a:pt x="876" y="7170"/>
                    <a:pt x="657" y="8006"/>
                  </a:cubicBezTo>
                  <a:cubicBezTo>
                    <a:pt x="399" y="8961"/>
                    <a:pt x="836" y="9955"/>
                    <a:pt x="996" y="10870"/>
                  </a:cubicBezTo>
                  <a:cubicBezTo>
                    <a:pt x="1234" y="12124"/>
                    <a:pt x="777" y="12780"/>
                    <a:pt x="379" y="13914"/>
                  </a:cubicBezTo>
                  <a:cubicBezTo>
                    <a:pt x="180" y="14451"/>
                    <a:pt x="140" y="15227"/>
                    <a:pt x="279" y="15804"/>
                  </a:cubicBezTo>
                  <a:cubicBezTo>
                    <a:pt x="538" y="16818"/>
                    <a:pt x="1055" y="17793"/>
                    <a:pt x="1433" y="18788"/>
                  </a:cubicBezTo>
                  <a:cubicBezTo>
                    <a:pt x="1791" y="19822"/>
                    <a:pt x="1990" y="20677"/>
                    <a:pt x="2547" y="21632"/>
                  </a:cubicBezTo>
                  <a:cubicBezTo>
                    <a:pt x="2571" y="21674"/>
                    <a:pt x="2605" y="21690"/>
                    <a:pt x="2639" y="21690"/>
                  </a:cubicBezTo>
                  <a:cubicBezTo>
                    <a:pt x="2720" y="21690"/>
                    <a:pt x="2802" y="21597"/>
                    <a:pt x="2746" y="21513"/>
                  </a:cubicBezTo>
                  <a:cubicBezTo>
                    <a:pt x="1831" y="19882"/>
                    <a:pt x="1234" y="17853"/>
                    <a:pt x="638" y="16102"/>
                  </a:cubicBezTo>
                  <a:cubicBezTo>
                    <a:pt x="1" y="14272"/>
                    <a:pt x="1632" y="12959"/>
                    <a:pt x="1334" y="11169"/>
                  </a:cubicBezTo>
                  <a:cubicBezTo>
                    <a:pt x="1155" y="10094"/>
                    <a:pt x="538" y="8901"/>
                    <a:pt x="956" y="7807"/>
                  </a:cubicBezTo>
                  <a:cubicBezTo>
                    <a:pt x="1254" y="7051"/>
                    <a:pt x="1831" y="6394"/>
                    <a:pt x="2090" y="5599"/>
                  </a:cubicBezTo>
                  <a:cubicBezTo>
                    <a:pt x="2746" y="3788"/>
                    <a:pt x="1672" y="1819"/>
                    <a:pt x="2627" y="29"/>
                  </a:cubicBezTo>
                  <a:cubicBezTo>
                    <a:pt x="2599" y="15"/>
                    <a:pt x="2580" y="1"/>
                    <a:pt x="257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0" name="Google Shape;770;p21"/>
            <p:cNvSpPr/>
            <p:nvPr/>
          </p:nvSpPr>
          <p:spPr>
            <a:xfrm>
              <a:off x="6413108" y="3786569"/>
              <a:ext cx="237630" cy="674602"/>
            </a:xfrm>
            <a:custGeom>
              <a:avLst/>
              <a:gdLst/>
              <a:ahLst/>
              <a:cxnLst/>
              <a:rect l="l" t="t" r="r" b="b"/>
              <a:pathLst>
                <a:path w="7063" h="20051" extrusionOk="0">
                  <a:moveTo>
                    <a:pt x="6645" y="1"/>
                  </a:moveTo>
                  <a:cubicBezTo>
                    <a:pt x="6048" y="299"/>
                    <a:pt x="5829" y="1015"/>
                    <a:pt x="5411" y="1513"/>
                  </a:cubicBezTo>
                  <a:cubicBezTo>
                    <a:pt x="4815" y="2249"/>
                    <a:pt x="4158" y="2925"/>
                    <a:pt x="3919" y="3880"/>
                  </a:cubicBezTo>
                  <a:cubicBezTo>
                    <a:pt x="3720" y="4735"/>
                    <a:pt x="3979" y="5710"/>
                    <a:pt x="3621" y="6526"/>
                  </a:cubicBezTo>
                  <a:cubicBezTo>
                    <a:pt x="3223" y="7441"/>
                    <a:pt x="2268" y="7878"/>
                    <a:pt x="1671" y="8595"/>
                  </a:cubicBezTo>
                  <a:cubicBezTo>
                    <a:pt x="916" y="9470"/>
                    <a:pt x="737" y="10624"/>
                    <a:pt x="1214" y="11678"/>
                  </a:cubicBezTo>
                  <a:cubicBezTo>
                    <a:pt x="1572" y="12434"/>
                    <a:pt x="1572" y="13249"/>
                    <a:pt x="1294" y="14025"/>
                  </a:cubicBezTo>
                  <a:cubicBezTo>
                    <a:pt x="995" y="14841"/>
                    <a:pt x="279" y="15358"/>
                    <a:pt x="140" y="16253"/>
                  </a:cubicBezTo>
                  <a:cubicBezTo>
                    <a:pt x="0" y="17268"/>
                    <a:pt x="398" y="18998"/>
                    <a:pt x="1333" y="19715"/>
                  </a:cubicBezTo>
                  <a:cubicBezTo>
                    <a:pt x="1333" y="19883"/>
                    <a:pt x="1461" y="20051"/>
                    <a:pt x="1633" y="20051"/>
                  </a:cubicBezTo>
                  <a:cubicBezTo>
                    <a:pt x="1664" y="20051"/>
                    <a:pt x="1697" y="20045"/>
                    <a:pt x="1731" y="20033"/>
                  </a:cubicBezTo>
                  <a:cubicBezTo>
                    <a:pt x="1791" y="20013"/>
                    <a:pt x="1831" y="19993"/>
                    <a:pt x="1870" y="19993"/>
                  </a:cubicBezTo>
                  <a:cubicBezTo>
                    <a:pt x="1879" y="19996"/>
                    <a:pt x="1887" y="19997"/>
                    <a:pt x="1896" y="19997"/>
                  </a:cubicBezTo>
                  <a:cubicBezTo>
                    <a:pt x="1951" y="19997"/>
                    <a:pt x="2012" y="19948"/>
                    <a:pt x="2030" y="19914"/>
                  </a:cubicBezTo>
                  <a:cubicBezTo>
                    <a:pt x="3382" y="19237"/>
                    <a:pt x="4078" y="17546"/>
                    <a:pt x="4317" y="16214"/>
                  </a:cubicBezTo>
                  <a:cubicBezTo>
                    <a:pt x="4616" y="14662"/>
                    <a:pt x="3561" y="13389"/>
                    <a:pt x="3382" y="11937"/>
                  </a:cubicBezTo>
                  <a:cubicBezTo>
                    <a:pt x="3183" y="10146"/>
                    <a:pt x="4994" y="10186"/>
                    <a:pt x="5451" y="8694"/>
                  </a:cubicBezTo>
                  <a:cubicBezTo>
                    <a:pt x="5590" y="8177"/>
                    <a:pt x="5471" y="7680"/>
                    <a:pt x="5411" y="7162"/>
                  </a:cubicBezTo>
                  <a:cubicBezTo>
                    <a:pt x="5352" y="6287"/>
                    <a:pt x="5491" y="5332"/>
                    <a:pt x="5988" y="4536"/>
                  </a:cubicBezTo>
                  <a:cubicBezTo>
                    <a:pt x="6346" y="3999"/>
                    <a:pt x="6883" y="3522"/>
                    <a:pt x="6963" y="2885"/>
                  </a:cubicBezTo>
                  <a:cubicBezTo>
                    <a:pt x="7062" y="2129"/>
                    <a:pt x="7023" y="677"/>
                    <a:pt x="6645"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71" name="Google Shape;771;p21"/>
            <p:cNvSpPr/>
            <p:nvPr/>
          </p:nvSpPr>
          <p:spPr>
            <a:xfrm>
              <a:off x="6461286" y="3804939"/>
              <a:ext cx="171317" cy="657746"/>
            </a:xfrm>
            <a:custGeom>
              <a:avLst/>
              <a:gdLst/>
              <a:ahLst/>
              <a:cxnLst/>
              <a:rect l="l" t="t" r="r" b="b"/>
              <a:pathLst>
                <a:path w="5092" h="19550" extrusionOk="0">
                  <a:moveTo>
                    <a:pt x="5069" y="0"/>
                  </a:moveTo>
                  <a:cubicBezTo>
                    <a:pt x="5062" y="0"/>
                    <a:pt x="5054" y="5"/>
                    <a:pt x="5054" y="12"/>
                  </a:cubicBezTo>
                  <a:cubicBezTo>
                    <a:pt x="4914" y="509"/>
                    <a:pt x="4855" y="1007"/>
                    <a:pt x="4656" y="1484"/>
                  </a:cubicBezTo>
                  <a:cubicBezTo>
                    <a:pt x="4477" y="1862"/>
                    <a:pt x="4238" y="2180"/>
                    <a:pt x="4019" y="2538"/>
                  </a:cubicBezTo>
                  <a:cubicBezTo>
                    <a:pt x="3641" y="3155"/>
                    <a:pt x="3462" y="3772"/>
                    <a:pt x="3323" y="4488"/>
                  </a:cubicBezTo>
                  <a:cubicBezTo>
                    <a:pt x="3144" y="5423"/>
                    <a:pt x="3024" y="6358"/>
                    <a:pt x="2567" y="7213"/>
                  </a:cubicBezTo>
                  <a:cubicBezTo>
                    <a:pt x="2149" y="8029"/>
                    <a:pt x="1314" y="8665"/>
                    <a:pt x="1035" y="9560"/>
                  </a:cubicBezTo>
                  <a:cubicBezTo>
                    <a:pt x="856" y="10117"/>
                    <a:pt x="916" y="10814"/>
                    <a:pt x="936" y="11391"/>
                  </a:cubicBezTo>
                  <a:cubicBezTo>
                    <a:pt x="976" y="12306"/>
                    <a:pt x="876" y="13201"/>
                    <a:pt x="936" y="14116"/>
                  </a:cubicBezTo>
                  <a:cubicBezTo>
                    <a:pt x="976" y="15210"/>
                    <a:pt x="657" y="16165"/>
                    <a:pt x="478" y="17259"/>
                  </a:cubicBezTo>
                  <a:cubicBezTo>
                    <a:pt x="359" y="17955"/>
                    <a:pt x="1" y="18811"/>
                    <a:pt x="180" y="19507"/>
                  </a:cubicBezTo>
                  <a:cubicBezTo>
                    <a:pt x="189" y="19535"/>
                    <a:pt x="211" y="19549"/>
                    <a:pt x="232" y="19549"/>
                  </a:cubicBezTo>
                  <a:cubicBezTo>
                    <a:pt x="256" y="19549"/>
                    <a:pt x="279" y="19530"/>
                    <a:pt x="279" y="19487"/>
                  </a:cubicBezTo>
                  <a:cubicBezTo>
                    <a:pt x="220" y="19069"/>
                    <a:pt x="438" y="18612"/>
                    <a:pt x="518" y="18214"/>
                  </a:cubicBezTo>
                  <a:cubicBezTo>
                    <a:pt x="617" y="17617"/>
                    <a:pt x="637" y="17020"/>
                    <a:pt x="757" y="16463"/>
                  </a:cubicBezTo>
                  <a:cubicBezTo>
                    <a:pt x="936" y="15707"/>
                    <a:pt x="1155" y="15091"/>
                    <a:pt x="1115" y="14315"/>
                  </a:cubicBezTo>
                  <a:cubicBezTo>
                    <a:pt x="1055" y="13440"/>
                    <a:pt x="1214" y="12604"/>
                    <a:pt x="1135" y="11729"/>
                  </a:cubicBezTo>
                  <a:cubicBezTo>
                    <a:pt x="1055" y="10615"/>
                    <a:pt x="1015" y="9600"/>
                    <a:pt x="1751" y="8665"/>
                  </a:cubicBezTo>
                  <a:cubicBezTo>
                    <a:pt x="2806" y="7352"/>
                    <a:pt x="3144" y="6039"/>
                    <a:pt x="3462" y="4428"/>
                  </a:cubicBezTo>
                  <a:cubicBezTo>
                    <a:pt x="3621" y="3593"/>
                    <a:pt x="3920" y="2976"/>
                    <a:pt x="4337" y="2280"/>
                  </a:cubicBezTo>
                  <a:cubicBezTo>
                    <a:pt x="4795" y="1544"/>
                    <a:pt x="4914" y="887"/>
                    <a:pt x="5054" y="52"/>
                  </a:cubicBezTo>
                  <a:cubicBezTo>
                    <a:pt x="5091" y="14"/>
                    <a:pt x="5081" y="0"/>
                    <a:pt x="50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2" name="Google Shape;772;p21"/>
            <p:cNvSpPr/>
            <p:nvPr/>
          </p:nvSpPr>
          <p:spPr>
            <a:xfrm>
              <a:off x="5703681" y="3025600"/>
              <a:ext cx="623799" cy="361441"/>
            </a:xfrm>
            <a:custGeom>
              <a:avLst/>
              <a:gdLst/>
              <a:ahLst/>
              <a:cxnLst/>
              <a:rect l="l" t="t" r="r" b="b"/>
              <a:pathLst>
                <a:path w="18541" h="10743" extrusionOk="0">
                  <a:moveTo>
                    <a:pt x="3322" y="1930"/>
                  </a:moveTo>
                  <a:cubicBezTo>
                    <a:pt x="6644" y="1"/>
                    <a:pt x="11976" y="1"/>
                    <a:pt x="15258" y="1930"/>
                  </a:cubicBezTo>
                  <a:cubicBezTo>
                    <a:pt x="18540" y="3840"/>
                    <a:pt x="18520" y="6924"/>
                    <a:pt x="15218" y="8833"/>
                  </a:cubicBezTo>
                  <a:cubicBezTo>
                    <a:pt x="11916" y="10743"/>
                    <a:pt x="6565" y="10743"/>
                    <a:pt x="3283" y="8833"/>
                  </a:cubicBezTo>
                  <a:cubicBezTo>
                    <a:pt x="0" y="6924"/>
                    <a:pt x="20" y="3820"/>
                    <a:pt x="3322" y="193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73" name="Google Shape;773;p21"/>
            <p:cNvSpPr/>
            <p:nvPr/>
          </p:nvSpPr>
          <p:spPr>
            <a:xfrm>
              <a:off x="6032286" y="1798654"/>
              <a:ext cx="91041" cy="166943"/>
            </a:xfrm>
            <a:custGeom>
              <a:avLst/>
              <a:gdLst/>
              <a:ahLst/>
              <a:cxnLst/>
              <a:rect l="l" t="t" r="r" b="b"/>
              <a:pathLst>
                <a:path w="2706" h="4962" extrusionOk="0">
                  <a:moveTo>
                    <a:pt x="1445" y="1"/>
                  </a:moveTo>
                  <a:cubicBezTo>
                    <a:pt x="1435" y="1"/>
                    <a:pt x="1424" y="2"/>
                    <a:pt x="1413" y="6"/>
                  </a:cubicBezTo>
                  <a:cubicBezTo>
                    <a:pt x="1208" y="40"/>
                    <a:pt x="1160" y="523"/>
                    <a:pt x="1155" y="930"/>
                  </a:cubicBezTo>
                  <a:lnTo>
                    <a:pt x="1155" y="930"/>
                  </a:lnTo>
                  <a:cubicBezTo>
                    <a:pt x="1133" y="583"/>
                    <a:pt x="1085" y="204"/>
                    <a:pt x="980" y="204"/>
                  </a:cubicBezTo>
                  <a:cubicBezTo>
                    <a:pt x="978" y="204"/>
                    <a:pt x="977" y="204"/>
                    <a:pt x="975" y="204"/>
                  </a:cubicBezTo>
                  <a:cubicBezTo>
                    <a:pt x="776" y="224"/>
                    <a:pt x="756" y="503"/>
                    <a:pt x="756" y="881"/>
                  </a:cubicBezTo>
                  <a:cubicBezTo>
                    <a:pt x="717" y="1259"/>
                    <a:pt x="856" y="1836"/>
                    <a:pt x="856" y="1836"/>
                  </a:cubicBezTo>
                  <a:cubicBezTo>
                    <a:pt x="856" y="1836"/>
                    <a:pt x="543" y="1210"/>
                    <a:pt x="307" y="1210"/>
                  </a:cubicBezTo>
                  <a:cubicBezTo>
                    <a:pt x="291" y="1210"/>
                    <a:pt x="275" y="1213"/>
                    <a:pt x="259" y="1219"/>
                  </a:cubicBezTo>
                  <a:cubicBezTo>
                    <a:pt x="1" y="1338"/>
                    <a:pt x="319" y="1776"/>
                    <a:pt x="418" y="2035"/>
                  </a:cubicBezTo>
                  <a:cubicBezTo>
                    <a:pt x="498" y="2313"/>
                    <a:pt x="617" y="3049"/>
                    <a:pt x="816" y="3248"/>
                  </a:cubicBezTo>
                  <a:cubicBezTo>
                    <a:pt x="1015" y="3447"/>
                    <a:pt x="975" y="4780"/>
                    <a:pt x="975" y="4780"/>
                  </a:cubicBezTo>
                  <a:cubicBezTo>
                    <a:pt x="975" y="4780"/>
                    <a:pt x="1194" y="4899"/>
                    <a:pt x="1652" y="4939"/>
                  </a:cubicBezTo>
                  <a:cubicBezTo>
                    <a:pt x="1771" y="4955"/>
                    <a:pt x="1874" y="4961"/>
                    <a:pt x="1961" y="4961"/>
                  </a:cubicBezTo>
                  <a:cubicBezTo>
                    <a:pt x="2192" y="4961"/>
                    <a:pt x="2308" y="4919"/>
                    <a:pt x="2308" y="4919"/>
                  </a:cubicBezTo>
                  <a:cubicBezTo>
                    <a:pt x="2308" y="4919"/>
                    <a:pt x="2248" y="3944"/>
                    <a:pt x="2487" y="3725"/>
                  </a:cubicBezTo>
                  <a:cubicBezTo>
                    <a:pt x="2706" y="3507"/>
                    <a:pt x="2567" y="1299"/>
                    <a:pt x="2467" y="1100"/>
                  </a:cubicBezTo>
                  <a:cubicBezTo>
                    <a:pt x="2419" y="1004"/>
                    <a:pt x="2348" y="940"/>
                    <a:pt x="2288" y="940"/>
                  </a:cubicBezTo>
                  <a:cubicBezTo>
                    <a:pt x="2231" y="940"/>
                    <a:pt x="2183" y="995"/>
                    <a:pt x="2172" y="1131"/>
                  </a:cubicBezTo>
                  <a:lnTo>
                    <a:pt x="2172" y="1131"/>
                  </a:lnTo>
                  <a:cubicBezTo>
                    <a:pt x="2148" y="640"/>
                    <a:pt x="2094" y="117"/>
                    <a:pt x="1970" y="65"/>
                  </a:cubicBezTo>
                  <a:cubicBezTo>
                    <a:pt x="1941" y="52"/>
                    <a:pt x="1914" y="45"/>
                    <a:pt x="1890" y="45"/>
                  </a:cubicBezTo>
                  <a:cubicBezTo>
                    <a:pt x="1753" y="45"/>
                    <a:pt x="1699" y="274"/>
                    <a:pt x="1681" y="786"/>
                  </a:cubicBezTo>
                  <a:lnTo>
                    <a:pt x="1681" y="786"/>
                  </a:lnTo>
                  <a:cubicBezTo>
                    <a:pt x="1667" y="404"/>
                    <a:pt x="1613" y="1"/>
                    <a:pt x="1445"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774" name="Google Shape;774;p21"/>
            <p:cNvSpPr/>
            <p:nvPr/>
          </p:nvSpPr>
          <p:spPr>
            <a:xfrm>
              <a:off x="5971390" y="1927311"/>
              <a:ext cx="217544" cy="437107"/>
            </a:xfrm>
            <a:custGeom>
              <a:avLst/>
              <a:gdLst/>
              <a:ahLst/>
              <a:cxnLst/>
              <a:rect l="l" t="t" r="r" b="b"/>
              <a:pathLst>
                <a:path w="6466" h="12992" extrusionOk="0">
                  <a:moveTo>
                    <a:pt x="2387" y="1"/>
                  </a:moveTo>
                  <a:cubicBezTo>
                    <a:pt x="2388" y="1"/>
                    <a:pt x="3183" y="3980"/>
                    <a:pt x="2328" y="5770"/>
                  </a:cubicBezTo>
                  <a:cubicBezTo>
                    <a:pt x="1492" y="7560"/>
                    <a:pt x="0" y="10027"/>
                    <a:pt x="677" y="11499"/>
                  </a:cubicBezTo>
                  <a:cubicBezTo>
                    <a:pt x="1094" y="12410"/>
                    <a:pt x="1464" y="12991"/>
                    <a:pt x="1913" y="12991"/>
                  </a:cubicBezTo>
                  <a:cubicBezTo>
                    <a:pt x="2170" y="12991"/>
                    <a:pt x="2452" y="12801"/>
                    <a:pt x="2785" y="12374"/>
                  </a:cubicBezTo>
                  <a:cubicBezTo>
                    <a:pt x="3700" y="11201"/>
                    <a:pt x="6465" y="5511"/>
                    <a:pt x="4814" y="299"/>
                  </a:cubicBezTo>
                  <a:lnTo>
                    <a:pt x="4814" y="299"/>
                  </a:lnTo>
                  <a:cubicBezTo>
                    <a:pt x="4803" y="299"/>
                    <a:pt x="4532" y="445"/>
                    <a:pt x="4034" y="445"/>
                  </a:cubicBezTo>
                  <a:cubicBezTo>
                    <a:pt x="3629" y="445"/>
                    <a:pt x="3074" y="349"/>
                    <a:pt x="2387"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75" name="Google Shape;775;p21"/>
            <p:cNvSpPr/>
            <p:nvPr/>
          </p:nvSpPr>
          <p:spPr>
            <a:xfrm>
              <a:off x="5986092" y="3085991"/>
              <a:ext cx="197492" cy="142854"/>
            </a:xfrm>
            <a:custGeom>
              <a:avLst/>
              <a:gdLst/>
              <a:ahLst/>
              <a:cxnLst/>
              <a:rect l="l" t="t" r="r" b="b"/>
              <a:pathLst>
                <a:path w="5870" h="4246" extrusionOk="0">
                  <a:moveTo>
                    <a:pt x="1903" y="0"/>
                  </a:moveTo>
                  <a:cubicBezTo>
                    <a:pt x="1409" y="0"/>
                    <a:pt x="953" y="227"/>
                    <a:pt x="657" y="732"/>
                  </a:cubicBezTo>
                  <a:cubicBezTo>
                    <a:pt x="1" y="1767"/>
                    <a:pt x="956" y="2662"/>
                    <a:pt x="2129" y="3358"/>
                  </a:cubicBezTo>
                  <a:cubicBezTo>
                    <a:pt x="2888" y="3811"/>
                    <a:pt x="4038" y="4245"/>
                    <a:pt x="4806" y="4245"/>
                  </a:cubicBezTo>
                  <a:cubicBezTo>
                    <a:pt x="5186" y="4245"/>
                    <a:pt x="5472" y="4139"/>
                    <a:pt x="5571" y="3875"/>
                  </a:cubicBezTo>
                  <a:cubicBezTo>
                    <a:pt x="5869" y="3119"/>
                    <a:pt x="3621" y="852"/>
                    <a:pt x="3482" y="732"/>
                  </a:cubicBezTo>
                  <a:cubicBezTo>
                    <a:pt x="3016" y="267"/>
                    <a:pt x="2438" y="0"/>
                    <a:pt x="1903"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776" name="Google Shape;776;p21"/>
            <p:cNvSpPr/>
            <p:nvPr/>
          </p:nvSpPr>
          <p:spPr>
            <a:xfrm>
              <a:off x="5969371" y="2645249"/>
              <a:ext cx="166001" cy="512907"/>
            </a:xfrm>
            <a:custGeom>
              <a:avLst/>
              <a:gdLst/>
              <a:ahLst/>
              <a:cxnLst/>
              <a:rect l="l" t="t" r="r" b="b"/>
              <a:pathLst>
                <a:path w="4934" h="15245" extrusionOk="0">
                  <a:moveTo>
                    <a:pt x="1919" y="1"/>
                  </a:moveTo>
                  <a:cubicBezTo>
                    <a:pt x="1341" y="1"/>
                    <a:pt x="816" y="155"/>
                    <a:pt x="597" y="643"/>
                  </a:cubicBezTo>
                  <a:cubicBezTo>
                    <a:pt x="1" y="1996"/>
                    <a:pt x="558" y="4284"/>
                    <a:pt x="597" y="6014"/>
                  </a:cubicBezTo>
                  <a:cubicBezTo>
                    <a:pt x="677" y="7765"/>
                    <a:pt x="657" y="14429"/>
                    <a:pt x="657" y="14449"/>
                  </a:cubicBezTo>
                  <a:cubicBezTo>
                    <a:pt x="1081" y="15046"/>
                    <a:pt x="1685" y="15245"/>
                    <a:pt x="2301" y="15245"/>
                  </a:cubicBezTo>
                  <a:cubicBezTo>
                    <a:pt x="3533" y="15245"/>
                    <a:pt x="4815" y="14449"/>
                    <a:pt x="4815" y="14449"/>
                  </a:cubicBezTo>
                  <a:cubicBezTo>
                    <a:pt x="4815" y="14449"/>
                    <a:pt x="4675" y="11505"/>
                    <a:pt x="4815" y="9396"/>
                  </a:cubicBezTo>
                  <a:cubicBezTo>
                    <a:pt x="4934" y="7626"/>
                    <a:pt x="4576" y="4503"/>
                    <a:pt x="4576" y="4503"/>
                  </a:cubicBezTo>
                  <a:lnTo>
                    <a:pt x="4079" y="464"/>
                  </a:lnTo>
                  <a:cubicBezTo>
                    <a:pt x="4079" y="464"/>
                    <a:pt x="2920" y="1"/>
                    <a:pt x="1919"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777" name="Google Shape;777;p21"/>
            <p:cNvSpPr/>
            <p:nvPr/>
          </p:nvSpPr>
          <p:spPr>
            <a:xfrm>
              <a:off x="5820797" y="3148301"/>
              <a:ext cx="221548" cy="161728"/>
            </a:xfrm>
            <a:custGeom>
              <a:avLst/>
              <a:gdLst/>
              <a:ahLst/>
              <a:cxnLst/>
              <a:rect l="l" t="t" r="r" b="b"/>
              <a:pathLst>
                <a:path w="6585" h="4807" extrusionOk="0">
                  <a:moveTo>
                    <a:pt x="2108" y="0"/>
                  </a:moveTo>
                  <a:cubicBezTo>
                    <a:pt x="1548" y="0"/>
                    <a:pt x="1031" y="257"/>
                    <a:pt x="697" y="830"/>
                  </a:cubicBezTo>
                  <a:cubicBezTo>
                    <a:pt x="0" y="2003"/>
                    <a:pt x="1055" y="3018"/>
                    <a:pt x="2368" y="3794"/>
                  </a:cubicBezTo>
                  <a:cubicBezTo>
                    <a:pt x="3234" y="4313"/>
                    <a:pt x="4528" y="4806"/>
                    <a:pt x="5390" y="4806"/>
                  </a:cubicBezTo>
                  <a:cubicBezTo>
                    <a:pt x="5815" y="4806"/>
                    <a:pt x="6135" y="4686"/>
                    <a:pt x="6247" y="4391"/>
                  </a:cubicBezTo>
                  <a:cubicBezTo>
                    <a:pt x="6585" y="3495"/>
                    <a:pt x="4019" y="969"/>
                    <a:pt x="3899" y="830"/>
                  </a:cubicBezTo>
                  <a:cubicBezTo>
                    <a:pt x="3372" y="302"/>
                    <a:pt x="2715" y="0"/>
                    <a:pt x="2108"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778" name="Google Shape;778;p21"/>
            <p:cNvSpPr/>
            <p:nvPr/>
          </p:nvSpPr>
          <p:spPr>
            <a:xfrm>
              <a:off x="5816794" y="2674183"/>
              <a:ext cx="222893" cy="551565"/>
            </a:xfrm>
            <a:custGeom>
              <a:avLst/>
              <a:gdLst/>
              <a:ahLst/>
              <a:cxnLst/>
              <a:rect l="l" t="t" r="r" b="b"/>
              <a:pathLst>
                <a:path w="6625" h="16394" extrusionOk="0">
                  <a:moveTo>
                    <a:pt x="1305" y="1"/>
                  </a:moveTo>
                  <a:cubicBezTo>
                    <a:pt x="1004" y="1"/>
                    <a:pt x="776" y="108"/>
                    <a:pt x="657" y="380"/>
                  </a:cubicBezTo>
                  <a:cubicBezTo>
                    <a:pt x="0" y="1872"/>
                    <a:pt x="517" y="4339"/>
                    <a:pt x="597" y="6229"/>
                  </a:cubicBezTo>
                  <a:cubicBezTo>
                    <a:pt x="657" y="8118"/>
                    <a:pt x="318" y="15519"/>
                    <a:pt x="318" y="15519"/>
                  </a:cubicBezTo>
                  <a:cubicBezTo>
                    <a:pt x="789" y="16175"/>
                    <a:pt x="1452" y="16394"/>
                    <a:pt x="2127" y="16394"/>
                  </a:cubicBezTo>
                  <a:cubicBezTo>
                    <a:pt x="3477" y="16394"/>
                    <a:pt x="4874" y="15519"/>
                    <a:pt x="4874" y="15519"/>
                  </a:cubicBezTo>
                  <a:cubicBezTo>
                    <a:pt x="4874" y="15519"/>
                    <a:pt x="4715" y="12316"/>
                    <a:pt x="4874" y="10008"/>
                  </a:cubicBezTo>
                  <a:cubicBezTo>
                    <a:pt x="4993" y="8059"/>
                    <a:pt x="4615" y="4816"/>
                    <a:pt x="4615" y="4637"/>
                  </a:cubicBezTo>
                  <a:cubicBezTo>
                    <a:pt x="6326" y="2628"/>
                    <a:pt x="6624" y="1276"/>
                    <a:pt x="6624" y="1275"/>
                  </a:cubicBezTo>
                  <a:lnTo>
                    <a:pt x="6624" y="1275"/>
                  </a:lnTo>
                  <a:cubicBezTo>
                    <a:pt x="6429" y="1424"/>
                    <a:pt x="6186" y="1486"/>
                    <a:pt x="5910" y="1486"/>
                  </a:cubicBezTo>
                  <a:cubicBezTo>
                    <a:pt x="4558" y="1486"/>
                    <a:pt x="2425" y="1"/>
                    <a:pt x="1305"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779" name="Google Shape;779;p21"/>
            <p:cNvSpPr/>
            <p:nvPr/>
          </p:nvSpPr>
          <p:spPr>
            <a:xfrm>
              <a:off x="5891753" y="2087963"/>
              <a:ext cx="156614" cy="204154"/>
            </a:xfrm>
            <a:custGeom>
              <a:avLst/>
              <a:gdLst/>
              <a:ahLst/>
              <a:cxnLst/>
              <a:rect l="l" t="t" r="r" b="b"/>
              <a:pathLst>
                <a:path w="4655" h="6068" extrusionOk="0">
                  <a:moveTo>
                    <a:pt x="3839" y="0"/>
                  </a:moveTo>
                  <a:lnTo>
                    <a:pt x="1174" y="2606"/>
                  </a:lnTo>
                  <a:cubicBezTo>
                    <a:pt x="1174" y="2606"/>
                    <a:pt x="1046" y="1857"/>
                    <a:pt x="648" y="1857"/>
                  </a:cubicBezTo>
                  <a:cubicBezTo>
                    <a:pt x="602" y="1857"/>
                    <a:pt x="552" y="1867"/>
                    <a:pt x="497" y="1890"/>
                  </a:cubicBezTo>
                  <a:cubicBezTo>
                    <a:pt x="0" y="2109"/>
                    <a:pt x="358" y="3084"/>
                    <a:pt x="875" y="3163"/>
                  </a:cubicBezTo>
                  <a:lnTo>
                    <a:pt x="915" y="6067"/>
                  </a:lnTo>
                  <a:lnTo>
                    <a:pt x="3183" y="6067"/>
                  </a:lnTo>
                  <a:lnTo>
                    <a:pt x="3163" y="4608"/>
                  </a:lnTo>
                  <a:lnTo>
                    <a:pt x="3163" y="4608"/>
                  </a:lnTo>
                  <a:cubicBezTo>
                    <a:pt x="3670" y="4607"/>
                    <a:pt x="4135" y="4390"/>
                    <a:pt x="4297" y="4178"/>
                  </a:cubicBezTo>
                  <a:cubicBezTo>
                    <a:pt x="4655" y="3760"/>
                    <a:pt x="4436" y="1592"/>
                    <a:pt x="4396" y="1015"/>
                  </a:cubicBezTo>
                  <a:cubicBezTo>
                    <a:pt x="4376" y="418"/>
                    <a:pt x="3839" y="0"/>
                    <a:pt x="3839"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780" name="Google Shape;780;p21"/>
            <p:cNvSpPr/>
            <p:nvPr/>
          </p:nvSpPr>
          <p:spPr>
            <a:xfrm>
              <a:off x="6026264" y="2143510"/>
              <a:ext cx="10060" cy="16755"/>
            </a:xfrm>
            <a:custGeom>
              <a:avLst/>
              <a:gdLst/>
              <a:ahLst/>
              <a:cxnLst/>
              <a:rect l="l" t="t" r="r" b="b"/>
              <a:pathLst>
                <a:path w="299" h="498" extrusionOk="0">
                  <a:moveTo>
                    <a:pt x="140" y="0"/>
                  </a:moveTo>
                  <a:cubicBezTo>
                    <a:pt x="60" y="0"/>
                    <a:pt x="1" y="60"/>
                    <a:pt x="1" y="140"/>
                  </a:cubicBezTo>
                  <a:lnTo>
                    <a:pt x="40" y="358"/>
                  </a:lnTo>
                  <a:cubicBezTo>
                    <a:pt x="60" y="438"/>
                    <a:pt x="100" y="498"/>
                    <a:pt x="180" y="498"/>
                  </a:cubicBezTo>
                  <a:cubicBezTo>
                    <a:pt x="259" y="498"/>
                    <a:pt x="299" y="418"/>
                    <a:pt x="299" y="338"/>
                  </a:cubicBezTo>
                  <a:lnTo>
                    <a:pt x="279" y="120"/>
                  </a:lnTo>
                  <a:cubicBezTo>
                    <a:pt x="279" y="40"/>
                    <a:pt x="199" y="0"/>
                    <a:pt x="140"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781" name="Google Shape;781;p21"/>
            <p:cNvSpPr/>
            <p:nvPr/>
          </p:nvSpPr>
          <p:spPr>
            <a:xfrm>
              <a:off x="5992115" y="2194380"/>
              <a:ext cx="47573" cy="54235"/>
            </a:xfrm>
            <a:custGeom>
              <a:avLst/>
              <a:gdLst/>
              <a:ahLst/>
              <a:cxnLst/>
              <a:rect l="l" t="t" r="r" b="b"/>
              <a:pathLst>
                <a:path w="1414" h="1612" fill="none" extrusionOk="0">
                  <a:moveTo>
                    <a:pt x="1" y="179"/>
                  </a:moveTo>
                  <a:cubicBezTo>
                    <a:pt x="1" y="179"/>
                    <a:pt x="1095" y="1611"/>
                    <a:pt x="1413" y="0"/>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82" name="Google Shape;782;p21"/>
            <p:cNvSpPr/>
            <p:nvPr/>
          </p:nvSpPr>
          <p:spPr>
            <a:xfrm>
              <a:off x="6014892" y="2131465"/>
              <a:ext cx="38556" cy="59248"/>
            </a:xfrm>
            <a:custGeom>
              <a:avLst/>
              <a:gdLst/>
              <a:ahLst/>
              <a:cxnLst/>
              <a:rect l="l" t="t" r="r" b="b"/>
              <a:pathLst>
                <a:path w="1146" h="1761" extrusionOk="0">
                  <a:moveTo>
                    <a:pt x="0" y="0"/>
                  </a:moveTo>
                  <a:lnTo>
                    <a:pt x="219" y="1731"/>
                  </a:lnTo>
                  <a:cubicBezTo>
                    <a:pt x="235" y="1712"/>
                    <a:pt x="270" y="1705"/>
                    <a:pt x="317" y="1705"/>
                  </a:cubicBezTo>
                  <a:cubicBezTo>
                    <a:pt x="452" y="1705"/>
                    <a:pt x="687" y="1761"/>
                    <a:pt x="868" y="1761"/>
                  </a:cubicBezTo>
                  <a:cubicBezTo>
                    <a:pt x="1028" y="1761"/>
                    <a:pt x="1146" y="1717"/>
                    <a:pt x="1114" y="1552"/>
                  </a:cubicBezTo>
                  <a:cubicBezTo>
                    <a:pt x="1035" y="1094"/>
                    <a:pt x="199" y="756"/>
                    <a:pt x="0"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783" name="Google Shape;783;p21"/>
            <p:cNvSpPr/>
            <p:nvPr/>
          </p:nvSpPr>
          <p:spPr>
            <a:xfrm>
              <a:off x="6014892" y="2131465"/>
              <a:ext cx="40171" cy="66279"/>
            </a:xfrm>
            <a:custGeom>
              <a:avLst/>
              <a:gdLst/>
              <a:ahLst/>
              <a:cxnLst/>
              <a:rect l="l" t="t" r="r" b="b"/>
              <a:pathLst>
                <a:path w="1194" h="1970" fill="none" extrusionOk="0">
                  <a:moveTo>
                    <a:pt x="0" y="0"/>
                  </a:moveTo>
                  <a:cubicBezTo>
                    <a:pt x="199" y="756"/>
                    <a:pt x="1035" y="1094"/>
                    <a:pt x="1114" y="1552"/>
                  </a:cubicBezTo>
                  <a:cubicBezTo>
                    <a:pt x="1194" y="1970"/>
                    <a:pt x="319" y="1612"/>
                    <a:pt x="219" y="1731"/>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4" name="Google Shape;784;p21"/>
            <p:cNvSpPr/>
            <p:nvPr/>
          </p:nvSpPr>
          <p:spPr>
            <a:xfrm>
              <a:off x="5987438" y="2156900"/>
              <a:ext cx="10093" cy="16755"/>
            </a:xfrm>
            <a:custGeom>
              <a:avLst/>
              <a:gdLst/>
              <a:ahLst/>
              <a:cxnLst/>
              <a:rect l="l" t="t" r="r" b="b"/>
              <a:pathLst>
                <a:path w="300" h="498" extrusionOk="0">
                  <a:moveTo>
                    <a:pt x="120" y="0"/>
                  </a:moveTo>
                  <a:cubicBezTo>
                    <a:pt x="41" y="0"/>
                    <a:pt x="1" y="80"/>
                    <a:pt x="1" y="139"/>
                  </a:cubicBezTo>
                  <a:lnTo>
                    <a:pt x="21" y="358"/>
                  </a:lnTo>
                  <a:cubicBezTo>
                    <a:pt x="21" y="438"/>
                    <a:pt x="100" y="497"/>
                    <a:pt x="160" y="497"/>
                  </a:cubicBezTo>
                  <a:cubicBezTo>
                    <a:pt x="239" y="497"/>
                    <a:pt x="299" y="418"/>
                    <a:pt x="299" y="338"/>
                  </a:cubicBezTo>
                  <a:lnTo>
                    <a:pt x="279" y="120"/>
                  </a:lnTo>
                  <a:cubicBezTo>
                    <a:pt x="279" y="40"/>
                    <a:pt x="200" y="0"/>
                    <a:pt x="120"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785" name="Google Shape;785;p21"/>
            <p:cNvSpPr/>
            <p:nvPr/>
          </p:nvSpPr>
          <p:spPr>
            <a:xfrm>
              <a:off x="5954668" y="2220455"/>
              <a:ext cx="42863" cy="22811"/>
            </a:xfrm>
            <a:custGeom>
              <a:avLst/>
              <a:gdLst/>
              <a:ahLst/>
              <a:cxnLst/>
              <a:rect l="l" t="t" r="r" b="b"/>
              <a:pathLst>
                <a:path w="1274" h="678" fill="none" extrusionOk="0">
                  <a:moveTo>
                    <a:pt x="0" y="1"/>
                  </a:moveTo>
                  <a:cubicBezTo>
                    <a:pt x="0" y="1"/>
                    <a:pt x="318" y="419"/>
                    <a:pt x="1273" y="677"/>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786" name="Google Shape;786;p21"/>
            <p:cNvSpPr/>
            <p:nvPr/>
          </p:nvSpPr>
          <p:spPr>
            <a:xfrm>
              <a:off x="5873653" y="2043687"/>
              <a:ext cx="181410" cy="178348"/>
            </a:xfrm>
            <a:custGeom>
              <a:avLst/>
              <a:gdLst/>
              <a:ahLst/>
              <a:cxnLst/>
              <a:rect l="l" t="t" r="r" b="b"/>
              <a:pathLst>
                <a:path w="5392" h="5301" extrusionOk="0">
                  <a:moveTo>
                    <a:pt x="2668" y="0"/>
                  </a:moveTo>
                  <a:cubicBezTo>
                    <a:pt x="2429" y="0"/>
                    <a:pt x="2171" y="81"/>
                    <a:pt x="2010" y="242"/>
                  </a:cubicBezTo>
                  <a:cubicBezTo>
                    <a:pt x="1891" y="206"/>
                    <a:pt x="1771" y="178"/>
                    <a:pt x="1648" y="178"/>
                  </a:cubicBezTo>
                  <a:cubicBezTo>
                    <a:pt x="1565" y="178"/>
                    <a:pt x="1481" y="190"/>
                    <a:pt x="1393" y="222"/>
                  </a:cubicBezTo>
                  <a:cubicBezTo>
                    <a:pt x="1135" y="322"/>
                    <a:pt x="916" y="520"/>
                    <a:pt x="817" y="779"/>
                  </a:cubicBezTo>
                  <a:cubicBezTo>
                    <a:pt x="797" y="779"/>
                    <a:pt x="757" y="779"/>
                    <a:pt x="757" y="799"/>
                  </a:cubicBezTo>
                  <a:cubicBezTo>
                    <a:pt x="498" y="918"/>
                    <a:pt x="339" y="1177"/>
                    <a:pt x="339" y="1475"/>
                  </a:cubicBezTo>
                  <a:cubicBezTo>
                    <a:pt x="120" y="1615"/>
                    <a:pt x="1" y="1893"/>
                    <a:pt x="200" y="2291"/>
                  </a:cubicBezTo>
                  <a:cubicBezTo>
                    <a:pt x="200" y="2311"/>
                    <a:pt x="220" y="2311"/>
                    <a:pt x="220" y="2351"/>
                  </a:cubicBezTo>
                  <a:lnTo>
                    <a:pt x="220" y="2371"/>
                  </a:lnTo>
                  <a:lnTo>
                    <a:pt x="220" y="2390"/>
                  </a:lnTo>
                  <a:cubicBezTo>
                    <a:pt x="41" y="2569"/>
                    <a:pt x="41" y="2788"/>
                    <a:pt x="160" y="2987"/>
                  </a:cubicBezTo>
                  <a:cubicBezTo>
                    <a:pt x="140" y="3047"/>
                    <a:pt x="140" y="3087"/>
                    <a:pt x="140" y="3146"/>
                  </a:cubicBezTo>
                  <a:cubicBezTo>
                    <a:pt x="120" y="3266"/>
                    <a:pt x="120" y="3385"/>
                    <a:pt x="200" y="3485"/>
                  </a:cubicBezTo>
                  <a:cubicBezTo>
                    <a:pt x="200" y="3564"/>
                    <a:pt x="220" y="3644"/>
                    <a:pt x="240" y="3743"/>
                  </a:cubicBezTo>
                  <a:cubicBezTo>
                    <a:pt x="260" y="3763"/>
                    <a:pt x="299" y="3803"/>
                    <a:pt x="319" y="3843"/>
                  </a:cubicBezTo>
                  <a:cubicBezTo>
                    <a:pt x="319" y="3962"/>
                    <a:pt x="339" y="4041"/>
                    <a:pt x="399" y="4101"/>
                  </a:cubicBezTo>
                  <a:cubicBezTo>
                    <a:pt x="399" y="4141"/>
                    <a:pt x="399" y="4141"/>
                    <a:pt x="419" y="4161"/>
                  </a:cubicBezTo>
                  <a:cubicBezTo>
                    <a:pt x="439" y="4201"/>
                    <a:pt x="459" y="4240"/>
                    <a:pt x="498" y="4280"/>
                  </a:cubicBezTo>
                  <a:lnTo>
                    <a:pt x="498" y="4340"/>
                  </a:lnTo>
                  <a:lnTo>
                    <a:pt x="498" y="4360"/>
                  </a:lnTo>
                  <a:cubicBezTo>
                    <a:pt x="498" y="4400"/>
                    <a:pt x="518" y="4439"/>
                    <a:pt x="518" y="4459"/>
                  </a:cubicBezTo>
                  <a:cubicBezTo>
                    <a:pt x="518" y="4479"/>
                    <a:pt x="518" y="4479"/>
                    <a:pt x="538" y="4479"/>
                  </a:cubicBezTo>
                  <a:cubicBezTo>
                    <a:pt x="558" y="4559"/>
                    <a:pt x="618" y="4598"/>
                    <a:pt x="657" y="4658"/>
                  </a:cubicBezTo>
                  <a:cubicBezTo>
                    <a:pt x="787" y="4936"/>
                    <a:pt x="986" y="5301"/>
                    <a:pt x="1238" y="5301"/>
                  </a:cubicBezTo>
                  <a:cubicBezTo>
                    <a:pt x="1256" y="5301"/>
                    <a:pt x="1275" y="5299"/>
                    <a:pt x="1294" y="5295"/>
                  </a:cubicBezTo>
                  <a:cubicBezTo>
                    <a:pt x="1453" y="5275"/>
                    <a:pt x="1493" y="5036"/>
                    <a:pt x="1493" y="4897"/>
                  </a:cubicBezTo>
                  <a:cubicBezTo>
                    <a:pt x="1513" y="4698"/>
                    <a:pt x="1493" y="4499"/>
                    <a:pt x="1453" y="4300"/>
                  </a:cubicBezTo>
                  <a:cubicBezTo>
                    <a:pt x="1424" y="4307"/>
                    <a:pt x="1395" y="4311"/>
                    <a:pt x="1368" y="4311"/>
                  </a:cubicBezTo>
                  <a:cubicBezTo>
                    <a:pt x="1172" y="4311"/>
                    <a:pt x="1023" y="4136"/>
                    <a:pt x="936" y="3962"/>
                  </a:cubicBezTo>
                  <a:cubicBezTo>
                    <a:pt x="896" y="3862"/>
                    <a:pt x="856" y="3743"/>
                    <a:pt x="856" y="3604"/>
                  </a:cubicBezTo>
                  <a:cubicBezTo>
                    <a:pt x="856" y="3504"/>
                    <a:pt x="916" y="3345"/>
                    <a:pt x="1016" y="3286"/>
                  </a:cubicBezTo>
                  <a:cubicBezTo>
                    <a:pt x="1056" y="3262"/>
                    <a:pt x="1095" y="3251"/>
                    <a:pt x="1131" y="3251"/>
                  </a:cubicBezTo>
                  <a:cubicBezTo>
                    <a:pt x="1399" y="3251"/>
                    <a:pt x="1560" y="3827"/>
                    <a:pt x="1612" y="4002"/>
                  </a:cubicBezTo>
                  <a:cubicBezTo>
                    <a:pt x="1636" y="4118"/>
                    <a:pt x="1748" y="4201"/>
                    <a:pt x="1853" y="4201"/>
                  </a:cubicBezTo>
                  <a:cubicBezTo>
                    <a:pt x="1927" y="4201"/>
                    <a:pt x="1997" y="4160"/>
                    <a:pt x="2030" y="4061"/>
                  </a:cubicBezTo>
                  <a:cubicBezTo>
                    <a:pt x="2149" y="3763"/>
                    <a:pt x="2289" y="3345"/>
                    <a:pt x="2547" y="3166"/>
                  </a:cubicBezTo>
                  <a:cubicBezTo>
                    <a:pt x="2647" y="3146"/>
                    <a:pt x="2726" y="3087"/>
                    <a:pt x="2806" y="2987"/>
                  </a:cubicBezTo>
                  <a:cubicBezTo>
                    <a:pt x="2826" y="2947"/>
                    <a:pt x="2846" y="2888"/>
                    <a:pt x="2846" y="2848"/>
                  </a:cubicBezTo>
                  <a:cubicBezTo>
                    <a:pt x="2885" y="2848"/>
                    <a:pt x="2885" y="2808"/>
                    <a:pt x="2905" y="2788"/>
                  </a:cubicBezTo>
                  <a:cubicBezTo>
                    <a:pt x="3025" y="2768"/>
                    <a:pt x="3144" y="2649"/>
                    <a:pt x="3243" y="2490"/>
                  </a:cubicBezTo>
                  <a:cubicBezTo>
                    <a:pt x="3262" y="2492"/>
                    <a:pt x="3281" y="2493"/>
                    <a:pt x="3300" y="2493"/>
                  </a:cubicBezTo>
                  <a:cubicBezTo>
                    <a:pt x="3443" y="2493"/>
                    <a:pt x="3589" y="2422"/>
                    <a:pt x="3641" y="2211"/>
                  </a:cubicBezTo>
                  <a:cubicBezTo>
                    <a:pt x="3721" y="2191"/>
                    <a:pt x="3800" y="2172"/>
                    <a:pt x="3840" y="2112"/>
                  </a:cubicBezTo>
                  <a:cubicBezTo>
                    <a:pt x="3887" y="2120"/>
                    <a:pt x="3932" y="2124"/>
                    <a:pt x="3976" y="2124"/>
                  </a:cubicBezTo>
                  <a:cubicBezTo>
                    <a:pt x="4155" y="2124"/>
                    <a:pt x="4309" y="2057"/>
                    <a:pt x="4437" y="1913"/>
                  </a:cubicBezTo>
                  <a:lnTo>
                    <a:pt x="4517" y="1853"/>
                  </a:lnTo>
                  <a:cubicBezTo>
                    <a:pt x="4613" y="1897"/>
                    <a:pt x="4721" y="1922"/>
                    <a:pt x="4828" y="1922"/>
                  </a:cubicBezTo>
                  <a:cubicBezTo>
                    <a:pt x="4962" y="1922"/>
                    <a:pt x="5093" y="1882"/>
                    <a:pt x="5193" y="1794"/>
                  </a:cubicBezTo>
                  <a:cubicBezTo>
                    <a:pt x="5392" y="1634"/>
                    <a:pt x="5332" y="1296"/>
                    <a:pt x="5133" y="1077"/>
                  </a:cubicBezTo>
                  <a:cubicBezTo>
                    <a:pt x="5133" y="879"/>
                    <a:pt x="5074" y="680"/>
                    <a:pt x="4895" y="540"/>
                  </a:cubicBezTo>
                  <a:cubicBezTo>
                    <a:pt x="4777" y="467"/>
                    <a:pt x="4637" y="426"/>
                    <a:pt x="4507" y="426"/>
                  </a:cubicBezTo>
                  <a:cubicBezTo>
                    <a:pt x="4462" y="426"/>
                    <a:pt x="4418" y="431"/>
                    <a:pt x="4377" y="441"/>
                  </a:cubicBezTo>
                  <a:cubicBezTo>
                    <a:pt x="4227" y="190"/>
                    <a:pt x="3957" y="42"/>
                    <a:pt x="3684" y="42"/>
                  </a:cubicBezTo>
                  <a:cubicBezTo>
                    <a:pt x="3524" y="42"/>
                    <a:pt x="3363" y="92"/>
                    <a:pt x="3224" y="202"/>
                  </a:cubicBezTo>
                  <a:cubicBezTo>
                    <a:pt x="3104" y="103"/>
                    <a:pt x="2925" y="23"/>
                    <a:pt x="2746" y="3"/>
                  </a:cubicBezTo>
                  <a:cubicBezTo>
                    <a:pt x="2720" y="1"/>
                    <a:pt x="2694" y="0"/>
                    <a:pt x="2668"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787" name="Google Shape;787;p21"/>
            <p:cNvSpPr/>
            <p:nvPr/>
          </p:nvSpPr>
          <p:spPr>
            <a:xfrm>
              <a:off x="5787994" y="2265942"/>
              <a:ext cx="364132" cy="496859"/>
            </a:xfrm>
            <a:custGeom>
              <a:avLst/>
              <a:gdLst/>
              <a:ahLst/>
              <a:cxnLst/>
              <a:rect l="l" t="t" r="r" b="b"/>
              <a:pathLst>
                <a:path w="10823" h="14768" extrusionOk="0">
                  <a:moveTo>
                    <a:pt x="6477" y="1"/>
                  </a:moveTo>
                  <a:cubicBezTo>
                    <a:pt x="6402" y="1"/>
                    <a:pt x="6325" y="2"/>
                    <a:pt x="6247" y="2"/>
                  </a:cubicBezTo>
                  <a:cubicBezTo>
                    <a:pt x="5173" y="41"/>
                    <a:pt x="1393" y="340"/>
                    <a:pt x="1294" y="2727"/>
                  </a:cubicBezTo>
                  <a:cubicBezTo>
                    <a:pt x="1174" y="5969"/>
                    <a:pt x="1" y="11738"/>
                    <a:pt x="1" y="12872"/>
                  </a:cubicBezTo>
                  <a:cubicBezTo>
                    <a:pt x="1" y="13480"/>
                    <a:pt x="2474" y="14768"/>
                    <a:pt x="5129" y="14768"/>
                  </a:cubicBezTo>
                  <a:cubicBezTo>
                    <a:pt x="7343" y="14768"/>
                    <a:pt x="9683" y="13873"/>
                    <a:pt x="10822" y="10943"/>
                  </a:cubicBezTo>
                  <a:cubicBezTo>
                    <a:pt x="10822" y="10943"/>
                    <a:pt x="9311" y="6924"/>
                    <a:pt x="8694" y="3403"/>
                  </a:cubicBezTo>
                  <a:cubicBezTo>
                    <a:pt x="8104" y="121"/>
                    <a:pt x="7428" y="1"/>
                    <a:pt x="6477"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88" name="Google Shape;788;p21"/>
            <p:cNvSpPr/>
            <p:nvPr/>
          </p:nvSpPr>
          <p:spPr>
            <a:xfrm>
              <a:off x="5998171" y="2265942"/>
              <a:ext cx="153956" cy="368169"/>
            </a:xfrm>
            <a:custGeom>
              <a:avLst/>
              <a:gdLst/>
              <a:ahLst/>
              <a:cxnLst/>
              <a:rect l="l" t="t" r="r" b="b"/>
              <a:pathLst>
                <a:path w="4576" h="10943" extrusionOk="0">
                  <a:moveTo>
                    <a:pt x="230" y="1"/>
                  </a:moveTo>
                  <a:cubicBezTo>
                    <a:pt x="155" y="1"/>
                    <a:pt x="78" y="2"/>
                    <a:pt x="0" y="2"/>
                  </a:cubicBezTo>
                  <a:lnTo>
                    <a:pt x="4575" y="10943"/>
                  </a:lnTo>
                  <a:cubicBezTo>
                    <a:pt x="4575" y="10943"/>
                    <a:pt x="3064" y="6924"/>
                    <a:pt x="2447" y="3403"/>
                  </a:cubicBezTo>
                  <a:cubicBezTo>
                    <a:pt x="1857" y="121"/>
                    <a:pt x="1181" y="1"/>
                    <a:pt x="230"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89" name="Google Shape;789;p21"/>
            <p:cNvSpPr/>
            <p:nvPr/>
          </p:nvSpPr>
          <p:spPr>
            <a:xfrm>
              <a:off x="5907802" y="2249927"/>
              <a:ext cx="81015" cy="36201"/>
            </a:xfrm>
            <a:custGeom>
              <a:avLst/>
              <a:gdLst/>
              <a:ahLst/>
              <a:cxnLst/>
              <a:rect l="l" t="t" r="r" b="b"/>
              <a:pathLst>
                <a:path w="2408" h="1076" extrusionOk="0">
                  <a:moveTo>
                    <a:pt x="1785" y="0"/>
                  </a:moveTo>
                  <a:cubicBezTo>
                    <a:pt x="1219" y="0"/>
                    <a:pt x="238" y="284"/>
                    <a:pt x="120" y="358"/>
                  </a:cubicBezTo>
                  <a:cubicBezTo>
                    <a:pt x="1" y="478"/>
                    <a:pt x="339" y="1035"/>
                    <a:pt x="339" y="1035"/>
                  </a:cubicBezTo>
                  <a:cubicBezTo>
                    <a:pt x="360" y="1064"/>
                    <a:pt x="465" y="1076"/>
                    <a:pt x="618" y="1076"/>
                  </a:cubicBezTo>
                  <a:cubicBezTo>
                    <a:pt x="1185" y="1076"/>
                    <a:pt x="2408" y="915"/>
                    <a:pt x="2408" y="915"/>
                  </a:cubicBezTo>
                  <a:cubicBezTo>
                    <a:pt x="2408" y="915"/>
                    <a:pt x="2328" y="438"/>
                    <a:pt x="2169" y="120"/>
                  </a:cubicBezTo>
                  <a:cubicBezTo>
                    <a:pt x="2123" y="33"/>
                    <a:pt x="1978" y="0"/>
                    <a:pt x="1785" y="0"/>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90" name="Google Shape;790;p21"/>
            <p:cNvSpPr/>
            <p:nvPr/>
          </p:nvSpPr>
          <p:spPr>
            <a:xfrm>
              <a:off x="5980743" y="2246933"/>
              <a:ext cx="33510" cy="33813"/>
            </a:xfrm>
            <a:custGeom>
              <a:avLst/>
              <a:gdLst/>
              <a:ahLst/>
              <a:cxnLst/>
              <a:rect l="l" t="t" r="r" b="b"/>
              <a:pathLst>
                <a:path w="996" h="1005" extrusionOk="0">
                  <a:moveTo>
                    <a:pt x="852" y="1"/>
                  </a:moveTo>
                  <a:cubicBezTo>
                    <a:pt x="686" y="1"/>
                    <a:pt x="378" y="31"/>
                    <a:pt x="319" y="149"/>
                  </a:cubicBezTo>
                  <a:lnTo>
                    <a:pt x="1" y="1004"/>
                  </a:lnTo>
                  <a:cubicBezTo>
                    <a:pt x="1" y="1004"/>
                    <a:pt x="637" y="726"/>
                    <a:pt x="816" y="567"/>
                  </a:cubicBezTo>
                  <a:cubicBezTo>
                    <a:pt x="995" y="427"/>
                    <a:pt x="995" y="49"/>
                    <a:pt x="956" y="10"/>
                  </a:cubicBezTo>
                  <a:cubicBezTo>
                    <a:pt x="950" y="4"/>
                    <a:pt x="910" y="1"/>
                    <a:pt x="852"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91" name="Google Shape;791;p21"/>
            <p:cNvSpPr/>
            <p:nvPr/>
          </p:nvSpPr>
          <p:spPr>
            <a:xfrm>
              <a:off x="5985453" y="2244578"/>
              <a:ext cx="166674" cy="472534"/>
            </a:xfrm>
            <a:custGeom>
              <a:avLst/>
              <a:gdLst/>
              <a:ahLst/>
              <a:cxnLst/>
              <a:rect l="l" t="t" r="r" b="b"/>
              <a:pathLst>
                <a:path w="4954" h="14045" fill="none" extrusionOk="0">
                  <a:moveTo>
                    <a:pt x="4953" y="11578"/>
                  </a:moveTo>
                  <a:cubicBezTo>
                    <a:pt x="4953" y="11578"/>
                    <a:pt x="3839" y="9270"/>
                    <a:pt x="3262" y="6107"/>
                  </a:cubicBezTo>
                  <a:cubicBezTo>
                    <a:pt x="3143" y="5490"/>
                    <a:pt x="3004" y="4874"/>
                    <a:pt x="2865" y="4277"/>
                  </a:cubicBezTo>
                  <a:cubicBezTo>
                    <a:pt x="2686" y="3561"/>
                    <a:pt x="2487" y="2865"/>
                    <a:pt x="2268" y="2129"/>
                  </a:cubicBezTo>
                  <a:cubicBezTo>
                    <a:pt x="2069" y="1572"/>
                    <a:pt x="1950" y="836"/>
                    <a:pt x="1273" y="637"/>
                  </a:cubicBezTo>
                  <a:cubicBezTo>
                    <a:pt x="1174" y="617"/>
                    <a:pt x="716" y="517"/>
                    <a:pt x="637" y="637"/>
                  </a:cubicBezTo>
                  <a:cubicBezTo>
                    <a:pt x="776" y="458"/>
                    <a:pt x="776" y="139"/>
                    <a:pt x="776" y="80"/>
                  </a:cubicBezTo>
                  <a:cubicBezTo>
                    <a:pt x="776" y="0"/>
                    <a:pt x="159" y="219"/>
                    <a:pt x="159" y="219"/>
                  </a:cubicBezTo>
                  <a:lnTo>
                    <a:pt x="0" y="716"/>
                  </a:lnTo>
                  <a:cubicBezTo>
                    <a:pt x="0" y="716"/>
                    <a:pt x="1830" y="1969"/>
                    <a:pt x="3362" y="14044"/>
                  </a:cubicBezTo>
                </a:path>
              </a:pathLst>
            </a:custGeom>
            <a:noFill/>
            <a:ln w="4475"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 name="Google Shape;792;p21"/>
            <p:cNvSpPr/>
            <p:nvPr/>
          </p:nvSpPr>
          <p:spPr>
            <a:xfrm>
              <a:off x="6008197" y="1462849"/>
              <a:ext cx="93060" cy="560211"/>
            </a:xfrm>
            <a:custGeom>
              <a:avLst/>
              <a:gdLst/>
              <a:ahLst/>
              <a:cxnLst/>
              <a:rect l="l" t="t" r="r" b="b"/>
              <a:pathLst>
                <a:path w="2766" h="16651" extrusionOk="0">
                  <a:moveTo>
                    <a:pt x="2766" y="0"/>
                  </a:moveTo>
                  <a:lnTo>
                    <a:pt x="40" y="1572"/>
                  </a:lnTo>
                  <a:lnTo>
                    <a:pt x="0" y="16651"/>
                  </a:lnTo>
                  <a:lnTo>
                    <a:pt x="2706" y="15079"/>
                  </a:lnTo>
                  <a:lnTo>
                    <a:pt x="276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793" name="Google Shape;793;p21"/>
            <p:cNvSpPr/>
            <p:nvPr/>
          </p:nvSpPr>
          <p:spPr>
            <a:xfrm>
              <a:off x="6141395" y="1411979"/>
              <a:ext cx="91041" cy="179391"/>
            </a:xfrm>
            <a:custGeom>
              <a:avLst/>
              <a:gdLst/>
              <a:ahLst/>
              <a:cxnLst/>
              <a:rect l="l" t="t" r="r" b="b"/>
              <a:pathLst>
                <a:path w="2706" h="5332" extrusionOk="0">
                  <a:moveTo>
                    <a:pt x="2705" y="1"/>
                  </a:moveTo>
                  <a:lnTo>
                    <a:pt x="0" y="1572"/>
                  </a:lnTo>
                  <a:lnTo>
                    <a:pt x="0" y="5332"/>
                  </a:lnTo>
                  <a:lnTo>
                    <a:pt x="2686" y="3760"/>
                  </a:lnTo>
                  <a:lnTo>
                    <a:pt x="2705"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794" name="Google Shape;794;p21"/>
            <p:cNvSpPr/>
            <p:nvPr/>
          </p:nvSpPr>
          <p:spPr>
            <a:xfrm>
              <a:off x="5753878" y="1187772"/>
              <a:ext cx="478556" cy="277128"/>
            </a:xfrm>
            <a:custGeom>
              <a:avLst/>
              <a:gdLst/>
              <a:ahLst/>
              <a:cxnLst/>
              <a:rect l="l" t="t" r="r" b="b"/>
              <a:pathLst>
                <a:path w="14224" h="8237" extrusionOk="0">
                  <a:moveTo>
                    <a:pt x="2686" y="0"/>
                  </a:moveTo>
                  <a:lnTo>
                    <a:pt x="0" y="1572"/>
                  </a:lnTo>
                  <a:lnTo>
                    <a:pt x="11518" y="8236"/>
                  </a:lnTo>
                  <a:lnTo>
                    <a:pt x="14223" y="6665"/>
                  </a:lnTo>
                  <a:lnTo>
                    <a:pt x="268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795" name="Google Shape;795;p21"/>
            <p:cNvSpPr/>
            <p:nvPr/>
          </p:nvSpPr>
          <p:spPr>
            <a:xfrm>
              <a:off x="5753206" y="1240628"/>
              <a:ext cx="388221" cy="782432"/>
            </a:xfrm>
            <a:custGeom>
              <a:avLst/>
              <a:gdLst/>
              <a:ahLst/>
              <a:cxnLst/>
              <a:rect l="l" t="t" r="r" b="b"/>
              <a:pathLst>
                <a:path w="11539" h="23256" extrusionOk="0">
                  <a:moveTo>
                    <a:pt x="20" y="1"/>
                  </a:moveTo>
                  <a:lnTo>
                    <a:pt x="0" y="3781"/>
                  </a:lnTo>
                  <a:lnTo>
                    <a:pt x="3899" y="6009"/>
                  </a:lnTo>
                  <a:lnTo>
                    <a:pt x="3840" y="21087"/>
                  </a:lnTo>
                  <a:lnTo>
                    <a:pt x="7579" y="23256"/>
                  </a:lnTo>
                  <a:lnTo>
                    <a:pt x="7619" y="8177"/>
                  </a:lnTo>
                  <a:lnTo>
                    <a:pt x="11538" y="10425"/>
                  </a:lnTo>
                  <a:lnTo>
                    <a:pt x="11538" y="6665"/>
                  </a:lnTo>
                  <a:lnTo>
                    <a:pt x="20"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96" name="Google Shape;796;p21"/>
            <p:cNvSpPr/>
            <p:nvPr/>
          </p:nvSpPr>
          <p:spPr>
            <a:xfrm>
              <a:off x="6141395" y="1411979"/>
              <a:ext cx="91041" cy="52922"/>
            </a:xfrm>
            <a:custGeom>
              <a:avLst/>
              <a:gdLst/>
              <a:ahLst/>
              <a:cxnLst/>
              <a:rect l="l" t="t" r="r" b="b"/>
              <a:pathLst>
                <a:path w="2706" h="1573" fill="none" extrusionOk="0">
                  <a:moveTo>
                    <a:pt x="2705"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 name="Google Shape;797;p21"/>
            <p:cNvSpPr/>
            <p:nvPr/>
          </p:nvSpPr>
          <p:spPr>
            <a:xfrm>
              <a:off x="5792031" y="1984876"/>
              <a:ext cx="151938" cy="431892"/>
            </a:xfrm>
            <a:custGeom>
              <a:avLst/>
              <a:gdLst/>
              <a:ahLst/>
              <a:cxnLst/>
              <a:rect l="l" t="t" r="r" b="b"/>
              <a:pathLst>
                <a:path w="4516" h="12837" extrusionOk="0">
                  <a:moveTo>
                    <a:pt x="1631" y="1"/>
                  </a:moveTo>
                  <a:cubicBezTo>
                    <a:pt x="1611" y="1274"/>
                    <a:pt x="1532" y="2547"/>
                    <a:pt x="1432" y="3820"/>
                  </a:cubicBezTo>
                  <a:cubicBezTo>
                    <a:pt x="1353" y="4775"/>
                    <a:pt x="1273" y="5750"/>
                    <a:pt x="1134" y="6705"/>
                  </a:cubicBezTo>
                  <a:cubicBezTo>
                    <a:pt x="1035" y="7301"/>
                    <a:pt x="875" y="7838"/>
                    <a:pt x="756" y="8415"/>
                  </a:cubicBezTo>
                  <a:cubicBezTo>
                    <a:pt x="458" y="9629"/>
                    <a:pt x="0" y="12275"/>
                    <a:pt x="1671" y="12772"/>
                  </a:cubicBezTo>
                  <a:cubicBezTo>
                    <a:pt x="1825" y="12816"/>
                    <a:pt x="1970" y="12836"/>
                    <a:pt x="2106" y="12836"/>
                  </a:cubicBezTo>
                  <a:cubicBezTo>
                    <a:pt x="2949" y="12836"/>
                    <a:pt x="3435" y="12046"/>
                    <a:pt x="3640" y="11240"/>
                  </a:cubicBezTo>
                  <a:cubicBezTo>
                    <a:pt x="4516" y="7898"/>
                    <a:pt x="4496" y="4317"/>
                    <a:pt x="4396" y="856"/>
                  </a:cubicBezTo>
                  <a:lnTo>
                    <a:pt x="1631" y="1"/>
                  </a:ln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798" name="Google Shape;798;p21"/>
            <p:cNvSpPr/>
            <p:nvPr/>
          </p:nvSpPr>
          <p:spPr>
            <a:xfrm>
              <a:off x="5845560" y="1969333"/>
              <a:ext cx="108469" cy="52552"/>
            </a:xfrm>
            <a:custGeom>
              <a:avLst/>
              <a:gdLst/>
              <a:ahLst/>
              <a:cxnLst/>
              <a:rect l="l" t="t" r="r" b="b"/>
              <a:pathLst>
                <a:path w="3224" h="1562" extrusionOk="0">
                  <a:moveTo>
                    <a:pt x="695" y="0"/>
                  </a:moveTo>
                  <a:cubicBezTo>
                    <a:pt x="326" y="0"/>
                    <a:pt x="32" y="113"/>
                    <a:pt x="0" y="443"/>
                  </a:cubicBezTo>
                  <a:lnTo>
                    <a:pt x="0" y="463"/>
                  </a:lnTo>
                  <a:cubicBezTo>
                    <a:pt x="0" y="721"/>
                    <a:pt x="160" y="920"/>
                    <a:pt x="359" y="1059"/>
                  </a:cubicBezTo>
                  <a:cubicBezTo>
                    <a:pt x="780" y="1372"/>
                    <a:pt x="1385" y="1561"/>
                    <a:pt x="1934" y="1561"/>
                  </a:cubicBezTo>
                  <a:cubicBezTo>
                    <a:pt x="2084" y="1561"/>
                    <a:pt x="2231" y="1547"/>
                    <a:pt x="2368" y="1517"/>
                  </a:cubicBezTo>
                  <a:cubicBezTo>
                    <a:pt x="3223" y="1338"/>
                    <a:pt x="2686" y="721"/>
                    <a:pt x="2228" y="423"/>
                  </a:cubicBezTo>
                  <a:cubicBezTo>
                    <a:pt x="2000" y="266"/>
                    <a:pt x="1260" y="0"/>
                    <a:pt x="695" y="0"/>
                  </a:cubicBezTo>
                  <a:close/>
                </a:path>
              </a:pathLst>
            </a:custGeom>
            <a:solidFill>
              <a:srgbClr val="928AC2"/>
            </a:solidFill>
            <a:ln>
              <a:noFill/>
            </a:ln>
          </p:spPr>
          <p:txBody>
            <a:bodyPr spcFirstLastPara="1" wrap="square" lIns="121900" tIns="121900" rIns="121900" bIns="121900" anchor="ctr" anchorCtr="0">
              <a:noAutofit/>
            </a:bodyPr>
            <a:lstStyle/>
            <a:p>
              <a:endParaRPr sz="2400"/>
            </a:p>
          </p:txBody>
        </p:sp>
        <p:sp>
          <p:nvSpPr>
            <p:cNvPr id="799" name="Google Shape;799;p21"/>
            <p:cNvSpPr/>
            <p:nvPr/>
          </p:nvSpPr>
          <p:spPr>
            <a:xfrm>
              <a:off x="5914497" y="2013676"/>
              <a:ext cx="30145" cy="349396"/>
            </a:xfrm>
            <a:custGeom>
              <a:avLst/>
              <a:gdLst/>
              <a:ahLst/>
              <a:cxnLst/>
              <a:rect l="l" t="t" r="r" b="b"/>
              <a:pathLst>
                <a:path w="896" h="10385" fill="none" extrusionOk="0">
                  <a:moveTo>
                    <a:pt x="736" y="0"/>
                  </a:moveTo>
                  <a:cubicBezTo>
                    <a:pt x="736" y="0"/>
                    <a:pt x="896" y="7778"/>
                    <a:pt x="0" y="10384"/>
                  </a:cubicBezTo>
                </a:path>
              </a:pathLst>
            </a:custGeom>
            <a:noFill/>
            <a:ln w="4475" cap="rnd" cmpd="sng">
              <a:solidFill>
                <a:srgbClr val="201A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800" name="Google Shape;800;p21"/>
            <p:cNvSpPr/>
            <p:nvPr/>
          </p:nvSpPr>
          <p:spPr>
            <a:xfrm>
              <a:off x="5843541" y="1846261"/>
              <a:ext cx="97770" cy="175320"/>
            </a:xfrm>
            <a:custGeom>
              <a:avLst/>
              <a:gdLst/>
              <a:ahLst/>
              <a:cxnLst/>
              <a:rect l="l" t="t" r="r" b="b"/>
              <a:pathLst>
                <a:path w="2906" h="5211" extrusionOk="0">
                  <a:moveTo>
                    <a:pt x="1682" y="0"/>
                  </a:moveTo>
                  <a:cubicBezTo>
                    <a:pt x="1673" y="0"/>
                    <a:pt x="1662" y="1"/>
                    <a:pt x="1652" y="3"/>
                  </a:cubicBezTo>
                  <a:cubicBezTo>
                    <a:pt x="1432" y="24"/>
                    <a:pt x="1345" y="447"/>
                    <a:pt x="1311" y="843"/>
                  </a:cubicBezTo>
                  <a:lnTo>
                    <a:pt x="1311" y="843"/>
                  </a:lnTo>
                  <a:cubicBezTo>
                    <a:pt x="1302" y="518"/>
                    <a:pt x="1263" y="202"/>
                    <a:pt x="1140" y="202"/>
                  </a:cubicBezTo>
                  <a:cubicBezTo>
                    <a:pt x="1138" y="202"/>
                    <a:pt x="1137" y="202"/>
                    <a:pt x="1135" y="202"/>
                  </a:cubicBezTo>
                  <a:cubicBezTo>
                    <a:pt x="896" y="222"/>
                    <a:pt x="896" y="500"/>
                    <a:pt x="836" y="898"/>
                  </a:cubicBezTo>
                  <a:cubicBezTo>
                    <a:pt x="797" y="1296"/>
                    <a:pt x="896" y="1913"/>
                    <a:pt x="896" y="1913"/>
                  </a:cubicBezTo>
                  <a:cubicBezTo>
                    <a:pt x="896" y="1913"/>
                    <a:pt x="580" y="1227"/>
                    <a:pt x="311" y="1227"/>
                  </a:cubicBezTo>
                  <a:cubicBezTo>
                    <a:pt x="293" y="1227"/>
                    <a:pt x="276" y="1230"/>
                    <a:pt x="259" y="1236"/>
                  </a:cubicBezTo>
                  <a:cubicBezTo>
                    <a:pt x="1" y="1336"/>
                    <a:pt x="319" y="1813"/>
                    <a:pt x="419" y="2092"/>
                  </a:cubicBezTo>
                  <a:cubicBezTo>
                    <a:pt x="498" y="2390"/>
                    <a:pt x="598" y="3166"/>
                    <a:pt x="797" y="3385"/>
                  </a:cubicBezTo>
                  <a:cubicBezTo>
                    <a:pt x="995" y="3604"/>
                    <a:pt x="856" y="4956"/>
                    <a:pt x="856" y="4956"/>
                  </a:cubicBezTo>
                  <a:cubicBezTo>
                    <a:pt x="856" y="4956"/>
                    <a:pt x="1095" y="5095"/>
                    <a:pt x="1612" y="5175"/>
                  </a:cubicBezTo>
                  <a:cubicBezTo>
                    <a:pt x="1778" y="5202"/>
                    <a:pt x="1919" y="5210"/>
                    <a:pt x="2034" y="5210"/>
                  </a:cubicBezTo>
                  <a:cubicBezTo>
                    <a:pt x="2264" y="5210"/>
                    <a:pt x="2388" y="5175"/>
                    <a:pt x="2388" y="5175"/>
                  </a:cubicBezTo>
                  <a:cubicBezTo>
                    <a:pt x="2388" y="5175"/>
                    <a:pt x="2348" y="4180"/>
                    <a:pt x="2627" y="3962"/>
                  </a:cubicBezTo>
                  <a:cubicBezTo>
                    <a:pt x="2905" y="3723"/>
                    <a:pt x="2845" y="1435"/>
                    <a:pt x="2786" y="1216"/>
                  </a:cubicBezTo>
                  <a:cubicBezTo>
                    <a:pt x="2737" y="1109"/>
                    <a:pt x="2654" y="1040"/>
                    <a:pt x="2581" y="1040"/>
                  </a:cubicBezTo>
                  <a:cubicBezTo>
                    <a:pt x="2524" y="1040"/>
                    <a:pt x="2472" y="1082"/>
                    <a:pt x="2445" y="1180"/>
                  </a:cubicBezTo>
                  <a:lnTo>
                    <a:pt x="2445" y="1180"/>
                  </a:lnTo>
                  <a:cubicBezTo>
                    <a:pt x="2448" y="686"/>
                    <a:pt x="2419" y="172"/>
                    <a:pt x="2288" y="102"/>
                  </a:cubicBezTo>
                  <a:cubicBezTo>
                    <a:pt x="2250" y="80"/>
                    <a:pt x="2215" y="69"/>
                    <a:pt x="2184" y="69"/>
                  </a:cubicBezTo>
                  <a:cubicBezTo>
                    <a:pt x="2046" y="69"/>
                    <a:pt x="1971" y="286"/>
                    <a:pt x="1915" y="774"/>
                  </a:cubicBezTo>
                  <a:lnTo>
                    <a:pt x="1915" y="774"/>
                  </a:lnTo>
                  <a:cubicBezTo>
                    <a:pt x="1923" y="388"/>
                    <a:pt x="1881" y="0"/>
                    <a:pt x="1682"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01" name="Google Shape;801;p21"/>
            <p:cNvSpPr/>
            <p:nvPr/>
          </p:nvSpPr>
          <p:spPr>
            <a:xfrm>
              <a:off x="6772497" y="3579118"/>
              <a:ext cx="624472" cy="361441"/>
            </a:xfrm>
            <a:custGeom>
              <a:avLst/>
              <a:gdLst/>
              <a:ahLst/>
              <a:cxnLst/>
              <a:rect l="l" t="t" r="r" b="b"/>
              <a:pathLst>
                <a:path w="18561" h="10743" extrusionOk="0">
                  <a:moveTo>
                    <a:pt x="3343" y="1910"/>
                  </a:moveTo>
                  <a:cubicBezTo>
                    <a:pt x="6645" y="0"/>
                    <a:pt x="11996" y="0"/>
                    <a:pt x="15278" y="1910"/>
                  </a:cubicBezTo>
                  <a:cubicBezTo>
                    <a:pt x="18561" y="3820"/>
                    <a:pt x="18541" y="6903"/>
                    <a:pt x="15219" y="8813"/>
                  </a:cubicBezTo>
                  <a:cubicBezTo>
                    <a:pt x="11917" y="10742"/>
                    <a:pt x="6565" y="10742"/>
                    <a:pt x="3283" y="8813"/>
                  </a:cubicBezTo>
                  <a:cubicBezTo>
                    <a:pt x="1" y="6923"/>
                    <a:pt x="41" y="3820"/>
                    <a:pt x="3343" y="191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802" name="Google Shape;802;p21"/>
            <p:cNvSpPr/>
            <p:nvPr/>
          </p:nvSpPr>
          <p:spPr>
            <a:xfrm>
              <a:off x="6931804" y="2364049"/>
              <a:ext cx="104432" cy="144906"/>
            </a:xfrm>
            <a:custGeom>
              <a:avLst/>
              <a:gdLst/>
              <a:ahLst/>
              <a:cxnLst/>
              <a:rect l="l" t="t" r="r" b="b"/>
              <a:pathLst>
                <a:path w="3104" h="4307" extrusionOk="0">
                  <a:moveTo>
                    <a:pt x="1200" y="1"/>
                  </a:moveTo>
                  <a:cubicBezTo>
                    <a:pt x="1100" y="1"/>
                    <a:pt x="1055" y="97"/>
                    <a:pt x="1055" y="308"/>
                  </a:cubicBezTo>
                  <a:lnTo>
                    <a:pt x="1055" y="1502"/>
                  </a:lnTo>
                  <a:cubicBezTo>
                    <a:pt x="1055" y="1502"/>
                    <a:pt x="915" y="249"/>
                    <a:pt x="716" y="249"/>
                  </a:cubicBezTo>
                  <a:cubicBezTo>
                    <a:pt x="518" y="249"/>
                    <a:pt x="518" y="288"/>
                    <a:pt x="518" y="547"/>
                  </a:cubicBezTo>
                  <a:cubicBezTo>
                    <a:pt x="518" y="825"/>
                    <a:pt x="597" y="1780"/>
                    <a:pt x="597" y="1780"/>
                  </a:cubicBezTo>
                  <a:cubicBezTo>
                    <a:pt x="597" y="1780"/>
                    <a:pt x="358" y="845"/>
                    <a:pt x="199" y="845"/>
                  </a:cubicBezTo>
                  <a:cubicBezTo>
                    <a:pt x="60" y="845"/>
                    <a:pt x="0" y="905"/>
                    <a:pt x="100" y="1382"/>
                  </a:cubicBezTo>
                  <a:cubicBezTo>
                    <a:pt x="199" y="1840"/>
                    <a:pt x="458" y="2496"/>
                    <a:pt x="418" y="2815"/>
                  </a:cubicBezTo>
                  <a:cubicBezTo>
                    <a:pt x="378" y="3133"/>
                    <a:pt x="657" y="3531"/>
                    <a:pt x="677" y="3591"/>
                  </a:cubicBezTo>
                  <a:cubicBezTo>
                    <a:pt x="697" y="3630"/>
                    <a:pt x="677" y="4207"/>
                    <a:pt x="677" y="4207"/>
                  </a:cubicBezTo>
                  <a:lnTo>
                    <a:pt x="1731" y="4307"/>
                  </a:lnTo>
                  <a:lnTo>
                    <a:pt x="1731" y="4048"/>
                  </a:lnTo>
                  <a:cubicBezTo>
                    <a:pt x="1731" y="4048"/>
                    <a:pt x="1691" y="3710"/>
                    <a:pt x="1930" y="3491"/>
                  </a:cubicBezTo>
                  <a:cubicBezTo>
                    <a:pt x="2189" y="3272"/>
                    <a:pt x="2328" y="3133"/>
                    <a:pt x="2527" y="2556"/>
                  </a:cubicBezTo>
                  <a:cubicBezTo>
                    <a:pt x="2726" y="1999"/>
                    <a:pt x="3104" y="1741"/>
                    <a:pt x="2984" y="1621"/>
                  </a:cubicBezTo>
                  <a:cubicBezTo>
                    <a:pt x="2943" y="1580"/>
                    <a:pt x="2875" y="1553"/>
                    <a:pt x="2795" y="1553"/>
                  </a:cubicBezTo>
                  <a:cubicBezTo>
                    <a:pt x="2646" y="1553"/>
                    <a:pt x="2457" y="1647"/>
                    <a:pt x="2328" y="1920"/>
                  </a:cubicBezTo>
                  <a:cubicBezTo>
                    <a:pt x="2129" y="2337"/>
                    <a:pt x="2009" y="2397"/>
                    <a:pt x="2009" y="2397"/>
                  </a:cubicBezTo>
                  <a:cubicBezTo>
                    <a:pt x="2009" y="2397"/>
                    <a:pt x="2029" y="587"/>
                    <a:pt x="1990" y="428"/>
                  </a:cubicBezTo>
                  <a:cubicBezTo>
                    <a:pt x="1949" y="307"/>
                    <a:pt x="1882" y="240"/>
                    <a:pt x="1806" y="240"/>
                  </a:cubicBezTo>
                  <a:cubicBezTo>
                    <a:pt x="1769" y="240"/>
                    <a:pt x="1730" y="256"/>
                    <a:pt x="1691" y="288"/>
                  </a:cubicBezTo>
                  <a:cubicBezTo>
                    <a:pt x="1592" y="388"/>
                    <a:pt x="1492" y="1502"/>
                    <a:pt x="1433" y="1502"/>
                  </a:cubicBezTo>
                  <a:cubicBezTo>
                    <a:pt x="1432" y="1502"/>
                    <a:pt x="1432" y="1502"/>
                    <a:pt x="1432" y="1502"/>
                  </a:cubicBezTo>
                  <a:cubicBezTo>
                    <a:pt x="1394" y="1502"/>
                    <a:pt x="1491" y="129"/>
                    <a:pt x="1313" y="30"/>
                  </a:cubicBezTo>
                  <a:cubicBezTo>
                    <a:pt x="1270" y="10"/>
                    <a:pt x="1232" y="1"/>
                    <a:pt x="1200"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03" name="Google Shape;803;p21"/>
            <p:cNvSpPr/>
            <p:nvPr/>
          </p:nvSpPr>
          <p:spPr>
            <a:xfrm>
              <a:off x="6914410" y="2476455"/>
              <a:ext cx="202808" cy="360768"/>
            </a:xfrm>
            <a:custGeom>
              <a:avLst/>
              <a:gdLst/>
              <a:ahLst/>
              <a:cxnLst/>
              <a:rect l="l" t="t" r="r" b="b"/>
              <a:pathLst>
                <a:path w="6028" h="10723" extrusionOk="0">
                  <a:moveTo>
                    <a:pt x="1972" y="1"/>
                  </a:moveTo>
                  <a:cubicBezTo>
                    <a:pt x="1887" y="1"/>
                    <a:pt x="1799" y="4"/>
                    <a:pt x="1711" y="11"/>
                  </a:cubicBezTo>
                  <a:cubicBezTo>
                    <a:pt x="935" y="90"/>
                    <a:pt x="100" y="488"/>
                    <a:pt x="100" y="488"/>
                  </a:cubicBezTo>
                  <a:cubicBezTo>
                    <a:pt x="0" y="488"/>
                    <a:pt x="239" y="3054"/>
                    <a:pt x="259" y="3293"/>
                  </a:cubicBezTo>
                  <a:cubicBezTo>
                    <a:pt x="497" y="5044"/>
                    <a:pt x="995" y="6914"/>
                    <a:pt x="1850" y="8465"/>
                  </a:cubicBezTo>
                  <a:cubicBezTo>
                    <a:pt x="2248" y="9201"/>
                    <a:pt x="2805" y="9957"/>
                    <a:pt x="3521" y="10415"/>
                  </a:cubicBezTo>
                  <a:cubicBezTo>
                    <a:pt x="3798" y="10618"/>
                    <a:pt x="4122" y="10722"/>
                    <a:pt x="4434" y="10722"/>
                  </a:cubicBezTo>
                  <a:cubicBezTo>
                    <a:pt x="4794" y="10722"/>
                    <a:pt x="5137" y="10583"/>
                    <a:pt x="5371" y="10295"/>
                  </a:cubicBezTo>
                  <a:cubicBezTo>
                    <a:pt x="6028" y="9440"/>
                    <a:pt x="5391" y="8346"/>
                    <a:pt x="4933" y="7530"/>
                  </a:cubicBezTo>
                  <a:cubicBezTo>
                    <a:pt x="4277" y="6317"/>
                    <a:pt x="3680" y="4984"/>
                    <a:pt x="3442" y="3572"/>
                  </a:cubicBezTo>
                  <a:cubicBezTo>
                    <a:pt x="3282" y="2458"/>
                    <a:pt x="3123" y="170"/>
                    <a:pt x="3123" y="170"/>
                  </a:cubicBezTo>
                  <a:cubicBezTo>
                    <a:pt x="3123" y="170"/>
                    <a:pt x="2599" y="1"/>
                    <a:pt x="1972"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04" name="Google Shape;804;p21"/>
            <p:cNvSpPr/>
            <p:nvPr/>
          </p:nvSpPr>
          <p:spPr>
            <a:xfrm>
              <a:off x="6925781" y="3663902"/>
              <a:ext cx="189417" cy="137773"/>
            </a:xfrm>
            <a:custGeom>
              <a:avLst/>
              <a:gdLst/>
              <a:ahLst/>
              <a:cxnLst/>
              <a:rect l="l" t="t" r="r" b="b"/>
              <a:pathLst>
                <a:path w="5630" h="4095" extrusionOk="0">
                  <a:moveTo>
                    <a:pt x="3813" y="1"/>
                  </a:moveTo>
                  <a:cubicBezTo>
                    <a:pt x="3297" y="1"/>
                    <a:pt x="2740" y="251"/>
                    <a:pt x="2288" y="703"/>
                  </a:cubicBezTo>
                  <a:cubicBezTo>
                    <a:pt x="2188" y="822"/>
                    <a:pt x="0" y="2990"/>
                    <a:pt x="299" y="3746"/>
                  </a:cubicBezTo>
                  <a:cubicBezTo>
                    <a:pt x="390" y="3995"/>
                    <a:pt x="660" y="4095"/>
                    <a:pt x="1020" y="4095"/>
                  </a:cubicBezTo>
                  <a:cubicBezTo>
                    <a:pt x="1755" y="4095"/>
                    <a:pt x="2866" y="3676"/>
                    <a:pt x="3601" y="3249"/>
                  </a:cubicBezTo>
                  <a:cubicBezTo>
                    <a:pt x="4695" y="2593"/>
                    <a:pt x="5630" y="1717"/>
                    <a:pt x="5033" y="703"/>
                  </a:cubicBezTo>
                  <a:cubicBezTo>
                    <a:pt x="4744" y="221"/>
                    <a:pt x="4297" y="1"/>
                    <a:pt x="3813"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05" name="Google Shape;805;p21"/>
            <p:cNvSpPr/>
            <p:nvPr/>
          </p:nvSpPr>
          <p:spPr>
            <a:xfrm>
              <a:off x="6972614" y="3141976"/>
              <a:ext cx="159339" cy="590592"/>
            </a:xfrm>
            <a:custGeom>
              <a:avLst/>
              <a:gdLst/>
              <a:ahLst/>
              <a:cxnLst/>
              <a:rect l="l" t="t" r="r" b="b"/>
              <a:pathLst>
                <a:path w="4736" h="17554" extrusionOk="0">
                  <a:moveTo>
                    <a:pt x="2895" y="1"/>
                  </a:moveTo>
                  <a:cubicBezTo>
                    <a:pt x="1926" y="1"/>
                    <a:pt x="796" y="461"/>
                    <a:pt x="796" y="461"/>
                  </a:cubicBezTo>
                  <a:lnTo>
                    <a:pt x="319" y="4300"/>
                  </a:lnTo>
                  <a:cubicBezTo>
                    <a:pt x="319" y="4300"/>
                    <a:pt x="1" y="7324"/>
                    <a:pt x="100" y="9015"/>
                  </a:cubicBezTo>
                  <a:cubicBezTo>
                    <a:pt x="220" y="11024"/>
                    <a:pt x="100" y="16793"/>
                    <a:pt x="100" y="16793"/>
                  </a:cubicBezTo>
                  <a:cubicBezTo>
                    <a:pt x="100" y="16793"/>
                    <a:pt x="1329" y="17553"/>
                    <a:pt x="2508" y="17553"/>
                  </a:cubicBezTo>
                  <a:cubicBezTo>
                    <a:pt x="3097" y="17553"/>
                    <a:pt x="3674" y="17363"/>
                    <a:pt x="4079" y="16793"/>
                  </a:cubicBezTo>
                  <a:cubicBezTo>
                    <a:pt x="4079" y="16793"/>
                    <a:pt x="4079" y="16793"/>
                    <a:pt x="4079" y="16793"/>
                  </a:cubicBezTo>
                  <a:cubicBezTo>
                    <a:pt x="4079" y="16793"/>
                    <a:pt x="4079" y="7441"/>
                    <a:pt x="4158" y="5772"/>
                  </a:cubicBezTo>
                  <a:cubicBezTo>
                    <a:pt x="4198" y="4101"/>
                    <a:pt x="4735" y="1913"/>
                    <a:pt x="4158" y="620"/>
                  </a:cubicBezTo>
                  <a:cubicBezTo>
                    <a:pt x="3949" y="150"/>
                    <a:pt x="3448" y="1"/>
                    <a:pt x="2895"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06" name="Google Shape;806;p21"/>
            <p:cNvSpPr/>
            <p:nvPr/>
          </p:nvSpPr>
          <p:spPr>
            <a:xfrm>
              <a:off x="7062311" y="3693946"/>
              <a:ext cx="212195" cy="154259"/>
            </a:xfrm>
            <a:custGeom>
              <a:avLst/>
              <a:gdLst/>
              <a:ahLst/>
              <a:cxnLst/>
              <a:rect l="l" t="t" r="r" b="b"/>
              <a:pathLst>
                <a:path w="6307" h="4585" extrusionOk="0">
                  <a:moveTo>
                    <a:pt x="4261" y="0"/>
                  </a:moveTo>
                  <a:cubicBezTo>
                    <a:pt x="3681" y="0"/>
                    <a:pt x="3060" y="281"/>
                    <a:pt x="2567" y="785"/>
                  </a:cubicBezTo>
                  <a:cubicBezTo>
                    <a:pt x="2427" y="904"/>
                    <a:pt x="0" y="3351"/>
                    <a:pt x="319" y="4186"/>
                  </a:cubicBezTo>
                  <a:cubicBezTo>
                    <a:pt x="424" y="4470"/>
                    <a:pt x="732" y="4585"/>
                    <a:pt x="1143" y="4585"/>
                  </a:cubicBezTo>
                  <a:cubicBezTo>
                    <a:pt x="1973" y="4585"/>
                    <a:pt x="3220" y="4115"/>
                    <a:pt x="4058" y="3609"/>
                  </a:cubicBezTo>
                  <a:cubicBezTo>
                    <a:pt x="5292" y="2873"/>
                    <a:pt x="6306" y="1899"/>
                    <a:pt x="5650" y="785"/>
                  </a:cubicBezTo>
                  <a:cubicBezTo>
                    <a:pt x="5313" y="246"/>
                    <a:pt x="4805" y="0"/>
                    <a:pt x="4261"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07" name="Google Shape;807;p21"/>
            <p:cNvSpPr/>
            <p:nvPr/>
          </p:nvSpPr>
          <p:spPr>
            <a:xfrm>
              <a:off x="7063656" y="3140092"/>
              <a:ext cx="214180" cy="628610"/>
            </a:xfrm>
            <a:custGeom>
              <a:avLst/>
              <a:gdLst/>
              <a:ahLst/>
              <a:cxnLst/>
              <a:rect l="l" t="t" r="r" b="b"/>
              <a:pathLst>
                <a:path w="6366" h="18684" extrusionOk="0">
                  <a:moveTo>
                    <a:pt x="5119" y="1"/>
                  </a:moveTo>
                  <a:cubicBezTo>
                    <a:pt x="4050" y="1"/>
                    <a:pt x="1992" y="1430"/>
                    <a:pt x="685" y="1430"/>
                  </a:cubicBezTo>
                  <a:cubicBezTo>
                    <a:pt x="421" y="1430"/>
                    <a:pt x="189" y="1372"/>
                    <a:pt x="0" y="1233"/>
                  </a:cubicBezTo>
                  <a:lnTo>
                    <a:pt x="0" y="1233"/>
                  </a:lnTo>
                  <a:cubicBezTo>
                    <a:pt x="0" y="1233"/>
                    <a:pt x="279" y="2506"/>
                    <a:pt x="1950" y="4436"/>
                  </a:cubicBezTo>
                  <a:cubicBezTo>
                    <a:pt x="1950" y="4615"/>
                    <a:pt x="1572" y="10682"/>
                    <a:pt x="1691" y="12552"/>
                  </a:cubicBezTo>
                  <a:cubicBezTo>
                    <a:pt x="1850" y="14760"/>
                    <a:pt x="1691" y="17843"/>
                    <a:pt x="1691" y="17843"/>
                  </a:cubicBezTo>
                  <a:cubicBezTo>
                    <a:pt x="1691" y="17843"/>
                    <a:pt x="3035" y="18683"/>
                    <a:pt x="4326" y="18683"/>
                  </a:cubicBezTo>
                  <a:cubicBezTo>
                    <a:pt x="4971" y="18683"/>
                    <a:pt x="5603" y="18473"/>
                    <a:pt x="6048" y="17843"/>
                  </a:cubicBezTo>
                  <a:cubicBezTo>
                    <a:pt x="6067" y="17823"/>
                    <a:pt x="5729" y="7778"/>
                    <a:pt x="5809" y="5947"/>
                  </a:cubicBezTo>
                  <a:cubicBezTo>
                    <a:pt x="5869" y="4137"/>
                    <a:pt x="6366" y="1770"/>
                    <a:pt x="5729" y="358"/>
                  </a:cubicBezTo>
                  <a:cubicBezTo>
                    <a:pt x="5617" y="102"/>
                    <a:pt x="5403" y="1"/>
                    <a:pt x="51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08" name="Google Shape;808;p21"/>
            <p:cNvSpPr/>
            <p:nvPr/>
          </p:nvSpPr>
          <p:spPr>
            <a:xfrm>
              <a:off x="7056288" y="2560465"/>
              <a:ext cx="162637" cy="226258"/>
            </a:xfrm>
            <a:custGeom>
              <a:avLst/>
              <a:gdLst/>
              <a:ahLst/>
              <a:cxnLst/>
              <a:rect l="l" t="t" r="r" b="b"/>
              <a:pathLst>
                <a:path w="4834" h="6725" extrusionOk="0">
                  <a:moveTo>
                    <a:pt x="2348" y="0"/>
                  </a:moveTo>
                  <a:cubicBezTo>
                    <a:pt x="2348" y="0"/>
                    <a:pt x="1671" y="160"/>
                    <a:pt x="1393" y="657"/>
                  </a:cubicBezTo>
                  <a:cubicBezTo>
                    <a:pt x="1114" y="1154"/>
                    <a:pt x="0" y="2984"/>
                    <a:pt x="120" y="3521"/>
                  </a:cubicBezTo>
                  <a:cubicBezTo>
                    <a:pt x="211" y="3861"/>
                    <a:pt x="732" y="4407"/>
                    <a:pt x="1394" y="4516"/>
                  </a:cubicBezTo>
                  <a:lnTo>
                    <a:pt x="1394" y="4516"/>
                  </a:lnTo>
                  <a:lnTo>
                    <a:pt x="1393" y="4516"/>
                  </a:lnTo>
                  <a:lnTo>
                    <a:pt x="1472" y="6724"/>
                  </a:lnTo>
                  <a:lnTo>
                    <a:pt x="3581" y="6724"/>
                  </a:lnTo>
                  <a:lnTo>
                    <a:pt x="3641" y="4138"/>
                  </a:lnTo>
                  <a:cubicBezTo>
                    <a:pt x="3690" y="4157"/>
                    <a:pt x="3743" y="4166"/>
                    <a:pt x="3798" y="4166"/>
                  </a:cubicBezTo>
                  <a:cubicBezTo>
                    <a:pt x="4252" y="4166"/>
                    <a:pt x="4833" y="3554"/>
                    <a:pt x="4496" y="3163"/>
                  </a:cubicBezTo>
                  <a:cubicBezTo>
                    <a:pt x="4424" y="3075"/>
                    <a:pt x="4343" y="3040"/>
                    <a:pt x="4259" y="3040"/>
                  </a:cubicBezTo>
                  <a:cubicBezTo>
                    <a:pt x="3947" y="3040"/>
                    <a:pt x="3601" y="3521"/>
                    <a:pt x="3601" y="3521"/>
                  </a:cubicBezTo>
                  <a:lnTo>
                    <a:pt x="4556" y="1791"/>
                  </a:lnTo>
                  <a:cubicBezTo>
                    <a:pt x="4556" y="1791"/>
                    <a:pt x="4456" y="1174"/>
                    <a:pt x="3879" y="756"/>
                  </a:cubicBezTo>
                  <a:cubicBezTo>
                    <a:pt x="3303" y="299"/>
                    <a:pt x="2348" y="0"/>
                    <a:pt x="2348"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09" name="Google Shape;809;p21"/>
            <p:cNvSpPr/>
            <p:nvPr/>
          </p:nvSpPr>
          <p:spPr>
            <a:xfrm>
              <a:off x="7089731" y="2605717"/>
              <a:ext cx="13424" cy="13929"/>
            </a:xfrm>
            <a:custGeom>
              <a:avLst/>
              <a:gdLst/>
              <a:ahLst/>
              <a:cxnLst/>
              <a:rect l="l" t="t" r="r" b="b"/>
              <a:pathLst>
                <a:path w="399" h="414" extrusionOk="0">
                  <a:moveTo>
                    <a:pt x="280" y="0"/>
                  </a:moveTo>
                  <a:cubicBezTo>
                    <a:pt x="240" y="0"/>
                    <a:pt x="189" y="19"/>
                    <a:pt x="160" y="48"/>
                  </a:cubicBezTo>
                  <a:lnTo>
                    <a:pt x="21" y="227"/>
                  </a:lnTo>
                  <a:cubicBezTo>
                    <a:pt x="1" y="287"/>
                    <a:pt x="21" y="346"/>
                    <a:pt x="81" y="406"/>
                  </a:cubicBezTo>
                  <a:cubicBezTo>
                    <a:pt x="100" y="411"/>
                    <a:pt x="119" y="413"/>
                    <a:pt x="137" y="413"/>
                  </a:cubicBezTo>
                  <a:cubicBezTo>
                    <a:pt x="189" y="413"/>
                    <a:pt x="230" y="391"/>
                    <a:pt x="260" y="346"/>
                  </a:cubicBezTo>
                  <a:lnTo>
                    <a:pt x="379" y="187"/>
                  </a:lnTo>
                  <a:cubicBezTo>
                    <a:pt x="399" y="128"/>
                    <a:pt x="379" y="48"/>
                    <a:pt x="319" y="8"/>
                  </a:cubicBezTo>
                  <a:cubicBezTo>
                    <a:pt x="309" y="3"/>
                    <a:pt x="295" y="0"/>
                    <a:pt x="280"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10" name="Google Shape;810;p21"/>
            <p:cNvSpPr/>
            <p:nvPr/>
          </p:nvSpPr>
          <p:spPr>
            <a:xfrm>
              <a:off x="7058307" y="2646797"/>
              <a:ext cx="53562" cy="54235"/>
            </a:xfrm>
            <a:custGeom>
              <a:avLst/>
              <a:gdLst/>
              <a:ahLst/>
              <a:cxnLst/>
              <a:rect l="l" t="t" r="r" b="b"/>
              <a:pathLst>
                <a:path w="1592" h="1612" fill="none" extrusionOk="0">
                  <a:moveTo>
                    <a:pt x="1591" y="776"/>
                  </a:moveTo>
                  <a:cubicBezTo>
                    <a:pt x="1591" y="776"/>
                    <a:pt x="0" y="1612"/>
                    <a:pt x="358" y="1"/>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811" name="Google Shape;811;p21"/>
            <p:cNvSpPr/>
            <p:nvPr/>
          </p:nvSpPr>
          <p:spPr>
            <a:xfrm>
              <a:off x="7043772" y="2601949"/>
              <a:ext cx="76810" cy="47573"/>
            </a:xfrm>
            <a:custGeom>
              <a:avLst/>
              <a:gdLst/>
              <a:ahLst/>
              <a:cxnLst/>
              <a:rect l="l" t="t" r="r" b="b"/>
              <a:pathLst>
                <a:path w="2283" h="1414" extrusionOk="0">
                  <a:moveTo>
                    <a:pt x="2282" y="1"/>
                  </a:moveTo>
                  <a:cubicBezTo>
                    <a:pt x="2282" y="1"/>
                    <a:pt x="1555" y="586"/>
                    <a:pt x="833" y="586"/>
                  </a:cubicBezTo>
                  <a:cubicBezTo>
                    <a:pt x="745" y="586"/>
                    <a:pt x="658" y="577"/>
                    <a:pt x="571" y="558"/>
                  </a:cubicBezTo>
                  <a:cubicBezTo>
                    <a:pt x="505" y="545"/>
                    <a:pt x="455" y="539"/>
                    <a:pt x="418" y="539"/>
                  </a:cubicBezTo>
                  <a:cubicBezTo>
                    <a:pt x="1" y="539"/>
                    <a:pt x="1329" y="1304"/>
                    <a:pt x="1347" y="1413"/>
                  </a:cubicBezTo>
                  <a:lnTo>
                    <a:pt x="2282" y="1"/>
                  </a:ln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12" name="Google Shape;812;p21"/>
            <p:cNvSpPr/>
            <p:nvPr/>
          </p:nvSpPr>
          <p:spPr>
            <a:xfrm>
              <a:off x="7035530" y="2601949"/>
              <a:ext cx="85053" cy="47573"/>
            </a:xfrm>
            <a:custGeom>
              <a:avLst/>
              <a:gdLst/>
              <a:ahLst/>
              <a:cxnLst/>
              <a:rect l="l" t="t" r="r" b="b"/>
              <a:pathLst>
                <a:path w="2528" h="1414" fill="none" extrusionOk="0">
                  <a:moveTo>
                    <a:pt x="2527" y="1"/>
                  </a:moveTo>
                  <a:cubicBezTo>
                    <a:pt x="2527" y="1"/>
                    <a:pt x="1612" y="737"/>
                    <a:pt x="816" y="558"/>
                  </a:cubicBezTo>
                  <a:cubicBezTo>
                    <a:pt x="1" y="399"/>
                    <a:pt x="1572" y="1294"/>
                    <a:pt x="1592" y="1413"/>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3" name="Google Shape;813;p21"/>
            <p:cNvSpPr/>
            <p:nvPr/>
          </p:nvSpPr>
          <p:spPr>
            <a:xfrm>
              <a:off x="7119203" y="2632061"/>
              <a:ext cx="16082" cy="16789"/>
            </a:xfrm>
            <a:custGeom>
              <a:avLst/>
              <a:gdLst/>
              <a:ahLst/>
              <a:cxnLst/>
              <a:rect l="l" t="t" r="r" b="b"/>
              <a:pathLst>
                <a:path w="478" h="499" extrusionOk="0">
                  <a:moveTo>
                    <a:pt x="300" y="1"/>
                  </a:moveTo>
                  <a:cubicBezTo>
                    <a:pt x="250" y="1"/>
                    <a:pt x="206" y="28"/>
                    <a:pt x="179" y="81"/>
                  </a:cubicBezTo>
                  <a:lnTo>
                    <a:pt x="40" y="279"/>
                  </a:lnTo>
                  <a:cubicBezTo>
                    <a:pt x="0" y="339"/>
                    <a:pt x="20" y="439"/>
                    <a:pt x="100" y="478"/>
                  </a:cubicBezTo>
                  <a:cubicBezTo>
                    <a:pt x="126" y="492"/>
                    <a:pt x="151" y="498"/>
                    <a:pt x="173" y="498"/>
                  </a:cubicBezTo>
                  <a:cubicBezTo>
                    <a:pt x="219" y="498"/>
                    <a:pt x="259" y="472"/>
                    <a:pt x="299" y="419"/>
                  </a:cubicBezTo>
                  <a:lnTo>
                    <a:pt x="418" y="220"/>
                  </a:lnTo>
                  <a:cubicBezTo>
                    <a:pt x="478" y="140"/>
                    <a:pt x="438" y="61"/>
                    <a:pt x="378" y="21"/>
                  </a:cubicBezTo>
                  <a:cubicBezTo>
                    <a:pt x="352" y="8"/>
                    <a:pt x="325" y="1"/>
                    <a:pt x="300"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14" name="Google Shape;814;p21"/>
            <p:cNvSpPr/>
            <p:nvPr/>
          </p:nvSpPr>
          <p:spPr>
            <a:xfrm>
              <a:off x="7085054" y="2492436"/>
              <a:ext cx="170711" cy="234871"/>
            </a:xfrm>
            <a:custGeom>
              <a:avLst/>
              <a:gdLst/>
              <a:ahLst/>
              <a:cxnLst/>
              <a:rect l="l" t="t" r="r" b="b"/>
              <a:pathLst>
                <a:path w="5074" h="6981" extrusionOk="0">
                  <a:moveTo>
                    <a:pt x="766" y="0"/>
                  </a:moveTo>
                  <a:cubicBezTo>
                    <a:pt x="553" y="0"/>
                    <a:pt x="399" y="308"/>
                    <a:pt x="399" y="710"/>
                  </a:cubicBezTo>
                  <a:cubicBezTo>
                    <a:pt x="310" y="658"/>
                    <a:pt x="232" y="625"/>
                    <a:pt x="172" y="625"/>
                  </a:cubicBezTo>
                  <a:cubicBezTo>
                    <a:pt x="69" y="625"/>
                    <a:pt x="16" y="718"/>
                    <a:pt x="41" y="968"/>
                  </a:cubicBezTo>
                  <a:cubicBezTo>
                    <a:pt x="100" y="1386"/>
                    <a:pt x="319" y="1724"/>
                    <a:pt x="558" y="2003"/>
                  </a:cubicBezTo>
                  <a:cubicBezTo>
                    <a:pt x="475" y="1951"/>
                    <a:pt x="391" y="1920"/>
                    <a:pt x="320" y="1920"/>
                  </a:cubicBezTo>
                  <a:cubicBezTo>
                    <a:pt x="254" y="1920"/>
                    <a:pt x="198" y="1946"/>
                    <a:pt x="160" y="2003"/>
                  </a:cubicBezTo>
                  <a:cubicBezTo>
                    <a:pt x="1" y="2301"/>
                    <a:pt x="1712" y="3395"/>
                    <a:pt x="2507" y="3495"/>
                  </a:cubicBezTo>
                  <a:cubicBezTo>
                    <a:pt x="2865" y="3554"/>
                    <a:pt x="3084" y="3773"/>
                    <a:pt x="3084" y="4151"/>
                  </a:cubicBezTo>
                  <a:cubicBezTo>
                    <a:pt x="3064" y="4429"/>
                    <a:pt x="2905" y="4648"/>
                    <a:pt x="2766" y="4867"/>
                  </a:cubicBezTo>
                  <a:cubicBezTo>
                    <a:pt x="2607" y="5046"/>
                    <a:pt x="2388" y="5265"/>
                    <a:pt x="2368" y="5484"/>
                  </a:cubicBezTo>
                  <a:cubicBezTo>
                    <a:pt x="2344" y="5641"/>
                    <a:pt x="2445" y="5717"/>
                    <a:pt x="2563" y="5717"/>
                  </a:cubicBezTo>
                  <a:cubicBezTo>
                    <a:pt x="2639" y="5717"/>
                    <a:pt x="2723" y="5685"/>
                    <a:pt x="2786" y="5623"/>
                  </a:cubicBezTo>
                  <a:cubicBezTo>
                    <a:pt x="2895" y="5482"/>
                    <a:pt x="3213" y="5109"/>
                    <a:pt x="3450" y="5109"/>
                  </a:cubicBezTo>
                  <a:cubicBezTo>
                    <a:pt x="3515" y="5109"/>
                    <a:pt x="3574" y="5137"/>
                    <a:pt x="3621" y="5205"/>
                  </a:cubicBezTo>
                  <a:cubicBezTo>
                    <a:pt x="3701" y="5305"/>
                    <a:pt x="3661" y="5464"/>
                    <a:pt x="3621" y="5563"/>
                  </a:cubicBezTo>
                  <a:cubicBezTo>
                    <a:pt x="3581" y="5663"/>
                    <a:pt x="3502" y="5762"/>
                    <a:pt x="3402" y="5862"/>
                  </a:cubicBezTo>
                  <a:cubicBezTo>
                    <a:pt x="3287" y="5964"/>
                    <a:pt x="3147" y="6042"/>
                    <a:pt x="3009" y="6042"/>
                  </a:cubicBezTo>
                  <a:cubicBezTo>
                    <a:pt x="2933" y="6042"/>
                    <a:pt x="2857" y="6018"/>
                    <a:pt x="2786" y="5961"/>
                  </a:cubicBezTo>
                  <a:cubicBezTo>
                    <a:pt x="2686" y="6140"/>
                    <a:pt x="2567" y="6299"/>
                    <a:pt x="2487" y="6478"/>
                  </a:cubicBezTo>
                  <a:cubicBezTo>
                    <a:pt x="2428" y="6618"/>
                    <a:pt x="2368" y="6836"/>
                    <a:pt x="2487" y="6936"/>
                  </a:cubicBezTo>
                  <a:cubicBezTo>
                    <a:pt x="2534" y="6967"/>
                    <a:pt x="2587" y="6981"/>
                    <a:pt x="2642" y="6981"/>
                  </a:cubicBezTo>
                  <a:cubicBezTo>
                    <a:pt x="2941" y="6981"/>
                    <a:pt x="3334" y="6593"/>
                    <a:pt x="3502" y="6459"/>
                  </a:cubicBezTo>
                  <a:cubicBezTo>
                    <a:pt x="4079" y="5961"/>
                    <a:pt x="4516" y="5265"/>
                    <a:pt x="4815" y="4569"/>
                  </a:cubicBezTo>
                  <a:cubicBezTo>
                    <a:pt x="4994" y="4191"/>
                    <a:pt x="5073" y="3713"/>
                    <a:pt x="4874" y="3355"/>
                  </a:cubicBezTo>
                  <a:cubicBezTo>
                    <a:pt x="4815" y="3256"/>
                    <a:pt x="4735" y="3176"/>
                    <a:pt x="4676" y="3097"/>
                  </a:cubicBezTo>
                  <a:cubicBezTo>
                    <a:pt x="4536" y="2977"/>
                    <a:pt x="4496" y="2997"/>
                    <a:pt x="4496" y="2818"/>
                  </a:cubicBezTo>
                  <a:cubicBezTo>
                    <a:pt x="4437" y="2321"/>
                    <a:pt x="4119" y="2022"/>
                    <a:pt x="3681" y="1863"/>
                  </a:cubicBezTo>
                  <a:cubicBezTo>
                    <a:pt x="3303" y="1704"/>
                    <a:pt x="2925" y="1724"/>
                    <a:pt x="2547" y="1585"/>
                  </a:cubicBezTo>
                  <a:cubicBezTo>
                    <a:pt x="1910" y="1286"/>
                    <a:pt x="1513" y="650"/>
                    <a:pt x="1035" y="153"/>
                  </a:cubicBezTo>
                  <a:cubicBezTo>
                    <a:pt x="941" y="47"/>
                    <a:pt x="849" y="0"/>
                    <a:pt x="766"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15" name="Google Shape;815;p21"/>
            <p:cNvSpPr/>
            <p:nvPr/>
          </p:nvSpPr>
          <p:spPr>
            <a:xfrm>
              <a:off x="6956566" y="2749816"/>
              <a:ext cx="332641" cy="483031"/>
            </a:xfrm>
            <a:custGeom>
              <a:avLst/>
              <a:gdLst/>
              <a:ahLst/>
              <a:cxnLst/>
              <a:rect l="l" t="t" r="r" b="b"/>
              <a:pathLst>
                <a:path w="9887" h="14357" extrusionOk="0">
                  <a:moveTo>
                    <a:pt x="4340" y="1"/>
                  </a:moveTo>
                  <a:cubicBezTo>
                    <a:pt x="4087" y="1"/>
                    <a:pt x="2595" y="134"/>
                    <a:pt x="2049" y="3225"/>
                  </a:cubicBezTo>
                  <a:cubicBezTo>
                    <a:pt x="1453" y="6606"/>
                    <a:pt x="0" y="10466"/>
                    <a:pt x="0" y="10466"/>
                  </a:cubicBezTo>
                  <a:cubicBezTo>
                    <a:pt x="1184" y="13473"/>
                    <a:pt x="3409" y="14356"/>
                    <a:pt x="5412" y="14356"/>
                  </a:cubicBezTo>
                  <a:cubicBezTo>
                    <a:pt x="7516" y="14356"/>
                    <a:pt x="9376" y="13382"/>
                    <a:pt x="9529" y="12873"/>
                  </a:cubicBezTo>
                  <a:cubicBezTo>
                    <a:pt x="9887" y="11878"/>
                    <a:pt x="9529" y="5015"/>
                    <a:pt x="9111" y="2588"/>
                  </a:cubicBezTo>
                  <a:cubicBezTo>
                    <a:pt x="8514" y="1514"/>
                    <a:pt x="6545" y="480"/>
                    <a:pt x="6545" y="480"/>
                  </a:cubicBezTo>
                  <a:cubicBezTo>
                    <a:pt x="6545" y="480"/>
                    <a:pt x="6169" y="723"/>
                    <a:pt x="5648" y="723"/>
                  </a:cubicBezTo>
                  <a:cubicBezTo>
                    <a:pt x="5470" y="723"/>
                    <a:pt x="5275" y="695"/>
                    <a:pt x="5073" y="619"/>
                  </a:cubicBezTo>
                  <a:cubicBezTo>
                    <a:pt x="4277" y="340"/>
                    <a:pt x="4377" y="2"/>
                    <a:pt x="4377" y="2"/>
                  </a:cubicBezTo>
                  <a:cubicBezTo>
                    <a:pt x="4377" y="2"/>
                    <a:pt x="4364" y="1"/>
                    <a:pt x="4340"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16" name="Google Shape;816;p21"/>
            <p:cNvSpPr/>
            <p:nvPr/>
          </p:nvSpPr>
          <p:spPr>
            <a:xfrm>
              <a:off x="7077047" y="2749211"/>
              <a:ext cx="110454" cy="127175"/>
            </a:xfrm>
            <a:custGeom>
              <a:avLst/>
              <a:gdLst/>
              <a:ahLst/>
              <a:cxnLst/>
              <a:rect l="l" t="t" r="r" b="b"/>
              <a:pathLst>
                <a:path w="3283" h="3780" extrusionOk="0">
                  <a:moveTo>
                    <a:pt x="438" y="0"/>
                  </a:moveTo>
                  <a:lnTo>
                    <a:pt x="0" y="3780"/>
                  </a:lnTo>
                  <a:cubicBezTo>
                    <a:pt x="0" y="3780"/>
                    <a:pt x="1333" y="1910"/>
                    <a:pt x="2049" y="1413"/>
                  </a:cubicBezTo>
                  <a:cubicBezTo>
                    <a:pt x="2765" y="915"/>
                    <a:pt x="3282" y="716"/>
                    <a:pt x="3282" y="716"/>
                  </a:cubicBezTo>
                  <a:lnTo>
                    <a:pt x="2944" y="517"/>
                  </a:lnTo>
                  <a:cubicBezTo>
                    <a:pt x="2945" y="517"/>
                    <a:pt x="2944" y="517"/>
                    <a:pt x="2943" y="517"/>
                  </a:cubicBezTo>
                  <a:cubicBezTo>
                    <a:pt x="2916" y="517"/>
                    <a:pt x="2437" y="634"/>
                    <a:pt x="1936" y="634"/>
                  </a:cubicBezTo>
                  <a:cubicBezTo>
                    <a:pt x="1426" y="634"/>
                    <a:pt x="894" y="512"/>
                    <a:pt x="796" y="20"/>
                  </a:cubicBezTo>
                  <a:lnTo>
                    <a:pt x="438"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17" name="Google Shape;817;p21"/>
            <p:cNvSpPr/>
            <p:nvPr/>
          </p:nvSpPr>
          <p:spPr>
            <a:xfrm>
              <a:off x="7076374" y="2749883"/>
              <a:ext cx="113785" cy="127848"/>
            </a:xfrm>
            <a:custGeom>
              <a:avLst/>
              <a:gdLst/>
              <a:ahLst/>
              <a:cxnLst/>
              <a:rect l="l" t="t" r="r" b="b"/>
              <a:pathLst>
                <a:path w="3382" h="3800" fill="none" extrusionOk="0">
                  <a:moveTo>
                    <a:pt x="478" y="0"/>
                  </a:moveTo>
                  <a:cubicBezTo>
                    <a:pt x="478" y="0"/>
                    <a:pt x="119" y="1910"/>
                    <a:pt x="0" y="3800"/>
                  </a:cubicBezTo>
                  <a:cubicBezTo>
                    <a:pt x="0" y="3800"/>
                    <a:pt x="1751" y="995"/>
                    <a:pt x="3382" y="637"/>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8" name="Google Shape;818;p21"/>
            <p:cNvSpPr/>
            <p:nvPr/>
          </p:nvSpPr>
          <p:spPr>
            <a:xfrm>
              <a:off x="6956566" y="2812799"/>
              <a:ext cx="78324" cy="289139"/>
            </a:xfrm>
            <a:custGeom>
              <a:avLst/>
              <a:gdLst/>
              <a:ahLst/>
              <a:cxnLst/>
              <a:rect l="l" t="t" r="r" b="b"/>
              <a:pathLst>
                <a:path w="2328" h="8594" fill="none" extrusionOk="0">
                  <a:moveTo>
                    <a:pt x="0" y="8594"/>
                  </a:moveTo>
                  <a:cubicBezTo>
                    <a:pt x="0" y="8594"/>
                    <a:pt x="1453" y="4734"/>
                    <a:pt x="2049" y="1353"/>
                  </a:cubicBezTo>
                  <a:cubicBezTo>
                    <a:pt x="2149" y="816"/>
                    <a:pt x="2228" y="358"/>
                    <a:pt x="2328" y="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9" name="Google Shape;819;p21"/>
            <p:cNvSpPr/>
            <p:nvPr/>
          </p:nvSpPr>
          <p:spPr>
            <a:xfrm>
              <a:off x="7068333" y="2877699"/>
              <a:ext cx="20792" cy="97737"/>
            </a:xfrm>
            <a:custGeom>
              <a:avLst/>
              <a:gdLst/>
              <a:ahLst/>
              <a:cxnLst/>
              <a:rect l="l" t="t" r="r" b="b"/>
              <a:pathLst>
                <a:path w="618" h="2905" fill="none" extrusionOk="0">
                  <a:moveTo>
                    <a:pt x="239" y="1"/>
                  </a:moveTo>
                  <a:cubicBezTo>
                    <a:pt x="239" y="1"/>
                    <a:pt x="617" y="1751"/>
                    <a:pt x="0" y="2905"/>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 name="Google Shape;820;p21"/>
            <p:cNvSpPr/>
            <p:nvPr/>
          </p:nvSpPr>
          <p:spPr>
            <a:xfrm>
              <a:off x="7035530" y="2947309"/>
              <a:ext cx="17293" cy="14131"/>
            </a:xfrm>
            <a:custGeom>
              <a:avLst/>
              <a:gdLst/>
              <a:ahLst/>
              <a:cxnLst/>
              <a:rect l="l" t="t" r="r" b="b"/>
              <a:pathLst>
                <a:path w="514" h="420" extrusionOk="0">
                  <a:moveTo>
                    <a:pt x="239" y="0"/>
                  </a:moveTo>
                  <a:cubicBezTo>
                    <a:pt x="40" y="20"/>
                    <a:pt x="1" y="299"/>
                    <a:pt x="180" y="398"/>
                  </a:cubicBezTo>
                  <a:cubicBezTo>
                    <a:pt x="200" y="398"/>
                    <a:pt x="200" y="418"/>
                    <a:pt x="220" y="418"/>
                  </a:cubicBezTo>
                  <a:lnTo>
                    <a:pt x="279" y="418"/>
                  </a:lnTo>
                  <a:cubicBezTo>
                    <a:pt x="285" y="419"/>
                    <a:pt x="290" y="420"/>
                    <a:pt x="296" y="420"/>
                  </a:cubicBezTo>
                  <a:cubicBezTo>
                    <a:pt x="409" y="420"/>
                    <a:pt x="513" y="234"/>
                    <a:pt x="418" y="120"/>
                  </a:cubicBezTo>
                  <a:cubicBezTo>
                    <a:pt x="399" y="40"/>
                    <a:pt x="339" y="0"/>
                    <a:pt x="239"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21" name="Google Shape;821;p21"/>
            <p:cNvSpPr/>
            <p:nvPr/>
          </p:nvSpPr>
          <p:spPr>
            <a:xfrm>
              <a:off x="7059619" y="2972307"/>
              <a:ext cx="17461" cy="15846"/>
            </a:xfrm>
            <a:custGeom>
              <a:avLst/>
              <a:gdLst/>
              <a:ahLst/>
              <a:cxnLst/>
              <a:rect l="l" t="t" r="r" b="b"/>
              <a:pathLst>
                <a:path w="519" h="471" extrusionOk="0">
                  <a:moveTo>
                    <a:pt x="192" y="1"/>
                  </a:moveTo>
                  <a:cubicBezTo>
                    <a:pt x="134" y="1"/>
                    <a:pt x="84" y="40"/>
                    <a:pt x="60" y="133"/>
                  </a:cubicBezTo>
                  <a:cubicBezTo>
                    <a:pt x="1" y="272"/>
                    <a:pt x="80" y="471"/>
                    <a:pt x="279" y="471"/>
                  </a:cubicBezTo>
                  <a:cubicBezTo>
                    <a:pt x="399" y="471"/>
                    <a:pt x="518" y="292"/>
                    <a:pt x="458" y="153"/>
                  </a:cubicBezTo>
                  <a:lnTo>
                    <a:pt x="379" y="73"/>
                  </a:lnTo>
                  <a:cubicBezTo>
                    <a:pt x="359" y="53"/>
                    <a:pt x="359" y="53"/>
                    <a:pt x="319" y="53"/>
                  </a:cubicBezTo>
                  <a:cubicBezTo>
                    <a:pt x="278" y="20"/>
                    <a:pt x="233" y="1"/>
                    <a:pt x="192"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22" name="Google Shape;822;p21"/>
            <p:cNvSpPr/>
            <p:nvPr/>
          </p:nvSpPr>
          <p:spPr>
            <a:xfrm>
              <a:off x="7000068" y="2348303"/>
              <a:ext cx="132559" cy="156648"/>
            </a:xfrm>
            <a:custGeom>
              <a:avLst/>
              <a:gdLst/>
              <a:ahLst/>
              <a:cxnLst/>
              <a:rect l="l" t="t" r="r" b="b"/>
              <a:pathLst>
                <a:path w="3940" h="4656" extrusionOk="0">
                  <a:moveTo>
                    <a:pt x="3939" y="0"/>
                  </a:moveTo>
                  <a:lnTo>
                    <a:pt x="1254" y="1572"/>
                  </a:lnTo>
                  <a:lnTo>
                    <a:pt x="0" y="4655"/>
                  </a:lnTo>
                  <a:lnTo>
                    <a:pt x="2726" y="3084"/>
                  </a:lnTo>
                  <a:lnTo>
                    <a:pt x="3939"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23" name="Google Shape;823;p21"/>
            <p:cNvSpPr/>
            <p:nvPr/>
          </p:nvSpPr>
          <p:spPr>
            <a:xfrm>
              <a:off x="7085054" y="2246563"/>
              <a:ext cx="214886" cy="124518"/>
            </a:xfrm>
            <a:custGeom>
              <a:avLst/>
              <a:gdLst/>
              <a:ahLst/>
              <a:cxnLst/>
              <a:rect l="l" t="t" r="r" b="b"/>
              <a:pathLst>
                <a:path w="6387" h="3701" extrusionOk="0">
                  <a:moveTo>
                    <a:pt x="2706" y="1"/>
                  </a:moveTo>
                  <a:lnTo>
                    <a:pt x="1" y="1552"/>
                  </a:lnTo>
                  <a:lnTo>
                    <a:pt x="3701" y="3701"/>
                  </a:lnTo>
                  <a:lnTo>
                    <a:pt x="6386" y="2129"/>
                  </a:lnTo>
                  <a:lnTo>
                    <a:pt x="270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24" name="Google Shape;824;p21"/>
            <p:cNvSpPr/>
            <p:nvPr/>
          </p:nvSpPr>
          <p:spPr>
            <a:xfrm>
              <a:off x="7085054" y="2097316"/>
              <a:ext cx="152644" cy="201496"/>
            </a:xfrm>
            <a:custGeom>
              <a:avLst/>
              <a:gdLst/>
              <a:ahLst/>
              <a:cxnLst/>
              <a:rect l="l" t="t" r="r" b="b"/>
              <a:pathLst>
                <a:path w="4537" h="5989" extrusionOk="0">
                  <a:moveTo>
                    <a:pt x="4536" y="1"/>
                  </a:moveTo>
                  <a:lnTo>
                    <a:pt x="1831" y="1572"/>
                  </a:lnTo>
                  <a:lnTo>
                    <a:pt x="1" y="5988"/>
                  </a:lnTo>
                  <a:lnTo>
                    <a:pt x="2706" y="4437"/>
                  </a:lnTo>
                  <a:lnTo>
                    <a:pt x="453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25" name="Google Shape;825;p21"/>
            <p:cNvSpPr/>
            <p:nvPr/>
          </p:nvSpPr>
          <p:spPr>
            <a:xfrm>
              <a:off x="7089731" y="1869106"/>
              <a:ext cx="207518" cy="119168"/>
            </a:xfrm>
            <a:custGeom>
              <a:avLst/>
              <a:gdLst/>
              <a:ahLst/>
              <a:cxnLst/>
              <a:rect l="l" t="t" r="r" b="b"/>
              <a:pathLst>
                <a:path w="6168" h="3542" extrusionOk="0">
                  <a:moveTo>
                    <a:pt x="2706" y="0"/>
                  </a:moveTo>
                  <a:lnTo>
                    <a:pt x="1" y="1552"/>
                  </a:lnTo>
                  <a:lnTo>
                    <a:pt x="3462" y="3541"/>
                  </a:lnTo>
                  <a:lnTo>
                    <a:pt x="6168" y="1990"/>
                  </a:lnTo>
                  <a:lnTo>
                    <a:pt x="270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26" name="Google Shape;826;p21"/>
            <p:cNvSpPr/>
            <p:nvPr/>
          </p:nvSpPr>
          <p:spPr>
            <a:xfrm>
              <a:off x="7206208" y="1936025"/>
              <a:ext cx="305221" cy="791112"/>
            </a:xfrm>
            <a:custGeom>
              <a:avLst/>
              <a:gdLst/>
              <a:ahLst/>
              <a:cxnLst/>
              <a:rect l="l" t="t" r="r" b="b"/>
              <a:pathLst>
                <a:path w="9072" h="23514" extrusionOk="0">
                  <a:moveTo>
                    <a:pt x="2706" y="1"/>
                  </a:moveTo>
                  <a:lnTo>
                    <a:pt x="0" y="1552"/>
                  </a:lnTo>
                  <a:lnTo>
                    <a:pt x="6366" y="23514"/>
                  </a:lnTo>
                  <a:lnTo>
                    <a:pt x="9071" y="21942"/>
                  </a:lnTo>
                  <a:lnTo>
                    <a:pt x="270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27" name="Google Shape;827;p21"/>
            <p:cNvSpPr/>
            <p:nvPr/>
          </p:nvSpPr>
          <p:spPr>
            <a:xfrm>
              <a:off x="6865524" y="1920649"/>
              <a:ext cx="554862" cy="825900"/>
            </a:xfrm>
            <a:custGeom>
              <a:avLst/>
              <a:gdLst/>
              <a:ahLst/>
              <a:cxnLst/>
              <a:rect l="l" t="t" r="r" b="b"/>
              <a:pathLst>
                <a:path w="16492" h="24548" extrusionOk="0">
                  <a:moveTo>
                    <a:pt x="8356" y="6823"/>
                  </a:moveTo>
                  <a:lnTo>
                    <a:pt x="8416" y="6843"/>
                  </a:lnTo>
                  <a:lnTo>
                    <a:pt x="10226" y="13388"/>
                  </a:lnTo>
                  <a:lnTo>
                    <a:pt x="6526" y="11239"/>
                  </a:lnTo>
                  <a:lnTo>
                    <a:pt x="8356" y="6823"/>
                  </a:lnTo>
                  <a:close/>
                  <a:moveTo>
                    <a:pt x="6665" y="0"/>
                  </a:moveTo>
                  <a:lnTo>
                    <a:pt x="1" y="15019"/>
                  </a:lnTo>
                  <a:lnTo>
                    <a:pt x="3999" y="17327"/>
                  </a:lnTo>
                  <a:lnTo>
                    <a:pt x="5233" y="14283"/>
                  </a:lnTo>
                  <a:lnTo>
                    <a:pt x="11459" y="17884"/>
                  </a:lnTo>
                  <a:lnTo>
                    <a:pt x="12653" y="22359"/>
                  </a:lnTo>
                  <a:lnTo>
                    <a:pt x="16432" y="24548"/>
                  </a:lnTo>
                  <a:lnTo>
                    <a:pt x="16492" y="23991"/>
                  </a:lnTo>
                  <a:lnTo>
                    <a:pt x="10126" y="2009"/>
                  </a:lnTo>
                  <a:lnTo>
                    <a:pt x="6665" y="0"/>
                  </a:lnTo>
                  <a:close/>
                </a:path>
              </a:pathLst>
            </a:custGeom>
            <a:solidFill>
              <a:schemeClr val="accent4"/>
            </a:solidFill>
            <a:ln>
              <a:noFill/>
            </a:ln>
          </p:spPr>
          <p:txBody>
            <a:bodyPr spcFirstLastPara="1" wrap="square" lIns="121900" tIns="121900" rIns="121900" bIns="121900" anchor="ctr" anchorCtr="0">
              <a:noAutofit/>
            </a:bodyPr>
            <a:lstStyle/>
            <a:p>
              <a:endParaRPr sz="2400">
                <a:solidFill>
                  <a:schemeClr val="accent4"/>
                </a:solidFill>
              </a:endParaRPr>
            </a:p>
          </p:txBody>
        </p:sp>
        <p:sp>
          <p:nvSpPr>
            <p:cNvPr id="828" name="Google Shape;828;p21"/>
            <p:cNvSpPr/>
            <p:nvPr/>
          </p:nvSpPr>
          <p:spPr>
            <a:xfrm>
              <a:off x="7206208" y="1936025"/>
              <a:ext cx="91041" cy="52922"/>
            </a:xfrm>
            <a:custGeom>
              <a:avLst/>
              <a:gdLst/>
              <a:ahLst/>
              <a:cxnLst/>
              <a:rect l="l" t="t" r="r" b="b"/>
              <a:pathLst>
                <a:path w="2706" h="1573" fill="none" extrusionOk="0">
                  <a:moveTo>
                    <a:pt x="2706"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9" name="Google Shape;829;p21"/>
            <p:cNvSpPr/>
            <p:nvPr/>
          </p:nvSpPr>
          <p:spPr>
            <a:xfrm>
              <a:off x="7085054" y="2246563"/>
              <a:ext cx="91075" cy="52250"/>
            </a:xfrm>
            <a:custGeom>
              <a:avLst/>
              <a:gdLst/>
              <a:ahLst/>
              <a:cxnLst/>
              <a:rect l="l" t="t" r="r" b="b"/>
              <a:pathLst>
                <a:path w="2707" h="1553" fill="none" extrusionOk="0">
                  <a:moveTo>
                    <a:pt x="1" y="1552"/>
                  </a:moveTo>
                  <a:lnTo>
                    <a:pt x="270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 name="Google Shape;830;p21"/>
            <p:cNvSpPr/>
            <p:nvPr/>
          </p:nvSpPr>
          <p:spPr>
            <a:xfrm>
              <a:off x="7379544" y="2654199"/>
              <a:ext cx="130203" cy="104398"/>
            </a:xfrm>
            <a:custGeom>
              <a:avLst/>
              <a:gdLst/>
              <a:ahLst/>
              <a:cxnLst/>
              <a:rect l="l" t="t" r="r" b="b"/>
              <a:pathLst>
                <a:path w="3870" h="3103" extrusionOk="0">
                  <a:moveTo>
                    <a:pt x="3006" y="0"/>
                  </a:moveTo>
                  <a:cubicBezTo>
                    <a:pt x="2976" y="0"/>
                    <a:pt x="2942" y="41"/>
                    <a:pt x="2905" y="139"/>
                  </a:cubicBezTo>
                  <a:cubicBezTo>
                    <a:pt x="2751" y="482"/>
                    <a:pt x="2710" y="705"/>
                    <a:pt x="2702" y="830"/>
                  </a:cubicBezTo>
                  <a:lnTo>
                    <a:pt x="2702" y="830"/>
                  </a:lnTo>
                  <a:cubicBezTo>
                    <a:pt x="2691" y="605"/>
                    <a:pt x="2656" y="152"/>
                    <a:pt x="2542" y="152"/>
                  </a:cubicBezTo>
                  <a:cubicBezTo>
                    <a:pt x="2502" y="152"/>
                    <a:pt x="2451" y="210"/>
                    <a:pt x="2388" y="358"/>
                  </a:cubicBezTo>
                  <a:lnTo>
                    <a:pt x="2089" y="1074"/>
                  </a:lnTo>
                  <a:cubicBezTo>
                    <a:pt x="2089" y="1074"/>
                    <a:pt x="2089" y="490"/>
                    <a:pt x="2001" y="490"/>
                  </a:cubicBezTo>
                  <a:cubicBezTo>
                    <a:pt x="1978" y="490"/>
                    <a:pt x="1948" y="532"/>
                    <a:pt x="1910" y="636"/>
                  </a:cubicBezTo>
                  <a:lnTo>
                    <a:pt x="1731" y="1113"/>
                  </a:lnTo>
                  <a:cubicBezTo>
                    <a:pt x="1731" y="1113"/>
                    <a:pt x="1617" y="1103"/>
                    <a:pt x="1462" y="1103"/>
                  </a:cubicBezTo>
                  <a:cubicBezTo>
                    <a:pt x="1137" y="1103"/>
                    <a:pt x="631" y="1149"/>
                    <a:pt x="617" y="1432"/>
                  </a:cubicBezTo>
                  <a:cubicBezTo>
                    <a:pt x="597" y="1869"/>
                    <a:pt x="1" y="2705"/>
                    <a:pt x="259" y="2824"/>
                  </a:cubicBezTo>
                  <a:cubicBezTo>
                    <a:pt x="415" y="2891"/>
                    <a:pt x="672" y="3102"/>
                    <a:pt x="923" y="3102"/>
                  </a:cubicBezTo>
                  <a:cubicBezTo>
                    <a:pt x="1120" y="3102"/>
                    <a:pt x="1313" y="2973"/>
                    <a:pt x="1453" y="2546"/>
                  </a:cubicBezTo>
                  <a:cubicBezTo>
                    <a:pt x="1453" y="2546"/>
                    <a:pt x="1593" y="1936"/>
                    <a:pt x="2429" y="1936"/>
                  </a:cubicBezTo>
                  <a:cubicBezTo>
                    <a:pt x="2536" y="1936"/>
                    <a:pt x="2654" y="1946"/>
                    <a:pt x="2785" y="1969"/>
                  </a:cubicBezTo>
                  <a:cubicBezTo>
                    <a:pt x="2834" y="1977"/>
                    <a:pt x="2880" y="1982"/>
                    <a:pt x="2924" y="1982"/>
                  </a:cubicBezTo>
                  <a:cubicBezTo>
                    <a:pt x="3870" y="1982"/>
                    <a:pt x="3810" y="76"/>
                    <a:pt x="3541" y="76"/>
                  </a:cubicBezTo>
                  <a:cubicBezTo>
                    <a:pt x="3535" y="76"/>
                    <a:pt x="3528" y="77"/>
                    <a:pt x="3522" y="79"/>
                  </a:cubicBezTo>
                  <a:cubicBezTo>
                    <a:pt x="3223" y="159"/>
                    <a:pt x="3223" y="974"/>
                    <a:pt x="3223" y="974"/>
                  </a:cubicBezTo>
                  <a:cubicBezTo>
                    <a:pt x="3223" y="974"/>
                    <a:pt x="3155" y="0"/>
                    <a:pt x="3006"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31" name="Google Shape;831;p21"/>
            <p:cNvSpPr/>
            <p:nvPr/>
          </p:nvSpPr>
          <p:spPr>
            <a:xfrm>
              <a:off x="7167382" y="2724280"/>
              <a:ext cx="312589" cy="249170"/>
            </a:xfrm>
            <a:custGeom>
              <a:avLst/>
              <a:gdLst/>
              <a:ahLst/>
              <a:cxnLst/>
              <a:rect l="l" t="t" r="r" b="b"/>
              <a:pathLst>
                <a:path w="9291" h="7406" extrusionOk="0">
                  <a:moveTo>
                    <a:pt x="7460" y="1"/>
                  </a:moveTo>
                  <a:cubicBezTo>
                    <a:pt x="6948" y="1"/>
                    <a:pt x="6446" y="144"/>
                    <a:pt x="6446" y="144"/>
                  </a:cubicBezTo>
                  <a:cubicBezTo>
                    <a:pt x="6446" y="144"/>
                    <a:pt x="6167" y="1656"/>
                    <a:pt x="5710" y="2452"/>
                  </a:cubicBezTo>
                  <a:cubicBezTo>
                    <a:pt x="5471" y="2850"/>
                    <a:pt x="5013" y="3725"/>
                    <a:pt x="4576" y="3725"/>
                  </a:cubicBezTo>
                  <a:cubicBezTo>
                    <a:pt x="4158" y="3725"/>
                    <a:pt x="2547" y="2213"/>
                    <a:pt x="1333" y="2173"/>
                  </a:cubicBezTo>
                  <a:cubicBezTo>
                    <a:pt x="1309" y="2173"/>
                    <a:pt x="1285" y="2173"/>
                    <a:pt x="1262" y="2173"/>
                  </a:cubicBezTo>
                  <a:cubicBezTo>
                    <a:pt x="121" y="2173"/>
                    <a:pt x="1134" y="2651"/>
                    <a:pt x="1134" y="2651"/>
                  </a:cubicBezTo>
                  <a:cubicBezTo>
                    <a:pt x="1134" y="2651"/>
                    <a:pt x="1851" y="4083"/>
                    <a:pt x="2129" y="4680"/>
                  </a:cubicBezTo>
                  <a:cubicBezTo>
                    <a:pt x="2089" y="4680"/>
                    <a:pt x="2089" y="4720"/>
                    <a:pt x="2069" y="4720"/>
                  </a:cubicBezTo>
                  <a:cubicBezTo>
                    <a:pt x="1433" y="5018"/>
                    <a:pt x="1" y="5317"/>
                    <a:pt x="100" y="6311"/>
                  </a:cubicBezTo>
                  <a:cubicBezTo>
                    <a:pt x="180" y="6948"/>
                    <a:pt x="796" y="7405"/>
                    <a:pt x="1532" y="7405"/>
                  </a:cubicBezTo>
                  <a:cubicBezTo>
                    <a:pt x="2865" y="7405"/>
                    <a:pt x="4238" y="7007"/>
                    <a:pt x="5511" y="6709"/>
                  </a:cubicBezTo>
                  <a:cubicBezTo>
                    <a:pt x="6764" y="6411"/>
                    <a:pt x="7838" y="5635"/>
                    <a:pt x="8196" y="4342"/>
                  </a:cubicBezTo>
                  <a:cubicBezTo>
                    <a:pt x="8236" y="3984"/>
                    <a:pt x="9290" y="1497"/>
                    <a:pt x="9091" y="1298"/>
                  </a:cubicBezTo>
                  <a:cubicBezTo>
                    <a:pt x="9091" y="502"/>
                    <a:pt x="8654" y="304"/>
                    <a:pt x="8037" y="85"/>
                  </a:cubicBezTo>
                  <a:cubicBezTo>
                    <a:pt x="7863" y="23"/>
                    <a:pt x="7661" y="1"/>
                    <a:pt x="7460"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32" name="Google Shape;832;p21"/>
            <p:cNvSpPr/>
            <p:nvPr/>
          </p:nvSpPr>
          <p:spPr>
            <a:xfrm>
              <a:off x="7705491" y="2802133"/>
              <a:ext cx="104432" cy="145209"/>
            </a:xfrm>
            <a:custGeom>
              <a:avLst/>
              <a:gdLst/>
              <a:ahLst/>
              <a:cxnLst/>
              <a:rect l="l" t="t" r="r" b="b"/>
              <a:pathLst>
                <a:path w="3104" h="4316" extrusionOk="0">
                  <a:moveTo>
                    <a:pt x="1213" y="1"/>
                  </a:moveTo>
                  <a:cubicBezTo>
                    <a:pt x="1110" y="1"/>
                    <a:pt x="1055" y="109"/>
                    <a:pt x="1055" y="317"/>
                  </a:cubicBezTo>
                  <a:lnTo>
                    <a:pt x="1055" y="1511"/>
                  </a:lnTo>
                  <a:cubicBezTo>
                    <a:pt x="1055" y="1511"/>
                    <a:pt x="935" y="257"/>
                    <a:pt x="736" y="257"/>
                  </a:cubicBezTo>
                  <a:cubicBezTo>
                    <a:pt x="537" y="257"/>
                    <a:pt x="537" y="297"/>
                    <a:pt x="537" y="556"/>
                  </a:cubicBezTo>
                  <a:cubicBezTo>
                    <a:pt x="537" y="834"/>
                    <a:pt x="597" y="1789"/>
                    <a:pt x="597" y="1789"/>
                  </a:cubicBezTo>
                  <a:cubicBezTo>
                    <a:pt x="597" y="1789"/>
                    <a:pt x="358" y="854"/>
                    <a:pt x="199" y="854"/>
                  </a:cubicBezTo>
                  <a:cubicBezTo>
                    <a:pt x="60" y="854"/>
                    <a:pt x="0" y="914"/>
                    <a:pt x="100" y="1391"/>
                  </a:cubicBezTo>
                  <a:cubicBezTo>
                    <a:pt x="199" y="1849"/>
                    <a:pt x="458" y="2505"/>
                    <a:pt x="438" y="2823"/>
                  </a:cubicBezTo>
                  <a:cubicBezTo>
                    <a:pt x="378" y="3142"/>
                    <a:pt x="657" y="3540"/>
                    <a:pt x="677" y="3599"/>
                  </a:cubicBezTo>
                  <a:cubicBezTo>
                    <a:pt x="697" y="3639"/>
                    <a:pt x="677" y="4216"/>
                    <a:pt x="677" y="4216"/>
                  </a:cubicBezTo>
                  <a:lnTo>
                    <a:pt x="1751" y="4315"/>
                  </a:lnTo>
                  <a:lnTo>
                    <a:pt x="1751" y="4057"/>
                  </a:lnTo>
                  <a:cubicBezTo>
                    <a:pt x="1751" y="4057"/>
                    <a:pt x="1691" y="3719"/>
                    <a:pt x="1950" y="3500"/>
                  </a:cubicBezTo>
                  <a:cubicBezTo>
                    <a:pt x="2188" y="3261"/>
                    <a:pt x="2348" y="3142"/>
                    <a:pt x="2547" y="2565"/>
                  </a:cubicBezTo>
                  <a:cubicBezTo>
                    <a:pt x="2745" y="2008"/>
                    <a:pt x="3104" y="1749"/>
                    <a:pt x="2984" y="1630"/>
                  </a:cubicBezTo>
                  <a:cubicBezTo>
                    <a:pt x="2943" y="1588"/>
                    <a:pt x="2877" y="1561"/>
                    <a:pt x="2800" y="1561"/>
                  </a:cubicBezTo>
                  <a:cubicBezTo>
                    <a:pt x="2658" y="1561"/>
                    <a:pt x="2477" y="1656"/>
                    <a:pt x="2348" y="1928"/>
                  </a:cubicBezTo>
                  <a:cubicBezTo>
                    <a:pt x="2149" y="2346"/>
                    <a:pt x="2009" y="2406"/>
                    <a:pt x="2009" y="2406"/>
                  </a:cubicBezTo>
                  <a:cubicBezTo>
                    <a:pt x="2009" y="2406"/>
                    <a:pt x="2049" y="576"/>
                    <a:pt x="1990" y="436"/>
                  </a:cubicBezTo>
                  <a:cubicBezTo>
                    <a:pt x="1962" y="311"/>
                    <a:pt x="1894" y="234"/>
                    <a:pt x="1809" y="234"/>
                  </a:cubicBezTo>
                  <a:cubicBezTo>
                    <a:pt x="1772" y="234"/>
                    <a:pt x="1733" y="248"/>
                    <a:pt x="1691" y="277"/>
                  </a:cubicBezTo>
                  <a:cubicBezTo>
                    <a:pt x="1592" y="377"/>
                    <a:pt x="1492" y="1511"/>
                    <a:pt x="1452" y="1511"/>
                  </a:cubicBezTo>
                  <a:cubicBezTo>
                    <a:pt x="1452" y="1511"/>
                    <a:pt x="1452" y="1511"/>
                    <a:pt x="1451" y="1511"/>
                  </a:cubicBezTo>
                  <a:cubicBezTo>
                    <a:pt x="1394" y="1511"/>
                    <a:pt x="1491" y="137"/>
                    <a:pt x="1333" y="39"/>
                  </a:cubicBezTo>
                  <a:cubicBezTo>
                    <a:pt x="1288" y="13"/>
                    <a:pt x="1248" y="1"/>
                    <a:pt x="1213"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33" name="Google Shape;833;p21"/>
            <p:cNvSpPr/>
            <p:nvPr/>
          </p:nvSpPr>
          <p:spPr>
            <a:xfrm>
              <a:off x="7688097" y="2914842"/>
              <a:ext cx="203481" cy="360532"/>
            </a:xfrm>
            <a:custGeom>
              <a:avLst/>
              <a:gdLst/>
              <a:ahLst/>
              <a:cxnLst/>
              <a:rect l="l" t="t" r="r" b="b"/>
              <a:pathLst>
                <a:path w="6048" h="10716" extrusionOk="0">
                  <a:moveTo>
                    <a:pt x="1978" y="0"/>
                  </a:moveTo>
                  <a:cubicBezTo>
                    <a:pt x="1891" y="0"/>
                    <a:pt x="1802" y="3"/>
                    <a:pt x="1711" y="11"/>
                  </a:cubicBezTo>
                  <a:cubicBezTo>
                    <a:pt x="935" y="90"/>
                    <a:pt x="100" y="488"/>
                    <a:pt x="100" y="488"/>
                  </a:cubicBezTo>
                  <a:cubicBezTo>
                    <a:pt x="0" y="488"/>
                    <a:pt x="239" y="3054"/>
                    <a:pt x="279" y="3293"/>
                  </a:cubicBezTo>
                  <a:cubicBezTo>
                    <a:pt x="497" y="5043"/>
                    <a:pt x="995" y="6913"/>
                    <a:pt x="1870" y="8465"/>
                  </a:cubicBezTo>
                  <a:cubicBezTo>
                    <a:pt x="2268" y="9201"/>
                    <a:pt x="2805" y="9957"/>
                    <a:pt x="3521" y="10414"/>
                  </a:cubicBezTo>
                  <a:cubicBezTo>
                    <a:pt x="3795" y="10615"/>
                    <a:pt x="4118" y="10715"/>
                    <a:pt x="4429" y="10715"/>
                  </a:cubicBezTo>
                  <a:cubicBezTo>
                    <a:pt x="4796" y="10715"/>
                    <a:pt x="5145" y="10575"/>
                    <a:pt x="5371" y="10295"/>
                  </a:cubicBezTo>
                  <a:cubicBezTo>
                    <a:pt x="6047" y="9440"/>
                    <a:pt x="5391" y="8346"/>
                    <a:pt x="4953" y="7530"/>
                  </a:cubicBezTo>
                  <a:cubicBezTo>
                    <a:pt x="4277" y="6317"/>
                    <a:pt x="3680" y="4984"/>
                    <a:pt x="3461" y="3571"/>
                  </a:cubicBezTo>
                  <a:cubicBezTo>
                    <a:pt x="3282" y="2457"/>
                    <a:pt x="3123" y="170"/>
                    <a:pt x="3123" y="170"/>
                  </a:cubicBezTo>
                  <a:cubicBezTo>
                    <a:pt x="3123" y="170"/>
                    <a:pt x="2615" y="0"/>
                    <a:pt x="1978"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34" name="Google Shape;834;p21"/>
            <p:cNvSpPr/>
            <p:nvPr/>
          </p:nvSpPr>
          <p:spPr>
            <a:xfrm>
              <a:off x="7710841" y="4018884"/>
              <a:ext cx="197458" cy="143594"/>
            </a:xfrm>
            <a:custGeom>
              <a:avLst/>
              <a:gdLst/>
              <a:ahLst/>
              <a:cxnLst/>
              <a:rect l="l" t="t" r="r" b="b"/>
              <a:pathLst>
                <a:path w="5869" h="4268" extrusionOk="0">
                  <a:moveTo>
                    <a:pt x="3958" y="0"/>
                  </a:moveTo>
                  <a:cubicBezTo>
                    <a:pt x="3425" y="0"/>
                    <a:pt x="2851" y="271"/>
                    <a:pt x="2388" y="755"/>
                  </a:cubicBezTo>
                  <a:cubicBezTo>
                    <a:pt x="2248" y="874"/>
                    <a:pt x="0" y="3142"/>
                    <a:pt x="299" y="3898"/>
                  </a:cubicBezTo>
                  <a:cubicBezTo>
                    <a:pt x="398" y="4161"/>
                    <a:pt x="684" y="4268"/>
                    <a:pt x="1064" y="4268"/>
                  </a:cubicBezTo>
                  <a:cubicBezTo>
                    <a:pt x="1832" y="4268"/>
                    <a:pt x="2982" y="3833"/>
                    <a:pt x="3740" y="3380"/>
                  </a:cubicBezTo>
                  <a:cubicBezTo>
                    <a:pt x="4914" y="2684"/>
                    <a:pt x="5869" y="1789"/>
                    <a:pt x="5212" y="755"/>
                  </a:cubicBezTo>
                  <a:cubicBezTo>
                    <a:pt x="4915" y="236"/>
                    <a:pt x="4455" y="0"/>
                    <a:pt x="3958"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35" name="Google Shape;835;p21"/>
            <p:cNvSpPr/>
            <p:nvPr/>
          </p:nvSpPr>
          <p:spPr>
            <a:xfrm>
              <a:off x="7759020" y="3577940"/>
              <a:ext cx="166035" cy="513210"/>
            </a:xfrm>
            <a:custGeom>
              <a:avLst/>
              <a:gdLst/>
              <a:ahLst/>
              <a:cxnLst/>
              <a:rect l="l" t="t" r="r" b="b"/>
              <a:pathLst>
                <a:path w="4935" h="15254" extrusionOk="0">
                  <a:moveTo>
                    <a:pt x="3018" y="0"/>
                  </a:moveTo>
                  <a:cubicBezTo>
                    <a:pt x="2017" y="0"/>
                    <a:pt x="856" y="473"/>
                    <a:pt x="856" y="473"/>
                  </a:cubicBezTo>
                  <a:lnTo>
                    <a:pt x="359" y="4511"/>
                  </a:lnTo>
                  <a:cubicBezTo>
                    <a:pt x="359" y="4511"/>
                    <a:pt x="1" y="7634"/>
                    <a:pt x="120" y="9405"/>
                  </a:cubicBezTo>
                  <a:cubicBezTo>
                    <a:pt x="259" y="11513"/>
                    <a:pt x="120" y="14457"/>
                    <a:pt x="120" y="14457"/>
                  </a:cubicBezTo>
                  <a:cubicBezTo>
                    <a:pt x="120" y="14457"/>
                    <a:pt x="1402" y="15253"/>
                    <a:pt x="2634" y="15253"/>
                  </a:cubicBezTo>
                  <a:cubicBezTo>
                    <a:pt x="3250" y="15253"/>
                    <a:pt x="3853" y="15054"/>
                    <a:pt x="4278" y="14457"/>
                  </a:cubicBezTo>
                  <a:cubicBezTo>
                    <a:pt x="4278" y="14457"/>
                    <a:pt x="4278" y="7754"/>
                    <a:pt x="4337" y="6023"/>
                  </a:cubicBezTo>
                  <a:cubicBezTo>
                    <a:pt x="4377" y="4272"/>
                    <a:pt x="4934" y="1985"/>
                    <a:pt x="4337" y="652"/>
                  </a:cubicBezTo>
                  <a:cubicBezTo>
                    <a:pt x="4119" y="157"/>
                    <a:pt x="3595" y="0"/>
                    <a:pt x="301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36" name="Google Shape;836;p21"/>
            <p:cNvSpPr/>
            <p:nvPr/>
          </p:nvSpPr>
          <p:spPr>
            <a:xfrm>
              <a:off x="7852719" y="4081530"/>
              <a:ext cx="221581" cy="161459"/>
            </a:xfrm>
            <a:custGeom>
              <a:avLst/>
              <a:gdLst/>
              <a:ahLst/>
              <a:cxnLst/>
              <a:rect l="l" t="t" r="r" b="b"/>
              <a:pathLst>
                <a:path w="6586" h="4799" extrusionOk="0">
                  <a:moveTo>
                    <a:pt x="4456" y="1"/>
                  </a:moveTo>
                  <a:cubicBezTo>
                    <a:pt x="3850" y="1"/>
                    <a:pt x="3201" y="297"/>
                    <a:pt x="2686" y="822"/>
                  </a:cubicBezTo>
                  <a:cubicBezTo>
                    <a:pt x="2567" y="942"/>
                    <a:pt x="1" y="3488"/>
                    <a:pt x="359" y="4383"/>
                  </a:cubicBezTo>
                  <a:cubicBezTo>
                    <a:pt x="464" y="4679"/>
                    <a:pt x="782" y="4799"/>
                    <a:pt x="1207" y="4799"/>
                  </a:cubicBezTo>
                  <a:cubicBezTo>
                    <a:pt x="2069" y="4799"/>
                    <a:pt x="3372" y="4306"/>
                    <a:pt x="4238" y="3786"/>
                  </a:cubicBezTo>
                  <a:cubicBezTo>
                    <a:pt x="5551" y="3010"/>
                    <a:pt x="6585" y="1996"/>
                    <a:pt x="5889" y="822"/>
                  </a:cubicBezTo>
                  <a:cubicBezTo>
                    <a:pt x="5544" y="257"/>
                    <a:pt x="5019" y="1"/>
                    <a:pt x="4456"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37" name="Google Shape;837;p21"/>
            <p:cNvSpPr/>
            <p:nvPr/>
          </p:nvSpPr>
          <p:spPr>
            <a:xfrm>
              <a:off x="7854738" y="3607177"/>
              <a:ext cx="223566" cy="551565"/>
            </a:xfrm>
            <a:custGeom>
              <a:avLst/>
              <a:gdLst/>
              <a:ahLst/>
              <a:cxnLst/>
              <a:rect l="l" t="t" r="r" b="b"/>
              <a:pathLst>
                <a:path w="6645" h="16394" extrusionOk="0">
                  <a:moveTo>
                    <a:pt x="5312" y="0"/>
                  </a:moveTo>
                  <a:cubicBezTo>
                    <a:pt x="4187" y="0"/>
                    <a:pt x="2063" y="1485"/>
                    <a:pt x="714" y="1485"/>
                  </a:cubicBezTo>
                  <a:cubicBezTo>
                    <a:pt x="439" y="1485"/>
                    <a:pt x="196" y="1424"/>
                    <a:pt x="0" y="1275"/>
                  </a:cubicBezTo>
                  <a:lnTo>
                    <a:pt x="0" y="1275"/>
                  </a:lnTo>
                  <a:cubicBezTo>
                    <a:pt x="0" y="1275"/>
                    <a:pt x="299" y="2608"/>
                    <a:pt x="2009" y="4637"/>
                  </a:cubicBezTo>
                  <a:cubicBezTo>
                    <a:pt x="2009" y="4796"/>
                    <a:pt x="1632" y="8058"/>
                    <a:pt x="1751" y="10008"/>
                  </a:cubicBezTo>
                  <a:cubicBezTo>
                    <a:pt x="1910" y="12315"/>
                    <a:pt x="1751" y="15518"/>
                    <a:pt x="1751" y="15518"/>
                  </a:cubicBezTo>
                  <a:cubicBezTo>
                    <a:pt x="1751" y="15518"/>
                    <a:pt x="3148" y="16393"/>
                    <a:pt x="4498" y="16393"/>
                  </a:cubicBezTo>
                  <a:cubicBezTo>
                    <a:pt x="5172" y="16393"/>
                    <a:pt x="5836" y="16174"/>
                    <a:pt x="6306" y="15518"/>
                  </a:cubicBezTo>
                  <a:cubicBezTo>
                    <a:pt x="6306" y="15518"/>
                    <a:pt x="5968" y="8138"/>
                    <a:pt x="6028" y="6228"/>
                  </a:cubicBezTo>
                  <a:cubicBezTo>
                    <a:pt x="6107" y="4338"/>
                    <a:pt x="6644" y="1872"/>
                    <a:pt x="5968" y="380"/>
                  </a:cubicBezTo>
                  <a:cubicBezTo>
                    <a:pt x="5845" y="107"/>
                    <a:pt x="5615" y="0"/>
                    <a:pt x="53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38" name="Google Shape;838;p21"/>
            <p:cNvSpPr/>
            <p:nvPr/>
          </p:nvSpPr>
          <p:spPr>
            <a:xfrm>
              <a:off x="7847370" y="3021596"/>
              <a:ext cx="155975" cy="204154"/>
            </a:xfrm>
            <a:custGeom>
              <a:avLst/>
              <a:gdLst/>
              <a:ahLst/>
              <a:cxnLst/>
              <a:rect l="l" t="t" r="r" b="b"/>
              <a:pathLst>
                <a:path w="4636" h="6068" extrusionOk="0">
                  <a:moveTo>
                    <a:pt x="816" y="1"/>
                  </a:moveTo>
                  <a:cubicBezTo>
                    <a:pt x="816" y="1"/>
                    <a:pt x="259" y="418"/>
                    <a:pt x="239" y="1015"/>
                  </a:cubicBezTo>
                  <a:cubicBezTo>
                    <a:pt x="219" y="1592"/>
                    <a:pt x="1" y="3760"/>
                    <a:pt x="339" y="4178"/>
                  </a:cubicBezTo>
                  <a:cubicBezTo>
                    <a:pt x="500" y="4390"/>
                    <a:pt x="965" y="4608"/>
                    <a:pt x="1472" y="4608"/>
                  </a:cubicBezTo>
                  <a:lnTo>
                    <a:pt x="1472" y="4608"/>
                  </a:lnTo>
                  <a:lnTo>
                    <a:pt x="1453" y="6068"/>
                  </a:lnTo>
                  <a:lnTo>
                    <a:pt x="3720" y="6068"/>
                  </a:lnTo>
                  <a:lnTo>
                    <a:pt x="3760" y="3163"/>
                  </a:lnTo>
                  <a:cubicBezTo>
                    <a:pt x="4297" y="3084"/>
                    <a:pt x="4636" y="2109"/>
                    <a:pt x="4138" y="1890"/>
                  </a:cubicBezTo>
                  <a:cubicBezTo>
                    <a:pt x="4084" y="1867"/>
                    <a:pt x="4034" y="1857"/>
                    <a:pt x="3987" y="1857"/>
                  </a:cubicBezTo>
                  <a:cubicBezTo>
                    <a:pt x="3589" y="1857"/>
                    <a:pt x="3462" y="2606"/>
                    <a:pt x="3462" y="2606"/>
                  </a:cubicBezTo>
                  <a:lnTo>
                    <a:pt x="2825" y="259"/>
                  </a:lnTo>
                  <a:lnTo>
                    <a:pt x="816" y="1"/>
                  </a:ln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39" name="Google Shape;839;p21"/>
            <p:cNvSpPr/>
            <p:nvPr/>
          </p:nvSpPr>
          <p:spPr>
            <a:xfrm>
              <a:off x="7858069" y="3077143"/>
              <a:ext cx="10093" cy="16755"/>
            </a:xfrm>
            <a:custGeom>
              <a:avLst/>
              <a:gdLst/>
              <a:ahLst/>
              <a:cxnLst/>
              <a:rect l="l" t="t" r="r" b="b"/>
              <a:pathLst>
                <a:path w="300" h="498" extrusionOk="0">
                  <a:moveTo>
                    <a:pt x="160" y="1"/>
                  </a:moveTo>
                  <a:cubicBezTo>
                    <a:pt x="100" y="1"/>
                    <a:pt x="21" y="40"/>
                    <a:pt x="21" y="120"/>
                  </a:cubicBezTo>
                  <a:lnTo>
                    <a:pt x="1" y="339"/>
                  </a:lnTo>
                  <a:cubicBezTo>
                    <a:pt x="1" y="418"/>
                    <a:pt x="41" y="498"/>
                    <a:pt x="120" y="498"/>
                  </a:cubicBezTo>
                  <a:cubicBezTo>
                    <a:pt x="200" y="498"/>
                    <a:pt x="279" y="438"/>
                    <a:pt x="259" y="359"/>
                  </a:cubicBezTo>
                  <a:lnTo>
                    <a:pt x="299" y="140"/>
                  </a:lnTo>
                  <a:cubicBezTo>
                    <a:pt x="299" y="60"/>
                    <a:pt x="240" y="1"/>
                    <a:pt x="160"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40" name="Google Shape;840;p21"/>
            <p:cNvSpPr/>
            <p:nvPr/>
          </p:nvSpPr>
          <p:spPr>
            <a:xfrm>
              <a:off x="7855411" y="3128013"/>
              <a:ext cx="47539" cy="54235"/>
            </a:xfrm>
            <a:custGeom>
              <a:avLst/>
              <a:gdLst/>
              <a:ahLst/>
              <a:cxnLst/>
              <a:rect l="l" t="t" r="r" b="b"/>
              <a:pathLst>
                <a:path w="1413" h="1612" fill="none" extrusionOk="0">
                  <a:moveTo>
                    <a:pt x="1413" y="180"/>
                  </a:moveTo>
                  <a:cubicBezTo>
                    <a:pt x="1413" y="180"/>
                    <a:pt x="319" y="1612"/>
                    <a:pt x="0" y="0"/>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841" name="Google Shape;841;p21"/>
            <p:cNvSpPr/>
            <p:nvPr/>
          </p:nvSpPr>
          <p:spPr>
            <a:xfrm>
              <a:off x="7841650" y="3065098"/>
              <a:ext cx="38556" cy="59248"/>
            </a:xfrm>
            <a:custGeom>
              <a:avLst/>
              <a:gdLst/>
              <a:ahLst/>
              <a:cxnLst/>
              <a:rect l="l" t="t" r="r" b="b"/>
              <a:pathLst>
                <a:path w="1146" h="1761" extrusionOk="0">
                  <a:moveTo>
                    <a:pt x="1145" y="1"/>
                  </a:moveTo>
                  <a:cubicBezTo>
                    <a:pt x="946" y="756"/>
                    <a:pt x="111" y="1095"/>
                    <a:pt x="31" y="1552"/>
                  </a:cubicBezTo>
                  <a:cubicBezTo>
                    <a:pt x="0" y="1715"/>
                    <a:pt x="115" y="1760"/>
                    <a:pt x="272" y="1760"/>
                  </a:cubicBezTo>
                  <a:cubicBezTo>
                    <a:pt x="464" y="1760"/>
                    <a:pt x="719" y="1693"/>
                    <a:pt x="850" y="1693"/>
                  </a:cubicBezTo>
                  <a:cubicBezTo>
                    <a:pt x="887" y="1693"/>
                    <a:pt x="913" y="1698"/>
                    <a:pt x="926" y="1711"/>
                  </a:cubicBezTo>
                  <a:lnTo>
                    <a:pt x="1145" y="1"/>
                  </a:ln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42" name="Google Shape;842;p21"/>
            <p:cNvSpPr/>
            <p:nvPr/>
          </p:nvSpPr>
          <p:spPr>
            <a:xfrm>
              <a:off x="7840002" y="3065098"/>
              <a:ext cx="40205" cy="66279"/>
            </a:xfrm>
            <a:custGeom>
              <a:avLst/>
              <a:gdLst/>
              <a:ahLst/>
              <a:cxnLst/>
              <a:rect l="l" t="t" r="r" b="b"/>
              <a:pathLst>
                <a:path w="1195" h="1970" fill="none" extrusionOk="0">
                  <a:moveTo>
                    <a:pt x="1194" y="1"/>
                  </a:moveTo>
                  <a:cubicBezTo>
                    <a:pt x="995" y="756"/>
                    <a:pt x="160" y="1095"/>
                    <a:pt x="80" y="1552"/>
                  </a:cubicBezTo>
                  <a:cubicBezTo>
                    <a:pt x="1" y="1970"/>
                    <a:pt x="876" y="1612"/>
                    <a:pt x="975" y="1711"/>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 name="Google Shape;843;p21"/>
            <p:cNvSpPr/>
            <p:nvPr/>
          </p:nvSpPr>
          <p:spPr>
            <a:xfrm>
              <a:off x="7896894" y="3090533"/>
              <a:ext cx="10060" cy="16755"/>
            </a:xfrm>
            <a:custGeom>
              <a:avLst/>
              <a:gdLst/>
              <a:ahLst/>
              <a:cxnLst/>
              <a:rect l="l" t="t" r="r" b="b"/>
              <a:pathLst>
                <a:path w="299" h="498" extrusionOk="0">
                  <a:moveTo>
                    <a:pt x="180" y="0"/>
                  </a:moveTo>
                  <a:cubicBezTo>
                    <a:pt x="100" y="0"/>
                    <a:pt x="40" y="40"/>
                    <a:pt x="40" y="120"/>
                  </a:cubicBezTo>
                  <a:lnTo>
                    <a:pt x="1" y="339"/>
                  </a:lnTo>
                  <a:cubicBezTo>
                    <a:pt x="1" y="418"/>
                    <a:pt x="60" y="458"/>
                    <a:pt x="140" y="498"/>
                  </a:cubicBezTo>
                  <a:cubicBezTo>
                    <a:pt x="199" y="498"/>
                    <a:pt x="279" y="438"/>
                    <a:pt x="279" y="359"/>
                  </a:cubicBezTo>
                  <a:lnTo>
                    <a:pt x="299" y="140"/>
                  </a:lnTo>
                  <a:cubicBezTo>
                    <a:pt x="299" y="60"/>
                    <a:pt x="259" y="0"/>
                    <a:pt x="180"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44" name="Google Shape;844;p21"/>
            <p:cNvSpPr/>
            <p:nvPr/>
          </p:nvSpPr>
          <p:spPr>
            <a:xfrm>
              <a:off x="7896894" y="3154121"/>
              <a:ext cx="42863" cy="22104"/>
            </a:xfrm>
            <a:custGeom>
              <a:avLst/>
              <a:gdLst/>
              <a:ahLst/>
              <a:cxnLst/>
              <a:rect l="l" t="t" r="r" b="b"/>
              <a:pathLst>
                <a:path w="1274" h="657" fill="none" extrusionOk="0">
                  <a:moveTo>
                    <a:pt x="1274" y="0"/>
                  </a:moveTo>
                  <a:cubicBezTo>
                    <a:pt x="1274" y="0"/>
                    <a:pt x="955" y="418"/>
                    <a:pt x="1" y="657"/>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845" name="Google Shape;845;p21"/>
            <p:cNvSpPr/>
            <p:nvPr/>
          </p:nvSpPr>
          <p:spPr>
            <a:xfrm>
              <a:off x="7824626" y="2972408"/>
              <a:ext cx="196113" cy="182487"/>
            </a:xfrm>
            <a:custGeom>
              <a:avLst/>
              <a:gdLst/>
              <a:ahLst/>
              <a:cxnLst/>
              <a:rect l="l" t="t" r="r" b="b"/>
              <a:pathLst>
                <a:path w="5829" h="5424" extrusionOk="0">
                  <a:moveTo>
                    <a:pt x="1161" y="0"/>
                  </a:moveTo>
                  <a:cubicBezTo>
                    <a:pt x="929" y="0"/>
                    <a:pt x="700" y="48"/>
                    <a:pt x="497" y="170"/>
                  </a:cubicBezTo>
                  <a:cubicBezTo>
                    <a:pt x="159" y="368"/>
                    <a:pt x="0" y="766"/>
                    <a:pt x="199" y="1124"/>
                  </a:cubicBezTo>
                  <a:cubicBezTo>
                    <a:pt x="358" y="1403"/>
                    <a:pt x="597" y="1502"/>
                    <a:pt x="856" y="1522"/>
                  </a:cubicBezTo>
                  <a:lnTo>
                    <a:pt x="856" y="1602"/>
                  </a:lnTo>
                  <a:cubicBezTo>
                    <a:pt x="856" y="1860"/>
                    <a:pt x="1094" y="2218"/>
                    <a:pt x="1353" y="2258"/>
                  </a:cubicBezTo>
                  <a:cubicBezTo>
                    <a:pt x="1495" y="2283"/>
                    <a:pt x="1629" y="2294"/>
                    <a:pt x="1761" y="2294"/>
                  </a:cubicBezTo>
                  <a:cubicBezTo>
                    <a:pt x="1944" y="2294"/>
                    <a:pt x="2123" y="2273"/>
                    <a:pt x="2308" y="2238"/>
                  </a:cubicBezTo>
                  <a:cubicBezTo>
                    <a:pt x="2471" y="2218"/>
                    <a:pt x="2607" y="2161"/>
                    <a:pt x="2715" y="2161"/>
                  </a:cubicBezTo>
                  <a:cubicBezTo>
                    <a:pt x="2819" y="2161"/>
                    <a:pt x="2896" y="2213"/>
                    <a:pt x="2944" y="2398"/>
                  </a:cubicBezTo>
                  <a:cubicBezTo>
                    <a:pt x="3123" y="3014"/>
                    <a:pt x="3382" y="3591"/>
                    <a:pt x="3740" y="4108"/>
                  </a:cubicBezTo>
                  <a:cubicBezTo>
                    <a:pt x="3800" y="4188"/>
                    <a:pt x="3839" y="4228"/>
                    <a:pt x="3899" y="4287"/>
                  </a:cubicBezTo>
                  <a:cubicBezTo>
                    <a:pt x="3948" y="4318"/>
                    <a:pt x="3991" y="4331"/>
                    <a:pt x="4029" y="4331"/>
                  </a:cubicBezTo>
                  <a:cubicBezTo>
                    <a:pt x="4346" y="4331"/>
                    <a:pt x="4292" y="3363"/>
                    <a:pt x="4642" y="3363"/>
                  </a:cubicBezTo>
                  <a:cubicBezTo>
                    <a:pt x="4686" y="3363"/>
                    <a:pt x="4736" y="3378"/>
                    <a:pt x="4794" y="3412"/>
                  </a:cubicBezTo>
                  <a:cubicBezTo>
                    <a:pt x="4894" y="3452"/>
                    <a:pt x="4934" y="3631"/>
                    <a:pt x="4934" y="3730"/>
                  </a:cubicBezTo>
                  <a:cubicBezTo>
                    <a:pt x="4934" y="3850"/>
                    <a:pt x="4914" y="3989"/>
                    <a:pt x="4874" y="4068"/>
                  </a:cubicBezTo>
                  <a:cubicBezTo>
                    <a:pt x="4789" y="4256"/>
                    <a:pt x="4645" y="4443"/>
                    <a:pt x="4443" y="4443"/>
                  </a:cubicBezTo>
                  <a:cubicBezTo>
                    <a:pt x="4409" y="4443"/>
                    <a:pt x="4374" y="4438"/>
                    <a:pt x="4337" y="4427"/>
                  </a:cubicBezTo>
                  <a:cubicBezTo>
                    <a:pt x="4317" y="4625"/>
                    <a:pt x="4297" y="4824"/>
                    <a:pt x="4317" y="5023"/>
                  </a:cubicBezTo>
                  <a:cubicBezTo>
                    <a:pt x="4317" y="5143"/>
                    <a:pt x="4337" y="5401"/>
                    <a:pt x="4516" y="5421"/>
                  </a:cubicBezTo>
                  <a:cubicBezTo>
                    <a:pt x="4527" y="5423"/>
                    <a:pt x="4538" y="5423"/>
                    <a:pt x="4548" y="5423"/>
                  </a:cubicBezTo>
                  <a:cubicBezTo>
                    <a:pt x="4852" y="5423"/>
                    <a:pt x="5097" y="4895"/>
                    <a:pt x="5212" y="4645"/>
                  </a:cubicBezTo>
                  <a:cubicBezTo>
                    <a:pt x="5491" y="4148"/>
                    <a:pt x="5670" y="3611"/>
                    <a:pt x="5709" y="3034"/>
                  </a:cubicBezTo>
                  <a:cubicBezTo>
                    <a:pt x="5829" y="2378"/>
                    <a:pt x="5689" y="1642"/>
                    <a:pt x="5212" y="1065"/>
                  </a:cubicBezTo>
                  <a:cubicBezTo>
                    <a:pt x="5013" y="826"/>
                    <a:pt x="4735" y="488"/>
                    <a:pt x="4436" y="388"/>
                  </a:cubicBezTo>
                  <a:cubicBezTo>
                    <a:pt x="4366" y="365"/>
                    <a:pt x="4286" y="354"/>
                    <a:pt x="4203" y="354"/>
                  </a:cubicBezTo>
                  <a:cubicBezTo>
                    <a:pt x="4075" y="354"/>
                    <a:pt x="3940" y="380"/>
                    <a:pt x="3820" y="428"/>
                  </a:cubicBezTo>
                  <a:cubicBezTo>
                    <a:pt x="3820" y="428"/>
                    <a:pt x="3581" y="249"/>
                    <a:pt x="3521" y="229"/>
                  </a:cubicBezTo>
                  <a:cubicBezTo>
                    <a:pt x="3425" y="185"/>
                    <a:pt x="3340" y="169"/>
                    <a:pt x="3257" y="169"/>
                  </a:cubicBezTo>
                  <a:cubicBezTo>
                    <a:pt x="3151" y="169"/>
                    <a:pt x="3047" y="196"/>
                    <a:pt x="2924" y="229"/>
                  </a:cubicBezTo>
                  <a:cubicBezTo>
                    <a:pt x="2883" y="237"/>
                    <a:pt x="2842" y="240"/>
                    <a:pt x="2801" y="240"/>
                  </a:cubicBezTo>
                  <a:cubicBezTo>
                    <a:pt x="2630" y="240"/>
                    <a:pt x="2469" y="182"/>
                    <a:pt x="2308" y="150"/>
                  </a:cubicBezTo>
                  <a:cubicBezTo>
                    <a:pt x="2029" y="90"/>
                    <a:pt x="1751" y="50"/>
                    <a:pt x="1492" y="30"/>
                  </a:cubicBezTo>
                  <a:cubicBezTo>
                    <a:pt x="1383" y="11"/>
                    <a:pt x="1272" y="0"/>
                    <a:pt x="1161"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46" name="Google Shape;846;p21"/>
            <p:cNvSpPr/>
            <p:nvPr/>
          </p:nvSpPr>
          <p:spPr>
            <a:xfrm>
              <a:off x="7742298" y="3198936"/>
              <a:ext cx="364099" cy="496792"/>
            </a:xfrm>
            <a:custGeom>
              <a:avLst/>
              <a:gdLst/>
              <a:ahLst/>
              <a:cxnLst/>
              <a:rect l="l" t="t" r="r" b="b"/>
              <a:pathLst>
                <a:path w="10822" h="14766" extrusionOk="0">
                  <a:moveTo>
                    <a:pt x="4345" y="0"/>
                  </a:moveTo>
                  <a:cubicBezTo>
                    <a:pt x="3394" y="0"/>
                    <a:pt x="2720" y="120"/>
                    <a:pt x="2149" y="3383"/>
                  </a:cubicBezTo>
                  <a:cubicBezTo>
                    <a:pt x="1512" y="6924"/>
                    <a:pt x="0" y="10942"/>
                    <a:pt x="0" y="10942"/>
                  </a:cubicBezTo>
                  <a:cubicBezTo>
                    <a:pt x="1157" y="13869"/>
                    <a:pt x="3495" y="14765"/>
                    <a:pt x="5703" y="14765"/>
                  </a:cubicBezTo>
                  <a:cubicBezTo>
                    <a:pt x="8356" y="14765"/>
                    <a:pt x="10822" y="13471"/>
                    <a:pt x="10822" y="12852"/>
                  </a:cubicBezTo>
                  <a:cubicBezTo>
                    <a:pt x="10822" y="11738"/>
                    <a:pt x="9648" y="5969"/>
                    <a:pt x="9529" y="2707"/>
                  </a:cubicBezTo>
                  <a:cubicBezTo>
                    <a:pt x="9429" y="319"/>
                    <a:pt x="5650" y="41"/>
                    <a:pt x="4576" y="1"/>
                  </a:cubicBezTo>
                  <a:cubicBezTo>
                    <a:pt x="4497" y="1"/>
                    <a:pt x="4420" y="0"/>
                    <a:pt x="4345"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47" name="Google Shape;847;p21"/>
            <p:cNvSpPr/>
            <p:nvPr/>
          </p:nvSpPr>
          <p:spPr>
            <a:xfrm>
              <a:off x="7742298" y="3192913"/>
              <a:ext cx="153956" cy="374192"/>
            </a:xfrm>
            <a:custGeom>
              <a:avLst/>
              <a:gdLst/>
              <a:ahLst/>
              <a:cxnLst/>
              <a:rect l="l" t="t" r="r" b="b"/>
              <a:pathLst>
                <a:path w="4576" h="11122" extrusionOk="0">
                  <a:moveTo>
                    <a:pt x="3824" y="1"/>
                  </a:moveTo>
                  <a:cubicBezTo>
                    <a:pt x="3059" y="1"/>
                    <a:pt x="2628" y="827"/>
                    <a:pt x="2149" y="3562"/>
                  </a:cubicBezTo>
                  <a:cubicBezTo>
                    <a:pt x="1512" y="7103"/>
                    <a:pt x="0" y="11121"/>
                    <a:pt x="0" y="11121"/>
                  </a:cubicBezTo>
                  <a:lnTo>
                    <a:pt x="4576" y="180"/>
                  </a:lnTo>
                  <a:cubicBezTo>
                    <a:pt x="4291" y="69"/>
                    <a:pt x="4044" y="1"/>
                    <a:pt x="3824"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48" name="Google Shape;848;p21"/>
            <p:cNvSpPr/>
            <p:nvPr/>
          </p:nvSpPr>
          <p:spPr>
            <a:xfrm>
              <a:off x="7597728" y="2773973"/>
              <a:ext cx="91714" cy="70956"/>
            </a:xfrm>
            <a:custGeom>
              <a:avLst/>
              <a:gdLst/>
              <a:ahLst/>
              <a:cxnLst/>
              <a:rect l="l" t="t" r="r" b="b"/>
              <a:pathLst>
                <a:path w="2726" h="2109" extrusionOk="0">
                  <a:moveTo>
                    <a:pt x="2726" y="0"/>
                  </a:moveTo>
                  <a:lnTo>
                    <a:pt x="20" y="1572"/>
                  </a:lnTo>
                  <a:lnTo>
                    <a:pt x="1" y="2109"/>
                  </a:lnTo>
                  <a:lnTo>
                    <a:pt x="2686" y="557"/>
                  </a:lnTo>
                  <a:lnTo>
                    <a:pt x="272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49" name="Google Shape;849;p21"/>
            <p:cNvSpPr/>
            <p:nvPr/>
          </p:nvSpPr>
          <p:spPr>
            <a:xfrm>
              <a:off x="7722885" y="2504918"/>
              <a:ext cx="118495" cy="412984"/>
            </a:xfrm>
            <a:custGeom>
              <a:avLst/>
              <a:gdLst/>
              <a:ahLst/>
              <a:cxnLst/>
              <a:rect l="l" t="t" r="r" b="b"/>
              <a:pathLst>
                <a:path w="3522" h="12275" extrusionOk="0">
                  <a:moveTo>
                    <a:pt x="3521" y="0"/>
                  </a:moveTo>
                  <a:lnTo>
                    <a:pt x="816" y="1552"/>
                  </a:lnTo>
                  <a:lnTo>
                    <a:pt x="0" y="12274"/>
                  </a:lnTo>
                  <a:lnTo>
                    <a:pt x="0" y="12274"/>
                  </a:lnTo>
                  <a:lnTo>
                    <a:pt x="2686" y="10703"/>
                  </a:lnTo>
                  <a:lnTo>
                    <a:pt x="3521"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0" name="Google Shape;850;p21"/>
            <p:cNvSpPr/>
            <p:nvPr/>
          </p:nvSpPr>
          <p:spPr>
            <a:xfrm>
              <a:off x="7648599" y="2187685"/>
              <a:ext cx="224239" cy="129867"/>
            </a:xfrm>
            <a:custGeom>
              <a:avLst/>
              <a:gdLst/>
              <a:ahLst/>
              <a:cxnLst/>
              <a:rect l="l" t="t" r="r" b="b"/>
              <a:pathLst>
                <a:path w="6665" h="3860" extrusionOk="0">
                  <a:moveTo>
                    <a:pt x="2686" y="0"/>
                  </a:moveTo>
                  <a:lnTo>
                    <a:pt x="0" y="1572"/>
                  </a:lnTo>
                  <a:lnTo>
                    <a:pt x="3979" y="3859"/>
                  </a:lnTo>
                  <a:lnTo>
                    <a:pt x="6664" y="2288"/>
                  </a:lnTo>
                  <a:lnTo>
                    <a:pt x="268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1" name="Google Shape;851;p21"/>
            <p:cNvSpPr/>
            <p:nvPr/>
          </p:nvSpPr>
          <p:spPr>
            <a:xfrm>
              <a:off x="7782436" y="2264630"/>
              <a:ext cx="211522" cy="488616"/>
            </a:xfrm>
            <a:custGeom>
              <a:avLst/>
              <a:gdLst/>
              <a:ahLst/>
              <a:cxnLst/>
              <a:rect l="l" t="t" r="r" b="b"/>
              <a:pathLst>
                <a:path w="6287" h="14523" extrusionOk="0">
                  <a:moveTo>
                    <a:pt x="2686" y="1"/>
                  </a:moveTo>
                  <a:lnTo>
                    <a:pt x="1" y="1572"/>
                  </a:lnTo>
                  <a:lnTo>
                    <a:pt x="3601" y="14523"/>
                  </a:lnTo>
                  <a:lnTo>
                    <a:pt x="6287" y="12951"/>
                  </a:lnTo>
                  <a:lnTo>
                    <a:pt x="268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2" name="Google Shape;852;p21"/>
            <p:cNvSpPr/>
            <p:nvPr/>
          </p:nvSpPr>
          <p:spPr>
            <a:xfrm>
              <a:off x="7940397" y="2680273"/>
              <a:ext cx="204154" cy="358749"/>
            </a:xfrm>
            <a:custGeom>
              <a:avLst/>
              <a:gdLst/>
              <a:ahLst/>
              <a:cxnLst/>
              <a:rect l="l" t="t" r="r" b="b"/>
              <a:pathLst>
                <a:path w="6068" h="10663" extrusionOk="0">
                  <a:moveTo>
                    <a:pt x="6068" y="0"/>
                  </a:moveTo>
                  <a:lnTo>
                    <a:pt x="3382" y="1572"/>
                  </a:lnTo>
                  <a:lnTo>
                    <a:pt x="1" y="10663"/>
                  </a:lnTo>
                  <a:lnTo>
                    <a:pt x="2686" y="9111"/>
                  </a:lnTo>
                  <a:lnTo>
                    <a:pt x="6068"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3" name="Google Shape;853;p21"/>
            <p:cNvSpPr/>
            <p:nvPr/>
          </p:nvSpPr>
          <p:spPr>
            <a:xfrm>
              <a:off x="8160600" y="2482814"/>
              <a:ext cx="137908" cy="715513"/>
            </a:xfrm>
            <a:custGeom>
              <a:avLst/>
              <a:gdLst/>
              <a:ahLst/>
              <a:cxnLst/>
              <a:rect l="l" t="t" r="r" b="b"/>
              <a:pathLst>
                <a:path w="4099" h="21267" extrusionOk="0">
                  <a:moveTo>
                    <a:pt x="2686" y="1"/>
                  </a:moveTo>
                  <a:lnTo>
                    <a:pt x="0" y="1572"/>
                  </a:lnTo>
                  <a:lnTo>
                    <a:pt x="1413" y="21266"/>
                  </a:lnTo>
                  <a:lnTo>
                    <a:pt x="4098" y="19695"/>
                  </a:lnTo>
                  <a:lnTo>
                    <a:pt x="268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4" name="Google Shape;854;p21"/>
            <p:cNvSpPr/>
            <p:nvPr/>
          </p:nvSpPr>
          <p:spPr>
            <a:xfrm>
              <a:off x="7597728" y="2240540"/>
              <a:ext cx="610408" cy="957786"/>
            </a:xfrm>
            <a:custGeom>
              <a:avLst/>
              <a:gdLst/>
              <a:ahLst/>
              <a:cxnLst/>
              <a:rect l="l" t="t" r="r" b="b"/>
              <a:pathLst>
                <a:path w="18143" h="28468" extrusionOk="0">
                  <a:moveTo>
                    <a:pt x="1512" y="1"/>
                  </a:moveTo>
                  <a:lnTo>
                    <a:pt x="20" y="17427"/>
                  </a:lnTo>
                  <a:lnTo>
                    <a:pt x="1" y="17964"/>
                  </a:lnTo>
                  <a:lnTo>
                    <a:pt x="219" y="18123"/>
                  </a:lnTo>
                  <a:lnTo>
                    <a:pt x="3720" y="20132"/>
                  </a:lnTo>
                  <a:lnTo>
                    <a:pt x="4536" y="9410"/>
                  </a:lnTo>
                  <a:lnTo>
                    <a:pt x="4616" y="9470"/>
                  </a:lnTo>
                  <a:lnTo>
                    <a:pt x="7958" y="22440"/>
                  </a:lnTo>
                  <a:lnTo>
                    <a:pt x="10186" y="23733"/>
                  </a:lnTo>
                  <a:lnTo>
                    <a:pt x="13567" y="14642"/>
                  </a:lnTo>
                  <a:lnTo>
                    <a:pt x="13667" y="14682"/>
                  </a:lnTo>
                  <a:lnTo>
                    <a:pt x="14423" y="26299"/>
                  </a:lnTo>
                  <a:lnTo>
                    <a:pt x="18143" y="28467"/>
                  </a:lnTo>
                  <a:lnTo>
                    <a:pt x="16730" y="8773"/>
                  </a:lnTo>
                  <a:lnTo>
                    <a:pt x="12752" y="6486"/>
                  </a:lnTo>
                  <a:lnTo>
                    <a:pt x="9091" y="15239"/>
                  </a:lnTo>
                  <a:lnTo>
                    <a:pt x="5491" y="2288"/>
                  </a:lnTo>
                  <a:lnTo>
                    <a:pt x="1512" y="1"/>
                  </a:ln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855" name="Google Shape;855;p21"/>
            <p:cNvSpPr/>
            <p:nvPr/>
          </p:nvSpPr>
          <p:spPr>
            <a:xfrm>
              <a:off x="8026728" y="2405869"/>
              <a:ext cx="224239" cy="129867"/>
            </a:xfrm>
            <a:custGeom>
              <a:avLst/>
              <a:gdLst/>
              <a:ahLst/>
              <a:cxnLst/>
              <a:rect l="l" t="t" r="r" b="b"/>
              <a:pathLst>
                <a:path w="6665" h="3860" extrusionOk="0">
                  <a:moveTo>
                    <a:pt x="2726" y="0"/>
                  </a:moveTo>
                  <a:lnTo>
                    <a:pt x="1" y="1572"/>
                  </a:lnTo>
                  <a:lnTo>
                    <a:pt x="3979" y="3859"/>
                  </a:lnTo>
                  <a:lnTo>
                    <a:pt x="6665" y="2288"/>
                  </a:lnTo>
                  <a:lnTo>
                    <a:pt x="272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56" name="Google Shape;856;p21"/>
            <p:cNvSpPr/>
            <p:nvPr/>
          </p:nvSpPr>
          <p:spPr>
            <a:xfrm>
              <a:off x="7782436" y="2264630"/>
              <a:ext cx="90402" cy="52922"/>
            </a:xfrm>
            <a:custGeom>
              <a:avLst/>
              <a:gdLst/>
              <a:ahLst/>
              <a:cxnLst/>
              <a:rect l="l" t="t" r="r" b="b"/>
              <a:pathLst>
                <a:path w="2687" h="1573" fill="none" extrusionOk="0">
                  <a:moveTo>
                    <a:pt x="1" y="1572"/>
                  </a:moveTo>
                  <a:lnTo>
                    <a:pt x="268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7" name="Google Shape;857;p21"/>
            <p:cNvSpPr/>
            <p:nvPr/>
          </p:nvSpPr>
          <p:spPr>
            <a:xfrm>
              <a:off x="8160600" y="2482814"/>
              <a:ext cx="90369" cy="52922"/>
            </a:xfrm>
            <a:custGeom>
              <a:avLst/>
              <a:gdLst/>
              <a:ahLst/>
              <a:cxnLst/>
              <a:rect l="l" t="t" r="r" b="b"/>
              <a:pathLst>
                <a:path w="2686" h="1573" fill="none" extrusionOk="0">
                  <a:moveTo>
                    <a:pt x="0" y="1572"/>
                  </a:moveTo>
                  <a:lnTo>
                    <a:pt x="268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 name="Google Shape;858;p21"/>
            <p:cNvSpPr/>
            <p:nvPr/>
          </p:nvSpPr>
          <p:spPr>
            <a:xfrm>
              <a:off x="8169953" y="3140462"/>
              <a:ext cx="146218" cy="82260"/>
            </a:xfrm>
            <a:custGeom>
              <a:avLst/>
              <a:gdLst/>
              <a:ahLst/>
              <a:cxnLst/>
              <a:rect l="l" t="t" r="r" b="b"/>
              <a:pathLst>
                <a:path w="4346" h="2445" extrusionOk="0">
                  <a:moveTo>
                    <a:pt x="3598" y="1"/>
                  </a:moveTo>
                  <a:cubicBezTo>
                    <a:pt x="3567" y="1"/>
                    <a:pt x="3522" y="33"/>
                    <a:pt x="3462" y="108"/>
                  </a:cubicBezTo>
                  <a:cubicBezTo>
                    <a:pt x="3224" y="396"/>
                    <a:pt x="3128" y="613"/>
                    <a:pt x="3090" y="734"/>
                  </a:cubicBezTo>
                  <a:lnTo>
                    <a:pt x="3090" y="734"/>
                  </a:lnTo>
                  <a:cubicBezTo>
                    <a:pt x="3139" y="512"/>
                    <a:pt x="3230" y="29"/>
                    <a:pt x="3105" y="29"/>
                  </a:cubicBezTo>
                  <a:cubicBezTo>
                    <a:pt x="3064" y="29"/>
                    <a:pt x="3001" y="80"/>
                    <a:pt x="2905" y="207"/>
                  </a:cubicBezTo>
                  <a:lnTo>
                    <a:pt x="2448" y="804"/>
                  </a:lnTo>
                  <a:cubicBezTo>
                    <a:pt x="2448" y="804"/>
                    <a:pt x="2605" y="216"/>
                    <a:pt x="2505" y="216"/>
                  </a:cubicBezTo>
                  <a:cubicBezTo>
                    <a:pt x="2482" y="216"/>
                    <a:pt x="2444" y="248"/>
                    <a:pt x="2388" y="327"/>
                  </a:cubicBezTo>
                  <a:lnTo>
                    <a:pt x="2090" y="744"/>
                  </a:lnTo>
                  <a:cubicBezTo>
                    <a:pt x="2090" y="744"/>
                    <a:pt x="1653" y="573"/>
                    <a:pt x="1308" y="573"/>
                  </a:cubicBezTo>
                  <a:cubicBezTo>
                    <a:pt x="1127" y="573"/>
                    <a:pt x="971" y="621"/>
                    <a:pt x="916" y="764"/>
                  </a:cubicBezTo>
                  <a:cubicBezTo>
                    <a:pt x="777" y="1202"/>
                    <a:pt x="1" y="1839"/>
                    <a:pt x="200" y="2018"/>
                  </a:cubicBezTo>
                  <a:cubicBezTo>
                    <a:pt x="341" y="2107"/>
                    <a:pt x="556" y="2445"/>
                    <a:pt x="851" y="2445"/>
                  </a:cubicBezTo>
                  <a:cubicBezTo>
                    <a:pt x="1014" y="2445"/>
                    <a:pt x="1201" y="2342"/>
                    <a:pt x="1413" y="2038"/>
                  </a:cubicBezTo>
                  <a:cubicBezTo>
                    <a:pt x="1413" y="2038"/>
                    <a:pt x="1618" y="1659"/>
                    <a:pt x="2140" y="1659"/>
                  </a:cubicBezTo>
                  <a:cubicBezTo>
                    <a:pt x="2327" y="1659"/>
                    <a:pt x="2553" y="1708"/>
                    <a:pt x="2826" y="1839"/>
                  </a:cubicBezTo>
                  <a:cubicBezTo>
                    <a:pt x="2935" y="1891"/>
                    <a:pt x="3038" y="1915"/>
                    <a:pt x="3135" y="1915"/>
                  </a:cubicBezTo>
                  <a:cubicBezTo>
                    <a:pt x="3960" y="1915"/>
                    <a:pt x="4346" y="227"/>
                    <a:pt x="4079" y="227"/>
                  </a:cubicBezTo>
                  <a:cubicBezTo>
                    <a:pt x="3780" y="227"/>
                    <a:pt x="3562" y="1003"/>
                    <a:pt x="3562" y="1003"/>
                  </a:cubicBezTo>
                  <a:cubicBezTo>
                    <a:pt x="3562" y="1003"/>
                    <a:pt x="3776" y="1"/>
                    <a:pt x="3598"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59" name="Google Shape;859;p21"/>
            <p:cNvSpPr/>
            <p:nvPr/>
          </p:nvSpPr>
          <p:spPr>
            <a:xfrm>
              <a:off x="7912304" y="3186252"/>
              <a:ext cx="347377" cy="203649"/>
            </a:xfrm>
            <a:custGeom>
              <a:avLst/>
              <a:gdLst/>
              <a:ahLst/>
              <a:cxnLst/>
              <a:rect l="l" t="t" r="r" b="b"/>
              <a:pathLst>
                <a:path w="10325" h="6053" extrusionOk="0">
                  <a:moveTo>
                    <a:pt x="7878" y="0"/>
                  </a:moveTo>
                  <a:cubicBezTo>
                    <a:pt x="7878" y="0"/>
                    <a:pt x="7201" y="1373"/>
                    <a:pt x="6545" y="2049"/>
                  </a:cubicBezTo>
                  <a:cubicBezTo>
                    <a:pt x="6232" y="2343"/>
                    <a:pt x="5648" y="2977"/>
                    <a:pt x="5215" y="2977"/>
                  </a:cubicBezTo>
                  <a:cubicBezTo>
                    <a:pt x="5180" y="2977"/>
                    <a:pt x="5146" y="2973"/>
                    <a:pt x="5113" y="2964"/>
                  </a:cubicBezTo>
                  <a:cubicBezTo>
                    <a:pt x="4695" y="2845"/>
                    <a:pt x="3581" y="955"/>
                    <a:pt x="2387" y="597"/>
                  </a:cubicBezTo>
                  <a:cubicBezTo>
                    <a:pt x="2168" y="534"/>
                    <a:pt x="2020" y="508"/>
                    <a:pt x="1923" y="508"/>
                  </a:cubicBezTo>
                  <a:cubicBezTo>
                    <a:pt x="1503" y="508"/>
                    <a:pt x="2069" y="995"/>
                    <a:pt x="2069" y="995"/>
                  </a:cubicBezTo>
                  <a:cubicBezTo>
                    <a:pt x="2069" y="995"/>
                    <a:pt x="2367" y="2566"/>
                    <a:pt x="2467" y="3243"/>
                  </a:cubicBezTo>
                  <a:lnTo>
                    <a:pt x="2407" y="3243"/>
                  </a:lnTo>
                  <a:cubicBezTo>
                    <a:pt x="1711" y="3342"/>
                    <a:pt x="239" y="3243"/>
                    <a:pt x="100" y="4237"/>
                  </a:cubicBezTo>
                  <a:cubicBezTo>
                    <a:pt x="0" y="4874"/>
                    <a:pt x="478" y="5471"/>
                    <a:pt x="1174" y="5650"/>
                  </a:cubicBezTo>
                  <a:cubicBezTo>
                    <a:pt x="2467" y="6008"/>
                    <a:pt x="3879" y="6008"/>
                    <a:pt x="5192" y="6048"/>
                  </a:cubicBezTo>
                  <a:cubicBezTo>
                    <a:pt x="5266" y="6051"/>
                    <a:pt x="5340" y="6053"/>
                    <a:pt x="5413" y="6053"/>
                  </a:cubicBezTo>
                  <a:cubicBezTo>
                    <a:pt x="6627" y="6053"/>
                    <a:pt x="7776" y="5585"/>
                    <a:pt x="8395" y="4516"/>
                  </a:cubicBezTo>
                  <a:cubicBezTo>
                    <a:pt x="8574" y="4217"/>
                    <a:pt x="10245" y="2069"/>
                    <a:pt x="10106" y="1850"/>
                  </a:cubicBezTo>
                  <a:cubicBezTo>
                    <a:pt x="10324" y="1074"/>
                    <a:pt x="9946" y="776"/>
                    <a:pt x="9429" y="398"/>
                  </a:cubicBezTo>
                  <a:cubicBezTo>
                    <a:pt x="8872" y="40"/>
                    <a:pt x="7878" y="0"/>
                    <a:pt x="7878"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60" name="Google Shape;860;p21"/>
            <p:cNvSpPr/>
            <p:nvPr/>
          </p:nvSpPr>
          <p:spPr>
            <a:xfrm>
              <a:off x="7872132" y="3195369"/>
              <a:ext cx="101101" cy="146857"/>
            </a:xfrm>
            <a:custGeom>
              <a:avLst/>
              <a:gdLst/>
              <a:ahLst/>
              <a:cxnLst/>
              <a:rect l="l" t="t" r="r" b="b"/>
              <a:pathLst>
                <a:path w="3005" h="4365" extrusionOk="0">
                  <a:moveTo>
                    <a:pt x="614" y="1"/>
                  </a:moveTo>
                  <a:cubicBezTo>
                    <a:pt x="536" y="1"/>
                    <a:pt x="470" y="3"/>
                    <a:pt x="418" y="8"/>
                  </a:cubicBezTo>
                  <a:cubicBezTo>
                    <a:pt x="1" y="67"/>
                    <a:pt x="199" y="4364"/>
                    <a:pt x="199" y="4364"/>
                  </a:cubicBezTo>
                  <a:lnTo>
                    <a:pt x="3004" y="226"/>
                  </a:lnTo>
                  <a:cubicBezTo>
                    <a:pt x="2373" y="121"/>
                    <a:pt x="1187" y="1"/>
                    <a:pt x="61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61" name="Google Shape;861;p21"/>
            <p:cNvSpPr/>
            <p:nvPr/>
          </p:nvSpPr>
          <p:spPr>
            <a:xfrm>
              <a:off x="7597728" y="2240540"/>
              <a:ext cx="610408" cy="957786"/>
            </a:xfrm>
            <a:custGeom>
              <a:avLst/>
              <a:gdLst/>
              <a:ahLst/>
              <a:cxnLst/>
              <a:rect l="l" t="t" r="r" b="b"/>
              <a:pathLst>
                <a:path w="18143" h="28468" extrusionOk="0">
                  <a:moveTo>
                    <a:pt x="16730" y="8773"/>
                  </a:moveTo>
                  <a:lnTo>
                    <a:pt x="18143" y="28467"/>
                  </a:lnTo>
                  <a:lnTo>
                    <a:pt x="14423" y="26299"/>
                  </a:lnTo>
                  <a:lnTo>
                    <a:pt x="13667" y="14682"/>
                  </a:lnTo>
                  <a:lnTo>
                    <a:pt x="13567" y="14642"/>
                  </a:lnTo>
                  <a:lnTo>
                    <a:pt x="10186" y="23733"/>
                  </a:lnTo>
                  <a:lnTo>
                    <a:pt x="7958" y="22440"/>
                  </a:lnTo>
                  <a:lnTo>
                    <a:pt x="4616" y="9470"/>
                  </a:lnTo>
                  <a:lnTo>
                    <a:pt x="4536" y="9410"/>
                  </a:lnTo>
                  <a:lnTo>
                    <a:pt x="3720" y="20132"/>
                  </a:lnTo>
                  <a:lnTo>
                    <a:pt x="219" y="18123"/>
                  </a:lnTo>
                  <a:lnTo>
                    <a:pt x="1" y="17964"/>
                  </a:lnTo>
                  <a:lnTo>
                    <a:pt x="20" y="17427"/>
                  </a:lnTo>
                  <a:lnTo>
                    <a:pt x="1512" y="1"/>
                  </a:lnTo>
                  <a:lnTo>
                    <a:pt x="5491" y="2288"/>
                  </a:lnTo>
                  <a:lnTo>
                    <a:pt x="9091" y="15239"/>
                  </a:lnTo>
                  <a:lnTo>
                    <a:pt x="12752" y="6486"/>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2" name="Google Shape;862;p21"/>
            <p:cNvSpPr/>
            <p:nvPr/>
          </p:nvSpPr>
          <p:spPr>
            <a:xfrm>
              <a:off x="5463392" y="3298927"/>
              <a:ext cx="151298" cy="177810"/>
            </a:xfrm>
            <a:custGeom>
              <a:avLst/>
              <a:gdLst/>
              <a:ahLst/>
              <a:cxnLst/>
              <a:rect l="l" t="t" r="r" b="b"/>
              <a:pathLst>
                <a:path w="4497" h="5285" extrusionOk="0">
                  <a:moveTo>
                    <a:pt x="4199" y="0"/>
                  </a:moveTo>
                  <a:cubicBezTo>
                    <a:pt x="4071" y="0"/>
                    <a:pt x="3953" y="169"/>
                    <a:pt x="3880" y="272"/>
                  </a:cubicBezTo>
                  <a:cubicBezTo>
                    <a:pt x="3780" y="391"/>
                    <a:pt x="3263" y="1226"/>
                    <a:pt x="3263" y="1226"/>
                  </a:cubicBezTo>
                  <a:cubicBezTo>
                    <a:pt x="3263" y="1226"/>
                    <a:pt x="3263" y="880"/>
                    <a:pt x="3029" y="880"/>
                  </a:cubicBezTo>
                  <a:cubicBezTo>
                    <a:pt x="2966" y="880"/>
                    <a:pt x="2887" y="905"/>
                    <a:pt x="2786" y="968"/>
                  </a:cubicBezTo>
                  <a:cubicBezTo>
                    <a:pt x="2786" y="968"/>
                    <a:pt x="2725" y="873"/>
                    <a:pt x="2595" y="873"/>
                  </a:cubicBezTo>
                  <a:cubicBezTo>
                    <a:pt x="2502" y="873"/>
                    <a:pt x="2375" y="921"/>
                    <a:pt x="2209" y="1087"/>
                  </a:cubicBezTo>
                  <a:cubicBezTo>
                    <a:pt x="2209" y="1087"/>
                    <a:pt x="2128" y="966"/>
                    <a:pt x="1992" y="966"/>
                  </a:cubicBezTo>
                  <a:cubicBezTo>
                    <a:pt x="1914" y="966"/>
                    <a:pt x="1819" y="1005"/>
                    <a:pt x="1712" y="1127"/>
                  </a:cubicBezTo>
                  <a:cubicBezTo>
                    <a:pt x="1413" y="1505"/>
                    <a:pt x="976" y="2957"/>
                    <a:pt x="1015" y="3017"/>
                  </a:cubicBezTo>
                  <a:cubicBezTo>
                    <a:pt x="1075" y="3096"/>
                    <a:pt x="220" y="4310"/>
                    <a:pt x="120" y="4489"/>
                  </a:cubicBezTo>
                  <a:cubicBezTo>
                    <a:pt x="1" y="4668"/>
                    <a:pt x="1612" y="5285"/>
                    <a:pt x="1612" y="5285"/>
                  </a:cubicBezTo>
                  <a:lnTo>
                    <a:pt x="2388" y="3912"/>
                  </a:lnTo>
                  <a:cubicBezTo>
                    <a:pt x="2424" y="3912"/>
                    <a:pt x="2527" y="3945"/>
                    <a:pt x="2660" y="3945"/>
                  </a:cubicBezTo>
                  <a:cubicBezTo>
                    <a:pt x="2819" y="3945"/>
                    <a:pt x="3020" y="3898"/>
                    <a:pt x="3203" y="3693"/>
                  </a:cubicBezTo>
                  <a:cubicBezTo>
                    <a:pt x="3562" y="3315"/>
                    <a:pt x="3880" y="2798"/>
                    <a:pt x="3880" y="2798"/>
                  </a:cubicBezTo>
                  <a:cubicBezTo>
                    <a:pt x="3880" y="2798"/>
                    <a:pt x="3840" y="2102"/>
                    <a:pt x="3681" y="2022"/>
                  </a:cubicBezTo>
                  <a:cubicBezTo>
                    <a:pt x="3542" y="1963"/>
                    <a:pt x="4497" y="272"/>
                    <a:pt x="4337" y="73"/>
                  </a:cubicBezTo>
                  <a:cubicBezTo>
                    <a:pt x="4291" y="21"/>
                    <a:pt x="4244" y="0"/>
                    <a:pt x="4199"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63" name="Google Shape;863;p21"/>
            <p:cNvSpPr/>
            <p:nvPr/>
          </p:nvSpPr>
          <p:spPr>
            <a:xfrm>
              <a:off x="5295809" y="3405513"/>
              <a:ext cx="268683" cy="422707"/>
            </a:xfrm>
            <a:custGeom>
              <a:avLst/>
              <a:gdLst/>
              <a:ahLst/>
              <a:cxnLst/>
              <a:rect l="l" t="t" r="r" b="b"/>
              <a:pathLst>
                <a:path w="7986" h="12564" extrusionOk="0">
                  <a:moveTo>
                    <a:pt x="4901" y="0"/>
                  </a:moveTo>
                  <a:cubicBezTo>
                    <a:pt x="4680" y="0"/>
                    <a:pt x="4505" y="34"/>
                    <a:pt x="4405" y="107"/>
                  </a:cubicBezTo>
                  <a:cubicBezTo>
                    <a:pt x="3908" y="485"/>
                    <a:pt x="3649" y="1500"/>
                    <a:pt x="3390" y="2037"/>
                  </a:cubicBezTo>
                  <a:cubicBezTo>
                    <a:pt x="2853" y="3290"/>
                    <a:pt x="2356" y="4563"/>
                    <a:pt x="1958" y="5856"/>
                  </a:cubicBezTo>
                  <a:cubicBezTo>
                    <a:pt x="1422" y="7523"/>
                    <a:pt x="0" y="12563"/>
                    <a:pt x="3109" y="12563"/>
                  </a:cubicBezTo>
                  <a:cubicBezTo>
                    <a:pt x="3229" y="12563"/>
                    <a:pt x="3356" y="12556"/>
                    <a:pt x="3490" y="12540"/>
                  </a:cubicBezTo>
                  <a:cubicBezTo>
                    <a:pt x="4783" y="12361"/>
                    <a:pt x="5201" y="11466"/>
                    <a:pt x="5360" y="10432"/>
                  </a:cubicBezTo>
                  <a:cubicBezTo>
                    <a:pt x="5459" y="9795"/>
                    <a:pt x="5459" y="9159"/>
                    <a:pt x="5479" y="8602"/>
                  </a:cubicBezTo>
                  <a:cubicBezTo>
                    <a:pt x="5598" y="7508"/>
                    <a:pt x="5897" y="6453"/>
                    <a:pt x="6275" y="5399"/>
                  </a:cubicBezTo>
                  <a:cubicBezTo>
                    <a:pt x="6653" y="4384"/>
                    <a:pt x="7986" y="2495"/>
                    <a:pt x="7826" y="1341"/>
                  </a:cubicBezTo>
                  <a:cubicBezTo>
                    <a:pt x="7713" y="644"/>
                    <a:pt x="5871" y="0"/>
                    <a:pt x="4901" y="0"/>
                  </a:cubicBez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64" name="Google Shape;864;p21"/>
            <p:cNvSpPr/>
            <p:nvPr/>
          </p:nvSpPr>
          <p:spPr>
            <a:xfrm>
              <a:off x="5312800" y="4574320"/>
              <a:ext cx="186120" cy="111464"/>
            </a:xfrm>
            <a:custGeom>
              <a:avLst/>
              <a:gdLst/>
              <a:ahLst/>
              <a:cxnLst/>
              <a:rect l="l" t="t" r="r" b="b"/>
              <a:pathLst>
                <a:path w="5532" h="3313" extrusionOk="0">
                  <a:moveTo>
                    <a:pt x="4327" y="1"/>
                  </a:moveTo>
                  <a:cubicBezTo>
                    <a:pt x="3360" y="1"/>
                    <a:pt x="1831" y="493"/>
                    <a:pt x="1712" y="538"/>
                  </a:cubicBezTo>
                  <a:cubicBezTo>
                    <a:pt x="657" y="856"/>
                    <a:pt x="1" y="1811"/>
                    <a:pt x="558" y="2766"/>
                  </a:cubicBezTo>
                  <a:cubicBezTo>
                    <a:pt x="797" y="3158"/>
                    <a:pt x="1131" y="3313"/>
                    <a:pt x="1514" y="3313"/>
                  </a:cubicBezTo>
                  <a:cubicBezTo>
                    <a:pt x="2025" y="3313"/>
                    <a:pt x="2624" y="3038"/>
                    <a:pt x="3204" y="2686"/>
                  </a:cubicBezTo>
                  <a:cubicBezTo>
                    <a:pt x="4198" y="2070"/>
                    <a:pt x="5531" y="757"/>
                    <a:pt x="5034" y="200"/>
                  </a:cubicBezTo>
                  <a:cubicBezTo>
                    <a:pt x="4909" y="55"/>
                    <a:pt x="4650" y="1"/>
                    <a:pt x="4327"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65" name="Google Shape;865;p21"/>
            <p:cNvSpPr/>
            <p:nvPr/>
          </p:nvSpPr>
          <p:spPr>
            <a:xfrm>
              <a:off x="5302774" y="4027161"/>
              <a:ext cx="152644" cy="631335"/>
            </a:xfrm>
            <a:custGeom>
              <a:avLst/>
              <a:gdLst/>
              <a:ahLst/>
              <a:cxnLst/>
              <a:rect l="l" t="t" r="r" b="b"/>
              <a:pathLst>
                <a:path w="4537" h="18765" extrusionOk="0">
                  <a:moveTo>
                    <a:pt x="1778" y="1"/>
                  </a:moveTo>
                  <a:cubicBezTo>
                    <a:pt x="1242" y="1"/>
                    <a:pt x="755" y="146"/>
                    <a:pt x="558" y="608"/>
                  </a:cubicBezTo>
                  <a:cubicBezTo>
                    <a:pt x="1" y="1841"/>
                    <a:pt x="498" y="3950"/>
                    <a:pt x="558" y="5541"/>
                  </a:cubicBezTo>
                  <a:cubicBezTo>
                    <a:pt x="597" y="7171"/>
                    <a:pt x="597" y="18134"/>
                    <a:pt x="597" y="18134"/>
                  </a:cubicBezTo>
                  <a:cubicBezTo>
                    <a:pt x="597" y="18134"/>
                    <a:pt x="597" y="18134"/>
                    <a:pt x="597" y="18134"/>
                  </a:cubicBezTo>
                  <a:cubicBezTo>
                    <a:pt x="937" y="18598"/>
                    <a:pt x="1387" y="18764"/>
                    <a:pt x="1856" y="18764"/>
                  </a:cubicBezTo>
                  <a:cubicBezTo>
                    <a:pt x="3034" y="18764"/>
                    <a:pt x="4337" y="17716"/>
                    <a:pt x="4337" y="17716"/>
                  </a:cubicBezTo>
                  <a:cubicBezTo>
                    <a:pt x="4337" y="17716"/>
                    <a:pt x="4297" y="15448"/>
                    <a:pt x="4437" y="13499"/>
                  </a:cubicBezTo>
                  <a:cubicBezTo>
                    <a:pt x="4536" y="11867"/>
                    <a:pt x="4198" y="4129"/>
                    <a:pt x="4198" y="4129"/>
                  </a:cubicBezTo>
                  <a:lnTo>
                    <a:pt x="3760" y="429"/>
                  </a:lnTo>
                  <a:cubicBezTo>
                    <a:pt x="3760" y="429"/>
                    <a:pt x="2697" y="1"/>
                    <a:pt x="177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66" name="Google Shape;866;p21"/>
            <p:cNvSpPr/>
            <p:nvPr/>
          </p:nvSpPr>
          <p:spPr>
            <a:xfrm>
              <a:off x="5458716" y="4618765"/>
              <a:ext cx="195473" cy="114458"/>
            </a:xfrm>
            <a:custGeom>
              <a:avLst/>
              <a:gdLst/>
              <a:ahLst/>
              <a:cxnLst/>
              <a:rect l="l" t="t" r="r" b="b"/>
              <a:pathLst>
                <a:path w="5810" h="3402" extrusionOk="0">
                  <a:moveTo>
                    <a:pt x="4558" y="1"/>
                  </a:moveTo>
                  <a:cubicBezTo>
                    <a:pt x="3540" y="1"/>
                    <a:pt x="1915" y="485"/>
                    <a:pt x="1811" y="530"/>
                  </a:cubicBezTo>
                  <a:cubicBezTo>
                    <a:pt x="697" y="848"/>
                    <a:pt x="1" y="1843"/>
                    <a:pt x="558" y="2817"/>
                  </a:cubicBezTo>
                  <a:cubicBezTo>
                    <a:pt x="819" y="3235"/>
                    <a:pt x="1183" y="3402"/>
                    <a:pt x="1598" y="3402"/>
                  </a:cubicBezTo>
                  <a:cubicBezTo>
                    <a:pt x="2132" y="3402"/>
                    <a:pt x="2750" y="3127"/>
                    <a:pt x="3342" y="2758"/>
                  </a:cubicBezTo>
                  <a:cubicBezTo>
                    <a:pt x="4417" y="2141"/>
                    <a:pt x="5809" y="768"/>
                    <a:pt x="5292" y="192"/>
                  </a:cubicBezTo>
                  <a:cubicBezTo>
                    <a:pt x="5164" y="53"/>
                    <a:pt x="4894" y="1"/>
                    <a:pt x="4558"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67" name="Google Shape;867;p21"/>
            <p:cNvSpPr/>
            <p:nvPr/>
          </p:nvSpPr>
          <p:spPr>
            <a:xfrm>
              <a:off x="5373730" y="4060402"/>
              <a:ext cx="223566" cy="637828"/>
            </a:xfrm>
            <a:custGeom>
              <a:avLst/>
              <a:gdLst/>
              <a:ahLst/>
              <a:cxnLst/>
              <a:rect l="l" t="t" r="r" b="b"/>
              <a:pathLst>
                <a:path w="6645" h="18958" extrusionOk="0">
                  <a:moveTo>
                    <a:pt x="1634" y="0"/>
                  </a:moveTo>
                  <a:cubicBezTo>
                    <a:pt x="1275" y="0"/>
                    <a:pt x="917" y="111"/>
                    <a:pt x="677" y="416"/>
                  </a:cubicBezTo>
                  <a:cubicBezTo>
                    <a:pt x="0" y="1251"/>
                    <a:pt x="159" y="2604"/>
                    <a:pt x="776" y="3539"/>
                  </a:cubicBezTo>
                  <a:cubicBezTo>
                    <a:pt x="1154" y="4116"/>
                    <a:pt x="1671" y="4534"/>
                    <a:pt x="2288" y="4633"/>
                  </a:cubicBezTo>
                  <a:cubicBezTo>
                    <a:pt x="2387" y="4673"/>
                    <a:pt x="2487" y="4673"/>
                    <a:pt x="2586" y="4673"/>
                  </a:cubicBezTo>
                  <a:cubicBezTo>
                    <a:pt x="2626" y="5031"/>
                    <a:pt x="2666" y="5389"/>
                    <a:pt x="2666" y="5727"/>
                  </a:cubicBezTo>
                  <a:cubicBezTo>
                    <a:pt x="2725" y="7319"/>
                    <a:pt x="2725" y="18319"/>
                    <a:pt x="2725" y="18319"/>
                  </a:cubicBezTo>
                  <a:cubicBezTo>
                    <a:pt x="3070" y="18790"/>
                    <a:pt x="3531" y="18958"/>
                    <a:pt x="4012" y="18958"/>
                  </a:cubicBezTo>
                  <a:cubicBezTo>
                    <a:pt x="5197" y="18958"/>
                    <a:pt x="6505" y="17941"/>
                    <a:pt x="6505" y="17941"/>
                  </a:cubicBezTo>
                  <a:cubicBezTo>
                    <a:pt x="6505" y="17941"/>
                    <a:pt x="6425" y="15634"/>
                    <a:pt x="6545" y="13684"/>
                  </a:cubicBezTo>
                  <a:cubicBezTo>
                    <a:pt x="6644" y="12053"/>
                    <a:pt x="6326" y="4315"/>
                    <a:pt x="6326" y="4315"/>
                  </a:cubicBezTo>
                  <a:lnTo>
                    <a:pt x="5868" y="615"/>
                  </a:lnTo>
                  <a:cubicBezTo>
                    <a:pt x="5868" y="615"/>
                    <a:pt x="4790" y="170"/>
                    <a:pt x="3871" y="170"/>
                  </a:cubicBezTo>
                  <a:cubicBezTo>
                    <a:pt x="3561" y="170"/>
                    <a:pt x="3270" y="221"/>
                    <a:pt x="3044" y="356"/>
                  </a:cubicBezTo>
                  <a:cubicBezTo>
                    <a:pt x="2984" y="336"/>
                    <a:pt x="2964" y="316"/>
                    <a:pt x="2924" y="316"/>
                  </a:cubicBezTo>
                  <a:cubicBezTo>
                    <a:pt x="2586" y="177"/>
                    <a:pt x="2248" y="58"/>
                    <a:pt x="1890" y="18"/>
                  </a:cubicBezTo>
                  <a:cubicBezTo>
                    <a:pt x="1805" y="6"/>
                    <a:pt x="1720" y="0"/>
                    <a:pt x="163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68" name="Google Shape;868;p21"/>
            <p:cNvSpPr/>
            <p:nvPr/>
          </p:nvSpPr>
          <p:spPr>
            <a:xfrm>
              <a:off x="5251231" y="3713191"/>
              <a:ext cx="382199" cy="528653"/>
            </a:xfrm>
            <a:custGeom>
              <a:avLst/>
              <a:gdLst/>
              <a:ahLst/>
              <a:cxnLst/>
              <a:rect l="l" t="t" r="r" b="b"/>
              <a:pathLst>
                <a:path w="11360" h="15713" extrusionOk="0">
                  <a:moveTo>
                    <a:pt x="4801" y="1"/>
                  </a:moveTo>
                  <a:cubicBezTo>
                    <a:pt x="4334" y="1"/>
                    <a:pt x="3863" y="59"/>
                    <a:pt x="3522" y="332"/>
                  </a:cubicBezTo>
                  <a:cubicBezTo>
                    <a:pt x="2348" y="1247"/>
                    <a:pt x="2428" y="4211"/>
                    <a:pt x="2209" y="5683"/>
                  </a:cubicBezTo>
                  <a:cubicBezTo>
                    <a:pt x="1831" y="8170"/>
                    <a:pt x="1" y="13083"/>
                    <a:pt x="1" y="13083"/>
                  </a:cubicBezTo>
                  <a:cubicBezTo>
                    <a:pt x="796" y="15137"/>
                    <a:pt x="3084" y="15712"/>
                    <a:pt x="5400" y="15712"/>
                  </a:cubicBezTo>
                  <a:cubicBezTo>
                    <a:pt x="8357" y="15712"/>
                    <a:pt x="11360" y="14774"/>
                    <a:pt x="11360" y="14774"/>
                  </a:cubicBezTo>
                  <a:cubicBezTo>
                    <a:pt x="11360" y="14774"/>
                    <a:pt x="11081" y="12128"/>
                    <a:pt x="10066" y="6499"/>
                  </a:cubicBezTo>
                  <a:cubicBezTo>
                    <a:pt x="9549" y="3674"/>
                    <a:pt x="9549" y="1685"/>
                    <a:pt x="8813" y="949"/>
                  </a:cubicBezTo>
                  <a:cubicBezTo>
                    <a:pt x="8289" y="424"/>
                    <a:pt x="6552" y="33"/>
                    <a:pt x="5840" y="33"/>
                  </a:cubicBezTo>
                  <a:cubicBezTo>
                    <a:pt x="5823" y="33"/>
                    <a:pt x="5806" y="33"/>
                    <a:pt x="5790" y="34"/>
                  </a:cubicBezTo>
                  <a:cubicBezTo>
                    <a:pt x="5500" y="34"/>
                    <a:pt x="5151" y="1"/>
                    <a:pt x="4801" y="1"/>
                  </a:cubicBez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69" name="Google Shape;869;p21"/>
            <p:cNvSpPr/>
            <p:nvPr/>
          </p:nvSpPr>
          <p:spPr>
            <a:xfrm>
              <a:off x="5251231" y="3708279"/>
              <a:ext cx="382199" cy="602367"/>
            </a:xfrm>
            <a:custGeom>
              <a:avLst/>
              <a:gdLst/>
              <a:ahLst/>
              <a:cxnLst/>
              <a:rect l="l" t="t" r="r" b="b"/>
              <a:pathLst>
                <a:path w="11360" h="17904" extrusionOk="0">
                  <a:moveTo>
                    <a:pt x="1" y="13229"/>
                  </a:moveTo>
                  <a:cubicBezTo>
                    <a:pt x="1" y="13229"/>
                    <a:pt x="1831" y="8316"/>
                    <a:pt x="2209" y="5829"/>
                  </a:cubicBezTo>
                  <a:cubicBezTo>
                    <a:pt x="2428" y="4357"/>
                    <a:pt x="2348" y="1393"/>
                    <a:pt x="3522" y="478"/>
                  </a:cubicBezTo>
                  <a:cubicBezTo>
                    <a:pt x="4119" y="0"/>
                    <a:pt x="5113" y="180"/>
                    <a:pt x="5790" y="180"/>
                  </a:cubicBezTo>
                  <a:cubicBezTo>
                    <a:pt x="6466" y="160"/>
                    <a:pt x="8276" y="557"/>
                    <a:pt x="8813" y="1095"/>
                  </a:cubicBezTo>
                  <a:cubicBezTo>
                    <a:pt x="9549" y="1831"/>
                    <a:pt x="9549" y="3820"/>
                    <a:pt x="10066" y="6645"/>
                  </a:cubicBezTo>
                  <a:cubicBezTo>
                    <a:pt x="11081" y="12274"/>
                    <a:pt x="11360" y="14920"/>
                    <a:pt x="11360" y="14920"/>
                  </a:cubicBezTo>
                  <a:cubicBezTo>
                    <a:pt x="11360" y="14920"/>
                    <a:pt x="1811" y="17904"/>
                    <a:pt x="1" y="1322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0" name="Google Shape;870;p21"/>
            <p:cNvSpPr/>
            <p:nvPr/>
          </p:nvSpPr>
          <p:spPr>
            <a:xfrm>
              <a:off x="5393782" y="3513511"/>
              <a:ext cx="190595" cy="234030"/>
            </a:xfrm>
            <a:custGeom>
              <a:avLst/>
              <a:gdLst/>
              <a:ahLst/>
              <a:cxnLst/>
              <a:rect l="l" t="t" r="r" b="b"/>
              <a:pathLst>
                <a:path w="5665" h="6956" extrusionOk="0">
                  <a:moveTo>
                    <a:pt x="2090" y="1"/>
                  </a:moveTo>
                  <a:cubicBezTo>
                    <a:pt x="936" y="160"/>
                    <a:pt x="1" y="975"/>
                    <a:pt x="160" y="2189"/>
                  </a:cubicBezTo>
                  <a:cubicBezTo>
                    <a:pt x="260" y="2965"/>
                    <a:pt x="637" y="3760"/>
                    <a:pt x="1095" y="4357"/>
                  </a:cubicBezTo>
                  <a:cubicBezTo>
                    <a:pt x="1155" y="4397"/>
                    <a:pt x="1175" y="4457"/>
                    <a:pt x="1194" y="4536"/>
                  </a:cubicBezTo>
                  <a:lnTo>
                    <a:pt x="558" y="4536"/>
                  </a:lnTo>
                  <a:cubicBezTo>
                    <a:pt x="558" y="4536"/>
                    <a:pt x="379" y="6247"/>
                    <a:pt x="439" y="6386"/>
                  </a:cubicBezTo>
                  <a:cubicBezTo>
                    <a:pt x="465" y="6492"/>
                    <a:pt x="893" y="6955"/>
                    <a:pt x="1601" y="6955"/>
                  </a:cubicBezTo>
                  <a:cubicBezTo>
                    <a:pt x="1962" y="6955"/>
                    <a:pt x="2395" y="6835"/>
                    <a:pt x="2885" y="6486"/>
                  </a:cubicBezTo>
                  <a:cubicBezTo>
                    <a:pt x="2885" y="6486"/>
                    <a:pt x="2865" y="5531"/>
                    <a:pt x="3005" y="5292"/>
                  </a:cubicBezTo>
                  <a:cubicBezTo>
                    <a:pt x="3124" y="5093"/>
                    <a:pt x="3999" y="5073"/>
                    <a:pt x="4119" y="4874"/>
                  </a:cubicBezTo>
                  <a:cubicBezTo>
                    <a:pt x="4238" y="4675"/>
                    <a:pt x="4119" y="3482"/>
                    <a:pt x="4159" y="3203"/>
                  </a:cubicBezTo>
                  <a:cubicBezTo>
                    <a:pt x="4218" y="2965"/>
                    <a:pt x="5491" y="2288"/>
                    <a:pt x="5591" y="2109"/>
                  </a:cubicBezTo>
                  <a:cubicBezTo>
                    <a:pt x="5665" y="2011"/>
                    <a:pt x="5555" y="1973"/>
                    <a:pt x="5262" y="1973"/>
                  </a:cubicBezTo>
                  <a:cubicBezTo>
                    <a:pt x="5082" y="1973"/>
                    <a:pt x="4834" y="1987"/>
                    <a:pt x="4517" y="2010"/>
                  </a:cubicBezTo>
                  <a:cubicBezTo>
                    <a:pt x="4421" y="2031"/>
                    <a:pt x="4302" y="2052"/>
                    <a:pt x="4189" y="2052"/>
                  </a:cubicBezTo>
                  <a:cubicBezTo>
                    <a:pt x="4089" y="2052"/>
                    <a:pt x="3994" y="2036"/>
                    <a:pt x="3920" y="1990"/>
                  </a:cubicBezTo>
                  <a:cubicBezTo>
                    <a:pt x="3542" y="1711"/>
                    <a:pt x="3542" y="1055"/>
                    <a:pt x="3283" y="677"/>
                  </a:cubicBezTo>
                  <a:cubicBezTo>
                    <a:pt x="3064" y="359"/>
                    <a:pt x="2726" y="60"/>
                    <a:pt x="2328"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71" name="Google Shape;871;p21"/>
            <p:cNvSpPr/>
            <p:nvPr/>
          </p:nvSpPr>
          <p:spPr>
            <a:xfrm>
              <a:off x="5490846" y="3573634"/>
              <a:ext cx="15409" cy="21330"/>
            </a:xfrm>
            <a:custGeom>
              <a:avLst/>
              <a:gdLst/>
              <a:ahLst/>
              <a:cxnLst/>
              <a:rect l="l" t="t" r="r" b="b"/>
              <a:pathLst>
                <a:path w="458" h="634" extrusionOk="0">
                  <a:moveTo>
                    <a:pt x="211" y="0"/>
                  </a:moveTo>
                  <a:cubicBezTo>
                    <a:pt x="201" y="0"/>
                    <a:pt x="190" y="1"/>
                    <a:pt x="179" y="4"/>
                  </a:cubicBezTo>
                  <a:lnTo>
                    <a:pt x="140" y="44"/>
                  </a:lnTo>
                  <a:cubicBezTo>
                    <a:pt x="60" y="64"/>
                    <a:pt x="0" y="123"/>
                    <a:pt x="40" y="203"/>
                  </a:cubicBezTo>
                  <a:lnTo>
                    <a:pt x="140" y="541"/>
                  </a:lnTo>
                  <a:cubicBezTo>
                    <a:pt x="155" y="587"/>
                    <a:pt x="206" y="634"/>
                    <a:pt x="256" y="634"/>
                  </a:cubicBezTo>
                  <a:cubicBezTo>
                    <a:pt x="271" y="634"/>
                    <a:pt x="285" y="630"/>
                    <a:pt x="299" y="621"/>
                  </a:cubicBezTo>
                  <a:lnTo>
                    <a:pt x="358" y="601"/>
                  </a:lnTo>
                  <a:cubicBezTo>
                    <a:pt x="438" y="581"/>
                    <a:pt x="458" y="501"/>
                    <a:pt x="458" y="422"/>
                  </a:cubicBezTo>
                  <a:lnTo>
                    <a:pt x="358" y="104"/>
                  </a:lnTo>
                  <a:cubicBezTo>
                    <a:pt x="341" y="52"/>
                    <a:pt x="279" y="0"/>
                    <a:pt x="211"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72" name="Google Shape;872;p21"/>
            <p:cNvSpPr/>
            <p:nvPr/>
          </p:nvSpPr>
          <p:spPr>
            <a:xfrm>
              <a:off x="5502891" y="3623966"/>
              <a:ext cx="31491" cy="29102"/>
            </a:xfrm>
            <a:custGeom>
              <a:avLst/>
              <a:gdLst/>
              <a:ahLst/>
              <a:cxnLst/>
              <a:rect l="l" t="t" r="r" b="b"/>
              <a:pathLst>
                <a:path w="936" h="865" extrusionOk="0">
                  <a:moveTo>
                    <a:pt x="0" y="0"/>
                  </a:moveTo>
                  <a:cubicBezTo>
                    <a:pt x="0" y="0"/>
                    <a:pt x="289" y="865"/>
                    <a:pt x="706" y="865"/>
                  </a:cubicBezTo>
                  <a:cubicBezTo>
                    <a:pt x="778" y="865"/>
                    <a:pt x="855" y="838"/>
                    <a:pt x="935" y="776"/>
                  </a:cubicBezTo>
                  <a:lnTo>
                    <a:pt x="935" y="99"/>
                  </a:lnTo>
                  <a:cubicBezTo>
                    <a:pt x="906" y="114"/>
                    <a:pt x="857" y="120"/>
                    <a:pt x="796" y="120"/>
                  </a:cubicBezTo>
                  <a:cubicBezTo>
                    <a:pt x="520" y="120"/>
                    <a:pt x="1" y="0"/>
                    <a:pt x="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73" name="Google Shape;873;p21"/>
            <p:cNvSpPr/>
            <p:nvPr/>
          </p:nvSpPr>
          <p:spPr>
            <a:xfrm>
              <a:off x="5340254" y="3481818"/>
              <a:ext cx="178718" cy="215021"/>
            </a:xfrm>
            <a:custGeom>
              <a:avLst/>
              <a:gdLst/>
              <a:ahLst/>
              <a:cxnLst/>
              <a:rect l="l" t="t" r="r" b="b"/>
              <a:pathLst>
                <a:path w="5312" h="6391" extrusionOk="0">
                  <a:moveTo>
                    <a:pt x="4120" y="1"/>
                  </a:moveTo>
                  <a:cubicBezTo>
                    <a:pt x="3945" y="1"/>
                    <a:pt x="3777" y="48"/>
                    <a:pt x="3641" y="127"/>
                  </a:cubicBezTo>
                  <a:cubicBezTo>
                    <a:pt x="3461" y="49"/>
                    <a:pt x="3270" y="11"/>
                    <a:pt x="3080" y="11"/>
                  </a:cubicBezTo>
                  <a:cubicBezTo>
                    <a:pt x="2641" y="11"/>
                    <a:pt x="2208" y="216"/>
                    <a:pt x="1930" y="605"/>
                  </a:cubicBezTo>
                  <a:cubicBezTo>
                    <a:pt x="1691" y="605"/>
                    <a:pt x="1453" y="644"/>
                    <a:pt x="1254" y="803"/>
                  </a:cubicBezTo>
                  <a:cubicBezTo>
                    <a:pt x="935" y="1042"/>
                    <a:pt x="737" y="1500"/>
                    <a:pt x="697" y="1898"/>
                  </a:cubicBezTo>
                  <a:cubicBezTo>
                    <a:pt x="259" y="2156"/>
                    <a:pt x="1" y="2713"/>
                    <a:pt x="180" y="3250"/>
                  </a:cubicBezTo>
                  <a:cubicBezTo>
                    <a:pt x="239" y="3429"/>
                    <a:pt x="339" y="3608"/>
                    <a:pt x="458" y="3728"/>
                  </a:cubicBezTo>
                  <a:lnTo>
                    <a:pt x="458" y="3947"/>
                  </a:lnTo>
                  <a:cubicBezTo>
                    <a:pt x="498" y="4285"/>
                    <a:pt x="677" y="4543"/>
                    <a:pt x="935" y="4782"/>
                  </a:cubicBezTo>
                  <a:cubicBezTo>
                    <a:pt x="975" y="4822"/>
                    <a:pt x="995" y="5220"/>
                    <a:pt x="1055" y="5299"/>
                  </a:cubicBezTo>
                  <a:cubicBezTo>
                    <a:pt x="1134" y="5478"/>
                    <a:pt x="1234" y="5637"/>
                    <a:pt x="1373" y="5797"/>
                  </a:cubicBezTo>
                  <a:cubicBezTo>
                    <a:pt x="1694" y="6104"/>
                    <a:pt x="2260" y="6391"/>
                    <a:pt x="2761" y="6391"/>
                  </a:cubicBezTo>
                  <a:cubicBezTo>
                    <a:pt x="2975" y="6391"/>
                    <a:pt x="3176" y="6339"/>
                    <a:pt x="3342" y="6214"/>
                  </a:cubicBezTo>
                  <a:cubicBezTo>
                    <a:pt x="3820" y="5876"/>
                    <a:pt x="3661" y="5319"/>
                    <a:pt x="3362" y="4941"/>
                  </a:cubicBezTo>
                  <a:cubicBezTo>
                    <a:pt x="3124" y="4623"/>
                    <a:pt x="2626" y="4225"/>
                    <a:pt x="2626" y="3807"/>
                  </a:cubicBezTo>
                  <a:cubicBezTo>
                    <a:pt x="2626" y="3708"/>
                    <a:pt x="2646" y="3588"/>
                    <a:pt x="2746" y="3509"/>
                  </a:cubicBezTo>
                  <a:cubicBezTo>
                    <a:pt x="2788" y="3475"/>
                    <a:pt x="2827" y="3461"/>
                    <a:pt x="2863" y="3461"/>
                  </a:cubicBezTo>
                  <a:cubicBezTo>
                    <a:pt x="2995" y="3461"/>
                    <a:pt x="3089" y="3654"/>
                    <a:pt x="3183" y="3748"/>
                  </a:cubicBezTo>
                  <a:cubicBezTo>
                    <a:pt x="3278" y="3842"/>
                    <a:pt x="3550" y="4329"/>
                    <a:pt x="3731" y="4329"/>
                  </a:cubicBezTo>
                  <a:cubicBezTo>
                    <a:pt x="3741" y="4329"/>
                    <a:pt x="3751" y="4328"/>
                    <a:pt x="3760" y="4324"/>
                  </a:cubicBezTo>
                  <a:cubicBezTo>
                    <a:pt x="4437" y="4126"/>
                    <a:pt x="3919" y="3210"/>
                    <a:pt x="3939" y="2693"/>
                  </a:cubicBezTo>
                  <a:cubicBezTo>
                    <a:pt x="4138" y="2634"/>
                    <a:pt x="4357" y="2514"/>
                    <a:pt x="4456" y="2335"/>
                  </a:cubicBezTo>
                  <a:cubicBezTo>
                    <a:pt x="4516" y="2236"/>
                    <a:pt x="4536" y="2136"/>
                    <a:pt x="4556" y="2037"/>
                  </a:cubicBezTo>
                  <a:cubicBezTo>
                    <a:pt x="4815" y="1997"/>
                    <a:pt x="5053" y="1858"/>
                    <a:pt x="5173" y="1619"/>
                  </a:cubicBezTo>
                  <a:cubicBezTo>
                    <a:pt x="5312" y="1400"/>
                    <a:pt x="5312" y="1102"/>
                    <a:pt x="5173" y="803"/>
                  </a:cubicBezTo>
                  <a:cubicBezTo>
                    <a:pt x="5053" y="465"/>
                    <a:pt x="4775" y="207"/>
                    <a:pt x="4516" y="87"/>
                  </a:cubicBezTo>
                  <a:cubicBezTo>
                    <a:pt x="4388" y="27"/>
                    <a:pt x="4252" y="1"/>
                    <a:pt x="4120"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74" name="Google Shape;874;p21"/>
            <p:cNvSpPr/>
            <p:nvPr/>
          </p:nvSpPr>
          <p:spPr>
            <a:xfrm>
              <a:off x="5747856" y="3358915"/>
              <a:ext cx="136562" cy="184741"/>
            </a:xfrm>
            <a:custGeom>
              <a:avLst/>
              <a:gdLst/>
              <a:ahLst/>
              <a:cxnLst/>
              <a:rect l="l" t="t" r="r" b="b"/>
              <a:pathLst>
                <a:path w="4059" h="5491" extrusionOk="0">
                  <a:moveTo>
                    <a:pt x="975" y="0"/>
                  </a:moveTo>
                  <a:lnTo>
                    <a:pt x="975" y="0"/>
                  </a:lnTo>
                  <a:cubicBezTo>
                    <a:pt x="954" y="11"/>
                    <a:pt x="933" y="21"/>
                    <a:pt x="915" y="34"/>
                  </a:cubicBezTo>
                  <a:lnTo>
                    <a:pt x="915" y="34"/>
                  </a:lnTo>
                  <a:lnTo>
                    <a:pt x="975" y="0"/>
                  </a:lnTo>
                  <a:close/>
                  <a:moveTo>
                    <a:pt x="4058" y="5192"/>
                  </a:moveTo>
                  <a:lnTo>
                    <a:pt x="3962" y="5252"/>
                  </a:lnTo>
                  <a:lnTo>
                    <a:pt x="3979" y="5252"/>
                  </a:lnTo>
                  <a:cubicBezTo>
                    <a:pt x="3999" y="5232"/>
                    <a:pt x="4038" y="5232"/>
                    <a:pt x="4058" y="5192"/>
                  </a:cubicBezTo>
                  <a:close/>
                  <a:moveTo>
                    <a:pt x="915" y="34"/>
                  </a:moveTo>
                  <a:lnTo>
                    <a:pt x="557" y="239"/>
                  </a:lnTo>
                  <a:cubicBezTo>
                    <a:pt x="537" y="279"/>
                    <a:pt x="478" y="299"/>
                    <a:pt x="458" y="319"/>
                  </a:cubicBezTo>
                  <a:cubicBezTo>
                    <a:pt x="458" y="319"/>
                    <a:pt x="438" y="319"/>
                    <a:pt x="438" y="339"/>
                  </a:cubicBezTo>
                  <a:lnTo>
                    <a:pt x="358" y="418"/>
                  </a:lnTo>
                  <a:lnTo>
                    <a:pt x="279" y="498"/>
                  </a:lnTo>
                  <a:cubicBezTo>
                    <a:pt x="279" y="498"/>
                    <a:pt x="279" y="518"/>
                    <a:pt x="259" y="518"/>
                  </a:cubicBezTo>
                  <a:cubicBezTo>
                    <a:pt x="239" y="538"/>
                    <a:pt x="199" y="597"/>
                    <a:pt x="179" y="617"/>
                  </a:cubicBezTo>
                  <a:cubicBezTo>
                    <a:pt x="159" y="677"/>
                    <a:pt x="139" y="697"/>
                    <a:pt x="100" y="737"/>
                  </a:cubicBezTo>
                  <a:cubicBezTo>
                    <a:pt x="80" y="776"/>
                    <a:pt x="80" y="816"/>
                    <a:pt x="60" y="836"/>
                  </a:cubicBezTo>
                  <a:lnTo>
                    <a:pt x="60" y="876"/>
                  </a:lnTo>
                  <a:cubicBezTo>
                    <a:pt x="60" y="896"/>
                    <a:pt x="40" y="916"/>
                    <a:pt x="40" y="935"/>
                  </a:cubicBezTo>
                  <a:lnTo>
                    <a:pt x="40" y="975"/>
                  </a:lnTo>
                  <a:lnTo>
                    <a:pt x="40" y="995"/>
                  </a:lnTo>
                  <a:cubicBezTo>
                    <a:pt x="40" y="1015"/>
                    <a:pt x="40" y="1035"/>
                    <a:pt x="0" y="1035"/>
                  </a:cubicBezTo>
                  <a:lnTo>
                    <a:pt x="0" y="1075"/>
                  </a:lnTo>
                  <a:lnTo>
                    <a:pt x="0" y="1095"/>
                  </a:lnTo>
                  <a:lnTo>
                    <a:pt x="0" y="1134"/>
                  </a:lnTo>
                  <a:lnTo>
                    <a:pt x="0" y="1174"/>
                  </a:lnTo>
                  <a:lnTo>
                    <a:pt x="0" y="1194"/>
                  </a:lnTo>
                  <a:lnTo>
                    <a:pt x="0" y="1254"/>
                  </a:lnTo>
                  <a:lnTo>
                    <a:pt x="0" y="1274"/>
                  </a:lnTo>
                  <a:lnTo>
                    <a:pt x="0" y="1313"/>
                  </a:lnTo>
                  <a:lnTo>
                    <a:pt x="0" y="1373"/>
                  </a:lnTo>
                  <a:lnTo>
                    <a:pt x="0" y="1393"/>
                  </a:lnTo>
                  <a:lnTo>
                    <a:pt x="0" y="1453"/>
                  </a:lnTo>
                  <a:lnTo>
                    <a:pt x="0" y="1473"/>
                  </a:lnTo>
                  <a:lnTo>
                    <a:pt x="0" y="1572"/>
                  </a:lnTo>
                  <a:lnTo>
                    <a:pt x="0" y="1671"/>
                  </a:lnTo>
                  <a:lnTo>
                    <a:pt x="0" y="1691"/>
                  </a:lnTo>
                  <a:lnTo>
                    <a:pt x="0" y="1751"/>
                  </a:lnTo>
                  <a:lnTo>
                    <a:pt x="0" y="1791"/>
                  </a:lnTo>
                  <a:lnTo>
                    <a:pt x="0" y="1811"/>
                  </a:lnTo>
                  <a:lnTo>
                    <a:pt x="0" y="1870"/>
                  </a:lnTo>
                  <a:lnTo>
                    <a:pt x="0" y="1890"/>
                  </a:lnTo>
                  <a:lnTo>
                    <a:pt x="0" y="1950"/>
                  </a:lnTo>
                  <a:lnTo>
                    <a:pt x="0" y="1970"/>
                  </a:lnTo>
                  <a:cubicBezTo>
                    <a:pt x="0" y="1990"/>
                    <a:pt x="0" y="2049"/>
                    <a:pt x="40" y="2069"/>
                  </a:cubicBezTo>
                  <a:lnTo>
                    <a:pt x="40" y="2089"/>
                  </a:lnTo>
                  <a:cubicBezTo>
                    <a:pt x="40" y="2109"/>
                    <a:pt x="40" y="2149"/>
                    <a:pt x="60" y="2169"/>
                  </a:cubicBezTo>
                  <a:lnTo>
                    <a:pt x="60" y="2189"/>
                  </a:lnTo>
                  <a:lnTo>
                    <a:pt x="60" y="2248"/>
                  </a:lnTo>
                  <a:lnTo>
                    <a:pt x="60" y="2288"/>
                  </a:lnTo>
                  <a:lnTo>
                    <a:pt x="60" y="2308"/>
                  </a:lnTo>
                  <a:lnTo>
                    <a:pt x="60" y="2368"/>
                  </a:lnTo>
                  <a:lnTo>
                    <a:pt x="60" y="2388"/>
                  </a:lnTo>
                  <a:lnTo>
                    <a:pt x="60" y="2447"/>
                  </a:lnTo>
                  <a:lnTo>
                    <a:pt x="60" y="2487"/>
                  </a:lnTo>
                  <a:lnTo>
                    <a:pt x="60" y="2507"/>
                  </a:lnTo>
                  <a:cubicBezTo>
                    <a:pt x="60" y="2547"/>
                    <a:pt x="60" y="2567"/>
                    <a:pt x="80" y="2587"/>
                  </a:cubicBezTo>
                  <a:lnTo>
                    <a:pt x="80" y="2646"/>
                  </a:lnTo>
                  <a:cubicBezTo>
                    <a:pt x="80" y="2666"/>
                    <a:pt x="100" y="2706"/>
                    <a:pt x="100" y="2746"/>
                  </a:cubicBezTo>
                  <a:lnTo>
                    <a:pt x="100" y="2766"/>
                  </a:lnTo>
                  <a:cubicBezTo>
                    <a:pt x="100" y="2785"/>
                    <a:pt x="139" y="2805"/>
                    <a:pt x="139" y="2865"/>
                  </a:cubicBezTo>
                  <a:lnTo>
                    <a:pt x="139" y="2885"/>
                  </a:lnTo>
                  <a:cubicBezTo>
                    <a:pt x="139" y="2885"/>
                    <a:pt x="139" y="2905"/>
                    <a:pt x="159" y="2905"/>
                  </a:cubicBezTo>
                  <a:cubicBezTo>
                    <a:pt x="159" y="2945"/>
                    <a:pt x="179" y="2945"/>
                    <a:pt x="179" y="2964"/>
                  </a:cubicBezTo>
                  <a:cubicBezTo>
                    <a:pt x="179" y="2964"/>
                    <a:pt x="179" y="2984"/>
                    <a:pt x="199" y="2984"/>
                  </a:cubicBezTo>
                  <a:cubicBezTo>
                    <a:pt x="199" y="3004"/>
                    <a:pt x="199" y="3004"/>
                    <a:pt x="219" y="3044"/>
                  </a:cubicBezTo>
                  <a:lnTo>
                    <a:pt x="219" y="3064"/>
                  </a:lnTo>
                  <a:cubicBezTo>
                    <a:pt x="219" y="3084"/>
                    <a:pt x="259" y="3104"/>
                    <a:pt x="259" y="3104"/>
                  </a:cubicBezTo>
                  <a:cubicBezTo>
                    <a:pt x="259" y="3104"/>
                    <a:pt x="259" y="3144"/>
                    <a:pt x="279" y="3144"/>
                  </a:cubicBezTo>
                  <a:cubicBezTo>
                    <a:pt x="299" y="3163"/>
                    <a:pt x="299" y="3203"/>
                    <a:pt x="318" y="3243"/>
                  </a:cubicBezTo>
                  <a:cubicBezTo>
                    <a:pt x="318" y="3243"/>
                    <a:pt x="318" y="3263"/>
                    <a:pt x="358" y="3263"/>
                  </a:cubicBezTo>
                  <a:cubicBezTo>
                    <a:pt x="358" y="3283"/>
                    <a:pt x="378" y="3303"/>
                    <a:pt x="378" y="3342"/>
                  </a:cubicBezTo>
                  <a:cubicBezTo>
                    <a:pt x="378" y="3362"/>
                    <a:pt x="398" y="3382"/>
                    <a:pt x="398" y="3402"/>
                  </a:cubicBezTo>
                  <a:cubicBezTo>
                    <a:pt x="398" y="3442"/>
                    <a:pt x="418" y="3442"/>
                    <a:pt x="418" y="3462"/>
                  </a:cubicBezTo>
                  <a:cubicBezTo>
                    <a:pt x="458" y="3502"/>
                    <a:pt x="478" y="3561"/>
                    <a:pt x="517" y="3641"/>
                  </a:cubicBezTo>
                  <a:lnTo>
                    <a:pt x="517" y="3661"/>
                  </a:lnTo>
                  <a:lnTo>
                    <a:pt x="517" y="3681"/>
                  </a:lnTo>
                  <a:lnTo>
                    <a:pt x="677" y="3899"/>
                  </a:lnTo>
                  <a:cubicBezTo>
                    <a:pt x="677" y="3899"/>
                    <a:pt x="677" y="3939"/>
                    <a:pt x="696" y="3939"/>
                  </a:cubicBezTo>
                  <a:cubicBezTo>
                    <a:pt x="756" y="3979"/>
                    <a:pt x="776" y="4059"/>
                    <a:pt x="816" y="4098"/>
                  </a:cubicBezTo>
                  <a:lnTo>
                    <a:pt x="816" y="4138"/>
                  </a:lnTo>
                  <a:cubicBezTo>
                    <a:pt x="856" y="4158"/>
                    <a:pt x="875" y="4198"/>
                    <a:pt x="895" y="4238"/>
                  </a:cubicBezTo>
                  <a:cubicBezTo>
                    <a:pt x="915" y="4258"/>
                    <a:pt x="955" y="4277"/>
                    <a:pt x="955" y="4297"/>
                  </a:cubicBezTo>
                  <a:lnTo>
                    <a:pt x="975" y="4337"/>
                  </a:lnTo>
                  <a:cubicBezTo>
                    <a:pt x="995" y="4357"/>
                    <a:pt x="1015" y="4397"/>
                    <a:pt x="1054" y="4437"/>
                  </a:cubicBezTo>
                  <a:lnTo>
                    <a:pt x="1074" y="4456"/>
                  </a:lnTo>
                  <a:cubicBezTo>
                    <a:pt x="1094" y="4476"/>
                    <a:pt x="1094" y="4496"/>
                    <a:pt x="1114" y="4496"/>
                  </a:cubicBezTo>
                  <a:cubicBezTo>
                    <a:pt x="1114" y="4536"/>
                    <a:pt x="1154" y="4536"/>
                    <a:pt x="1154" y="4556"/>
                  </a:cubicBezTo>
                  <a:lnTo>
                    <a:pt x="1194" y="4596"/>
                  </a:lnTo>
                  <a:lnTo>
                    <a:pt x="1214" y="4635"/>
                  </a:lnTo>
                  <a:lnTo>
                    <a:pt x="1273" y="4675"/>
                  </a:lnTo>
                  <a:lnTo>
                    <a:pt x="1293" y="4695"/>
                  </a:lnTo>
                  <a:cubicBezTo>
                    <a:pt x="1293" y="4695"/>
                    <a:pt x="1313" y="4695"/>
                    <a:pt x="1313" y="4735"/>
                  </a:cubicBezTo>
                  <a:lnTo>
                    <a:pt x="1373" y="4775"/>
                  </a:lnTo>
                  <a:lnTo>
                    <a:pt x="1393" y="4795"/>
                  </a:lnTo>
                  <a:lnTo>
                    <a:pt x="1413" y="4834"/>
                  </a:lnTo>
                  <a:lnTo>
                    <a:pt x="1472" y="4874"/>
                  </a:lnTo>
                  <a:lnTo>
                    <a:pt x="1492" y="4894"/>
                  </a:lnTo>
                  <a:lnTo>
                    <a:pt x="1512" y="4934"/>
                  </a:lnTo>
                  <a:cubicBezTo>
                    <a:pt x="1552" y="4934"/>
                    <a:pt x="1552" y="4954"/>
                    <a:pt x="1572" y="4954"/>
                  </a:cubicBezTo>
                  <a:lnTo>
                    <a:pt x="1592" y="4974"/>
                  </a:lnTo>
                  <a:lnTo>
                    <a:pt x="1611" y="4994"/>
                  </a:lnTo>
                  <a:cubicBezTo>
                    <a:pt x="1651" y="4994"/>
                    <a:pt x="1651" y="5033"/>
                    <a:pt x="1671" y="5033"/>
                  </a:cubicBezTo>
                  <a:lnTo>
                    <a:pt x="1691" y="5053"/>
                  </a:lnTo>
                  <a:cubicBezTo>
                    <a:pt x="1711" y="5053"/>
                    <a:pt x="1711" y="5073"/>
                    <a:pt x="1751" y="5073"/>
                  </a:cubicBezTo>
                  <a:lnTo>
                    <a:pt x="1771" y="5093"/>
                  </a:lnTo>
                  <a:cubicBezTo>
                    <a:pt x="1791" y="5133"/>
                    <a:pt x="1810" y="5153"/>
                    <a:pt x="1870" y="5153"/>
                  </a:cubicBezTo>
                  <a:cubicBezTo>
                    <a:pt x="1890" y="5173"/>
                    <a:pt x="1910" y="5173"/>
                    <a:pt x="1950" y="5192"/>
                  </a:cubicBezTo>
                  <a:lnTo>
                    <a:pt x="1970" y="5192"/>
                  </a:lnTo>
                  <a:cubicBezTo>
                    <a:pt x="1989" y="5232"/>
                    <a:pt x="2009" y="5232"/>
                    <a:pt x="2049" y="5252"/>
                  </a:cubicBezTo>
                  <a:cubicBezTo>
                    <a:pt x="2049" y="5252"/>
                    <a:pt x="2069" y="5252"/>
                    <a:pt x="2069" y="5272"/>
                  </a:cubicBezTo>
                  <a:cubicBezTo>
                    <a:pt x="2069" y="5272"/>
                    <a:pt x="2089" y="5272"/>
                    <a:pt x="2089" y="5292"/>
                  </a:cubicBezTo>
                  <a:cubicBezTo>
                    <a:pt x="2089" y="5292"/>
                    <a:pt x="2109" y="5292"/>
                    <a:pt x="2109" y="5332"/>
                  </a:cubicBezTo>
                  <a:cubicBezTo>
                    <a:pt x="2149" y="5332"/>
                    <a:pt x="2149" y="5352"/>
                    <a:pt x="2168" y="5352"/>
                  </a:cubicBezTo>
                  <a:cubicBezTo>
                    <a:pt x="2168" y="5352"/>
                    <a:pt x="2188" y="5352"/>
                    <a:pt x="2188" y="5372"/>
                  </a:cubicBezTo>
                  <a:cubicBezTo>
                    <a:pt x="2208" y="5391"/>
                    <a:pt x="2248" y="5391"/>
                    <a:pt x="2268" y="5391"/>
                  </a:cubicBezTo>
                  <a:cubicBezTo>
                    <a:pt x="2288" y="5391"/>
                    <a:pt x="2308" y="5431"/>
                    <a:pt x="2348" y="5431"/>
                  </a:cubicBezTo>
                  <a:lnTo>
                    <a:pt x="2367" y="5431"/>
                  </a:lnTo>
                  <a:cubicBezTo>
                    <a:pt x="2387" y="5431"/>
                    <a:pt x="2387" y="5431"/>
                    <a:pt x="2407" y="5451"/>
                  </a:cubicBezTo>
                  <a:lnTo>
                    <a:pt x="3044" y="5451"/>
                  </a:lnTo>
                  <a:cubicBezTo>
                    <a:pt x="3064" y="5451"/>
                    <a:pt x="3103" y="5451"/>
                    <a:pt x="3143" y="5431"/>
                  </a:cubicBezTo>
                  <a:cubicBezTo>
                    <a:pt x="3183" y="5431"/>
                    <a:pt x="3243" y="5391"/>
                    <a:pt x="3263" y="5391"/>
                  </a:cubicBezTo>
                  <a:cubicBezTo>
                    <a:pt x="3282" y="5391"/>
                    <a:pt x="3302" y="5372"/>
                    <a:pt x="3302" y="5372"/>
                  </a:cubicBezTo>
                  <a:cubicBezTo>
                    <a:pt x="3541" y="5491"/>
                    <a:pt x="3541" y="5491"/>
                    <a:pt x="3561" y="5491"/>
                  </a:cubicBezTo>
                  <a:cubicBezTo>
                    <a:pt x="3581" y="5471"/>
                    <a:pt x="3601" y="5471"/>
                    <a:pt x="3641" y="5451"/>
                  </a:cubicBezTo>
                  <a:lnTo>
                    <a:pt x="3962" y="5252"/>
                  </a:lnTo>
                  <a:lnTo>
                    <a:pt x="3959" y="5252"/>
                  </a:lnTo>
                  <a:cubicBezTo>
                    <a:pt x="3939" y="5252"/>
                    <a:pt x="3939" y="5272"/>
                    <a:pt x="3919" y="5272"/>
                  </a:cubicBezTo>
                  <a:lnTo>
                    <a:pt x="3879" y="5272"/>
                  </a:lnTo>
                  <a:cubicBezTo>
                    <a:pt x="3839" y="5292"/>
                    <a:pt x="3780" y="5292"/>
                    <a:pt x="3760" y="5292"/>
                  </a:cubicBezTo>
                  <a:cubicBezTo>
                    <a:pt x="3740" y="5292"/>
                    <a:pt x="3680" y="5292"/>
                    <a:pt x="3660" y="5332"/>
                  </a:cubicBezTo>
                  <a:lnTo>
                    <a:pt x="3183" y="5332"/>
                  </a:lnTo>
                  <a:cubicBezTo>
                    <a:pt x="3163" y="5332"/>
                    <a:pt x="3143" y="5332"/>
                    <a:pt x="3143" y="5292"/>
                  </a:cubicBezTo>
                  <a:lnTo>
                    <a:pt x="3084" y="5292"/>
                  </a:lnTo>
                  <a:cubicBezTo>
                    <a:pt x="3064" y="5292"/>
                    <a:pt x="3044" y="5272"/>
                    <a:pt x="3004" y="5272"/>
                  </a:cubicBezTo>
                  <a:lnTo>
                    <a:pt x="2984" y="5272"/>
                  </a:lnTo>
                  <a:cubicBezTo>
                    <a:pt x="2964" y="5272"/>
                    <a:pt x="2944" y="5252"/>
                    <a:pt x="2885" y="5252"/>
                  </a:cubicBezTo>
                  <a:cubicBezTo>
                    <a:pt x="2865" y="5212"/>
                    <a:pt x="2805" y="5212"/>
                    <a:pt x="2785" y="5192"/>
                  </a:cubicBezTo>
                  <a:cubicBezTo>
                    <a:pt x="2785" y="5192"/>
                    <a:pt x="2765" y="5192"/>
                    <a:pt x="2765" y="5173"/>
                  </a:cubicBezTo>
                  <a:cubicBezTo>
                    <a:pt x="2745" y="5173"/>
                    <a:pt x="2706" y="5153"/>
                    <a:pt x="2686" y="5153"/>
                  </a:cubicBezTo>
                  <a:cubicBezTo>
                    <a:pt x="2686" y="5153"/>
                    <a:pt x="2666" y="5153"/>
                    <a:pt x="2666" y="5113"/>
                  </a:cubicBezTo>
                  <a:cubicBezTo>
                    <a:pt x="2646" y="5093"/>
                    <a:pt x="2606" y="5093"/>
                    <a:pt x="2566" y="5073"/>
                  </a:cubicBezTo>
                  <a:cubicBezTo>
                    <a:pt x="2546" y="5053"/>
                    <a:pt x="2487" y="5013"/>
                    <a:pt x="2467" y="4994"/>
                  </a:cubicBezTo>
                  <a:cubicBezTo>
                    <a:pt x="2447" y="4974"/>
                    <a:pt x="2387" y="4954"/>
                    <a:pt x="2367" y="4914"/>
                  </a:cubicBezTo>
                  <a:lnTo>
                    <a:pt x="2348" y="4894"/>
                  </a:lnTo>
                  <a:cubicBezTo>
                    <a:pt x="2308" y="4874"/>
                    <a:pt x="2288" y="4874"/>
                    <a:pt x="2268" y="4854"/>
                  </a:cubicBezTo>
                  <a:cubicBezTo>
                    <a:pt x="2248" y="4854"/>
                    <a:pt x="2248" y="4815"/>
                    <a:pt x="2208" y="4815"/>
                  </a:cubicBezTo>
                  <a:cubicBezTo>
                    <a:pt x="2188" y="4795"/>
                    <a:pt x="2168" y="4795"/>
                    <a:pt x="2168" y="4775"/>
                  </a:cubicBezTo>
                  <a:cubicBezTo>
                    <a:pt x="2149" y="4775"/>
                    <a:pt x="2149" y="4755"/>
                    <a:pt x="2109" y="4755"/>
                  </a:cubicBezTo>
                  <a:cubicBezTo>
                    <a:pt x="2089" y="4715"/>
                    <a:pt x="2069" y="4715"/>
                    <a:pt x="2069" y="4695"/>
                  </a:cubicBezTo>
                  <a:cubicBezTo>
                    <a:pt x="2049" y="4695"/>
                    <a:pt x="2049" y="4675"/>
                    <a:pt x="2009" y="4655"/>
                  </a:cubicBezTo>
                  <a:lnTo>
                    <a:pt x="1970" y="4596"/>
                  </a:lnTo>
                  <a:lnTo>
                    <a:pt x="1910" y="4556"/>
                  </a:lnTo>
                  <a:lnTo>
                    <a:pt x="1870" y="4496"/>
                  </a:lnTo>
                  <a:lnTo>
                    <a:pt x="1810" y="4456"/>
                  </a:lnTo>
                  <a:lnTo>
                    <a:pt x="1771" y="4397"/>
                  </a:lnTo>
                  <a:cubicBezTo>
                    <a:pt x="1771" y="4377"/>
                    <a:pt x="1751" y="4377"/>
                    <a:pt x="1751" y="4357"/>
                  </a:cubicBezTo>
                  <a:lnTo>
                    <a:pt x="1671" y="4277"/>
                  </a:lnTo>
                  <a:lnTo>
                    <a:pt x="1651" y="4258"/>
                  </a:lnTo>
                  <a:cubicBezTo>
                    <a:pt x="1611" y="4218"/>
                    <a:pt x="1592" y="4178"/>
                    <a:pt x="1552" y="4158"/>
                  </a:cubicBezTo>
                  <a:cubicBezTo>
                    <a:pt x="1552" y="4158"/>
                    <a:pt x="1552" y="4118"/>
                    <a:pt x="1512" y="4118"/>
                  </a:cubicBezTo>
                  <a:lnTo>
                    <a:pt x="1452" y="4059"/>
                  </a:lnTo>
                  <a:cubicBezTo>
                    <a:pt x="1413" y="4019"/>
                    <a:pt x="1393" y="3979"/>
                    <a:pt x="1373" y="3959"/>
                  </a:cubicBezTo>
                  <a:lnTo>
                    <a:pt x="1353" y="3919"/>
                  </a:lnTo>
                  <a:cubicBezTo>
                    <a:pt x="1293" y="3880"/>
                    <a:pt x="1273" y="3800"/>
                    <a:pt x="1214" y="3760"/>
                  </a:cubicBezTo>
                  <a:lnTo>
                    <a:pt x="1194" y="3720"/>
                  </a:lnTo>
                  <a:lnTo>
                    <a:pt x="1054" y="3502"/>
                  </a:lnTo>
                  <a:cubicBezTo>
                    <a:pt x="1054" y="3502"/>
                    <a:pt x="1054" y="3482"/>
                    <a:pt x="1035" y="3482"/>
                  </a:cubicBezTo>
                  <a:cubicBezTo>
                    <a:pt x="995" y="3422"/>
                    <a:pt x="955" y="3382"/>
                    <a:pt x="935" y="3303"/>
                  </a:cubicBezTo>
                  <a:cubicBezTo>
                    <a:pt x="935" y="3283"/>
                    <a:pt x="895" y="3263"/>
                    <a:pt x="895" y="3263"/>
                  </a:cubicBezTo>
                  <a:cubicBezTo>
                    <a:pt x="895" y="3223"/>
                    <a:pt x="875" y="3203"/>
                    <a:pt x="875" y="3183"/>
                  </a:cubicBezTo>
                  <a:cubicBezTo>
                    <a:pt x="856" y="3163"/>
                    <a:pt x="856" y="3124"/>
                    <a:pt x="836" y="3084"/>
                  </a:cubicBezTo>
                  <a:cubicBezTo>
                    <a:pt x="836" y="3084"/>
                    <a:pt x="836" y="3064"/>
                    <a:pt x="796" y="3064"/>
                  </a:cubicBezTo>
                  <a:cubicBezTo>
                    <a:pt x="776" y="3004"/>
                    <a:pt x="776" y="2984"/>
                    <a:pt x="756" y="2925"/>
                  </a:cubicBezTo>
                  <a:cubicBezTo>
                    <a:pt x="756" y="2925"/>
                    <a:pt x="756" y="2905"/>
                    <a:pt x="736" y="2905"/>
                  </a:cubicBezTo>
                  <a:cubicBezTo>
                    <a:pt x="696" y="2885"/>
                    <a:pt x="696" y="2865"/>
                    <a:pt x="677" y="2805"/>
                  </a:cubicBezTo>
                  <a:cubicBezTo>
                    <a:pt x="677" y="2785"/>
                    <a:pt x="677" y="2785"/>
                    <a:pt x="657" y="2766"/>
                  </a:cubicBezTo>
                  <a:cubicBezTo>
                    <a:pt x="657" y="2726"/>
                    <a:pt x="637" y="2706"/>
                    <a:pt x="637" y="2686"/>
                  </a:cubicBezTo>
                  <a:cubicBezTo>
                    <a:pt x="637" y="2686"/>
                    <a:pt x="637" y="2666"/>
                    <a:pt x="597" y="2666"/>
                  </a:cubicBezTo>
                  <a:cubicBezTo>
                    <a:pt x="577" y="2626"/>
                    <a:pt x="577" y="2587"/>
                    <a:pt x="557" y="2567"/>
                  </a:cubicBezTo>
                  <a:lnTo>
                    <a:pt x="557" y="2527"/>
                  </a:lnTo>
                  <a:cubicBezTo>
                    <a:pt x="537" y="2487"/>
                    <a:pt x="537" y="2467"/>
                    <a:pt x="497" y="2408"/>
                  </a:cubicBezTo>
                  <a:lnTo>
                    <a:pt x="497" y="2368"/>
                  </a:lnTo>
                  <a:cubicBezTo>
                    <a:pt x="497" y="2328"/>
                    <a:pt x="478" y="2308"/>
                    <a:pt x="478" y="2288"/>
                  </a:cubicBezTo>
                  <a:lnTo>
                    <a:pt x="478" y="2228"/>
                  </a:lnTo>
                  <a:cubicBezTo>
                    <a:pt x="478" y="2209"/>
                    <a:pt x="458" y="2189"/>
                    <a:pt x="458" y="2169"/>
                  </a:cubicBezTo>
                  <a:lnTo>
                    <a:pt x="458" y="2109"/>
                  </a:lnTo>
                  <a:cubicBezTo>
                    <a:pt x="458" y="2089"/>
                    <a:pt x="458" y="2069"/>
                    <a:pt x="438" y="2030"/>
                  </a:cubicBezTo>
                  <a:lnTo>
                    <a:pt x="438" y="1990"/>
                  </a:lnTo>
                  <a:cubicBezTo>
                    <a:pt x="438" y="1970"/>
                    <a:pt x="398" y="1910"/>
                    <a:pt x="398" y="1890"/>
                  </a:cubicBezTo>
                  <a:lnTo>
                    <a:pt x="398" y="1870"/>
                  </a:lnTo>
                  <a:cubicBezTo>
                    <a:pt x="398" y="1811"/>
                    <a:pt x="398" y="1791"/>
                    <a:pt x="378" y="1731"/>
                  </a:cubicBezTo>
                  <a:lnTo>
                    <a:pt x="378" y="1711"/>
                  </a:lnTo>
                  <a:lnTo>
                    <a:pt x="378" y="1632"/>
                  </a:lnTo>
                  <a:lnTo>
                    <a:pt x="378" y="1592"/>
                  </a:lnTo>
                  <a:lnTo>
                    <a:pt x="378" y="1512"/>
                  </a:lnTo>
                  <a:lnTo>
                    <a:pt x="378" y="1473"/>
                  </a:lnTo>
                  <a:lnTo>
                    <a:pt x="378" y="1333"/>
                  </a:lnTo>
                  <a:lnTo>
                    <a:pt x="378" y="1214"/>
                  </a:lnTo>
                  <a:lnTo>
                    <a:pt x="378" y="1194"/>
                  </a:lnTo>
                  <a:lnTo>
                    <a:pt x="378" y="1114"/>
                  </a:lnTo>
                  <a:lnTo>
                    <a:pt x="378" y="1075"/>
                  </a:lnTo>
                  <a:lnTo>
                    <a:pt x="378" y="995"/>
                  </a:lnTo>
                  <a:lnTo>
                    <a:pt x="378" y="935"/>
                  </a:lnTo>
                  <a:lnTo>
                    <a:pt x="378" y="896"/>
                  </a:lnTo>
                  <a:lnTo>
                    <a:pt x="378" y="836"/>
                  </a:lnTo>
                  <a:lnTo>
                    <a:pt x="378" y="796"/>
                  </a:lnTo>
                  <a:cubicBezTo>
                    <a:pt x="378" y="776"/>
                    <a:pt x="378" y="737"/>
                    <a:pt x="398" y="737"/>
                  </a:cubicBezTo>
                  <a:cubicBezTo>
                    <a:pt x="398" y="717"/>
                    <a:pt x="398" y="717"/>
                    <a:pt x="438" y="697"/>
                  </a:cubicBezTo>
                  <a:cubicBezTo>
                    <a:pt x="438" y="677"/>
                    <a:pt x="458" y="637"/>
                    <a:pt x="458" y="617"/>
                  </a:cubicBezTo>
                  <a:cubicBezTo>
                    <a:pt x="458" y="617"/>
                    <a:pt x="458" y="597"/>
                    <a:pt x="478" y="597"/>
                  </a:cubicBezTo>
                  <a:cubicBezTo>
                    <a:pt x="497" y="577"/>
                    <a:pt x="497" y="518"/>
                    <a:pt x="537" y="498"/>
                  </a:cubicBezTo>
                  <a:cubicBezTo>
                    <a:pt x="557" y="438"/>
                    <a:pt x="577" y="398"/>
                    <a:pt x="597" y="378"/>
                  </a:cubicBezTo>
                  <a:cubicBezTo>
                    <a:pt x="637" y="339"/>
                    <a:pt x="657" y="299"/>
                    <a:pt x="677" y="279"/>
                  </a:cubicBezTo>
                  <a:cubicBezTo>
                    <a:pt x="677" y="279"/>
                    <a:pt x="677" y="239"/>
                    <a:pt x="696" y="239"/>
                  </a:cubicBezTo>
                  <a:lnTo>
                    <a:pt x="776" y="180"/>
                  </a:lnTo>
                  <a:lnTo>
                    <a:pt x="856" y="100"/>
                  </a:lnTo>
                  <a:cubicBezTo>
                    <a:pt x="856" y="100"/>
                    <a:pt x="875" y="100"/>
                    <a:pt x="875" y="80"/>
                  </a:cubicBezTo>
                  <a:cubicBezTo>
                    <a:pt x="885" y="61"/>
                    <a:pt x="899" y="47"/>
                    <a:pt x="915" y="34"/>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75" name="Google Shape;875;p21"/>
            <p:cNvSpPr/>
            <p:nvPr/>
          </p:nvSpPr>
          <p:spPr>
            <a:xfrm>
              <a:off x="5757882" y="3332134"/>
              <a:ext cx="166674" cy="230934"/>
            </a:xfrm>
            <a:custGeom>
              <a:avLst/>
              <a:gdLst/>
              <a:ahLst/>
              <a:cxnLst/>
              <a:rect l="l" t="t" r="r" b="b"/>
              <a:pathLst>
                <a:path w="4954" h="6864" extrusionOk="0">
                  <a:moveTo>
                    <a:pt x="149" y="338"/>
                  </a:moveTo>
                  <a:cubicBezTo>
                    <a:pt x="146" y="339"/>
                    <a:pt x="143" y="339"/>
                    <a:pt x="140" y="339"/>
                  </a:cubicBezTo>
                  <a:cubicBezTo>
                    <a:pt x="140" y="340"/>
                    <a:pt x="140" y="341"/>
                    <a:pt x="140" y="343"/>
                  </a:cubicBezTo>
                  <a:lnTo>
                    <a:pt x="140" y="343"/>
                  </a:lnTo>
                  <a:lnTo>
                    <a:pt x="149" y="338"/>
                  </a:lnTo>
                  <a:close/>
                  <a:moveTo>
                    <a:pt x="140" y="343"/>
                  </a:moveTo>
                  <a:lnTo>
                    <a:pt x="1" y="419"/>
                  </a:lnTo>
                  <a:cubicBezTo>
                    <a:pt x="40" y="399"/>
                    <a:pt x="80" y="399"/>
                    <a:pt x="100" y="379"/>
                  </a:cubicBezTo>
                  <a:cubicBezTo>
                    <a:pt x="100" y="379"/>
                    <a:pt x="137" y="379"/>
                    <a:pt x="140" y="343"/>
                  </a:cubicBezTo>
                  <a:close/>
                  <a:moveTo>
                    <a:pt x="936" y="1"/>
                  </a:moveTo>
                  <a:cubicBezTo>
                    <a:pt x="876" y="1"/>
                    <a:pt x="856" y="1"/>
                    <a:pt x="796" y="21"/>
                  </a:cubicBezTo>
                  <a:lnTo>
                    <a:pt x="776" y="21"/>
                  </a:lnTo>
                  <a:cubicBezTo>
                    <a:pt x="756" y="21"/>
                    <a:pt x="737" y="21"/>
                    <a:pt x="697" y="41"/>
                  </a:cubicBezTo>
                  <a:lnTo>
                    <a:pt x="677" y="41"/>
                  </a:lnTo>
                  <a:cubicBezTo>
                    <a:pt x="657" y="41"/>
                    <a:pt x="657" y="41"/>
                    <a:pt x="637" y="80"/>
                  </a:cubicBezTo>
                  <a:cubicBezTo>
                    <a:pt x="597" y="80"/>
                    <a:pt x="577" y="100"/>
                    <a:pt x="558" y="100"/>
                  </a:cubicBezTo>
                  <a:cubicBezTo>
                    <a:pt x="558" y="100"/>
                    <a:pt x="538" y="100"/>
                    <a:pt x="538" y="120"/>
                  </a:cubicBezTo>
                  <a:cubicBezTo>
                    <a:pt x="498" y="140"/>
                    <a:pt x="458" y="140"/>
                    <a:pt x="438" y="180"/>
                  </a:cubicBezTo>
                  <a:lnTo>
                    <a:pt x="149" y="338"/>
                  </a:lnTo>
                  <a:lnTo>
                    <a:pt x="149" y="338"/>
                  </a:lnTo>
                  <a:cubicBezTo>
                    <a:pt x="166" y="334"/>
                    <a:pt x="183" y="319"/>
                    <a:pt x="199" y="319"/>
                  </a:cubicBezTo>
                  <a:cubicBezTo>
                    <a:pt x="239" y="319"/>
                    <a:pt x="259" y="299"/>
                    <a:pt x="259" y="299"/>
                  </a:cubicBezTo>
                  <a:lnTo>
                    <a:pt x="279" y="299"/>
                  </a:lnTo>
                  <a:cubicBezTo>
                    <a:pt x="299" y="299"/>
                    <a:pt x="339" y="279"/>
                    <a:pt x="359" y="279"/>
                  </a:cubicBezTo>
                  <a:lnTo>
                    <a:pt x="398" y="279"/>
                  </a:lnTo>
                  <a:cubicBezTo>
                    <a:pt x="458" y="279"/>
                    <a:pt x="478" y="239"/>
                    <a:pt x="538" y="239"/>
                  </a:cubicBezTo>
                  <a:lnTo>
                    <a:pt x="995" y="239"/>
                  </a:lnTo>
                  <a:cubicBezTo>
                    <a:pt x="1035" y="239"/>
                    <a:pt x="1055" y="239"/>
                    <a:pt x="1075" y="279"/>
                  </a:cubicBezTo>
                  <a:lnTo>
                    <a:pt x="1134" y="279"/>
                  </a:lnTo>
                  <a:cubicBezTo>
                    <a:pt x="1154" y="279"/>
                    <a:pt x="1174" y="279"/>
                    <a:pt x="1194" y="299"/>
                  </a:cubicBezTo>
                  <a:cubicBezTo>
                    <a:pt x="1234" y="299"/>
                    <a:pt x="1234" y="299"/>
                    <a:pt x="1254" y="319"/>
                  </a:cubicBezTo>
                  <a:cubicBezTo>
                    <a:pt x="1274" y="319"/>
                    <a:pt x="1294" y="339"/>
                    <a:pt x="1333" y="339"/>
                  </a:cubicBezTo>
                  <a:cubicBezTo>
                    <a:pt x="1353" y="339"/>
                    <a:pt x="1353" y="339"/>
                    <a:pt x="1373" y="379"/>
                  </a:cubicBezTo>
                  <a:cubicBezTo>
                    <a:pt x="1433" y="399"/>
                    <a:pt x="1453" y="399"/>
                    <a:pt x="1493" y="419"/>
                  </a:cubicBezTo>
                  <a:cubicBezTo>
                    <a:pt x="1552" y="438"/>
                    <a:pt x="1572" y="438"/>
                    <a:pt x="1632" y="478"/>
                  </a:cubicBezTo>
                  <a:cubicBezTo>
                    <a:pt x="1632" y="478"/>
                    <a:pt x="1652" y="478"/>
                    <a:pt x="1672" y="498"/>
                  </a:cubicBezTo>
                  <a:cubicBezTo>
                    <a:pt x="1691" y="518"/>
                    <a:pt x="1731" y="518"/>
                    <a:pt x="1751" y="538"/>
                  </a:cubicBezTo>
                  <a:cubicBezTo>
                    <a:pt x="1771" y="538"/>
                    <a:pt x="1771" y="578"/>
                    <a:pt x="1791" y="578"/>
                  </a:cubicBezTo>
                  <a:cubicBezTo>
                    <a:pt x="1851" y="598"/>
                    <a:pt x="1870" y="617"/>
                    <a:pt x="1930" y="637"/>
                  </a:cubicBezTo>
                  <a:cubicBezTo>
                    <a:pt x="1970" y="677"/>
                    <a:pt x="1990" y="697"/>
                    <a:pt x="2050" y="717"/>
                  </a:cubicBezTo>
                  <a:cubicBezTo>
                    <a:pt x="2089" y="737"/>
                    <a:pt x="2129" y="777"/>
                    <a:pt x="2169" y="796"/>
                  </a:cubicBezTo>
                  <a:cubicBezTo>
                    <a:pt x="2189" y="796"/>
                    <a:pt x="2189" y="816"/>
                    <a:pt x="2229" y="816"/>
                  </a:cubicBezTo>
                  <a:cubicBezTo>
                    <a:pt x="2248" y="836"/>
                    <a:pt x="2268" y="876"/>
                    <a:pt x="2288" y="876"/>
                  </a:cubicBezTo>
                  <a:cubicBezTo>
                    <a:pt x="2328" y="876"/>
                    <a:pt x="2328" y="896"/>
                    <a:pt x="2348" y="916"/>
                  </a:cubicBezTo>
                  <a:cubicBezTo>
                    <a:pt x="2368" y="936"/>
                    <a:pt x="2388" y="976"/>
                    <a:pt x="2427" y="976"/>
                  </a:cubicBezTo>
                  <a:lnTo>
                    <a:pt x="2467" y="1015"/>
                  </a:lnTo>
                  <a:cubicBezTo>
                    <a:pt x="2487" y="1035"/>
                    <a:pt x="2527" y="1075"/>
                    <a:pt x="2547" y="1075"/>
                  </a:cubicBezTo>
                  <a:lnTo>
                    <a:pt x="2587" y="1115"/>
                  </a:lnTo>
                  <a:cubicBezTo>
                    <a:pt x="2626" y="1135"/>
                    <a:pt x="2646" y="1174"/>
                    <a:pt x="2666" y="1174"/>
                  </a:cubicBezTo>
                  <a:lnTo>
                    <a:pt x="2726" y="1214"/>
                  </a:lnTo>
                  <a:lnTo>
                    <a:pt x="2786" y="1294"/>
                  </a:lnTo>
                  <a:lnTo>
                    <a:pt x="2845" y="1334"/>
                  </a:lnTo>
                  <a:lnTo>
                    <a:pt x="2925" y="1413"/>
                  </a:lnTo>
                  <a:lnTo>
                    <a:pt x="2965" y="1473"/>
                  </a:lnTo>
                  <a:cubicBezTo>
                    <a:pt x="2984" y="1493"/>
                    <a:pt x="3024" y="1513"/>
                    <a:pt x="3044" y="1572"/>
                  </a:cubicBezTo>
                  <a:lnTo>
                    <a:pt x="3064" y="1592"/>
                  </a:lnTo>
                  <a:cubicBezTo>
                    <a:pt x="3084" y="1632"/>
                    <a:pt x="3144" y="1672"/>
                    <a:pt x="3163" y="1712"/>
                  </a:cubicBezTo>
                  <a:lnTo>
                    <a:pt x="3183" y="1731"/>
                  </a:lnTo>
                  <a:cubicBezTo>
                    <a:pt x="3223" y="1771"/>
                    <a:pt x="3243" y="1811"/>
                    <a:pt x="3263" y="1831"/>
                  </a:cubicBezTo>
                  <a:cubicBezTo>
                    <a:pt x="3283" y="1891"/>
                    <a:pt x="3343" y="1910"/>
                    <a:pt x="3362" y="1970"/>
                  </a:cubicBezTo>
                  <a:cubicBezTo>
                    <a:pt x="3362" y="1970"/>
                    <a:pt x="3362" y="1990"/>
                    <a:pt x="3382" y="1990"/>
                  </a:cubicBezTo>
                  <a:lnTo>
                    <a:pt x="3541" y="2209"/>
                  </a:lnTo>
                  <a:cubicBezTo>
                    <a:pt x="3541" y="2229"/>
                    <a:pt x="3561" y="2229"/>
                    <a:pt x="3561" y="2269"/>
                  </a:cubicBezTo>
                  <a:cubicBezTo>
                    <a:pt x="3621" y="2368"/>
                    <a:pt x="3681" y="2428"/>
                    <a:pt x="3740" y="2527"/>
                  </a:cubicBezTo>
                  <a:lnTo>
                    <a:pt x="3760" y="2567"/>
                  </a:lnTo>
                  <a:cubicBezTo>
                    <a:pt x="3820" y="2627"/>
                    <a:pt x="3840" y="2686"/>
                    <a:pt x="3880" y="2766"/>
                  </a:cubicBezTo>
                  <a:cubicBezTo>
                    <a:pt x="3919" y="2786"/>
                    <a:pt x="3919" y="2806"/>
                    <a:pt x="3939" y="2826"/>
                  </a:cubicBezTo>
                  <a:cubicBezTo>
                    <a:pt x="3959" y="2865"/>
                    <a:pt x="3959" y="2885"/>
                    <a:pt x="3979" y="2905"/>
                  </a:cubicBezTo>
                  <a:cubicBezTo>
                    <a:pt x="4019" y="2925"/>
                    <a:pt x="4019" y="2985"/>
                    <a:pt x="4039" y="3005"/>
                  </a:cubicBezTo>
                  <a:cubicBezTo>
                    <a:pt x="4039" y="3024"/>
                    <a:pt x="4039" y="3024"/>
                    <a:pt x="4059" y="3064"/>
                  </a:cubicBezTo>
                  <a:lnTo>
                    <a:pt x="4138" y="3204"/>
                  </a:lnTo>
                  <a:cubicBezTo>
                    <a:pt x="4138" y="3223"/>
                    <a:pt x="4138" y="3223"/>
                    <a:pt x="4158" y="3263"/>
                  </a:cubicBezTo>
                  <a:cubicBezTo>
                    <a:pt x="4178" y="3283"/>
                    <a:pt x="4178" y="3323"/>
                    <a:pt x="4218" y="3363"/>
                  </a:cubicBezTo>
                  <a:cubicBezTo>
                    <a:pt x="4218" y="3383"/>
                    <a:pt x="4238" y="3383"/>
                    <a:pt x="4238" y="3402"/>
                  </a:cubicBezTo>
                  <a:cubicBezTo>
                    <a:pt x="4258" y="3422"/>
                    <a:pt x="4258" y="3482"/>
                    <a:pt x="4277" y="3502"/>
                  </a:cubicBezTo>
                  <a:cubicBezTo>
                    <a:pt x="4277" y="3522"/>
                    <a:pt x="4277" y="3522"/>
                    <a:pt x="4317" y="3562"/>
                  </a:cubicBezTo>
                  <a:cubicBezTo>
                    <a:pt x="4337" y="3601"/>
                    <a:pt x="4337" y="3661"/>
                    <a:pt x="4357" y="3681"/>
                  </a:cubicBezTo>
                  <a:lnTo>
                    <a:pt x="4357" y="3701"/>
                  </a:lnTo>
                  <a:cubicBezTo>
                    <a:pt x="4377" y="3760"/>
                    <a:pt x="4377" y="3800"/>
                    <a:pt x="4417" y="3860"/>
                  </a:cubicBezTo>
                  <a:cubicBezTo>
                    <a:pt x="4417" y="3880"/>
                    <a:pt x="4417" y="3880"/>
                    <a:pt x="4437" y="3900"/>
                  </a:cubicBezTo>
                  <a:cubicBezTo>
                    <a:pt x="4437" y="3920"/>
                    <a:pt x="4457" y="3979"/>
                    <a:pt x="4457" y="3999"/>
                  </a:cubicBezTo>
                  <a:cubicBezTo>
                    <a:pt x="4457" y="4019"/>
                    <a:pt x="4457" y="4059"/>
                    <a:pt x="4476" y="4059"/>
                  </a:cubicBezTo>
                  <a:cubicBezTo>
                    <a:pt x="4476" y="4079"/>
                    <a:pt x="4516" y="4119"/>
                    <a:pt x="4516" y="4158"/>
                  </a:cubicBezTo>
                  <a:cubicBezTo>
                    <a:pt x="4516" y="4178"/>
                    <a:pt x="4516" y="4198"/>
                    <a:pt x="4536" y="4198"/>
                  </a:cubicBezTo>
                  <a:cubicBezTo>
                    <a:pt x="4536" y="4218"/>
                    <a:pt x="4556" y="4278"/>
                    <a:pt x="4556" y="4298"/>
                  </a:cubicBezTo>
                  <a:lnTo>
                    <a:pt x="4556" y="4357"/>
                  </a:lnTo>
                  <a:cubicBezTo>
                    <a:pt x="4556" y="4397"/>
                    <a:pt x="4576" y="4417"/>
                    <a:pt x="4576" y="4477"/>
                  </a:cubicBezTo>
                  <a:lnTo>
                    <a:pt x="4576" y="4497"/>
                  </a:lnTo>
                  <a:cubicBezTo>
                    <a:pt x="4576" y="4556"/>
                    <a:pt x="4616" y="4596"/>
                    <a:pt x="4616" y="4656"/>
                  </a:cubicBezTo>
                  <a:lnTo>
                    <a:pt x="4616" y="4695"/>
                  </a:lnTo>
                  <a:lnTo>
                    <a:pt x="4616" y="4795"/>
                  </a:lnTo>
                  <a:lnTo>
                    <a:pt x="4616" y="4855"/>
                  </a:lnTo>
                  <a:lnTo>
                    <a:pt x="4616" y="4954"/>
                  </a:lnTo>
                  <a:lnTo>
                    <a:pt x="4616" y="4994"/>
                  </a:lnTo>
                  <a:lnTo>
                    <a:pt x="4616" y="5153"/>
                  </a:lnTo>
                  <a:lnTo>
                    <a:pt x="4616" y="5292"/>
                  </a:lnTo>
                  <a:lnTo>
                    <a:pt x="4616" y="5352"/>
                  </a:lnTo>
                  <a:lnTo>
                    <a:pt x="4616" y="5451"/>
                  </a:lnTo>
                  <a:lnTo>
                    <a:pt x="4616" y="5491"/>
                  </a:lnTo>
                  <a:lnTo>
                    <a:pt x="4616" y="5571"/>
                  </a:lnTo>
                  <a:lnTo>
                    <a:pt x="4616" y="5611"/>
                  </a:lnTo>
                  <a:lnTo>
                    <a:pt x="4616" y="5690"/>
                  </a:lnTo>
                  <a:cubicBezTo>
                    <a:pt x="4616" y="5710"/>
                    <a:pt x="4616" y="5750"/>
                    <a:pt x="4576" y="5770"/>
                  </a:cubicBezTo>
                  <a:cubicBezTo>
                    <a:pt x="4576" y="5790"/>
                    <a:pt x="4576" y="5809"/>
                    <a:pt x="4556" y="5849"/>
                  </a:cubicBezTo>
                  <a:cubicBezTo>
                    <a:pt x="4556" y="5869"/>
                    <a:pt x="4556" y="5889"/>
                    <a:pt x="4536" y="5909"/>
                  </a:cubicBezTo>
                  <a:cubicBezTo>
                    <a:pt x="4536" y="5949"/>
                    <a:pt x="4536" y="5949"/>
                    <a:pt x="4516" y="5969"/>
                  </a:cubicBezTo>
                  <a:cubicBezTo>
                    <a:pt x="4516" y="5988"/>
                    <a:pt x="4476" y="6008"/>
                    <a:pt x="4476" y="6048"/>
                  </a:cubicBezTo>
                  <a:cubicBezTo>
                    <a:pt x="4476" y="6068"/>
                    <a:pt x="4476" y="6068"/>
                    <a:pt x="4457" y="6088"/>
                  </a:cubicBezTo>
                  <a:cubicBezTo>
                    <a:pt x="4437" y="6148"/>
                    <a:pt x="4437" y="6187"/>
                    <a:pt x="4417" y="6207"/>
                  </a:cubicBezTo>
                  <a:cubicBezTo>
                    <a:pt x="4377" y="6267"/>
                    <a:pt x="4357" y="6307"/>
                    <a:pt x="4317" y="6386"/>
                  </a:cubicBezTo>
                  <a:lnTo>
                    <a:pt x="4317" y="6406"/>
                  </a:lnTo>
                  <a:cubicBezTo>
                    <a:pt x="4277" y="6466"/>
                    <a:pt x="4258" y="6486"/>
                    <a:pt x="4238" y="6545"/>
                  </a:cubicBezTo>
                  <a:lnTo>
                    <a:pt x="4218" y="6565"/>
                  </a:lnTo>
                  <a:cubicBezTo>
                    <a:pt x="4178" y="6585"/>
                    <a:pt x="4158" y="6645"/>
                    <a:pt x="4118" y="6665"/>
                  </a:cubicBezTo>
                  <a:lnTo>
                    <a:pt x="4019" y="6764"/>
                  </a:lnTo>
                  <a:lnTo>
                    <a:pt x="3979" y="6784"/>
                  </a:lnTo>
                  <a:cubicBezTo>
                    <a:pt x="3962" y="6793"/>
                    <a:pt x="3948" y="6805"/>
                    <a:pt x="3934" y="6818"/>
                  </a:cubicBezTo>
                  <a:lnTo>
                    <a:pt x="3934" y="6818"/>
                  </a:lnTo>
                  <a:lnTo>
                    <a:pt x="4277" y="6605"/>
                  </a:lnTo>
                  <a:cubicBezTo>
                    <a:pt x="4337" y="6585"/>
                    <a:pt x="4357" y="6565"/>
                    <a:pt x="4417" y="6545"/>
                  </a:cubicBezTo>
                  <a:lnTo>
                    <a:pt x="4437" y="6506"/>
                  </a:lnTo>
                  <a:cubicBezTo>
                    <a:pt x="4457" y="6486"/>
                    <a:pt x="4516" y="6466"/>
                    <a:pt x="4536" y="6406"/>
                  </a:cubicBezTo>
                  <a:cubicBezTo>
                    <a:pt x="4556" y="6386"/>
                    <a:pt x="4576" y="6347"/>
                    <a:pt x="4636" y="6307"/>
                  </a:cubicBezTo>
                  <a:lnTo>
                    <a:pt x="4655" y="6287"/>
                  </a:lnTo>
                  <a:cubicBezTo>
                    <a:pt x="4675" y="6247"/>
                    <a:pt x="4715" y="6207"/>
                    <a:pt x="4735" y="6168"/>
                  </a:cubicBezTo>
                  <a:cubicBezTo>
                    <a:pt x="4755" y="6108"/>
                    <a:pt x="4815" y="6068"/>
                    <a:pt x="4834" y="5988"/>
                  </a:cubicBezTo>
                  <a:cubicBezTo>
                    <a:pt x="4854" y="5949"/>
                    <a:pt x="4874" y="5889"/>
                    <a:pt x="4874" y="5869"/>
                  </a:cubicBezTo>
                  <a:lnTo>
                    <a:pt x="4874" y="5849"/>
                  </a:lnTo>
                  <a:cubicBezTo>
                    <a:pt x="4874" y="5809"/>
                    <a:pt x="4914" y="5790"/>
                    <a:pt x="4914" y="5770"/>
                  </a:cubicBezTo>
                  <a:lnTo>
                    <a:pt x="4914" y="5750"/>
                  </a:lnTo>
                  <a:lnTo>
                    <a:pt x="4914" y="5710"/>
                  </a:lnTo>
                  <a:cubicBezTo>
                    <a:pt x="4914" y="5690"/>
                    <a:pt x="4934" y="5670"/>
                    <a:pt x="4934" y="5650"/>
                  </a:cubicBezTo>
                  <a:lnTo>
                    <a:pt x="4934" y="5611"/>
                  </a:lnTo>
                  <a:lnTo>
                    <a:pt x="4934" y="5591"/>
                  </a:lnTo>
                  <a:cubicBezTo>
                    <a:pt x="4934" y="5571"/>
                    <a:pt x="4934" y="5551"/>
                    <a:pt x="4954" y="5511"/>
                  </a:cubicBezTo>
                  <a:lnTo>
                    <a:pt x="4954" y="5491"/>
                  </a:lnTo>
                  <a:lnTo>
                    <a:pt x="4954" y="5451"/>
                  </a:lnTo>
                  <a:lnTo>
                    <a:pt x="4954" y="5392"/>
                  </a:lnTo>
                  <a:lnTo>
                    <a:pt x="4954" y="5372"/>
                  </a:lnTo>
                  <a:lnTo>
                    <a:pt x="4954" y="5312"/>
                  </a:lnTo>
                  <a:lnTo>
                    <a:pt x="4954" y="5272"/>
                  </a:lnTo>
                  <a:lnTo>
                    <a:pt x="4954" y="5252"/>
                  </a:lnTo>
                  <a:lnTo>
                    <a:pt x="4954" y="5173"/>
                  </a:lnTo>
                  <a:lnTo>
                    <a:pt x="4954" y="5113"/>
                  </a:lnTo>
                  <a:lnTo>
                    <a:pt x="4954" y="4994"/>
                  </a:lnTo>
                  <a:cubicBezTo>
                    <a:pt x="4874" y="4894"/>
                    <a:pt x="4874" y="4855"/>
                    <a:pt x="4874" y="4815"/>
                  </a:cubicBezTo>
                  <a:lnTo>
                    <a:pt x="4874" y="4755"/>
                  </a:lnTo>
                  <a:lnTo>
                    <a:pt x="4874" y="4695"/>
                  </a:lnTo>
                  <a:lnTo>
                    <a:pt x="4874" y="4656"/>
                  </a:lnTo>
                  <a:lnTo>
                    <a:pt x="4874" y="4596"/>
                  </a:lnTo>
                  <a:lnTo>
                    <a:pt x="4874" y="4576"/>
                  </a:lnTo>
                  <a:lnTo>
                    <a:pt x="4874" y="4497"/>
                  </a:lnTo>
                  <a:lnTo>
                    <a:pt x="4874" y="4457"/>
                  </a:lnTo>
                  <a:lnTo>
                    <a:pt x="4874" y="4417"/>
                  </a:lnTo>
                  <a:cubicBezTo>
                    <a:pt x="4874" y="4377"/>
                    <a:pt x="4874" y="4317"/>
                    <a:pt x="4854" y="4298"/>
                  </a:cubicBezTo>
                  <a:lnTo>
                    <a:pt x="4854" y="4278"/>
                  </a:lnTo>
                  <a:cubicBezTo>
                    <a:pt x="4854" y="4258"/>
                    <a:pt x="4854" y="4198"/>
                    <a:pt x="4834" y="4178"/>
                  </a:cubicBezTo>
                  <a:lnTo>
                    <a:pt x="4834" y="4158"/>
                  </a:lnTo>
                  <a:lnTo>
                    <a:pt x="4834" y="4099"/>
                  </a:lnTo>
                  <a:cubicBezTo>
                    <a:pt x="4834" y="4079"/>
                    <a:pt x="4834" y="4059"/>
                    <a:pt x="4815" y="4019"/>
                  </a:cubicBezTo>
                  <a:lnTo>
                    <a:pt x="4815" y="3999"/>
                  </a:lnTo>
                  <a:cubicBezTo>
                    <a:pt x="4815" y="3979"/>
                    <a:pt x="4815" y="3959"/>
                    <a:pt x="4775" y="3959"/>
                  </a:cubicBezTo>
                  <a:lnTo>
                    <a:pt x="4775" y="3900"/>
                  </a:lnTo>
                  <a:cubicBezTo>
                    <a:pt x="4775" y="3880"/>
                    <a:pt x="4775" y="3880"/>
                    <a:pt x="4755" y="3860"/>
                  </a:cubicBezTo>
                  <a:cubicBezTo>
                    <a:pt x="4755" y="3820"/>
                    <a:pt x="4755" y="3800"/>
                    <a:pt x="4735" y="3800"/>
                  </a:cubicBezTo>
                  <a:lnTo>
                    <a:pt x="4735" y="3780"/>
                  </a:lnTo>
                  <a:cubicBezTo>
                    <a:pt x="4735" y="3760"/>
                    <a:pt x="4715" y="3721"/>
                    <a:pt x="4715" y="3701"/>
                  </a:cubicBezTo>
                  <a:cubicBezTo>
                    <a:pt x="4715" y="3681"/>
                    <a:pt x="4715" y="3681"/>
                    <a:pt x="4675" y="3661"/>
                  </a:cubicBezTo>
                  <a:lnTo>
                    <a:pt x="4675" y="3621"/>
                  </a:lnTo>
                  <a:cubicBezTo>
                    <a:pt x="4655" y="3581"/>
                    <a:pt x="4655" y="3522"/>
                    <a:pt x="4636" y="3502"/>
                  </a:cubicBezTo>
                  <a:lnTo>
                    <a:pt x="4636" y="3482"/>
                  </a:lnTo>
                  <a:cubicBezTo>
                    <a:pt x="4616" y="3462"/>
                    <a:pt x="4616" y="3402"/>
                    <a:pt x="4576" y="3383"/>
                  </a:cubicBezTo>
                  <a:lnTo>
                    <a:pt x="4576" y="3363"/>
                  </a:lnTo>
                  <a:cubicBezTo>
                    <a:pt x="4576" y="3323"/>
                    <a:pt x="4576" y="3323"/>
                    <a:pt x="4556" y="3303"/>
                  </a:cubicBezTo>
                  <a:cubicBezTo>
                    <a:pt x="4556" y="3283"/>
                    <a:pt x="4536" y="3263"/>
                    <a:pt x="4536" y="3223"/>
                  </a:cubicBezTo>
                  <a:cubicBezTo>
                    <a:pt x="4536" y="3204"/>
                    <a:pt x="4536" y="3204"/>
                    <a:pt x="4516" y="3184"/>
                  </a:cubicBezTo>
                  <a:cubicBezTo>
                    <a:pt x="4516" y="3164"/>
                    <a:pt x="4476" y="3164"/>
                    <a:pt x="4476" y="3124"/>
                  </a:cubicBezTo>
                  <a:cubicBezTo>
                    <a:pt x="4476" y="3124"/>
                    <a:pt x="4476" y="3104"/>
                    <a:pt x="4457" y="3104"/>
                  </a:cubicBezTo>
                  <a:cubicBezTo>
                    <a:pt x="4457" y="3084"/>
                    <a:pt x="4437" y="3064"/>
                    <a:pt x="4437" y="3024"/>
                  </a:cubicBezTo>
                  <a:cubicBezTo>
                    <a:pt x="4437" y="3005"/>
                    <a:pt x="4437" y="3005"/>
                    <a:pt x="4417" y="2985"/>
                  </a:cubicBezTo>
                  <a:lnTo>
                    <a:pt x="4417" y="2965"/>
                  </a:lnTo>
                  <a:cubicBezTo>
                    <a:pt x="4377" y="2905"/>
                    <a:pt x="4357" y="2885"/>
                    <a:pt x="4357" y="2826"/>
                  </a:cubicBezTo>
                  <a:cubicBezTo>
                    <a:pt x="4357" y="2806"/>
                    <a:pt x="4357" y="2806"/>
                    <a:pt x="4337" y="2806"/>
                  </a:cubicBezTo>
                  <a:cubicBezTo>
                    <a:pt x="4317" y="2786"/>
                    <a:pt x="4317" y="2726"/>
                    <a:pt x="4277" y="2706"/>
                  </a:cubicBezTo>
                  <a:lnTo>
                    <a:pt x="4277" y="2686"/>
                  </a:lnTo>
                  <a:cubicBezTo>
                    <a:pt x="4258" y="2666"/>
                    <a:pt x="4258" y="2627"/>
                    <a:pt x="4238" y="2607"/>
                  </a:cubicBezTo>
                  <a:cubicBezTo>
                    <a:pt x="4238" y="2587"/>
                    <a:pt x="4218" y="2567"/>
                    <a:pt x="4218" y="2527"/>
                  </a:cubicBezTo>
                  <a:cubicBezTo>
                    <a:pt x="4178" y="2467"/>
                    <a:pt x="4138" y="2408"/>
                    <a:pt x="4079" y="2328"/>
                  </a:cubicBezTo>
                  <a:lnTo>
                    <a:pt x="4079" y="2308"/>
                  </a:lnTo>
                  <a:lnTo>
                    <a:pt x="4079" y="2288"/>
                  </a:lnTo>
                  <a:cubicBezTo>
                    <a:pt x="4039" y="2189"/>
                    <a:pt x="3959" y="2090"/>
                    <a:pt x="3919" y="2010"/>
                  </a:cubicBezTo>
                  <a:lnTo>
                    <a:pt x="3919" y="1990"/>
                  </a:lnTo>
                  <a:cubicBezTo>
                    <a:pt x="3919" y="1990"/>
                    <a:pt x="3919" y="1970"/>
                    <a:pt x="3880" y="1970"/>
                  </a:cubicBezTo>
                  <a:lnTo>
                    <a:pt x="3740" y="1731"/>
                  </a:lnTo>
                  <a:lnTo>
                    <a:pt x="3720" y="1712"/>
                  </a:lnTo>
                  <a:cubicBezTo>
                    <a:pt x="3681" y="1672"/>
                    <a:pt x="3641" y="1632"/>
                    <a:pt x="3621" y="1592"/>
                  </a:cubicBezTo>
                  <a:cubicBezTo>
                    <a:pt x="3581" y="1572"/>
                    <a:pt x="3561" y="1513"/>
                    <a:pt x="3541" y="1493"/>
                  </a:cubicBezTo>
                  <a:lnTo>
                    <a:pt x="3522" y="1473"/>
                  </a:lnTo>
                  <a:cubicBezTo>
                    <a:pt x="3482" y="1413"/>
                    <a:pt x="3442" y="1393"/>
                    <a:pt x="3422" y="1334"/>
                  </a:cubicBezTo>
                  <a:lnTo>
                    <a:pt x="3382" y="1314"/>
                  </a:lnTo>
                  <a:lnTo>
                    <a:pt x="3323" y="1234"/>
                  </a:lnTo>
                  <a:lnTo>
                    <a:pt x="3323" y="1214"/>
                  </a:lnTo>
                  <a:lnTo>
                    <a:pt x="3263" y="1174"/>
                  </a:lnTo>
                  <a:lnTo>
                    <a:pt x="3223" y="1115"/>
                  </a:lnTo>
                  <a:lnTo>
                    <a:pt x="3183" y="1095"/>
                  </a:lnTo>
                  <a:lnTo>
                    <a:pt x="3144" y="1035"/>
                  </a:lnTo>
                  <a:lnTo>
                    <a:pt x="3084" y="995"/>
                  </a:lnTo>
                  <a:lnTo>
                    <a:pt x="3064" y="976"/>
                  </a:lnTo>
                  <a:lnTo>
                    <a:pt x="3024" y="916"/>
                  </a:lnTo>
                  <a:cubicBezTo>
                    <a:pt x="2984" y="916"/>
                    <a:pt x="2984" y="896"/>
                    <a:pt x="2965" y="896"/>
                  </a:cubicBezTo>
                  <a:lnTo>
                    <a:pt x="2945" y="876"/>
                  </a:lnTo>
                  <a:lnTo>
                    <a:pt x="2885" y="816"/>
                  </a:lnTo>
                  <a:lnTo>
                    <a:pt x="2865" y="796"/>
                  </a:lnTo>
                  <a:lnTo>
                    <a:pt x="2845" y="777"/>
                  </a:lnTo>
                  <a:lnTo>
                    <a:pt x="2786" y="717"/>
                  </a:lnTo>
                  <a:lnTo>
                    <a:pt x="2766" y="697"/>
                  </a:lnTo>
                  <a:cubicBezTo>
                    <a:pt x="2746" y="697"/>
                    <a:pt x="2746" y="677"/>
                    <a:pt x="2726" y="677"/>
                  </a:cubicBezTo>
                  <a:lnTo>
                    <a:pt x="2666" y="617"/>
                  </a:lnTo>
                  <a:cubicBezTo>
                    <a:pt x="2666" y="617"/>
                    <a:pt x="2646" y="617"/>
                    <a:pt x="2646" y="598"/>
                  </a:cubicBezTo>
                  <a:cubicBezTo>
                    <a:pt x="2626" y="578"/>
                    <a:pt x="2587" y="578"/>
                    <a:pt x="2587" y="538"/>
                  </a:cubicBezTo>
                  <a:cubicBezTo>
                    <a:pt x="2567" y="538"/>
                    <a:pt x="2567" y="518"/>
                    <a:pt x="2547" y="518"/>
                  </a:cubicBezTo>
                  <a:cubicBezTo>
                    <a:pt x="2527" y="498"/>
                    <a:pt x="2467" y="478"/>
                    <a:pt x="2447" y="438"/>
                  </a:cubicBezTo>
                  <a:cubicBezTo>
                    <a:pt x="2427" y="419"/>
                    <a:pt x="2368" y="399"/>
                    <a:pt x="2348" y="379"/>
                  </a:cubicBezTo>
                  <a:cubicBezTo>
                    <a:pt x="2348" y="379"/>
                    <a:pt x="2328" y="379"/>
                    <a:pt x="2328" y="339"/>
                  </a:cubicBezTo>
                  <a:cubicBezTo>
                    <a:pt x="2288" y="319"/>
                    <a:pt x="2268" y="319"/>
                    <a:pt x="2248" y="299"/>
                  </a:cubicBezTo>
                  <a:cubicBezTo>
                    <a:pt x="2248" y="299"/>
                    <a:pt x="2229" y="299"/>
                    <a:pt x="2229" y="279"/>
                  </a:cubicBezTo>
                  <a:cubicBezTo>
                    <a:pt x="2189" y="279"/>
                    <a:pt x="2189" y="239"/>
                    <a:pt x="2169" y="239"/>
                  </a:cubicBezTo>
                  <a:cubicBezTo>
                    <a:pt x="2169" y="239"/>
                    <a:pt x="2149" y="239"/>
                    <a:pt x="2149" y="220"/>
                  </a:cubicBezTo>
                  <a:cubicBezTo>
                    <a:pt x="2129" y="220"/>
                    <a:pt x="2129" y="200"/>
                    <a:pt x="2089" y="200"/>
                  </a:cubicBezTo>
                  <a:cubicBezTo>
                    <a:pt x="2069" y="200"/>
                    <a:pt x="2069" y="200"/>
                    <a:pt x="2050" y="180"/>
                  </a:cubicBezTo>
                  <a:lnTo>
                    <a:pt x="2030" y="180"/>
                  </a:lnTo>
                  <a:cubicBezTo>
                    <a:pt x="1990" y="140"/>
                    <a:pt x="1950" y="140"/>
                    <a:pt x="1930" y="120"/>
                  </a:cubicBezTo>
                  <a:cubicBezTo>
                    <a:pt x="1890" y="100"/>
                    <a:pt x="1851" y="100"/>
                    <a:pt x="1831" y="80"/>
                  </a:cubicBezTo>
                  <a:lnTo>
                    <a:pt x="1791" y="80"/>
                  </a:lnTo>
                  <a:cubicBezTo>
                    <a:pt x="1771" y="80"/>
                    <a:pt x="1771" y="80"/>
                    <a:pt x="1751" y="41"/>
                  </a:cubicBezTo>
                  <a:cubicBezTo>
                    <a:pt x="1731" y="41"/>
                    <a:pt x="1731" y="41"/>
                    <a:pt x="1691" y="21"/>
                  </a:cubicBezTo>
                  <a:lnTo>
                    <a:pt x="1672" y="21"/>
                  </a:lnTo>
                  <a:cubicBezTo>
                    <a:pt x="1652" y="21"/>
                    <a:pt x="1652" y="21"/>
                    <a:pt x="1632" y="1"/>
                  </a:cubicBezTo>
                  <a:close/>
                  <a:moveTo>
                    <a:pt x="3934" y="6818"/>
                  </a:moveTo>
                  <a:lnTo>
                    <a:pt x="3860" y="6864"/>
                  </a:lnTo>
                  <a:cubicBezTo>
                    <a:pt x="3894" y="6852"/>
                    <a:pt x="3915" y="6835"/>
                    <a:pt x="3934" y="6818"/>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76" name="Google Shape;876;p21"/>
            <p:cNvSpPr/>
            <p:nvPr/>
          </p:nvSpPr>
          <p:spPr>
            <a:xfrm>
              <a:off x="5731101" y="3341252"/>
              <a:ext cx="177406" cy="227570"/>
            </a:xfrm>
            <a:custGeom>
              <a:avLst/>
              <a:gdLst/>
              <a:ahLst/>
              <a:cxnLst/>
              <a:rect l="l" t="t" r="r" b="b"/>
              <a:pathLst>
                <a:path w="5273" h="6764" extrusionOk="0">
                  <a:moveTo>
                    <a:pt x="1698" y="664"/>
                  </a:moveTo>
                  <a:cubicBezTo>
                    <a:pt x="1985" y="664"/>
                    <a:pt x="2307" y="754"/>
                    <a:pt x="2647" y="943"/>
                  </a:cubicBezTo>
                  <a:cubicBezTo>
                    <a:pt x="3800" y="1620"/>
                    <a:pt x="4755" y="3271"/>
                    <a:pt x="4755" y="4603"/>
                  </a:cubicBezTo>
                  <a:cubicBezTo>
                    <a:pt x="4755" y="5550"/>
                    <a:pt x="4264" y="6105"/>
                    <a:pt x="3558" y="6105"/>
                  </a:cubicBezTo>
                  <a:cubicBezTo>
                    <a:pt x="3270" y="6105"/>
                    <a:pt x="2947" y="6013"/>
                    <a:pt x="2607" y="5817"/>
                  </a:cubicBezTo>
                  <a:cubicBezTo>
                    <a:pt x="1453" y="5141"/>
                    <a:pt x="498" y="3509"/>
                    <a:pt x="498" y="2157"/>
                  </a:cubicBezTo>
                  <a:cubicBezTo>
                    <a:pt x="498" y="1209"/>
                    <a:pt x="991" y="664"/>
                    <a:pt x="1698" y="664"/>
                  </a:cubicBezTo>
                  <a:close/>
                  <a:moveTo>
                    <a:pt x="1471" y="1"/>
                  </a:moveTo>
                  <a:cubicBezTo>
                    <a:pt x="596" y="1"/>
                    <a:pt x="1" y="682"/>
                    <a:pt x="1" y="1858"/>
                  </a:cubicBezTo>
                  <a:cubicBezTo>
                    <a:pt x="1" y="3529"/>
                    <a:pt x="1194" y="5578"/>
                    <a:pt x="2647" y="6414"/>
                  </a:cubicBezTo>
                  <a:cubicBezTo>
                    <a:pt x="3062" y="6650"/>
                    <a:pt x="3458" y="6763"/>
                    <a:pt x="3810" y="6763"/>
                  </a:cubicBezTo>
                  <a:cubicBezTo>
                    <a:pt x="4671" y="6763"/>
                    <a:pt x="5272" y="6088"/>
                    <a:pt x="5272" y="4902"/>
                  </a:cubicBezTo>
                  <a:cubicBezTo>
                    <a:pt x="5272" y="3231"/>
                    <a:pt x="4079" y="1202"/>
                    <a:pt x="2647" y="346"/>
                  </a:cubicBezTo>
                  <a:cubicBezTo>
                    <a:pt x="2223" y="112"/>
                    <a:pt x="1824" y="1"/>
                    <a:pt x="1471"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77" name="Google Shape;877;p21"/>
            <p:cNvSpPr/>
            <p:nvPr/>
          </p:nvSpPr>
          <p:spPr>
            <a:xfrm>
              <a:off x="5756536" y="3338156"/>
              <a:ext cx="151298" cy="221581"/>
            </a:xfrm>
            <a:custGeom>
              <a:avLst/>
              <a:gdLst/>
              <a:ahLst/>
              <a:cxnLst/>
              <a:rect l="l" t="t" r="r" b="b"/>
              <a:pathLst>
                <a:path w="4497" h="6586" fill="none" extrusionOk="0">
                  <a:moveTo>
                    <a:pt x="1" y="259"/>
                  </a:moveTo>
                  <a:cubicBezTo>
                    <a:pt x="458" y="1"/>
                    <a:pt x="1135" y="21"/>
                    <a:pt x="1851" y="438"/>
                  </a:cubicBezTo>
                  <a:cubicBezTo>
                    <a:pt x="3303" y="1294"/>
                    <a:pt x="4497" y="3323"/>
                    <a:pt x="4497" y="4994"/>
                  </a:cubicBezTo>
                  <a:cubicBezTo>
                    <a:pt x="4497" y="5730"/>
                    <a:pt x="4238" y="6287"/>
                    <a:pt x="3880" y="6585"/>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8" name="Google Shape;878;p21"/>
            <p:cNvSpPr/>
            <p:nvPr/>
          </p:nvSpPr>
          <p:spPr>
            <a:xfrm>
              <a:off x="5698331" y="3362683"/>
              <a:ext cx="195440" cy="204826"/>
            </a:xfrm>
            <a:custGeom>
              <a:avLst/>
              <a:gdLst/>
              <a:ahLst/>
              <a:cxnLst/>
              <a:rect l="l" t="t" r="r" b="b"/>
              <a:pathLst>
                <a:path w="5809" h="6088" extrusionOk="0">
                  <a:moveTo>
                    <a:pt x="2649" y="1"/>
                  </a:moveTo>
                  <a:cubicBezTo>
                    <a:pt x="2201" y="1"/>
                    <a:pt x="1969" y="227"/>
                    <a:pt x="1969" y="227"/>
                  </a:cubicBezTo>
                  <a:lnTo>
                    <a:pt x="0" y="3012"/>
                  </a:lnTo>
                  <a:cubicBezTo>
                    <a:pt x="0" y="3012"/>
                    <a:pt x="942" y="6087"/>
                    <a:pt x="1583" y="6087"/>
                  </a:cubicBezTo>
                  <a:cubicBezTo>
                    <a:pt x="1620" y="6087"/>
                    <a:pt x="1656" y="6077"/>
                    <a:pt x="1691" y="6055"/>
                  </a:cubicBezTo>
                  <a:cubicBezTo>
                    <a:pt x="2347" y="5677"/>
                    <a:pt x="4635" y="5478"/>
                    <a:pt x="5113" y="5339"/>
                  </a:cubicBezTo>
                  <a:cubicBezTo>
                    <a:pt x="5570" y="5180"/>
                    <a:pt x="5709" y="4285"/>
                    <a:pt x="5709" y="4285"/>
                  </a:cubicBezTo>
                  <a:cubicBezTo>
                    <a:pt x="5809" y="2196"/>
                    <a:pt x="4197" y="724"/>
                    <a:pt x="4197" y="724"/>
                  </a:cubicBezTo>
                  <a:cubicBezTo>
                    <a:pt x="3539" y="156"/>
                    <a:pt x="3020" y="1"/>
                    <a:pt x="2649" y="1"/>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879" name="Google Shape;879;p21"/>
            <p:cNvSpPr/>
            <p:nvPr/>
          </p:nvSpPr>
          <p:spPr>
            <a:xfrm>
              <a:off x="5674208" y="3660773"/>
              <a:ext cx="36874" cy="25469"/>
            </a:xfrm>
            <a:custGeom>
              <a:avLst/>
              <a:gdLst/>
              <a:ahLst/>
              <a:cxnLst/>
              <a:rect l="l" t="t" r="r" b="b"/>
              <a:pathLst>
                <a:path w="1096" h="757" extrusionOk="0">
                  <a:moveTo>
                    <a:pt x="1" y="0"/>
                  </a:moveTo>
                  <a:lnTo>
                    <a:pt x="1" y="0"/>
                  </a:lnTo>
                  <a:cubicBezTo>
                    <a:pt x="21" y="80"/>
                    <a:pt x="81" y="159"/>
                    <a:pt x="120" y="179"/>
                  </a:cubicBezTo>
                  <a:lnTo>
                    <a:pt x="1095" y="756"/>
                  </a:lnTo>
                  <a:cubicBezTo>
                    <a:pt x="1055" y="696"/>
                    <a:pt x="996" y="657"/>
                    <a:pt x="976" y="577"/>
                  </a:cubicBezTo>
                  <a:lnTo>
                    <a:pt x="1" y="0"/>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80" name="Google Shape;880;p21"/>
            <p:cNvSpPr/>
            <p:nvPr/>
          </p:nvSpPr>
          <p:spPr>
            <a:xfrm>
              <a:off x="5674208" y="3660773"/>
              <a:ext cx="36874" cy="25469"/>
            </a:xfrm>
            <a:custGeom>
              <a:avLst/>
              <a:gdLst/>
              <a:ahLst/>
              <a:cxnLst/>
              <a:rect l="l" t="t" r="r" b="b"/>
              <a:pathLst>
                <a:path w="1096" h="757" extrusionOk="0">
                  <a:moveTo>
                    <a:pt x="1" y="0"/>
                  </a:moveTo>
                  <a:lnTo>
                    <a:pt x="1" y="0"/>
                  </a:lnTo>
                  <a:cubicBezTo>
                    <a:pt x="21" y="80"/>
                    <a:pt x="81" y="159"/>
                    <a:pt x="120" y="179"/>
                  </a:cubicBezTo>
                  <a:lnTo>
                    <a:pt x="1095" y="756"/>
                  </a:lnTo>
                  <a:cubicBezTo>
                    <a:pt x="1055" y="696"/>
                    <a:pt x="996" y="657"/>
                    <a:pt x="976" y="577"/>
                  </a:cubicBezTo>
                  <a:lnTo>
                    <a:pt x="1" y="0"/>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81" name="Google Shape;881;p21"/>
            <p:cNvSpPr/>
            <p:nvPr/>
          </p:nvSpPr>
          <p:spPr>
            <a:xfrm>
              <a:off x="5654156" y="3581103"/>
              <a:ext cx="52889" cy="98443"/>
            </a:xfrm>
            <a:custGeom>
              <a:avLst/>
              <a:gdLst/>
              <a:ahLst/>
              <a:cxnLst/>
              <a:rect l="l" t="t" r="r" b="b"/>
              <a:pathLst>
                <a:path w="1572" h="2926" extrusionOk="0">
                  <a:moveTo>
                    <a:pt x="0" y="1"/>
                  </a:moveTo>
                  <a:lnTo>
                    <a:pt x="617" y="2368"/>
                  </a:lnTo>
                  <a:lnTo>
                    <a:pt x="1572" y="2925"/>
                  </a:lnTo>
                  <a:lnTo>
                    <a:pt x="955" y="578"/>
                  </a:lnTo>
                  <a:lnTo>
                    <a:pt x="0" y="1"/>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82" name="Google Shape;882;p21"/>
            <p:cNvSpPr/>
            <p:nvPr/>
          </p:nvSpPr>
          <p:spPr>
            <a:xfrm>
              <a:off x="5654156" y="3555668"/>
              <a:ext cx="62948" cy="44881"/>
            </a:xfrm>
            <a:custGeom>
              <a:avLst/>
              <a:gdLst/>
              <a:ahLst/>
              <a:cxnLst/>
              <a:rect l="l" t="t" r="r" b="b"/>
              <a:pathLst>
                <a:path w="1871" h="1334" extrusionOk="0">
                  <a:moveTo>
                    <a:pt x="895" y="1"/>
                  </a:moveTo>
                  <a:lnTo>
                    <a:pt x="0" y="757"/>
                  </a:lnTo>
                  <a:lnTo>
                    <a:pt x="955" y="1334"/>
                  </a:lnTo>
                  <a:lnTo>
                    <a:pt x="1870" y="558"/>
                  </a:lnTo>
                  <a:lnTo>
                    <a:pt x="895" y="1"/>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83" name="Google Shape;883;p21"/>
            <p:cNvSpPr/>
            <p:nvPr/>
          </p:nvSpPr>
          <p:spPr>
            <a:xfrm>
              <a:off x="5686287" y="3574408"/>
              <a:ext cx="53562" cy="112742"/>
            </a:xfrm>
            <a:custGeom>
              <a:avLst/>
              <a:gdLst/>
              <a:ahLst/>
              <a:cxnLst/>
              <a:rect l="l" t="t" r="r" b="b"/>
              <a:pathLst>
                <a:path w="1592" h="3351" extrusionOk="0">
                  <a:moveTo>
                    <a:pt x="915" y="1"/>
                  </a:moveTo>
                  <a:lnTo>
                    <a:pt x="0" y="777"/>
                  </a:lnTo>
                  <a:lnTo>
                    <a:pt x="617" y="3144"/>
                  </a:lnTo>
                  <a:cubicBezTo>
                    <a:pt x="662" y="3280"/>
                    <a:pt x="758" y="3351"/>
                    <a:pt x="881" y="3351"/>
                  </a:cubicBezTo>
                  <a:cubicBezTo>
                    <a:pt x="974" y="3351"/>
                    <a:pt x="1082" y="3310"/>
                    <a:pt x="1194" y="3224"/>
                  </a:cubicBezTo>
                  <a:cubicBezTo>
                    <a:pt x="1432" y="2985"/>
                    <a:pt x="1591" y="2627"/>
                    <a:pt x="1532" y="2368"/>
                  </a:cubicBezTo>
                  <a:lnTo>
                    <a:pt x="915" y="1"/>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84" name="Google Shape;884;p21"/>
            <p:cNvSpPr/>
            <p:nvPr/>
          </p:nvSpPr>
          <p:spPr>
            <a:xfrm>
              <a:off x="5654156" y="3574408"/>
              <a:ext cx="62948" cy="26142"/>
            </a:xfrm>
            <a:custGeom>
              <a:avLst/>
              <a:gdLst/>
              <a:ahLst/>
              <a:cxnLst/>
              <a:rect l="l" t="t" r="r" b="b"/>
              <a:pathLst>
                <a:path w="1871" h="777" fill="none" extrusionOk="0">
                  <a:moveTo>
                    <a:pt x="0" y="200"/>
                  </a:moveTo>
                  <a:lnTo>
                    <a:pt x="955" y="777"/>
                  </a:lnTo>
                  <a:lnTo>
                    <a:pt x="1870" y="1"/>
                  </a:lnTo>
                </a:path>
              </a:pathLst>
            </a:custGeom>
            <a:noFill/>
            <a:ln w="15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21"/>
            <p:cNvSpPr/>
            <p:nvPr/>
          </p:nvSpPr>
          <p:spPr>
            <a:xfrm>
              <a:off x="5686287" y="3600516"/>
              <a:ext cx="30145" cy="89056"/>
            </a:xfrm>
            <a:custGeom>
              <a:avLst/>
              <a:gdLst/>
              <a:ahLst/>
              <a:cxnLst/>
              <a:rect l="l" t="t" r="r" b="b"/>
              <a:pathLst>
                <a:path w="896" h="2647" fill="none" extrusionOk="0">
                  <a:moveTo>
                    <a:pt x="0" y="1"/>
                  </a:moveTo>
                  <a:lnTo>
                    <a:pt x="617" y="2368"/>
                  </a:lnTo>
                  <a:cubicBezTo>
                    <a:pt x="617" y="2368"/>
                    <a:pt x="716" y="2646"/>
                    <a:pt x="895" y="2587"/>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21"/>
            <p:cNvSpPr/>
            <p:nvPr/>
          </p:nvSpPr>
          <p:spPr>
            <a:xfrm>
              <a:off x="5636729" y="3468663"/>
              <a:ext cx="133231" cy="141945"/>
            </a:xfrm>
            <a:custGeom>
              <a:avLst/>
              <a:gdLst/>
              <a:ahLst/>
              <a:cxnLst/>
              <a:rect l="l" t="t" r="r" b="b"/>
              <a:pathLst>
                <a:path w="3960" h="4219" extrusionOk="0">
                  <a:moveTo>
                    <a:pt x="20" y="1144"/>
                  </a:moveTo>
                  <a:lnTo>
                    <a:pt x="20" y="1144"/>
                  </a:lnTo>
                  <a:cubicBezTo>
                    <a:pt x="12" y="1147"/>
                    <a:pt x="6" y="1150"/>
                    <a:pt x="1" y="1155"/>
                  </a:cubicBezTo>
                  <a:lnTo>
                    <a:pt x="20" y="1144"/>
                  </a:lnTo>
                  <a:close/>
                  <a:moveTo>
                    <a:pt x="2070" y="1"/>
                  </a:moveTo>
                  <a:cubicBezTo>
                    <a:pt x="2050" y="1"/>
                    <a:pt x="2010" y="1"/>
                    <a:pt x="1990" y="21"/>
                  </a:cubicBezTo>
                  <a:cubicBezTo>
                    <a:pt x="1970" y="21"/>
                    <a:pt x="1911" y="41"/>
                    <a:pt x="1891" y="61"/>
                  </a:cubicBezTo>
                  <a:lnTo>
                    <a:pt x="20" y="1144"/>
                  </a:lnTo>
                  <a:lnTo>
                    <a:pt x="20" y="1144"/>
                  </a:lnTo>
                  <a:cubicBezTo>
                    <a:pt x="46" y="1134"/>
                    <a:pt x="85" y="1130"/>
                    <a:pt x="100" y="1115"/>
                  </a:cubicBezTo>
                  <a:cubicBezTo>
                    <a:pt x="120" y="1115"/>
                    <a:pt x="160" y="1095"/>
                    <a:pt x="180" y="1095"/>
                  </a:cubicBezTo>
                  <a:lnTo>
                    <a:pt x="419" y="1095"/>
                  </a:lnTo>
                  <a:cubicBezTo>
                    <a:pt x="459" y="1095"/>
                    <a:pt x="498" y="1095"/>
                    <a:pt x="518" y="1115"/>
                  </a:cubicBezTo>
                  <a:cubicBezTo>
                    <a:pt x="558" y="1115"/>
                    <a:pt x="598" y="1135"/>
                    <a:pt x="618" y="1135"/>
                  </a:cubicBezTo>
                  <a:cubicBezTo>
                    <a:pt x="677" y="1155"/>
                    <a:pt x="697" y="1155"/>
                    <a:pt x="757" y="1194"/>
                  </a:cubicBezTo>
                  <a:cubicBezTo>
                    <a:pt x="797" y="1214"/>
                    <a:pt x="817" y="1234"/>
                    <a:pt x="876" y="1254"/>
                  </a:cubicBezTo>
                  <a:cubicBezTo>
                    <a:pt x="916" y="1294"/>
                    <a:pt x="956" y="1314"/>
                    <a:pt x="996" y="1334"/>
                  </a:cubicBezTo>
                  <a:cubicBezTo>
                    <a:pt x="1055" y="1354"/>
                    <a:pt x="1075" y="1393"/>
                    <a:pt x="1115" y="1413"/>
                  </a:cubicBezTo>
                  <a:lnTo>
                    <a:pt x="1155" y="1413"/>
                  </a:lnTo>
                  <a:cubicBezTo>
                    <a:pt x="1175" y="1433"/>
                    <a:pt x="1214" y="1453"/>
                    <a:pt x="1254" y="1513"/>
                  </a:cubicBezTo>
                  <a:lnTo>
                    <a:pt x="1354" y="1612"/>
                  </a:lnTo>
                  <a:cubicBezTo>
                    <a:pt x="1374" y="1652"/>
                    <a:pt x="1413" y="1692"/>
                    <a:pt x="1453" y="1732"/>
                  </a:cubicBezTo>
                  <a:cubicBezTo>
                    <a:pt x="1473" y="1791"/>
                    <a:pt x="1513" y="1811"/>
                    <a:pt x="1553" y="1851"/>
                  </a:cubicBezTo>
                  <a:cubicBezTo>
                    <a:pt x="1573" y="1911"/>
                    <a:pt x="1592" y="1930"/>
                    <a:pt x="1612" y="1990"/>
                  </a:cubicBezTo>
                  <a:cubicBezTo>
                    <a:pt x="1652" y="2010"/>
                    <a:pt x="1652" y="2030"/>
                    <a:pt x="1672" y="2050"/>
                  </a:cubicBezTo>
                  <a:cubicBezTo>
                    <a:pt x="1692" y="2090"/>
                    <a:pt x="1692" y="2110"/>
                    <a:pt x="1712" y="2129"/>
                  </a:cubicBezTo>
                  <a:lnTo>
                    <a:pt x="1752" y="2149"/>
                  </a:lnTo>
                  <a:cubicBezTo>
                    <a:pt x="1771" y="2209"/>
                    <a:pt x="1791" y="2229"/>
                    <a:pt x="1811" y="2289"/>
                  </a:cubicBezTo>
                  <a:lnTo>
                    <a:pt x="1811" y="2308"/>
                  </a:lnTo>
                  <a:lnTo>
                    <a:pt x="1891" y="2448"/>
                  </a:lnTo>
                  <a:cubicBezTo>
                    <a:pt x="1911" y="2507"/>
                    <a:pt x="1950" y="2547"/>
                    <a:pt x="1950" y="2607"/>
                  </a:cubicBezTo>
                  <a:cubicBezTo>
                    <a:pt x="1970" y="2647"/>
                    <a:pt x="1970" y="2706"/>
                    <a:pt x="1990" y="2746"/>
                  </a:cubicBezTo>
                  <a:cubicBezTo>
                    <a:pt x="2010" y="2806"/>
                    <a:pt x="2010" y="2846"/>
                    <a:pt x="2050" y="2905"/>
                  </a:cubicBezTo>
                  <a:lnTo>
                    <a:pt x="2050" y="2925"/>
                  </a:lnTo>
                  <a:cubicBezTo>
                    <a:pt x="2050" y="2985"/>
                    <a:pt x="2070" y="3025"/>
                    <a:pt x="2070" y="3084"/>
                  </a:cubicBezTo>
                  <a:cubicBezTo>
                    <a:pt x="2070" y="3124"/>
                    <a:pt x="2090" y="3184"/>
                    <a:pt x="2090" y="3224"/>
                  </a:cubicBezTo>
                  <a:lnTo>
                    <a:pt x="2090" y="3383"/>
                  </a:lnTo>
                  <a:lnTo>
                    <a:pt x="2090" y="3522"/>
                  </a:lnTo>
                  <a:cubicBezTo>
                    <a:pt x="2090" y="3582"/>
                    <a:pt x="2090" y="3601"/>
                    <a:pt x="2070" y="3641"/>
                  </a:cubicBezTo>
                  <a:lnTo>
                    <a:pt x="2070" y="3681"/>
                  </a:lnTo>
                  <a:cubicBezTo>
                    <a:pt x="2070" y="3701"/>
                    <a:pt x="2050" y="3741"/>
                    <a:pt x="2050" y="3781"/>
                  </a:cubicBezTo>
                  <a:lnTo>
                    <a:pt x="2050" y="3800"/>
                  </a:lnTo>
                  <a:cubicBezTo>
                    <a:pt x="2050" y="3820"/>
                    <a:pt x="2010" y="3840"/>
                    <a:pt x="2010" y="3900"/>
                  </a:cubicBezTo>
                  <a:cubicBezTo>
                    <a:pt x="1990" y="3920"/>
                    <a:pt x="1990" y="3979"/>
                    <a:pt x="1970" y="3999"/>
                  </a:cubicBezTo>
                  <a:cubicBezTo>
                    <a:pt x="1950" y="4019"/>
                    <a:pt x="1950" y="4039"/>
                    <a:pt x="1911" y="4079"/>
                  </a:cubicBezTo>
                  <a:lnTo>
                    <a:pt x="1891" y="4099"/>
                  </a:lnTo>
                  <a:lnTo>
                    <a:pt x="1851" y="4139"/>
                  </a:lnTo>
                  <a:cubicBezTo>
                    <a:pt x="1851" y="4139"/>
                    <a:pt x="1811" y="4139"/>
                    <a:pt x="1811" y="4178"/>
                  </a:cubicBezTo>
                  <a:cubicBezTo>
                    <a:pt x="1791" y="4198"/>
                    <a:pt x="1771" y="4198"/>
                    <a:pt x="1752" y="4218"/>
                  </a:cubicBezTo>
                  <a:lnTo>
                    <a:pt x="3641" y="3124"/>
                  </a:lnTo>
                  <a:cubicBezTo>
                    <a:pt x="3661" y="3104"/>
                    <a:pt x="3681" y="3104"/>
                    <a:pt x="3701" y="3084"/>
                  </a:cubicBezTo>
                  <a:cubicBezTo>
                    <a:pt x="3701" y="3084"/>
                    <a:pt x="3741" y="3084"/>
                    <a:pt x="3741" y="3044"/>
                  </a:cubicBezTo>
                  <a:lnTo>
                    <a:pt x="3781" y="3005"/>
                  </a:lnTo>
                  <a:lnTo>
                    <a:pt x="3800" y="2985"/>
                  </a:lnTo>
                  <a:cubicBezTo>
                    <a:pt x="3840" y="2945"/>
                    <a:pt x="3840" y="2925"/>
                    <a:pt x="3860" y="2905"/>
                  </a:cubicBezTo>
                  <a:cubicBezTo>
                    <a:pt x="3880" y="2885"/>
                    <a:pt x="3880" y="2846"/>
                    <a:pt x="3900" y="2826"/>
                  </a:cubicBezTo>
                  <a:cubicBezTo>
                    <a:pt x="3900" y="2806"/>
                    <a:pt x="3940" y="2786"/>
                    <a:pt x="3940" y="2786"/>
                  </a:cubicBezTo>
                  <a:lnTo>
                    <a:pt x="3940" y="2746"/>
                  </a:lnTo>
                  <a:lnTo>
                    <a:pt x="3940" y="2726"/>
                  </a:lnTo>
                  <a:lnTo>
                    <a:pt x="3940" y="2706"/>
                  </a:lnTo>
                  <a:cubicBezTo>
                    <a:pt x="3940" y="2686"/>
                    <a:pt x="3940" y="2647"/>
                    <a:pt x="3960" y="2627"/>
                  </a:cubicBezTo>
                  <a:lnTo>
                    <a:pt x="3960" y="2607"/>
                  </a:lnTo>
                  <a:lnTo>
                    <a:pt x="3960" y="2587"/>
                  </a:lnTo>
                  <a:lnTo>
                    <a:pt x="3960" y="2547"/>
                  </a:lnTo>
                  <a:lnTo>
                    <a:pt x="3960" y="2507"/>
                  </a:lnTo>
                  <a:lnTo>
                    <a:pt x="3960" y="2487"/>
                  </a:lnTo>
                  <a:lnTo>
                    <a:pt x="3960" y="2448"/>
                  </a:lnTo>
                  <a:lnTo>
                    <a:pt x="3960" y="2408"/>
                  </a:lnTo>
                  <a:lnTo>
                    <a:pt x="3960" y="2348"/>
                  </a:lnTo>
                  <a:cubicBezTo>
                    <a:pt x="3800" y="2149"/>
                    <a:pt x="3800" y="2129"/>
                    <a:pt x="3800" y="2129"/>
                  </a:cubicBezTo>
                  <a:lnTo>
                    <a:pt x="3800" y="2090"/>
                  </a:lnTo>
                  <a:lnTo>
                    <a:pt x="3800" y="2050"/>
                  </a:lnTo>
                  <a:lnTo>
                    <a:pt x="3800" y="2030"/>
                  </a:lnTo>
                  <a:lnTo>
                    <a:pt x="3800" y="1990"/>
                  </a:lnTo>
                  <a:lnTo>
                    <a:pt x="3800" y="1911"/>
                  </a:lnTo>
                  <a:lnTo>
                    <a:pt x="3800" y="1851"/>
                  </a:lnTo>
                  <a:cubicBezTo>
                    <a:pt x="3800" y="1831"/>
                    <a:pt x="3800" y="1811"/>
                    <a:pt x="3781" y="1791"/>
                  </a:cubicBezTo>
                  <a:lnTo>
                    <a:pt x="3781" y="1751"/>
                  </a:lnTo>
                  <a:lnTo>
                    <a:pt x="3781" y="1732"/>
                  </a:lnTo>
                  <a:lnTo>
                    <a:pt x="3781" y="1712"/>
                  </a:lnTo>
                  <a:cubicBezTo>
                    <a:pt x="3781" y="1692"/>
                    <a:pt x="3781" y="1652"/>
                    <a:pt x="3761" y="1632"/>
                  </a:cubicBezTo>
                  <a:cubicBezTo>
                    <a:pt x="3761" y="1612"/>
                    <a:pt x="3761" y="1612"/>
                    <a:pt x="3741" y="1592"/>
                  </a:cubicBezTo>
                  <a:cubicBezTo>
                    <a:pt x="3741" y="1553"/>
                    <a:pt x="3701" y="1533"/>
                    <a:pt x="3701" y="1513"/>
                  </a:cubicBezTo>
                  <a:cubicBezTo>
                    <a:pt x="3701" y="1493"/>
                    <a:pt x="3681" y="1453"/>
                    <a:pt x="3681" y="1433"/>
                  </a:cubicBezTo>
                  <a:cubicBezTo>
                    <a:pt x="3681" y="1413"/>
                    <a:pt x="3681" y="1413"/>
                    <a:pt x="3661" y="1393"/>
                  </a:cubicBezTo>
                  <a:cubicBezTo>
                    <a:pt x="3661" y="1354"/>
                    <a:pt x="3641" y="1334"/>
                    <a:pt x="3641" y="1334"/>
                  </a:cubicBezTo>
                  <a:cubicBezTo>
                    <a:pt x="3641" y="1314"/>
                    <a:pt x="3641" y="1314"/>
                    <a:pt x="3602" y="1294"/>
                  </a:cubicBezTo>
                  <a:cubicBezTo>
                    <a:pt x="3602" y="1254"/>
                    <a:pt x="3582" y="1234"/>
                    <a:pt x="3582" y="1234"/>
                  </a:cubicBezTo>
                  <a:cubicBezTo>
                    <a:pt x="3582" y="1214"/>
                    <a:pt x="3562" y="1194"/>
                    <a:pt x="3562" y="1155"/>
                  </a:cubicBezTo>
                  <a:lnTo>
                    <a:pt x="3562" y="1135"/>
                  </a:lnTo>
                  <a:cubicBezTo>
                    <a:pt x="3562" y="1115"/>
                    <a:pt x="3542" y="1115"/>
                    <a:pt x="3542" y="1095"/>
                  </a:cubicBezTo>
                  <a:cubicBezTo>
                    <a:pt x="3542" y="1055"/>
                    <a:pt x="3502" y="1035"/>
                    <a:pt x="3502" y="1015"/>
                  </a:cubicBezTo>
                  <a:cubicBezTo>
                    <a:pt x="3502" y="1015"/>
                    <a:pt x="3502" y="996"/>
                    <a:pt x="3482" y="996"/>
                  </a:cubicBezTo>
                  <a:lnTo>
                    <a:pt x="3482" y="956"/>
                  </a:lnTo>
                  <a:cubicBezTo>
                    <a:pt x="3482" y="936"/>
                    <a:pt x="3462" y="936"/>
                    <a:pt x="3462" y="916"/>
                  </a:cubicBezTo>
                  <a:cubicBezTo>
                    <a:pt x="3442" y="896"/>
                    <a:pt x="3442" y="856"/>
                    <a:pt x="3403" y="836"/>
                  </a:cubicBezTo>
                  <a:lnTo>
                    <a:pt x="3403" y="816"/>
                  </a:lnTo>
                  <a:cubicBezTo>
                    <a:pt x="3383" y="797"/>
                    <a:pt x="3363" y="737"/>
                    <a:pt x="3343" y="717"/>
                  </a:cubicBezTo>
                  <a:cubicBezTo>
                    <a:pt x="3303" y="697"/>
                    <a:pt x="3303" y="657"/>
                    <a:pt x="3283" y="637"/>
                  </a:cubicBezTo>
                  <a:cubicBezTo>
                    <a:pt x="3263" y="618"/>
                    <a:pt x="3263" y="598"/>
                    <a:pt x="3243" y="598"/>
                  </a:cubicBezTo>
                  <a:cubicBezTo>
                    <a:pt x="3204" y="558"/>
                    <a:pt x="3204" y="538"/>
                    <a:pt x="3184" y="538"/>
                  </a:cubicBezTo>
                  <a:lnTo>
                    <a:pt x="3144" y="498"/>
                  </a:lnTo>
                  <a:lnTo>
                    <a:pt x="3104" y="458"/>
                  </a:lnTo>
                  <a:lnTo>
                    <a:pt x="3064" y="419"/>
                  </a:lnTo>
                  <a:lnTo>
                    <a:pt x="3045" y="399"/>
                  </a:lnTo>
                  <a:lnTo>
                    <a:pt x="3005" y="359"/>
                  </a:lnTo>
                  <a:lnTo>
                    <a:pt x="2965" y="319"/>
                  </a:lnTo>
                  <a:lnTo>
                    <a:pt x="2945" y="299"/>
                  </a:lnTo>
                  <a:lnTo>
                    <a:pt x="2905" y="259"/>
                  </a:lnTo>
                  <a:lnTo>
                    <a:pt x="2866" y="220"/>
                  </a:lnTo>
                  <a:cubicBezTo>
                    <a:pt x="2846" y="220"/>
                    <a:pt x="2846" y="200"/>
                    <a:pt x="2806" y="200"/>
                  </a:cubicBezTo>
                  <a:cubicBezTo>
                    <a:pt x="2786" y="200"/>
                    <a:pt x="2786" y="160"/>
                    <a:pt x="2766" y="160"/>
                  </a:cubicBezTo>
                  <a:cubicBezTo>
                    <a:pt x="2746" y="160"/>
                    <a:pt x="2746" y="140"/>
                    <a:pt x="2706" y="140"/>
                  </a:cubicBezTo>
                  <a:cubicBezTo>
                    <a:pt x="2686" y="140"/>
                    <a:pt x="2686" y="120"/>
                    <a:pt x="2667" y="120"/>
                  </a:cubicBezTo>
                  <a:cubicBezTo>
                    <a:pt x="2647" y="120"/>
                    <a:pt x="2647" y="100"/>
                    <a:pt x="2607" y="100"/>
                  </a:cubicBezTo>
                  <a:cubicBezTo>
                    <a:pt x="2607" y="100"/>
                    <a:pt x="2587" y="100"/>
                    <a:pt x="2587" y="61"/>
                  </a:cubicBezTo>
                  <a:cubicBezTo>
                    <a:pt x="2567" y="61"/>
                    <a:pt x="2567" y="41"/>
                    <a:pt x="2547" y="41"/>
                  </a:cubicBezTo>
                  <a:cubicBezTo>
                    <a:pt x="2507" y="41"/>
                    <a:pt x="2507" y="21"/>
                    <a:pt x="2488" y="21"/>
                  </a:cubicBezTo>
                  <a:lnTo>
                    <a:pt x="2468" y="21"/>
                  </a:lnTo>
                  <a:cubicBezTo>
                    <a:pt x="2448" y="21"/>
                    <a:pt x="2448" y="21"/>
                    <a:pt x="2408"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87" name="Google Shape;887;p21"/>
            <p:cNvSpPr/>
            <p:nvPr/>
          </p:nvSpPr>
          <p:spPr>
            <a:xfrm>
              <a:off x="5616878" y="3500928"/>
              <a:ext cx="84144" cy="108738"/>
            </a:xfrm>
            <a:custGeom>
              <a:avLst/>
              <a:gdLst/>
              <a:ahLst/>
              <a:cxnLst/>
              <a:rect l="l" t="t" r="r" b="b"/>
              <a:pathLst>
                <a:path w="2501" h="3232" extrusionOk="0">
                  <a:moveTo>
                    <a:pt x="691" y="1"/>
                  </a:moveTo>
                  <a:cubicBezTo>
                    <a:pt x="281" y="1"/>
                    <a:pt x="0" y="319"/>
                    <a:pt x="14" y="892"/>
                  </a:cubicBezTo>
                  <a:cubicBezTo>
                    <a:pt x="14" y="1688"/>
                    <a:pt x="571" y="2662"/>
                    <a:pt x="1267" y="3060"/>
                  </a:cubicBezTo>
                  <a:cubicBezTo>
                    <a:pt x="1459" y="3176"/>
                    <a:pt x="1644" y="3231"/>
                    <a:pt x="1810" y="3231"/>
                  </a:cubicBezTo>
                  <a:cubicBezTo>
                    <a:pt x="2211" y="3231"/>
                    <a:pt x="2501" y="2907"/>
                    <a:pt x="2501" y="2344"/>
                  </a:cubicBezTo>
                  <a:cubicBezTo>
                    <a:pt x="2501" y="1548"/>
                    <a:pt x="1964" y="574"/>
                    <a:pt x="1267" y="176"/>
                  </a:cubicBezTo>
                  <a:cubicBezTo>
                    <a:pt x="1061" y="58"/>
                    <a:pt x="864" y="1"/>
                    <a:pt x="691"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88" name="Google Shape;888;p21"/>
            <p:cNvSpPr/>
            <p:nvPr/>
          </p:nvSpPr>
          <p:spPr>
            <a:xfrm>
              <a:off x="5626702" y="3498809"/>
              <a:ext cx="74320" cy="107090"/>
            </a:xfrm>
            <a:custGeom>
              <a:avLst/>
              <a:gdLst/>
              <a:ahLst/>
              <a:cxnLst/>
              <a:rect l="l" t="t" r="r" b="b"/>
              <a:pathLst>
                <a:path w="2209" h="3183" fill="none" extrusionOk="0">
                  <a:moveTo>
                    <a:pt x="1" y="199"/>
                  </a:moveTo>
                  <a:cubicBezTo>
                    <a:pt x="219" y="0"/>
                    <a:pt x="577" y="0"/>
                    <a:pt x="975" y="219"/>
                  </a:cubicBezTo>
                  <a:cubicBezTo>
                    <a:pt x="1672" y="617"/>
                    <a:pt x="2209" y="1591"/>
                    <a:pt x="2209" y="2387"/>
                  </a:cubicBezTo>
                  <a:cubicBezTo>
                    <a:pt x="2209" y="2785"/>
                    <a:pt x="2069" y="3044"/>
                    <a:pt x="1831" y="3183"/>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21"/>
            <p:cNvSpPr/>
            <p:nvPr/>
          </p:nvSpPr>
          <p:spPr>
            <a:xfrm>
              <a:off x="5622699" y="3522225"/>
              <a:ext cx="56926" cy="75666"/>
            </a:xfrm>
            <a:custGeom>
              <a:avLst/>
              <a:gdLst/>
              <a:ahLst/>
              <a:cxnLst/>
              <a:rect l="l" t="t" r="r" b="b"/>
              <a:pathLst>
                <a:path w="1692" h="2249" extrusionOk="0">
                  <a:moveTo>
                    <a:pt x="27" y="143"/>
                  </a:moveTo>
                  <a:cubicBezTo>
                    <a:pt x="17" y="146"/>
                    <a:pt x="9" y="151"/>
                    <a:pt x="0" y="159"/>
                  </a:cubicBezTo>
                  <a:lnTo>
                    <a:pt x="27" y="143"/>
                  </a:lnTo>
                  <a:close/>
                  <a:moveTo>
                    <a:pt x="319" y="0"/>
                  </a:moveTo>
                  <a:cubicBezTo>
                    <a:pt x="299" y="0"/>
                    <a:pt x="299" y="0"/>
                    <a:pt x="279" y="20"/>
                  </a:cubicBezTo>
                  <a:cubicBezTo>
                    <a:pt x="239" y="20"/>
                    <a:pt x="219" y="40"/>
                    <a:pt x="199" y="40"/>
                  </a:cubicBezTo>
                  <a:lnTo>
                    <a:pt x="27" y="143"/>
                  </a:lnTo>
                  <a:lnTo>
                    <a:pt x="27" y="143"/>
                  </a:lnTo>
                  <a:cubicBezTo>
                    <a:pt x="41" y="140"/>
                    <a:pt x="57" y="140"/>
                    <a:pt x="80" y="140"/>
                  </a:cubicBezTo>
                  <a:cubicBezTo>
                    <a:pt x="100" y="140"/>
                    <a:pt x="100" y="140"/>
                    <a:pt x="120" y="120"/>
                  </a:cubicBezTo>
                  <a:lnTo>
                    <a:pt x="378" y="120"/>
                  </a:lnTo>
                  <a:cubicBezTo>
                    <a:pt x="398" y="120"/>
                    <a:pt x="418" y="140"/>
                    <a:pt x="438" y="140"/>
                  </a:cubicBezTo>
                  <a:cubicBezTo>
                    <a:pt x="478" y="140"/>
                    <a:pt x="498" y="159"/>
                    <a:pt x="537" y="159"/>
                  </a:cubicBezTo>
                  <a:cubicBezTo>
                    <a:pt x="577" y="199"/>
                    <a:pt x="597" y="199"/>
                    <a:pt x="637" y="219"/>
                  </a:cubicBezTo>
                  <a:cubicBezTo>
                    <a:pt x="677" y="239"/>
                    <a:pt x="696" y="259"/>
                    <a:pt x="736" y="259"/>
                  </a:cubicBezTo>
                  <a:lnTo>
                    <a:pt x="816" y="338"/>
                  </a:lnTo>
                  <a:lnTo>
                    <a:pt x="895" y="418"/>
                  </a:lnTo>
                  <a:lnTo>
                    <a:pt x="975" y="498"/>
                  </a:lnTo>
                  <a:cubicBezTo>
                    <a:pt x="995" y="518"/>
                    <a:pt x="1015" y="537"/>
                    <a:pt x="1035" y="597"/>
                  </a:cubicBezTo>
                  <a:cubicBezTo>
                    <a:pt x="1074" y="617"/>
                    <a:pt x="1094" y="657"/>
                    <a:pt x="1114" y="697"/>
                  </a:cubicBezTo>
                  <a:cubicBezTo>
                    <a:pt x="1134" y="716"/>
                    <a:pt x="1174" y="736"/>
                    <a:pt x="1194" y="796"/>
                  </a:cubicBezTo>
                  <a:cubicBezTo>
                    <a:pt x="1214" y="816"/>
                    <a:pt x="1214" y="836"/>
                    <a:pt x="1234" y="836"/>
                  </a:cubicBezTo>
                  <a:cubicBezTo>
                    <a:pt x="1234" y="856"/>
                    <a:pt x="1273" y="856"/>
                    <a:pt x="1273" y="895"/>
                  </a:cubicBezTo>
                  <a:cubicBezTo>
                    <a:pt x="1273" y="895"/>
                    <a:pt x="1273" y="915"/>
                    <a:pt x="1293" y="915"/>
                  </a:cubicBezTo>
                  <a:cubicBezTo>
                    <a:pt x="1313" y="935"/>
                    <a:pt x="1313" y="955"/>
                    <a:pt x="1333" y="995"/>
                  </a:cubicBezTo>
                  <a:cubicBezTo>
                    <a:pt x="1373" y="1015"/>
                    <a:pt x="1373" y="1055"/>
                    <a:pt x="1393" y="1094"/>
                  </a:cubicBezTo>
                  <a:cubicBezTo>
                    <a:pt x="1413" y="1114"/>
                    <a:pt x="1413" y="1154"/>
                    <a:pt x="1433" y="1194"/>
                  </a:cubicBezTo>
                  <a:cubicBezTo>
                    <a:pt x="1472" y="1214"/>
                    <a:pt x="1472" y="1254"/>
                    <a:pt x="1472" y="1293"/>
                  </a:cubicBezTo>
                  <a:cubicBezTo>
                    <a:pt x="1472" y="1313"/>
                    <a:pt x="1492" y="1353"/>
                    <a:pt x="1492" y="1393"/>
                  </a:cubicBezTo>
                  <a:cubicBezTo>
                    <a:pt x="1492" y="1413"/>
                    <a:pt x="1512" y="1452"/>
                    <a:pt x="1512" y="1492"/>
                  </a:cubicBezTo>
                  <a:cubicBezTo>
                    <a:pt x="1512" y="1512"/>
                    <a:pt x="1512" y="1552"/>
                    <a:pt x="1532" y="1592"/>
                  </a:cubicBezTo>
                  <a:lnTo>
                    <a:pt x="1532" y="1691"/>
                  </a:lnTo>
                  <a:lnTo>
                    <a:pt x="1532" y="1791"/>
                  </a:lnTo>
                  <a:cubicBezTo>
                    <a:pt x="1532" y="1811"/>
                    <a:pt x="1532" y="1830"/>
                    <a:pt x="1512" y="1850"/>
                  </a:cubicBezTo>
                  <a:cubicBezTo>
                    <a:pt x="1512" y="1890"/>
                    <a:pt x="1512" y="1910"/>
                    <a:pt x="1492" y="1930"/>
                  </a:cubicBezTo>
                  <a:lnTo>
                    <a:pt x="1492" y="1950"/>
                  </a:lnTo>
                  <a:cubicBezTo>
                    <a:pt x="1492" y="1990"/>
                    <a:pt x="1472" y="2009"/>
                    <a:pt x="1472" y="2029"/>
                  </a:cubicBezTo>
                  <a:cubicBezTo>
                    <a:pt x="1472" y="2049"/>
                    <a:pt x="1433" y="2089"/>
                    <a:pt x="1433" y="2109"/>
                  </a:cubicBezTo>
                  <a:cubicBezTo>
                    <a:pt x="1433" y="2129"/>
                    <a:pt x="1413" y="2129"/>
                    <a:pt x="1413" y="2149"/>
                  </a:cubicBezTo>
                  <a:lnTo>
                    <a:pt x="1393" y="2189"/>
                  </a:lnTo>
                  <a:lnTo>
                    <a:pt x="1492" y="2129"/>
                  </a:lnTo>
                  <a:cubicBezTo>
                    <a:pt x="1512" y="2129"/>
                    <a:pt x="1512" y="2109"/>
                    <a:pt x="1532" y="2109"/>
                  </a:cubicBezTo>
                  <a:lnTo>
                    <a:pt x="1572" y="2089"/>
                  </a:lnTo>
                  <a:lnTo>
                    <a:pt x="1592" y="2049"/>
                  </a:lnTo>
                  <a:lnTo>
                    <a:pt x="1612" y="2029"/>
                  </a:lnTo>
                  <a:cubicBezTo>
                    <a:pt x="1631" y="2009"/>
                    <a:pt x="1631" y="2009"/>
                    <a:pt x="1631" y="1990"/>
                  </a:cubicBezTo>
                  <a:cubicBezTo>
                    <a:pt x="1671" y="1950"/>
                    <a:pt x="1671" y="1930"/>
                    <a:pt x="1671" y="1910"/>
                  </a:cubicBezTo>
                  <a:cubicBezTo>
                    <a:pt x="1671" y="1890"/>
                    <a:pt x="1691" y="1890"/>
                    <a:pt x="1691" y="1850"/>
                  </a:cubicBezTo>
                  <a:lnTo>
                    <a:pt x="1691" y="1830"/>
                  </a:lnTo>
                  <a:lnTo>
                    <a:pt x="1691" y="1811"/>
                  </a:lnTo>
                  <a:lnTo>
                    <a:pt x="1691" y="1751"/>
                  </a:lnTo>
                  <a:lnTo>
                    <a:pt x="1691" y="1731"/>
                  </a:lnTo>
                  <a:lnTo>
                    <a:pt x="1691" y="1711"/>
                  </a:lnTo>
                  <a:lnTo>
                    <a:pt x="1691" y="1651"/>
                  </a:lnTo>
                  <a:lnTo>
                    <a:pt x="1691" y="1632"/>
                  </a:lnTo>
                  <a:lnTo>
                    <a:pt x="1691" y="1592"/>
                  </a:lnTo>
                  <a:lnTo>
                    <a:pt x="1691" y="1532"/>
                  </a:lnTo>
                  <a:lnTo>
                    <a:pt x="1691" y="1492"/>
                  </a:lnTo>
                  <a:lnTo>
                    <a:pt x="1691" y="1452"/>
                  </a:lnTo>
                  <a:lnTo>
                    <a:pt x="1691" y="1433"/>
                  </a:lnTo>
                  <a:lnTo>
                    <a:pt x="1691" y="1393"/>
                  </a:lnTo>
                  <a:lnTo>
                    <a:pt x="1691" y="1333"/>
                  </a:lnTo>
                  <a:lnTo>
                    <a:pt x="1691" y="1293"/>
                  </a:lnTo>
                  <a:lnTo>
                    <a:pt x="1691" y="1234"/>
                  </a:lnTo>
                  <a:lnTo>
                    <a:pt x="1691" y="1214"/>
                  </a:lnTo>
                  <a:lnTo>
                    <a:pt x="1691" y="1194"/>
                  </a:lnTo>
                  <a:cubicBezTo>
                    <a:pt x="1691" y="1154"/>
                    <a:pt x="1691" y="1154"/>
                    <a:pt x="1671" y="1134"/>
                  </a:cubicBezTo>
                  <a:lnTo>
                    <a:pt x="1671" y="1114"/>
                  </a:lnTo>
                  <a:cubicBezTo>
                    <a:pt x="1671" y="1094"/>
                    <a:pt x="1671" y="1094"/>
                    <a:pt x="1631" y="1055"/>
                  </a:cubicBezTo>
                  <a:cubicBezTo>
                    <a:pt x="1631" y="1035"/>
                    <a:pt x="1631" y="1035"/>
                    <a:pt x="1612" y="1015"/>
                  </a:cubicBezTo>
                  <a:lnTo>
                    <a:pt x="1612" y="995"/>
                  </a:lnTo>
                  <a:cubicBezTo>
                    <a:pt x="1612" y="955"/>
                    <a:pt x="1612" y="955"/>
                    <a:pt x="1592" y="935"/>
                  </a:cubicBezTo>
                  <a:cubicBezTo>
                    <a:pt x="1592" y="935"/>
                    <a:pt x="1592" y="915"/>
                    <a:pt x="1572" y="915"/>
                  </a:cubicBezTo>
                  <a:cubicBezTo>
                    <a:pt x="1572" y="895"/>
                    <a:pt x="1532" y="895"/>
                    <a:pt x="1532" y="856"/>
                  </a:cubicBezTo>
                  <a:cubicBezTo>
                    <a:pt x="1532" y="836"/>
                    <a:pt x="1512" y="836"/>
                    <a:pt x="1512" y="816"/>
                  </a:cubicBezTo>
                  <a:lnTo>
                    <a:pt x="1492" y="796"/>
                  </a:lnTo>
                  <a:cubicBezTo>
                    <a:pt x="1492" y="756"/>
                    <a:pt x="1472" y="756"/>
                    <a:pt x="1472" y="736"/>
                  </a:cubicBezTo>
                  <a:cubicBezTo>
                    <a:pt x="1472" y="736"/>
                    <a:pt x="1472" y="716"/>
                    <a:pt x="1433" y="716"/>
                  </a:cubicBezTo>
                  <a:cubicBezTo>
                    <a:pt x="1433" y="697"/>
                    <a:pt x="1413" y="697"/>
                    <a:pt x="1413" y="657"/>
                  </a:cubicBezTo>
                  <a:cubicBezTo>
                    <a:pt x="1393" y="637"/>
                    <a:pt x="1393" y="617"/>
                    <a:pt x="1373" y="617"/>
                  </a:cubicBezTo>
                  <a:cubicBezTo>
                    <a:pt x="1333" y="597"/>
                    <a:pt x="1313" y="557"/>
                    <a:pt x="1313" y="537"/>
                  </a:cubicBezTo>
                  <a:lnTo>
                    <a:pt x="1273" y="498"/>
                  </a:lnTo>
                  <a:cubicBezTo>
                    <a:pt x="1273" y="458"/>
                    <a:pt x="1234" y="458"/>
                    <a:pt x="1234" y="438"/>
                  </a:cubicBezTo>
                  <a:cubicBezTo>
                    <a:pt x="1234" y="418"/>
                    <a:pt x="1214" y="418"/>
                    <a:pt x="1214" y="398"/>
                  </a:cubicBezTo>
                  <a:cubicBezTo>
                    <a:pt x="1214" y="358"/>
                    <a:pt x="1194" y="358"/>
                    <a:pt x="1194" y="338"/>
                  </a:cubicBezTo>
                  <a:lnTo>
                    <a:pt x="1174" y="319"/>
                  </a:lnTo>
                  <a:lnTo>
                    <a:pt x="1114" y="259"/>
                  </a:lnTo>
                  <a:cubicBezTo>
                    <a:pt x="1114" y="259"/>
                    <a:pt x="1094" y="259"/>
                    <a:pt x="1094" y="239"/>
                  </a:cubicBezTo>
                  <a:cubicBezTo>
                    <a:pt x="1074" y="239"/>
                    <a:pt x="1074" y="219"/>
                    <a:pt x="1035" y="219"/>
                  </a:cubicBezTo>
                  <a:lnTo>
                    <a:pt x="1015" y="199"/>
                  </a:lnTo>
                  <a:lnTo>
                    <a:pt x="995" y="199"/>
                  </a:lnTo>
                  <a:cubicBezTo>
                    <a:pt x="975" y="199"/>
                    <a:pt x="975" y="159"/>
                    <a:pt x="935" y="159"/>
                  </a:cubicBezTo>
                  <a:lnTo>
                    <a:pt x="915" y="140"/>
                  </a:lnTo>
                  <a:cubicBezTo>
                    <a:pt x="895" y="140"/>
                    <a:pt x="895" y="120"/>
                    <a:pt x="876" y="120"/>
                  </a:cubicBezTo>
                  <a:cubicBezTo>
                    <a:pt x="836" y="120"/>
                    <a:pt x="836" y="100"/>
                    <a:pt x="816" y="100"/>
                  </a:cubicBezTo>
                  <a:cubicBezTo>
                    <a:pt x="816" y="100"/>
                    <a:pt x="796" y="100"/>
                    <a:pt x="796" y="60"/>
                  </a:cubicBezTo>
                  <a:cubicBezTo>
                    <a:pt x="776" y="60"/>
                    <a:pt x="776" y="40"/>
                    <a:pt x="736" y="40"/>
                  </a:cubicBezTo>
                  <a:lnTo>
                    <a:pt x="716" y="40"/>
                  </a:lnTo>
                  <a:cubicBezTo>
                    <a:pt x="716" y="40"/>
                    <a:pt x="696" y="40"/>
                    <a:pt x="696" y="20"/>
                  </a:cubicBezTo>
                  <a:cubicBezTo>
                    <a:pt x="677" y="20"/>
                    <a:pt x="677" y="20"/>
                    <a:pt x="677" y="0"/>
                  </a:cubicBezTo>
                  <a:close/>
                  <a:moveTo>
                    <a:pt x="1393" y="2189"/>
                  </a:moveTo>
                  <a:lnTo>
                    <a:pt x="1293" y="2248"/>
                  </a:lnTo>
                  <a:cubicBezTo>
                    <a:pt x="1313" y="2248"/>
                    <a:pt x="1313" y="2248"/>
                    <a:pt x="1333" y="2228"/>
                  </a:cubicBezTo>
                  <a:lnTo>
                    <a:pt x="1373" y="2208"/>
                  </a:lnTo>
                  <a:lnTo>
                    <a:pt x="1393" y="2189"/>
                  </a:lnTo>
                  <a:lnTo>
                    <a:pt x="1393" y="2189"/>
                  </a:ln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90" name="Google Shape;890;p21"/>
            <p:cNvSpPr/>
            <p:nvPr/>
          </p:nvSpPr>
          <p:spPr>
            <a:xfrm>
              <a:off x="5609981" y="3521754"/>
              <a:ext cx="61603" cy="79905"/>
            </a:xfrm>
            <a:custGeom>
              <a:avLst/>
              <a:gdLst/>
              <a:ahLst/>
              <a:cxnLst/>
              <a:rect l="l" t="t" r="r" b="b"/>
              <a:pathLst>
                <a:path w="1831" h="2375" extrusionOk="0">
                  <a:moveTo>
                    <a:pt x="498" y="1"/>
                  </a:moveTo>
                  <a:cubicBezTo>
                    <a:pt x="205" y="1"/>
                    <a:pt x="0" y="234"/>
                    <a:pt x="0" y="651"/>
                  </a:cubicBezTo>
                  <a:cubicBezTo>
                    <a:pt x="0" y="1248"/>
                    <a:pt x="418" y="1944"/>
                    <a:pt x="915" y="2242"/>
                  </a:cubicBezTo>
                  <a:cubicBezTo>
                    <a:pt x="1065" y="2332"/>
                    <a:pt x="1207" y="2375"/>
                    <a:pt x="1333" y="2375"/>
                  </a:cubicBezTo>
                  <a:cubicBezTo>
                    <a:pt x="1626" y="2375"/>
                    <a:pt x="1830" y="2142"/>
                    <a:pt x="1830" y="1725"/>
                  </a:cubicBezTo>
                  <a:cubicBezTo>
                    <a:pt x="1830" y="1128"/>
                    <a:pt x="1413" y="432"/>
                    <a:pt x="915" y="134"/>
                  </a:cubicBezTo>
                  <a:cubicBezTo>
                    <a:pt x="766" y="44"/>
                    <a:pt x="624" y="1"/>
                    <a:pt x="498"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891" name="Google Shape;891;p21"/>
            <p:cNvSpPr/>
            <p:nvPr/>
          </p:nvSpPr>
          <p:spPr>
            <a:xfrm>
              <a:off x="5614658" y="3520206"/>
              <a:ext cx="56926" cy="81015"/>
            </a:xfrm>
            <a:custGeom>
              <a:avLst/>
              <a:gdLst/>
              <a:ahLst/>
              <a:cxnLst/>
              <a:rect l="l" t="t" r="r" b="b"/>
              <a:pathLst>
                <a:path w="1692" h="2408" fill="none" extrusionOk="0">
                  <a:moveTo>
                    <a:pt x="1" y="219"/>
                  </a:moveTo>
                  <a:cubicBezTo>
                    <a:pt x="180" y="21"/>
                    <a:pt x="458" y="1"/>
                    <a:pt x="776" y="180"/>
                  </a:cubicBezTo>
                  <a:cubicBezTo>
                    <a:pt x="1274" y="478"/>
                    <a:pt x="1691" y="1174"/>
                    <a:pt x="1691" y="1771"/>
                  </a:cubicBezTo>
                  <a:cubicBezTo>
                    <a:pt x="1691" y="2169"/>
                    <a:pt x="1492" y="2388"/>
                    <a:pt x="1234" y="2408"/>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21"/>
            <p:cNvSpPr/>
            <p:nvPr/>
          </p:nvSpPr>
          <p:spPr>
            <a:xfrm>
              <a:off x="5620007" y="3562767"/>
              <a:ext cx="34855" cy="25637"/>
            </a:xfrm>
            <a:custGeom>
              <a:avLst/>
              <a:gdLst/>
              <a:ahLst/>
              <a:cxnLst/>
              <a:rect l="l" t="t" r="r" b="b"/>
              <a:pathLst>
                <a:path w="1036" h="762" extrusionOk="0">
                  <a:moveTo>
                    <a:pt x="58" y="1"/>
                  </a:moveTo>
                  <a:cubicBezTo>
                    <a:pt x="33" y="1"/>
                    <a:pt x="1" y="19"/>
                    <a:pt x="1" y="49"/>
                  </a:cubicBezTo>
                  <a:lnTo>
                    <a:pt x="1" y="88"/>
                  </a:lnTo>
                  <a:cubicBezTo>
                    <a:pt x="1" y="128"/>
                    <a:pt x="21" y="208"/>
                    <a:pt x="80" y="228"/>
                  </a:cubicBezTo>
                  <a:lnTo>
                    <a:pt x="975" y="745"/>
                  </a:lnTo>
                  <a:cubicBezTo>
                    <a:pt x="981" y="756"/>
                    <a:pt x="989" y="761"/>
                    <a:pt x="997" y="761"/>
                  </a:cubicBezTo>
                  <a:cubicBezTo>
                    <a:pt x="1015" y="761"/>
                    <a:pt x="1035" y="733"/>
                    <a:pt x="1035" y="705"/>
                  </a:cubicBezTo>
                  <a:lnTo>
                    <a:pt x="1035" y="685"/>
                  </a:lnTo>
                  <a:cubicBezTo>
                    <a:pt x="1035" y="625"/>
                    <a:pt x="1015" y="546"/>
                    <a:pt x="975" y="526"/>
                  </a:cubicBezTo>
                  <a:lnTo>
                    <a:pt x="80" y="9"/>
                  </a:lnTo>
                  <a:cubicBezTo>
                    <a:pt x="75" y="3"/>
                    <a:pt x="67" y="1"/>
                    <a:pt x="58" y="1"/>
                  </a:cubicBezTo>
                  <a:close/>
                </a:path>
              </a:pathLst>
            </a:custGeom>
            <a:solidFill>
              <a:srgbClr val="201A1B"/>
            </a:solidFill>
            <a:ln>
              <a:noFill/>
            </a:ln>
          </p:spPr>
          <p:txBody>
            <a:bodyPr spcFirstLastPara="1" wrap="square" lIns="121900" tIns="121900" rIns="121900" bIns="121900" anchor="ctr" anchorCtr="0">
              <a:noAutofit/>
            </a:bodyPr>
            <a:lstStyle/>
            <a:p>
              <a:endParaRPr sz="2400"/>
            </a:p>
          </p:txBody>
        </p:sp>
        <p:sp>
          <p:nvSpPr>
            <p:cNvPr id="893" name="Google Shape;893;p21"/>
            <p:cNvSpPr/>
            <p:nvPr/>
          </p:nvSpPr>
          <p:spPr>
            <a:xfrm>
              <a:off x="5620007" y="3536019"/>
              <a:ext cx="34855" cy="25603"/>
            </a:xfrm>
            <a:custGeom>
              <a:avLst/>
              <a:gdLst/>
              <a:ahLst/>
              <a:cxnLst/>
              <a:rect l="l" t="t" r="r" b="b"/>
              <a:pathLst>
                <a:path w="1036" h="761" extrusionOk="0">
                  <a:moveTo>
                    <a:pt x="58" y="0"/>
                  </a:moveTo>
                  <a:cubicBezTo>
                    <a:pt x="33" y="0"/>
                    <a:pt x="1" y="19"/>
                    <a:pt x="1" y="48"/>
                  </a:cubicBezTo>
                  <a:lnTo>
                    <a:pt x="1" y="88"/>
                  </a:lnTo>
                  <a:cubicBezTo>
                    <a:pt x="1" y="127"/>
                    <a:pt x="21" y="207"/>
                    <a:pt x="80" y="227"/>
                  </a:cubicBezTo>
                  <a:lnTo>
                    <a:pt x="975" y="744"/>
                  </a:lnTo>
                  <a:cubicBezTo>
                    <a:pt x="981" y="756"/>
                    <a:pt x="989" y="761"/>
                    <a:pt x="997" y="761"/>
                  </a:cubicBezTo>
                  <a:cubicBezTo>
                    <a:pt x="1015" y="761"/>
                    <a:pt x="1035" y="732"/>
                    <a:pt x="1035" y="704"/>
                  </a:cubicBezTo>
                  <a:lnTo>
                    <a:pt x="1035" y="684"/>
                  </a:lnTo>
                  <a:cubicBezTo>
                    <a:pt x="1035" y="625"/>
                    <a:pt x="1015" y="545"/>
                    <a:pt x="975" y="525"/>
                  </a:cubicBezTo>
                  <a:lnTo>
                    <a:pt x="80" y="8"/>
                  </a:lnTo>
                  <a:cubicBezTo>
                    <a:pt x="75" y="3"/>
                    <a:pt x="67" y="0"/>
                    <a:pt x="58" y="0"/>
                  </a:cubicBezTo>
                  <a:close/>
                </a:path>
              </a:pathLst>
            </a:custGeom>
            <a:solidFill>
              <a:srgbClr val="201A1B"/>
            </a:solidFill>
            <a:ln>
              <a:noFill/>
            </a:ln>
          </p:spPr>
          <p:txBody>
            <a:bodyPr spcFirstLastPara="1" wrap="square" lIns="121900" tIns="121900" rIns="121900" bIns="121900" anchor="ctr" anchorCtr="0">
              <a:noAutofit/>
            </a:bodyPr>
            <a:lstStyle/>
            <a:p>
              <a:endParaRPr sz="2400"/>
            </a:p>
          </p:txBody>
        </p:sp>
        <p:sp>
          <p:nvSpPr>
            <p:cNvPr id="894" name="Google Shape;894;p21"/>
            <p:cNvSpPr/>
            <p:nvPr/>
          </p:nvSpPr>
          <p:spPr>
            <a:xfrm>
              <a:off x="5614658" y="3545305"/>
              <a:ext cx="45554" cy="31828"/>
            </a:xfrm>
            <a:custGeom>
              <a:avLst/>
              <a:gdLst/>
              <a:ahLst/>
              <a:cxnLst/>
              <a:rect l="l" t="t" r="r" b="b"/>
              <a:pathLst>
                <a:path w="1354" h="946" extrusionOk="0">
                  <a:moveTo>
                    <a:pt x="54" y="1"/>
                  </a:moveTo>
                  <a:cubicBezTo>
                    <a:pt x="26" y="1"/>
                    <a:pt x="1" y="31"/>
                    <a:pt x="1" y="70"/>
                  </a:cubicBezTo>
                  <a:cubicBezTo>
                    <a:pt x="1" y="150"/>
                    <a:pt x="60" y="229"/>
                    <a:pt x="100" y="249"/>
                  </a:cubicBezTo>
                  <a:lnTo>
                    <a:pt x="1254" y="926"/>
                  </a:lnTo>
                  <a:cubicBezTo>
                    <a:pt x="1267" y="939"/>
                    <a:pt x="1282" y="946"/>
                    <a:pt x="1297" y="946"/>
                  </a:cubicBezTo>
                  <a:cubicBezTo>
                    <a:pt x="1327" y="946"/>
                    <a:pt x="1353" y="919"/>
                    <a:pt x="1353" y="866"/>
                  </a:cubicBezTo>
                  <a:cubicBezTo>
                    <a:pt x="1353" y="806"/>
                    <a:pt x="1294" y="727"/>
                    <a:pt x="1254" y="707"/>
                  </a:cubicBezTo>
                  <a:lnTo>
                    <a:pt x="100" y="30"/>
                  </a:lnTo>
                  <a:cubicBezTo>
                    <a:pt x="86" y="10"/>
                    <a:pt x="70" y="1"/>
                    <a:pt x="54" y="1"/>
                  </a:cubicBezTo>
                  <a:close/>
                </a:path>
              </a:pathLst>
            </a:custGeom>
            <a:solidFill>
              <a:srgbClr val="201A1B"/>
            </a:solidFill>
            <a:ln>
              <a:noFill/>
            </a:ln>
          </p:spPr>
          <p:txBody>
            <a:bodyPr spcFirstLastPara="1" wrap="square" lIns="121900" tIns="121900" rIns="121900" bIns="121900" anchor="ctr" anchorCtr="0">
              <a:noAutofit/>
            </a:bodyPr>
            <a:lstStyle/>
            <a:p>
              <a:endParaRPr sz="2400"/>
            </a:p>
          </p:txBody>
        </p:sp>
        <p:sp>
          <p:nvSpPr>
            <p:cNvPr id="895" name="Google Shape;895;p21"/>
            <p:cNvSpPr/>
            <p:nvPr/>
          </p:nvSpPr>
          <p:spPr>
            <a:xfrm>
              <a:off x="5622699" y="3522225"/>
              <a:ext cx="56926" cy="75666"/>
            </a:xfrm>
            <a:custGeom>
              <a:avLst/>
              <a:gdLst/>
              <a:ahLst/>
              <a:cxnLst/>
              <a:rect l="l" t="t" r="r" b="b"/>
              <a:pathLst>
                <a:path w="1692" h="2249" fill="none" extrusionOk="0">
                  <a:moveTo>
                    <a:pt x="1691" y="1532"/>
                  </a:moveTo>
                  <a:lnTo>
                    <a:pt x="1691" y="1492"/>
                  </a:lnTo>
                  <a:lnTo>
                    <a:pt x="1691" y="1452"/>
                  </a:lnTo>
                  <a:lnTo>
                    <a:pt x="1691" y="1452"/>
                  </a:lnTo>
                  <a:lnTo>
                    <a:pt x="1691" y="1433"/>
                  </a:lnTo>
                  <a:lnTo>
                    <a:pt x="1691" y="1393"/>
                  </a:lnTo>
                  <a:lnTo>
                    <a:pt x="1691" y="1333"/>
                  </a:lnTo>
                  <a:lnTo>
                    <a:pt x="1691" y="1333"/>
                  </a:lnTo>
                  <a:lnTo>
                    <a:pt x="1691" y="1333"/>
                  </a:lnTo>
                  <a:lnTo>
                    <a:pt x="1691" y="1293"/>
                  </a:lnTo>
                  <a:lnTo>
                    <a:pt x="1691" y="1234"/>
                  </a:lnTo>
                  <a:lnTo>
                    <a:pt x="1691" y="1214"/>
                  </a:lnTo>
                  <a:lnTo>
                    <a:pt x="1691" y="1214"/>
                  </a:lnTo>
                  <a:lnTo>
                    <a:pt x="1691" y="1194"/>
                  </a:lnTo>
                  <a:cubicBezTo>
                    <a:pt x="1691" y="1154"/>
                    <a:pt x="1691" y="1154"/>
                    <a:pt x="1671" y="1134"/>
                  </a:cubicBezTo>
                  <a:lnTo>
                    <a:pt x="1671" y="1114"/>
                  </a:lnTo>
                  <a:lnTo>
                    <a:pt x="1671" y="1114"/>
                  </a:lnTo>
                  <a:lnTo>
                    <a:pt x="1671" y="1114"/>
                  </a:lnTo>
                  <a:cubicBezTo>
                    <a:pt x="1671" y="1094"/>
                    <a:pt x="1671" y="1094"/>
                    <a:pt x="1631" y="1055"/>
                  </a:cubicBezTo>
                  <a:cubicBezTo>
                    <a:pt x="1631" y="1035"/>
                    <a:pt x="1631" y="1035"/>
                    <a:pt x="1612" y="1015"/>
                  </a:cubicBezTo>
                  <a:lnTo>
                    <a:pt x="1612" y="1015"/>
                  </a:lnTo>
                  <a:lnTo>
                    <a:pt x="1612" y="1015"/>
                  </a:lnTo>
                  <a:lnTo>
                    <a:pt x="1612" y="995"/>
                  </a:lnTo>
                  <a:cubicBezTo>
                    <a:pt x="1612" y="955"/>
                    <a:pt x="1612" y="955"/>
                    <a:pt x="1592" y="935"/>
                  </a:cubicBezTo>
                  <a:cubicBezTo>
                    <a:pt x="1592" y="935"/>
                    <a:pt x="1592" y="915"/>
                    <a:pt x="1572" y="915"/>
                  </a:cubicBezTo>
                  <a:lnTo>
                    <a:pt x="1572" y="915"/>
                  </a:lnTo>
                  <a:lnTo>
                    <a:pt x="1572" y="915"/>
                  </a:lnTo>
                  <a:cubicBezTo>
                    <a:pt x="1572" y="895"/>
                    <a:pt x="1532" y="895"/>
                    <a:pt x="1532" y="856"/>
                  </a:cubicBezTo>
                  <a:cubicBezTo>
                    <a:pt x="1532" y="836"/>
                    <a:pt x="1512" y="836"/>
                    <a:pt x="1512" y="816"/>
                  </a:cubicBezTo>
                  <a:lnTo>
                    <a:pt x="1512" y="816"/>
                  </a:lnTo>
                  <a:lnTo>
                    <a:pt x="1512" y="816"/>
                  </a:lnTo>
                  <a:lnTo>
                    <a:pt x="1492" y="796"/>
                  </a:lnTo>
                  <a:cubicBezTo>
                    <a:pt x="1492" y="756"/>
                    <a:pt x="1472" y="756"/>
                    <a:pt x="1472" y="736"/>
                  </a:cubicBezTo>
                  <a:cubicBezTo>
                    <a:pt x="1472" y="736"/>
                    <a:pt x="1472" y="716"/>
                    <a:pt x="1433" y="716"/>
                  </a:cubicBezTo>
                  <a:lnTo>
                    <a:pt x="1433" y="716"/>
                  </a:lnTo>
                  <a:cubicBezTo>
                    <a:pt x="1433" y="697"/>
                    <a:pt x="1413" y="697"/>
                    <a:pt x="1413" y="657"/>
                  </a:cubicBezTo>
                  <a:cubicBezTo>
                    <a:pt x="1393" y="637"/>
                    <a:pt x="1393" y="617"/>
                    <a:pt x="1373" y="617"/>
                  </a:cubicBezTo>
                  <a:lnTo>
                    <a:pt x="1373" y="617"/>
                  </a:lnTo>
                  <a:cubicBezTo>
                    <a:pt x="1333" y="597"/>
                    <a:pt x="1313" y="557"/>
                    <a:pt x="1313" y="537"/>
                  </a:cubicBezTo>
                  <a:lnTo>
                    <a:pt x="1313" y="537"/>
                  </a:lnTo>
                  <a:lnTo>
                    <a:pt x="1273" y="498"/>
                  </a:lnTo>
                  <a:cubicBezTo>
                    <a:pt x="1273" y="458"/>
                    <a:pt x="1234" y="458"/>
                    <a:pt x="1234" y="438"/>
                  </a:cubicBezTo>
                  <a:lnTo>
                    <a:pt x="1234" y="438"/>
                  </a:lnTo>
                  <a:lnTo>
                    <a:pt x="1234" y="438"/>
                  </a:lnTo>
                  <a:cubicBezTo>
                    <a:pt x="1234" y="418"/>
                    <a:pt x="1214" y="418"/>
                    <a:pt x="1214" y="398"/>
                  </a:cubicBezTo>
                  <a:cubicBezTo>
                    <a:pt x="1214" y="358"/>
                    <a:pt x="1194" y="358"/>
                    <a:pt x="1194" y="338"/>
                  </a:cubicBezTo>
                  <a:lnTo>
                    <a:pt x="1194" y="338"/>
                  </a:lnTo>
                  <a:lnTo>
                    <a:pt x="1194" y="338"/>
                  </a:lnTo>
                  <a:lnTo>
                    <a:pt x="1174" y="319"/>
                  </a:lnTo>
                  <a:lnTo>
                    <a:pt x="1114" y="259"/>
                  </a:lnTo>
                  <a:lnTo>
                    <a:pt x="1114" y="259"/>
                  </a:lnTo>
                  <a:lnTo>
                    <a:pt x="1114" y="259"/>
                  </a:lnTo>
                  <a:cubicBezTo>
                    <a:pt x="1114" y="259"/>
                    <a:pt x="1094" y="259"/>
                    <a:pt x="1094" y="239"/>
                  </a:cubicBezTo>
                  <a:cubicBezTo>
                    <a:pt x="1074" y="239"/>
                    <a:pt x="1074" y="219"/>
                    <a:pt x="1035" y="219"/>
                  </a:cubicBezTo>
                  <a:lnTo>
                    <a:pt x="1015" y="199"/>
                  </a:lnTo>
                  <a:lnTo>
                    <a:pt x="1015" y="199"/>
                  </a:lnTo>
                  <a:lnTo>
                    <a:pt x="995" y="199"/>
                  </a:lnTo>
                  <a:cubicBezTo>
                    <a:pt x="975" y="199"/>
                    <a:pt x="975" y="159"/>
                    <a:pt x="935" y="159"/>
                  </a:cubicBezTo>
                  <a:lnTo>
                    <a:pt x="915" y="140"/>
                  </a:lnTo>
                  <a:lnTo>
                    <a:pt x="915" y="140"/>
                  </a:lnTo>
                  <a:lnTo>
                    <a:pt x="915" y="140"/>
                  </a:lnTo>
                  <a:cubicBezTo>
                    <a:pt x="895" y="140"/>
                    <a:pt x="895" y="120"/>
                    <a:pt x="876" y="120"/>
                  </a:cubicBezTo>
                  <a:cubicBezTo>
                    <a:pt x="836" y="120"/>
                    <a:pt x="836" y="100"/>
                    <a:pt x="816" y="100"/>
                  </a:cubicBezTo>
                  <a:lnTo>
                    <a:pt x="816" y="100"/>
                  </a:lnTo>
                  <a:cubicBezTo>
                    <a:pt x="816" y="100"/>
                    <a:pt x="796" y="100"/>
                    <a:pt x="796" y="60"/>
                  </a:cubicBezTo>
                  <a:cubicBezTo>
                    <a:pt x="776" y="60"/>
                    <a:pt x="776" y="40"/>
                    <a:pt x="736" y="40"/>
                  </a:cubicBezTo>
                  <a:lnTo>
                    <a:pt x="716" y="40"/>
                  </a:lnTo>
                  <a:lnTo>
                    <a:pt x="716" y="40"/>
                  </a:lnTo>
                  <a:lnTo>
                    <a:pt x="716" y="40"/>
                  </a:lnTo>
                  <a:cubicBezTo>
                    <a:pt x="716" y="40"/>
                    <a:pt x="696" y="40"/>
                    <a:pt x="696" y="20"/>
                  </a:cubicBezTo>
                  <a:cubicBezTo>
                    <a:pt x="677" y="20"/>
                    <a:pt x="677" y="20"/>
                    <a:pt x="677" y="0"/>
                  </a:cubicBezTo>
                  <a:lnTo>
                    <a:pt x="677" y="0"/>
                  </a:lnTo>
                  <a:lnTo>
                    <a:pt x="677" y="0"/>
                  </a:lnTo>
                  <a:lnTo>
                    <a:pt x="637" y="0"/>
                  </a:lnTo>
                  <a:lnTo>
                    <a:pt x="597" y="0"/>
                  </a:lnTo>
                  <a:lnTo>
                    <a:pt x="577" y="0"/>
                  </a:lnTo>
                  <a:lnTo>
                    <a:pt x="577" y="0"/>
                  </a:lnTo>
                  <a:lnTo>
                    <a:pt x="577" y="0"/>
                  </a:lnTo>
                  <a:lnTo>
                    <a:pt x="517" y="0"/>
                  </a:lnTo>
                  <a:lnTo>
                    <a:pt x="498" y="0"/>
                  </a:lnTo>
                  <a:lnTo>
                    <a:pt x="498" y="0"/>
                  </a:lnTo>
                  <a:lnTo>
                    <a:pt x="498" y="0"/>
                  </a:lnTo>
                  <a:lnTo>
                    <a:pt x="438" y="0"/>
                  </a:lnTo>
                  <a:lnTo>
                    <a:pt x="418" y="0"/>
                  </a:lnTo>
                  <a:lnTo>
                    <a:pt x="398" y="0"/>
                  </a:lnTo>
                  <a:lnTo>
                    <a:pt x="378" y="0"/>
                  </a:lnTo>
                  <a:lnTo>
                    <a:pt x="319" y="0"/>
                  </a:lnTo>
                  <a:lnTo>
                    <a:pt x="319" y="0"/>
                  </a:lnTo>
                  <a:lnTo>
                    <a:pt x="319" y="0"/>
                  </a:lnTo>
                  <a:cubicBezTo>
                    <a:pt x="299" y="0"/>
                    <a:pt x="299" y="0"/>
                    <a:pt x="279" y="20"/>
                  </a:cubicBezTo>
                  <a:lnTo>
                    <a:pt x="279" y="20"/>
                  </a:lnTo>
                  <a:cubicBezTo>
                    <a:pt x="239" y="20"/>
                    <a:pt x="219" y="40"/>
                    <a:pt x="199" y="40"/>
                  </a:cubicBezTo>
                  <a:lnTo>
                    <a:pt x="0" y="159"/>
                  </a:lnTo>
                  <a:cubicBezTo>
                    <a:pt x="20" y="140"/>
                    <a:pt x="40" y="140"/>
                    <a:pt x="80" y="140"/>
                  </a:cubicBezTo>
                  <a:cubicBezTo>
                    <a:pt x="100" y="140"/>
                    <a:pt x="100" y="140"/>
                    <a:pt x="120" y="120"/>
                  </a:cubicBezTo>
                  <a:lnTo>
                    <a:pt x="120" y="120"/>
                  </a:lnTo>
                  <a:lnTo>
                    <a:pt x="199" y="120"/>
                  </a:lnTo>
                  <a:lnTo>
                    <a:pt x="219" y="120"/>
                  </a:lnTo>
                  <a:lnTo>
                    <a:pt x="299" y="120"/>
                  </a:lnTo>
                  <a:lnTo>
                    <a:pt x="299" y="120"/>
                  </a:lnTo>
                  <a:lnTo>
                    <a:pt x="378" y="120"/>
                  </a:lnTo>
                  <a:lnTo>
                    <a:pt x="378" y="120"/>
                  </a:lnTo>
                  <a:cubicBezTo>
                    <a:pt x="398" y="120"/>
                    <a:pt x="418" y="140"/>
                    <a:pt x="438" y="140"/>
                  </a:cubicBezTo>
                  <a:lnTo>
                    <a:pt x="438" y="140"/>
                  </a:lnTo>
                  <a:cubicBezTo>
                    <a:pt x="478" y="140"/>
                    <a:pt x="498" y="159"/>
                    <a:pt x="537" y="159"/>
                  </a:cubicBezTo>
                  <a:lnTo>
                    <a:pt x="537" y="159"/>
                  </a:lnTo>
                  <a:cubicBezTo>
                    <a:pt x="577" y="199"/>
                    <a:pt x="597" y="199"/>
                    <a:pt x="637" y="219"/>
                  </a:cubicBezTo>
                  <a:cubicBezTo>
                    <a:pt x="677" y="239"/>
                    <a:pt x="696" y="259"/>
                    <a:pt x="736" y="259"/>
                  </a:cubicBezTo>
                  <a:lnTo>
                    <a:pt x="736" y="259"/>
                  </a:lnTo>
                  <a:lnTo>
                    <a:pt x="816" y="338"/>
                  </a:lnTo>
                  <a:lnTo>
                    <a:pt x="816" y="338"/>
                  </a:lnTo>
                  <a:lnTo>
                    <a:pt x="895" y="418"/>
                  </a:lnTo>
                  <a:lnTo>
                    <a:pt x="895" y="418"/>
                  </a:lnTo>
                  <a:lnTo>
                    <a:pt x="975" y="498"/>
                  </a:lnTo>
                  <a:lnTo>
                    <a:pt x="975" y="498"/>
                  </a:lnTo>
                  <a:cubicBezTo>
                    <a:pt x="995" y="518"/>
                    <a:pt x="1015" y="537"/>
                    <a:pt x="1035" y="597"/>
                  </a:cubicBezTo>
                  <a:lnTo>
                    <a:pt x="1035" y="597"/>
                  </a:lnTo>
                  <a:cubicBezTo>
                    <a:pt x="1074" y="617"/>
                    <a:pt x="1094" y="657"/>
                    <a:pt x="1114" y="697"/>
                  </a:cubicBezTo>
                  <a:lnTo>
                    <a:pt x="1114" y="697"/>
                  </a:lnTo>
                  <a:lnTo>
                    <a:pt x="1114" y="697"/>
                  </a:lnTo>
                  <a:cubicBezTo>
                    <a:pt x="1134" y="716"/>
                    <a:pt x="1174" y="736"/>
                    <a:pt x="1194" y="796"/>
                  </a:cubicBezTo>
                  <a:cubicBezTo>
                    <a:pt x="1214" y="816"/>
                    <a:pt x="1214" y="836"/>
                    <a:pt x="1234" y="836"/>
                  </a:cubicBezTo>
                  <a:cubicBezTo>
                    <a:pt x="1234" y="856"/>
                    <a:pt x="1273" y="856"/>
                    <a:pt x="1273" y="895"/>
                  </a:cubicBezTo>
                  <a:cubicBezTo>
                    <a:pt x="1273" y="895"/>
                    <a:pt x="1273" y="915"/>
                    <a:pt x="1293" y="915"/>
                  </a:cubicBezTo>
                  <a:cubicBezTo>
                    <a:pt x="1313" y="935"/>
                    <a:pt x="1313" y="955"/>
                    <a:pt x="1333" y="995"/>
                  </a:cubicBezTo>
                  <a:lnTo>
                    <a:pt x="1333" y="995"/>
                  </a:lnTo>
                  <a:cubicBezTo>
                    <a:pt x="1373" y="1015"/>
                    <a:pt x="1373" y="1055"/>
                    <a:pt x="1393" y="1094"/>
                  </a:cubicBezTo>
                  <a:lnTo>
                    <a:pt x="1393" y="1094"/>
                  </a:lnTo>
                  <a:cubicBezTo>
                    <a:pt x="1413" y="1114"/>
                    <a:pt x="1413" y="1154"/>
                    <a:pt x="1433" y="1194"/>
                  </a:cubicBezTo>
                  <a:lnTo>
                    <a:pt x="1433" y="1194"/>
                  </a:lnTo>
                  <a:cubicBezTo>
                    <a:pt x="1472" y="1214"/>
                    <a:pt x="1472" y="1254"/>
                    <a:pt x="1472" y="1293"/>
                  </a:cubicBezTo>
                  <a:lnTo>
                    <a:pt x="1472" y="1293"/>
                  </a:lnTo>
                  <a:cubicBezTo>
                    <a:pt x="1472" y="1313"/>
                    <a:pt x="1492" y="1353"/>
                    <a:pt x="1492" y="1393"/>
                  </a:cubicBezTo>
                  <a:lnTo>
                    <a:pt x="1492" y="1393"/>
                  </a:lnTo>
                  <a:cubicBezTo>
                    <a:pt x="1492" y="1413"/>
                    <a:pt x="1512" y="1452"/>
                    <a:pt x="1512" y="1492"/>
                  </a:cubicBezTo>
                  <a:lnTo>
                    <a:pt x="1512" y="1492"/>
                  </a:lnTo>
                  <a:cubicBezTo>
                    <a:pt x="1512" y="1512"/>
                    <a:pt x="1512" y="1552"/>
                    <a:pt x="1532" y="1592"/>
                  </a:cubicBezTo>
                  <a:lnTo>
                    <a:pt x="1532" y="1592"/>
                  </a:lnTo>
                  <a:lnTo>
                    <a:pt x="1532" y="1691"/>
                  </a:lnTo>
                  <a:lnTo>
                    <a:pt x="1532" y="1791"/>
                  </a:lnTo>
                  <a:lnTo>
                    <a:pt x="1532" y="1791"/>
                  </a:lnTo>
                  <a:cubicBezTo>
                    <a:pt x="1532" y="1811"/>
                    <a:pt x="1532" y="1830"/>
                    <a:pt x="1512" y="1850"/>
                  </a:cubicBezTo>
                  <a:lnTo>
                    <a:pt x="1512" y="1850"/>
                  </a:lnTo>
                  <a:cubicBezTo>
                    <a:pt x="1512" y="1890"/>
                    <a:pt x="1512" y="1910"/>
                    <a:pt x="1492" y="1930"/>
                  </a:cubicBezTo>
                  <a:lnTo>
                    <a:pt x="1492" y="1950"/>
                  </a:lnTo>
                  <a:cubicBezTo>
                    <a:pt x="1492" y="1990"/>
                    <a:pt x="1472" y="2009"/>
                    <a:pt x="1472" y="2029"/>
                  </a:cubicBezTo>
                  <a:lnTo>
                    <a:pt x="1472" y="2029"/>
                  </a:lnTo>
                  <a:cubicBezTo>
                    <a:pt x="1472" y="2049"/>
                    <a:pt x="1433" y="2089"/>
                    <a:pt x="1433" y="2109"/>
                  </a:cubicBezTo>
                  <a:lnTo>
                    <a:pt x="1433" y="2109"/>
                  </a:lnTo>
                  <a:cubicBezTo>
                    <a:pt x="1433" y="2129"/>
                    <a:pt x="1413" y="2129"/>
                    <a:pt x="1413" y="2149"/>
                  </a:cubicBezTo>
                  <a:lnTo>
                    <a:pt x="1393" y="2189"/>
                  </a:lnTo>
                  <a:lnTo>
                    <a:pt x="1373" y="2208"/>
                  </a:lnTo>
                  <a:lnTo>
                    <a:pt x="1333" y="2228"/>
                  </a:lnTo>
                  <a:cubicBezTo>
                    <a:pt x="1313" y="2248"/>
                    <a:pt x="1313" y="2248"/>
                    <a:pt x="1293" y="2248"/>
                  </a:cubicBezTo>
                  <a:lnTo>
                    <a:pt x="1293" y="2248"/>
                  </a:lnTo>
                  <a:lnTo>
                    <a:pt x="1293" y="2248"/>
                  </a:lnTo>
                  <a:lnTo>
                    <a:pt x="1293" y="2248"/>
                  </a:lnTo>
                  <a:lnTo>
                    <a:pt x="1492" y="2129"/>
                  </a:lnTo>
                  <a:cubicBezTo>
                    <a:pt x="1512" y="2129"/>
                    <a:pt x="1512" y="2109"/>
                    <a:pt x="1532" y="2109"/>
                  </a:cubicBezTo>
                  <a:lnTo>
                    <a:pt x="1572" y="2089"/>
                  </a:lnTo>
                  <a:lnTo>
                    <a:pt x="1592" y="2049"/>
                  </a:lnTo>
                  <a:lnTo>
                    <a:pt x="1612" y="2029"/>
                  </a:lnTo>
                  <a:cubicBezTo>
                    <a:pt x="1631" y="2009"/>
                    <a:pt x="1631" y="2009"/>
                    <a:pt x="1631" y="1990"/>
                  </a:cubicBezTo>
                  <a:lnTo>
                    <a:pt x="1631" y="1990"/>
                  </a:lnTo>
                  <a:lnTo>
                    <a:pt x="1631" y="1990"/>
                  </a:lnTo>
                  <a:cubicBezTo>
                    <a:pt x="1671" y="1950"/>
                    <a:pt x="1671" y="1930"/>
                    <a:pt x="1671" y="1910"/>
                  </a:cubicBezTo>
                  <a:lnTo>
                    <a:pt x="1671" y="1910"/>
                  </a:lnTo>
                  <a:lnTo>
                    <a:pt x="1671" y="1910"/>
                  </a:lnTo>
                  <a:cubicBezTo>
                    <a:pt x="1671" y="1890"/>
                    <a:pt x="1691" y="1890"/>
                    <a:pt x="1691" y="1850"/>
                  </a:cubicBezTo>
                  <a:lnTo>
                    <a:pt x="1691" y="1830"/>
                  </a:lnTo>
                  <a:lnTo>
                    <a:pt x="1691" y="1811"/>
                  </a:lnTo>
                  <a:lnTo>
                    <a:pt x="1691" y="1811"/>
                  </a:lnTo>
                  <a:lnTo>
                    <a:pt x="1691" y="1751"/>
                  </a:lnTo>
                  <a:lnTo>
                    <a:pt x="1691" y="1731"/>
                  </a:lnTo>
                  <a:lnTo>
                    <a:pt x="1691" y="1731"/>
                  </a:lnTo>
                  <a:lnTo>
                    <a:pt x="1691" y="1711"/>
                  </a:lnTo>
                  <a:lnTo>
                    <a:pt x="1691" y="1651"/>
                  </a:lnTo>
                  <a:lnTo>
                    <a:pt x="1691" y="1632"/>
                  </a:lnTo>
                  <a:lnTo>
                    <a:pt x="1691" y="1632"/>
                  </a:lnTo>
                  <a:lnTo>
                    <a:pt x="1691" y="1632"/>
                  </a:lnTo>
                  <a:lnTo>
                    <a:pt x="1691" y="1592"/>
                  </a:lnTo>
                  <a:lnTo>
                    <a:pt x="1691" y="1532"/>
                  </a:lnTo>
                  <a:lnTo>
                    <a:pt x="1691" y="1532"/>
                  </a:lnTo>
                  <a:cubicBezTo>
                    <a:pt x="1691" y="1552"/>
                    <a:pt x="1691" y="1552"/>
                    <a:pt x="1691" y="1532"/>
                  </a:cubicBezTo>
                  <a:close/>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21"/>
            <p:cNvSpPr/>
            <p:nvPr/>
          </p:nvSpPr>
          <p:spPr>
            <a:xfrm>
              <a:off x="5662433" y="3606471"/>
              <a:ext cx="92152" cy="136629"/>
            </a:xfrm>
            <a:custGeom>
              <a:avLst/>
              <a:gdLst/>
              <a:ahLst/>
              <a:cxnLst/>
              <a:rect l="l" t="t" r="r" b="b"/>
              <a:pathLst>
                <a:path w="2739" h="4061" extrusionOk="0">
                  <a:moveTo>
                    <a:pt x="2288" y="1"/>
                  </a:moveTo>
                  <a:cubicBezTo>
                    <a:pt x="2110" y="1"/>
                    <a:pt x="1442" y="1004"/>
                    <a:pt x="1201" y="1004"/>
                  </a:cubicBezTo>
                  <a:cubicBezTo>
                    <a:pt x="1167" y="1004"/>
                    <a:pt x="1141" y="984"/>
                    <a:pt x="1127" y="938"/>
                  </a:cubicBezTo>
                  <a:cubicBezTo>
                    <a:pt x="1027" y="580"/>
                    <a:pt x="570" y="321"/>
                    <a:pt x="271" y="301"/>
                  </a:cubicBezTo>
                  <a:cubicBezTo>
                    <a:pt x="264" y="301"/>
                    <a:pt x="256" y="300"/>
                    <a:pt x="250" y="300"/>
                  </a:cubicBezTo>
                  <a:cubicBezTo>
                    <a:pt x="1" y="300"/>
                    <a:pt x="514" y="659"/>
                    <a:pt x="669" y="1395"/>
                  </a:cubicBezTo>
                  <a:cubicBezTo>
                    <a:pt x="868" y="2131"/>
                    <a:pt x="1346" y="2668"/>
                    <a:pt x="1346" y="2668"/>
                  </a:cubicBezTo>
                  <a:lnTo>
                    <a:pt x="1425" y="4061"/>
                  </a:lnTo>
                  <a:lnTo>
                    <a:pt x="2460" y="4061"/>
                  </a:lnTo>
                  <a:cubicBezTo>
                    <a:pt x="2460" y="4061"/>
                    <a:pt x="2440" y="3106"/>
                    <a:pt x="2460" y="2668"/>
                  </a:cubicBezTo>
                  <a:cubicBezTo>
                    <a:pt x="2499" y="2211"/>
                    <a:pt x="2599" y="1853"/>
                    <a:pt x="2659" y="1515"/>
                  </a:cubicBezTo>
                  <a:cubicBezTo>
                    <a:pt x="2738" y="1196"/>
                    <a:pt x="2460" y="1137"/>
                    <a:pt x="2460" y="1137"/>
                  </a:cubicBezTo>
                  <a:cubicBezTo>
                    <a:pt x="2576" y="747"/>
                    <a:pt x="2482" y="680"/>
                    <a:pt x="2402" y="680"/>
                  </a:cubicBezTo>
                  <a:cubicBezTo>
                    <a:pt x="2359" y="680"/>
                    <a:pt x="2320" y="699"/>
                    <a:pt x="2320" y="699"/>
                  </a:cubicBezTo>
                  <a:cubicBezTo>
                    <a:pt x="2300" y="619"/>
                    <a:pt x="2479" y="43"/>
                    <a:pt x="2300" y="3"/>
                  </a:cubicBezTo>
                  <a:cubicBezTo>
                    <a:pt x="2297" y="2"/>
                    <a:pt x="2292" y="1"/>
                    <a:pt x="2288"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897" name="Google Shape;897;p21"/>
            <p:cNvSpPr/>
            <p:nvPr/>
          </p:nvSpPr>
          <p:spPr>
            <a:xfrm>
              <a:off x="5478802" y="3713931"/>
              <a:ext cx="310570" cy="227536"/>
            </a:xfrm>
            <a:custGeom>
              <a:avLst/>
              <a:gdLst/>
              <a:ahLst/>
              <a:cxnLst/>
              <a:rect l="l" t="t" r="r" b="b"/>
              <a:pathLst>
                <a:path w="9231" h="6763" extrusionOk="0">
                  <a:moveTo>
                    <a:pt x="8388" y="0"/>
                  </a:moveTo>
                  <a:cubicBezTo>
                    <a:pt x="7409" y="0"/>
                    <a:pt x="5889" y="230"/>
                    <a:pt x="5889" y="230"/>
                  </a:cubicBezTo>
                  <a:lnTo>
                    <a:pt x="5869" y="2976"/>
                  </a:lnTo>
                  <a:cubicBezTo>
                    <a:pt x="5869" y="2976"/>
                    <a:pt x="4218" y="1921"/>
                    <a:pt x="3143" y="1424"/>
                  </a:cubicBezTo>
                  <a:cubicBezTo>
                    <a:pt x="3024" y="1404"/>
                    <a:pt x="2845" y="1364"/>
                    <a:pt x="2686" y="1285"/>
                  </a:cubicBezTo>
                  <a:cubicBezTo>
                    <a:pt x="2455" y="1213"/>
                    <a:pt x="2178" y="1173"/>
                    <a:pt x="1893" y="1173"/>
                  </a:cubicBezTo>
                  <a:cubicBezTo>
                    <a:pt x="1076" y="1173"/>
                    <a:pt x="188" y="1503"/>
                    <a:pt x="100" y="2359"/>
                  </a:cubicBezTo>
                  <a:cubicBezTo>
                    <a:pt x="0" y="3353"/>
                    <a:pt x="756" y="3851"/>
                    <a:pt x="1452" y="4348"/>
                  </a:cubicBezTo>
                  <a:cubicBezTo>
                    <a:pt x="2149" y="4845"/>
                    <a:pt x="2925" y="5283"/>
                    <a:pt x="3680" y="5741"/>
                  </a:cubicBezTo>
                  <a:cubicBezTo>
                    <a:pt x="4416" y="6178"/>
                    <a:pt x="5232" y="6556"/>
                    <a:pt x="6107" y="6695"/>
                  </a:cubicBezTo>
                  <a:cubicBezTo>
                    <a:pt x="6296" y="6737"/>
                    <a:pt x="6480" y="6763"/>
                    <a:pt x="6663" y="6763"/>
                  </a:cubicBezTo>
                  <a:cubicBezTo>
                    <a:pt x="6828" y="6763"/>
                    <a:pt x="6992" y="6742"/>
                    <a:pt x="7162" y="6695"/>
                  </a:cubicBezTo>
                  <a:cubicBezTo>
                    <a:pt x="8216" y="6397"/>
                    <a:pt x="8315" y="4945"/>
                    <a:pt x="8514" y="4050"/>
                  </a:cubicBezTo>
                  <a:cubicBezTo>
                    <a:pt x="8813" y="2797"/>
                    <a:pt x="8892" y="1484"/>
                    <a:pt x="9191" y="230"/>
                  </a:cubicBezTo>
                  <a:cubicBezTo>
                    <a:pt x="9231" y="58"/>
                    <a:pt x="8877" y="0"/>
                    <a:pt x="8388" y="0"/>
                  </a:cubicBez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898" name="Google Shape;898;p21"/>
            <p:cNvSpPr/>
            <p:nvPr/>
          </p:nvSpPr>
          <p:spPr>
            <a:xfrm>
              <a:off x="6416438" y="2381780"/>
              <a:ext cx="130843" cy="154192"/>
            </a:xfrm>
            <a:custGeom>
              <a:avLst/>
              <a:gdLst/>
              <a:ahLst/>
              <a:cxnLst/>
              <a:rect l="l" t="t" r="r" b="b"/>
              <a:pathLst>
                <a:path w="3889" h="4583" extrusionOk="0">
                  <a:moveTo>
                    <a:pt x="1890" y="1"/>
                  </a:moveTo>
                  <a:cubicBezTo>
                    <a:pt x="1868" y="1"/>
                    <a:pt x="1848" y="7"/>
                    <a:pt x="1831" y="20"/>
                  </a:cubicBezTo>
                  <a:cubicBezTo>
                    <a:pt x="1632" y="179"/>
                    <a:pt x="1" y="4178"/>
                    <a:pt x="458" y="4456"/>
                  </a:cubicBezTo>
                  <a:cubicBezTo>
                    <a:pt x="595" y="4537"/>
                    <a:pt x="844" y="4583"/>
                    <a:pt x="1144" y="4583"/>
                  </a:cubicBezTo>
                  <a:cubicBezTo>
                    <a:pt x="1805" y="4583"/>
                    <a:pt x="2711" y="4360"/>
                    <a:pt x="3204" y="3800"/>
                  </a:cubicBezTo>
                  <a:cubicBezTo>
                    <a:pt x="3889" y="3019"/>
                    <a:pt x="2371" y="1"/>
                    <a:pt x="1890"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899" name="Google Shape;899;p21"/>
            <p:cNvSpPr/>
            <p:nvPr/>
          </p:nvSpPr>
          <p:spPr>
            <a:xfrm>
              <a:off x="6221704" y="3202300"/>
              <a:ext cx="623799" cy="361441"/>
            </a:xfrm>
            <a:custGeom>
              <a:avLst/>
              <a:gdLst/>
              <a:ahLst/>
              <a:cxnLst/>
              <a:rect l="l" t="t" r="r" b="b"/>
              <a:pathLst>
                <a:path w="18541" h="10743" extrusionOk="0">
                  <a:moveTo>
                    <a:pt x="3322" y="1910"/>
                  </a:moveTo>
                  <a:cubicBezTo>
                    <a:pt x="6624" y="1"/>
                    <a:pt x="11976" y="1"/>
                    <a:pt x="15258" y="1910"/>
                  </a:cubicBezTo>
                  <a:cubicBezTo>
                    <a:pt x="18540" y="3840"/>
                    <a:pt x="18520" y="6923"/>
                    <a:pt x="15218" y="8833"/>
                  </a:cubicBezTo>
                  <a:cubicBezTo>
                    <a:pt x="11896" y="10743"/>
                    <a:pt x="6565" y="10743"/>
                    <a:pt x="3282" y="8833"/>
                  </a:cubicBezTo>
                  <a:cubicBezTo>
                    <a:pt x="0" y="6943"/>
                    <a:pt x="20" y="3840"/>
                    <a:pt x="3322" y="191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00" name="Google Shape;900;p21"/>
            <p:cNvSpPr/>
            <p:nvPr/>
          </p:nvSpPr>
          <p:spPr>
            <a:xfrm>
              <a:off x="6330107" y="2141828"/>
              <a:ext cx="104466" cy="144267"/>
            </a:xfrm>
            <a:custGeom>
              <a:avLst/>
              <a:gdLst/>
              <a:ahLst/>
              <a:cxnLst/>
              <a:rect l="l" t="t" r="r" b="b"/>
              <a:pathLst>
                <a:path w="3105" h="4288" extrusionOk="0">
                  <a:moveTo>
                    <a:pt x="1216" y="1"/>
                  </a:moveTo>
                  <a:cubicBezTo>
                    <a:pt x="1112" y="1"/>
                    <a:pt x="1055" y="94"/>
                    <a:pt x="1055" y="289"/>
                  </a:cubicBezTo>
                  <a:lnTo>
                    <a:pt x="1055" y="1483"/>
                  </a:lnTo>
                  <a:cubicBezTo>
                    <a:pt x="1055" y="1483"/>
                    <a:pt x="936" y="249"/>
                    <a:pt x="737" y="249"/>
                  </a:cubicBezTo>
                  <a:cubicBezTo>
                    <a:pt x="538" y="249"/>
                    <a:pt x="538" y="269"/>
                    <a:pt x="538" y="548"/>
                  </a:cubicBezTo>
                  <a:cubicBezTo>
                    <a:pt x="538" y="826"/>
                    <a:pt x="598" y="1761"/>
                    <a:pt x="598" y="1761"/>
                  </a:cubicBezTo>
                  <a:cubicBezTo>
                    <a:pt x="598" y="1761"/>
                    <a:pt x="359" y="846"/>
                    <a:pt x="200" y="846"/>
                  </a:cubicBezTo>
                  <a:cubicBezTo>
                    <a:pt x="60" y="846"/>
                    <a:pt x="1" y="886"/>
                    <a:pt x="100" y="1363"/>
                  </a:cubicBezTo>
                  <a:cubicBezTo>
                    <a:pt x="200" y="1841"/>
                    <a:pt x="458" y="2477"/>
                    <a:pt x="438" y="2795"/>
                  </a:cubicBezTo>
                  <a:cubicBezTo>
                    <a:pt x="379" y="3134"/>
                    <a:pt x="657" y="3532"/>
                    <a:pt x="677" y="3571"/>
                  </a:cubicBezTo>
                  <a:cubicBezTo>
                    <a:pt x="697" y="3631"/>
                    <a:pt x="677" y="4188"/>
                    <a:pt x="677" y="4188"/>
                  </a:cubicBezTo>
                  <a:lnTo>
                    <a:pt x="1751" y="4287"/>
                  </a:lnTo>
                  <a:lnTo>
                    <a:pt x="1751" y="4049"/>
                  </a:lnTo>
                  <a:cubicBezTo>
                    <a:pt x="1751" y="4049"/>
                    <a:pt x="1692" y="3691"/>
                    <a:pt x="1950" y="3472"/>
                  </a:cubicBezTo>
                  <a:cubicBezTo>
                    <a:pt x="2189" y="3253"/>
                    <a:pt x="2348" y="3134"/>
                    <a:pt x="2547" y="2557"/>
                  </a:cubicBezTo>
                  <a:cubicBezTo>
                    <a:pt x="2746" y="1980"/>
                    <a:pt x="3104" y="1741"/>
                    <a:pt x="2985" y="1622"/>
                  </a:cubicBezTo>
                  <a:cubicBezTo>
                    <a:pt x="2942" y="1572"/>
                    <a:pt x="2873" y="1539"/>
                    <a:pt x="2793" y="1539"/>
                  </a:cubicBezTo>
                  <a:cubicBezTo>
                    <a:pt x="2651" y="1539"/>
                    <a:pt x="2475" y="1640"/>
                    <a:pt x="2348" y="1920"/>
                  </a:cubicBezTo>
                  <a:cubicBezTo>
                    <a:pt x="2149" y="2338"/>
                    <a:pt x="2030" y="2378"/>
                    <a:pt x="2030" y="2378"/>
                  </a:cubicBezTo>
                  <a:cubicBezTo>
                    <a:pt x="2030" y="2378"/>
                    <a:pt x="2050" y="568"/>
                    <a:pt x="1990" y="428"/>
                  </a:cubicBezTo>
                  <a:cubicBezTo>
                    <a:pt x="1962" y="302"/>
                    <a:pt x="1895" y="226"/>
                    <a:pt x="1809" y="226"/>
                  </a:cubicBezTo>
                  <a:cubicBezTo>
                    <a:pt x="1773" y="226"/>
                    <a:pt x="1733" y="240"/>
                    <a:pt x="1692" y="269"/>
                  </a:cubicBezTo>
                  <a:cubicBezTo>
                    <a:pt x="1592" y="369"/>
                    <a:pt x="1493" y="1483"/>
                    <a:pt x="1453" y="1483"/>
                  </a:cubicBezTo>
                  <a:cubicBezTo>
                    <a:pt x="1452" y="1483"/>
                    <a:pt x="1451" y="1483"/>
                    <a:pt x="1451" y="1483"/>
                  </a:cubicBezTo>
                  <a:cubicBezTo>
                    <a:pt x="1396" y="1483"/>
                    <a:pt x="1491" y="128"/>
                    <a:pt x="1334" y="30"/>
                  </a:cubicBezTo>
                  <a:cubicBezTo>
                    <a:pt x="1290" y="11"/>
                    <a:pt x="1250" y="1"/>
                    <a:pt x="1216"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01" name="Google Shape;901;p21"/>
            <p:cNvSpPr/>
            <p:nvPr/>
          </p:nvSpPr>
          <p:spPr>
            <a:xfrm>
              <a:off x="6312713" y="2254032"/>
              <a:ext cx="203481" cy="360835"/>
            </a:xfrm>
            <a:custGeom>
              <a:avLst/>
              <a:gdLst/>
              <a:ahLst/>
              <a:cxnLst/>
              <a:rect l="l" t="t" r="r" b="b"/>
              <a:pathLst>
                <a:path w="6048" h="10725" extrusionOk="0">
                  <a:moveTo>
                    <a:pt x="2051" y="0"/>
                  </a:moveTo>
                  <a:cubicBezTo>
                    <a:pt x="1942" y="0"/>
                    <a:pt x="1828" y="5"/>
                    <a:pt x="1711" y="17"/>
                  </a:cubicBezTo>
                  <a:cubicBezTo>
                    <a:pt x="936" y="97"/>
                    <a:pt x="100" y="495"/>
                    <a:pt x="100" y="495"/>
                  </a:cubicBezTo>
                  <a:cubicBezTo>
                    <a:pt x="1" y="495"/>
                    <a:pt x="239" y="3041"/>
                    <a:pt x="279" y="3300"/>
                  </a:cubicBezTo>
                  <a:cubicBezTo>
                    <a:pt x="498" y="5030"/>
                    <a:pt x="995" y="6900"/>
                    <a:pt x="1871" y="8472"/>
                  </a:cubicBezTo>
                  <a:cubicBezTo>
                    <a:pt x="2268" y="9188"/>
                    <a:pt x="2805" y="9964"/>
                    <a:pt x="3541" y="10401"/>
                  </a:cubicBezTo>
                  <a:cubicBezTo>
                    <a:pt x="3810" y="10615"/>
                    <a:pt x="4135" y="10724"/>
                    <a:pt x="4447" y="10724"/>
                  </a:cubicBezTo>
                  <a:cubicBezTo>
                    <a:pt x="4806" y="10724"/>
                    <a:pt x="5148" y="10580"/>
                    <a:pt x="5372" y="10282"/>
                  </a:cubicBezTo>
                  <a:cubicBezTo>
                    <a:pt x="6048" y="9447"/>
                    <a:pt x="5392" y="8353"/>
                    <a:pt x="4954" y="7517"/>
                  </a:cubicBezTo>
                  <a:cubicBezTo>
                    <a:pt x="4278" y="6304"/>
                    <a:pt x="3681" y="4991"/>
                    <a:pt x="3462" y="3578"/>
                  </a:cubicBezTo>
                  <a:cubicBezTo>
                    <a:pt x="3283" y="2444"/>
                    <a:pt x="3124" y="157"/>
                    <a:pt x="3124" y="157"/>
                  </a:cubicBezTo>
                  <a:cubicBezTo>
                    <a:pt x="3124" y="157"/>
                    <a:pt x="2654" y="0"/>
                    <a:pt x="2051"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02" name="Google Shape;902;p21"/>
            <p:cNvSpPr/>
            <p:nvPr/>
          </p:nvSpPr>
          <p:spPr>
            <a:xfrm>
              <a:off x="6373609" y="3292131"/>
              <a:ext cx="176061" cy="128689"/>
            </a:xfrm>
            <a:custGeom>
              <a:avLst/>
              <a:gdLst/>
              <a:ahLst/>
              <a:cxnLst/>
              <a:rect l="l" t="t" r="r" b="b"/>
              <a:pathLst>
                <a:path w="5233" h="3825" extrusionOk="0">
                  <a:moveTo>
                    <a:pt x="3511" y="0"/>
                  </a:moveTo>
                  <a:cubicBezTo>
                    <a:pt x="3032" y="0"/>
                    <a:pt x="2521" y="241"/>
                    <a:pt x="2109" y="673"/>
                  </a:cubicBezTo>
                  <a:cubicBezTo>
                    <a:pt x="2010" y="772"/>
                    <a:pt x="1" y="2781"/>
                    <a:pt x="259" y="3497"/>
                  </a:cubicBezTo>
                  <a:cubicBezTo>
                    <a:pt x="346" y="3729"/>
                    <a:pt x="600" y="3824"/>
                    <a:pt x="939" y="3824"/>
                  </a:cubicBezTo>
                  <a:cubicBezTo>
                    <a:pt x="1619" y="3824"/>
                    <a:pt x="2640" y="3444"/>
                    <a:pt x="3343" y="3020"/>
                  </a:cubicBezTo>
                  <a:cubicBezTo>
                    <a:pt x="4377" y="2403"/>
                    <a:pt x="5233" y="1608"/>
                    <a:pt x="4656" y="673"/>
                  </a:cubicBezTo>
                  <a:cubicBezTo>
                    <a:pt x="4377" y="211"/>
                    <a:pt x="3959" y="0"/>
                    <a:pt x="3511"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03" name="Google Shape;903;p21"/>
            <p:cNvSpPr/>
            <p:nvPr/>
          </p:nvSpPr>
          <p:spPr>
            <a:xfrm>
              <a:off x="6416438" y="2834432"/>
              <a:ext cx="147295" cy="500661"/>
            </a:xfrm>
            <a:custGeom>
              <a:avLst/>
              <a:gdLst/>
              <a:ahLst/>
              <a:cxnLst/>
              <a:rect l="l" t="t" r="r" b="b"/>
              <a:pathLst>
                <a:path w="4378" h="14881" extrusionOk="0">
                  <a:moveTo>
                    <a:pt x="2659" y="0"/>
                  </a:moveTo>
                  <a:cubicBezTo>
                    <a:pt x="1764" y="0"/>
                    <a:pt x="737" y="411"/>
                    <a:pt x="737" y="411"/>
                  </a:cubicBezTo>
                  <a:lnTo>
                    <a:pt x="299" y="3992"/>
                  </a:lnTo>
                  <a:cubicBezTo>
                    <a:pt x="299" y="3992"/>
                    <a:pt x="1" y="6777"/>
                    <a:pt x="100" y="8368"/>
                  </a:cubicBezTo>
                  <a:cubicBezTo>
                    <a:pt x="220" y="10258"/>
                    <a:pt x="1095" y="14316"/>
                    <a:pt x="1095" y="14316"/>
                  </a:cubicBezTo>
                  <a:cubicBezTo>
                    <a:pt x="1095" y="14316"/>
                    <a:pt x="1305" y="14880"/>
                    <a:pt x="1754" y="14880"/>
                  </a:cubicBezTo>
                  <a:cubicBezTo>
                    <a:pt x="2011" y="14880"/>
                    <a:pt x="2346" y="14696"/>
                    <a:pt x="2766" y="14117"/>
                  </a:cubicBezTo>
                  <a:cubicBezTo>
                    <a:pt x="2726" y="14117"/>
                    <a:pt x="2667" y="6936"/>
                    <a:pt x="2706" y="5385"/>
                  </a:cubicBezTo>
                  <a:cubicBezTo>
                    <a:pt x="2766" y="3853"/>
                    <a:pt x="4377" y="1804"/>
                    <a:pt x="3860" y="590"/>
                  </a:cubicBezTo>
                  <a:cubicBezTo>
                    <a:pt x="3662" y="142"/>
                    <a:pt x="3183" y="0"/>
                    <a:pt x="2659"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04" name="Google Shape;904;p21"/>
            <p:cNvSpPr/>
            <p:nvPr/>
          </p:nvSpPr>
          <p:spPr>
            <a:xfrm>
              <a:off x="6465997" y="3344414"/>
              <a:ext cx="197458" cy="143964"/>
            </a:xfrm>
            <a:custGeom>
              <a:avLst/>
              <a:gdLst/>
              <a:ahLst/>
              <a:cxnLst/>
              <a:rect l="l" t="t" r="r" b="b"/>
              <a:pathLst>
                <a:path w="5869" h="4279" extrusionOk="0">
                  <a:moveTo>
                    <a:pt x="3969" y="0"/>
                  </a:moveTo>
                  <a:cubicBezTo>
                    <a:pt x="3431" y="0"/>
                    <a:pt x="2850" y="267"/>
                    <a:pt x="2387" y="730"/>
                  </a:cubicBezTo>
                  <a:cubicBezTo>
                    <a:pt x="2248" y="849"/>
                    <a:pt x="0" y="3117"/>
                    <a:pt x="298" y="3913"/>
                  </a:cubicBezTo>
                  <a:cubicBezTo>
                    <a:pt x="396" y="4173"/>
                    <a:pt x="678" y="4278"/>
                    <a:pt x="1052" y="4278"/>
                  </a:cubicBezTo>
                  <a:cubicBezTo>
                    <a:pt x="1819" y="4278"/>
                    <a:pt x="2977" y="3837"/>
                    <a:pt x="3740" y="3395"/>
                  </a:cubicBezTo>
                  <a:cubicBezTo>
                    <a:pt x="4914" y="2699"/>
                    <a:pt x="5868" y="1804"/>
                    <a:pt x="5232" y="750"/>
                  </a:cubicBezTo>
                  <a:cubicBezTo>
                    <a:pt x="4934" y="232"/>
                    <a:pt x="4470" y="0"/>
                    <a:pt x="3969"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05" name="Google Shape;905;p21"/>
            <p:cNvSpPr/>
            <p:nvPr/>
          </p:nvSpPr>
          <p:spPr>
            <a:xfrm>
              <a:off x="6467309" y="2839781"/>
              <a:ext cx="199477" cy="544802"/>
            </a:xfrm>
            <a:custGeom>
              <a:avLst/>
              <a:gdLst/>
              <a:ahLst/>
              <a:cxnLst/>
              <a:rect l="l" t="t" r="r" b="b"/>
              <a:pathLst>
                <a:path w="5929" h="16193" extrusionOk="0">
                  <a:moveTo>
                    <a:pt x="4765" y="1"/>
                  </a:moveTo>
                  <a:cubicBezTo>
                    <a:pt x="3774" y="1"/>
                    <a:pt x="1872" y="1322"/>
                    <a:pt x="655" y="1322"/>
                  </a:cubicBezTo>
                  <a:cubicBezTo>
                    <a:pt x="403" y="1322"/>
                    <a:pt x="180" y="1265"/>
                    <a:pt x="1" y="1128"/>
                  </a:cubicBezTo>
                  <a:lnTo>
                    <a:pt x="1" y="1128"/>
                  </a:lnTo>
                  <a:cubicBezTo>
                    <a:pt x="1" y="1128"/>
                    <a:pt x="260" y="2321"/>
                    <a:pt x="1811" y="4112"/>
                  </a:cubicBezTo>
                  <a:cubicBezTo>
                    <a:pt x="1811" y="4271"/>
                    <a:pt x="1871" y="6857"/>
                    <a:pt x="1970" y="8587"/>
                  </a:cubicBezTo>
                  <a:cubicBezTo>
                    <a:pt x="2090" y="10656"/>
                    <a:pt x="2706" y="15550"/>
                    <a:pt x="2706" y="15550"/>
                  </a:cubicBezTo>
                  <a:cubicBezTo>
                    <a:pt x="2706" y="15550"/>
                    <a:pt x="2902" y="16193"/>
                    <a:pt x="3376" y="16193"/>
                  </a:cubicBezTo>
                  <a:cubicBezTo>
                    <a:pt x="3643" y="16193"/>
                    <a:pt x="3998" y="15989"/>
                    <a:pt x="4457" y="15351"/>
                  </a:cubicBezTo>
                  <a:cubicBezTo>
                    <a:pt x="4457" y="15331"/>
                    <a:pt x="4298" y="7354"/>
                    <a:pt x="4835" y="5305"/>
                  </a:cubicBezTo>
                  <a:cubicBezTo>
                    <a:pt x="5352" y="3276"/>
                    <a:pt x="5929" y="1645"/>
                    <a:pt x="5332" y="332"/>
                  </a:cubicBezTo>
                  <a:cubicBezTo>
                    <a:pt x="5228" y="95"/>
                    <a:pt x="5029" y="1"/>
                    <a:pt x="4765"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06" name="Google Shape;906;p21"/>
            <p:cNvSpPr/>
            <p:nvPr/>
          </p:nvSpPr>
          <p:spPr>
            <a:xfrm>
              <a:off x="6303999" y="2813707"/>
              <a:ext cx="415002" cy="403328"/>
            </a:xfrm>
            <a:custGeom>
              <a:avLst/>
              <a:gdLst/>
              <a:ahLst/>
              <a:cxnLst/>
              <a:rect l="l" t="t" r="r" b="b"/>
              <a:pathLst>
                <a:path w="12335" h="11988" extrusionOk="0">
                  <a:moveTo>
                    <a:pt x="4060" y="0"/>
                  </a:moveTo>
                  <a:cubicBezTo>
                    <a:pt x="3546" y="0"/>
                    <a:pt x="3202" y="40"/>
                    <a:pt x="3164" y="92"/>
                  </a:cubicBezTo>
                  <a:cubicBezTo>
                    <a:pt x="936" y="3673"/>
                    <a:pt x="1" y="7791"/>
                    <a:pt x="1652" y="8328"/>
                  </a:cubicBezTo>
                  <a:cubicBezTo>
                    <a:pt x="1895" y="8404"/>
                    <a:pt x="2099" y="8430"/>
                    <a:pt x="2280" y="8430"/>
                  </a:cubicBezTo>
                  <a:cubicBezTo>
                    <a:pt x="2661" y="8430"/>
                    <a:pt x="2938" y="8315"/>
                    <a:pt x="3250" y="8315"/>
                  </a:cubicBezTo>
                  <a:cubicBezTo>
                    <a:pt x="3799" y="8315"/>
                    <a:pt x="4454" y="8668"/>
                    <a:pt x="5969" y="10616"/>
                  </a:cubicBezTo>
                  <a:cubicBezTo>
                    <a:pt x="6747" y="11616"/>
                    <a:pt x="7587" y="11987"/>
                    <a:pt x="8394" y="11987"/>
                  </a:cubicBezTo>
                  <a:cubicBezTo>
                    <a:pt x="10475" y="11987"/>
                    <a:pt x="12334" y="9515"/>
                    <a:pt x="12334" y="8984"/>
                  </a:cubicBezTo>
                  <a:cubicBezTo>
                    <a:pt x="12334" y="8268"/>
                    <a:pt x="9808" y="2082"/>
                    <a:pt x="9808" y="2082"/>
                  </a:cubicBezTo>
                  <a:cubicBezTo>
                    <a:pt x="9052" y="402"/>
                    <a:pt x="5694" y="0"/>
                    <a:pt x="4060" y="0"/>
                  </a:cubicBezTo>
                  <a:close/>
                </a:path>
              </a:pathLst>
            </a:custGeom>
            <a:solidFill>
              <a:srgbClr val="9E6CAA"/>
            </a:solidFill>
            <a:ln>
              <a:noFill/>
            </a:ln>
          </p:spPr>
          <p:txBody>
            <a:bodyPr spcFirstLastPara="1" wrap="square" lIns="121900" tIns="121900" rIns="121900" bIns="121900" anchor="ctr" anchorCtr="0">
              <a:noAutofit/>
            </a:bodyPr>
            <a:lstStyle/>
            <a:p>
              <a:endParaRPr sz="2400"/>
            </a:p>
          </p:txBody>
        </p:sp>
        <p:sp>
          <p:nvSpPr>
            <p:cNvPr id="907" name="Google Shape;907;p21"/>
            <p:cNvSpPr/>
            <p:nvPr/>
          </p:nvSpPr>
          <p:spPr>
            <a:xfrm>
              <a:off x="6370951" y="2506903"/>
              <a:ext cx="319924" cy="450934"/>
            </a:xfrm>
            <a:custGeom>
              <a:avLst/>
              <a:gdLst/>
              <a:ahLst/>
              <a:cxnLst/>
              <a:rect l="l" t="t" r="r" b="b"/>
              <a:pathLst>
                <a:path w="9509" h="13403" extrusionOk="0">
                  <a:moveTo>
                    <a:pt x="3994" y="0"/>
                  </a:moveTo>
                  <a:cubicBezTo>
                    <a:pt x="3812" y="0"/>
                    <a:pt x="3288" y="14"/>
                    <a:pt x="3044" y="160"/>
                  </a:cubicBezTo>
                  <a:cubicBezTo>
                    <a:pt x="2586" y="439"/>
                    <a:pt x="2228" y="1135"/>
                    <a:pt x="1890" y="3025"/>
                  </a:cubicBezTo>
                  <a:cubicBezTo>
                    <a:pt x="1353" y="6148"/>
                    <a:pt x="0" y="9748"/>
                    <a:pt x="0" y="9748"/>
                  </a:cubicBezTo>
                  <a:cubicBezTo>
                    <a:pt x="1113" y="12569"/>
                    <a:pt x="3264" y="13402"/>
                    <a:pt x="5167" y="13402"/>
                  </a:cubicBezTo>
                  <a:cubicBezTo>
                    <a:pt x="7144" y="13402"/>
                    <a:pt x="8852" y="12503"/>
                    <a:pt x="8852" y="11996"/>
                  </a:cubicBezTo>
                  <a:cubicBezTo>
                    <a:pt x="8852" y="11002"/>
                    <a:pt x="9509" y="4258"/>
                    <a:pt x="8455" y="2428"/>
                  </a:cubicBezTo>
                  <a:cubicBezTo>
                    <a:pt x="7858" y="1175"/>
                    <a:pt x="6068" y="459"/>
                    <a:pt x="6068" y="459"/>
                  </a:cubicBezTo>
                  <a:cubicBezTo>
                    <a:pt x="6068" y="459"/>
                    <a:pt x="5970" y="595"/>
                    <a:pt x="5618" y="595"/>
                  </a:cubicBezTo>
                  <a:cubicBezTo>
                    <a:pt x="5467" y="595"/>
                    <a:pt x="5270" y="570"/>
                    <a:pt x="5013" y="498"/>
                  </a:cubicBezTo>
                  <a:cubicBezTo>
                    <a:pt x="4138" y="299"/>
                    <a:pt x="4058" y="1"/>
                    <a:pt x="4058" y="1"/>
                  </a:cubicBezTo>
                  <a:cubicBezTo>
                    <a:pt x="4058" y="1"/>
                    <a:pt x="4035" y="0"/>
                    <a:pt x="3994"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08" name="Google Shape;908;p21"/>
            <p:cNvSpPr/>
            <p:nvPr/>
          </p:nvSpPr>
          <p:spPr>
            <a:xfrm>
              <a:off x="6370951" y="2502900"/>
              <a:ext cx="137235" cy="332002"/>
            </a:xfrm>
            <a:custGeom>
              <a:avLst/>
              <a:gdLst/>
              <a:ahLst/>
              <a:cxnLst/>
              <a:rect l="l" t="t" r="r" b="b"/>
              <a:pathLst>
                <a:path w="4079" h="9868" fill="none" extrusionOk="0">
                  <a:moveTo>
                    <a:pt x="0" y="9867"/>
                  </a:moveTo>
                  <a:cubicBezTo>
                    <a:pt x="0" y="9867"/>
                    <a:pt x="1353" y="6267"/>
                    <a:pt x="1890" y="3144"/>
                  </a:cubicBezTo>
                  <a:cubicBezTo>
                    <a:pt x="2447" y="1"/>
                    <a:pt x="3123" y="100"/>
                    <a:pt x="4078" y="12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9" name="Google Shape;909;p21"/>
            <p:cNvSpPr/>
            <p:nvPr/>
          </p:nvSpPr>
          <p:spPr>
            <a:xfrm>
              <a:off x="6514175" y="2552424"/>
              <a:ext cx="8714" cy="8075"/>
            </a:xfrm>
            <a:custGeom>
              <a:avLst/>
              <a:gdLst/>
              <a:ahLst/>
              <a:cxnLst/>
              <a:rect l="l" t="t" r="r" b="b"/>
              <a:pathLst>
                <a:path w="259" h="240" extrusionOk="0">
                  <a:moveTo>
                    <a:pt x="120" y="1"/>
                  </a:moveTo>
                  <a:cubicBezTo>
                    <a:pt x="60" y="1"/>
                    <a:pt x="0" y="41"/>
                    <a:pt x="0" y="120"/>
                  </a:cubicBezTo>
                  <a:cubicBezTo>
                    <a:pt x="0" y="200"/>
                    <a:pt x="60" y="239"/>
                    <a:pt x="120" y="239"/>
                  </a:cubicBezTo>
                  <a:cubicBezTo>
                    <a:pt x="199" y="239"/>
                    <a:pt x="259" y="200"/>
                    <a:pt x="259" y="120"/>
                  </a:cubicBezTo>
                  <a:cubicBezTo>
                    <a:pt x="259" y="80"/>
                    <a:pt x="199" y="1"/>
                    <a:pt x="1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10" name="Google Shape;910;p21"/>
            <p:cNvSpPr/>
            <p:nvPr/>
          </p:nvSpPr>
          <p:spPr>
            <a:xfrm>
              <a:off x="6508153" y="2582536"/>
              <a:ext cx="8714" cy="8075"/>
            </a:xfrm>
            <a:custGeom>
              <a:avLst/>
              <a:gdLst/>
              <a:ahLst/>
              <a:cxnLst/>
              <a:rect l="l" t="t" r="r" b="b"/>
              <a:pathLst>
                <a:path w="259" h="240" extrusionOk="0">
                  <a:moveTo>
                    <a:pt x="140" y="1"/>
                  </a:moveTo>
                  <a:cubicBezTo>
                    <a:pt x="60" y="1"/>
                    <a:pt x="0" y="41"/>
                    <a:pt x="0" y="120"/>
                  </a:cubicBezTo>
                  <a:cubicBezTo>
                    <a:pt x="0" y="200"/>
                    <a:pt x="60" y="240"/>
                    <a:pt x="140" y="240"/>
                  </a:cubicBezTo>
                  <a:cubicBezTo>
                    <a:pt x="199" y="240"/>
                    <a:pt x="259" y="200"/>
                    <a:pt x="259" y="120"/>
                  </a:cubicBezTo>
                  <a:cubicBezTo>
                    <a:pt x="259" y="41"/>
                    <a:pt x="199" y="1"/>
                    <a:pt x="14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11" name="Google Shape;911;p21"/>
            <p:cNvSpPr/>
            <p:nvPr/>
          </p:nvSpPr>
          <p:spPr>
            <a:xfrm>
              <a:off x="6480026" y="2505591"/>
              <a:ext cx="110118" cy="51173"/>
            </a:xfrm>
            <a:custGeom>
              <a:avLst/>
              <a:gdLst/>
              <a:ahLst/>
              <a:cxnLst/>
              <a:rect l="l" t="t" r="r" b="b"/>
              <a:pathLst>
                <a:path w="3273" h="1521" extrusionOk="0">
                  <a:moveTo>
                    <a:pt x="876" y="0"/>
                  </a:moveTo>
                  <a:lnTo>
                    <a:pt x="876" y="0"/>
                  </a:lnTo>
                  <a:cubicBezTo>
                    <a:pt x="697" y="100"/>
                    <a:pt x="1" y="498"/>
                    <a:pt x="339" y="716"/>
                  </a:cubicBezTo>
                  <a:cubicBezTo>
                    <a:pt x="399" y="776"/>
                    <a:pt x="498" y="776"/>
                    <a:pt x="578" y="776"/>
                  </a:cubicBezTo>
                  <a:cubicBezTo>
                    <a:pt x="936" y="776"/>
                    <a:pt x="1294" y="677"/>
                    <a:pt x="1592" y="478"/>
                  </a:cubicBezTo>
                  <a:cubicBezTo>
                    <a:pt x="1791" y="796"/>
                    <a:pt x="2109" y="1273"/>
                    <a:pt x="2467" y="1452"/>
                  </a:cubicBezTo>
                  <a:cubicBezTo>
                    <a:pt x="2553" y="1500"/>
                    <a:pt x="2641" y="1521"/>
                    <a:pt x="2724" y="1521"/>
                  </a:cubicBezTo>
                  <a:cubicBezTo>
                    <a:pt x="3027" y="1521"/>
                    <a:pt x="3273" y="1239"/>
                    <a:pt x="3164" y="895"/>
                  </a:cubicBezTo>
                  <a:cubicBezTo>
                    <a:pt x="3124" y="836"/>
                    <a:pt x="2965" y="498"/>
                    <a:pt x="2865" y="498"/>
                  </a:cubicBezTo>
                  <a:cubicBezTo>
                    <a:pt x="2685" y="520"/>
                    <a:pt x="2518" y="529"/>
                    <a:pt x="2364" y="529"/>
                  </a:cubicBezTo>
                  <a:cubicBezTo>
                    <a:pt x="1265" y="529"/>
                    <a:pt x="841" y="35"/>
                    <a:pt x="87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12" name="Google Shape;912;p21"/>
            <p:cNvSpPr/>
            <p:nvPr/>
          </p:nvSpPr>
          <p:spPr>
            <a:xfrm>
              <a:off x="6464651" y="2348303"/>
              <a:ext cx="139220" cy="178651"/>
            </a:xfrm>
            <a:custGeom>
              <a:avLst/>
              <a:gdLst/>
              <a:ahLst/>
              <a:cxnLst/>
              <a:rect l="l" t="t" r="r" b="b"/>
              <a:pathLst>
                <a:path w="4138" h="5310" extrusionOk="0">
                  <a:moveTo>
                    <a:pt x="736" y="0"/>
                  </a:moveTo>
                  <a:cubicBezTo>
                    <a:pt x="736" y="0"/>
                    <a:pt x="239" y="378"/>
                    <a:pt x="199" y="896"/>
                  </a:cubicBezTo>
                  <a:cubicBezTo>
                    <a:pt x="179" y="1413"/>
                    <a:pt x="0" y="3323"/>
                    <a:pt x="279" y="3701"/>
                  </a:cubicBezTo>
                  <a:cubicBezTo>
                    <a:pt x="449" y="3890"/>
                    <a:pt x="837" y="4080"/>
                    <a:pt x="1287" y="4080"/>
                  </a:cubicBezTo>
                  <a:cubicBezTo>
                    <a:pt x="1309" y="4080"/>
                    <a:pt x="1331" y="4079"/>
                    <a:pt x="1353" y="4078"/>
                  </a:cubicBezTo>
                  <a:lnTo>
                    <a:pt x="1353" y="4078"/>
                  </a:lnTo>
                  <a:lnTo>
                    <a:pt x="1293" y="4098"/>
                  </a:lnTo>
                  <a:lnTo>
                    <a:pt x="1293" y="4715"/>
                  </a:lnTo>
                  <a:cubicBezTo>
                    <a:pt x="1293" y="4715"/>
                    <a:pt x="1373" y="4994"/>
                    <a:pt x="2248" y="5212"/>
                  </a:cubicBezTo>
                  <a:cubicBezTo>
                    <a:pt x="2511" y="5284"/>
                    <a:pt x="2712" y="5309"/>
                    <a:pt x="2866" y="5309"/>
                  </a:cubicBezTo>
                  <a:cubicBezTo>
                    <a:pt x="3225" y="5309"/>
                    <a:pt x="3322" y="5173"/>
                    <a:pt x="3322" y="5173"/>
                  </a:cubicBezTo>
                  <a:lnTo>
                    <a:pt x="3362" y="2805"/>
                  </a:lnTo>
                  <a:cubicBezTo>
                    <a:pt x="3820" y="2766"/>
                    <a:pt x="4138" y="1890"/>
                    <a:pt x="3680" y="1691"/>
                  </a:cubicBezTo>
                  <a:cubicBezTo>
                    <a:pt x="3637" y="1674"/>
                    <a:pt x="3597" y="1666"/>
                    <a:pt x="3559" y="1666"/>
                  </a:cubicBezTo>
                  <a:cubicBezTo>
                    <a:pt x="3213" y="1666"/>
                    <a:pt x="3084" y="2328"/>
                    <a:pt x="3084" y="2328"/>
                  </a:cubicBezTo>
                  <a:cubicBezTo>
                    <a:pt x="3119" y="417"/>
                    <a:pt x="2560" y="241"/>
                    <a:pt x="1934" y="241"/>
                  </a:cubicBezTo>
                  <a:cubicBezTo>
                    <a:pt x="1793" y="241"/>
                    <a:pt x="1648" y="250"/>
                    <a:pt x="1506" y="250"/>
                  </a:cubicBezTo>
                  <a:cubicBezTo>
                    <a:pt x="1223" y="250"/>
                    <a:pt x="950" y="214"/>
                    <a:pt x="736" y="0"/>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13" name="Google Shape;913;p21"/>
            <p:cNvSpPr/>
            <p:nvPr/>
          </p:nvSpPr>
          <p:spPr>
            <a:xfrm>
              <a:off x="6474004" y="2398501"/>
              <a:ext cx="8748" cy="14097"/>
            </a:xfrm>
            <a:custGeom>
              <a:avLst/>
              <a:gdLst/>
              <a:ahLst/>
              <a:cxnLst/>
              <a:rect l="l" t="t" r="r" b="b"/>
              <a:pathLst>
                <a:path w="260" h="419" extrusionOk="0">
                  <a:moveTo>
                    <a:pt x="160" y="0"/>
                  </a:moveTo>
                  <a:cubicBezTo>
                    <a:pt x="100" y="0"/>
                    <a:pt x="21" y="20"/>
                    <a:pt x="21" y="100"/>
                  </a:cubicBezTo>
                  <a:lnTo>
                    <a:pt x="1" y="299"/>
                  </a:lnTo>
                  <a:cubicBezTo>
                    <a:pt x="1" y="358"/>
                    <a:pt x="21" y="418"/>
                    <a:pt x="100" y="418"/>
                  </a:cubicBezTo>
                  <a:cubicBezTo>
                    <a:pt x="180" y="418"/>
                    <a:pt x="220" y="378"/>
                    <a:pt x="220" y="319"/>
                  </a:cubicBezTo>
                  <a:lnTo>
                    <a:pt x="259" y="120"/>
                  </a:lnTo>
                  <a:cubicBezTo>
                    <a:pt x="259" y="80"/>
                    <a:pt x="220" y="0"/>
                    <a:pt x="160"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14" name="Google Shape;914;p21"/>
            <p:cNvSpPr/>
            <p:nvPr/>
          </p:nvSpPr>
          <p:spPr>
            <a:xfrm>
              <a:off x="6471346" y="2443349"/>
              <a:ext cx="42863" cy="48885"/>
            </a:xfrm>
            <a:custGeom>
              <a:avLst/>
              <a:gdLst/>
              <a:ahLst/>
              <a:cxnLst/>
              <a:rect l="l" t="t" r="r" b="b"/>
              <a:pathLst>
                <a:path w="1274" h="1453" fill="none" extrusionOk="0">
                  <a:moveTo>
                    <a:pt x="1273" y="159"/>
                  </a:moveTo>
                  <a:cubicBezTo>
                    <a:pt x="1273" y="159"/>
                    <a:pt x="299" y="1452"/>
                    <a:pt x="0" y="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5" name="Google Shape;915;p21"/>
            <p:cNvSpPr/>
            <p:nvPr/>
          </p:nvSpPr>
          <p:spPr>
            <a:xfrm>
              <a:off x="6429829" y="2387802"/>
              <a:ext cx="64294" cy="50231"/>
            </a:xfrm>
            <a:custGeom>
              <a:avLst/>
              <a:gdLst/>
              <a:ahLst/>
              <a:cxnLst/>
              <a:rect l="l" t="t" r="r" b="b"/>
              <a:pathLst>
                <a:path w="1911" h="1493" extrusionOk="0">
                  <a:moveTo>
                    <a:pt x="1911" y="0"/>
                  </a:moveTo>
                  <a:lnTo>
                    <a:pt x="1870" y="279"/>
                  </a:lnTo>
                  <a:lnTo>
                    <a:pt x="1870" y="279"/>
                  </a:lnTo>
                  <a:cubicBezTo>
                    <a:pt x="1910" y="119"/>
                    <a:pt x="1911" y="0"/>
                    <a:pt x="1911" y="0"/>
                  </a:cubicBezTo>
                  <a:close/>
                  <a:moveTo>
                    <a:pt x="1870" y="279"/>
                  </a:moveTo>
                  <a:lnTo>
                    <a:pt x="1870" y="279"/>
                  </a:lnTo>
                  <a:cubicBezTo>
                    <a:pt x="1785" y="609"/>
                    <a:pt x="1527" y="1114"/>
                    <a:pt x="737" y="1114"/>
                  </a:cubicBezTo>
                  <a:cubicBezTo>
                    <a:pt x="1" y="1114"/>
                    <a:pt x="1612" y="1413"/>
                    <a:pt x="1692" y="1492"/>
                  </a:cubicBezTo>
                  <a:lnTo>
                    <a:pt x="1870" y="279"/>
                  </a:ln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16" name="Google Shape;916;p21"/>
            <p:cNvSpPr/>
            <p:nvPr/>
          </p:nvSpPr>
          <p:spPr>
            <a:xfrm>
              <a:off x="6429829" y="2387802"/>
              <a:ext cx="64294" cy="50231"/>
            </a:xfrm>
            <a:custGeom>
              <a:avLst/>
              <a:gdLst/>
              <a:ahLst/>
              <a:cxnLst/>
              <a:rect l="l" t="t" r="r" b="b"/>
              <a:pathLst>
                <a:path w="1911" h="1493" fill="none" extrusionOk="0">
                  <a:moveTo>
                    <a:pt x="1911" y="0"/>
                  </a:moveTo>
                  <a:cubicBezTo>
                    <a:pt x="1911" y="0"/>
                    <a:pt x="1911" y="1114"/>
                    <a:pt x="737" y="1114"/>
                  </a:cubicBezTo>
                  <a:cubicBezTo>
                    <a:pt x="1" y="1114"/>
                    <a:pt x="1612" y="1413"/>
                    <a:pt x="1692" y="1492"/>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7" name="Google Shape;917;p21"/>
            <p:cNvSpPr/>
            <p:nvPr/>
          </p:nvSpPr>
          <p:spPr>
            <a:xfrm>
              <a:off x="6510138" y="2409200"/>
              <a:ext cx="8075" cy="15443"/>
            </a:xfrm>
            <a:custGeom>
              <a:avLst/>
              <a:gdLst/>
              <a:ahLst/>
              <a:cxnLst/>
              <a:rect l="l" t="t" r="r" b="b"/>
              <a:pathLst>
                <a:path w="240" h="459" extrusionOk="0">
                  <a:moveTo>
                    <a:pt x="120" y="1"/>
                  </a:moveTo>
                  <a:cubicBezTo>
                    <a:pt x="41" y="1"/>
                    <a:pt x="1" y="60"/>
                    <a:pt x="1" y="140"/>
                  </a:cubicBezTo>
                  <a:lnTo>
                    <a:pt x="1" y="319"/>
                  </a:lnTo>
                  <a:cubicBezTo>
                    <a:pt x="1" y="399"/>
                    <a:pt x="41" y="458"/>
                    <a:pt x="120" y="458"/>
                  </a:cubicBezTo>
                  <a:cubicBezTo>
                    <a:pt x="180" y="458"/>
                    <a:pt x="240" y="399"/>
                    <a:pt x="240" y="319"/>
                  </a:cubicBezTo>
                  <a:lnTo>
                    <a:pt x="240" y="140"/>
                  </a:lnTo>
                  <a:cubicBezTo>
                    <a:pt x="240" y="60"/>
                    <a:pt x="200" y="1"/>
                    <a:pt x="120"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18" name="Google Shape;918;p21"/>
            <p:cNvSpPr/>
            <p:nvPr/>
          </p:nvSpPr>
          <p:spPr>
            <a:xfrm>
              <a:off x="6442546" y="2314995"/>
              <a:ext cx="230934" cy="256504"/>
            </a:xfrm>
            <a:custGeom>
              <a:avLst/>
              <a:gdLst/>
              <a:ahLst/>
              <a:cxnLst/>
              <a:rect l="l" t="t" r="r" b="b"/>
              <a:pathLst>
                <a:path w="6864" h="7624" extrusionOk="0">
                  <a:moveTo>
                    <a:pt x="3097" y="1"/>
                  </a:moveTo>
                  <a:cubicBezTo>
                    <a:pt x="2995" y="1"/>
                    <a:pt x="2895" y="6"/>
                    <a:pt x="2806" y="16"/>
                  </a:cubicBezTo>
                  <a:cubicBezTo>
                    <a:pt x="2288" y="75"/>
                    <a:pt x="1811" y="215"/>
                    <a:pt x="1334" y="414"/>
                  </a:cubicBezTo>
                  <a:cubicBezTo>
                    <a:pt x="916" y="593"/>
                    <a:pt x="1" y="1110"/>
                    <a:pt x="598" y="1607"/>
                  </a:cubicBezTo>
                  <a:cubicBezTo>
                    <a:pt x="861" y="1841"/>
                    <a:pt x="1109" y="1924"/>
                    <a:pt x="1327" y="1924"/>
                  </a:cubicBezTo>
                  <a:cubicBezTo>
                    <a:pt x="1852" y="1924"/>
                    <a:pt x="2209" y="1448"/>
                    <a:pt x="2209" y="1448"/>
                  </a:cubicBezTo>
                  <a:lnTo>
                    <a:pt x="2209" y="1448"/>
                  </a:lnTo>
                  <a:cubicBezTo>
                    <a:pt x="2209" y="1448"/>
                    <a:pt x="2030" y="2065"/>
                    <a:pt x="2348" y="2144"/>
                  </a:cubicBezTo>
                  <a:cubicBezTo>
                    <a:pt x="2414" y="2161"/>
                    <a:pt x="2477" y="2169"/>
                    <a:pt x="2536" y="2169"/>
                  </a:cubicBezTo>
                  <a:cubicBezTo>
                    <a:pt x="2958" y="2169"/>
                    <a:pt x="3203" y="1786"/>
                    <a:pt x="3203" y="1786"/>
                  </a:cubicBezTo>
                  <a:lnTo>
                    <a:pt x="3203" y="1786"/>
                  </a:lnTo>
                  <a:cubicBezTo>
                    <a:pt x="3203" y="1787"/>
                    <a:pt x="2826" y="2801"/>
                    <a:pt x="3323" y="4054"/>
                  </a:cubicBezTo>
                  <a:cubicBezTo>
                    <a:pt x="3820" y="5287"/>
                    <a:pt x="3064" y="7436"/>
                    <a:pt x="3084" y="7515"/>
                  </a:cubicBezTo>
                  <a:cubicBezTo>
                    <a:pt x="3102" y="7591"/>
                    <a:pt x="3175" y="7623"/>
                    <a:pt x="3286" y="7623"/>
                  </a:cubicBezTo>
                  <a:cubicBezTo>
                    <a:pt x="3906" y="7623"/>
                    <a:pt x="5717" y="6613"/>
                    <a:pt x="5869" y="6461"/>
                  </a:cubicBezTo>
                  <a:cubicBezTo>
                    <a:pt x="6864" y="5427"/>
                    <a:pt x="5770" y="1070"/>
                    <a:pt x="4198" y="613"/>
                  </a:cubicBezTo>
                  <a:lnTo>
                    <a:pt x="4158" y="453"/>
                  </a:lnTo>
                  <a:cubicBezTo>
                    <a:pt x="3999" y="175"/>
                    <a:pt x="3701" y="36"/>
                    <a:pt x="3402" y="16"/>
                  </a:cubicBezTo>
                  <a:cubicBezTo>
                    <a:pt x="3303" y="6"/>
                    <a:pt x="3199" y="1"/>
                    <a:pt x="3097" y="1"/>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919" name="Google Shape;919;p21"/>
            <p:cNvSpPr/>
            <p:nvPr/>
          </p:nvSpPr>
          <p:spPr>
            <a:xfrm>
              <a:off x="6469327" y="1971486"/>
              <a:ext cx="91041" cy="180737"/>
            </a:xfrm>
            <a:custGeom>
              <a:avLst/>
              <a:gdLst/>
              <a:ahLst/>
              <a:cxnLst/>
              <a:rect l="l" t="t" r="r" b="b"/>
              <a:pathLst>
                <a:path w="2706" h="5372" extrusionOk="0">
                  <a:moveTo>
                    <a:pt x="2706" y="1"/>
                  </a:moveTo>
                  <a:lnTo>
                    <a:pt x="20" y="1572"/>
                  </a:lnTo>
                  <a:lnTo>
                    <a:pt x="0" y="5372"/>
                  </a:lnTo>
                  <a:lnTo>
                    <a:pt x="0" y="5372"/>
                  </a:lnTo>
                  <a:lnTo>
                    <a:pt x="2706" y="3820"/>
                  </a:lnTo>
                  <a:lnTo>
                    <a:pt x="270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0" name="Google Shape;920;p21"/>
            <p:cNvSpPr/>
            <p:nvPr/>
          </p:nvSpPr>
          <p:spPr>
            <a:xfrm>
              <a:off x="6469327" y="2100008"/>
              <a:ext cx="281132" cy="161997"/>
            </a:xfrm>
            <a:custGeom>
              <a:avLst/>
              <a:gdLst/>
              <a:ahLst/>
              <a:cxnLst/>
              <a:rect l="l" t="t" r="r" b="b"/>
              <a:pathLst>
                <a:path w="8356" h="4815" extrusionOk="0">
                  <a:moveTo>
                    <a:pt x="2706" y="0"/>
                  </a:moveTo>
                  <a:lnTo>
                    <a:pt x="0" y="1552"/>
                  </a:lnTo>
                  <a:lnTo>
                    <a:pt x="5630" y="4814"/>
                  </a:lnTo>
                  <a:lnTo>
                    <a:pt x="8355" y="3243"/>
                  </a:lnTo>
                  <a:lnTo>
                    <a:pt x="270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1" name="Google Shape;921;p21"/>
            <p:cNvSpPr/>
            <p:nvPr/>
          </p:nvSpPr>
          <p:spPr>
            <a:xfrm>
              <a:off x="6658746" y="2209083"/>
              <a:ext cx="91714" cy="179425"/>
            </a:xfrm>
            <a:custGeom>
              <a:avLst/>
              <a:gdLst/>
              <a:ahLst/>
              <a:cxnLst/>
              <a:rect l="l" t="t" r="r" b="b"/>
              <a:pathLst>
                <a:path w="2726" h="5333" extrusionOk="0">
                  <a:moveTo>
                    <a:pt x="2725" y="1"/>
                  </a:moveTo>
                  <a:lnTo>
                    <a:pt x="0" y="1572"/>
                  </a:lnTo>
                  <a:lnTo>
                    <a:pt x="0" y="5332"/>
                  </a:lnTo>
                  <a:lnTo>
                    <a:pt x="2686" y="3761"/>
                  </a:lnTo>
                  <a:lnTo>
                    <a:pt x="2725"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2" name="Google Shape;922;p21"/>
            <p:cNvSpPr/>
            <p:nvPr/>
          </p:nvSpPr>
          <p:spPr>
            <a:xfrm>
              <a:off x="6470000" y="1719186"/>
              <a:ext cx="91041" cy="178718"/>
            </a:xfrm>
            <a:custGeom>
              <a:avLst/>
              <a:gdLst/>
              <a:ahLst/>
              <a:cxnLst/>
              <a:rect l="l" t="t" r="r" b="b"/>
              <a:pathLst>
                <a:path w="2706" h="5312" extrusionOk="0">
                  <a:moveTo>
                    <a:pt x="2706" y="0"/>
                  </a:moveTo>
                  <a:lnTo>
                    <a:pt x="0" y="1572"/>
                  </a:lnTo>
                  <a:lnTo>
                    <a:pt x="0" y="5312"/>
                  </a:lnTo>
                  <a:lnTo>
                    <a:pt x="2706" y="3760"/>
                  </a:lnTo>
                  <a:lnTo>
                    <a:pt x="270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3" name="Google Shape;923;p21"/>
            <p:cNvSpPr/>
            <p:nvPr/>
          </p:nvSpPr>
          <p:spPr>
            <a:xfrm>
              <a:off x="6470000" y="1845689"/>
              <a:ext cx="272418" cy="157287"/>
            </a:xfrm>
            <a:custGeom>
              <a:avLst/>
              <a:gdLst/>
              <a:ahLst/>
              <a:cxnLst/>
              <a:rect l="l" t="t" r="r" b="b"/>
              <a:pathLst>
                <a:path w="8097" h="4675" extrusionOk="0">
                  <a:moveTo>
                    <a:pt x="2706" y="0"/>
                  </a:moveTo>
                  <a:lnTo>
                    <a:pt x="0" y="1552"/>
                  </a:lnTo>
                  <a:lnTo>
                    <a:pt x="5391" y="4675"/>
                  </a:lnTo>
                  <a:lnTo>
                    <a:pt x="8097" y="3103"/>
                  </a:lnTo>
                  <a:lnTo>
                    <a:pt x="270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4" name="Google Shape;924;p21"/>
            <p:cNvSpPr/>
            <p:nvPr/>
          </p:nvSpPr>
          <p:spPr>
            <a:xfrm>
              <a:off x="6651377" y="1950088"/>
              <a:ext cx="91041" cy="180064"/>
            </a:xfrm>
            <a:custGeom>
              <a:avLst/>
              <a:gdLst/>
              <a:ahLst/>
              <a:cxnLst/>
              <a:rect l="l" t="t" r="r" b="b"/>
              <a:pathLst>
                <a:path w="2706" h="5352" extrusionOk="0">
                  <a:moveTo>
                    <a:pt x="2706" y="0"/>
                  </a:moveTo>
                  <a:lnTo>
                    <a:pt x="0" y="1572"/>
                  </a:lnTo>
                  <a:lnTo>
                    <a:pt x="0" y="5351"/>
                  </a:lnTo>
                  <a:lnTo>
                    <a:pt x="2706" y="3780"/>
                  </a:lnTo>
                  <a:lnTo>
                    <a:pt x="270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5" name="Google Shape;925;p21"/>
            <p:cNvSpPr/>
            <p:nvPr/>
          </p:nvSpPr>
          <p:spPr>
            <a:xfrm>
              <a:off x="6343497" y="1572597"/>
              <a:ext cx="317266" cy="815908"/>
            </a:xfrm>
            <a:custGeom>
              <a:avLst/>
              <a:gdLst/>
              <a:ahLst/>
              <a:cxnLst/>
              <a:rect l="l" t="t" r="r" b="b"/>
              <a:pathLst>
                <a:path w="9430" h="24251" extrusionOk="0">
                  <a:moveTo>
                    <a:pt x="60" y="1"/>
                  </a:moveTo>
                  <a:lnTo>
                    <a:pt x="1" y="18859"/>
                  </a:lnTo>
                  <a:lnTo>
                    <a:pt x="9370" y="24250"/>
                  </a:lnTo>
                  <a:lnTo>
                    <a:pt x="9370" y="20490"/>
                  </a:lnTo>
                  <a:lnTo>
                    <a:pt x="3740" y="17228"/>
                  </a:lnTo>
                  <a:lnTo>
                    <a:pt x="3760" y="13428"/>
                  </a:lnTo>
                  <a:lnTo>
                    <a:pt x="9151" y="16571"/>
                  </a:lnTo>
                  <a:lnTo>
                    <a:pt x="9151" y="12792"/>
                  </a:lnTo>
                  <a:lnTo>
                    <a:pt x="3760" y="9669"/>
                  </a:lnTo>
                  <a:lnTo>
                    <a:pt x="3760" y="5929"/>
                  </a:lnTo>
                  <a:lnTo>
                    <a:pt x="9410" y="9171"/>
                  </a:lnTo>
                  <a:lnTo>
                    <a:pt x="9430" y="5432"/>
                  </a:lnTo>
                  <a:lnTo>
                    <a:pt x="6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26" name="Google Shape;926;p21"/>
            <p:cNvSpPr/>
            <p:nvPr/>
          </p:nvSpPr>
          <p:spPr>
            <a:xfrm>
              <a:off x="6660058" y="1702431"/>
              <a:ext cx="91075" cy="178752"/>
            </a:xfrm>
            <a:custGeom>
              <a:avLst/>
              <a:gdLst/>
              <a:ahLst/>
              <a:cxnLst/>
              <a:rect l="l" t="t" r="r" b="b"/>
              <a:pathLst>
                <a:path w="2707" h="5313" extrusionOk="0">
                  <a:moveTo>
                    <a:pt x="2706" y="1"/>
                  </a:moveTo>
                  <a:lnTo>
                    <a:pt x="21" y="1573"/>
                  </a:lnTo>
                  <a:lnTo>
                    <a:pt x="1" y="5312"/>
                  </a:lnTo>
                  <a:lnTo>
                    <a:pt x="1" y="5312"/>
                  </a:lnTo>
                  <a:lnTo>
                    <a:pt x="2706" y="3761"/>
                  </a:lnTo>
                  <a:lnTo>
                    <a:pt x="2706" y="1"/>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7" name="Google Shape;927;p21"/>
            <p:cNvSpPr/>
            <p:nvPr/>
          </p:nvSpPr>
          <p:spPr>
            <a:xfrm>
              <a:off x="6345516" y="1519742"/>
              <a:ext cx="405616" cy="235611"/>
            </a:xfrm>
            <a:custGeom>
              <a:avLst/>
              <a:gdLst/>
              <a:ahLst/>
              <a:cxnLst/>
              <a:rect l="l" t="t" r="r" b="b"/>
              <a:pathLst>
                <a:path w="12056" h="7003" extrusionOk="0">
                  <a:moveTo>
                    <a:pt x="2686" y="0"/>
                  </a:moveTo>
                  <a:lnTo>
                    <a:pt x="0" y="1572"/>
                  </a:lnTo>
                  <a:lnTo>
                    <a:pt x="9370" y="7003"/>
                  </a:lnTo>
                  <a:lnTo>
                    <a:pt x="12055" y="5431"/>
                  </a:lnTo>
                  <a:lnTo>
                    <a:pt x="2686" y="0"/>
                  </a:lnTo>
                  <a:close/>
                </a:path>
              </a:pathLst>
            </a:custGeom>
            <a:solidFill>
              <a:srgbClr val="434782"/>
            </a:solidFill>
            <a:ln>
              <a:noFill/>
            </a:ln>
          </p:spPr>
          <p:txBody>
            <a:bodyPr spcFirstLastPara="1" wrap="square" lIns="121900" tIns="121900" rIns="121900" bIns="121900" anchor="ctr" anchorCtr="0">
              <a:noAutofit/>
            </a:bodyPr>
            <a:lstStyle/>
            <a:p>
              <a:endParaRPr sz="2400"/>
            </a:p>
          </p:txBody>
        </p:sp>
        <p:sp>
          <p:nvSpPr>
            <p:cNvPr id="928" name="Google Shape;928;p21"/>
            <p:cNvSpPr/>
            <p:nvPr/>
          </p:nvSpPr>
          <p:spPr>
            <a:xfrm>
              <a:off x="6660731" y="1702431"/>
              <a:ext cx="90402" cy="52922"/>
            </a:xfrm>
            <a:custGeom>
              <a:avLst/>
              <a:gdLst/>
              <a:ahLst/>
              <a:cxnLst/>
              <a:rect l="l" t="t" r="r" b="b"/>
              <a:pathLst>
                <a:path w="2687" h="1573" fill="none" extrusionOk="0">
                  <a:moveTo>
                    <a:pt x="2686" y="1"/>
                  </a:moveTo>
                  <a:lnTo>
                    <a:pt x="1" y="1573"/>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9" name="Google Shape;929;p21"/>
            <p:cNvSpPr/>
            <p:nvPr/>
          </p:nvSpPr>
          <p:spPr>
            <a:xfrm>
              <a:off x="6470000" y="1845689"/>
              <a:ext cx="91041" cy="52216"/>
            </a:xfrm>
            <a:custGeom>
              <a:avLst/>
              <a:gdLst/>
              <a:ahLst/>
              <a:cxnLst/>
              <a:rect l="l" t="t" r="r" b="b"/>
              <a:pathLst>
                <a:path w="2706" h="1552" fill="none" extrusionOk="0">
                  <a:moveTo>
                    <a:pt x="2706" y="0"/>
                  </a:moveTo>
                  <a:lnTo>
                    <a:pt x="0" y="155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0" name="Google Shape;930;p21"/>
            <p:cNvSpPr/>
            <p:nvPr/>
          </p:nvSpPr>
          <p:spPr>
            <a:xfrm>
              <a:off x="6651377" y="1950088"/>
              <a:ext cx="91041" cy="52889"/>
            </a:xfrm>
            <a:custGeom>
              <a:avLst/>
              <a:gdLst/>
              <a:ahLst/>
              <a:cxnLst/>
              <a:rect l="l" t="t" r="r" b="b"/>
              <a:pathLst>
                <a:path w="2706" h="1572" fill="none" extrusionOk="0">
                  <a:moveTo>
                    <a:pt x="2706" y="0"/>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1" name="Google Shape;931;p21"/>
            <p:cNvSpPr/>
            <p:nvPr/>
          </p:nvSpPr>
          <p:spPr>
            <a:xfrm>
              <a:off x="6469327" y="2100008"/>
              <a:ext cx="91041" cy="52216"/>
            </a:xfrm>
            <a:custGeom>
              <a:avLst/>
              <a:gdLst/>
              <a:ahLst/>
              <a:cxnLst/>
              <a:rect l="l" t="t" r="r" b="b"/>
              <a:pathLst>
                <a:path w="2706" h="1552" fill="none" extrusionOk="0">
                  <a:moveTo>
                    <a:pt x="2706" y="0"/>
                  </a:moveTo>
                  <a:lnTo>
                    <a:pt x="0" y="155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2" name="Google Shape;932;p21"/>
            <p:cNvSpPr/>
            <p:nvPr/>
          </p:nvSpPr>
          <p:spPr>
            <a:xfrm>
              <a:off x="6658746" y="2209083"/>
              <a:ext cx="91714" cy="52922"/>
            </a:xfrm>
            <a:custGeom>
              <a:avLst/>
              <a:gdLst/>
              <a:ahLst/>
              <a:cxnLst/>
              <a:rect l="l" t="t" r="r" b="b"/>
              <a:pathLst>
                <a:path w="2726" h="1573" fill="none" extrusionOk="0">
                  <a:moveTo>
                    <a:pt x="2725"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3" name="Google Shape;933;p21"/>
            <p:cNvSpPr/>
            <p:nvPr/>
          </p:nvSpPr>
          <p:spPr>
            <a:xfrm>
              <a:off x="6672102" y="2293598"/>
              <a:ext cx="113987" cy="131852"/>
            </a:xfrm>
            <a:custGeom>
              <a:avLst/>
              <a:gdLst/>
              <a:ahLst/>
              <a:cxnLst/>
              <a:rect l="l" t="t" r="r" b="b"/>
              <a:pathLst>
                <a:path w="3388" h="3919" extrusionOk="0">
                  <a:moveTo>
                    <a:pt x="2229" y="1"/>
                  </a:moveTo>
                  <a:cubicBezTo>
                    <a:pt x="2214" y="1"/>
                    <a:pt x="2201" y="5"/>
                    <a:pt x="2189" y="15"/>
                  </a:cubicBezTo>
                  <a:cubicBezTo>
                    <a:pt x="1970" y="214"/>
                    <a:pt x="2328" y="930"/>
                    <a:pt x="2328" y="930"/>
                  </a:cubicBezTo>
                  <a:cubicBezTo>
                    <a:pt x="2328" y="930"/>
                    <a:pt x="1886" y="133"/>
                    <a:pt x="1716" y="133"/>
                  </a:cubicBezTo>
                  <a:cubicBezTo>
                    <a:pt x="1673" y="133"/>
                    <a:pt x="1648" y="185"/>
                    <a:pt x="1652" y="314"/>
                  </a:cubicBezTo>
                  <a:cubicBezTo>
                    <a:pt x="1664" y="691"/>
                    <a:pt x="1729" y="912"/>
                    <a:pt x="1777" y="1027"/>
                  </a:cubicBezTo>
                  <a:lnTo>
                    <a:pt x="1777" y="1027"/>
                  </a:lnTo>
                  <a:cubicBezTo>
                    <a:pt x="1675" y="841"/>
                    <a:pt x="1457" y="466"/>
                    <a:pt x="1343" y="466"/>
                  </a:cubicBezTo>
                  <a:cubicBezTo>
                    <a:pt x="1294" y="466"/>
                    <a:pt x="1264" y="539"/>
                    <a:pt x="1274" y="731"/>
                  </a:cubicBezTo>
                  <a:lnTo>
                    <a:pt x="1334" y="1507"/>
                  </a:lnTo>
                  <a:cubicBezTo>
                    <a:pt x="1334" y="1507"/>
                    <a:pt x="1099" y="1003"/>
                    <a:pt x="1008" y="1003"/>
                  </a:cubicBezTo>
                  <a:cubicBezTo>
                    <a:pt x="981" y="1003"/>
                    <a:pt x="966" y="1049"/>
                    <a:pt x="976" y="1169"/>
                  </a:cubicBezTo>
                  <a:lnTo>
                    <a:pt x="1035" y="1706"/>
                  </a:lnTo>
                  <a:cubicBezTo>
                    <a:pt x="1035" y="1706"/>
                    <a:pt x="1" y="2084"/>
                    <a:pt x="160" y="2482"/>
                  </a:cubicBezTo>
                  <a:cubicBezTo>
                    <a:pt x="339" y="2880"/>
                    <a:pt x="160" y="3894"/>
                    <a:pt x="439" y="3894"/>
                  </a:cubicBezTo>
                  <a:cubicBezTo>
                    <a:pt x="521" y="3894"/>
                    <a:pt x="657" y="3919"/>
                    <a:pt x="800" y="3919"/>
                  </a:cubicBezTo>
                  <a:cubicBezTo>
                    <a:pt x="1104" y="3919"/>
                    <a:pt x="1441" y="3808"/>
                    <a:pt x="1374" y="3118"/>
                  </a:cubicBezTo>
                  <a:cubicBezTo>
                    <a:pt x="1374" y="3118"/>
                    <a:pt x="1195" y="2343"/>
                    <a:pt x="2328" y="2044"/>
                  </a:cubicBezTo>
                  <a:cubicBezTo>
                    <a:pt x="3388" y="1760"/>
                    <a:pt x="2522" y="1"/>
                    <a:pt x="2229" y="1"/>
                  </a:cubicBezTo>
                  <a:close/>
                </a:path>
              </a:pathLst>
            </a:custGeom>
            <a:solidFill>
              <a:srgbClr val="F0A6A6"/>
            </a:solidFill>
            <a:ln>
              <a:noFill/>
            </a:ln>
          </p:spPr>
          <p:txBody>
            <a:bodyPr spcFirstLastPara="1" wrap="square" lIns="121900" tIns="121900" rIns="121900" bIns="121900" anchor="ctr" anchorCtr="0">
              <a:noAutofit/>
            </a:bodyPr>
            <a:lstStyle/>
            <a:p>
              <a:endParaRPr sz="2400"/>
            </a:p>
          </p:txBody>
        </p:sp>
        <p:sp>
          <p:nvSpPr>
            <p:cNvPr id="934" name="Google Shape;934;p21"/>
            <p:cNvSpPr/>
            <p:nvPr/>
          </p:nvSpPr>
          <p:spPr>
            <a:xfrm>
              <a:off x="6551655" y="2382318"/>
              <a:ext cx="222893" cy="322750"/>
            </a:xfrm>
            <a:custGeom>
              <a:avLst/>
              <a:gdLst/>
              <a:ahLst/>
              <a:cxnLst/>
              <a:rect l="l" t="t" r="r" b="b"/>
              <a:pathLst>
                <a:path w="6625" h="9593" extrusionOk="0">
                  <a:moveTo>
                    <a:pt x="5454" y="0"/>
                  </a:moveTo>
                  <a:cubicBezTo>
                    <a:pt x="5324" y="0"/>
                    <a:pt x="5185" y="11"/>
                    <a:pt x="5033" y="24"/>
                  </a:cubicBezTo>
                  <a:cubicBezTo>
                    <a:pt x="4377" y="103"/>
                    <a:pt x="3621" y="760"/>
                    <a:pt x="3621" y="760"/>
                  </a:cubicBezTo>
                  <a:cubicBezTo>
                    <a:pt x="3621" y="760"/>
                    <a:pt x="3521" y="2709"/>
                    <a:pt x="3462" y="3644"/>
                  </a:cubicBezTo>
                  <a:cubicBezTo>
                    <a:pt x="3442" y="4082"/>
                    <a:pt x="3342" y="4440"/>
                    <a:pt x="3243" y="4738"/>
                  </a:cubicBezTo>
                  <a:cubicBezTo>
                    <a:pt x="3223" y="4758"/>
                    <a:pt x="2944" y="5256"/>
                    <a:pt x="2527" y="5276"/>
                  </a:cubicBezTo>
                  <a:cubicBezTo>
                    <a:pt x="2049" y="5315"/>
                    <a:pt x="1353" y="5634"/>
                    <a:pt x="1353" y="5634"/>
                  </a:cubicBezTo>
                  <a:cubicBezTo>
                    <a:pt x="1353" y="5634"/>
                    <a:pt x="1154" y="6330"/>
                    <a:pt x="1671" y="6748"/>
                  </a:cubicBezTo>
                  <a:lnTo>
                    <a:pt x="1631" y="6807"/>
                  </a:lnTo>
                  <a:cubicBezTo>
                    <a:pt x="1154" y="7344"/>
                    <a:pt x="0" y="8220"/>
                    <a:pt x="537" y="9055"/>
                  </a:cubicBezTo>
                  <a:cubicBezTo>
                    <a:pt x="756" y="9415"/>
                    <a:pt x="1148" y="9592"/>
                    <a:pt x="1571" y="9592"/>
                  </a:cubicBezTo>
                  <a:cubicBezTo>
                    <a:pt x="1802" y="9592"/>
                    <a:pt x="2043" y="9539"/>
                    <a:pt x="2268" y="9433"/>
                  </a:cubicBezTo>
                  <a:cubicBezTo>
                    <a:pt x="3163" y="9015"/>
                    <a:pt x="4218" y="8021"/>
                    <a:pt x="4834" y="7265"/>
                  </a:cubicBezTo>
                  <a:cubicBezTo>
                    <a:pt x="5630" y="6330"/>
                    <a:pt x="6167" y="5176"/>
                    <a:pt x="6306" y="3943"/>
                  </a:cubicBezTo>
                  <a:cubicBezTo>
                    <a:pt x="6326" y="3585"/>
                    <a:pt x="6625" y="720"/>
                    <a:pt x="6505" y="680"/>
                  </a:cubicBezTo>
                  <a:cubicBezTo>
                    <a:pt x="6227" y="125"/>
                    <a:pt x="5902" y="0"/>
                    <a:pt x="5454"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grpSp>
      <p:sp>
        <p:nvSpPr>
          <p:cNvPr id="2" name="TextBox 1">
            <a:extLst>
              <a:ext uri="{FF2B5EF4-FFF2-40B4-BE49-F238E27FC236}">
                <a16:creationId xmlns:a16="http://schemas.microsoft.com/office/drawing/2014/main" id="{570F24A6-9473-1297-843F-B91CEBABB5D0}"/>
              </a:ext>
            </a:extLst>
          </p:cNvPr>
          <p:cNvSpPr txBox="1"/>
          <p:nvPr/>
        </p:nvSpPr>
        <p:spPr>
          <a:xfrm>
            <a:off x="936787" y="1797581"/>
            <a:ext cx="5571975" cy="3785652"/>
          </a:xfrm>
          <a:prstGeom prst="rect">
            <a:avLst/>
          </a:prstGeom>
          <a:noFill/>
        </p:spPr>
        <p:txBody>
          <a:bodyPr wrap="none" rtlCol="0">
            <a:spAutoFit/>
          </a:bodyPr>
          <a:lstStyle/>
          <a:p>
            <a:pPr marL="380990" indent="-380990">
              <a:buFont typeface="Arial" panose="020B0604020202020204" pitchFamily="34" charset="0"/>
              <a:buChar char="•"/>
            </a:pPr>
            <a:r>
              <a:rPr lang="en-US" sz="2400" dirty="0">
                <a:latin typeface="Chalkboard" panose="03050602040202020205" pitchFamily="66" charset="77"/>
              </a:rPr>
              <a:t>Build Trust </a:t>
            </a:r>
          </a:p>
          <a:p>
            <a:pPr marL="380990" indent="-380990">
              <a:buFont typeface="Arial" panose="020B0604020202020204" pitchFamily="34" charset="0"/>
              <a:buChar char="•"/>
            </a:pPr>
            <a:r>
              <a:rPr lang="en-US" sz="2400" dirty="0">
                <a:latin typeface="Chalkboard" panose="03050602040202020205" pitchFamily="66" charset="77"/>
              </a:rPr>
              <a:t>Develops Common Commitment </a:t>
            </a:r>
          </a:p>
          <a:p>
            <a:pPr marL="380990" indent="-380990">
              <a:buFont typeface="Arial" panose="020B0604020202020204" pitchFamily="34" charset="0"/>
              <a:buChar char="•"/>
            </a:pPr>
            <a:r>
              <a:rPr lang="en-US" sz="2400" dirty="0">
                <a:latin typeface="Chalkboard" panose="03050602040202020205" pitchFamily="66" charset="77"/>
              </a:rPr>
              <a:t>Train members for empowerment </a:t>
            </a:r>
          </a:p>
          <a:p>
            <a:pPr marL="380990" indent="-380990">
              <a:buFont typeface="Arial" panose="020B0604020202020204" pitchFamily="34" charset="0"/>
              <a:buChar char="•"/>
            </a:pPr>
            <a:r>
              <a:rPr lang="en-US" sz="2400" dirty="0">
                <a:latin typeface="Chalkboard" panose="03050602040202020205" pitchFamily="66" charset="77"/>
              </a:rPr>
              <a:t>Provide full information to team </a:t>
            </a:r>
          </a:p>
          <a:p>
            <a:pPr marL="380990" indent="-380990">
              <a:buFont typeface="Arial" panose="020B0604020202020204" pitchFamily="34" charset="0"/>
              <a:buChar char="•"/>
            </a:pPr>
            <a:r>
              <a:rPr lang="en-US" sz="2400" dirty="0">
                <a:latin typeface="Chalkboard" panose="03050602040202020205" pitchFamily="66" charset="77"/>
              </a:rPr>
              <a:t>Know all team members </a:t>
            </a:r>
          </a:p>
          <a:p>
            <a:pPr marL="380990" indent="-380990">
              <a:buFont typeface="Arial" panose="020B0604020202020204" pitchFamily="34" charset="0"/>
              <a:buChar char="•"/>
            </a:pPr>
            <a:r>
              <a:rPr lang="en-US" sz="2400" dirty="0">
                <a:latin typeface="Chalkboard" panose="03050602040202020205" pitchFamily="66" charset="77"/>
              </a:rPr>
              <a:t>Develop team spirit </a:t>
            </a:r>
          </a:p>
          <a:p>
            <a:pPr marL="380990" indent="-380990">
              <a:buFont typeface="Arial" panose="020B0604020202020204" pitchFamily="34" charset="0"/>
              <a:buChar char="•"/>
            </a:pPr>
            <a:r>
              <a:rPr lang="en-US" sz="2400" dirty="0">
                <a:latin typeface="Chalkboard" panose="03050602040202020205" pitchFamily="66" charset="77"/>
              </a:rPr>
              <a:t>Encourage members to excel </a:t>
            </a:r>
          </a:p>
          <a:p>
            <a:pPr marL="380990" indent="-380990">
              <a:buFont typeface="Arial" panose="020B0604020202020204" pitchFamily="34" charset="0"/>
              <a:buChar char="•"/>
            </a:pPr>
            <a:r>
              <a:rPr lang="en-US" sz="2400" dirty="0">
                <a:latin typeface="Chalkboard" panose="03050602040202020205" pitchFamily="66" charset="77"/>
              </a:rPr>
              <a:t>Create an enthusiastic environment </a:t>
            </a:r>
          </a:p>
          <a:p>
            <a:pPr marL="380990" indent="-380990">
              <a:buFont typeface="Arial" panose="020B0604020202020204" pitchFamily="34" charset="0"/>
              <a:buChar char="•"/>
            </a:pPr>
            <a:r>
              <a:rPr lang="en-US" sz="2400" dirty="0">
                <a:latin typeface="Chalkboard" panose="03050602040202020205" pitchFamily="66" charset="77"/>
              </a:rPr>
              <a:t>Shares success with members</a:t>
            </a:r>
            <a:endParaRPr lang="en-TH" sz="2400" dirty="0">
              <a:latin typeface="Chalkboard" panose="03050602040202020205" pitchFamily="66" charset="77"/>
            </a:endParaRPr>
          </a:p>
          <a:p>
            <a:pPr marL="380990" indent="-380990">
              <a:buFont typeface="Arial" panose="020B0604020202020204" pitchFamily="34" charset="0"/>
              <a:buChar char="•"/>
            </a:pPr>
            <a:endParaRPr lang="en-TH" sz="2400" dirty="0">
              <a:latin typeface="Chalkboard" panose="03050602040202020205" pitchFamily="66" charset="77"/>
            </a:endParaRPr>
          </a:p>
        </p:txBody>
      </p:sp>
    </p:spTree>
    <p:extLst>
      <p:ext uri="{BB962C8B-B14F-4D97-AF65-F5344CB8AC3E}">
        <p14:creationId xmlns:p14="http://schemas.microsoft.com/office/powerpoint/2010/main" val="3817858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25"/>
          <p:cNvSpPr txBox="1">
            <a:spLocks noGrp="1"/>
          </p:cNvSpPr>
          <p:nvPr>
            <p:ph type="title"/>
          </p:nvPr>
        </p:nvSpPr>
        <p:spPr>
          <a:xfrm>
            <a:off x="1738231" y="841946"/>
            <a:ext cx="8772400" cy="641600"/>
          </a:xfrm>
          <a:prstGeom prst="rect">
            <a:avLst/>
          </a:prstGeom>
          <a:solidFill>
            <a:schemeClr val="accent1">
              <a:lumMod val="20000"/>
              <a:lumOff val="80000"/>
            </a:schemeClr>
          </a:solidFill>
        </p:spPr>
        <p:txBody>
          <a:bodyPr spcFirstLastPara="1" wrap="square" lIns="121900" tIns="121900" rIns="121900" bIns="121900" anchor="ctr" anchorCtr="0">
            <a:noAutofit/>
          </a:bodyPr>
          <a:lstStyle/>
          <a:p>
            <a:pPr lvl="0"/>
            <a:r>
              <a:rPr lang="en-US" sz="4267" b="1" dirty="0">
                <a:latin typeface="Chalkboard" panose="03050602040202020205" pitchFamily="66" charset="77"/>
              </a:rPr>
              <a:t>A fully functioning team can…</a:t>
            </a:r>
            <a:endParaRPr b="1" dirty="0">
              <a:latin typeface="Chalkboard" panose="03050602040202020205" pitchFamily="66" charset="77"/>
            </a:endParaRPr>
          </a:p>
        </p:txBody>
      </p:sp>
      <p:sp>
        <p:nvSpPr>
          <p:cNvPr id="1483" name="Google Shape;1483;p25"/>
          <p:cNvSpPr txBox="1"/>
          <p:nvPr/>
        </p:nvSpPr>
        <p:spPr>
          <a:xfrm>
            <a:off x="2119872" y="2013051"/>
            <a:ext cx="3350800" cy="748400"/>
          </a:xfrm>
          <a:prstGeom prst="rect">
            <a:avLst/>
          </a:prstGeom>
          <a:noFill/>
          <a:ln>
            <a:noFill/>
          </a:ln>
        </p:spPr>
        <p:txBody>
          <a:bodyPr spcFirstLastPara="1" wrap="square" lIns="121900" tIns="121900" rIns="121900" bIns="121900" anchor="t" anchorCtr="0">
            <a:noAutofit/>
          </a:bodyPr>
          <a:lstStyle/>
          <a:p>
            <a:pPr algn="r">
              <a:spcAft>
                <a:spcPts val="2133"/>
              </a:spcAft>
            </a:pPr>
            <a:r>
              <a:rPr lang="en-US" sz="1600" dirty="0"/>
              <a:t>Work together successfully</a:t>
            </a:r>
            <a:endParaRPr sz="1600" dirty="0">
              <a:solidFill>
                <a:srgbClr val="000000"/>
              </a:solidFill>
              <a:latin typeface="Roboto"/>
              <a:ea typeface="Roboto"/>
              <a:cs typeface="Roboto"/>
              <a:sym typeface="Roboto"/>
            </a:endParaRPr>
          </a:p>
        </p:txBody>
      </p:sp>
      <p:sp>
        <p:nvSpPr>
          <p:cNvPr id="1484" name="Google Shape;1484;p25"/>
          <p:cNvSpPr txBox="1"/>
          <p:nvPr/>
        </p:nvSpPr>
        <p:spPr>
          <a:xfrm>
            <a:off x="2119872" y="5348851"/>
            <a:ext cx="3350800" cy="748400"/>
          </a:xfrm>
          <a:prstGeom prst="rect">
            <a:avLst/>
          </a:prstGeom>
          <a:noFill/>
          <a:ln>
            <a:noFill/>
          </a:ln>
        </p:spPr>
        <p:txBody>
          <a:bodyPr spcFirstLastPara="1" wrap="square" lIns="121900" tIns="121900" rIns="121900" bIns="121900" anchor="t" anchorCtr="0">
            <a:noAutofit/>
          </a:bodyPr>
          <a:lstStyle/>
          <a:p>
            <a:pPr algn="r">
              <a:spcAft>
                <a:spcPts val="2133"/>
              </a:spcAft>
            </a:pPr>
            <a:r>
              <a:rPr lang="en-US" sz="1600" dirty="0"/>
              <a:t>Achieve or exceed desired results</a:t>
            </a:r>
            <a:endParaRPr sz="1600" dirty="0">
              <a:solidFill>
                <a:srgbClr val="000000"/>
              </a:solidFill>
              <a:latin typeface="Roboto"/>
              <a:ea typeface="Roboto"/>
              <a:cs typeface="Roboto"/>
              <a:sym typeface="Roboto"/>
            </a:endParaRPr>
          </a:p>
        </p:txBody>
      </p:sp>
      <p:sp>
        <p:nvSpPr>
          <p:cNvPr id="1485" name="Google Shape;1485;p25"/>
          <p:cNvSpPr txBox="1"/>
          <p:nvPr/>
        </p:nvSpPr>
        <p:spPr>
          <a:xfrm>
            <a:off x="1709699" y="2847000"/>
            <a:ext cx="3760973" cy="748400"/>
          </a:xfrm>
          <a:prstGeom prst="rect">
            <a:avLst/>
          </a:prstGeom>
          <a:noFill/>
          <a:ln>
            <a:noFill/>
          </a:ln>
        </p:spPr>
        <p:txBody>
          <a:bodyPr spcFirstLastPara="1" wrap="square" lIns="121900" tIns="121900" rIns="121900" bIns="121900" anchor="t" anchorCtr="0">
            <a:noAutofit/>
          </a:bodyPr>
          <a:lstStyle/>
          <a:p>
            <a:pPr algn="r">
              <a:spcAft>
                <a:spcPts val="2133"/>
              </a:spcAft>
            </a:pPr>
            <a:r>
              <a:rPr lang="en-US" sz="1600" dirty="0"/>
              <a:t>Solve problems and reach decisions in a way that incorporates individual input</a:t>
            </a:r>
            <a:endParaRPr sz="1600" dirty="0">
              <a:solidFill>
                <a:srgbClr val="000000"/>
              </a:solidFill>
              <a:latin typeface="Roboto"/>
              <a:ea typeface="Roboto"/>
              <a:cs typeface="Roboto"/>
              <a:sym typeface="Roboto"/>
            </a:endParaRPr>
          </a:p>
        </p:txBody>
      </p:sp>
      <p:sp>
        <p:nvSpPr>
          <p:cNvPr id="1486" name="Google Shape;1486;p25"/>
          <p:cNvSpPr txBox="1"/>
          <p:nvPr/>
        </p:nvSpPr>
        <p:spPr>
          <a:xfrm>
            <a:off x="2119872" y="3680951"/>
            <a:ext cx="3350800" cy="748400"/>
          </a:xfrm>
          <a:prstGeom prst="rect">
            <a:avLst/>
          </a:prstGeom>
          <a:noFill/>
          <a:ln>
            <a:noFill/>
          </a:ln>
        </p:spPr>
        <p:txBody>
          <a:bodyPr spcFirstLastPara="1" wrap="square" lIns="121900" tIns="121900" rIns="121900" bIns="121900" anchor="t" anchorCtr="0">
            <a:noAutofit/>
          </a:bodyPr>
          <a:lstStyle/>
          <a:p>
            <a:pPr algn="r"/>
            <a:r>
              <a:rPr lang="en-US" sz="1600" dirty="0"/>
              <a:t>Reach decisions through consensus </a:t>
            </a:r>
          </a:p>
        </p:txBody>
      </p:sp>
      <p:sp>
        <p:nvSpPr>
          <p:cNvPr id="1487" name="Google Shape;1487;p25"/>
          <p:cNvSpPr txBox="1"/>
          <p:nvPr/>
        </p:nvSpPr>
        <p:spPr>
          <a:xfrm>
            <a:off x="2119872" y="4514900"/>
            <a:ext cx="3350800" cy="748400"/>
          </a:xfrm>
          <a:prstGeom prst="rect">
            <a:avLst/>
          </a:prstGeom>
          <a:noFill/>
          <a:ln>
            <a:noFill/>
          </a:ln>
        </p:spPr>
        <p:txBody>
          <a:bodyPr spcFirstLastPara="1" wrap="square" lIns="121900" tIns="121900" rIns="121900" bIns="121900" anchor="t" anchorCtr="0">
            <a:noAutofit/>
          </a:bodyPr>
          <a:lstStyle/>
          <a:p>
            <a:pPr algn="r">
              <a:spcAft>
                <a:spcPts val="2133"/>
              </a:spcAft>
            </a:pPr>
            <a:r>
              <a:rPr lang="en-US" sz="1600" dirty="0"/>
              <a:t>Can adapt to change</a:t>
            </a:r>
            <a:endParaRPr sz="1600" dirty="0">
              <a:solidFill>
                <a:srgbClr val="000000"/>
              </a:solidFill>
              <a:latin typeface="Roboto"/>
              <a:ea typeface="Roboto"/>
              <a:cs typeface="Roboto"/>
              <a:sym typeface="Roboto"/>
            </a:endParaRPr>
          </a:p>
        </p:txBody>
      </p:sp>
      <p:sp>
        <p:nvSpPr>
          <p:cNvPr id="1488" name="Google Shape;1488;p25"/>
          <p:cNvSpPr txBox="1"/>
          <p:nvPr/>
        </p:nvSpPr>
        <p:spPr>
          <a:xfrm>
            <a:off x="633421" y="5353463"/>
            <a:ext cx="1413600" cy="739200"/>
          </a:xfrm>
          <a:prstGeom prst="rect">
            <a:avLst/>
          </a:prstGeom>
          <a:noFill/>
          <a:ln>
            <a:noFill/>
          </a:ln>
        </p:spPr>
        <p:txBody>
          <a:bodyPr spcFirstLastPara="1" wrap="square" lIns="121900" tIns="121900" rIns="121900" bIns="121900" anchor="ctr" anchorCtr="0">
            <a:noAutofit/>
          </a:bodyPr>
          <a:lstStyle/>
          <a:p>
            <a:r>
              <a:rPr lang="en" sz="2400" b="1" dirty="0">
                <a:solidFill>
                  <a:schemeClr val="accent2"/>
                </a:solidFill>
                <a:latin typeface="Roboto"/>
                <a:ea typeface="Roboto"/>
                <a:cs typeface="Roboto"/>
                <a:sym typeface="Roboto"/>
              </a:rPr>
              <a:t>5</a:t>
            </a:r>
            <a:endParaRPr sz="2400" b="1" dirty="0">
              <a:solidFill>
                <a:schemeClr val="accent2"/>
              </a:solidFill>
              <a:latin typeface="Roboto"/>
              <a:ea typeface="Roboto"/>
              <a:cs typeface="Roboto"/>
              <a:sym typeface="Roboto"/>
            </a:endParaRPr>
          </a:p>
        </p:txBody>
      </p:sp>
      <p:sp>
        <p:nvSpPr>
          <p:cNvPr id="1489" name="Google Shape;1489;p25"/>
          <p:cNvSpPr txBox="1"/>
          <p:nvPr/>
        </p:nvSpPr>
        <p:spPr>
          <a:xfrm>
            <a:off x="633421" y="4518360"/>
            <a:ext cx="1413600" cy="739200"/>
          </a:xfrm>
          <a:prstGeom prst="rect">
            <a:avLst/>
          </a:prstGeom>
          <a:noFill/>
          <a:ln>
            <a:noFill/>
          </a:ln>
        </p:spPr>
        <p:txBody>
          <a:bodyPr spcFirstLastPara="1" wrap="square" lIns="121900" tIns="121900" rIns="121900" bIns="121900" anchor="ctr" anchorCtr="0">
            <a:noAutofit/>
          </a:bodyPr>
          <a:lstStyle/>
          <a:p>
            <a:r>
              <a:rPr lang="en" sz="2400" b="1" dirty="0">
                <a:solidFill>
                  <a:schemeClr val="accent1"/>
                </a:solidFill>
                <a:latin typeface="Roboto"/>
                <a:ea typeface="Roboto"/>
                <a:cs typeface="Roboto"/>
                <a:sym typeface="Roboto"/>
              </a:rPr>
              <a:t>4</a:t>
            </a:r>
            <a:endParaRPr sz="2400" b="1" dirty="0">
              <a:solidFill>
                <a:schemeClr val="accent1"/>
              </a:solidFill>
              <a:latin typeface="Roboto"/>
              <a:ea typeface="Roboto"/>
              <a:cs typeface="Roboto"/>
              <a:sym typeface="Roboto"/>
            </a:endParaRPr>
          </a:p>
        </p:txBody>
      </p:sp>
      <p:sp>
        <p:nvSpPr>
          <p:cNvPr id="1490" name="Google Shape;1490;p25"/>
          <p:cNvSpPr txBox="1"/>
          <p:nvPr/>
        </p:nvSpPr>
        <p:spPr>
          <a:xfrm>
            <a:off x="633421" y="3683256"/>
            <a:ext cx="1413600" cy="739200"/>
          </a:xfrm>
          <a:prstGeom prst="rect">
            <a:avLst/>
          </a:prstGeom>
          <a:noFill/>
          <a:ln>
            <a:noFill/>
          </a:ln>
        </p:spPr>
        <p:txBody>
          <a:bodyPr spcFirstLastPara="1" wrap="square" lIns="121900" tIns="121900" rIns="121900" bIns="121900" anchor="ctr" anchorCtr="0">
            <a:noAutofit/>
          </a:bodyPr>
          <a:lstStyle/>
          <a:p>
            <a:pPr>
              <a:buClr>
                <a:srgbClr val="000000"/>
              </a:buClr>
              <a:buSzPts val="1100"/>
            </a:pPr>
            <a:r>
              <a:rPr lang="en" sz="2400" b="1" dirty="0">
                <a:solidFill>
                  <a:schemeClr val="accent3"/>
                </a:solidFill>
                <a:latin typeface="Roboto"/>
                <a:ea typeface="Roboto"/>
                <a:cs typeface="Roboto"/>
                <a:sym typeface="Roboto"/>
              </a:rPr>
              <a:t>3</a:t>
            </a:r>
            <a:endParaRPr sz="2400" b="1" dirty="0">
              <a:solidFill>
                <a:schemeClr val="accent3"/>
              </a:solidFill>
              <a:latin typeface="Roboto"/>
              <a:ea typeface="Roboto"/>
              <a:cs typeface="Roboto"/>
              <a:sym typeface="Roboto"/>
            </a:endParaRPr>
          </a:p>
        </p:txBody>
      </p:sp>
      <p:sp>
        <p:nvSpPr>
          <p:cNvPr id="1491" name="Google Shape;1491;p25"/>
          <p:cNvSpPr txBox="1"/>
          <p:nvPr/>
        </p:nvSpPr>
        <p:spPr>
          <a:xfrm>
            <a:off x="633421" y="2848153"/>
            <a:ext cx="1413600" cy="739200"/>
          </a:xfrm>
          <a:prstGeom prst="rect">
            <a:avLst/>
          </a:prstGeom>
          <a:noFill/>
          <a:ln>
            <a:noFill/>
          </a:ln>
        </p:spPr>
        <p:txBody>
          <a:bodyPr spcFirstLastPara="1" wrap="square" lIns="121900" tIns="121900" rIns="121900" bIns="121900" anchor="ctr" anchorCtr="0">
            <a:noAutofit/>
          </a:bodyPr>
          <a:lstStyle/>
          <a:p>
            <a:r>
              <a:rPr lang="en" sz="2400" b="1" dirty="0">
                <a:solidFill>
                  <a:schemeClr val="accent4"/>
                </a:solidFill>
                <a:latin typeface="Roboto"/>
                <a:ea typeface="Roboto"/>
                <a:cs typeface="Roboto"/>
                <a:sym typeface="Roboto"/>
              </a:rPr>
              <a:t>2</a:t>
            </a:r>
            <a:endParaRPr sz="2400" b="1" dirty="0">
              <a:solidFill>
                <a:schemeClr val="accent4"/>
              </a:solidFill>
              <a:latin typeface="Roboto"/>
              <a:ea typeface="Roboto"/>
              <a:cs typeface="Roboto"/>
              <a:sym typeface="Roboto"/>
            </a:endParaRPr>
          </a:p>
        </p:txBody>
      </p:sp>
      <p:sp>
        <p:nvSpPr>
          <p:cNvPr id="1492" name="Google Shape;1492;p25"/>
          <p:cNvSpPr txBox="1"/>
          <p:nvPr/>
        </p:nvSpPr>
        <p:spPr>
          <a:xfrm>
            <a:off x="633421" y="2013051"/>
            <a:ext cx="1413600" cy="739200"/>
          </a:xfrm>
          <a:prstGeom prst="rect">
            <a:avLst/>
          </a:prstGeom>
          <a:noFill/>
          <a:ln>
            <a:noFill/>
          </a:ln>
        </p:spPr>
        <p:txBody>
          <a:bodyPr spcFirstLastPara="1" wrap="square" lIns="121900" tIns="121900" rIns="121900" bIns="121900" anchor="ctr" anchorCtr="0">
            <a:noAutofit/>
          </a:bodyPr>
          <a:lstStyle/>
          <a:p>
            <a:r>
              <a:rPr lang="en" sz="2400" b="1" dirty="0">
                <a:solidFill>
                  <a:schemeClr val="accent5"/>
                </a:solidFill>
                <a:latin typeface="Roboto"/>
                <a:ea typeface="Roboto"/>
                <a:cs typeface="Roboto"/>
                <a:sym typeface="Roboto"/>
              </a:rPr>
              <a:t>1</a:t>
            </a:r>
            <a:endParaRPr sz="2400" b="1" dirty="0">
              <a:solidFill>
                <a:schemeClr val="accent5"/>
              </a:solidFill>
              <a:latin typeface="Roboto"/>
              <a:ea typeface="Roboto"/>
              <a:cs typeface="Roboto"/>
              <a:sym typeface="Roboto"/>
            </a:endParaRPr>
          </a:p>
        </p:txBody>
      </p:sp>
      <p:grpSp>
        <p:nvGrpSpPr>
          <p:cNvPr id="1493" name="Google Shape;1493;p25"/>
          <p:cNvGrpSpPr/>
          <p:nvPr/>
        </p:nvGrpSpPr>
        <p:grpSpPr>
          <a:xfrm>
            <a:off x="623700" y="2824367"/>
            <a:ext cx="4846800" cy="2487451"/>
            <a:chOff x="467775" y="2213525"/>
            <a:chExt cx="3635100" cy="1865588"/>
          </a:xfrm>
        </p:grpSpPr>
        <p:cxnSp>
          <p:nvCxnSpPr>
            <p:cNvPr id="1494" name="Google Shape;1494;p25"/>
            <p:cNvCxnSpPr/>
            <p:nvPr/>
          </p:nvCxnSpPr>
          <p:spPr>
            <a:xfrm rot="10800000">
              <a:off x="467775" y="2213525"/>
              <a:ext cx="3635100" cy="0"/>
            </a:xfrm>
            <a:prstGeom prst="straightConnector1">
              <a:avLst/>
            </a:prstGeom>
            <a:noFill/>
            <a:ln w="9525" cap="flat" cmpd="sng">
              <a:solidFill>
                <a:schemeClr val="dk1"/>
              </a:solidFill>
              <a:prstDash val="solid"/>
              <a:round/>
              <a:headEnd type="none" w="med" len="med"/>
              <a:tailEnd type="none" w="med" len="med"/>
            </a:ln>
          </p:spPr>
        </p:cxnSp>
        <p:cxnSp>
          <p:nvCxnSpPr>
            <p:cNvPr id="1495" name="Google Shape;1495;p25"/>
            <p:cNvCxnSpPr/>
            <p:nvPr/>
          </p:nvCxnSpPr>
          <p:spPr>
            <a:xfrm rot="10800000">
              <a:off x="467775" y="2835388"/>
              <a:ext cx="3635100" cy="0"/>
            </a:xfrm>
            <a:prstGeom prst="straightConnector1">
              <a:avLst/>
            </a:prstGeom>
            <a:noFill/>
            <a:ln w="9525" cap="flat" cmpd="sng">
              <a:solidFill>
                <a:schemeClr val="dk1"/>
              </a:solidFill>
              <a:prstDash val="solid"/>
              <a:round/>
              <a:headEnd type="none" w="med" len="med"/>
              <a:tailEnd type="none" w="med" len="med"/>
            </a:ln>
          </p:spPr>
        </p:cxnSp>
        <p:cxnSp>
          <p:nvCxnSpPr>
            <p:cNvPr id="1496" name="Google Shape;1496;p25"/>
            <p:cNvCxnSpPr/>
            <p:nvPr/>
          </p:nvCxnSpPr>
          <p:spPr>
            <a:xfrm rot="10800000">
              <a:off x="467775" y="3457250"/>
              <a:ext cx="3635100" cy="0"/>
            </a:xfrm>
            <a:prstGeom prst="straightConnector1">
              <a:avLst/>
            </a:prstGeom>
            <a:noFill/>
            <a:ln w="9525" cap="flat" cmpd="sng">
              <a:solidFill>
                <a:schemeClr val="dk1"/>
              </a:solidFill>
              <a:prstDash val="solid"/>
              <a:round/>
              <a:headEnd type="none" w="med" len="med"/>
              <a:tailEnd type="none" w="med" len="med"/>
            </a:ln>
          </p:spPr>
        </p:cxnSp>
        <p:cxnSp>
          <p:nvCxnSpPr>
            <p:cNvPr id="1497" name="Google Shape;1497;p25"/>
            <p:cNvCxnSpPr/>
            <p:nvPr/>
          </p:nvCxnSpPr>
          <p:spPr>
            <a:xfrm rot="10800000">
              <a:off x="467775" y="4079113"/>
              <a:ext cx="3635100" cy="0"/>
            </a:xfrm>
            <a:prstGeom prst="straightConnector1">
              <a:avLst/>
            </a:prstGeom>
            <a:noFill/>
            <a:ln w="9525" cap="flat" cmpd="sng">
              <a:solidFill>
                <a:schemeClr val="dk1"/>
              </a:solidFill>
              <a:prstDash val="solid"/>
              <a:round/>
              <a:headEnd type="none" w="med" len="med"/>
              <a:tailEnd type="none" w="med" len="med"/>
            </a:ln>
          </p:spPr>
        </p:cxnSp>
      </p:grpSp>
      <p:grpSp>
        <p:nvGrpSpPr>
          <p:cNvPr id="1498" name="Google Shape;1498;p25"/>
          <p:cNvGrpSpPr/>
          <p:nvPr/>
        </p:nvGrpSpPr>
        <p:grpSpPr>
          <a:xfrm>
            <a:off x="6148001" y="2170451"/>
            <a:ext cx="5434401" cy="3795301"/>
            <a:chOff x="4611000" y="1692525"/>
            <a:chExt cx="4075801" cy="2846476"/>
          </a:xfrm>
        </p:grpSpPr>
        <p:sp>
          <p:nvSpPr>
            <p:cNvPr id="1499" name="Google Shape;1499;p25"/>
            <p:cNvSpPr/>
            <p:nvPr/>
          </p:nvSpPr>
          <p:spPr>
            <a:xfrm>
              <a:off x="6262085" y="2220911"/>
              <a:ext cx="1119328" cy="1118679"/>
            </a:xfrm>
            <a:custGeom>
              <a:avLst/>
              <a:gdLst/>
              <a:ahLst/>
              <a:cxnLst/>
              <a:rect l="l" t="t" r="r" b="b"/>
              <a:pathLst>
                <a:path w="32784" h="32765" extrusionOk="0">
                  <a:moveTo>
                    <a:pt x="16372" y="1"/>
                  </a:moveTo>
                  <a:cubicBezTo>
                    <a:pt x="15577" y="1"/>
                    <a:pt x="14781" y="41"/>
                    <a:pt x="14005" y="160"/>
                  </a:cubicBezTo>
                  <a:lnTo>
                    <a:pt x="13110" y="2746"/>
                  </a:lnTo>
                  <a:cubicBezTo>
                    <a:pt x="11419" y="3482"/>
                    <a:pt x="10584" y="3820"/>
                    <a:pt x="8893" y="4536"/>
                  </a:cubicBezTo>
                  <a:lnTo>
                    <a:pt x="6406" y="3402"/>
                  </a:lnTo>
                  <a:cubicBezTo>
                    <a:pt x="5213" y="4318"/>
                    <a:pt x="4138" y="5392"/>
                    <a:pt x="3243" y="6605"/>
                  </a:cubicBezTo>
                  <a:lnTo>
                    <a:pt x="4437" y="9072"/>
                  </a:lnTo>
                  <a:cubicBezTo>
                    <a:pt x="3741" y="10763"/>
                    <a:pt x="3382" y="11638"/>
                    <a:pt x="2726" y="13309"/>
                  </a:cubicBezTo>
                  <a:lnTo>
                    <a:pt x="160" y="14264"/>
                  </a:lnTo>
                  <a:cubicBezTo>
                    <a:pt x="60" y="14960"/>
                    <a:pt x="1" y="15676"/>
                    <a:pt x="1" y="16392"/>
                  </a:cubicBezTo>
                  <a:cubicBezTo>
                    <a:pt x="1" y="17188"/>
                    <a:pt x="60" y="18004"/>
                    <a:pt x="180" y="18760"/>
                  </a:cubicBezTo>
                  <a:lnTo>
                    <a:pt x="2766" y="19655"/>
                  </a:lnTo>
                  <a:cubicBezTo>
                    <a:pt x="3502" y="21346"/>
                    <a:pt x="3840" y="22201"/>
                    <a:pt x="4556" y="23892"/>
                  </a:cubicBezTo>
                  <a:lnTo>
                    <a:pt x="3422" y="26379"/>
                  </a:lnTo>
                  <a:cubicBezTo>
                    <a:pt x="4337" y="27572"/>
                    <a:pt x="5412" y="28626"/>
                    <a:pt x="6625" y="29522"/>
                  </a:cubicBezTo>
                  <a:lnTo>
                    <a:pt x="9092" y="28328"/>
                  </a:lnTo>
                  <a:cubicBezTo>
                    <a:pt x="10783" y="29024"/>
                    <a:pt x="11658" y="29382"/>
                    <a:pt x="13349" y="30059"/>
                  </a:cubicBezTo>
                  <a:lnTo>
                    <a:pt x="14284" y="32605"/>
                  </a:lnTo>
                  <a:cubicBezTo>
                    <a:pt x="14980" y="32724"/>
                    <a:pt x="15696" y="32764"/>
                    <a:pt x="16432" y="32764"/>
                  </a:cubicBezTo>
                  <a:cubicBezTo>
                    <a:pt x="17228" y="32764"/>
                    <a:pt x="18023" y="32724"/>
                    <a:pt x="18779" y="32585"/>
                  </a:cubicBezTo>
                  <a:lnTo>
                    <a:pt x="19675" y="29999"/>
                  </a:lnTo>
                  <a:cubicBezTo>
                    <a:pt x="21365" y="29283"/>
                    <a:pt x="22221" y="28925"/>
                    <a:pt x="23912" y="28209"/>
                  </a:cubicBezTo>
                  <a:lnTo>
                    <a:pt x="26398" y="29363"/>
                  </a:lnTo>
                  <a:cubicBezTo>
                    <a:pt x="27592" y="28447"/>
                    <a:pt x="28646" y="27373"/>
                    <a:pt x="29561" y="26140"/>
                  </a:cubicBezTo>
                  <a:lnTo>
                    <a:pt x="28368" y="23693"/>
                  </a:lnTo>
                  <a:cubicBezTo>
                    <a:pt x="29064" y="22002"/>
                    <a:pt x="29402" y="21127"/>
                    <a:pt x="30078" y="19436"/>
                  </a:cubicBezTo>
                  <a:lnTo>
                    <a:pt x="32645" y="18501"/>
                  </a:lnTo>
                  <a:cubicBezTo>
                    <a:pt x="32744" y="17765"/>
                    <a:pt x="32784" y="17069"/>
                    <a:pt x="32784" y="16353"/>
                  </a:cubicBezTo>
                  <a:cubicBezTo>
                    <a:pt x="32784" y="15557"/>
                    <a:pt x="32744" y="14761"/>
                    <a:pt x="32605" y="13985"/>
                  </a:cubicBezTo>
                  <a:lnTo>
                    <a:pt x="30019" y="13090"/>
                  </a:lnTo>
                  <a:cubicBezTo>
                    <a:pt x="29303" y="11399"/>
                    <a:pt x="28945" y="10564"/>
                    <a:pt x="28228" y="8873"/>
                  </a:cubicBezTo>
                  <a:lnTo>
                    <a:pt x="29382" y="6386"/>
                  </a:lnTo>
                  <a:cubicBezTo>
                    <a:pt x="28447" y="5193"/>
                    <a:pt x="27393" y="4119"/>
                    <a:pt x="26160" y="3223"/>
                  </a:cubicBezTo>
                  <a:lnTo>
                    <a:pt x="23713" y="4417"/>
                  </a:lnTo>
                  <a:cubicBezTo>
                    <a:pt x="22022" y="3721"/>
                    <a:pt x="21147" y="3383"/>
                    <a:pt x="19456" y="2706"/>
                  </a:cubicBezTo>
                  <a:lnTo>
                    <a:pt x="18501" y="140"/>
                  </a:lnTo>
                  <a:cubicBezTo>
                    <a:pt x="17805" y="41"/>
                    <a:pt x="17089" y="1"/>
                    <a:pt x="1637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0" name="Google Shape;1500;p25"/>
            <p:cNvSpPr/>
            <p:nvPr/>
          </p:nvSpPr>
          <p:spPr>
            <a:xfrm>
              <a:off x="7446583" y="2015818"/>
              <a:ext cx="1194714" cy="1189969"/>
            </a:xfrm>
            <a:custGeom>
              <a:avLst/>
              <a:gdLst/>
              <a:ahLst/>
              <a:cxnLst/>
              <a:rect l="l" t="t" r="r" b="b"/>
              <a:pathLst>
                <a:path w="34992" h="34853" extrusionOk="0">
                  <a:moveTo>
                    <a:pt x="18978" y="0"/>
                  </a:moveTo>
                  <a:lnTo>
                    <a:pt x="16531" y="2885"/>
                  </a:lnTo>
                  <a:cubicBezTo>
                    <a:pt x="14761" y="3302"/>
                    <a:pt x="13488" y="3641"/>
                    <a:pt x="11697" y="4058"/>
                  </a:cubicBezTo>
                  <a:lnTo>
                    <a:pt x="8176" y="2606"/>
                  </a:lnTo>
                  <a:cubicBezTo>
                    <a:pt x="6187" y="3859"/>
                    <a:pt x="4476" y="5491"/>
                    <a:pt x="3144" y="7420"/>
                  </a:cubicBezTo>
                  <a:lnTo>
                    <a:pt x="4437" y="10981"/>
                  </a:lnTo>
                  <a:cubicBezTo>
                    <a:pt x="3919" y="12732"/>
                    <a:pt x="3541" y="14005"/>
                    <a:pt x="3024" y="15775"/>
                  </a:cubicBezTo>
                  <a:lnTo>
                    <a:pt x="1" y="18083"/>
                  </a:lnTo>
                  <a:cubicBezTo>
                    <a:pt x="100" y="20490"/>
                    <a:pt x="677" y="22777"/>
                    <a:pt x="1652" y="24846"/>
                  </a:cubicBezTo>
                  <a:lnTo>
                    <a:pt x="5372" y="25523"/>
                  </a:lnTo>
                  <a:cubicBezTo>
                    <a:pt x="6645" y="26855"/>
                    <a:pt x="7540" y="27810"/>
                    <a:pt x="8833" y="29123"/>
                  </a:cubicBezTo>
                  <a:lnTo>
                    <a:pt x="9330" y="32883"/>
                  </a:lnTo>
                  <a:cubicBezTo>
                    <a:pt x="11339" y="33957"/>
                    <a:pt x="13607" y="34633"/>
                    <a:pt x="16014" y="34852"/>
                  </a:cubicBezTo>
                  <a:lnTo>
                    <a:pt x="18461" y="31968"/>
                  </a:lnTo>
                  <a:cubicBezTo>
                    <a:pt x="20251" y="31530"/>
                    <a:pt x="21524" y="31212"/>
                    <a:pt x="23315" y="30794"/>
                  </a:cubicBezTo>
                  <a:lnTo>
                    <a:pt x="26816" y="32226"/>
                  </a:lnTo>
                  <a:cubicBezTo>
                    <a:pt x="28805" y="30993"/>
                    <a:pt x="30516" y="29342"/>
                    <a:pt x="31869" y="27432"/>
                  </a:cubicBezTo>
                  <a:lnTo>
                    <a:pt x="30576" y="23872"/>
                  </a:lnTo>
                  <a:cubicBezTo>
                    <a:pt x="31093" y="22081"/>
                    <a:pt x="31471" y="20848"/>
                    <a:pt x="31988" y="19077"/>
                  </a:cubicBezTo>
                  <a:lnTo>
                    <a:pt x="34992" y="16770"/>
                  </a:lnTo>
                  <a:cubicBezTo>
                    <a:pt x="34892" y="14343"/>
                    <a:pt x="34315" y="12075"/>
                    <a:pt x="33361" y="10006"/>
                  </a:cubicBezTo>
                  <a:lnTo>
                    <a:pt x="29621" y="9330"/>
                  </a:lnTo>
                  <a:cubicBezTo>
                    <a:pt x="28348" y="7997"/>
                    <a:pt x="27452" y="7042"/>
                    <a:pt x="26159" y="5729"/>
                  </a:cubicBezTo>
                  <a:lnTo>
                    <a:pt x="25662" y="1970"/>
                  </a:lnTo>
                  <a:cubicBezTo>
                    <a:pt x="23653" y="895"/>
                    <a:pt x="21385" y="199"/>
                    <a:pt x="18978" y="0"/>
                  </a:cubicBezTo>
                  <a:close/>
                </a:path>
              </a:pathLst>
            </a:custGeom>
            <a:solidFill>
              <a:schemeClr val="accent3"/>
            </a:solid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501" name="Google Shape;1501;p25"/>
            <p:cNvSpPr/>
            <p:nvPr/>
          </p:nvSpPr>
          <p:spPr>
            <a:xfrm>
              <a:off x="6753153" y="3268908"/>
              <a:ext cx="1010652" cy="1005223"/>
            </a:xfrm>
            <a:custGeom>
              <a:avLst/>
              <a:gdLst/>
              <a:ahLst/>
              <a:cxnLst/>
              <a:rect l="l" t="t" r="r" b="b"/>
              <a:pathLst>
                <a:path w="29601" h="29442" extrusionOk="0">
                  <a:moveTo>
                    <a:pt x="11458" y="0"/>
                  </a:moveTo>
                  <a:cubicBezTo>
                    <a:pt x="9668" y="398"/>
                    <a:pt x="8017" y="1154"/>
                    <a:pt x="6525" y="2109"/>
                  </a:cubicBezTo>
                  <a:lnTo>
                    <a:pt x="6684" y="5570"/>
                  </a:lnTo>
                  <a:cubicBezTo>
                    <a:pt x="6167" y="6187"/>
                    <a:pt x="5849" y="6585"/>
                    <a:pt x="5331" y="7221"/>
                  </a:cubicBezTo>
                  <a:lnTo>
                    <a:pt x="1492" y="7719"/>
                  </a:lnTo>
                  <a:cubicBezTo>
                    <a:pt x="756" y="9151"/>
                    <a:pt x="219" y="10742"/>
                    <a:pt x="0" y="12413"/>
                  </a:cubicBezTo>
                  <a:lnTo>
                    <a:pt x="3402" y="14860"/>
                  </a:lnTo>
                  <a:cubicBezTo>
                    <a:pt x="3581" y="15636"/>
                    <a:pt x="3680" y="16133"/>
                    <a:pt x="3839" y="16949"/>
                  </a:cubicBezTo>
                  <a:lnTo>
                    <a:pt x="1353" y="21067"/>
                  </a:lnTo>
                  <a:cubicBezTo>
                    <a:pt x="1969" y="22360"/>
                    <a:pt x="2785" y="23533"/>
                    <a:pt x="3740" y="24568"/>
                  </a:cubicBezTo>
                  <a:lnTo>
                    <a:pt x="8634" y="23175"/>
                  </a:lnTo>
                  <a:cubicBezTo>
                    <a:pt x="9350" y="23553"/>
                    <a:pt x="9807" y="23772"/>
                    <a:pt x="10523" y="24150"/>
                  </a:cubicBezTo>
                  <a:lnTo>
                    <a:pt x="12433" y="29282"/>
                  </a:lnTo>
                  <a:cubicBezTo>
                    <a:pt x="13209" y="29402"/>
                    <a:pt x="13985" y="29442"/>
                    <a:pt x="14780" y="29442"/>
                  </a:cubicBezTo>
                  <a:cubicBezTo>
                    <a:pt x="15278" y="29442"/>
                    <a:pt x="15795" y="29422"/>
                    <a:pt x="16272" y="29362"/>
                  </a:cubicBezTo>
                  <a:lnTo>
                    <a:pt x="18381" y="24289"/>
                  </a:lnTo>
                  <a:cubicBezTo>
                    <a:pt x="19117" y="23951"/>
                    <a:pt x="19575" y="23752"/>
                    <a:pt x="20311" y="23394"/>
                  </a:cubicBezTo>
                  <a:lnTo>
                    <a:pt x="25323" y="25045"/>
                  </a:lnTo>
                  <a:cubicBezTo>
                    <a:pt x="26278" y="24071"/>
                    <a:pt x="27114" y="22976"/>
                    <a:pt x="27770" y="21783"/>
                  </a:cubicBezTo>
                  <a:lnTo>
                    <a:pt x="25343" y="17327"/>
                  </a:lnTo>
                  <a:cubicBezTo>
                    <a:pt x="25542" y="16531"/>
                    <a:pt x="25662" y="16074"/>
                    <a:pt x="25861" y="15278"/>
                  </a:cubicBezTo>
                  <a:lnTo>
                    <a:pt x="29600" y="12831"/>
                  </a:lnTo>
                  <a:cubicBezTo>
                    <a:pt x="29501" y="11299"/>
                    <a:pt x="29043" y="9748"/>
                    <a:pt x="28407" y="8335"/>
                  </a:cubicBezTo>
                  <a:lnTo>
                    <a:pt x="24349" y="7639"/>
                  </a:lnTo>
                  <a:cubicBezTo>
                    <a:pt x="23851" y="7003"/>
                    <a:pt x="23553" y="6605"/>
                    <a:pt x="23056" y="5948"/>
                  </a:cubicBezTo>
                  <a:lnTo>
                    <a:pt x="23394" y="2348"/>
                  </a:lnTo>
                  <a:cubicBezTo>
                    <a:pt x="21962" y="1313"/>
                    <a:pt x="20350" y="577"/>
                    <a:pt x="18580" y="100"/>
                  </a:cubicBezTo>
                  <a:lnTo>
                    <a:pt x="16014" y="2368"/>
                  </a:lnTo>
                  <a:cubicBezTo>
                    <a:pt x="15198" y="2348"/>
                    <a:pt x="14701" y="2348"/>
                    <a:pt x="13885" y="2308"/>
                  </a:cubicBezTo>
                  <a:lnTo>
                    <a:pt x="11458" y="0"/>
                  </a:lnTo>
                  <a:close/>
                </a:path>
              </a:pathLst>
            </a:custGeom>
            <a:solidFill>
              <a:schemeClr val="accent1"/>
            </a:solid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502" name="Google Shape;1502;p25"/>
            <p:cNvSpPr/>
            <p:nvPr/>
          </p:nvSpPr>
          <p:spPr>
            <a:xfrm>
              <a:off x="8034068" y="2275265"/>
              <a:ext cx="336235" cy="336235"/>
            </a:xfrm>
            <a:custGeom>
              <a:avLst/>
              <a:gdLst/>
              <a:ahLst/>
              <a:cxnLst/>
              <a:rect l="l" t="t" r="r" b="b"/>
              <a:pathLst>
                <a:path w="9848" h="9848" fill="none" extrusionOk="0">
                  <a:moveTo>
                    <a:pt x="1" y="0"/>
                  </a:moveTo>
                  <a:cubicBezTo>
                    <a:pt x="5451" y="0"/>
                    <a:pt x="9848" y="4397"/>
                    <a:pt x="9848" y="9847"/>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3" name="Google Shape;1503;p25"/>
            <p:cNvSpPr/>
            <p:nvPr/>
          </p:nvSpPr>
          <p:spPr>
            <a:xfrm>
              <a:off x="7651709" y="2218213"/>
              <a:ext cx="785824" cy="785858"/>
            </a:xfrm>
            <a:custGeom>
              <a:avLst/>
              <a:gdLst/>
              <a:ahLst/>
              <a:cxnLst/>
              <a:rect l="l" t="t" r="r" b="b"/>
              <a:pathLst>
                <a:path w="23016" h="23017" extrusionOk="0">
                  <a:moveTo>
                    <a:pt x="11384" y="4019"/>
                  </a:moveTo>
                  <a:cubicBezTo>
                    <a:pt x="11935" y="4019"/>
                    <a:pt x="12491" y="4118"/>
                    <a:pt x="13050" y="4317"/>
                  </a:cubicBezTo>
                  <a:cubicBezTo>
                    <a:pt x="14144" y="4695"/>
                    <a:pt x="15039" y="5391"/>
                    <a:pt x="15715" y="6306"/>
                  </a:cubicBezTo>
                  <a:lnTo>
                    <a:pt x="15735" y="6306"/>
                  </a:lnTo>
                  <a:lnTo>
                    <a:pt x="15735" y="6346"/>
                  </a:lnTo>
                  <a:cubicBezTo>
                    <a:pt x="16451" y="7341"/>
                    <a:pt x="16869" y="8554"/>
                    <a:pt x="16869" y="9847"/>
                  </a:cubicBezTo>
                  <a:lnTo>
                    <a:pt x="16869" y="10981"/>
                  </a:lnTo>
                  <a:lnTo>
                    <a:pt x="16849" y="10981"/>
                  </a:lnTo>
                  <a:cubicBezTo>
                    <a:pt x="16849" y="11041"/>
                    <a:pt x="16869" y="11120"/>
                    <a:pt x="16869" y="11160"/>
                  </a:cubicBezTo>
                  <a:cubicBezTo>
                    <a:pt x="16869" y="11777"/>
                    <a:pt x="16372" y="12274"/>
                    <a:pt x="15755" y="12274"/>
                  </a:cubicBezTo>
                  <a:lnTo>
                    <a:pt x="15735" y="12274"/>
                  </a:lnTo>
                  <a:lnTo>
                    <a:pt x="15735" y="12354"/>
                  </a:lnTo>
                  <a:cubicBezTo>
                    <a:pt x="15735" y="14363"/>
                    <a:pt x="14343" y="16054"/>
                    <a:pt x="12453" y="16511"/>
                  </a:cubicBezTo>
                  <a:lnTo>
                    <a:pt x="12453" y="17207"/>
                  </a:lnTo>
                  <a:lnTo>
                    <a:pt x="12692" y="17207"/>
                  </a:lnTo>
                  <a:cubicBezTo>
                    <a:pt x="15119" y="17207"/>
                    <a:pt x="17168" y="18640"/>
                    <a:pt x="18122" y="20709"/>
                  </a:cubicBezTo>
                  <a:cubicBezTo>
                    <a:pt x="18023" y="20808"/>
                    <a:pt x="17923" y="20868"/>
                    <a:pt x="17824" y="20927"/>
                  </a:cubicBezTo>
                  <a:cubicBezTo>
                    <a:pt x="17227" y="21325"/>
                    <a:pt x="16571" y="21663"/>
                    <a:pt x="15914" y="21962"/>
                  </a:cubicBezTo>
                  <a:lnTo>
                    <a:pt x="15536" y="22101"/>
                  </a:lnTo>
                  <a:cubicBezTo>
                    <a:pt x="14263" y="22579"/>
                    <a:pt x="12930" y="22817"/>
                    <a:pt x="11498" y="22817"/>
                  </a:cubicBezTo>
                  <a:cubicBezTo>
                    <a:pt x="10046" y="22817"/>
                    <a:pt x="8653" y="22559"/>
                    <a:pt x="7380" y="22061"/>
                  </a:cubicBezTo>
                  <a:lnTo>
                    <a:pt x="7002" y="21902"/>
                  </a:lnTo>
                  <a:cubicBezTo>
                    <a:pt x="6326" y="21624"/>
                    <a:pt x="5709" y="21285"/>
                    <a:pt x="5113" y="20888"/>
                  </a:cubicBezTo>
                  <a:lnTo>
                    <a:pt x="4814" y="20669"/>
                  </a:lnTo>
                  <a:cubicBezTo>
                    <a:pt x="5769" y="18620"/>
                    <a:pt x="7818" y="17207"/>
                    <a:pt x="10205" y="17207"/>
                  </a:cubicBezTo>
                  <a:lnTo>
                    <a:pt x="10464" y="17207"/>
                  </a:lnTo>
                  <a:lnTo>
                    <a:pt x="10464" y="16511"/>
                  </a:lnTo>
                  <a:cubicBezTo>
                    <a:pt x="8594" y="16054"/>
                    <a:pt x="7181" y="14363"/>
                    <a:pt x="7181" y="12354"/>
                  </a:cubicBezTo>
                  <a:lnTo>
                    <a:pt x="7181" y="12274"/>
                  </a:lnTo>
                  <a:lnTo>
                    <a:pt x="7161" y="12274"/>
                  </a:lnTo>
                  <a:cubicBezTo>
                    <a:pt x="6525" y="12274"/>
                    <a:pt x="6028" y="11777"/>
                    <a:pt x="6028" y="11160"/>
                  </a:cubicBezTo>
                  <a:cubicBezTo>
                    <a:pt x="6028" y="10543"/>
                    <a:pt x="6525" y="10046"/>
                    <a:pt x="7161" y="10046"/>
                  </a:cubicBezTo>
                  <a:lnTo>
                    <a:pt x="7181" y="10046"/>
                  </a:lnTo>
                  <a:lnTo>
                    <a:pt x="7181" y="9787"/>
                  </a:lnTo>
                  <a:lnTo>
                    <a:pt x="6903" y="9787"/>
                  </a:lnTo>
                  <a:cubicBezTo>
                    <a:pt x="6684" y="9787"/>
                    <a:pt x="6425" y="9768"/>
                    <a:pt x="6187" y="9748"/>
                  </a:cubicBezTo>
                  <a:lnTo>
                    <a:pt x="6008" y="9728"/>
                  </a:lnTo>
                  <a:lnTo>
                    <a:pt x="6008" y="8892"/>
                  </a:lnTo>
                  <a:cubicBezTo>
                    <a:pt x="6008" y="7838"/>
                    <a:pt x="6425" y="6843"/>
                    <a:pt x="7122" y="6107"/>
                  </a:cubicBezTo>
                  <a:lnTo>
                    <a:pt x="7221" y="6008"/>
                  </a:lnTo>
                  <a:cubicBezTo>
                    <a:pt x="8557" y="4687"/>
                    <a:pt x="9954" y="4019"/>
                    <a:pt x="11384" y="4019"/>
                  </a:cubicBezTo>
                  <a:close/>
                  <a:moveTo>
                    <a:pt x="11498" y="0"/>
                  </a:moveTo>
                  <a:cubicBezTo>
                    <a:pt x="5152" y="0"/>
                    <a:pt x="0" y="5152"/>
                    <a:pt x="0" y="11518"/>
                  </a:cubicBezTo>
                  <a:cubicBezTo>
                    <a:pt x="0" y="17844"/>
                    <a:pt x="5132" y="23016"/>
                    <a:pt x="11498" y="23016"/>
                  </a:cubicBezTo>
                  <a:cubicBezTo>
                    <a:pt x="17844" y="23016"/>
                    <a:pt x="23016" y="17884"/>
                    <a:pt x="23016" y="11518"/>
                  </a:cubicBezTo>
                  <a:cubicBezTo>
                    <a:pt x="22996" y="5152"/>
                    <a:pt x="17844" y="0"/>
                    <a:pt x="11498"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4" name="Google Shape;1504;p25"/>
            <p:cNvSpPr/>
            <p:nvPr/>
          </p:nvSpPr>
          <p:spPr>
            <a:xfrm>
              <a:off x="7979065" y="2818605"/>
              <a:ext cx="129059" cy="58452"/>
            </a:xfrm>
            <a:custGeom>
              <a:avLst/>
              <a:gdLst/>
              <a:ahLst/>
              <a:cxnLst/>
              <a:rect l="l" t="t" r="r" b="b"/>
              <a:pathLst>
                <a:path w="3780" h="1712" extrusionOk="0">
                  <a:moveTo>
                    <a:pt x="617" y="0"/>
                  </a:moveTo>
                  <a:cubicBezTo>
                    <a:pt x="418" y="0"/>
                    <a:pt x="199" y="20"/>
                    <a:pt x="0" y="40"/>
                  </a:cubicBezTo>
                  <a:cubicBezTo>
                    <a:pt x="100" y="995"/>
                    <a:pt x="915" y="1711"/>
                    <a:pt x="1890" y="1711"/>
                  </a:cubicBezTo>
                  <a:cubicBezTo>
                    <a:pt x="2865" y="1711"/>
                    <a:pt x="3661" y="995"/>
                    <a:pt x="3780" y="40"/>
                  </a:cubicBezTo>
                  <a:cubicBezTo>
                    <a:pt x="3581" y="20"/>
                    <a:pt x="3362" y="0"/>
                    <a:pt x="3163" y="0"/>
                  </a:cubicBezTo>
                  <a:lnTo>
                    <a:pt x="2905" y="0"/>
                  </a:lnTo>
                  <a:cubicBezTo>
                    <a:pt x="2785" y="498"/>
                    <a:pt x="2368" y="856"/>
                    <a:pt x="1870" y="856"/>
                  </a:cubicBezTo>
                  <a:cubicBezTo>
                    <a:pt x="1373" y="856"/>
                    <a:pt x="955" y="498"/>
                    <a:pt x="87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05" name="Google Shape;1505;p25"/>
            <p:cNvSpPr/>
            <p:nvPr/>
          </p:nvSpPr>
          <p:spPr>
            <a:xfrm>
              <a:off x="7825562" y="2821985"/>
              <a:ext cx="435385" cy="175288"/>
            </a:xfrm>
            <a:custGeom>
              <a:avLst/>
              <a:gdLst/>
              <a:ahLst/>
              <a:cxnLst/>
              <a:rect l="l" t="t" r="r" b="b"/>
              <a:pathLst>
                <a:path w="12752" h="5134" extrusionOk="0">
                  <a:moveTo>
                    <a:pt x="4079" y="1"/>
                  </a:moveTo>
                  <a:cubicBezTo>
                    <a:pt x="2229" y="319"/>
                    <a:pt x="717" y="1553"/>
                    <a:pt x="1" y="3204"/>
                  </a:cubicBezTo>
                  <a:cubicBezTo>
                    <a:pt x="597" y="3601"/>
                    <a:pt x="1214" y="3940"/>
                    <a:pt x="1890" y="4218"/>
                  </a:cubicBezTo>
                  <a:lnTo>
                    <a:pt x="1890" y="2826"/>
                  </a:lnTo>
                  <a:cubicBezTo>
                    <a:pt x="1890" y="2726"/>
                    <a:pt x="1970" y="2627"/>
                    <a:pt x="2089" y="2627"/>
                  </a:cubicBezTo>
                  <a:cubicBezTo>
                    <a:pt x="2209" y="2627"/>
                    <a:pt x="2288" y="2706"/>
                    <a:pt x="2288" y="2826"/>
                  </a:cubicBezTo>
                  <a:lnTo>
                    <a:pt x="2288" y="4377"/>
                  </a:lnTo>
                  <a:cubicBezTo>
                    <a:pt x="3581" y="4875"/>
                    <a:pt x="4974" y="5133"/>
                    <a:pt x="6406" y="5133"/>
                  </a:cubicBezTo>
                  <a:cubicBezTo>
                    <a:pt x="7818" y="5133"/>
                    <a:pt x="9191" y="4895"/>
                    <a:pt x="10444" y="4417"/>
                  </a:cubicBezTo>
                  <a:lnTo>
                    <a:pt x="10444" y="2846"/>
                  </a:lnTo>
                  <a:cubicBezTo>
                    <a:pt x="10444" y="2746"/>
                    <a:pt x="10504" y="2647"/>
                    <a:pt x="10643" y="2647"/>
                  </a:cubicBezTo>
                  <a:cubicBezTo>
                    <a:pt x="10763" y="2647"/>
                    <a:pt x="10842" y="2726"/>
                    <a:pt x="10842" y="2846"/>
                  </a:cubicBezTo>
                  <a:lnTo>
                    <a:pt x="10842" y="4278"/>
                  </a:lnTo>
                  <a:cubicBezTo>
                    <a:pt x="11499" y="3999"/>
                    <a:pt x="12135" y="3641"/>
                    <a:pt x="12752" y="3243"/>
                  </a:cubicBezTo>
                  <a:cubicBezTo>
                    <a:pt x="11976" y="1592"/>
                    <a:pt x="10464" y="339"/>
                    <a:pt x="8594" y="1"/>
                  </a:cubicBezTo>
                  <a:cubicBezTo>
                    <a:pt x="8455" y="1115"/>
                    <a:pt x="7500" y="1990"/>
                    <a:pt x="6346" y="1990"/>
                  </a:cubicBezTo>
                  <a:cubicBezTo>
                    <a:pt x="5173" y="1990"/>
                    <a:pt x="4218" y="1115"/>
                    <a:pt x="407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06" name="Google Shape;1506;p25"/>
            <p:cNvSpPr/>
            <p:nvPr/>
          </p:nvSpPr>
          <p:spPr>
            <a:xfrm>
              <a:off x="8076849" y="2805699"/>
              <a:ext cx="193622" cy="127044"/>
            </a:xfrm>
            <a:custGeom>
              <a:avLst/>
              <a:gdLst/>
              <a:ahLst/>
              <a:cxnLst/>
              <a:rect l="l" t="t" r="r" b="b"/>
              <a:pathLst>
                <a:path w="5671" h="3721" extrusionOk="0">
                  <a:moveTo>
                    <a:pt x="21" y="0"/>
                  </a:moveTo>
                  <a:lnTo>
                    <a:pt x="21" y="219"/>
                  </a:lnTo>
                  <a:cubicBezTo>
                    <a:pt x="21" y="279"/>
                    <a:pt x="21" y="319"/>
                    <a:pt x="1" y="378"/>
                  </a:cubicBezTo>
                  <a:lnTo>
                    <a:pt x="240" y="378"/>
                  </a:lnTo>
                  <a:cubicBezTo>
                    <a:pt x="439" y="378"/>
                    <a:pt x="657" y="398"/>
                    <a:pt x="876" y="418"/>
                  </a:cubicBezTo>
                  <a:cubicBezTo>
                    <a:pt x="876" y="339"/>
                    <a:pt x="896" y="279"/>
                    <a:pt x="896" y="199"/>
                  </a:cubicBezTo>
                  <a:lnTo>
                    <a:pt x="1274" y="199"/>
                  </a:lnTo>
                  <a:cubicBezTo>
                    <a:pt x="1274" y="299"/>
                    <a:pt x="1274" y="398"/>
                    <a:pt x="1234" y="478"/>
                  </a:cubicBezTo>
                  <a:cubicBezTo>
                    <a:pt x="3084" y="796"/>
                    <a:pt x="4616" y="2069"/>
                    <a:pt x="5352" y="3720"/>
                  </a:cubicBezTo>
                  <a:cubicBezTo>
                    <a:pt x="5452" y="3661"/>
                    <a:pt x="5551" y="3581"/>
                    <a:pt x="5670" y="3502"/>
                  </a:cubicBezTo>
                  <a:cubicBezTo>
                    <a:pt x="4755" y="1473"/>
                    <a:pt x="2647" y="0"/>
                    <a:pt x="2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07" name="Google Shape;1507;p25"/>
            <p:cNvSpPr/>
            <p:nvPr/>
          </p:nvSpPr>
          <p:spPr>
            <a:xfrm>
              <a:off x="7814704" y="2805699"/>
              <a:ext cx="193588" cy="125679"/>
            </a:xfrm>
            <a:custGeom>
              <a:avLst/>
              <a:gdLst/>
              <a:ahLst/>
              <a:cxnLst/>
              <a:rect l="l" t="t" r="r" b="b"/>
              <a:pathLst>
                <a:path w="5670" h="3681" extrusionOk="0">
                  <a:moveTo>
                    <a:pt x="5391" y="0"/>
                  </a:moveTo>
                  <a:cubicBezTo>
                    <a:pt x="3004" y="0"/>
                    <a:pt x="935" y="1413"/>
                    <a:pt x="0" y="3462"/>
                  </a:cubicBezTo>
                  <a:lnTo>
                    <a:pt x="299" y="3681"/>
                  </a:lnTo>
                  <a:cubicBezTo>
                    <a:pt x="1094" y="2030"/>
                    <a:pt x="2606" y="816"/>
                    <a:pt x="4417" y="478"/>
                  </a:cubicBezTo>
                  <a:cubicBezTo>
                    <a:pt x="4417" y="378"/>
                    <a:pt x="4397" y="299"/>
                    <a:pt x="4397" y="199"/>
                  </a:cubicBezTo>
                  <a:lnTo>
                    <a:pt x="4775" y="199"/>
                  </a:lnTo>
                  <a:cubicBezTo>
                    <a:pt x="4775" y="279"/>
                    <a:pt x="4775" y="339"/>
                    <a:pt x="4795" y="418"/>
                  </a:cubicBezTo>
                  <a:cubicBezTo>
                    <a:pt x="4993" y="398"/>
                    <a:pt x="5212" y="378"/>
                    <a:pt x="5411" y="378"/>
                  </a:cubicBezTo>
                  <a:lnTo>
                    <a:pt x="5670" y="378"/>
                  </a:lnTo>
                  <a:cubicBezTo>
                    <a:pt x="5670" y="319"/>
                    <a:pt x="5630" y="279"/>
                    <a:pt x="5630" y="219"/>
                  </a:cubicBezTo>
                  <a:lnTo>
                    <a:pt x="563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08" name="Google Shape;1508;p25"/>
            <p:cNvSpPr/>
            <p:nvPr/>
          </p:nvSpPr>
          <p:spPr>
            <a:xfrm>
              <a:off x="8020480" y="2784634"/>
              <a:ext cx="44180" cy="50975"/>
            </a:xfrm>
            <a:custGeom>
              <a:avLst/>
              <a:gdLst/>
              <a:ahLst/>
              <a:cxnLst/>
              <a:rect l="l" t="t" r="r" b="b"/>
              <a:pathLst>
                <a:path w="1294" h="1493" extrusionOk="0">
                  <a:moveTo>
                    <a:pt x="1" y="1"/>
                  </a:moveTo>
                  <a:lnTo>
                    <a:pt x="1" y="836"/>
                  </a:lnTo>
                  <a:cubicBezTo>
                    <a:pt x="1" y="1194"/>
                    <a:pt x="299" y="1493"/>
                    <a:pt x="657" y="1493"/>
                  </a:cubicBezTo>
                  <a:cubicBezTo>
                    <a:pt x="995" y="1493"/>
                    <a:pt x="1294" y="1194"/>
                    <a:pt x="1294" y="836"/>
                  </a:cubicBezTo>
                  <a:lnTo>
                    <a:pt x="1294" y="1"/>
                  </a:lnTo>
                  <a:cubicBezTo>
                    <a:pt x="1095" y="21"/>
                    <a:pt x="876" y="41"/>
                    <a:pt x="657" y="41"/>
                  </a:cubicBezTo>
                  <a:cubicBezTo>
                    <a:pt x="438" y="41"/>
                    <a:pt x="200" y="21"/>
                    <a:pt x="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09" name="Google Shape;1509;p25"/>
            <p:cNvSpPr/>
            <p:nvPr/>
          </p:nvSpPr>
          <p:spPr>
            <a:xfrm>
              <a:off x="8008257" y="2781936"/>
              <a:ext cx="69309" cy="65895"/>
            </a:xfrm>
            <a:custGeom>
              <a:avLst/>
              <a:gdLst/>
              <a:ahLst/>
              <a:cxnLst/>
              <a:rect l="l" t="t" r="r" b="b"/>
              <a:pathLst>
                <a:path w="2030" h="1930" extrusionOk="0">
                  <a:moveTo>
                    <a:pt x="1" y="0"/>
                  </a:moveTo>
                  <a:lnTo>
                    <a:pt x="1" y="696"/>
                  </a:lnTo>
                  <a:lnTo>
                    <a:pt x="1" y="915"/>
                  </a:lnTo>
                  <a:cubicBezTo>
                    <a:pt x="1" y="975"/>
                    <a:pt x="1" y="1015"/>
                    <a:pt x="21" y="1074"/>
                  </a:cubicBezTo>
                  <a:cubicBezTo>
                    <a:pt x="100" y="1572"/>
                    <a:pt x="518" y="1930"/>
                    <a:pt x="1015" y="1930"/>
                  </a:cubicBezTo>
                  <a:cubicBezTo>
                    <a:pt x="1513" y="1930"/>
                    <a:pt x="1930" y="1572"/>
                    <a:pt x="2010" y="1074"/>
                  </a:cubicBezTo>
                  <a:cubicBezTo>
                    <a:pt x="2010" y="1015"/>
                    <a:pt x="2030" y="955"/>
                    <a:pt x="2030" y="915"/>
                  </a:cubicBezTo>
                  <a:lnTo>
                    <a:pt x="2030" y="696"/>
                  </a:lnTo>
                  <a:lnTo>
                    <a:pt x="2030" y="0"/>
                  </a:lnTo>
                  <a:lnTo>
                    <a:pt x="1652" y="60"/>
                  </a:lnTo>
                  <a:lnTo>
                    <a:pt x="1652" y="915"/>
                  </a:lnTo>
                  <a:cubicBezTo>
                    <a:pt x="1652" y="1273"/>
                    <a:pt x="1353" y="1572"/>
                    <a:pt x="1015" y="1572"/>
                  </a:cubicBezTo>
                  <a:cubicBezTo>
                    <a:pt x="657" y="1572"/>
                    <a:pt x="359" y="1253"/>
                    <a:pt x="359" y="915"/>
                  </a:cubicBezTo>
                  <a:lnTo>
                    <a:pt x="359" y="60"/>
                  </a:lnTo>
                  <a:lnTo>
                    <a:pt x="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0" name="Google Shape;1510;p25"/>
            <p:cNvSpPr/>
            <p:nvPr/>
          </p:nvSpPr>
          <p:spPr>
            <a:xfrm>
              <a:off x="7908425" y="2527235"/>
              <a:ext cx="268326" cy="245894"/>
            </a:xfrm>
            <a:custGeom>
              <a:avLst/>
              <a:gdLst/>
              <a:ahLst/>
              <a:cxnLst/>
              <a:rect l="l" t="t" r="r" b="b"/>
              <a:pathLst>
                <a:path w="7859" h="7202" extrusionOk="0">
                  <a:moveTo>
                    <a:pt x="1469" y="1659"/>
                  </a:moveTo>
                  <a:cubicBezTo>
                    <a:pt x="1490" y="1659"/>
                    <a:pt x="1511" y="1663"/>
                    <a:pt x="1532" y="1671"/>
                  </a:cubicBezTo>
                  <a:lnTo>
                    <a:pt x="2686" y="1970"/>
                  </a:lnTo>
                  <a:cubicBezTo>
                    <a:pt x="2786" y="1990"/>
                    <a:pt x="2845" y="2089"/>
                    <a:pt x="2825" y="2189"/>
                  </a:cubicBezTo>
                  <a:cubicBezTo>
                    <a:pt x="2786" y="2268"/>
                    <a:pt x="2726" y="2328"/>
                    <a:pt x="2646" y="2328"/>
                  </a:cubicBezTo>
                  <a:lnTo>
                    <a:pt x="2587" y="2328"/>
                  </a:lnTo>
                  <a:lnTo>
                    <a:pt x="1433" y="2030"/>
                  </a:lnTo>
                  <a:cubicBezTo>
                    <a:pt x="1353" y="1990"/>
                    <a:pt x="1274" y="1890"/>
                    <a:pt x="1294" y="1791"/>
                  </a:cubicBezTo>
                  <a:cubicBezTo>
                    <a:pt x="1325" y="1713"/>
                    <a:pt x="1393" y="1659"/>
                    <a:pt x="1469" y="1659"/>
                  </a:cubicBezTo>
                  <a:close/>
                  <a:moveTo>
                    <a:pt x="3939" y="2228"/>
                  </a:moveTo>
                  <a:cubicBezTo>
                    <a:pt x="4059" y="2228"/>
                    <a:pt x="4138" y="2308"/>
                    <a:pt x="4138" y="2427"/>
                  </a:cubicBezTo>
                  <a:lnTo>
                    <a:pt x="4138" y="3880"/>
                  </a:lnTo>
                  <a:cubicBezTo>
                    <a:pt x="4138" y="3979"/>
                    <a:pt x="4059" y="4078"/>
                    <a:pt x="3939" y="4078"/>
                  </a:cubicBezTo>
                  <a:cubicBezTo>
                    <a:pt x="3820" y="4078"/>
                    <a:pt x="3740" y="3999"/>
                    <a:pt x="3740" y="3880"/>
                  </a:cubicBezTo>
                  <a:lnTo>
                    <a:pt x="3740" y="2427"/>
                  </a:lnTo>
                  <a:cubicBezTo>
                    <a:pt x="3740" y="2328"/>
                    <a:pt x="3820" y="2228"/>
                    <a:pt x="3939" y="2228"/>
                  </a:cubicBezTo>
                  <a:close/>
                  <a:moveTo>
                    <a:pt x="5272" y="4516"/>
                  </a:moveTo>
                  <a:lnTo>
                    <a:pt x="5272" y="4715"/>
                  </a:lnTo>
                  <a:cubicBezTo>
                    <a:pt x="5272" y="5292"/>
                    <a:pt x="4675" y="5769"/>
                    <a:pt x="3939" y="5769"/>
                  </a:cubicBezTo>
                  <a:cubicBezTo>
                    <a:pt x="3183" y="5769"/>
                    <a:pt x="2587" y="5292"/>
                    <a:pt x="2587" y="4715"/>
                  </a:cubicBezTo>
                  <a:lnTo>
                    <a:pt x="2587" y="4516"/>
                  </a:lnTo>
                  <a:close/>
                  <a:moveTo>
                    <a:pt x="2348" y="0"/>
                  </a:moveTo>
                  <a:cubicBezTo>
                    <a:pt x="1672" y="339"/>
                    <a:pt x="896" y="617"/>
                    <a:pt x="1" y="717"/>
                  </a:cubicBezTo>
                  <a:lnTo>
                    <a:pt x="1" y="995"/>
                  </a:lnTo>
                  <a:lnTo>
                    <a:pt x="1" y="3203"/>
                  </a:lnTo>
                  <a:lnTo>
                    <a:pt x="1" y="3283"/>
                  </a:lnTo>
                  <a:cubicBezTo>
                    <a:pt x="1" y="5451"/>
                    <a:pt x="1771" y="7202"/>
                    <a:pt x="3939" y="7202"/>
                  </a:cubicBezTo>
                  <a:cubicBezTo>
                    <a:pt x="6108" y="7202"/>
                    <a:pt x="7858" y="5451"/>
                    <a:pt x="7858" y="3283"/>
                  </a:cubicBezTo>
                  <a:lnTo>
                    <a:pt x="7858" y="3203"/>
                  </a:lnTo>
                  <a:lnTo>
                    <a:pt x="7858" y="1990"/>
                  </a:lnTo>
                  <a:cubicBezTo>
                    <a:pt x="7421" y="1990"/>
                    <a:pt x="6963" y="1930"/>
                    <a:pt x="6565" y="1870"/>
                  </a:cubicBezTo>
                  <a:cubicBezTo>
                    <a:pt x="6545" y="1930"/>
                    <a:pt x="6486" y="1990"/>
                    <a:pt x="6446" y="2010"/>
                  </a:cubicBezTo>
                  <a:lnTo>
                    <a:pt x="5272" y="2308"/>
                  </a:lnTo>
                  <a:lnTo>
                    <a:pt x="5232" y="2308"/>
                  </a:lnTo>
                  <a:cubicBezTo>
                    <a:pt x="5153" y="2308"/>
                    <a:pt x="5073" y="2268"/>
                    <a:pt x="5053" y="2169"/>
                  </a:cubicBezTo>
                  <a:cubicBezTo>
                    <a:pt x="5033" y="2069"/>
                    <a:pt x="5073" y="1970"/>
                    <a:pt x="5173" y="1930"/>
                  </a:cubicBezTo>
                  <a:lnTo>
                    <a:pt x="5948" y="1731"/>
                  </a:lnTo>
                  <a:cubicBezTo>
                    <a:pt x="4516" y="1393"/>
                    <a:pt x="3323" y="717"/>
                    <a:pt x="234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11" name="Google Shape;1511;p25"/>
            <p:cNvSpPr/>
            <p:nvPr/>
          </p:nvSpPr>
          <p:spPr>
            <a:xfrm>
              <a:off x="8188938" y="2433515"/>
              <a:ext cx="34" cy="1400"/>
            </a:xfrm>
            <a:custGeom>
              <a:avLst/>
              <a:gdLst/>
              <a:ahLst/>
              <a:cxnLst/>
              <a:rect l="l" t="t" r="r" b="b"/>
              <a:pathLst>
                <a:path w="1" h="41" extrusionOk="0">
                  <a:moveTo>
                    <a:pt x="0" y="0"/>
                  </a:moveTo>
                  <a:lnTo>
                    <a:pt x="0" y="0"/>
                  </a:lnTo>
                  <a:cubicBezTo>
                    <a:pt x="0" y="0"/>
                    <a:pt x="0" y="40"/>
                    <a:pt x="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2" name="Google Shape;1512;p25"/>
            <p:cNvSpPr/>
            <p:nvPr/>
          </p:nvSpPr>
          <p:spPr>
            <a:xfrm>
              <a:off x="7895519" y="2637276"/>
              <a:ext cx="294138" cy="148759"/>
            </a:xfrm>
            <a:custGeom>
              <a:avLst/>
              <a:gdLst/>
              <a:ahLst/>
              <a:cxnLst/>
              <a:rect l="l" t="t" r="r" b="b"/>
              <a:pathLst>
                <a:path w="8615" h="4357" extrusionOk="0">
                  <a:moveTo>
                    <a:pt x="1" y="0"/>
                  </a:moveTo>
                  <a:lnTo>
                    <a:pt x="1" y="80"/>
                  </a:lnTo>
                  <a:cubicBezTo>
                    <a:pt x="1" y="2089"/>
                    <a:pt x="1393" y="3780"/>
                    <a:pt x="3283" y="4237"/>
                  </a:cubicBezTo>
                  <a:lnTo>
                    <a:pt x="3661" y="4317"/>
                  </a:lnTo>
                  <a:cubicBezTo>
                    <a:pt x="3860" y="4337"/>
                    <a:pt x="4098" y="4357"/>
                    <a:pt x="4317" y="4357"/>
                  </a:cubicBezTo>
                  <a:cubicBezTo>
                    <a:pt x="4536" y="4357"/>
                    <a:pt x="4735" y="4337"/>
                    <a:pt x="4954" y="4317"/>
                  </a:cubicBezTo>
                  <a:lnTo>
                    <a:pt x="5332" y="4237"/>
                  </a:lnTo>
                  <a:cubicBezTo>
                    <a:pt x="7202" y="3780"/>
                    <a:pt x="8614" y="2089"/>
                    <a:pt x="8614" y="80"/>
                  </a:cubicBezTo>
                  <a:lnTo>
                    <a:pt x="8614" y="0"/>
                  </a:lnTo>
                  <a:lnTo>
                    <a:pt x="8236" y="0"/>
                  </a:lnTo>
                  <a:lnTo>
                    <a:pt x="8236" y="80"/>
                  </a:lnTo>
                  <a:cubicBezTo>
                    <a:pt x="8236" y="2248"/>
                    <a:pt x="6466" y="4018"/>
                    <a:pt x="4317" y="4018"/>
                  </a:cubicBezTo>
                  <a:cubicBezTo>
                    <a:pt x="2149" y="4018"/>
                    <a:pt x="379" y="2248"/>
                    <a:pt x="379" y="80"/>
                  </a:cubicBezTo>
                  <a:lnTo>
                    <a:pt x="379"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3" name="Google Shape;1513;p25"/>
            <p:cNvSpPr/>
            <p:nvPr/>
          </p:nvSpPr>
          <p:spPr>
            <a:xfrm>
              <a:off x="7896202" y="2551681"/>
              <a:ext cx="12257" cy="9560"/>
            </a:xfrm>
            <a:custGeom>
              <a:avLst/>
              <a:gdLst/>
              <a:ahLst/>
              <a:cxnLst/>
              <a:rect l="l" t="t" r="r" b="b"/>
              <a:pathLst>
                <a:path w="359" h="280" extrusionOk="0">
                  <a:moveTo>
                    <a:pt x="359" y="1"/>
                  </a:moveTo>
                  <a:cubicBezTo>
                    <a:pt x="239" y="1"/>
                    <a:pt x="120" y="20"/>
                    <a:pt x="0" y="20"/>
                  </a:cubicBezTo>
                  <a:lnTo>
                    <a:pt x="0" y="279"/>
                  </a:lnTo>
                  <a:lnTo>
                    <a:pt x="359" y="279"/>
                  </a:lnTo>
                  <a:lnTo>
                    <a:pt x="35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4" name="Google Shape;1514;p25"/>
            <p:cNvSpPr/>
            <p:nvPr/>
          </p:nvSpPr>
          <p:spPr>
            <a:xfrm>
              <a:off x="7869708" y="2574761"/>
              <a:ext cx="26529" cy="50975"/>
            </a:xfrm>
            <a:custGeom>
              <a:avLst/>
              <a:gdLst/>
              <a:ahLst/>
              <a:cxnLst/>
              <a:rect l="l" t="t" r="r" b="b"/>
              <a:pathLst>
                <a:path w="777" h="1493" extrusionOk="0">
                  <a:moveTo>
                    <a:pt x="737" y="1"/>
                  </a:moveTo>
                  <a:cubicBezTo>
                    <a:pt x="339" y="1"/>
                    <a:pt x="1" y="319"/>
                    <a:pt x="1" y="737"/>
                  </a:cubicBezTo>
                  <a:cubicBezTo>
                    <a:pt x="1" y="1135"/>
                    <a:pt x="319" y="1493"/>
                    <a:pt x="737" y="1493"/>
                  </a:cubicBezTo>
                  <a:lnTo>
                    <a:pt x="776" y="1493"/>
                  </a:lnTo>
                  <a:lnTo>
                    <a:pt x="776"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15" name="Google Shape;1515;p25"/>
            <p:cNvSpPr/>
            <p:nvPr/>
          </p:nvSpPr>
          <p:spPr>
            <a:xfrm>
              <a:off x="7856802" y="2561855"/>
              <a:ext cx="51658" cy="76104"/>
            </a:xfrm>
            <a:custGeom>
              <a:avLst/>
              <a:gdLst/>
              <a:ahLst/>
              <a:cxnLst/>
              <a:rect l="l" t="t" r="r" b="b"/>
              <a:pathLst>
                <a:path w="1513" h="2229" extrusionOk="0">
                  <a:moveTo>
                    <a:pt x="1174" y="359"/>
                  </a:moveTo>
                  <a:lnTo>
                    <a:pt x="1174" y="1811"/>
                  </a:lnTo>
                  <a:lnTo>
                    <a:pt x="1154" y="1811"/>
                  </a:lnTo>
                  <a:cubicBezTo>
                    <a:pt x="1132" y="1813"/>
                    <a:pt x="1110" y="1814"/>
                    <a:pt x="1088" y="1814"/>
                  </a:cubicBezTo>
                  <a:cubicBezTo>
                    <a:pt x="685" y="1814"/>
                    <a:pt x="399" y="1473"/>
                    <a:pt x="399" y="1095"/>
                  </a:cubicBezTo>
                  <a:cubicBezTo>
                    <a:pt x="399" y="697"/>
                    <a:pt x="717" y="359"/>
                    <a:pt x="1154" y="359"/>
                  </a:cubicBezTo>
                  <a:close/>
                  <a:moveTo>
                    <a:pt x="1115" y="1"/>
                  </a:moveTo>
                  <a:cubicBezTo>
                    <a:pt x="498" y="1"/>
                    <a:pt x="1" y="498"/>
                    <a:pt x="1" y="1115"/>
                  </a:cubicBezTo>
                  <a:cubicBezTo>
                    <a:pt x="1" y="1752"/>
                    <a:pt x="498" y="2229"/>
                    <a:pt x="1115" y="2229"/>
                  </a:cubicBezTo>
                  <a:lnTo>
                    <a:pt x="1513" y="2229"/>
                  </a:lnTo>
                  <a:lnTo>
                    <a:pt x="1513" y="2209"/>
                  </a:lnTo>
                  <a:lnTo>
                    <a:pt x="1513"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6" name="Google Shape;1516;p25"/>
            <p:cNvSpPr/>
            <p:nvPr/>
          </p:nvSpPr>
          <p:spPr>
            <a:xfrm>
              <a:off x="8189620" y="2594461"/>
              <a:ext cx="26495" cy="30626"/>
            </a:xfrm>
            <a:custGeom>
              <a:avLst/>
              <a:gdLst/>
              <a:ahLst/>
              <a:cxnLst/>
              <a:rect l="l" t="t" r="r" b="b"/>
              <a:pathLst>
                <a:path w="776" h="897" extrusionOk="0">
                  <a:moveTo>
                    <a:pt x="756" y="1"/>
                  </a:moveTo>
                  <a:cubicBezTo>
                    <a:pt x="497" y="21"/>
                    <a:pt x="259" y="21"/>
                    <a:pt x="0" y="21"/>
                  </a:cubicBezTo>
                  <a:lnTo>
                    <a:pt x="0" y="856"/>
                  </a:lnTo>
                  <a:lnTo>
                    <a:pt x="20" y="856"/>
                  </a:lnTo>
                  <a:lnTo>
                    <a:pt x="20" y="896"/>
                  </a:lnTo>
                  <a:cubicBezTo>
                    <a:pt x="418" y="896"/>
                    <a:pt x="776" y="558"/>
                    <a:pt x="776" y="140"/>
                  </a:cubicBezTo>
                  <a:cubicBezTo>
                    <a:pt x="776" y="100"/>
                    <a:pt x="776" y="41"/>
                    <a:pt x="75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17" name="Google Shape;1517;p25"/>
            <p:cNvSpPr/>
            <p:nvPr/>
          </p:nvSpPr>
          <p:spPr>
            <a:xfrm>
              <a:off x="8176715" y="2593130"/>
              <a:ext cx="52306" cy="44180"/>
            </a:xfrm>
            <a:custGeom>
              <a:avLst/>
              <a:gdLst/>
              <a:ahLst/>
              <a:cxnLst/>
              <a:rect l="l" t="t" r="r" b="b"/>
              <a:pathLst>
                <a:path w="1532" h="1294" extrusionOk="0">
                  <a:moveTo>
                    <a:pt x="1492" y="0"/>
                  </a:moveTo>
                  <a:lnTo>
                    <a:pt x="1353" y="40"/>
                  </a:lnTo>
                  <a:lnTo>
                    <a:pt x="1134" y="40"/>
                  </a:lnTo>
                  <a:cubicBezTo>
                    <a:pt x="1134" y="80"/>
                    <a:pt x="1154" y="139"/>
                    <a:pt x="1154" y="179"/>
                  </a:cubicBezTo>
                  <a:cubicBezTo>
                    <a:pt x="1154" y="577"/>
                    <a:pt x="836" y="935"/>
                    <a:pt x="398" y="935"/>
                  </a:cubicBezTo>
                  <a:lnTo>
                    <a:pt x="378" y="935"/>
                  </a:lnTo>
                  <a:lnTo>
                    <a:pt x="378" y="80"/>
                  </a:lnTo>
                  <a:lnTo>
                    <a:pt x="0" y="80"/>
                  </a:lnTo>
                  <a:lnTo>
                    <a:pt x="0" y="1293"/>
                  </a:lnTo>
                  <a:lnTo>
                    <a:pt x="398" y="1293"/>
                  </a:lnTo>
                  <a:cubicBezTo>
                    <a:pt x="1035" y="1293"/>
                    <a:pt x="1532" y="796"/>
                    <a:pt x="1532" y="179"/>
                  </a:cubicBezTo>
                  <a:cubicBezTo>
                    <a:pt x="1532" y="100"/>
                    <a:pt x="1532" y="60"/>
                    <a:pt x="149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18" name="Google Shape;1518;p25"/>
            <p:cNvSpPr/>
            <p:nvPr/>
          </p:nvSpPr>
          <p:spPr>
            <a:xfrm>
              <a:off x="7870390" y="2438943"/>
              <a:ext cx="108027" cy="100584"/>
            </a:xfrm>
            <a:custGeom>
              <a:avLst/>
              <a:gdLst/>
              <a:ahLst/>
              <a:cxnLst/>
              <a:rect l="l" t="t" r="r" b="b"/>
              <a:pathLst>
                <a:path w="3164" h="2946" extrusionOk="0">
                  <a:moveTo>
                    <a:pt x="955" y="0"/>
                  </a:moveTo>
                  <a:cubicBezTo>
                    <a:pt x="359" y="637"/>
                    <a:pt x="1" y="1512"/>
                    <a:pt x="1" y="2467"/>
                  </a:cubicBezTo>
                  <a:lnTo>
                    <a:pt x="1" y="2925"/>
                  </a:lnTo>
                  <a:cubicBezTo>
                    <a:pt x="180" y="2939"/>
                    <a:pt x="356" y="2946"/>
                    <a:pt x="527" y="2946"/>
                  </a:cubicBezTo>
                  <a:cubicBezTo>
                    <a:pt x="1547" y="2946"/>
                    <a:pt x="2414" y="2700"/>
                    <a:pt x="3164" y="2308"/>
                  </a:cubicBezTo>
                  <a:cubicBezTo>
                    <a:pt x="1970" y="1393"/>
                    <a:pt x="1214" y="418"/>
                    <a:pt x="95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19" name="Google Shape;1519;p25"/>
            <p:cNvSpPr/>
            <p:nvPr/>
          </p:nvSpPr>
          <p:spPr>
            <a:xfrm>
              <a:off x="7856802" y="2428769"/>
              <a:ext cx="131790" cy="125679"/>
            </a:xfrm>
            <a:custGeom>
              <a:avLst/>
              <a:gdLst/>
              <a:ahLst/>
              <a:cxnLst/>
              <a:rect l="l" t="t" r="r" b="b"/>
              <a:pathLst>
                <a:path w="3860" h="3681" extrusionOk="0">
                  <a:moveTo>
                    <a:pt x="1115" y="0"/>
                  </a:moveTo>
                  <a:cubicBezTo>
                    <a:pt x="418" y="716"/>
                    <a:pt x="1" y="1711"/>
                    <a:pt x="1" y="2785"/>
                  </a:cubicBezTo>
                  <a:lnTo>
                    <a:pt x="1" y="3601"/>
                  </a:lnTo>
                  <a:lnTo>
                    <a:pt x="180" y="3620"/>
                  </a:lnTo>
                  <a:cubicBezTo>
                    <a:pt x="418" y="3660"/>
                    <a:pt x="637" y="3680"/>
                    <a:pt x="896" y="3680"/>
                  </a:cubicBezTo>
                  <a:lnTo>
                    <a:pt x="1174" y="3680"/>
                  </a:lnTo>
                  <a:cubicBezTo>
                    <a:pt x="1294" y="3620"/>
                    <a:pt x="1413" y="3620"/>
                    <a:pt x="1513" y="3601"/>
                  </a:cubicBezTo>
                  <a:cubicBezTo>
                    <a:pt x="2408" y="3501"/>
                    <a:pt x="3184" y="3223"/>
                    <a:pt x="3860" y="2884"/>
                  </a:cubicBezTo>
                  <a:cubicBezTo>
                    <a:pt x="3760" y="2805"/>
                    <a:pt x="3621" y="2705"/>
                    <a:pt x="3522" y="2626"/>
                  </a:cubicBezTo>
                  <a:cubicBezTo>
                    <a:pt x="2778" y="3006"/>
                    <a:pt x="1884" y="3282"/>
                    <a:pt x="852" y="3282"/>
                  </a:cubicBezTo>
                  <a:cubicBezTo>
                    <a:pt x="698" y="3282"/>
                    <a:pt x="540" y="3275"/>
                    <a:pt x="379" y="3262"/>
                  </a:cubicBezTo>
                  <a:lnTo>
                    <a:pt x="379" y="2785"/>
                  </a:lnTo>
                  <a:cubicBezTo>
                    <a:pt x="379" y="1830"/>
                    <a:pt x="717" y="975"/>
                    <a:pt x="1314" y="318"/>
                  </a:cubicBezTo>
                  <a:cubicBezTo>
                    <a:pt x="1234" y="199"/>
                    <a:pt x="1194" y="119"/>
                    <a:pt x="1194" y="119"/>
                  </a:cubicBezTo>
                  <a:lnTo>
                    <a:pt x="1115"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0" name="Google Shape;1520;p25"/>
            <p:cNvSpPr/>
            <p:nvPr/>
          </p:nvSpPr>
          <p:spPr>
            <a:xfrm>
              <a:off x="7911839" y="2368952"/>
              <a:ext cx="303595" cy="214039"/>
            </a:xfrm>
            <a:custGeom>
              <a:avLst/>
              <a:gdLst/>
              <a:ahLst/>
              <a:cxnLst/>
              <a:rect l="l" t="t" r="r" b="b"/>
              <a:pathLst>
                <a:path w="8892" h="6269" extrusionOk="0">
                  <a:moveTo>
                    <a:pt x="3772" y="0"/>
                  </a:moveTo>
                  <a:cubicBezTo>
                    <a:pt x="2473" y="0"/>
                    <a:pt x="1211" y="595"/>
                    <a:pt x="0" y="1792"/>
                  </a:cubicBezTo>
                  <a:cubicBezTo>
                    <a:pt x="507" y="2505"/>
                    <a:pt x="3284" y="6269"/>
                    <a:pt x="8029" y="6269"/>
                  </a:cubicBezTo>
                  <a:cubicBezTo>
                    <a:pt x="8310" y="6269"/>
                    <a:pt x="8597" y="6256"/>
                    <a:pt x="8892" y="6228"/>
                  </a:cubicBezTo>
                  <a:lnTo>
                    <a:pt x="8892" y="5432"/>
                  </a:lnTo>
                  <a:cubicBezTo>
                    <a:pt x="8892" y="3085"/>
                    <a:pt x="7440" y="1016"/>
                    <a:pt x="5331" y="280"/>
                  </a:cubicBezTo>
                  <a:cubicBezTo>
                    <a:pt x="4806" y="94"/>
                    <a:pt x="4286" y="0"/>
                    <a:pt x="377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21" name="Google Shape;1521;p25"/>
            <p:cNvSpPr/>
            <p:nvPr/>
          </p:nvSpPr>
          <p:spPr>
            <a:xfrm>
              <a:off x="7896202" y="2354612"/>
              <a:ext cx="332821" cy="240568"/>
            </a:xfrm>
            <a:custGeom>
              <a:avLst/>
              <a:gdLst/>
              <a:ahLst/>
              <a:cxnLst/>
              <a:rect l="l" t="t" r="r" b="b"/>
              <a:pathLst>
                <a:path w="9748" h="7046" extrusionOk="0">
                  <a:moveTo>
                    <a:pt x="4251" y="424"/>
                  </a:moveTo>
                  <a:cubicBezTo>
                    <a:pt x="4752" y="424"/>
                    <a:pt x="5259" y="510"/>
                    <a:pt x="5769" y="680"/>
                  </a:cubicBezTo>
                  <a:cubicBezTo>
                    <a:pt x="7898" y="1416"/>
                    <a:pt x="9310" y="3485"/>
                    <a:pt x="9310" y="5832"/>
                  </a:cubicBezTo>
                  <a:lnTo>
                    <a:pt x="9310" y="6628"/>
                  </a:lnTo>
                  <a:cubicBezTo>
                    <a:pt x="9007" y="6658"/>
                    <a:pt x="8711" y="6672"/>
                    <a:pt x="8422" y="6672"/>
                  </a:cubicBezTo>
                  <a:cubicBezTo>
                    <a:pt x="3729" y="6672"/>
                    <a:pt x="963" y="2923"/>
                    <a:pt x="438" y="2192"/>
                  </a:cubicBezTo>
                  <a:cubicBezTo>
                    <a:pt x="1662" y="1011"/>
                    <a:pt x="2938" y="424"/>
                    <a:pt x="4251" y="424"/>
                  </a:cubicBezTo>
                  <a:close/>
                  <a:moveTo>
                    <a:pt x="4220" y="0"/>
                  </a:moveTo>
                  <a:cubicBezTo>
                    <a:pt x="2795" y="0"/>
                    <a:pt x="1416" y="662"/>
                    <a:pt x="100" y="1993"/>
                  </a:cubicBezTo>
                  <a:lnTo>
                    <a:pt x="0" y="2092"/>
                  </a:lnTo>
                  <a:lnTo>
                    <a:pt x="60" y="2212"/>
                  </a:lnTo>
                  <a:cubicBezTo>
                    <a:pt x="60" y="2271"/>
                    <a:pt x="100" y="2351"/>
                    <a:pt x="199" y="2470"/>
                  </a:cubicBezTo>
                  <a:cubicBezTo>
                    <a:pt x="458" y="2868"/>
                    <a:pt x="1214" y="3863"/>
                    <a:pt x="2388" y="4798"/>
                  </a:cubicBezTo>
                  <a:cubicBezTo>
                    <a:pt x="2487" y="4877"/>
                    <a:pt x="2606" y="4977"/>
                    <a:pt x="2706" y="5056"/>
                  </a:cubicBezTo>
                  <a:cubicBezTo>
                    <a:pt x="3641" y="5773"/>
                    <a:pt x="4874" y="6449"/>
                    <a:pt x="6306" y="6787"/>
                  </a:cubicBezTo>
                  <a:lnTo>
                    <a:pt x="6704" y="6688"/>
                  </a:lnTo>
                  <a:cubicBezTo>
                    <a:pt x="6717" y="6685"/>
                    <a:pt x="6730" y="6684"/>
                    <a:pt x="6743" y="6684"/>
                  </a:cubicBezTo>
                  <a:cubicBezTo>
                    <a:pt x="6828" y="6684"/>
                    <a:pt x="6906" y="6740"/>
                    <a:pt x="6923" y="6827"/>
                  </a:cubicBezTo>
                  <a:lnTo>
                    <a:pt x="6923" y="6926"/>
                  </a:lnTo>
                  <a:cubicBezTo>
                    <a:pt x="7361" y="6986"/>
                    <a:pt x="7779" y="7046"/>
                    <a:pt x="8216" y="7046"/>
                  </a:cubicBezTo>
                  <a:lnTo>
                    <a:pt x="8594" y="7046"/>
                  </a:lnTo>
                  <a:cubicBezTo>
                    <a:pt x="8853" y="7046"/>
                    <a:pt x="9091" y="7026"/>
                    <a:pt x="9350" y="7026"/>
                  </a:cubicBezTo>
                  <a:cubicBezTo>
                    <a:pt x="9410" y="7026"/>
                    <a:pt x="9489" y="7026"/>
                    <a:pt x="9569" y="6986"/>
                  </a:cubicBezTo>
                  <a:lnTo>
                    <a:pt x="9708" y="6966"/>
                  </a:lnTo>
                  <a:lnTo>
                    <a:pt x="9748" y="6966"/>
                  </a:lnTo>
                  <a:lnTo>
                    <a:pt x="9748" y="5832"/>
                  </a:lnTo>
                  <a:cubicBezTo>
                    <a:pt x="9748" y="4519"/>
                    <a:pt x="9310" y="3306"/>
                    <a:pt x="8594" y="2311"/>
                  </a:cubicBezTo>
                  <a:cubicBezTo>
                    <a:pt x="8594" y="2311"/>
                    <a:pt x="8594" y="2291"/>
                    <a:pt x="8574" y="2291"/>
                  </a:cubicBezTo>
                  <a:cubicBezTo>
                    <a:pt x="7898" y="1396"/>
                    <a:pt x="7003" y="700"/>
                    <a:pt x="5909" y="302"/>
                  </a:cubicBezTo>
                  <a:cubicBezTo>
                    <a:pt x="5339" y="101"/>
                    <a:pt x="4776" y="0"/>
                    <a:pt x="422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2" name="Google Shape;1522;p25"/>
            <p:cNvSpPr/>
            <p:nvPr/>
          </p:nvSpPr>
          <p:spPr>
            <a:xfrm>
              <a:off x="7890090" y="2912326"/>
              <a:ext cx="13623" cy="59818"/>
            </a:xfrm>
            <a:custGeom>
              <a:avLst/>
              <a:gdLst/>
              <a:ahLst/>
              <a:cxnLst/>
              <a:rect l="l" t="t" r="r" b="b"/>
              <a:pathLst>
                <a:path w="399" h="1752" extrusionOk="0">
                  <a:moveTo>
                    <a:pt x="199" y="1"/>
                  </a:moveTo>
                  <a:cubicBezTo>
                    <a:pt x="100" y="1"/>
                    <a:pt x="0" y="80"/>
                    <a:pt x="0" y="200"/>
                  </a:cubicBezTo>
                  <a:lnTo>
                    <a:pt x="0" y="1592"/>
                  </a:lnTo>
                  <a:lnTo>
                    <a:pt x="378" y="1751"/>
                  </a:lnTo>
                  <a:lnTo>
                    <a:pt x="378" y="200"/>
                  </a:lnTo>
                  <a:cubicBezTo>
                    <a:pt x="398" y="80"/>
                    <a:pt x="29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3" name="Google Shape;1523;p25"/>
            <p:cNvSpPr/>
            <p:nvPr/>
          </p:nvSpPr>
          <p:spPr>
            <a:xfrm>
              <a:off x="8182143" y="2912326"/>
              <a:ext cx="12940" cy="60501"/>
            </a:xfrm>
            <a:custGeom>
              <a:avLst/>
              <a:gdLst/>
              <a:ahLst/>
              <a:cxnLst/>
              <a:rect l="l" t="t" r="r" b="b"/>
              <a:pathLst>
                <a:path w="379" h="1772" extrusionOk="0">
                  <a:moveTo>
                    <a:pt x="199" y="1"/>
                  </a:moveTo>
                  <a:cubicBezTo>
                    <a:pt x="100" y="1"/>
                    <a:pt x="0" y="80"/>
                    <a:pt x="0" y="200"/>
                  </a:cubicBezTo>
                  <a:lnTo>
                    <a:pt x="0" y="1771"/>
                  </a:lnTo>
                  <a:lnTo>
                    <a:pt x="358" y="1632"/>
                  </a:lnTo>
                  <a:lnTo>
                    <a:pt x="358" y="200"/>
                  </a:lnTo>
                  <a:cubicBezTo>
                    <a:pt x="378" y="80"/>
                    <a:pt x="29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4" name="Google Shape;1524;p25"/>
            <p:cNvSpPr/>
            <p:nvPr/>
          </p:nvSpPr>
          <p:spPr>
            <a:xfrm>
              <a:off x="7964794" y="2812494"/>
              <a:ext cx="156236" cy="76786"/>
            </a:xfrm>
            <a:custGeom>
              <a:avLst/>
              <a:gdLst/>
              <a:ahLst/>
              <a:cxnLst/>
              <a:rect l="l" t="t" r="r" b="b"/>
              <a:pathLst>
                <a:path w="4576" h="2249" extrusionOk="0">
                  <a:moveTo>
                    <a:pt x="1" y="0"/>
                  </a:moveTo>
                  <a:cubicBezTo>
                    <a:pt x="1" y="100"/>
                    <a:pt x="1" y="199"/>
                    <a:pt x="21" y="259"/>
                  </a:cubicBezTo>
                  <a:cubicBezTo>
                    <a:pt x="180" y="1393"/>
                    <a:pt x="1115" y="2248"/>
                    <a:pt x="2288" y="2248"/>
                  </a:cubicBezTo>
                  <a:cubicBezTo>
                    <a:pt x="3442" y="2248"/>
                    <a:pt x="4397" y="1393"/>
                    <a:pt x="4556" y="259"/>
                  </a:cubicBezTo>
                  <a:cubicBezTo>
                    <a:pt x="4556" y="160"/>
                    <a:pt x="4576" y="100"/>
                    <a:pt x="4576" y="0"/>
                  </a:cubicBezTo>
                  <a:lnTo>
                    <a:pt x="4198" y="0"/>
                  </a:lnTo>
                  <a:cubicBezTo>
                    <a:pt x="4198" y="60"/>
                    <a:pt x="4198" y="140"/>
                    <a:pt x="4178" y="219"/>
                  </a:cubicBezTo>
                  <a:cubicBezTo>
                    <a:pt x="4059" y="1174"/>
                    <a:pt x="3263" y="1890"/>
                    <a:pt x="2288" y="1890"/>
                  </a:cubicBezTo>
                  <a:cubicBezTo>
                    <a:pt x="1314" y="1890"/>
                    <a:pt x="518" y="1174"/>
                    <a:pt x="399" y="219"/>
                  </a:cubicBezTo>
                  <a:cubicBezTo>
                    <a:pt x="399" y="140"/>
                    <a:pt x="379" y="80"/>
                    <a:pt x="3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5" name="Google Shape;1525;p25"/>
            <p:cNvSpPr/>
            <p:nvPr/>
          </p:nvSpPr>
          <p:spPr>
            <a:xfrm>
              <a:off x="8011671" y="2694976"/>
              <a:ext cx="63198" cy="16354"/>
            </a:xfrm>
            <a:custGeom>
              <a:avLst/>
              <a:gdLst/>
              <a:ahLst/>
              <a:cxnLst/>
              <a:rect l="l" t="t" r="r" b="b"/>
              <a:pathLst>
                <a:path w="1851" h="479" extrusionOk="0">
                  <a:moveTo>
                    <a:pt x="0" y="1"/>
                  </a:moveTo>
                  <a:cubicBezTo>
                    <a:pt x="120" y="279"/>
                    <a:pt x="498" y="478"/>
                    <a:pt x="935" y="478"/>
                  </a:cubicBezTo>
                  <a:cubicBezTo>
                    <a:pt x="1393" y="478"/>
                    <a:pt x="1731" y="279"/>
                    <a:pt x="185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26" name="Google Shape;1526;p25"/>
            <p:cNvSpPr/>
            <p:nvPr/>
          </p:nvSpPr>
          <p:spPr>
            <a:xfrm>
              <a:off x="7996717" y="2681422"/>
              <a:ext cx="91741" cy="42815"/>
            </a:xfrm>
            <a:custGeom>
              <a:avLst/>
              <a:gdLst/>
              <a:ahLst/>
              <a:cxnLst/>
              <a:rect l="l" t="t" r="r" b="b"/>
              <a:pathLst>
                <a:path w="2687" h="1254" extrusionOk="0">
                  <a:moveTo>
                    <a:pt x="2268" y="398"/>
                  </a:moveTo>
                  <a:cubicBezTo>
                    <a:pt x="2149" y="676"/>
                    <a:pt x="1771" y="875"/>
                    <a:pt x="1314" y="875"/>
                  </a:cubicBezTo>
                  <a:cubicBezTo>
                    <a:pt x="876" y="875"/>
                    <a:pt x="518" y="676"/>
                    <a:pt x="398" y="398"/>
                  </a:cubicBezTo>
                  <a:close/>
                  <a:moveTo>
                    <a:pt x="1" y="0"/>
                  </a:moveTo>
                  <a:lnTo>
                    <a:pt x="1" y="199"/>
                  </a:lnTo>
                  <a:cubicBezTo>
                    <a:pt x="1" y="776"/>
                    <a:pt x="597" y="1253"/>
                    <a:pt x="1353" y="1253"/>
                  </a:cubicBezTo>
                  <a:cubicBezTo>
                    <a:pt x="2089" y="1253"/>
                    <a:pt x="2686" y="776"/>
                    <a:pt x="2686" y="199"/>
                  </a:cubicBezTo>
                  <a:lnTo>
                    <a:pt x="2686"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7" name="Google Shape;1527;p25"/>
            <p:cNvSpPr/>
            <p:nvPr/>
          </p:nvSpPr>
          <p:spPr>
            <a:xfrm>
              <a:off x="8036117" y="2602621"/>
              <a:ext cx="13623" cy="63198"/>
            </a:xfrm>
            <a:custGeom>
              <a:avLst/>
              <a:gdLst/>
              <a:ahLst/>
              <a:cxnLst/>
              <a:rect l="l" t="t" r="r" b="b"/>
              <a:pathLst>
                <a:path w="399" h="1851" extrusionOk="0">
                  <a:moveTo>
                    <a:pt x="199" y="1"/>
                  </a:moveTo>
                  <a:cubicBezTo>
                    <a:pt x="80" y="1"/>
                    <a:pt x="0" y="80"/>
                    <a:pt x="0" y="199"/>
                  </a:cubicBezTo>
                  <a:lnTo>
                    <a:pt x="0" y="1652"/>
                  </a:lnTo>
                  <a:cubicBezTo>
                    <a:pt x="0" y="1771"/>
                    <a:pt x="100" y="1851"/>
                    <a:pt x="199" y="1851"/>
                  </a:cubicBezTo>
                  <a:cubicBezTo>
                    <a:pt x="299" y="1851"/>
                    <a:pt x="398" y="1771"/>
                    <a:pt x="398" y="1652"/>
                  </a:cubicBezTo>
                  <a:lnTo>
                    <a:pt x="398" y="199"/>
                  </a:lnTo>
                  <a:cubicBezTo>
                    <a:pt x="398" y="100"/>
                    <a:pt x="31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8" name="Google Shape;1528;p25"/>
            <p:cNvSpPr/>
            <p:nvPr/>
          </p:nvSpPr>
          <p:spPr>
            <a:xfrm>
              <a:off x="8079580" y="2582785"/>
              <a:ext cx="52340" cy="23285"/>
            </a:xfrm>
            <a:custGeom>
              <a:avLst/>
              <a:gdLst/>
              <a:ahLst/>
              <a:cxnLst/>
              <a:rect l="l" t="t" r="r" b="b"/>
              <a:pathLst>
                <a:path w="1533" h="682" extrusionOk="0">
                  <a:moveTo>
                    <a:pt x="1352" y="1"/>
                  </a:moveTo>
                  <a:cubicBezTo>
                    <a:pt x="1339" y="1"/>
                    <a:pt x="1326" y="2"/>
                    <a:pt x="1313" y="5"/>
                  </a:cubicBezTo>
                  <a:lnTo>
                    <a:pt x="916" y="104"/>
                  </a:lnTo>
                  <a:lnTo>
                    <a:pt x="140" y="303"/>
                  </a:lnTo>
                  <a:cubicBezTo>
                    <a:pt x="60" y="343"/>
                    <a:pt x="1" y="442"/>
                    <a:pt x="20" y="542"/>
                  </a:cubicBezTo>
                  <a:cubicBezTo>
                    <a:pt x="40" y="601"/>
                    <a:pt x="120" y="681"/>
                    <a:pt x="199" y="681"/>
                  </a:cubicBezTo>
                  <a:lnTo>
                    <a:pt x="239" y="681"/>
                  </a:lnTo>
                  <a:lnTo>
                    <a:pt x="1413" y="383"/>
                  </a:lnTo>
                  <a:cubicBezTo>
                    <a:pt x="1473" y="363"/>
                    <a:pt x="1532" y="303"/>
                    <a:pt x="1532" y="223"/>
                  </a:cubicBezTo>
                  <a:lnTo>
                    <a:pt x="1532" y="144"/>
                  </a:lnTo>
                  <a:cubicBezTo>
                    <a:pt x="1515" y="57"/>
                    <a:pt x="1437" y="1"/>
                    <a:pt x="135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29" name="Google Shape;1529;p25"/>
            <p:cNvSpPr/>
            <p:nvPr/>
          </p:nvSpPr>
          <p:spPr>
            <a:xfrm>
              <a:off x="7951888" y="2582785"/>
              <a:ext cx="53706" cy="23285"/>
            </a:xfrm>
            <a:custGeom>
              <a:avLst/>
              <a:gdLst/>
              <a:ahLst/>
              <a:cxnLst/>
              <a:rect l="l" t="t" r="r" b="b"/>
              <a:pathLst>
                <a:path w="1573" h="682" extrusionOk="0">
                  <a:moveTo>
                    <a:pt x="221" y="1"/>
                  </a:moveTo>
                  <a:cubicBezTo>
                    <a:pt x="135" y="1"/>
                    <a:pt x="55" y="57"/>
                    <a:pt x="21" y="144"/>
                  </a:cubicBezTo>
                  <a:cubicBezTo>
                    <a:pt x="1" y="223"/>
                    <a:pt x="60" y="323"/>
                    <a:pt x="160" y="363"/>
                  </a:cubicBezTo>
                  <a:lnTo>
                    <a:pt x="1314" y="661"/>
                  </a:lnTo>
                  <a:cubicBezTo>
                    <a:pt x="1334" y="681"/>
                    <a:pt x="1373" y="681"/>
                    <a:pt x="1373" y="681"/>
                  </a:cubicBezTo>
                  <a:cubicBezTo>
                    <a:pt x="1453" y="681"/>
                    <a:pt x="1513" y="641"/>
                    <a:pt x="1552" y="542"/>
                  </a:cubicBezTo>
                  <a:cubicBezTo>
                    <a:pt x="1572" y="442"/>
                    <a:pt x="1513" y="343"/>
                    <a:pt x="1413" y="303"/>
                  </a:cubicBezTo>
                  <a:lnTo>
                    <a:pt x="259" y="5"/>
                  </a:lnTo>
                  <a:cubicBezTo>
                    <a:pt x="246" y="2"/>
                    <a:pt x="234" y="1"/>
                    <a:pt x="22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30" name="Google Shape;1530;p25"/>
            <p:cNvSpPr/>
            <p:nvPr/>
          </p:nvSpPr>
          <p:spPr>
            <a:xfrm>
              <a:off x="5322115" y="3020318"/>
              <a:ext cx="1268052" cy="1268769"/>
            </a:xfrm>
            <a:custGeom>
              <a:avLst/>
              <a:gdLst/>
              <a:ahLst/>
              <a:cxnLst/>
              <a:rect l="l" t="t" r="r" b="b"/>
              <a:pathLst>
                <a:path w="37140" h="37161" extrusionOk="0">
                  <a:moveTo>
                    <a:pt x="18560" y="1"/>
                  </a:moveTo>
                  <a:cubicBezTo>
                    <a:pt x="17645" y="1"/>
                    <a:pt x="16750" y="80"/>
                    <a:pt x="15875" y="200"/>
                  </a:cubicBezTo>
                  <a:lnTo>
                    <a:pt x="14860" y="3124"/>
                  </a:lnTo>
                  <a:cubicBezTo>
                    <a:pt x="12950" y="3959"/>
                    <a:pt x="11976" y="4357"/>
                    <a:pt x="10066" y="5173"/>
                  </a:cubicBezTo>
                  <a:lnTo>
                    <a:pt x="7261" y="3860"/>
                  </a:lnTo>
                  <a:cubicBezTo>
                    <a:pt x="5908" y="4894"/>
                    <a:pt x="4695" y="6108"/>
                    <a:pt x="3680" y="7480"/>
                  </a:cubicBezTo>
                  <a:lnTo>
                    <a:pt x="5013" y="10265"/>
                  </a:lnTo>
                  <a:cubicBezTo>
                    <a:pt x="4237" y="12175"/>
                    <a:pt x="3839" y="13170"/>
                    <a:pt x="3044" y="15099"/>
                  </a:cubicBezTo>
                  <a:lnTo>
                    <a:pt x="139" y="16173"/>
                  </a:lnTo>
                  <a:cubicBezTo>
                    <a:pt x="40" y="16949"/>
                    <a:pt x="0" y="17765"/>
                    <a:pt x="0" y="18580"/>
                  </a:cubicBezTo>
                  <a:cubicBezTo>
                    <a:pt x="0" y="19495"/>
                    <a:pt x="60" y="20391"/>
                    <a:pt x="199" y="21266"/>
                  </a:cubicBezTo>
                  <a:lnTo>
                    <a:pt x="3123" y="22280"/>
                  </a:lnTo>
                  <a:cubicBezTo>
                    <a:pt x="3939" y="24190"/>
                    <a:pt x="4337" y="25165"/>
                    <a:pt x="5172" y="27075"/>
                  </a:cubicBezTo>
                  <a:lnTo>
                    <a:pt x="3839" y="29899"/>
                  </a:lnTo>
                  <a:cubicBezTo>
                    <a:pt x="4894" y="31232"/>
                    <a:pt x="6107" y="32446"/>
                    <a:pt x="7480" y="33480"/>
                  </a:cubicBezTo>
                  <a:lnTo>
                    <a:pt x="10265" y="32127"/>
                  </a:lnTo>
                  <a:cubicBezTo>
                    <a:pt x="12175" y="32903"/>
                    <a:pt x="13169" y="33301"/>
                    <a:pt x="15079" y="34097"/>
                  </a:cubicBezTo>
                  <a:lnTo>
                    <a:pt x="16153" y="37001"/>
                  </a:lnTo>
                  <a:cubicBezTo>
                    <a:pt x="16949" y="37101"/>
                    <a:pt x="17744" y="37160"/>
                    <a:pt x="18560" y="37160"/>
                  </a:cubicBezTo>
                  <a:cubicBezTo>
                    <a:pt x="19495" y="37160"/>
                    <a:pt x="20390" y="37081"/>
                    <a:pt x="21246" y="36961"/>
                  </a:cubicBezTo>
                  <a:lnTo>
                    <a:pt x="22280" y="34017"/>
                  </a:lnTo>
                  <a:cubicBezTo>
                    <a:pt x="24190" y="33202"/>
                    <a:pt x="25164" y="32804"/>
                    <a:pt x="27074" y="31988"/>
                  </a:cubicBezTo>
                  <a:lnTo>
                    <a:pt x="29879" y="33301"/>
                  </a:lnTo>
                  <a:cubicBezTo>
                    <a:pt x="31232" y="32247"/>
                    <a:pt x="32445" y="31033"/>
                    <a:pt x="33460" y="29661"/>
                  </a:cubicBezTo>
                  <a:lnTo>
                    <a:pt x="32127" y="26876"/>
                  </a:lnTo>
                  <a:cubicBezTo>
                    <a:pt x="32883" y="24966"/>
                    <a:pt x="33281" y="23971"/>
                    <a:pt x="34076" y="22062"/>
                  </a:cubicBezTo>
                  <a:lnTo>
                    <a:pt x="37001" y="20987"/>
                  </a:lnTo>
                  <a:cubicBezTo>
                    <a:pt x="37100" y="20192"/>
                    <a:pt x="37140" y="19396"/>
                    <a:pt x="37140" y="18580"/>
                  </a:cubicBezTo>
                  <a:cubicBezTo>
                    <a:pt x="37140" y="17665"/>
                    <a:pt x="37060" y="16770"/>
                    <a:pt x="36941" y="15895"/>
                  </a:cubicBezTo>
                  <a:lnTo>
                    <a:pt x="34017" y="14880"/>
                  </a:lnTo>
                  <a:cubicBezTo>
                    <a:pt x="33181" y="12951"/>
                    <a:pt x="32783" y="11996"/>
                    <a:pt x="31968" y="10066"/>
                  </a:cubicBezTo>
                  <a:lnTo>
                    <a:pt x="33281" y="7261"/>
                  </a:lnTo>
                  <a:cubicBezTo>
                    <a:pt x="32246" y="5909"/>
                    <a:pt x="31033" y="4695"/>
                    <a:pt x="29660" y="3681"/>
                  </a:cubicBezTo>
                  <a:lnTo>
                    <a:pt x="26875" y="5014"/>
                  </a:lnTo>
                  <a:cubicBezTo>
                    <a:pt x="24966" y="4258"/>
                    <a:pt x="23971" y="3860"/>
                    <a:pt x="22041" y="3064"/>
                  </a:cubicBezTo>
                  <a:lnTo>
                    <a:pt x="20987" y="140"/>
                  </a:lnTo>
                  <a:cubicBezTo>
                    <a:pt x="20191" y="40"/>
                    <a:pt x="19396" y="1"/>
                    <a:pt x="18560" y="1"/>
                  </a:cubicBezTo>
                  <a:close/>
                </a:path>
              </a:pathLst>
            </a:custGeom>
            <a:solidFill>
              <a:schemeClr val="accent2"/>
            </a:solid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531" name="Google Shape;1531;p25"/>
            <p:cNvSpPr/>
            <p:nvPr/>
          </p:nvSpPr>
          <p:spPr>
            <a:xfrm>
              <a:off x="4611000" y="2168639"/>
              <a:ext cx="1193349" cy="1205060"/>
            </a:xfrm>
            <a:custGeom>
              <a:avLst/>
              <a:gdLst/>
              <a:ahLst/>
              <a:cxnLst/>
              <a:rect l="l" t="t" r="r" b="b"/>
              <a:pathLst>
                <a:path w="34952" h="35295" extrusionOk="0">
                  <a:moveTo>
                    <a:pt x="19993" y="0"/>
                  </a:moveTo>
                  <a:lnTo>
                    <a:pt x="17347" y="3024"/>
                  </a:lnTo>
                  <a:cubicBezTo>
                    <a:pt x="16372" y="3123"/>
                    <a:pt x="15795" y="3183"/>
                    <a:pt x="14821" y="3282"/>
                  </a:cubicBezTo>
                  <a:lnTo>
                    <a:pt x="11638" y="935"/>
                  </a:lnTo>
                  <a:cubicBezTo>
                    <a:pt x="9609" y="1671"/>
                    <a:pt x="7739" y="2785"/>
                    <a:pt x="6147" y="4158"/>
                  </a:cubicBezTo>
                  <a:lnTo>
                    <a:pt x="6864" y="8216"/>
                  </a:lnTo>
                  <a:cubicBezTo>
                    <a:pt x="6346" y="9031"/>
                    <a:pt x="6028" y="9529"/>
                    <a:pt x="5511" y="10344"/>
                  </a:cubicBezTo>
                  <a:lnTo>
                    <a:pt x="1075" y="11518"/>
                  </a:lnTo>
                  <a:cubicBezTo>
                    <a:pt x="398" y="13328"/>
                    <a:pt x="60" y="15278"/>
                    <a:pt x="1" y="17287"/>
                  </a:cubicBezTo>
                  <a:lnTo>
                    <a:pt x="4377" y="19654"/>
                  </a:lnTo>
                  <a:cubicBezTo>
                    <a:pt x="4715" y="20569"/>
                    <a:pt x="4874" y="21126"/>
                    <a:pt x="5212" y="22041"/>
                  </a:cubicBezTo>
                  <a:lnTo>
                    <a:pt x="2885" y="27293"/>
                  </a:lnTo>
                  <a:cubicBezTo>
                    <a:pt x="3820" y="28705"/>
                    <a:pt x="4954" y="29978"/>
                    <a:pt x="6227" y="31053"/>
                  </a:cubicBezTo>
                  <a:lnTo>
                    <a:pt x="11777" y="28705"/>
                  </a:lnTo>
                  <a:cubicBezTo>
                    <a:pt x="12692" y="29024"/>
                    <a:pt x="13229" y="29223"/>
                    <a:pt x="14164" y="29541"/>
                  </a:cubicBezTo>
                  <a:lnTo>
                    <a:pt x="17168" y="35290"/>
                  </a:lnTo>
                  <a:cubicBezTo>
                    <a:pt x="17320" y="35293"/>
                    <a:pt x="17474" y="35295"/>
                    <a:pt x="17628" y="35295"/>
                  </a:cubicBezTo>
                  <a:cubicBezTo>
                    <a:pt x="18400" y="35295"/>
                    <a:pt x="19190" y="35253"/>
                    <a:pt x="19953" y="35170"/>
                  </a:cubicBezTo>
                  <a:cubicBezTo>
                    <a:pt x="20550" y="35091"/>
                    <a:pt x="21146" y="34991"/>
                    <a:pt x="21723" y="34832"/>
                  </a:cubicBezTo>
                  <a:lnTo>
                    <a:pt x="23454" y="28546"/>
                  </a:lnTo>
                  <a:cubicBezTo>
                    <a:pt x="24270" y="28029"/>
                    <a:pt x="24767" y="27731"/>
                    <a:pt x="25602" y="27213"/>
                  </a:cubicBezTo>
                  <a:lnTo>
                    <a:pt x="31729" y="28407"/>
                  </a:lnTo>
                  <a:cubicBezTo>
                    <a:pt x="32724" y="27114"/>
                    <a:pt x="33520" y="25682"/>
                    <a:pt x="34156" y="24190"/>
                  </a:cubicBezTo>
                  <a:lnTo>
                    <a:pt x="30615" y="19316"/>
                  </a:lnTo>
                  <a:cubicBezTo>
                    <a:pt x="30735" y="18361"/>
                    <a:pt x="30794" y="17784"/>
                    <a:pt x="30914" y="16809"/>
                  </a:cubicBezTo>
                  <a:lnTo>
                    <a:pt x="34952" y="13388"/>
                  </a:lnTo>
                  <a:cubicBezTo>
                    <a:pt x="34514" y="11498"/>
                    <a:pt x="33778" y="9748"/>
                    <a:pt x="32784" y="8196"/>
                  </a:cubicBezTo>
                  <a:lnTo>
                    <a:pt x="27910" y="7957"/>
                  </a:lnTo>
                  <a:cubicBezTo>
                    <a:pt x="27234" y="7261"/>
                    <a:pt x="26816" y="6843"/>
                    <a:pt x="26140" y="6167"/>
                  </a:cubicBezTo>
                  <a:lnTo>
                    <a:pt x="26000" y="1890"/>
                  </a:lnTo>
                  <a:cubicBezTo>
                    <a:pt x="24150" y="915"/>
                    <a:pt x="22121" y="259"/>
                    <a:pt x="19993" y="0"/>
                  </a:cubicBezTo>
                  <a:close/>
                </a:path>
              </a:pathLst>
            </a:custGeom>
            <a:solidFill>
              <a:schemeClr val="accent5"/>
            </a:solid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532" name="Google Shape;1532;p25"/>
            <p:cNvSpPr/>
            <p:nvPr/>
          </p:nvSpPr>
          <p:spPr>
            <a:xfrm>
              <a:off x="8165823" y="3202330"/>
              <a:ext cx="2766" cy="21100"/>
            </a:xfrm>
            <a:custGeom>
              <a:avLst/>
              <a:gdLst/>
              <a:ahLst/>
              <a:cxnLst/>
              <a:rect l="l" t="t" r="r" b="b"/>
              <a:pathLst>
                <a:path w="81" h="618" fill="none" extrusionOk="0">
                  <a:moveTo>
                    <a:pt x="1" y="1"/>
                  </a:moveTo>
                  <a:cubicBezTo>
                    <a:pt x="1" y="1"/>
                    <a:pt x="21" y="220"/>
                    <a:pt x="80" y="618"/>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3" name="Google Shape;1533;p25"/>
            <p:cNvSpPr/>
            <p:nvPr/>
          </p:nvSpPr>
          <p:spPr>
            <a:xfrm>
              <a:off x="7867659" y="3249208"/>
              <a:ext cx="304995" cy="488374"/>
            </a:xfrm>
            <a:custGeom>
              <a:avLst/>
              <a:gdLst/>
              <a:ahLst/>
              <a:cxnLst/>
              <a:rect l="l" t="t" r="r" b="b"/>
              <a:pathLst>
                <a:path w="8933" h="14304" fill="none" extrusionOk="0">
                  <a:moveTo>
                    <a:pt x="8833" y="0"/>
                  </a:moveTo>
                  <a:cubicBezTo>
                    <a:pt x="8933" y="3143"/>
                    <a:pt x="8296" y="10862"/>
                    <a:pt x="1" y="14303"/>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4" name="Google Shape;1534;p25"/>
            <p:cNvSpPr/>
            <p:nvPr/>
          </p:nvSpPr>
          <p:spPr>
            <a:xfrm>
              <a:off x="7836419" y="3742290"/>
              <a:ext cx="19734" cy="7511"/>
            </a:xfrm>
            <a:custGeom>
              <a:avLst/>
              <a:gdLst/>
              <a:ahLst/>
              <a:cxnLst/>
              <a:rect l="l" t="t" r="r" b="b"/>
              <a:pathLst>
                <a:path w="578" h="220" fill="none" extrusionOk="0">
                  <a:moveTo>
                    <a:pt x="578" y="1"/>
                  </a:moveTo>
                  <a:cubicBezTo>
                    <a:pt x="379" y="60"/>
                    <a:pt x="200" y="140"/>
                    <a:pt x="1" y="219"/>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5" name="Google Shape;1535;p25"/>
            <p:cNvSpPr/>
            <p:nvPr/>
          </p:nvSpPr>
          <p:spPr>
            <a:xfrm>
              <a:off x="7822864" y="3685921"/>
              <a:ext cx="75421" cy="97170"/>
            </a:xfrm>
            <a:custGeom>
              <a:avLst/>
              <a:gdLst/>
              <a:ahLst/>
              <a:cxnLst/>
              <a:rect l="l" t="t" r="r" b="b"/>
              <a:pathLst>
                <a:path w="2209" h="2846" extrusionOk="0">
                  <a:moveTo>
                    <a:pt x="995" y="0"/>
                  </a:moveTo>
                  <a:lnTo>
                    <a:pt x="0" y="1990"/>
                  </a:lnTo>
                  <a:lnTo>
                    <a:pt x="2089" y="2845"/>
                  </a:lnTo>
                  <a:lnTo>
                    <a:pt x="2208" y="2507"/>
                  </a:lnTo>
                  <a:lnTo>
                    <a:pt x="517" y="1791"/>
                  </a:lnTo>
                  <a:lnTo>
                    <a:pt x="1353" y="160"/>
                  </a:lnTo>
                  <a:lnTo>
                    <a:pt x="995"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36" name="Google Shape;1536;p25"/>
            <p:cNvSpPr/>
            <p:nvPr/>
          </p:nvSpPr>
          <p:spPr>
            <a:xfrm>
              <a:off x="4814761" y="2375643"/>
              <a:ext cx="787189" cy="741302"/>
            </a:xfrm>
            <a:custGeom>
              <a:avLst/>
              <a:gdLst/>
              <a:ahLst/>
              <a:cxnLst/>
              <a:rect l="l" t="t" r="r" b="b"/>
              <a:pathLst>
                <a:path w="23056" h="21712" extrusionOk="0">
                  <a:moveTo>
                    <a:pt x="12195" y="3187"/>
                  </a:moveTo>
                  <a:cubicBezTo>
                    <a:pt x="12891" y="3187"/>
                    <a:pt x="13468" y="3784"/>
                    <a:pt x="13468" y="4540"/>
                  </a:cubicBezTo>
                  <a:lnTo>
                    <a:pt x="13468" y="4679"/>
                  </a:lnTo>
                  <a:cubicBezTo>
                    <a:pt x="13527" y="4659"/>
                    <a:pt x="13627" y="4659"/>
                    <a:pt x="13706" y="4659"/>
                  </a:cubicBezTo>
                  <a:cubicBezTo>
                    <a:pt x="14343" y="4659"/>
                    <a:pt x="14900" y="5196"/>
                    <a:pt x="14960" y="5873"/>
                  </a:cubicBezTo>
                  <a:cubicBezTo>
                    <a:pt x="15119" y="5773"/>
                    <a:pt x="15338" y="5694"/>
                    <a:pt x="15556" y="5694"/>
                  </a:cubicBezTo>
                  <a:cubicBezTo>
                    <a:pt x="16253" y="5694"/>
                    <a:pt x="16810" y="6290"/>
                    <a:pt x="16810" y="7046"/>
                  </a:cubicBezTo>
                  <a:cubicBezTo>
                    <a:pt x="16810" y="7345"/>
                    <a:pt x="16710" y="7643"/>
                    <a:pt x="16551" y="7862"/>
                  </a:cubicBezTo>
                  <a:cubicBezTo>
                    <a:pt x="16591" y="8021"/>
                    <a:pt x="16611" y="8141"/>
                    <a:pt x="16611" y="8280"/>
                  </a:cubicBezTo>
                  <a:cubicBezTo>
                    <a:pt x="16611" y="8956"/>
                    <a:pt x="16133" y="9533"/>
                    <a:pt x="15517" y="9613"/>
                  </a:cubicBezTo>
                  <a:cubicBezTo>
                    <a:pt x="16094" y="9613"/>
                    <a:pt x="16571" y="10070"/>
                    <a:pt x="16571" y="10647"/>
                  </a:cubicBezTo>
                  <a:cubicBezTo>
                    <a:pt x="16571" y="11224"/>
                    <a:pt x="16094" y="11701"/>
                    <a:pt x="15517" y="11701"/>
                  </a:cubicBezTo>
                  <a:lnTo>
                    <a:pt x="15517" y="11741"/>
                  </a:lnTo>
                  <a:cubicBezTo>
                    <a:pt x="15517" y="13611"/>
                    <a:pt x="14224" y="15183"/>
                    <a:pt x="12513" y="15600"/>
                  </a:cubicBezTo>
                  <a:lnTo>
                    <a:pt x="12513" y="16217"/>
                  </a:lnTo>
                  <a:lnTo>
                    <a:pt x="12712" y="16217"/>
                  </a:lnTo>
                  <a:cubicBezTo>
                    <a:pt x="14960" y="16217"/>
                    <a:pt x="16889" y="17570"/>
                    <a:pt x="17745" y="19499"/>
                  </a:cubicBezTo>
                  <a:cubicBezTo>
                    <a:pt x="17605" y="19638"/>
                    <a:pt x="17486" y="19698"/>
                    <a:pt x="17387" y="19778"/>
                  </a:cubicBezTo>
                  <a:cubicBezTo>
                    <a:pt x="16849" y="20136"/>
                    <a:pt x="16273" y="20454"/>
                    <a:pt x="15656" y="20693"/>
                  </a:cubicBezTo>
                  <a:lnTo>
                    <a:pt x="15278" y="20852"/>
                  </a:lnTo>
                  <a:cubicBezTo>
                    <a:pt x="14502" y="21111"/>
                    <a:pt x="13706" y="21349"/>
                    <a:pt x="12871" y="21449"/>
                  </a:cubicBezTo>
                  <a:cubicBezTo>
                    <a:pt x="12415" y="21504"/>
                    <a:pt x="11963" y="21532"/>
                    <a:pt x="11514" y="21532"/>
                  </a:cubicBezTo>
                  <a:cubicBezTo>
                    <a:pt x="10201" y="21532"/>
                    <a:pt x="8930" y="21297"/>
                    <a:pt x="7759" y="20852"/>
                  </a:cubicBezTo>
                  <a:lnTo>
                    <a:pt x="7400" y="20693"/>
                  </a:lnTo>
                  <a:cubicBezTo>
                    <a:pt x="6804" y="20454"/>
                    <a:pt x="6207" y="20136"/>
                    <a:pt x="5650" y="19778"/>
                  </a:cubicBezTo>
                  <a:cubicBezTo>
                    <a:pt x="5550" y="19698"/>
                    <a:pt x="5431" y="19638"/>
                    <a:pt x="5332" y="19559"/>
                  </a:cubicBezTo>
                  <a:cubicBezTo>
                    <a:pt x="6167" y="17629"/>
                    <a:pt x="8117" y="16277"/>
                    <a:pt x="10345" y="16277"/>
                  </a:cubicBezTo>
                  <a:lnTo>
                    <a:pt x="10543" y="16277"/>
                  </a:lnTo>
                  <a:lnTo>
                    <a:pt x="10543" y="15640"/>
                  </a:lnTo>
                  <a:cubicBezTo>
                    <a:pt x="8813" y="15222"/>
                    <a:pt x="7540" y="13651"/>
                    <a:pt x="7540" y="11801"/>
                  </a:cubicBezTo>
                  <a:lnTo>
                    <a:pt x="7540" y="11741"/>
                  </a:lnTo>
                  <a:cubicBezTo>
                    <a:pt x="6963" y="11741"/>
                    <a:pt x="6505" y="11264"/>
                    <a:pt x="6505" y="10707"/>
                  </a:cubicBezTo>
                  <a:cubicBezTo>
                    <a:pt x="6505" y="10130"/>
                    <a:pt x="6963" y="9652"/>
                    <a:pt x="7540" y="9652"/>
                  </a:cubicBezTo>
                  <a:lnTo>
                    <a:pt x="7540" y="9553"/>
                  </a:lnTo>
                  <a:lnTo>
                    <a:pt x="7520" y="9553"/>
                  </a:lnTo>
                  <a:cubicBezTo>
                    <a:pt x="6824" y="9553"/>
                    <a:pt x="6247" y="8956"/>
                    <a:pt x="6247" y="8220"/>
                  </a:cubicBezTo>
                  <a:cubicBezTo>
                    <a:pt x="6247" y="7961"/>
                    <a:pt x="6306" y="7743"/>
                    <a:pt x="6426" y="7544"/>
                  </a:cubicBezTo>
                  <a:cubicBezTo>
                    <a:pt x="6406" y="7424"/>
                    <a:pt x="6366" y="7285"/>
                    <a:pt x="6366" y="7166"/>
                  </a:cubicBezTo>
                  <a:cubicBezTo>
                    <a:pt x="6366" y="6430"/>
                    <a:pt x="6943" y="5833"/>
                    <a:pt x="7639" y="5833"/>
                  </a:cubicBezTo>
                  <a:cubicBezTo>
                    <a:pt x="7739" y="5833"/>
                    <a:pt x="7818" y="5833"/>
                    <a:pt x="7918" y="5853"/>
                  </a:cubicBezTo>
                  <a:lnTo>
                    <a:pt x="7918" y="5694"/>
                  </a:lnTo>
                  <a:cubicBezTo>
                    <a:pt x="7918" y="4958"/>
                    <a:pt x="8495" y="4361"/>
                    <a:pt x="9191" y="4361"/>
                  </a:cubicBezTo>
                  <a:cubicBezTo>
                    <a:pt x="9410" y="4361"/>
                    <a:pt x="9648" y="4440"/>
                    <a:pt x="9847" y="4560"/>
                  </a:cubicBezTo>
                  <a:cubicBezTo>
                    <a:pt x="10088" y="4251"/>
                    <a:pt x="10461" y="4090"/>
                    <a:pt x="10827" y="4090"/>
                  </a:cubicBezTo>
                  <a:cubicBezTo>
                    <a:pt x="10886" y="4090"/>
                    <a:pt x="10944" y="4094"/>
                    <a:pt x="11001" y="4102"/>
                  </a:cubicBezTo>
                  <a:cubicBezTo>
                    <a:pt x="11180" y="3565"/>
                    <a:pt x="11638" y="3187"/>
                    <a:pt x="12195" y="3187"/>
                  </a:cubicBezTo>
                  <a:close/>
                  <a:moveTo>
                    <a:pt x="11500" y="0"/>
                  </a:moveTo>
                  <a:cubicBezTo>
                    <a:pt x="11053" y="0"/>
                    <a:pt x="10601" y="28"/>
                    <a:pt x="10146" y="84"/>
                  </a:cubicBezTo>
                  <a:cubicBezTo>
                    <a:pt x="4218" y="840"/>
                    <a:pt x="0" y="6271"/>
                    <a:pt x="756" y="12219"/>
                  </a:cubicBezTo>
                  <a:cubicBezTo>
                    <a:pt x="1436" y="17712"/>
                    <a:pt x="6137" y="21712"/>
                    <a:pt x="11537" y="21712"/>
                  </a:cubicBezTo>
                  <a:cubicBezTo>
                    <a:pt x="11984" y="21712"/>
                    <a:pt x="12436" y="21684"/>
                    <a:pt x="12891" y="21628"/>
                  </a:cubicBezTo>
                  <a:cubicBezTo>
                    <a:pt x="18859" y="20872"/>
                    <a:pt x="23056" y="15421"/>
                    <a:pt x="22280" y="9493"/>
                  </a:cubicBezTo>
                  <a:cubicBezTo>
                    <a:pt x="21600" y="4000"/>
                    <a:pt x="16900" y="0"/>
                    <a:pt x="11500"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7" name="Google Shape;1537;p25"/>
            <p:cNvSpPr/>
            <p:nvPr/>
          </p:nvSpPr>
          <p:spPr>
            <a:xfrm>
              <a:off x="5007631" y="2954423"/>
              <a:ext cx="402813" cy="156373"/>
            </a:xfrm>
            <a:custGeom>
              <a:avLst/>
              <a:gdLst/>
              <a:ahLst/>
              <a:cxnLst/>
              <a:rect l="l" t="t" r="r" b="b"/>
              <a:pathLst>
                <a:path w="11798" h="4580" extrusionOk="0">
                  <a:moveTo>
                    <a:pt x="5869" y="3323"/>
                  </a:moveTo>
                  <a:cubicBezTo>
                    <a:pt x="6068" y="3323"/>
                    <a:pt x="6227" y="3462"/>
                    <a:pt x="6227" y="3661"/>
                  </a:cubicBezTo>
                  <a:cubicBezTo>
                    <a:pt x="6227" y="3880"/>
                    <a:pt x="6068" y="4019"/>
                    <a:pt x="5869" y="4019"/>
                  </a:cubicBezTo>
                  <a:cubicBezTo>
                    <a:pt x="5670" y="4019"/>
                    <a:pt x="5511" y="3880"/>
                    <a:pt x="5511" y="3661"/>
                  </a:cubicBezTo>
                  <a:cubicBezTo>
                    <a:pt x="5511" y="3462"/>
                    <a:pt x="5670" y="3323"/>
                    <a:pt x="5869" y="3323"/>
                  </a:cubicBezTo>
                  <a:close/>
                  <a:moveTo>
                    <a:pt x="3064" y="1"/>
                  </a:moveTo>
                  <a:cubicBezTo>
                    <a:pt x="1692" y="459"/>
                    <a:pt x="578" y="1513"/>
                    <a:pt x="1" y="2826"/>
                  </a:cubicBezTo>
                  <a:cubicBezTo>
                    <a:pt x="558" y="3204"/>
                    <a:pt x="1115" y="3502"/>
                    <a:pt x="1751" y="3741"/>
                  </a:cubicBezTo>
                  <a:lnTo>
                    <a:pt x="1751" y="2408"/>
                  </a:lnTo>
                  <a:cubicBezTo>
                    <a:pt x="1751" y="2309"/>
                    <a:pt x="1811" y="2209"/>
                    <a:pt x="1950" y="2209"/>
                  </a:cubicBezTo>
                  <a:cubicBezTo>
                    <a:pt x="2070" y="2209"/>
                    <a:pt x="2149" y="2289"/>
                    <a:pt x="2149" y="2408"/>
                  </a:cubicBezTo>
                  <a:lnTo>
                    <a:pt x="2149" y="3900"/>
                  </a:lnTo>
                  <a:cubicBezTo>
                    <a:pt x="3306" y="4345"/>
                    <a:pt x="4574" y="4580"/>
                    <a:pt x="5886" y="4580"/>
                  </a:cubicBezTo>
                  <a:cubicBezTo>
                    <a:pt x="6333" y="4580"/>
                    <a:pt x="6786" y="4552"/>
                    <a:pt x="7242" y="4497"/>
                  </a:cubicBezTo>
                  <a:cubicBezTo>
                    <a:pt x="8077" y="4397"/>
                    <a:pt x="8873" y="4178"/>
                    <a:pt x="9649" y="3900"/>
                  </a:cubicBezTo>
                  <a:lnTo>
                    <a:pt x="9649" y="2408"/>
                  </a:lnTo>
                  <a:cubicBezTo>
                    <a:pt x="9649" y="2309"/>
                    <a:pt x="9728" y="2209"/>
                    <a:pt x="9848" y="2209"/>
                  </a:cubicBezTo>
                  <a:cubicBezTo>
                    <a:pt x="9967" y="2209"/>
                    <a:pt x="10047" y="2289"/>
                    <a:pt x="10047" y="2408"/>
                  </a:cubicBezTo>
                  <a:lnTo>
                    <a:pt x="10047" y="3741"/>
                  </a:lnTo>
                  <a:cubicBezTo>
                    <a:pt x="10663" y="3502"/>
                    <a:pt x="11240" y="3184"/>
                    <a:pt x="11797" y="2826"/>
                  </a:cubicBezTo>
                  <a:cubicBezTo>
                    <a:pt x="11161" y="1493"/>
                    <a:pt x="10067" y="459"/>
                    <a:pt x="8674" y="1"/>
                  </a:cubicBezTo>
                  <a:cubicBezTo>
                    <a:pt x="8575" y="1453"/>
                    <a:pt x="7361" y="2607"/>
                    <a:pt x="5869" y="2607"/>
                  </a:cubicBezTo>
                  <a:cubicBezTo>
                    <a:pt x="4377" y="2607"/>
                    <a:pt x="3164" y="1433"/>
                    <a:pt x="306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38" name="Google Shape;1538;p25"/>
            <p:cNvSpPr/>
            <p:nvPr/>
          </p:nvSpPr>
          <p:spPr>
            <a:xfrm>
              <a:off x="5149594" y="2944932"/>
              <a:ext cx="116836" cy="52340"/>
            </a:xfrm>
            <a:custGeom>
              <a:avLst/>
              <a:gdLst/>
              <a:ahLst/>
              <a:cxnLst/>
              <a:rect l="l" t="t" r="r" b="b"/>
              <a:pathLst>
                <a:path w="3422" h="1533" extrusionOk="0">
                  <a:moveTo>
                    <a:pt x="538" y="0"/>
                  </a:moveTo>
                  <a:cubicBezTo>
                    <a:pt x="339" y="0"/>
                    <a:pt x="179" y="0"/>
                    <a:pt x="0" y="20"/>
                  </a:cubicBezTo>
                  <a:cubicBezTo>
                    <a:pt x="100" y="876"/>
                    <a:pt x="836" y="1532"/>
                    <a:pt x="1711" y="1532"/>
                  </a:cubicBezTo>
                  <a:cubicBezTo>
                    <a:pt x="2587" y="1532"/>
                    <a:pt x="3323" y="856"/>
                    <a:pt x="3422" y="20"/>
                  </a:cubicBezTo>
                  <a:cubicBezTo>
                    <a:pt x="3263" y="0"/>
                    <a:pt x="3064" y="0"/>
                    <a:pt x="2885" y="0"/>
                  </a:cubicBezTo>
                  <a:lnTo>
                    <a:pt x="2666" y="0"/>
                  </a:lnTo>
                  <a:cubicBezTo>
                    <a:pt x="2587" y="438"/>
                    <a:pt x="2189" y="796"/>
                    <a:pt x="1711" y="796"/>
                  </a:cubicBezTo>
                  <a:cubicBezTo>
                    <a:pt x="1234" y="796"/>
                    <a:pt x="836" y="438"/>
                    <a:pt x="77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39" name="Google Shape;1539;p25"/>
            <p:cNvSpPr/>
            <p:nvPr/>
          </p:nvSpPr>
          <p:spPr>
            <a:xfrm>
              <a:off x="5124465" y="2947663"/>
              <a:ext cx="166445" cy="82864"/>
            </a:xfrm>
            <a:custGeom>
              <a:avLst/>
              <a:gdLst/>
              <a:ahLst/>
              <a:cxnLst/>
              <a:rect l="l" t="t" r="r" b="b"/>
              <a:pathLst>
                <a:path w="4875" h="2427" extrusionOk="0">
                  <a:moveTo>
                    <a:pt x="358" y="0"/>
                  </a:moveTo>
                  <a:cubicBezTo>
                    <a:pt x="239" y="20"/>
                    <a:pt x="100" y="40"/>
                    <a:pt x="0" y="60"/>
                  </a:cubicBezTo>
                  <a:cubicBezTo>
                    <a:pt x="60" y="1373"/>
                    <a:pt x="1134" y="2427"/>
                    <a:pt x="2447" y="2427"/>
                  </a:cubicBezTo>
                  <a:cubicBezTo>
                    <a:pt x="3760" y="2427"/>
                    <a:pt x="4834" y="1373"/>
                    <a:pt x="4874" y="60"/>
                  </a:cubicBezTo>
                  <a:cubicBezTo>
                    <a:pt x="4755" y="40"/>
                    <a:pt x="4655" y="20"/>
                    <a:pt x="4536" y="0"/>
                  </a:cubicBezTo>
                  <a:cubicBezTo>
                    <a:pt x="4417" y="1034"/>
                    <a:pt x="3521" y="1830"/>
                    <a:pt x="2447" y="1830"/>
                  </a:cubicBezTo>
                  <a:cubicBezTo>
                    <a:pt x="1373" y="1830"/>
                    <a:pt x="478" y="1034"/>
                    <a:pt x="35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40" name="Google Shape;1540;p25"/>
            <p:cNvSpPr/>
            <p:nvPr/>
          </p:nvSpPr>
          <p:spPr>
            <a:xfrm>
              <a:off x="5240617" y="2932026"/>
              <a:ext cx="179999" cy="118201"/>
            </a:xfrm>
            <a:custGeom>
              <a:avLst/>
              <a:gdLst/>
              <a:ahLst/>
              <a:cxnLst/>
              <a:rect l="l" t="t" r="r" b="b"/>
              <a:pathLst>
                <a:path w="5272" h="3462" extrusionOk="0">
                  <a:moveTo>
                    <a:pt x="20" y="1"/>
                  </a:moveTo>
                  <a:lnTo>
                    <a:pt x="20" y="219"/>
                  </a:lnTo>
                  <a:cubicBezTo>
                    <a:pt x="20" y="279"/>
                    <a:pt x="20" y="319"/>
                    <a:pt x="0" y="378"/>
                  </a:cubicBezTo>
                  <a:lnTo>
                    <a:pt x="219" y="378"/>
                  </a:lnTo>
                  <a:cubicBezTo>
                    <a:pt x="418" y="378"/>
                    <a:pt x="597" y="378"/>
                    <a:pt x="756" y="398"/>
                  </a:cubicBezTo>
                  <a:cubicBezTo>
                    <a:pt x="756" y="319"/>
                    <a:pt x="796" y="259"/>
                    <a:pt x="796" y="180"/>
                  </a:cubicBezTo>
                  <a:lnTo>
                    <a:pt x="1154" y="180"/>
                  </a:lnTo>
                  <a:cubicBezTo>
                    <a:pt x="1154" y="279"/>
                    <a:pt x="1154" y="339"/>
                    <a:pt x="1134" y="438"/>
                  </a:cubicBezTo>
                  <a:cubicBezTo>
                    <a:pt x="1253" y="478"/>
                    <a:pt x="1393" y="498"/>
                    <a:pt x="1492" y="518"/>
                  </a:cubicBezTo>
                  <a:lnTo>
                    <a:pt x="1492" y="418"/>
                  </a:lnTo>
                  <a:cubicBezTo>
                    <a:pt x="1492" y="319"/>
                    <a:pt x="1552" y="219"/>
                    <a:pt x="1691" y="219"/>
                  </a:cubicBezTo>
                  <a:cubicBezTo>
                    <a:pt x="1810" y="219"/>
                    <a:pt x="1890" y="299"/>
                    <a:pt x="1890" y="418"/>
                  </a:cubicBezTo>
                  <a:lnTo>
                    <a:pt x="1890" y="617"/>
                  </a:lnTo>
                  <a:cubicBezTo>
                    <a:pt x="3243" y="1095"/>
                    <a:pt x="4376" y="2129"/>
                    <a:pt x="4933" y="3462"/>
                  </a:cubicBezTo>
                  <a:cubicBezTo>
                    <a:pt x="5033" y="3382"/>
                    <a:pt x="5172" y="3303"/>
                    <a:pt x="5272" y="3223"/>
                  </a:cubicBezTo>
                  <a:cubicBezTo>
                    <a:pt x="4396" y="1353"/>
                    <a:pt x="2447" y="1"/>
                    <a:pt x="21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1" name="Google Shape;1541;p25"/>
            <p:cNvSpPr/>
            <p:nvPr/>
          </p:nvSpPr>
          <p:spPr>
            <a:xfrm>
              <a:off x="4997456" y="2932709"/>
              <a:ext cx="179351" cy="120250"/>
            </a:xfrm>
            <a:custGeom>
              <a:avLst/>
              <a:gdLst/>
              <a:ahLst/>
              <a:cxnLst/>
              <a:rect l="l" t="t" r="r" b="b"/>
              <a:pathLst>
                <a:path w="5253" h="3522" extrusionOk="0">
                  <a:moveTo>
                    <a:pt x="5033" y="0"/>
                  </a:moveTo>
                  <a:cubicBezTo>
                    <a:pt x="2785" y="0"/>
                    <a:pt x="856" y="1353"/>
                    <a:pt x="0" y="3283"/>
                  </a:cubicBezTo>
                  <a:cubicBezTo>
                    <a:pt x="100" y="3362"/>
                    <a:pt x="199" y="3442"/>
                    <a:pt x="319" y="3521"/>
                  </a:cubicBezTo>
                  <a:cubicBezTo>
                    <a:pt x="876" y="2129"/>
                    <a:pt x="1990" y="1095"/>
                    <a:pt x="3362" y="637"/>
                  </a:cubicBezTo>
                  <a:lnTo>
                    <a:pt x="3362" y="438"/>
                  </a:lnTo>
                  <a:cubicBezTo>
                    <a:pt x="3362" y="339"/>
                    <a:pt x="3442" y="239"/>
                    <a:pt x="3561" y="239"/>
                  </a:cubicBezTo>
                  <a:cubicBezTo>
                    <a:pt x="3681" y="239"/>
                    <a:pt x="3760" y="299"/>
                    <a:pt x="3760" y="438"/>
                  </a:cubicBezTo>
                  <a:lnTo>
                    <a:pt x="3760" y="538"/>
                  </a:lnTo>
                  <a:cubicBezTo>
                    <a:pt x="3880" y="498"/>
                    <a:pt x="3979" y="478"/>
                    <a:pt x="4098" y="458"/>
                  </a:cubicBezTo>
                  <a:cubicBezTo>
                    <a:pt x="4098" y="358"/>
                    <a:pt x="4078" y="279"/>
                    <a:pt x="4078" y="179"/>
                  </a:cubicBezTo>
                  <a:lnTo>
                    <a:pt x="4456" y="179"/>
                  </a:lnTo>
                  <a:cubicBezTo>
                    <a:pt x="4456" y="259"/>
                    <a:pt x="4456" y="339"/>
                    <a:pt x="4476" y="398"/>
                  </a:cubicBezTo>
                  <a:cubicBezTo>
                    <a:pt x="4655" y="378"/>
                    <a:pt x="4854" y="378"/>
                    <a:pt x="5033" y="378"/>
                  </a:cubicBezTo>
                  <a:lnTo>
                    <a:pt x="5252" y="378"/>
                  </a:lnTo>
                  <a:cubicBezTo>
                    <a:pt x="5252" y="339"/>
                    <a:pt x="5232" y="279"/>
                    <a:pt x="5232" y="239"/>
                  </a:cubicBezTo>
                  <a:lnTo>
                    <a:pt x="523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2" name="Google Shape;1542;p25"/>
            <p:cNvSpPr/>
            <p:nvPr/>
          </p:nvSpPr>
          <p:spPr>
            <a:xfrm>
              <a:off x="5188311" y="2912326"/>
              <a:ext cx="39435" cy="46229"/>
            </a:xfrm>
            <a:custGeom>
              <a:avLst/>
              <a:gdLst/>
              <a:ahLst/>
              <a:cxnLst/>
              <a:rect l="l" t="t" r="r" b="b"/>
              <a:pathLst>
                <a:path w="1155" h="1354" extrusionOk="0">
                  <a:moveTo>
                    <a:pt x="0" y="1"/>
                  </a:moveTo>
                  <a:lnTo>
                    <a:pt x="0" y="776"/>
                  </a:lnTo>
                  <a:cubicBezTo>
                    <a:pt x="0" y="1095"/>
                    <a:pt x="259" y="1353"/>
                    <a:pt x="577" y="1353"/>
                  </a:cubicBezTo>
                  <a:cubicBezTo>
                    <a:pt x="896" y="1353"/>
                    <a:pt x="1154" y="1095"/>
                    <a:pt x="1154" y="776"/>
                  </a:cubicBezTo>
                  <a:lnTo>
                    <a:pt x="1154" y="1"/>
                  </a:lnTo>
                  <a:cubicBezTo>
                    <a:pt x="955" y="40"/>
                    <a:pt x="776" y="60"/>
                    <a:pt x="577" y="60"/>
                  </a:cubicBezTo>
                  <a:cubicBezTo>
                    <a:pt x="378" y="60"/>
                    <a:pt x="179" y="40"/>
                    <a:pt x="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43" name="Google Shape;1543;p25"/>
            <p:cNvSpPr/>
            <p:nvPr/>
          </p:nvSpPr>
          <p:spPr>
            <a:xfrm>
              <a:off x="5176088" y="2909629"/>
              <a:ext cx="65895" cy="61832"/>
            </a:xfrm>
            <a:custGeom>
              <a:avLst/>
              <a:gdLst/>
              <a:ahLst/>
              <a:cxnLst/>
              <a:rect l="l" t="t" r="r" b="b"/>
              <a:pathLst>
                <a:path w="1930" h="1811" extrusionOk="0">
                  <a:moveTo>
                    <a:pt x="40" y="0"/>
                  </a:moveTo>
                  <a:lnTo>
                    <a:pt x="40" y="637"/>
                  </a:lnTo>
                  <a:lnTo>
                    <a:pt x="40" y="855"/>
                  </a:lnTo>
                  <a:lnTo>
                    <a:pt x="0" y="855"/>
                  </a:lnTo>
                  <a:cubicBezTo>
                    <a:pt x="0" y="915"/>
                    <a:pt x="0" y="955"/>
                    <a:pt x="20" y="995"/>
                  </a:cubicBezTo>
                  <a:cubicBezTo>
                    <a:pt x="80" y="1452"/>
                    <a:pt x="498" y="1810"/>
                    <a:pt x="955" y="1810"/>
                  </a:cubicBezTo>
                  <a:cubicBezTo>
                    <a:pt x="1433" y="1810"/>
                    <a:pt x="1830" y="1452"/>
                    <a:pt x="1910" y="995"/>
                  </a:cubicBezTo>
                  <a:cubicBezTo>
                    <a:pt x="1910" y="955"/>
                    <a:pt x="1930" y="895"/>
                    <a:pt x="1930" y="855"/>
                  </a:cubicBezTo>
                  <a:lnTo>
                    <a:pt x="1930" y="637"/>
                  </a:lnTo>
                  <a:lnTo>
                    <a:pt x="1930" y="0"/>
                  </a:lnTo>
                  <a:lnTo>
                    <a:pt x="1552" y="80"/>
                  </a:lnTo>
                  <a:lnTo>
                    <a:pt x="1552" y="855"/>
                  </a:lnTo>
                  <a:cubicBezTo>
                    <a:pt x="1552" y="1174"/>
                    <a:pt x="1313" y="1432"/>
                    <a:pt x="975" y="1432"/>
                  </a:cubicBezTo>
                  <a:cubicBezTo>
                    <a:pt x="657" y="1432"/>
                    <a:pt x="418" y="1174"/>
                    <a:pt x="418" y="855"/>
                  </a:cubicBezTo>
                  <a:lnTo>
                    <a:pt x="418" y="80"/>
                  </a:lnTo>
                  <a:lnTo>
                    <a:pt x="4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4" name="Google Shape;1544;p25"/>
            <p:cNvSpPr/>
            <p:nvPr/>
          </p:nvSpPr>
          <p:spPr>
            <a:xfrm>
              <a:off x="5086431" y="2670530"/>
              <a:ext cx="246577" cy="230291"/>
            </a:xfrm>
            <a:custGeom>
              <a:avLst/>
              <a:gdLst/>
              <a:ahLst/>
              <a:cxnLst/>
              <a:rect l="l" t="t" r="r" b="b"/>
              <a:pathLst>
                <a:path w="7222" h="6745" extrusionOk="0">
                  <a:moveTo>
                    <a:pt x="1305" y="1309"/>
                  </a:moveTo>
                  <a:cubicBezTo>
                    <a:pt x="1321" y="1309"/>
                    <a:pt x="1337" y="1311"/>
                    <a:pt x="1353" y="1314"/>
                  </a:cubicBezTo>
                  <a:lnTo>
                    <a:pt x="2427" y="1632"/>
                  </a:lnTo>
                  <a:cubicBezTo>
                    <a:pt x="2527" y="1672"/>
                    <a:pt x="2567" y="1771"/>
                    <a:pt x="2547" y="1871"/>
                  </a:cubicBezTo>
                  <a:cubicBezTo>
                    <a:pt x="2527" y="1950"/>
                    <a:pt x="2447" y="1990"/>
                    <a:pt x="2368" y="1990"/>
                  </a:cubicBezTo>
                  <a:lnTo>
                    <a:pt x="2328" y="1990"/>
                  </a:lnTo>
                  <a:lnTo>
                    <a:pt x="1254" y="1672"/>
                  </a:lnTo>
                  <a:cubicBezTo>
                    <a:pt x="1154" y="1632"/>
                    <a:pt x="1095" y="1552"/>
                    <a:pt x="1134" y="1453"/>
                  </a:cubicBezTo>
                  <a:cubicBezTo>
                    <a:pt x="1151" y="1353"/>
                    <a:pt x="1223" y="1309"/>
                    <a:pt x="1305" y="1309"/>
                  </a:cubicBezTo>
                  <a:close/>
                  <a:moveTo>
                    <a:pt x="5840" y="1510"/>
                  </a:moveTo>
                  <a:cubicBezTo>
                    <a:pt x="5928" y="1510"/>
                    <a:pt x="6010" y="1583"/>
                    <a:pt x="6028" y="1672"/>
                  </a:cubicBezTo>
                  <a:cubicBezTo>
                    <a:pt x="6028" y="1771"/>
                    <a:pt x="5968" y="1871"/>
                    <a:pt x="5849" y="1891"/>
                  </a:cubicBezTo>
                  <a:lnTo>
                    <a:pt x="4755" y="2109"/>
                  </a:lnTo>
                  <a:lnTo>
                    <a:pt x="4735" y="2109"/>
                  </a:lnTo>
                  <a:cubicBezTo>
                    <a:pt x="4635" y="2109"/>
                    <a:pt x="4556" y="2070"/>
                    <a:pt x="4556" y="1970"/>
                  </a:cubicBezTo>
                  <a:cubicBezTo>
                    <a:pt x="4536" y="1871"/>
                    <a:pt x="4616" y="1771"/>
                    <a:pt x="4695" y="1751"/>
                  </a:cubicBezTo>
                  <a:lnTo>
                    <a:pt x="5809" y="1513"/>
                  </a:lnTo>
                  <a:cubicBezTo>
                    <a:pt x="5819" y="1511"/>
                    <a:pt x="5830" y="1510"/>
                    <a:pt x="5840" y="1510"/>
                  </a:cubicBezTo>
                  <a:close/>
                  <a:moveTo>
                    <a:pt x="3581" y="2169"/>
                  </a:moveTo>
                  <a:cubicBezTo>
                    <a:pt x="3720" y="2169"/>
                    <a:pt x="3780" y="2249"/>
                    <a:pt x="3780" y="2368"/>
                  </a:cubicBezTo>
                  <a:lnTo>
                    <a:pt x="3780" y="3681"/>
                  </a:lnTo>
                  <a:cubicBezTo>
                    <a:pt x="3780" y="3780"/>
                    <a:pt x="3720" y="3880"/>
                    <a:pt x="3581" y="3880"/>
                  </a:cubicBezTo>
                  <a:cubicBezTo>
                    <a:pt x="3462" y="3880"/>
                    <a:pt x="3382" y="3800"/>
                    <a:pt x="3382" y="3681"/>
                  </a:cubicBezTo>
                  <a:lnTo>
                    <a:pt x="3382" y="2368"/>
                  </a:lnTo>
                  <a:cubicBezTo>
                    <a:pt x="3382" y="2269"/>
                    <a:pt x="3462" y="2169"/>
                    <a:pt x="3581" y="2169"/>
                  </a:cubicBezTo>
                  <a:close/>
                  <a:moveTo>
                    <a:pt x="4675" y="4556"/>
                  </a:moveTo>
                  <a:cubicBezTo>
                    <a:pt x="4795" y="4556"/>
                    <a:pt x="4874" y="4636"/>
                    <a:pt x="4874" y="4755"/>
                  </a:cubicBezTo>
                  <a:cubicBezTo>
                    <a:pt x="4834" y="5292"/>
                    <a:pt x="4257" y="5730"/>
                    <a:pt x="3561" y="5730"/>
                  </a:cubicBezTo>
                  <a:cubicBezTo>
                    <a:pt x="2865" y="5730"/>
                    <a:pt x="2288" y="5272"/>
                    <a:pt x="2288" y="4755"/>
                  </a:cubicBezTo>
                  <a:cubicBezTo>
                    <a:pt x="2288" y="4656"/>
                    <a:pt x="2368" y="4556"/>
                    <a:pt x="2487" y="4556"/>
                  </a:cubicBezTo>
                  <a:cubicBezTo>
                    <a:pt x="2626" y="4556"/>
                    <a:pt x="2686" y="4636"/>
                    <a:pt x="2686" y="4755"/>
                  </a:cubicBezTo>
                  <a:cubicBezTo>
                    <a:pt x="2686" y="5073"/>
                    <a:pt x="3084" y="5352"/>
                    <a:pt x="3581" y="5352"/>
                  </a:cubicBezTo>
                  <a:cubicBezTo>
                    <a:pt x="4078" y="5352"/>
                    <a:pt x="4476" y="5073"/>
                    <a:pt x="4476" y="4755"/>
                  </a:cubicBezTo>
                  <a:cubicBezTo>
                    <a:pt x="4476" y="4656"/>
                    <a:pt x="4556" y="4556"/>
                    <a:pt x="4675" y="4556"/>
                  </a:cubicBezTo>
                  <a:close/>
                  <a:moveTo>
                    <a:pt x="100" y="1"/>
                  </a:moveTo>
                  <a:lnTo>
                    <a:pt x="0" y="299"/>
                  </a:lnTo>
                  <a:lnTo>
                    <a:pt x="0" y="319"/>
                  </a:lnTo>
                  <a:lnTo>
                    <a:pt x="0" y="419"/>
                  </a:lnTo>
                  <a:lnTo>
                    <a:pt x="0" y="1015"/>
                  </a:lnTo>
                  <a:lnTo>
                    <a:pt x="0" y="3084"/>
                  </a:lnTo>
                  <a:lnTo>
                    <a:pt x="0" y="3144"/>
                  </a:lnTo>
                  <a:cubicBezTo>
                    <a:pt x="0" y="5133"/>
                    <a:pt x="1632" y="6744"/>
                    <a:pt x="3621" y="6744"/>
                  </a:cubicBezTo>
                  <a:cubicBezTo>
                    <a:pt x="5610" y="6744"/>
                    <a:pt x="7221" y="5133"/>
                    <a:pt x="7221" y="3144"/>
                  </a:cubicBezTo>
                  <a:lnTo>
                    <a:pt x="7221" y="3084"/>
                  </a:lnTo>
                  <a:lnTo>
                    <a:pt x="7221" y="1015"/>
                  </a:lnTo>
                  <a:lnTo>
                    <a:pt x="7221" y="976"/>
                  </a:lnTo>
                  <a:lnTo>
                    <a:pt x="7162" y="976"/>
                  </a:lnTo>
                  <a:cubicBezTo>
                    <a:pt x="7042" y="856"/>
                    <a:pt x="6943" y="617"/>
                    <a:pt x="6844" y="359"/>
                  </a:cubicBezTo>
                  <a:cubicBezTo>
                    <a:pt x="6804" y="259"/>
                    <a:pt x="6744" y="80"/>
                    <a:pt x="670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45" name="Google Shape;1545;p25"/>
            <p:cNvSpPr/>
            <p:nvPr/>
          </p:nvSpPr>
          <p:spPr>
            <a:xfrm>
              <a:off x="5343829" y="2706550"/>
              <a:ext cx="34" cy="34"/>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6" name="Google Shape;1546;p25"/>
            <p:cNvSpPr/>
            <p:nvPr/>
          </p:nvSpPr>
          <p:spPr>
            <a:xfrm>
              <a:off x="5071477" y="2776508"/>
              <a:ext cx="271706" cy="137902"/>
            </a:xfrm>
            <a:custGeom>
              <a:avLst/>
              <a:gdLst/>
              <a:ahLst/>
              <a:cxnLst/>
              <a:rect l="l" t="t" r="r" b="b"/>
              <a:pathLst>
                <a:path w="7958" h="4039" extrusionOk="0">
                  <a:moveTo>
                    <a:pt x="1" y="0"/>
                  </a:moveTo>
                  <a:lnTo>
                    <a:pt x="1" y="60"/>
                  </a:lnTo>
                  <a:cubicBezTo>
                    <a:pt x="1" y="1930"/>
                    <a:pt x="1294" y="3481"/>
                    <a:pt x="3005" y="3919"/>
                  </a:cubicBezTo>
                  <a:cubicBezTo>
                    <a:pt x="3184" y="3959"/>
                    <a:pt x="3303" y="3979"/>
                    <a:pt x="3422" y="3979"/>
                  </a:cubicBezTo>
                  <a:cubicBezTo>
                    <a:pt x="3621" y="4018"/>
                    <a:pt x="3800" y="4038"/>
                    <a:pt x="3999" y="4038"/>
                  </a:cubicBezTo>
                  <a:cubicBezTo>
                    <a:pt x="4198" y="4038"/>
                    <a:pt x="4397" y="4018"/>
                    <a:pt x="4576" y="3979"/>
                  </a:cubicBezTo>
                  <a:lnTo>
                    <a:pt x="4954" y="3919"/>
                  </a:lnTo>
                  <a:cubicBezTo>
                    <a:pt x="6685" y="3481"/>
                    <a:pt x="7958" y="1930"/>
                    <a:pt x="7958" y="60"/>
                  </a:cubicBezTo>
                  <a:lnTo>
                    <a:pt x="7958" y="0"/>
                  </a:lnTo>
                  <a:lnTo>
                    <a:pt x="7580" y="0"/>
                  </a:lnTo>
                  <a:lnTo>
                    <a:pt x="7580" y="60"/>
                  </a:lnTo>
                  <a:cubicBezTo>
                    <a:pt x="7580" y="2049"/>
                    <a:pt x="5969" y="3660"/>
                    <a:pt x="3979" y="3660"/>
                  </a:cubicBezTo>
                  <a:cubicBezTo>
                    <a:pt x="1990" y="3660"/>
                    <a:pt x="359" y="2049"/>
                    <a:pt x="359" y="60"/>
                  </a:cubicBezTo>
                  <a:lnTo>
                    <a:pt x="359"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7" name="Google Shape;1547;p25"/>
            <p:cNvSpPr/>
            <p:nvPr/>
          </p:nvSpPr>
          <p:spPr>
            <a:xfrm>
              <a:off x="5072159" y="2682070"/>
              <a:ext cx="12940" cy="24514"/>
            </a:xfrm>
            <a:custGeom>
              <a:avLst/>
              <a:gdLst/>
              <a:ahLst/>
              <a:cxnLst/>
              <a:rect l="l" t="t" r="r" b="b"/>
              <a:pathLst>
                <a:path w="379" h="718" extrusionOk="0">
                  <a:moveTo>
                    <a:pt x="379" y="1"/>
                  </a:moveTo>
                  <a:cubicBezTo>
                    <a:pt x="279" y="359"/>
                    <a:pt x="180" y="578"/>
                    <a:pt x="1" y="618"/>
                  </a:cubicBezTo>
                  <a:lnTo>
                    <a:pt x="1" y="717"/>
                  </a:lnTo>
                  <a:lnTo>
                    <a:pt x="379" y="717"/>
                  </a:lnTo>
                  <a:lnTo>
                    <a:pt x="379" y="120"/>
                  </a:lnTo>
                  <a:lnTo>
                    <a:pt x="37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8" name="Google Shape;1548;p25"/>
            <p:cNvSpPr/>
            <p:nvPr/>
          </p:nvSpPr>
          <p:spPr>
            <a:xfrm>
              <a:off x="5330924" y="2703819"/>
              <a:ext cx="4814" cy="2766"/>
            </a:xfrm>
            <a:custGeom>
              <a:avLst/>
              <a:gdLst/>
              <a:ahLst/>
              <a:cxnLst/>
              <a:rect l="l" t="t" r="r" b="b"/>
              <a:pathLst>
                <a:path w="141" h="81" extrusionOk="0">
                  <a:moveTo>
                    <a:pt x="1" y="1"/>
                  </a:moveTo>
                  <a:lnTo>
                    <a:pt x="1" y="80"/>
                  </a:lnTo>
                  <a:lnTo>
                    <a:pt x="140" y="80"/>
                  </a:lnTo>
                  <a:cubicBezTo>
                    <a:pt x="80" y="40"/>
                    <a:pt x="60" y="20"/>
                    <a:pt x="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49" name="Google Shape;1549;p25"/>
            <p:cNvSpPr/>
            <p:nvPr/>
          </p:nvSpPr>
          <p:spPr>
            <a:xfrm>
              <a:off x="5049079" y="2718773"/>
              <a:ext cx="23114" cy="46195"/>
            </a:xfrm>
            <a:custGeom>
              <a:avLst/>
              <a:gdLst/>
              <a:ahLst/>
              <a:cxnLst/>
              <a:rect l="l" t="t" r="r" b="b"/>
              <a:pathLst>
                <a:path w="677" h="1353" extrusionOk="0">
                  <a:moveTo>
                    <a:pt x="677" y="0"/>
                  </a:moveTo>
                  <a:cubicBezTo>
                    <a:pt x="299" y="0"/>
                    <a:pt x="0" y="299"/>
                    <a:pt x="0" y="677"/>
                  </a:cubicBezTo>
                  <a:cubicBezTo>
                    <a:pt x="0" y="1055"/>
                    <a:pt x="299" y="1353"/>
                    <a:pt x="677" y="1353"/>
                  </a:cubicBezTo>
                  <a:lnTo>
                    <a:pt x="677"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50" name="Google Shape;1550;p25"/>
            <p:cNvSpPr/>
            <p:nvPr/>
          </p:nvSpPr>
          <p:spPr>
            <a:xfrm>
              <a:off x="5036856" y="2706550"/>
              <a:ext cx="48243" cy="71324"/>
            </a:xfrm>
            <a:custGeom>
              <a:avLst/>
              <a:gdLst/>
              <a:ahLst/>
              <a:cxnLst/>
              <a:rect l="l" t="t" r="r" b="b"/>
              <a:pathLst>
                <a:path w="1413" h="2089" extrusionOk="0">
                  <a:moveTo>
                    <a:pt x="1035" y="358"/>
                  </a:moveTo>
                  <a:lnTo>
                    <a:pt x="1035" y="1691"/>
                  </a:lnTo>
                  <a:cubicBezTo>
                    <a:pt x="657" y="1691"/>
                    <a:pt x="358" y="1393"/>
                    <a:pt x="358" y="1035"/>
                  </a:cubicBezTo>
                  <a:cubicBezTo>
                    <a:pt x="358" y="657"/>
                    <a:pt x="657" y="358"/>
                    <a:pt x="1035" y="358"/>
                  </a:cubicBezTo>
                  <a:close/>
                  <a:moveTo>
                    <a:pt x="1035" y="0"/>
                  </a:moveTo>
                  <a:cubicBezTo>
                    <a:pt x="458" y="0"/>
                    <a:pt x="0" y="458"/>
                    <a:pt x="0" y="1035"/>
                  </a:cubicBezTo>
                  <a:cubicBezTo>
                    <a:pt x="0" y="1611"/>
                    <a:pt x="458" y="2089"/>
                    <a:pt x="1035" y="2089"/>
                  </a:cubicBezTo>
                  <a:lnTo>
                    <a:pt x="1413" y="2089"/>
                  </a:lnTo>
                  <a:lnTo>
                    <a:pt x="1413" y="2049"/>
                  </a:lnTo>
                  <a:lnTo>
                    <a:pt x="1413"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1" name="Google Shape;1551;p25"/>
            <p:cNvSpPr/>
            <p:nvPr/>
          </p:nvSpPr>
          <p:spPr>
            <a:xfrm>
              <a:off x="5343829" y="2718773"/>
              <a:ext cx="23149" cy="45546"/>
            </a:xfrm>
            <a:custGeom>
              <a:avLst/>
              <a:gdLst/>
              <a:ahLst/>
              <a:cxnLst/>
              <a:rect l="l" t="t" r="r" b="b"/>
              <a:pathLst>
                <a:path w="678" h="1334" extrusionOk="0">
                  <a:moveTo>
                    <a:pt x="1" y="0"/>
                  </a:moveTo>
                  <a:lnTo>
                    <a:pt x="1" y="1333"/>
                  </a:lnTo>
                  <a:cubicBezTo>
                    <a:pt x="379" y="1333"/>
                    <a:pt x="677" y="1035"/>
                    <a:pt x="677" y="657"/>
                  </a:cubicBezTo>
                  <a:cubicBezTo>
                    <a:pt x="677" y="299"/>
                    <a:pt x="379" y="0"/>
                    <a:pt x="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52" name="Google Shape;1552;p25"/>
            <p:cNvSpPr/>
            <p:nvPr/>
          </p:nvSpPr>
          <p:spPr>
            <a:xfrm>
              <a:off x="5330924" y="2704502"/>
              <a:ext cx="48960" cy="71358"/>
            </a:xfrm>
            <a:custGeom>
              <a:avLst/>
              <a:gdLst/>
              <a:ahLst/>
              <a:cxnLst/>
              <a:rect l="l" t="t" r="r" b="b"/>
              <a:pathLst>
                <a:path w="1434" h="2090" extrusionOk="0">
                  <a:moveTo>
                    <a:pt x="379" y="418"/>
                  </a:moveTo>
                  <a:cubicBezTo>
                    <a:pt x="757" y="418"/>
                    <a:pt x="1055" y="717"/>
                    <a:pt x="1055" y="1095"/>
                  </a:cubicBezTo>
                  <a:cubicBezTo>
                    <a:pt x="1055" y="1453"/>
                    <a:pt x="757" y="1751"/>
                    <a:pt x="379" y="1751"/>
                  </a:cubicBezTo>
                  <a:lnTo>
                    <a:pt x="379" y="418"/>
                  </a:lnTo>
                  <a:close/>
                  <a:moveTo>
                    <a:pt x="379" y="0"/>
                  </a:moveTo>
                  <a:cubicBezTo>
                    <a:pt x="339" y="60"/>
                    <a:pt x="259" y="60"/>
                    <a:pt x="200" y="60"/>
                  </a:cubicBezTo>
                  <a:cubicBezTo>
                    <a:pt x="180" y="60"/>
                    <a:pt x="160" y="60"/>
                    <a:pt x="140" y="20"/>
                  </a:cubicBezTo>
                  <a:lnTo>
                    <a:pt x="1" y="20"/>
                  </a:lnTo>
                  <a:lnTo>
                    <a:pt x="1" y="2089"/>
                  </a:lnTo>
                  <a:lnTo>
                    <a:pt x="379" y="2089"/>
                  </a:lnTo>
                  <a:cubicBezTo>
                    <a:pt x="956" y="2089"/>
                    <a:pt x="1433" y="1612"/>
                    <a:pt x="1433" y="1055"/>
                  </a:cubicBezTo>
                  <a:cubicBezTo>
                    <a:pt x="1433" y="478"/>
                    <a:pt x="956" y="0"/>
                    <a:pt x="3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3" name="Google Shape;1553;p25"/>
            <p:cNvSpPr/>
            <p:nvPr/>
          </p:nvSpPr>
          <p:spPr>
            <a:xfrm>
              <a:off x="5067414" y="3030492"/>
              <a:ext cx="12257" cy="57769"/>
            </a:xfrm>
            <a:custGeom>
              <a:avLst/>
              <a:gdLst/>
              <a:ahLst/>
              <a:cxnLst/>
              <a:rect l="l" t="t" r="r" b="b"/>
              <a:pathLst>
                <a:path w="359" h="1692" extrusionOk="0">
                  <a:moveTo>
                    <a:pt x="199" y="1"/>
                  </a:moveTo>
                  <a:cubicBezTo>
                    <a:pt x="100" y="1"/>
                    <a:pt x="0" y="81"/>
                    <a:pt x="0" y="200"/>
                  </a:cubicBezTo>
                  <a:lnTo>
                    <a:pt x="0" y="1553"/>
                  </a:lnTo>
                  <a:lnTo>
                    <a:pt x="359" y="1692"/>
                  </a:lnTo>
                  <a:lnTo>
                    <a:pt x="359" y="200"/>
                  </a:lnTo>
                  <a:cubicBezTo>
                    <a:pt x="359" y="81"/>
                    <a:pt x="29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4" name="Google Shape;1554;p25"/>
            <p:cNvSpPr/>
            <p:nvPr/>
          </p:nvSpPr>
          <p:spPr>
            <a:xfrm>
              <a:off x="5336352" y="3030492"/>
              <a:ext cx="12940" cy="57769"/>
            </a:xfrm>
            <a:custGeom>
              <a:avLst/>
              <a:gdLst/>
              <a:ahLst/>
              <a:cxnLst/>
              <a:rect l="l" t="t" r="r" b="b"/>
              <a:pathLst>
                <a:path w="379" h="1692" extrusionOk="0">
                  <a:moveTo>
                    <a:pt x="200" y="1"/>
                  </a:moveTo>
                  <a:cubicBezTo>
                    <a:pt x="100" y="1"/>
                    <a:pt x="1" y="81"/>
                    <a:pt x="1" y="200"/>
                  </a:cubicBezTo>
                  <a:lnTo>
                    <a:pt x="1" y="1692"/>
                  </a:lnTo>
                  <a:lnTo>
                    <a:pt x="379" y="1553"/>
                  </a:lnTo>
                  <a:lnTo>
                    <a:pt x="379" y="200"/>
                  </a:lnTo>
                  <a:cubicBezTo>
                    <a:pt x="379" y="81"/>
                    <a:pt x="299" y="1"/>
                    <a:pt x="2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5" name="Google Shape;1555;p25"/>
            <p:cNvSpPr/>
            <p:nvPr/>
          </p:nvSpPr>
          <p:spPr>
            <a:xfrm>
              <a:off x="5136005" y="2938137"/>
              <a:ext cx="144013" cy="72041"/>
            </a:xfrm>
            <a:custGeom>
              <a:avLst/>
              <a:gdLst/>
              <a:ahLst/>
              <a:cxnLst/>
              <a:rect l="l" t="t" r="r" b="b"/>
              <a:pathLst>
                <a:path w="4218" h="2110" extrusionOk="0">
                  <a:moveTo>
                    <a:pt x="1" y="1"/>
                  </a:moveTo>
                  <a:cubicBezTo>
                    <a:pt x="1" y="100"/>
                    <a:pt x="1" y="180"/>
                    <a:pt x="20" y="279"/>
                  </a:cubicBezTo>
                  <a:cubicBezTo>
                    <a:pt x="140" y="1313"/>
                    <a:pt x="1035" y="2109"/>
                    <a:pt x="2109" y="2109"/>
                  </a:cubicBezTo>
                  <a:cubicBezTo>
                    <a:pt x="3183" y="2109"/>
                    <a:pt x="4079" y="1313"/>
                    <a:pt x="4198" y="279"/>
                  </a:cubicBezTo>
                  <a:cubicBezTo>
                    <a:pt x="4198" y="160"/>
                    <a:pt x="4218" y="100"/>
                    <a:pt x="4218" y="1"/>
                  </a:cubicBezTo>
                  <a:lnTo>
                    <a:pt x="3860" y="1"/>
                  </a:lnTo>
                  <a:cubicBezTo>
                    <a:pt x="3860" y="80"/>
                    <a:pt x="3860" y="140"/>
                    <a:pt x="3820" y="219"/>
                  </a:cubicBezTo>
                  <a:cubicBezTo>
                    <a:pt x="3721" y="1075"/>
                    <a:pt x="3004" y="1731"/>
                    <a:pt x="2109" y="1731"/>
                  </a:cubicBezTo>
                  <a:cubicBezTo>
                    <a:pt x="1214" y="1731"/>
                    <a:pt x="498" y="1075"/>
                    <a:pt x="398" y="219"/>
                  </a:cubicBezTo>
                  <a:cubicBezTo>
                    <a:pt x="398" y="140"/>
                    <a:pt x="379" y="80"/>
                    <a:pt x="3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6" name="Google Shape;1556;p25"/>
            <p:cNvSpPr/>
            <p:nvPr/>
          </p:nvSpPr>
          <p:spPr>
            <a:xfrm>
              <a:off x="5111560" y="2939503"/>
              <a:ext cx="191574" cy="103281"/>
            </a:xfrm>
            <a:custGeom>
              <a:avLst/>
              <a:gdLst/>
              <a:ahLst/>
              <a:cxnLst/>
              <a:rect l="l" t="t" r="r" b="b"/>
              <a:pathLst>
                <a:path w="5611" h="3025" extrusionOk="0">
                  <a:moveTo>
                    <a:pt x="199" y="0"/>
                  </a:moveTo>
                  <a:cubicBezTo>
                    <a:pt x="60" y="0"/>
                    <a:pt x="0" y="80"/>
                    <a:pt x="0" y="199"/>
                  </a:cubicBezTo>
                  <a:lnTo>
                    <a:pt x="0" y="398"/>
                  </a:lnTo>
                  <a:cubicBezTo>
                    <a:pt x="100" y="1870"/>
                    <a:pt x="1313" y="3024"/>
                    <a:pt x="2805" y="3024"/>
                  </a:cubicBezTo>
                  <a:cubicBezTo>
                    <a:pt x="4297" y="3024"/>
                    <a:pt x="5511" y="1850"/>
                    <a:pt x="5610" y="398"/>
                  </a:cubicBezTo>
                  <a:lnTo>
                    <a:pt x="5610" y="199"/>
                  </a:lnTo>
                  <a:cubicBezTo>
                    <a:pt x="5610" y="100"/>
                    <a:pt x="5531" y="0"/>
                    <a:pt x="5411" y="0"/>
                  </a:cubicBezTo>
                  <a:cubicBezTo>
                    <a:pt x="5292" y="0"/>
                    <a:pt x="5212" y="80"/>
                    <a:pt x="5212" y="199"/>
                  </a:cubicBezTo>
                  <a:lnTo>
                    <a:pt x="5212" y="299"/>
                  </a:lnTo>
                  <a:cubicBezTo>
                    <a:pt x="5232" y="1632"/>
                    <a:pt x="4138" y="2666"/>
                    <a:pt x="2825" y="2666"/>
                  </a:cubicBezTo>
                  <a:cubicBezTo>
                    <a:pt x="1512" y="2666"/>
                    <a:pt x="438" y="1632"/>
                    <a:pt x="398" y="299"/>
                  </a:cubicBezTo>
                  <a:lnTo>
                    <a:pt x="398" y="199"/>
                  </a:lnTo>
                  <a:cubicBezTo>
                    <a:pt x="398" y="100"/>
                    <a:pt x="31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7" name="Google Shape;1557;p25"/>
            <p:cNvSpPr/>
            <p:nvPr/>
          </p:nvSpPr>
          <p:spPr>
            <a:xfrm>
              <a:off x="5163183" y="2826765"/>
              <a:ext cx="88327" cy="40083"/>
            </a:xfrm>
            <a:custGeom>
              <a:avLst/>
              <a:gdLst/>
              <a:ahLst/>
              <a:cxnLst/>
              <a:rect l="l" t="t" r="r" b="b"/>
              <a:pathLst>
                <a:path w="2587" h="1174" extrusionOk="0">
                  <a:moveTo>
                    <a:pt x="199" y="0"/>
                  </a:moveTo>
                  <a:cubicBezTo>
                    <a:pt x="80" y="0"/>
                    <a:pt x="0" y="80"/>
                    <a:pt x="0" y="199"/>
                  </a:cubicBezTo>
                  <a:cubicBezTo>
                    <a:pt x="0" y="756"/>
                    <a:pt x="577" y="1174"/>
                    <a:pt x="1273" y="1174"/>
                  </a:cubicBezTo>
                  <a:cubicBezTo>
                    <a:pt x="1970" y="1174"/>
                    <a:pt x="2527" y="716"/>
                    <a:pt x="2527" y="199"/>
                  </a:cubicBezTo>
                  <a:cubicBezTo>
                    <a:pt x="2586" y="80"/>
                    <a:pt x="2487" y="0"/>
                    <a:pt x="2387" y="0"/>
                  </a:cubicBezTo>
                  <a:cubicBezTo>
                    <a:pt x="2288" y="0"/>
                    <a:pt x="2189" y="80"/>
                    <a:pt x="2189" y="199"/>
                  </a:cubicBezTo>
                  <a:cubicBezTo>
                    <a:pt x="2189" y="517"/>
                    <a:pt x="1791" y="796"/>
                    <a:pt x="1293" y="796"/>
                  </a:cubicBezTo>
                  <a:cubicBezTo>
                    <a:pt x="796" y="796"/>
                    <a:pt x="398" y="517"/>
                    <a:pt x="398" y="199"/>
                  </a:cubicBezTo>
                  <a:cubicBezTo>
                    <a:pt x="398" y="100"/>
                    <a:pt x="31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8" name="Google Shape;1558;p25"/>
            <p:cNvSpPr/>
            <p:nvPr/>
          </p:nvSpPr>
          <p:spPr>
            <a:xfrm>
              <a:off x="5201217" y="2744585"/>
              <a:ext cx="13623" cy="58418"/>
            </a:xfrm>
            <a:custGeom>
              <a:avLst/>
              <a:gdLst/>
              <a:ahLst/>
              <a:cxnLst/>
              <a:rect l="l" t="t" r="r" b="b"/>
              <a:pathLst>
                <a:path w="399" h="1711" extrusionOk="0">
                  <a:moveTo>
                    <a:pt x="199" y="0"/>
                  </a:moveTo>
                  <a:cubicBezTo>
                    <a:pt x="80" y="0"/>
                    <a:pt x="0" y="80"/>
                    <a:pt x="0" y="199"/>
                  </a:cubicBezTo>
                  <a:lnTo>
                    <a:pt x="0" y="1512"/>
                  </a:lnTo>
                  <a:cubicBezTo>
                    <a:pt x="20" y="1631"/>
                    <a:pt x="100" y="1711"/>
                    <a:pt x="199" y="1711"/>
                  </a:cubicBezTo>
                  <a:cubicBezTo>
                    <a:pt x="299" y="1711"/>
                    <a:pt x="398" y="1631"/>
                    <a:pt x="398" y="1512"/>
                  </a:cubicBezTo>
                  <a:lnTo>
                    <a:pt x="398" y="199"/>
                  </a:lnTo>
                  <a:cubicBezTo>
                    <a:pt x="398" y="100"/>
                    <a:pt x="31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59" name="Google Shape;1559;p25"/>
            <p:cNvSpPr/>
            <p:nvPr/>
          </p:nvSpPr>
          <p:spPr>
            <a:xfrm>
              <a:off x="5241266" y="2722153"/>
              <a:ext cx="50975" cy="20417"/>
            </a:xfrm>
            <a:custGeom>
              <a:avLst/>
              <a:gdLst/>
              <a:ahLst/>
              <a:cxnLst/>
              <a:rect l="l" t="t" r="r" b="b"/>
              <a:pathLst>
                <a:path w="1493" h="598" extrusionOk="0">
                  <a:moveTo>
                    <a:pt x="1274" y="1"/>
                  </a:moveTo>
                  <a:lnTo>
                    <a:pt x="160" y="239"/>
                  </a:lnTo>
                  <a:cubicBezTo>
                    <a:pt x="61" y="259"/>
                    <a:pt x="1" y="359"/>
                    <a:pt x="21" y="458"/>
                  </a:cubicBezTo>
                  <a:cubicBezTo>
                    <a:pt x="41" y="558"/>
                    <a:pt x="120" y="597"/>
                    <a:pt x="200" y="597"/>
                  </a:cubicBezTo>
                  <a:lnTo>
                    <a:pt x="220" y="597"/>
                  </a:lnTo>
                  <a:lnTo>
                    <a:pt x="1314" y="379"/>
                  </a:lnTo>
                  <a:cubicBezTo>
                    <a:pt x="1413" y="359"/>
                    <a:pt x="1493" y="259"/>
                    <a:pt x="1473" y="160"/>
                  </a:cubicBezTo>
                  <a:cubicBezTo>
                    <a:pt x="1473" y="60"/>
                    <a:pt x="1374" y="1"/>
                    <a:pt x="127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60" name="Google Shape;1560;p25"/>
            <p:cNvSpPr/>
            <p:nvPr/>
          </p:nvSpPr>
          <p:spPr>
            <a:xfrm>
              <a:off x="5123783" y="2715188"/>
              <a:ext cx="50292" cy="23319"/>
            </a:xfrm>
            <a:custGeom>
              <a:avLst/>
              <a:gdLst/>
              <a:ahLst/>
              <a:cxnLst/>
              <a:rect l="l" t="t" r="r" b="b"/>
              <a:pathLst>
                <a:path w="1473" h="683" extrusionOk="0">
                  <a:moveTo>
                    <a:pt x="211" y="1"/>
                  </a:moveTo>
                  <a:cubicBezTo>
                    <a:pt x="129" y="1"/>
                    <a:pt x="57" y="45"/>
                    <a:pt x="40" y="145"/>
                  </a:cubicBezTo>
                  <a:cubicBezTo>
                    <a:pt x="1" y="244"/>
                    <a:pt x="60" y="324"/>
                    <a:pt x="160" y="364"/>
                  </a:cubicBezTo>
                  <a:lnTo>
                    <a:pt x="1234" y="682"/>
                  </a:lnTo>
                  <a:lnTo>
                    <a:pt x="1274" y="682"/>
                  </a:lnTo>
                  <a:cubicBezTo>
                    <a:pt x="1353" y="682"/>
                    <a:pt x="1433" y="642"/>
                    <a:pt x="1453" y="563"/>
                  </a:cubicBezTo>
                  <a:cubicBezTo>
                    <a:pt x="1473" y="463"/>
                    <a:pt x="1433" y="364"/>
                    <a:pt x="1333" y="324"/>
                  </a:cubicBezTo>
                  <a:lnTo>
                    <a:pt x="259" y="6"/>
                  </a:lnTo>
                  <a:cubicBezTo>
                    <a:pt x="243" y="3"/>
                    <a:pt x="227" y="1"/>
                    <a:pt x="21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61" name="Google Shape;1561;p25"/>
            <p:cNvSpPr/>
            <p:nvPr/>
          </p:nvSpPr>
          <p:spPr>
            <a:xfrm>
              <a:off x="5195789" y="3067878"/>
              <a:ext cx="24480" cy="23797"/>
            </a:xfrm>
            <a:custGeom>
              <a:avLst/>
              <a:gdLst/>
              <a:ahLst/>
              <a:cxnLst/>
              <a:rect l="l" t="t" r="r" b="b"/>
              <a:pathLst>
                <a:path w="717" h="697" extrusionOk="0">
                  <a:moveTo>
                    <a:pt x="358" y="0"/>
                  </a:moveTo>
                  <a:cubicBezTo>
                    <a:pt x="159" y="0"/>
                    <a:pt x="0" y="159"/>
                    <a:pt x="0" y="358"/>
                  </a:cubicBezTo>
                  <a:cubicBezTo>
                    <a:pt x="0" y="557"/>
                    <a:pt x="159" y="696"/>
                    <a:pt x="358" y="696"/>
                  </a:cubicBezTo>
                  <a:cubicBezTo>
                    <a:pt x="557" y="696"/>
                    <a:pt x="716" y="557"/>
                    <a:pt x="716" y="358"/>
                  </a:cubicBezTo>
                  <a:cubicBezTo>
                    <a:pt x="716" y="159"/>
                    <a:pt x="557" y="0"/>
                    <a:pt x="35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62" name="Google Shape;1562;p25"/>
            <p:cNvSpPr/>
            <p:nvPr/>
          </p:nvSpPr>
          <p:spPr>
            <a:xfrm>
              <a:off x="5040236" y="2498044"/>
              <a:ext cx="334187" cy="195637"/>
            </a:xfrm>
            <a:custGeom>
              <a:avLst/>
              <a:gdLst/>
              <a:ahLst/>
              <a:cxnLst/>
              <a:rect l="l" t="t" r="r" b="b"/>
              <a:pathLst>
                <a:path w="9788" h="5730" extrusionOk="0">
                  <a:moveTo>
                    <a:pt x="5531" y="0"/>
                  </a:moveTo>
                  <a:cubicBezTo>
                    <a:pt x="5113" y="0"/>
                    <a:pt x="4735" y="338"/>
                    <a:pt x="4676" y="796"/>
                  </a:cubicBezTo>
                  <a:cubicBezTo>
                    <a:pt x="4676" y="855"/>
                    <a:pt x="4616" y="895"/>
                    <a:pt x="4576" y="935"/>
                  </a:cubicBezTo>
                  <a:cubicBezTo>
                    <a:pt x="4516" y="955"/>
                    <a:pt x="4477" y="955"/>
                    <a:pt x="4417" y="955"/>
                  </a:cubicBezTo>
                  <a:cubicBezTo>
                    <a:pt x="4334" y="929"/>
                    <a:pt x="4248" y="916"/>
                    <a:pt x="4163" y="916"/>
                  </a:cubicBezTo>
                  <a:cubicBezTo>
                    <a:pt x="3858" y="916"/>
                    <a:pt x="3558" y="1078"/>
                    <a:pt x="3402" y="1373"/>
                  </a:cubicBezTo>
                  <a:cubicBezTo>
                    <a:pt x="3382" y="1432"/>
                    <a:pt x="3323" y="1452"/>
                    <a:pt x="3283" y="1472"/>
                  </a:cubicBezTo>
                  <a:cubicBezTo>
                    <a:pt x="3223" y="1472"/>
                    <a:pt x="3144" y="1472"/>
                    <a:pt x="3124" y="1432"/>
                  </a:cubicBezTo>
                  <a:cubicBezTo>
                    <a:pt x="3005" y="1333"/>
                    <a:pt x="2825" y="1174"/>
                    <a:pt x="2547" y="1174"/>
                  </a:cubicBezTo>
                  <a:cubicBezTo>
                    <a:pt x="2050" y="1174"/>
                    <a:pt x="1652" y="1591"/>
                    <a:pt x="1652" y="2148"/>
                  </a:cubicBezTo>
                  <a:cubicBezTo>
                    <a:pt x="1652" y="2268"/>
                    <a:pt x="1692" y="2427"/>
                    <a:pt x="1731" y="2546"/>
                  </a:cubicBezTo>
                  <a:cubicBezTo>
                    <a:pt x="1751" y="2626"/>
                    <a:pt x="1731" y="2686"/>
                    <a:pt x="1692" y="2765"/>
                  </a:cubicBezTo>
                  <a:cubicBezTo>
                    <a:pt x="1659" y="2798"/>
                    <a:pt x="1614" y="2813"/>
                    <a:pt x="1567" y="2813"/>
                  </a:cubicBezTo>
                  <a:cubicBezTo>
                    <a:pt x="1528" y="2813"/>
                    <a:pt x="1489" y="2803"/>
                    <a:pt x="1453" y="2785"/>
                  </a:cubicBezTo>
                  <a:cubicBezTo>
                    <a:pt x="1314" y="2725"/>
                    <a:pt x="1155" y="2666"/>
                    <a:pt x="1015" y="2666"/>
                  </a:cubicBezTo>
                  <a:cubicBezTo>
                    <a:pt x="518" y="2666"/>
                    <a:pt x="120" y="3083"/>
                    <a:pt x="120" y="3640"/>
                  </a:cubicBezTo>
                  <a:cubicBezTo>
                    <a:pt x="120" y="3760"/>
                    <a:pt x="140" y="3859"/>
                    <a:pt x="160" y="3979"/>
                  </a:cubicBezTo>
                  <a:cubicBezTo>
                    <a:pt x="200" y="4038"/>
                    <a:pt x="160" y="4118"/>
                    <a:pt x="140" y="4138"/>
                  </a:cubicBezTo>
                  <a:cubicBezTo>
                    <a:pt x="41" y="4317"/>
                    <a:pt x="1" y="4476"/>
                    <a:pt x="1" y="4675"/>
                  </a:cubicBezTo>
                  <a:cubicBezTo>
                    <a:pt x="1" y="5172"/>
                    <a:pt x="359" y="5610"/>
                    <a:pt x="816" y="5650"/>
                  </a:cubicBezTo>
                  <a:cubicBezTo>
                    <a:pt x="856" y="5570"/>
                    <a:pt x="916" y="5411"/>
                    <a:pt x="936" y="5272"/>
                  </a:cubicBezTo>
                  <a:cubicBezTo>
                    <a:pt x="1095" y="4933"/>
                    <a:pt x="1135" y="4774"/>
                    <a:pt x="1254" y="4695"/>
                  </a:cubicBezTo>
                  <a:cubicBezTo>
                    <a:pt x="1294" y="4695"/>
                    <a:pt x="1314" y="4675"/>
                    <a:pt x="1334" y="4675"/>
                  </a:cubicBezTo>
                  <a:lnTo>
                    <a:pt x="8117" y="4675"/>
                  </a:lnTo>
                  <a:cubicBezTo>
                    <a:pt x="8177" y="4675"/>
                    <a:pt x="8197" y="4675"/>
                    <a:pt x="8216" y="4695"/>
                  </a:cubicBezTo>
                  <a:cubicBezTo>
                    <a:pt x="8316" y="4774"/>
                    <a:pt x="8395" y="4953"/>
                    <a:pt x="8515" y="5252"/>
                  </a:cubicBezTo>
                  <a:cubicBezTo>
                    <a:pt x="8574" y="5391"/>
                    <a:pt x="8674" y="5650"/>
                    <a:pt x="8754" y="5729"/>
                  </a:cubicBezTo>
                  <a:cubicBezTo>
                    <a:pt x="9211" y="5709"/>
                    <a:pt x="9589" y="5272"/>
                    <a:pt x="9589" y="4754"/>
                  </a:cubicBezTo>
                  <a:cubicBezTo>
                    <a:pt x="9589" y="4635"/>
                    <a:pt x="9569" y="4476"/>
                    <a:pt x="9509" y="4357"/>
                  </a:cubicBezTo>
                  <a:cubicBezTo>
                    <a:pt x="9490" y="4277"/>
                    <a:pt x="9490" y="4217"/>
                    <a:pt x="9549" y="4158"/>
                  </a:cubicBezTo>
                  <a:cubicBezTo>
                    <a:pt x="9688" y="3979"/>
                    <a:pt x="9788" y="3740"/>
                    <a:pt x="9788" y="3481"/>
                  </a:cubicBezTo>
                  <a:cubicBezTo>
                    <a:pt x="9788" y="2964"/>
                    <a:pt x="9390" y="2526"/>
                    <a:pt x="8893" y="2526"/>
                  </a:cubicBezTo>
                  <a:cubicBezTo>
                    <a:pt x="8654" y="2526"/>
                    <a:pt x="8395" y="2646"/>
                    <a:pt x="8216" y="2865"/>
                  </a:cubicBezTo>
                  <a:cubicBezTo>
                    <a:pt x="8190" y="2918"/>
                    <a:pt x="8137" y="2944"/>
                    <a:pt x="8081" y="2944"/>
                  </a:cubicBezTo>
                  <a:cubicBezTo>
                    <a:pt x="8053" y="2944"/>
                    <a:pt x="8024" y="2938"/>
                    <a:pt x="7998" y="2924"/>
                  </a:cubicBezTo>
                  <a:cubicBezTo>
                    <a:pt x="7918" y="2865"/>
                    <a:pt x="7878" y="2785"/>
                    <a:pt x="7898" y="2686"/>
                  </a:cubicBezTo>
                  <a:cubicBezTo>
                    <a:pt x="7918" y="2586"/>
                    <a:pt x="7958" y="2487"/>
                    <a:pt x="7958" y="2427"/>
                  </a:cubicBezTo>
                  <a:cubicBezTo>
                    <a:pt x="7958" y="1870"/>
                    <a:pt x="7560" y="1452"/>
                    <a:pt x="7063" y="1452"/>
                  </a:cubicBezTo>
                  <a:cubicBezTo>
                    <a:pt x="6903" y="1452"/>
                    <a:pt x="6784" y="1492"/>
                    <a:pt x="6625" y="1572"/>
                  </a:cubicBezTo>
                  <a:cubicBezTo>
                    <a:pt x="6603" y="1594"/>
                    <a:pt x="6578" y="1602"/>
                    <a:pt x="6552" y="1602"/>
                  </a:cubicBezTo>
                  <a:cubicBezTo>
                    <a:pt x="6507" y="1602"/>
                    <a:pt x="6457" y="1577"/>
                    <a:pt x="6406" y="1552"/>
                  </a:cubicBezTo>
                  <a:cubicBezTo>
                    <a:pt x="6366" y="1492"/>
                    <a:pt x="6327" y="1432"/>
                    <a:pt x="6366" y="1353"/>
                  </a:cubicBezTo>
                  <a:cubicBezTo>
                    <a:pt x="6406" y="1233"/>
                    <a:pt x="6426" y="1094"/>
                    <a:pt x="6426" y="975"/>
                  </a:cubicBezTo>
                  <a:cubicBezTo>
                    <a:pt x="6426" y="438"/>
                    <a:pt x="6028" y="0"/>
                    <a:pt x="553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63" name="Google Shape;1563;p25"/>
            <p:cNvSpPr/>
            <p:nvPr/>
          </p:nvSpPr>
          <p:spPr>
            <a:xfrm>
              <a:off x="5026648" y="2487835"/>
              <a:ext cx="360681" cy="220083"/>
            </a:xfrm>
            <a:custGeom>
              <a:avLst/>
              <a:gdLst/>
              <a:ahLst/>
              <a:cxnLst/>
              <a:rect l="l" t="t" r="r" b="b"/>
              <a:pathLst>
                <a:path w="10564" h="6446" extrusionOk="0">
                  <a:moveTo>
                    <a:pt x="5949" y="279"/>
                  </a:moveTo>
                  <a:cubicBezTo>
                    <a:pt x="6446" y="279"/>
                    <a:pt x="6844" y="697"/>
                    <a:pt x="6844" y="1254"/>
                  </a:cubicBezTo>
                  <a:cubicBezTo>
                    <a:pt x="6844" y="1373"/>
                    <a:pt x="6824" y="1493"/>
                    <a:pt x="6784" y="1612"/>
                  </a:cubicBezTo>
                  <a:cubicBezTo>
                    <a:pt x="6745" y="1692"/>
                    <a:pt x="6784" y="1771"/>
                    <a:pt x="6824" y="1811"/>
                  </a:cubicBezTo>
                  <a:cubicBezTo>
                    <a:pt x="6862" y="1849"/>
                    <a:pt x="6916" y="1863"/>
                    <a:pt x="6965" y="1863"/>
                  </a:cubicBezTo>
                  <a:cubicBezTo>
                    <a:pt x="6994" y="1863"/>
                    <a:pt x="7021" y="1858"/>
                    <a:pt x="7043" y="1851"/>
                  </a:cubicBezTo>
                  <a:cubicBezTo>
                    <a:pt x="7182" y="1771"/>
                    <a:pt x="7321" y="1711"/>
                    <a:pt x="7481" y="1711"/>
                  </a:cubicBezTo>
                  <a:cubicBezTo>
                    <a:pt x="7978" y="1711"/>
                    <a:pt x="8376" y="2149"/>
                    <a:pt x="8376" y="2686"/>
                  </a:cubicBezTo>
                  <a:cubicBezTo>
                    <a:pt x="8376" y="2766"/>
                    <a:pt x="8336" y="2865"/>
                    <a:pt x="8316" y="2965"/>
                  </a:cubicBezTo>
                  <a:cubicBezTo>
                    <a:pt x="8296" y="3044"/>
                    <a:pt x="8336" y="3144"/>
                    <a:pt x="8415" y="3184"/>
                  </a:cubicBezTo>
                  <a:cubicBezTo>
                    <a:pt x="8443" y="3204"/>
                    <a:pt x="8473" y="3213"/>
                    <a:pt x="8503" y="3213"/>
                  </a:cubicBezTo>
                  <a:cubicBezTo>
                    <a:pt x="8557" y="3213"/>
                    <a:pt x="8608" y="3183"/>
                    <a:pt x="8634" y="3144"/>
                  </a:cubicBezTo>
                  <a:cubicBezTo>
                    <a:pt x="8813" y="2905"/>
                    <a:pt x="9072" y="2786"/>
                    <a:pt x="9311" y="2786"/>
                  </a:cubicBezTo>
                  <a:cubicBezTo>
                    <a:pt x="9808" y="2786"/>
                    <a:pt x="10206" y="3203"/>
                    <a:pt x="10206" y="3760"/>
                  </a:cubicBezTo>
                  <a:cubicBezTo>
                    <a:pt x="10206" y="3999"/>
                    <a:pt x="10106" y="4258"/>
                    <a:pt x="9967" y="4437"/>
                  </a:cubicBezTo>
                  <a:cubicBezTo>
                    <a:pt x="9907" y="4477"/>
                    <a:pt x="9907" y="4556"/>
                    <a:pt x="9927" y="4636"/>
                  </a:cubicBezTo>
                  <a:cubicBezTo>
                    <a:pt x="9987" y="4755"/>
                    <a:pt x="10007" y="4874"/>
                    <a:pt x="10007" y="5034"/>
                  </a:cubicBezTo>
                  <a:cubicBezTo>
                    <a:pt x="10007" y="5551"/>
                    <a:pt x="9629" y="5968"/>
                    <a:pt x="9171" y="5988"/>
                  </a:cubicBezTo>
                  <a:cubicBezTo>
                    <a:pt x="9092" y="5929"/>
                    <a:pt x="8992" y="5670"/>
                    <a:pt x="8933" y="5531"/>
                  </a:cubicBezTo>
                  <a:cubicBezTo>
                    <a:pt x="8813" y="5232"/>
                    <a:pt x="8734" y="5073"/>
                    <a:pt x="8634" y="4974"/>
                  </a:cubicBezTo>
                  <a:cubicBezTo>
                    <a:pt x="8614" y="4954"/>
                    <a:pt x="8575" y="4954"/>
                    <a:pt x="8535" y="4954"/>
                  </a:cubicBezTo>
                  <a:lnTo>
                    <a:pt x="1751" y="4954"/>
                  </a:lnTo>
                  <a:cubicBezTo>
                    <a:pt x="1732" y="4954"/>
                    <a:pt x="1712" y="4954"/>
                    <a:pt x="1672" y="4974"/>
                  </a:cubicBezTo>
                  <a:cubicBezTo>
                    <a:pt x="1553" y="5034"/>
                    <a:pt x="1513" y="5193"/>
                    <a:pt x="1373" y="5531"/>
                  </a:cubicBezTo>
                  <a:cubicBezTo>
                    <a:pt x="1334" y="5670"/>
                    <a:pt x="1294" y="5849"/>
                    <a:pt x="1234" y="5929"/>
                  </a:cubicBezTo>
                  <a:cubicBezTo>
                    <a:pt x="797" y="5869"/>
                    <a:pt x="419" y="5471"/>
                    <a:pt x="419" y="4954"/>
                  </a:cubicBezTo>
                  <a:cubicBezTo>
                    <a:pt x="419" y="4755"/>
                    <a:pt x="458" y="4556"/>
                    <a:pt x="558" y="4397"/>
                  </a:cubicBezTo>
                  <a:cubicBezTo>
                    <a:pt x="598" y="4357"/>
                    <a:pt x="598" y="4298"/>
                    <a:pt x="598" y="4258"/>
                  </a:cubicBezTo>
                  <a:cubicBezTo>
                    <a:pt x="538" y="4138"/>
                    <a:pt x="538" y="4039"/>
                    <a:pt x="538" y="3900"/>
                  </a:cubicBezTo>
                  <a:cubicBezTo>
                    <a:pt x="538" y="3382"/>
                    <a:pt x="936" y="2945"/>
                    <a:pt x="1433" y="2945"/>
                  </a:cubicBezTo>
                  <a:cubicBezTo>
                    <a:pt x="1572" y="2945"/>
                    <a:pt x="1732" y="2985"/>
                    <a:pt x="1871" y="3064"/>
                  </a:cubicBezTo>
                  <a:cubicBezTo>
                    <a:pt x="1901" y="3079"/>
                    <a:pt x="1932" y="3086"/>
                    <a:pt x="1962" y="3086"/>
                  </a:cubicBezTo>
                  <a:cubicBezTo>
                    <a:pt x="2011" y="3086"/>
                    <a:pt x="2060" y="3069"/>
                    <a:pt x="2110" y="3044"/>
                  </a:cubicBezTo>
                  <a:cubicBezTo>
                    <a:pt x="2149" y="2985"/>
                    <a:pt x="2169" y="2885"/>
                    <a:pt x="2149" y="2806"/>
                  </a:cubicBezTo>
                  <a:cubicBezTo>
                    <a:pt x="2110" y="2686"/>
                    <a:pt x="2090" y="2567"/>
                    <a:pt x="2090" y="2408"/>
                  </a:cubicBezTo>
                  <a:cubicBezTo>
                    <a:pt x="2090" y="1890"/>
                    <a:pt x="2468" y="1453"/>
                    <a:pt x="2965" y="1453"/>
                  </a:cubicBezTo>
                  <a:cubicBezTo>
                    <a:pt x="3243" y="1453"/>
                    <a:pt x="3442" y="1572"/>
                    <a:pt x="3542" y="1692"/>
                  </a:cubicBezTo>
                  <a:cubicBezTo>
                    <a:pt x="3601" y="1751"/>
                    <a:pt x="3641" y="1751"/>
                    <a:pt x="3701" y="1751"/>
                  </a:cubicBezTo>
                  <a:cubicBezTo>
                    <a:pt x="3741" y="1751"/>
                    <a:pt x="3800" y="1692"/>
                    <a:pt x="3820" y="1652"/>
                  </a:cubicBezTo>
                  <a:cubicBezTo>
                    <a:pt x="3994" y="1352"/>
                    <a:pt x="4292" y="1177"/>
                    <a:pt x="4597" y="1177"/>
                  </a:cubicBezTo>
                  <a:cubicBezTo>
                    <a:pt x="4677" y="1177"/>
                    <a:pt x="4757" y="1189"/>
                    <a:pt x="4835" y="1214"/>
                  </a:cubicBezTo>
                  <a:cubicBezTo>
                    <a:pt x="4862" y="1232"/>
                    <a:pt x="4884" y="1242"/>
                    <a:pt x="4907" y="1242"/>
                  </a:cubicBezTo>
                  <a:cubicBezTo>
                    <a:pt x="4934" y="1242"/>
                    <a:pt x="4961" y="1227"/>
                    <a:pt x="4994" y="1194"/>
                  </a:cubicBezTo>
                  <a:cubicBezTo>
                    <a:pt x="5034" y="1174"/>
                    <a:pt x="5054" y="1115"/>
                    <a:pt x="5093" y="1075"/>
                  </a:cubicBezTo>
                  <a:cubicBezTo>
                    <a:pt x="5153" y="597"/>
                    <a:pt x="5531" y="279"/>
                    <a:pt x="5949" y="279"/>
                  </a:cubicBezTo>
                  <a:close/>
                  <a:moveTo>
                    <a:pt x="5929" y="1"/>
                  </a:moveTo>
                  <a:cubicBezTo>
                    <a:pt x="5392" y="1"/>
                    <a:pt x="4914" y="379"/>
                    <a:pt x="4735" y="936"/>
                  </a:cubicBezTo>
                  <a:cubicBezTo>
                    <a:pt x="4669" y="923"/>
                    <a:pt x="4602" y="917"/>
                    <a:pt x="4536" y="917"/>
                  </a:cubicBezTo>
                  <a:cubicBezTo>
                    <a:pt x="4183" y="917"/>
                    <a:pt x="3836" y="1089"/>
                    <a:pt x="3601" y="1373"/>
                  </a:cubicBezTo>
                  <a:cubicBezTo>
                    <a:pt x="3403" y="1254"/>
                    <a:pt x="3184" y="1174"/>
                    <a:pt x="2925" y="1174"/>
                  </a:cubicBezTo>
                  <a:cubicBezTo>
                    <a:pt x="2229" y="1174"/>
                    <a:pt x="1652" y="1771"/>
                    <a:pt x="1652" y="2527"/>
                  </a:cubicBezTo>
                  <a:lnTo>
                    <a:pt x="1652" y="2666"/>
                  </a:lnTo>
                  <a:cubicBezTo>
                    <a:pt x="1553" y="2646"/>
                    <a:pt x="1493" y="2646"/>
                    <a:pt x="1393" y="2646"/>
                  </a:cubicBezTo>
                  <a:cubicBezTo>
                    <a:pt x="697" y="2646"/>
                    <a:pt x="120" y="3243"/>
                    <a:pt x="120" y="3979"/>
                  </a:cubicBezTo>
                  <a:cubicBezTo>
                    <a:pt x="120" y="4118"/>
                    <a:pt x="140" y="4238"/>
                    <a:pt x="160" y="4357"/>
                  </a:cubicBezTo>
                  <a:cubicBezTo>
                    <a:pt x="61" y="4556"/>
                    <a:pt x="1" y="4815"/>
                    <a:pt x="1" y="5034"/>
                  </a:cubicBezTo>
                  <a:cubicBezTo>
                    <a:pt x="1" y="5770"/>
                    <a:pt x="558" y="6366"/>
                    <a:pt x="1254" y="6366"/>
                  </a:cubicBezTo>
                  <a:lnTo>
                    <a:pt x="1294" y="6366"/>
                  </a:lnTo>
                  <a:cubicBezTo>
                    <a:pt x="1533" y="6267"/>
                    <a:pt x="1612" y="6048"/>
                    <a:pt x="1732" y="5710"/>
                  </a:cubicBezTo>
                  <a:cubicBezTo>
                    <a:pt x="1751" y="5571"/>
                    <a:pt x="1811" y="5451"/>
                    <a:pt x="1831" y="5372"/>
                  </a:cubicBezTo>
                  <a:lnTo>
                    <a:pt x="8415" y="5372"/>
                  </a:lnTo>
                  <a:cubicBezTo>
                    <a:pt x="8475" y="5451"/>
                    <a:pt x="8515" y="5610"/>
                    <a:pt x="8575" y="5730"/>
                  </a:cubicBezTo>
                  <a:cubicBezTo>
                    <a:pt x="8674" y="6008"/>
                    <a:pt x="8774" y="6227"/>
                    <a:pt x="8893" y="6346"/>
                  </a:cubicBezTo>
                  <a:cubicBezTo>
                    <a:pt x="8913" y="6366"/>
                    <a:pt x="8972" y="6406"/>
                    <a:pt x="9012" y="6426"/>
                  </a:cubicBezTo>
                  <a:cubicBezTo>
                    <a:pt x="9052" y="6426"/>
                    <a:pt x="9072" y="6446"/>
                    <a:pt x="9092" y="6446"/>
                  </a:cubicBezTo>
                  <a:cubicBezTo>
                    <a:pt x="9152" y="6446"/>
                    <a:pt x="9191" y="6446"/>
                    <a:pt x="9271" y="6426"/>
                  </a:cubicBezTo>
                  <a:cubicBezTo>
                    <a:pt x="9888" y="6327"/>
                    <a:pt x="10365" y="5770"/>
                    <a:pt x="10365" y="5113"/>
                  </a:cubicBezTo>
                  <a:cubicBezTo>
                    <a:pt x="10365" y="4954"/>
                    <a:pt x="10345" y="4815"/>
                    <a:pt x="10285" y="4675"/>
                  </a:cubicBezTo>
                  <a:cubicBezTo>
                    <a:pt x="10464" y="4437"/>
                    <a:pt x="10564" y="4158"/>
                    <a:pt x="10564" y="3860"/>
                  </a:cubicBezTo>
                  <a:cubicBezTo>
                    <a:pt x="10564" y="3124"/>
                    <a:pt x="9987" y="2527"/>
                    <a:pt x="9291" y="2527"/>
                  </a:cubicBezTo>
                  <a:cubicBezTo>
                    <a:pt x="9072" y="2527"/>
                    <a:pt x="8873" y="2567"/>
                    <a:pt x="8694" y="2686"/>
                  </a:cubicBezTo>
                  <a:cubicBezTo>
                    <a:pt x="8654" y="2030"/>
                    <a:pt x="8097" y="1473"/>
                    <a:pt x="7461" y="1473"/>
                  </a:cubicBezTo>
                  <a:cubicBezTo>
                    <a:pt x="7381" y="1473"/>
                    <a:pt x="7282" y="1473"/>
                    <a:pt x="7202" y="1493"/>
                  </a:cubicBezTo>
                  <a:lnTo>
                    <a:pt x="7202" y="1353"/>
                  </a:lnTo>
                  <a:cubicBezTo>
                    <a:pt x="7202" y="597"/>
                    <a:pt x="6625" y="1"/>
                    <a:pt x="592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64" name="Google Shape;1564;p25"/>
            <p:cNvSpPr/>
            <p:nvPr/>
          </p:nvSpPr>
          <p:spPr>
            <a:xfrm>
              <a:off x="5527207" y="3226127"/>
              <a:ext cx="859196" cy="859196"/>
            </a:xfrm>
            <a:custGeom>
              <a:avLst/>
              <a:gdLst/>
              <a:ahLst/>
              <a:cxnLst/>
              <a:rect l="l" t="t" r="r" b="b"/>
              <a:pathLst>
                <a:path w="25165" h="25165" extrusionOk="0">
                  <a:moveTo>
                    <a:pt x="12931" y="4277"/>
                  </a:moveTo>
                  <a:cubicBezTo>
                    <a:pt x="15736" y="4277"/>
                    <a:pt x="18083" y="6425"/>
                    <a:pt x="18322" y="9171"/>
                  </a:cubicBezTo>
                  <a:lnTo>
                    <a:pt x="18342" y="9171"/>
                  </a:lnTo>
                  <a:lnTo>
                    <a:pt x="18342" y="9688"/>
                  </a:lnTo>
                  <a:lnTo>
                    <a:pt x="18342" y="10066"/>
                  </a:lnTo>
                  <a:lnTo>
                    <a:pt x="18342" y="11200"/>
                  </a:lnTo>
                  <a:cubicBezTo>
                    <a:pt x="18501" y="11399"/>
                    <a:pt x="18581" y="11657"/>
                    <a:pt x="18581" y="11896"/>
                  </a:cubicBezTo>
                  <a:cubicBezTo>
                    <a:pt x="18581" y="12155"/>
                    <a:pt x="18501" y="12393"/>
                    <a:pt x="18342" y="12592"/>
                  </a:cubicBezTo>
                  <a:lnTo>
                    <a:pt x="18342" y="17506"/>
                  </a:lnTo>
                  <a:lnTo>
                    <a:pt x="14562" y="17506"/>
                  </a:lnTo>
                  <a:cubicBezTo>
                    <a:pt x="14304" y="17625"/>
                    <a:pt x="14005" y="17724"/>
                    <a:pt x="13707" y="17804"/>
                  </a:cubicBezTo>
                  <a:lnTo>
                    <a:pt x="13707" y="18620"/>
                  </a:lnTo>
                  <a:lnTo>
                    <a:pt x="13965" y="18620"/>
                  </a:lnTo>
                  <a:cubicBezTo>
                    <a:pt x="16631" y="18620"/>
                    <a:pt x="18939" y="20231"/>
                    <a:pt x="19973" y="22519"/>
                  </a:cubicBezTo>
                  <a:cubicBezTo>
                    <a:pt x="19874" y="22618"/>
                    <a:pt x="19774" y="22678"/>
                    <a:pt x="19675" y="22737"/>
                  </a:cubicBezTo>
                  <a:cubicBezTo>
                    <a:pt x="18998" y="23215"/>
                    <a:pt x="18282" y="23613"/>
                    <a:pt x="17506" y="23931"/>
                  </a:cubicBezTo>
                  <a:lnTo>
                    <a:pt x="17128" y="24090"/>
                  </a:lnTo>
                  <a:cubicBezTo>
                    <a:pt x="15716" y="24627"/>
                    <a:pt x="14204" y="24965"/>
                    <a:pt x="12613" y="24965"/>
                  </a:cubicBezTo>
                  <a:cubicBezTo>
                    <a:pt x="11021" y="24965"/>
                    <a:pt x="9470" y="24667"/>
                    <a:pt x="8077" y="24090"/>
                  </a:cubicBezTo>
                  <a:lnTo>
                    <a:pt x="7699" y="23931"/>
                  </a:lnTo>
                  <a:cubicBezTo>
                    <a:pt x="6943" y="23613"/>
                    <a:pt x="6207" y="23215"/>
                    <a:pt x="5551" y="22737"/>
                  </a:cubicBezTo>
                  <a:lnTo>
                    <a:pt x="5252" y="22519"/>
                  </a:lnTo>
                  <a:cubicBezTo>
                    <a:pt x="6267" y="20211"/>
                    <a:pt x="8555" y="18620"/>
                    <a:pt x="11240" y="18620"/>
                  </a:cubicBezTo>
                  <a:lnTo>
                    <a:pt x="11519" y="18620"/>
                  </a:lnTo>
                  <a:lnTo>
                    <a:pt x="11519" y="17804"/>
                  </a:lnTo>
                  <a:cubicBezTo>
                    <a:pt x="11220" y="17724"/>
                    <a:pt x="10922" y="17625"/>
                    <a:pt x="10643" y="17506"/>
                  </a:cubicBezTo>
                  <a:lnTo>
                    <a:pt x="6864" y="17506"/>
                  </a:lnTo>
                  <a:lnTo>
                    <a:pt x="6864" y="12592"/>
                  </a:lnTo>
                  <a:cubicBezTo>
                    <a:pt x="6705" y="12393"/>
                    <a:pt x="6645" y="12155"/>
                    <a:pt x="6645" y="11896"/>
                  </a:cubicBezTo>
                  <a:cubicBezTo>
                    <a:pt x="6645" y="11657"/>
                    <a:pt x="6705" y="11399"/>
                    <a:pt x="6864" y="11200"/>
                  </a:cubicBezTo>
                  <a:lnTo>
                    <a:pt x="6864" y="10066"/>
                  </a:lnTo>
                  <a:lnTo>
                    <a:pt x="6864" y="9688"/>
                  </a:lnTo>
                  <a:lnTo>
                    <a:pt x="6864" y="9171"/>
                  </a:lnTo>
                  <a:lnTo>
                    <a:pt x="6884" y="9171"/>
                  </a:lnTo>
                  <a:cubicBezTo>
                    <a:pt x="7162" y="6425"/>
                    <a:pt x="9470" y="4277"/>
                    <a:pt x="12275" y="4277"/>
                  </a:cubicBezTo>
                  <a:close/>
                  <a:moveTo>
                    <a:pt x="12593" y="0"/>
                  </a:moveTo>
                  <a:cubicBezTo>
                    <a:pt x="5650" y="0"/>
                    <a:pt x="1" y="5610"/>
                    <a:pt x="1" y="12572"/>
                  </a:cubicBezTo>
                  <a:cubicBezTo>
                    <a:pt x="1" y="19515"/>
                    <a:pt x="5630" y="25164"/>
                    <a:pt x="12593" y="25164"/>
                  </a:cubicBezTo>
                  <a:cubicBezTo>
                    <a:pt x="19516" y="25164"/>
                    <a:pt x="25165" y="19535"/>
                    <a:pt x="25165" y="12572"/>
                  </a:cubicBezTo>
                  <a:cubicBezTo>
                    <a:pt x="25165" y="5610"/>
                    <a:pt x="19555" y="0"/>
                    <a:pt x="12593"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5" name="Google Shape;1565;p25"/>
            <p:cNvSpPr/>
            <p:nvPr/>
          </p:nvSpPr>
          <p:spPr>
            <a:xfrm>
              <a:off x="5970715" y="3882888"/>
              <a:ext cx="76104" cy="97135"/>
            </a:xfrm>
            <a:custGeom>
              <a:avLst/>
              <a:gdLst/>
              <a:ahLst/>
              <a:cxnLst/>
              <a:rect l="l" t="t" r="r" b="b"/>
              <a:pathLst>
                <a:path w="2229" h="2845" extrusionOk="0">
                  <a:moveTo>
                    <a:pt x="2030" y="0"/>
                  </a:moveTo>
                  <a:cubicBezTo>
                    <a:pt x="1851" y="1055"/>
                    <a:pt x="1035" y="1870"/>
                    <a:pt x="1" y="2049"/>
                  </a:cubicBezTo>
                  <a:cubicBezTo>
                    <a:pt x="259" y="2467"/>
                    <a:pt x="538" y="2845"/>
                    <a:pt x="697" y="2845"/>
                  </a:cubicBezTo>
                  <a:cubicBezTo>
                    <a:pt x="1791" y="2845"/>
                    <a:pt x="2149" y="1572"/>
                    <a:pt x="2209" y="915"/>
                  </a:cubicBezTo>
                  <a:cubicBezTo>
                    <a:pt x="2229" y="478"/>
                    <a:pt x="2149" y="159"/>
                    <a:pt x="203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66" name="Google Shape;1566;p25"/>
            <p:cNvSpPr/>
            <p:nvPr/>
          </p:nvSpPr>
          <p:spPr>
            <a:xfrm>
              <a:off x="5866820" y="3882888"/>
              <a:ext cx="76104" cy="97135"/>
            </a:xfrm>
            <a:custGeom>
              <a:avLst/>
              <a:gdLst/>
              <a:ahLst/>
              <a:cxnLst/>
              <a:rect l="l" t="t" r="r" b="b"/>
              <a:pathLst>
                <a:path w="2229" h="2845" extrusionOk="0">
                  <a:moveTo>
                    <a:pt x="199" y="0"/>
                  </a:moveTo>
                  <a:cubicBezTo>
                    <a:pt x="80" y="120"/>
                    <a:pt x="0" y="458"/>
                    <a:pt x="20" y="915"/>
                  </a:cubicBezTo>
                  <a:cubicBezTo>
                    <a:pt x="80" y="1592"/>
                    <a:pt x="458" y="2845"/>
                    <a:pt x="1552" y="2845"/>
                  </a:cubicBezTo>
                  <a:cubicBezTo>
                    <a:pt x="1691" y="2845"/>
                    <a:pt x="1989" y="2467"/>
                    <a:pt x="2228" y="2010"/>
                  </a:cubicBezTo>
                  <a:cubicBezTo>
                    <a:pt x="1194" y="1850"/>
                    <a:pt x="378" y="1055"/>
                    <a:pt x="19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67" name="Google Shape;1567;p25"/>
            <p:cNvSpPr/>
            <p:nvPr/>
          </p:nvSpPr>
          <p:spPr>
            <a:xfrm>
              <a:off x="5716697" y="3880157"/>
              <a:ext cx="483629" cy="198368"/>
            </a:xfrm>
            <a:custGeom>
              <a:avLst/>
              <a:gdLst/>
              <a:ahLst/>
              <a:cxnLst/>
              <a:rect l="l" t="t" r="r" b="b"/>
              <a:pathLst>
                <a:path w="14165" h="5810" extrusionOk="0">
                  <a:moveTo>
                    <a:pt x="7043" y="4218"/>
                  </a:moveTo>
                  <a:cubicBezTo>
                    <a:pt x="7262" y="4218"/>
                    <a:pt x="7461" y="4417"/>
                    <a:pt x="7461" y="4636"/>
                  </a:cubicBezTo>
                  <a:cubicBezTo>
                    <a:pt x="7481" y="4855"/>
                    <a:pt x="7282" y="5054"/>
                    <a:pt x="7043" y="5054"/>
                  </a:cubicBezTo>
                  <a:cubicBezTo>
                    <a:pt x="6804" y="5054"/>
                    <a:pt x="6605" y="4855"/>
                    <a:pt x="6605" y="4636"/>
                  </a:cubicBezTo>
                  <a:cubicBezTo>
                    <a:pt x="6605" y="4417"/>
                    <a:pt x="6804" y="4218"/>
                    <a:pt x="7043" y="4218"/>
                  </a:cubicBezTo>
                  <a:close/>
                  <a:moveTo>
                    <a:pt x="4218" y="1"/>
                  </a:moveTo>
                  <a:lnTo>
                    <a:pt x="4218" y="1"/>
                  </a:lnTo>
                  <a:cubicBezTo>
                    <a:pt x="2308" y="478"/>
                    <a:pt x="757" y="1831"/>
                    <a:pt x="1" y="3581"/>
                  </a:cubicBezTo>
                  <a:cubicBezTo>
                    <a:pt x="657" y="4059"/>
                    <a:pt x="1393" y="4457"/>
                    <a:pt x="2149" y="4775"/>
                  </a:cubicBezTo>
                  <a:lnTo>
                    <a:pt x="2149" y="3084"/>
                  </a:lnTo>
                  <a:cubicBezTo>
                    <a:pt x="2149" y="2985"/>
                    <a:pt x="2229" y="2885"/>
                    <a:pt x="2348" y="2885"/>
                  </a:cubicBezTo>
                  <a:cubicBezTo>
                    <a:pt x="2487" y="2885"/>
                    <a:pt x="2547" y="2965"/>
                    <a:pt x="2547" y="3084"/>
                  </a:cubicBezTo>
                  <a:lnTo>
                    <a:pt x="2547" y="4934"/>
                  </a:lnTo>
                  <a:cubicBezTo>
                    <a:pt x="3979" y="5471"/>
                    <a:pt x="5491" y="5809"/>
                    <a:pt x="7083" y="5809"/>
                  </a:cubicBezTo>
                  <a:cubicBezTo>
                    <a:pt x="8674" y="5809"/>
                    <a:pt x="10206" y="5511"/>
                    <a:pt x="11598" y="4934"/>
                  </a:cubicBezTo>
                  <a:lnTo>
                    <a:pt x="11598" y="3084"/>
                  </a:lnTo>
                  <a:cubicBezTo>
                    <a:pt x="11598" y="2985"/>
                    <a:pt x="11678" y="2885"/>
                    <a:pt x="11797" y="2885"/>
                  </a:cubicBezTo>
                  <a:cubicBezTo>
                    <a:pt x="11936" y="2885"/>
                    <a:pt x="11996" y="2965"/>
                    <a:pt x="11996" y="3084"/>
                  </a:cubicBezTo>
                  <a:lnTo>
                    <a:pt x="11996" y="4775"/>
                  </a:lnTo>
                  <a:cubicBezTo>
                    <a:pt x="12772" y="4457"/>
                    <a:pt x="13488" y="4059"/>
                    <a:pt x="14164" y="3581"/>
                  </a:cubicBezTo>
                  <a:cubicBezTo>
                    <a:pt x="13349" y="1831"/>
                    <a:pt x="11817" y="478"/>
                    <a:pt x="9888" y="1"/>
                  </a:cubicBezTo>
                  <a:lnTo>
                    <a:pt x="9888" y="1"/>
                  </a:lnTo>
                  <a:cubicBezTo>
                    <a:pt x="10027" y="259"/>
                    <a:pt x="10067" y="598"/>
                    <a:pt x="10047" y="995"/>
                  </a:cubicBezTo>
                  <a:cubicBezTo>
                    <a:pt x="9967" y="2090"/>
                    <a:pt x="9311" y="3263"/>
                    <a:pt x="8157" y="3263"/>
                  </a:cubicBezTo>
                  <a:cubicBezTo>
                    <a:pt x="7739" y="3263"/>
                    <a:pt x="7282" y="2567"/>
                    <a:pt x="7063" y="2129"/>
                  </a:cubicBezTo>
                  <a:cubicBezTo>
                    <a:pt x="6824" y="2567"/>
                    <a:pt x="6386" y="3263"/>
                    <a:pt x="5969" y="3263"/>
                  </a:cubicBezTo>
                  <a:cubicBezTo>
                    <a:pt x="4775" y="3263"/>
                    <a:pt x="4139" y="2090"/>
                    <a:pt x="4079" y="995"/>
                  </a:cubicBezTo>
                  <a:cubicBezTo>
                    <a:pt x="4059" y="578"/>
                    <a:pt x="4099" y="239"/>
                    <a:pt x="421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568" name="Google Shape;1568;p25"/>
            <p:cNvSpPr/>
            <p:nvPr/>
          </p:nvSpPr>
          <p:spPr>
            <a:xfrm>
              <a:off x="5884472" y="3875411"/>
              <a:ext cx="146062" cy="65929"/>
            </a:xfrm>
            <a:custGeom>
              <a:avLst/>
              <a:gdLst/>
              <a:ahLst/>
              <a:cxnLst/>
              <a:rect l="l" t="t" r="r" b="b"/>
              <a:pathLst>
                <a:path w="4278" h="1931" extrusionOk="0">
                  <a:moveTo>
                    <a:pt x="716" y="1"/>
                  </a:moveTo>
                  <a:cubicBezTo>
                    <a:pt x="478" y="1"/>
                    <a:pt x="259" y="20"/>
                    <a:pt x="0" y="40"/>
                  </a:cubicBezTo>
                  <a:cubicBezTo>
                    <a:pt x="100" y="1035"/>
                    <a:pt x="896" y="1811"/>
                    <a:pt x="1890" y="1910"/>
                  </a:cubicBezTo>
                  <a:cubicBezTo>
                    <a:pt x="1890" y="1910"/>
                    <a:pt x="1890" y="1890"/>
                    <a:pt x="1910" y="1890"/>
                  </a:cubicBezTo>
                  <a:lnTo>
                    <a:pt x="2010" y="1930"/>
                  </a:lnTo>
                  <a:lnTo>
                    <a:pt x="2268" y="1930"/>
                  </a:lnTo>
                  <a:lnTo>
                    <a:pt x="2368" y="1890"/>
                  </a:lnTo>
                  <a:cubicBezTo>
                    <a:pt x="2368" y="1890"/>
                    <a:pt x="2368" y="1910"/>
                    <a:pt x="2387" y="1910"/>
                  </a:cubicBezTo>
                  <a:cubicBezTo>
                    <a:pt x="3382" y="1811"/>
                    <a:pt x="4158" y="1015"/>
                    <a:pt x="4277" y="40"/>
                  </a:cubicBezTo>
                  <a:cubicBezTo>
                    <a:pt x="4058" y="20"/>
                    <a:pt x="3800" y="1"/>
                    <a:pt x="3561" y="1"/>
                  </a:cubicBezTo>
                  <a:lnTo>
                    <a:pt x="3263" y="1"/>
                  </a:lnTo>
                  <a:cubicBezTo>
                    <a:pt x="3143" y="518"/>
                    <a:pt x="2686" y="935"/>
                    <a:pt x="2129" y="935"/>
                  </a:cubicBezTo>
                  <a:cubicBezTo>
                    <a:pt x="1572" y="935"/>
                    <a:pt x="1094" y="518"/>
                    <a:pt x="10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69" name="Google Shape;1569;p25"/>
            <p:cNvSpPr/>
            <p:nvPr/>
          </p:nvSpPr>
          <p:spPr>
            <a:xfrm>
              <a:off x="5994478" y="3861822"/>
              <a:ext cx="215337" cy="141999"/>
            </a:xfrm>
            <a:custGeom>
              <a:avLst/>
              <a:gdLst/>
              <a:ahLst/>
              <a:cxnLst/>
              <a:rect l="l" t="t" r="r" b="b"/>
              <a:pathLst>
                <a:path w="6307" h="4159" extrusionOk="0">
                  <a:moveTo>
                    <a:pt x="21" y="1"/>
                  </a:moveTo>
                  <a:lnTo>
                    <a:pt x="21" y="219"/>
                  </a:lnTo>
                  <a:cubicBezTo>
                    <a:pt x="21" y="279"/>
                    <a:pt x="21" y="319"/>
                    <a:pt x="1" y="379"/>
                  </a:cubicBezTo>
                  <a:lnTo>
                    <a:pt x="299" y="379"/>
                  </a:lnTo>
                  <a:cubicBezTo>
                    <a:pt x="538" y="379"/>
                    <a:pt x="757" y="399"/>
                    <a:pt x="1016" y="418"/>
                  </a:cubicBezTo>
                  <a:cubicBezTo>
                    <a:pt x="1016" y="339"/>
                    <a:pt x="1035" y="279"/>
                    <a:pt x="1035" y="200"/>
                  </a:cubicBezTo>
                  <a:lnTo>
                    <a:pt x="1433" y="200"/>
                  </a:lnTo>
                  <a:lnTo>
                    <a:pt x="1433" y="219"/>
                  </a:lnTo>
                  <a:cubicBezTo>
                    <a:pt x="1592" y="259"/>
                    <a:pt x="1712" y="399"/>
                    <a:pt x="1791" y="578"/>
                  </a:cubicBezTo>
                  <a:cubicBezTo>
                    <a:pt x="3701" y="1035"/>
                    <a:pt x="5233" y="2388"/>
                    <a:pt x="6009" y="4158"/>
                  </a:cubicBezTo>
                  <a:lnTo>
                    <a:pt x="6307" y="3920"/>
                  </a:lnTo>
                  <a:cubicBezTo>
                    <a:pt x="5273" y="1612"/>
                    <a:pt x="2985" y="1"/>
                    <a:pt x="2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0" name="Google Shape;1570;p25"/>
            <p:cNvSpPr/>
            <p:nvPr/>
          </p:nvSpPr>
          <p:spPr>
            <a:xfrm>
              <a:off x="5706523" y="3861139"/>
              <a:ext cx="214654" cy="140633"/>
            </a:xfrm>
            <a:custGeom>
              <a:avLst/>
              <a:gdLst/>
              <a:ahLst/>
              <a:cxnLst/>
              <a:rect l="l" t="t" r="r" b="b"/>
              <a:pathLst>
                <a:path w="6287" h="4119" extrusionOk="0">
                  <a:moveTo>
                    <a:pt x="5988" y="1"/>
                  </a:moveTo>
                  <a:cubicBezTo>
                    <a:pt x="3323" y="1"/>
                    <a:pt x="1015" y="1612"/>
                    <a:pt x="0" y="3900"/>
                  </a:cubicBezTo>
                  <a:lnTo>
                    <a:pt x="299" y="4119"/>
                  </a:lnTo>
                  <a:cubicBezTo>
                    <a:pt x="1015" y="2388"/>
                    <a:pt x="2587" y="1035"/>
                    <a:pt x="4496" y="558"/>
                  </a:cubicBezTo>
                  <a:cubicBezTo>
                    <a:pt x="4576" y="399"/>
                    <a:pt x="4695" y="259"/>
                    <a:pt x="4854" y="220"/>
                  </a:cubicBezTo>
                  <a:lnTo>
                    <a:pt x="4854" y="200"/>
                  </a:lnTo>
                  <a:lnTo>
                    <a:pt x="5252" y="200"/>
                  </a:lnTo>
                  <a:cubicBezTo>
                    <a:pt x="5252" y="259"/>
                    <a:pt x="5252" y="339"/>
                    <a:pt x="5272" y="419"/>
                  </a:cubicBezTo>
                  <a:cubicBezTo>
                    <a:pt x="5491" y="399"/>
                    <a:pt x="5749" y="359"/>
                    <a:pt x="5988" y="359"/>
                  </a:cubicBezTo>
                  <a:lnTo>
                    <a:pt x="6287" y="359"/>
                  </a:lnTo>
                  <a:cubicBezTo>
                    <a:pt x="6287" y="319"/>
                    <a:pt x="6267" y="259"/>
                    <a:pt x="6267" y="220"/>
                  </a:cubicBezTo>
                  <a:lnTo>
                    <a:pt x="6267"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1" name="Google Shape;1571;p25"/>
            <p:cNvSpPr/>
            <p:nvPr/>
          </p:nvSpPr>
          <p:spPr>
            <a:xfrm>
              <a:off x="6047467" y="3668270"/>
              <a:ext cx="93755" cy="142647"/>
            </a:xfrm>
            <a:custGeom>
              <a:avLst/>
              <a:gdLst/>
              <a:ahLst/>
              <a:cxnLst/>
              <a:rect l="l" t="t" r="r" b="b"/>
              <a:pathLst>
                <a:path w="2746" h="4178" extrusionOk="0">
                  <a:moveTo>
                    <a:pt x="2746" y="0"/>
                  </a:moveTo>
                  <a:cubicBezTo>
                    <a:pt x="2567" y="100"/>
                    <a:pt x="2368" y="179"/>
                    <a:pt x="2149" y="179"/>
                  </a:cubicBezTo>
                  <a:lnTo>
                    <a:pt x="2089" y="179"/>
                  </a:lnTo>
                  <a:lnTo>
                    <a:pt x="2089" y="279"/>
                  </a:lnTo>
                  <a:cubicBezTo>
                    <a:pt x="2089" y="1890"/>
                    <a:pt x="1274" y="3322"/>
                    <a:pt x="1" y="4178"/>
                  </a:cubicBezTo>
                  <a:lnTo>
                    <a:pt x="2746" y="4178"/>
                  </a:lnTo>
                  <a:lnTo>
                    <a:pt x="2746" y="0"/>
                  </a:ln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1572" name="Google Shape;1572;p25"/>
            <p:cNvSpPr/>
            <p:nvPr/>
          </p:nvSpPr>
          <p:spPr>
            <a:xfrm>
              <a:off x="5773749" y="3555532"/>
              <a:ext cx="21783" cy="41449"/>
            </a:xfrm>
            <a:custGeom>
              <a:avLst/>
              <a:gdLst/>
              <a:ahLst/>
              <a:cxnLst/>
              <a:rect l="l" t="t" r="r" b="b"/>
              <a:pathLst>
                <a:path w="638" h="1214" extrusionOk="0">
                  <a:moveTo>
                    <a:pt x="637" y="0"/>
                  </a:moveTo>
                  <a:cubicBezTo>
                    <a:pt x="220" y="139"/>
                    <a:pt x="1" y="298"/>
                    <a:pt x="1" y="418"/>
                  </a:cubicBezTo>
                  <a:lnTo>
                    <a:pt x="1" y="1214"/>
                  </a:lnTo>
                  <a:cubicBezTo>
                    <a:pt x="160" y="1114"/>
                    <a:pt x="359" y="1034"/>
                    <a:pt x="598" y="1034"/>
                  </a:cubicBezTo>
                  <a:lnTo>
                    <a:pt x="637" y="1034"/>
                  </a:lnTo>
                  <a:lnTo>
                    <a:pt x="637" y="0"/>
                  </a:ln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1573" name="Google Shape;1573;p25"/>
            <p:cNvSpPr/>
            <p:nvPr/>
          </p:nvSpPr>
          <p:spPr>
            <a:xfrm>
              <a:off x="5773749" y="3668270"/>
              <a:ext cx="93107" cy="142647"/>
            </a:xfrm>
            <a:custGeom>
              <a:avLst/>
              <a:gdLst/>
              <a:ahLst/>
              <a:cxnLst/>
              <a:rect l="l" t="t" r="r" b="b"/>
              <a:pathLst>
                <a:path w="2727" h="4178" extrusionOk="0">
                  <a:moveTo>
                    <a:pt x="1" y="0"/>
                  </a:moveTo>
                  <a:lnTo>
                    <a:pt x="1" y="4178"/>
                  </a:lnTo>
                  <a:lnTo>
                    <a:pt x="2726" y="4178"/>
                  </a:lnTo>
                  <a:cubicBezTo>
                    <a:pt x="1493" y="3322"/>
                    <a:pt x="637" y="1890"/>
                    <a:pt x="637" y="279"/>
                  </a:cubicBezTo>
                  <a:lnTo>
                    <a:pt x="637" y="179"/>
                  </a:lnTo>
                  <a:lnTo>
                    <a:pt x="598" y="179"/>
                  </a:lnTo>
                  <a:cubicBezTo>
                    <a:pt x="399" y="179"/>
                    <a:pt x="160" y="100"/>
                    <a:pt x="1" y="0"/>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1574" name="Google Shape;1574;p25"/>
            <p:cNvSpPr/>
            <p:nvPr/>
          </p:nvSpPr>
          <p:spPr>
            <a:xfrm>
              <a:off x="6118107" y="3556181"/>
              <a:ext cx="22432" cy="41483"/>
            </a:xfrm>
            <a:custGeom>
              <a:avLst/>
              <a:gdLst/>
              <a:ahLst/>
              <a:cxnLst/>
              <a:rect l="l" t="t" r="r" b="b"/>
              <a:pathLst>
                <a:path w="657" h="1215" extrusionOk="0">
                  <a:moveTo>
                    <a:pt x="0" y="1"/>
                  </a:moveTo>
                  <a:lnTo>
                    <a:pt x="0" y="1035"/>
                  </a:lnTo>
                  <a:lnTo>
                    <a:pt x="60" y="1035"/>
                  </a:lnTo>
                  <a:cubicBezTo>
                    <a:pt x="279" y="1035"/>
                    <a:pt x="478" y="1115"/>
                    <a:pt x="657" y="1214"/>
                  </a:cubicBezTo>
                  <a:lnTo>
                    <a:pt x="657" y="419"/>
                  </a:lnTo>
                  <a:cubicBezTo>
                    <a:pt x="657" y="319"/>
                    <a:pt x="498" y="180"/>
                    <a:pt x="0" y="1"/>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1575" name="Google Shape;1575;p25"/>
            <p:cNvSpPr/>
            <p:nvPr/>
          </p:nvSpPr>
          <p:spPr>
            <a:xfrm>
              <a:off x="5760843" y="3570452"/>
              <a:ext cx="12940" cy="39435"/>
            </a:xfrm>
            <a:custGeom>
              <a:avLst/>
              <a:gdLst/>
              <a:ahLst/>
              <a:cxnLst/>
              <a:rect l="l" t="t" r="r" b="b"/>
              <a:pathLst>
                <a:path w="379" h="1155" extrusionOk="0">
                  <a:moveTo>
                    <a:pt x="1" y="1"/>
                  </a:moveTo>
                  <a:lnTo>
                    <a:pt x="1" y="1154"/>
                  </a:lnTo>
                  <a:cubicBezTo>
                    <a:pt x="100" y="995"/>
                    <a:pt x="220" y="876"/>
                    <a:pt x="379" y="796"/>
                  </a:cubicBezTo>
                  <a:lnTo>
                    <a:pt x="37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6" name="Google Shape;1576;p25"/>
            <p:cNvSpPr/>
            <p:nvPr/>
          </p:nvSpPr>
          <p:spPr>
            <a:xfrm>
              <a:off x="5760843" y="3539212"/>
              <a:ext cx="717" cy="17686"/>
            </a:xfrm>
            <a:custGeom>
              <a:avLst/>
              <a:gdLst/>
              <a:ahLst/>
              <a:cxnLst/>
              <a:rect l="l" t="t" r="r" b="b"/>
              <a:pathLst>
                <a:path w="21" h="518" extrusionOk="0">
                  <a:moveTo>
                    <a:pt x="1" y="1"/>
                  </a:moveTo>
                  <a:lnTo>
                    <a:pt x="1" y="518"/>
                  </a:lnTo>
                  <a:cubicBezTo>
                    <a:pt x="1" y="339"/>
                    <a:pt x="1" y="180"/>
                    <a:pt x="2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7" name="Google Shape;1577;p25"/>
            <p:cNvSpPr/>
            <p:nvPr/>
          </p:nvSpPr>
          <p:spPr>
            <a:xfrm>
              <a:off x="6152728" y="3539212"/>
              <a:ext cx="1400" cy="17686"/>
            </a:xfrm>
            <a:custGeom>
              <a:avLst/>
              <a:gdLst/>
              <a:ahLst/>
              <a:cxnLst/>
              <a:rect l="l" t="t" r="r" b="b"/>
              <a:pathLst>
                <a:path w="41" h="518" extrusionOk="0">
                  <a:moveTo>
                    <a:pt x="1" y="1"/>
                  </a:moveTo>
                  <a:cubicBezTo>
                    <a:pt x="41" y="180"/>
                    <a:pt x="41" y="339"/>
                    <a:pt x="41" y="518"/>
                  </a:cubicBezTo>
                  <a:lnTo>
                    <a:pt x="41"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8" name="Google Shape;1578;p25"/>
            <p:cNvSpPr/>
            <p:nvPr/>
          </p:nvSpPr>
          <p:spPr>
            <a:xfrm>
              <a:off x="6025070" y="3656047"/>
              <a:ext cx="129059" cy="167776"/>
            </a:xfrm>
            <a:custGeom>
              <a:avLst/>
              <a:gdLst/>
              <a:ahLst/>
              <a:cxnLst/>
              <a:rect l="l" t="t" r="r" b="b"/>
              <a:pathLst>
                <a:path w="3780" h="4914" extrusionOk="0">
                  <a:moveTo>
                    <a:pt x="3780" y="0"/>
                  </a:moveTo>
                  <a:cubicBezTo>
                    <a:pt x="3680" y="159"/>
                    <a:pt x="3521" y="279"/>
                    <a:pt x="3402" y="358"/>
                  </a:cubicBezTo>
                  <a:lnTo>
                    <a:pt x="3402" y="4536"/>
                  </a:lnTo>
                  <a:lnTo>
                    <a:pt x="657" y="4536"/>
                  </a:lnTo>
                  <a:cubicBezTo>
                    <a:pt x="458" y="4675"/>
                    <a:pt x="219" y="4814"/>
                    <a:pt x="0" y="4914"/>
                  </a:cubicBezTo>
                  <a:lnTo>
                    <a:pt x="3780" y="4914"/>
                  </a:lnTo>
                  <a:lnTo>
                    <a:pt x="378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79" name="Google Shape;1579;p25"/>
            <p:cNvSpPr/>
            <p:nvPr/>
          </p:nvSpPr>
          <p:spPr>
            <a:xfrm>
              <a:off x="5760843" y="3657378"/>
              <a:ext cx="129093" cy="167128"/>
            </a:xfrm>
            <a:custGeom>
              <a:avLst/>
              <a:gdLst/>
              <a:ahLst/>
              <a:cxnLst/>
              <a:rect l="l" t="t" r="r" b="b"/>
              <a:pathLst>
                <a:path w="3781" h="4895" extrusionOk="0">
                  <a:moveTo>
                    <a:pt x="1" y="1"/>
                  </a:moveTo>
                  <a:lnTo>
                    <a:pt x="1" y="4895"/>
                  </a:lnTo>
                  <a:lnTo>
                    <a:pt x="3780" y="4895"/>
                  </a:lnTo>
                  <a:cubicBezTo>
                    <a:pt x="3562" y="4775"/>
                    <a:pt x="3323" y="4636"/>
                    <a:pt x="3104" y="4497"/>
                  </a:cubicBezTo>
                  <a:lnTo>
                    <a:pt x="379" y="4497"/>
                  </a:lnTo>
                  <a:lnTo>
                    <a:pt x="379" y="319"/>
                  </a:lnTo>
                  <a:cubicBezTo>
                    <a:pt x="220" y="240"/>
                    <a:pt x="100" y="120"/>
                    <a:pt x="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0" name="Google Shape;1580;p25"/>
            <p:cNvSpPr/>
            <p:nvPr/>
          </p:nvSpPr>
          <p:spPr>
            <a:xfrm>
              <a:off x="6141188" y="3569086"/>
              <a:ext cx="12940" cy="38752"/>
            </a:xfrm>
            <a:custGeom>
              <a:avLst/>
              <a:gdLst/>
              <a:ahLst/>
              <a:cxnLst/>
              <a:rect l="l" t="t" r="r" b="b"/>
              <a:pathLst>
                <a:path w="379" h="1135" extrusionOk="0">
                  <a:moveTo>
                    <a:pt x="1" y="1"/>
                  </a:moveTo>
                  <a:lnTo>
                    <a:pt x="1" y="21"/>
                  </a:lnTo>
                  <a:lnTo>
                    <a:pt x="1" y="817"/>
                  </a:lnTo>
                  <a:cubicBezTo>
                    <a:pt x="140" y="896"/>
                    <a:pt x="279" y="1015"/>
                    <a:pt x="379" y="1135"/>
                  </a:cubicBezTo>
                  <a:lnTo>
                    <a:pt x="37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1" name="Google Shape;1581;p25"/>
            <p:cNvSpPr/>
            <p:nvPr/>
          </p:nvSpPr>
          <p:spPr>
            <a:xfrm>
              <a:off x="5931998" y="3836011"/>
              <a:ext cx="50292" cy="57769"/>
            </a:xfrm>
            <a:custGeom>
              <a:avLst/>
              <a:gdLst/>
              <a:ahLst/>
              <a:cxnLst/>
              <a:rect l="l" t="t" r="r" b="b"/>
              <a:pathLst>
                <a:path w="1473" h="1692" extrusionOk="0">
                  <a:moveTo>
                    <a:pt x="1" y="1"/>
                  </a:moveTo>
                  <a:lnTo>
                    <a:pt x="1" y="975"/>
                  </a:lnTo>
                  <a:cubicBezTo>
                    <a:pt x="1" y="1373"/>
                    <a:pt x="339" y="1692"/>
                    <a:pt x="737" y="1692"/>
                  </a:cubicBezTo>
                  <a:cubicBezTo>
                    <a:pt x="1135" y="1692"/>
                    <a:pt x="1473" y="1373"/>
                    <a:pt x="1473" y="975"/>
                  </a:cubicBezTo>
                  <a:lnTo>
                    <a:pt x="1473" y="1"/>
                  </a:lnTo>
                  <a:cubicBezTo>
                    <a:pt x="1234" y="60"/>
                    <a:pt x="995" y="80"/>
                    <a:pt x="737" y="80"/>
                  </a:cubicBezTo>
                  <a:cubicBezTo>
                    <a:pt x="478" y="80"/>
                    <a:pt x="259" y="60"/>
                    <a:pt x="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82" name="Google Shape;1582;p25"/>
            <p:cNvSpPr/>
            <p:nvPr/>
          </p:nvSpPr>
          <p:spPr>
            <a:xfrm>
              <a:off x="5919775" y="3833996"/>
              <a:ext cx="76104" cy="72689"/>
            </a:xfrm>
            <a:custGeom>
              <a:avLst/>
              <a:gdLst/>
              <a:ahLst/>
              <a:cxnLst/>
              <a:rect l="l" t="t" r="r" b="b"/>
              <a:pathLst>
                <a:path w="2229" h="2129" extrusionOk="0">
                  <a:moveTo>
                    <a:pt x="21" y="0"/>
                  </a:moveTo>
                  <a:lnTo>
                    <a:pt x="21" y="816"/>
                  </a:lnTo>
                  <a:lnTo>
                    <a:pt x="21" y="1034"/>
                  </a:lnTo>
                  <a:lnTo>
                    <a:pt x="1" y="1034"/>
                  </a:lnTo>
                  <a:cubicBezTo>
                    <a:pt x="1" y="1074"/>
                    <a:pt x="1" y="1134"/>
                    <a:pt x="21" y="1194"/>
                  </a:cubicBezTo>
                  <a:cubicBezTo>
                    <a:pt x="100" y="1731"/>
                    <a:pt x="538" y="2129"/>
                    <a:pt x="1115" y="2129"/>
                  </a:cubicBezTo>
                  <a:cubicBezTo>
                    <a:pt x="1652" y="2129"/>
                    <a:pt x="2129" y="1711"/>
                    <a:pt x="2209" y="1194"/>
                  </a:cubicBezTo>
                  <a:cubicBezTo>
                    <a:pt x="2209" y="1134"/>
                    <a:pt x="2229" y="1074"/>
                    <a:pt x="2229" y="1034"/>
                  </a:cubicBezTo>
                  <a:lnTo>
                    <a:pt x="2229" y="816"/>
                  </a:lnTo>
                  <a:lnTo>
                    <a:pt x="2229" y="0"/>
                  </a:lnTo>
                  <a:lnTo>
                    <a:pt x="1851" y="60"/>
                  </a:lnTo>
                  <a:lnTo>
                    <a:pt x="1851" y="1034"/>
                  </a:lnTo>
                  <a:cubicBezTo>
                    <a:pt x="1851" y="1432"/>
                    <a:pt x="1533" y="1751"/>
                    <a:pt x="1115" y="1751"/>
                  </a:cubicBezTo>
                  <a:cubicBezTo>
                    <a:pt x="717" y="1751"/>
                    <a:pt x="399" y="1432"/>
                    <a:pt x="399" y="1034"/>
                  </a:cubicBezTo>
                  <a:lnTo>
                    <a:pt x="399" y="60"/>
                  </a:lnTo>
                  <a:lnTo>
                    <a:pt x="2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3" name="Google Shape;1583;p25"/>
            <p:cNvSpPr/>
            <p:nvPr/>
          </p:nvSpPr>
          <p:spPr>
            <a:xfrm>
              <a:off x="5808403" y="3538529"/>
              <a:ext cx="296835" cy="287343"/>
            </a:xfrm>
            <a:custGeom>
              <a:avLst/>
              <a:gdLst/>
              <a:ahLst/>
              <a:cxnLst/>
              <a:rect l="l" t="t" r="r" b="b"/>
              <a:pathLst>
                <a:path w="8694" h="8416" extrusionOk="0">
                  <a:moveTo>
                    <a:pt x="2963" y="2205"/>
                  </a:moveTo>
                  <a:cubicBezTo>
                    <a:pt x="3049" y="2205"/>
                    <a:pt x="3129" y="2261"/>
                    <a:pt x="3163" y="2348"/>
                  </a:cubicBezTo>
                  <a:cubicBezTo>
                    <a:pt x="3183" y="2448"/>
                    <a:pt x="3104" y="2547"/>
                    <a:pt x="3004" y="2587"/>
                  </a:cubicBezTo>
                  <a:lnTo>
                    <a:pt x="1691" y="2825"/>
                  </a:lnTo>
                  <a:lnTo>
                    <a:pt x="1632" y="2825"/>
                  </a:lnTo>
                  <a:cubicBezTo>
                    <a:pt x="1532" y="2825"/>
                    <a:pt x="1472" y="2786"/>
                    <a:pt x="1472" y="2686"/>
                  </a:cubicBezTo>
                  <a:cubicBezTo>
                    <a:pt x="1433" y="2587"/>
                    <a:pt x="1512" y="2487"/>
                    <a:pt x="1612" y="2448"/>
                  </a:cubicBezTo>
                  <a:lnTo>
                    <a:pt x="2925" y="2209"/>
                  </a:lnTo>
                  <a:cubicBezTo>
                    <a:pt x="2937" y="2206"/>
                    <a:pt x="2950" y="2205"/>
                    <a:pt x="2963" y="2205"/>
                  </a:cubicBezTo>
                  <a:close/>
                  <a:moveTo>
                    <a:pt x="5810" y="2344"/>
                  </a:moveTo>
                  <a:cubicBezTo>
                    <a:pt x="5823" y="2344"/>
                    <a:pt x="5836" y="2346"/>
                    <a:pt x="5849" y="2348"/>
                  </a:cubicBezTo>
                  <a:lnTo>
                    <a:pt x="7102" y="2726"/>
                  </a:lnTo>
                  <a:cubicBezTo>
                    <a:pt x="7202" y="2746"/>
                    <a:pt x="7261" y="2845"/>
                    <a:pt x="7241" y="2945"/>
                  </a:cubicBezTo>
                  <a:cubicBezTo>
                    <a:pt x="7202" y="3024"/>
                    <a:pt x="7142" y="3084"/>
                    <a:pt x="7062" y="3084"/>
                  </a:cubicBezTo>
                  <a:lnTo>
                    <a:pt x="7003" y="3084"/>
                  </a:lnTo>
                  <a:lnTo>
                    <a:pt x="5749" y="2706"/>
                  </a:lnTo>
                  <a:cubicBezTo>
                    <a:pt x="5650" y="2686"/>
                    <a:pt x="5590" y="2587"/>
                    <a:pt x="5610" y="2487"/>
                  </a:cubicBezTo>
                  <a:cubicBezTo>
                    <a:pt x="5645" y="2401"/>
                    <a:pt x="5725" y="2344"/>
                    <a:pt x="5810" y="2344"/>
                  </a:cubicBezTo>
                  <a:close/>
                  <a:moveTo>
                    <a:pt x="4357" y="2905"/>
                  </a:moveTo>
                  <a:cubicBezTo>
                    <a:pt x="4476" y="2905"/>
                    <a:pt x="4556" y="2985"/>
                    <a:pt x="4556" y="3104"/>
                  </a:cubicBezTo>
                  <a:lnTo>
                    <a:pt x="4556" y="4695"/>
                  </a:lnTo>
                  <a:cubicBezTo>
                    <a:pt x="4556" y="4795"/>
                    <a:pt x="4476" y="4894"/>
                    <a:pt x="4357" y="4894"/>
                  </a:cubicBezTo>
                  <a:cubicBezTo>
                    <a:pt x="4218" y="4894"/>
                    <a:pt x="4158" y="4815"/>
                    <a:pt x="4158" y="4695"/>
                  </a:cubicBezTo>
                  <a:lnTo>
                    <a:pt x="4158" y="3104"/>
                  </a:lnTo>
                  <a:cubicBezTo>
                    <a:pt x="4158" y="3005"/>
                    <a:pt x="4218" y="2905"/>
                    <a:pt x="4357" y="2905"/>
                  </a:cubicBezTo>
                  <a:close/>
                  <a:moveTo>
                    <a:pt x="5809" y="5471"/>
                  </a:moveTo>
                  <a:lnTo>
                    <a:pt x="5809" y="5670"/>
                  </a:lnTo>
                  <a:cubicBezTo>
                    <a:pt x="5849" y="6287"/>
                    <a:pt x="5172" y="6784"/>
                    <a:pt x="4357" y="6784"/>
                  </a:cubicBezTo>
                  <a:cubicBezTo>
                    <a:pt x="3521" y="6784"/>
                    <a:pt x="2885" y="6287"/>
                    <a:pt x="2885" y="5670"/>
                  </a:cubicBezTo>
                  <a:lnTo>
                    <a:pt x="2885" y="5471"/>
                  </a:lnTo>
                  <a:close/>
                  <a:moveTo>
                    <a:pt x="4357" y="1"/>
                  </a:moveTo>
                  <a:cubicBezTo>
                    <a:pt x="2368" y="1"/>
                    <a:pt x="896" y="160"/>
                    <a:pt x="0" y="399"/>
                  </a:cubicBezTo>
                  <a:lnTo>
                    <a:pt x="0" y="1552"/>
                  </a:lnTo>
                  <a:lnTo>
                    <a:pt x="0" y="3979"/>
                  </a:lnTo>
                  <a:lnTo>
                    <a:pt x="0" y="4079"/>
                  </a:lnTo>
                  <a:cubicBezTo>
                    <a:pt x="0" y="6466"/>
                    <a:pt x="1930" y="8415"/>
                    <a:pt x="4357" y="8415"/>
                  </a:cubicBezTo>
                  <a:cubicBezTo>
                    <a:pt x="6744" y="8415"/>
                    <a:pt x="8693" y="6486"/>
                    <a:pt x="8693" y="4079"/>
                  </a:cubicBezTo>
                  <a:lnTo>
                    <a:pt x="8693" y="3979"/>
                  </a:lnTo>
                  <a:lnTo>
                    <a:pt x="8693" y="1552"/>
                  </a:lnTo>
                  <a:lnTo>
                    <a:pt x="8693" y="399"/>
                  </a:lnTo>
                  <a:cubicBezTo>
                    <a:pt x="8534" y="339"/>
                    <a:pt x="8355" y="319"/>
                    <a:pt x="8156" y="259"/>
                  </a:cubicBezTo>
                  <a:cubicBezTo>
                    <a:pt x="7162" y="100"/>
                    <a:pt x="5809" y="1"/>
                    <a:pt x="435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84" name="Google Shape;1584;p25"/>
            <p:cNvSpPr/>
            <p:nvPr/>
          </p:nvSpPr>
          <p:spPr>
            <a:xfrm>
              <a:off x="5796180" y="3674381"/>
              <a:ext cx="322647" cy="164396"/>
            </a:xfrm>
            <a:custGeom>
              <a:avLst/>
              <a:gdLst/>
              <a:ahLst/>
              <a:cxnLst/>
              <a:rect l="l" t="t" r="r" b="b"/>
              <a:pathLst>
                <a:path w="9450" h="4815" extrusionOk="0">
                  <a:moveTo>
                    <a:pt x="0" y="0"/>
                  </a:moveTo>
                  <a:lnTo>
                    <a:pt x="0" y="100"/>
                  </a:lnTo>
                  <a:cubicBezTo>
                    <a:pt x="0" y="1711"/>
                    <a:pt x="836" y="3143"/>
                    <a:pt x="2089" y="3999"/>
                  </a:cubicBezTo>
                  <a:cubicBezTo>
                    <a:pt x="2288" y="4138"/>
                    <a:pt x="2547" y="4277"/>
                    <a:pt x="2765" y="4377"/>
                  </a:cubicBezTo>
                  <a:cubicBezTo>
                    <a:pt x="3044" y="4496"/>
                    <a:pt x="3342" y="4595"/>
                    <a:pt x="3641" y="4675"/>
                  </a:cubicBezTo>
                  <a:cubicBezTo>
                    <a:pt x="3740" y="4715"/>
                    <a:pt x="3859" y="4715"/>
                    <a:pt x="3979" y="4735"/>
                  </a:cubicBezTo>
                  <a:cubicBezTo>
                    <a:pt x="4237" y="4794"/>
                    <a:pt x="4456" y="4814"/>
                    <a:pt x="4715" y="4814"/>
                  </a:cubicBezTo>
                  <a:cubicBezTo>
                    <a:pt x="4954" y="4814"/>
                    <a:pt x="5212" y="4794"/>
                    <a:pt x="5451" y="4735"/>
                  </a:cubicBezTo>
                  <a:lnTo>
                    <a:pt x="5829" y="4675"/>
                  </a:lnTo>
                  <a:cubicBezTo>
                    <a:pt x="6127" y="4595"/>
                    <a:pt x="6426" y="4496"/>
                    <a:pt x="6704" y="4377"/>
                  </a:cubicBezTo>
                  <a:cubicBezTo>
                    <a:pt x="6923" y="4277"/>
                    <a:pt x="7142" y="4138"/>
                    <a:pt x="7361" y="3999"/>
                  </a:cubicBezTo>
                  <a:cubicBezTo>
                    <a:pt x="8614" y="3143"/>
                    <a:pt x="9449" y="1711"/>
                    <a:pt x="9449" y="100"/>
                  </a:cubicBezTo>
                  <a:lnTo>
                    <a:pt x="9449" y="0"/>
                  </a:lnTo>
                  <a:lnTo>
                    <a:pt x="9091" y="0"/>
                  </a:lnTo>
                  <a:lnTo>
                    <a:pt x="9091" y="100"/>
                  </a:lnTo>
                  <a:cubicBezTo>
                    <a:pt x="9091" y="2487"/>
                    <a:pt x="7142" y="4436"/>
                    <a:pt x="4735" y="4436"/>
                  </a:cubicBezTo>
                  <a:cubicBezTo>
                    <a:pt x="2348" y="4436"/>
                    <a:pt x="378" y="2507"/>
                    <a:pt x="378" y="100"/>
                  </a:cubicBezTo>
                  <a:lnTo>
                    <a:pt x="37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5" name="Google Shape;1585;p25"/>
            <p:cNvSpPr/>
            <p:nvPr/>
          </p:nvSpPr>
          <p:spPr>
            <a:xfrm>
              <a:off x="6105202" y="3552801"/>
              <a:ext cx="12940" cy="38752"/>
            </a:xfrm>
            <a:custGeom>
              <a:avLst/>
              <a:gdLst/>
              <a:ahLst/>
              <a:cxnLst/>
              <a:rect l="l" t="t" r="r" b="b"/>
              <a:pathLst>
                <a:path w="379" h="1135" extrusionOk="0">
                  <a:moveTo>
                    <a:pt x="0" y="0"/>
                  </a:moveTo>
                  <a:lnTo>
                    <a:pt x="0" y="1134"/>
                  </a:lnTo>
                  <a:lnTo>
                    <a:pt x="378" y="1134"/>
                  </a:lnTo>
                  <a:lnTo>
                    <a:pt x="378" y="100"/>
                  </a:lnTo>
                  <a:cubicBezTo>
                    <a:pt x="279" y="80"/>
                    <a:pt x="160" y="20"/>
                    <a:pt x="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6" name="Google Shape;1586;p25"/>
            <p:cNvSpPr/>
            <p:nvPr/>
          </p:nvSpPr>
          <p:spPr>
            <a:xfrm>
              <a:off x="5795497" y="3550752"/>
              <a:ext cx="12940" cy="40117"/>
            </a:xfrm>
            <a:custGeom>
              <a:avLst/>
              <a:gdLst/>
              <a:ahLst/>
              <a:cxnLst/>
              <a:rect l="l" t="t" r="r" b="b"/>
              <a:pathLst>
                <a:path w="379" h="1175" extrusionOk="0">
                  <a:moveTo>
                    <a:pt x="378" y="1"/>
                  </a:moveTo>
                  <a:cubicBezTo>
                    <a:pt x="259" y="80"/>
                    <a:pt x="120" y="100"/>
                    <a:pt x="0" y="140"/>
                  </a:cubicBezTo>
                  <a:lnTo>
                    <a:pt x="0" y="1174"/>
                  </a:lnTo>
                  <a:lnTo>
                    <a:pt x="378" y="1174"/>
                  </a:lnTo>
                  <a:lnTo>
                    <a:pt x="378"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7" name="Google Shape;1587;p25"/>
            <p:cNvSpPr/>
            <p:nvPr/>
          </p:nvSpPr>
          <p:spPr>
            <a:xfrm>
              <a:off x="5765623" y="3604424"/>
              <a:ext cx="30592" cy="57086"/>
            </a:xfrm>
            <a:custGeom>
              <a:avLst/>
              <a:gdLst/>
              <a:ahLst/>
              <a:cxnLst/>
              <a:rect l="l" t="t" r="r" b="b"/>
              <a:pathLst>
                <a:path w="896" h="1672" extrusionOk="0">
                  <a:moveTo>
                    <a:pt x="856" y="0"/>
                  </a:moveTo>
                  <a:cubicBezTo>
                    <a:pt x="378" y="0"/>
                    <a:pt x="0" y="378"/>
                    <a:pt x="0" y="816"/>
                  </a:cubicBezTo>
                  <a:cubicBezTo>
                    <a:pt x="0" y="1273"/>
                    <a:pt x="378" y="1671"/>
                    <a:pt x="856" y="1671"/>
                  </a:cubicBezTo>
                  <a:lnTo>
                    <a:pt x="895" y="1671"/>
                  </a:lnTo>
                  <a:lnTo>
                    <a:pt x="895"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88" name="Google Shape;1588;p25"/>
            <p:cNvSpPr/>
            <p:nvPr/>
          </p:nvSpPr>
          <p:spPr>
            <a:xfrm>
              <a:off x="5753400" y="3591518"/>
              <a:ext cx="55038" cy="82898"/>
            </a:xfrm>
            <a:custGeom>
              <a:avLst/>
              <a:gdLst/>
              <a:ahLst/>
              <a:cxnLst/>
              <a:rect l="l" t="t" r="r" b="b"/>
              <a:pathLst>
                <a:path w="1612" h="2428" extrusionOk="0">
                  <a:moveTo>
                    <a:pt x="1233" y="378"/>
                  </a:moveTo>
                  <a:lnTo>
                    <a:pt x="1233" y="2049"/>
                  </a:lnTo>
                  <a:lnTo>
                    <a:pt x="1194" y="2049"/>
                  </a:lnTo>
                  <a:cubicBezTo>
                    <a:pt x="736" y="2049"/>
                    <a:pt x="338" y="1671"/>
                    <a:pt x="338" y="1194"/>
                  </a:cubicBezTo>
                  <a:cubicBezTo>
                    <a:pt x="338" y="716"/>
                    <a:pt x="716" y="378"/>
                    <a:pt x="1194" y="378"/>
                  </a:cubicBezTo>
                  <a:close/>
                  <a:moveTo>
                    <a:pt x="1194" y="0"/>
                  </a:moveTo>
                  <a:cubicBezTo>
                    <a:pt x="955" y="0"/>
                    <a:pt x="756" y="80"/>
                    <a:pt x="597" y="179"/>
                  </a:cubicBezTo>
                  <a:cubicBezTo>
                    <a:pt x="438" y="259"/>
                    <a:pt x="318" y="378"/>
                    <a:pt x="219" y="498"/>
                  </a:cubicBezTo>
                  <a:cubicBezTo>
                    <a:pt x="60" y="697"/>
                    <a:pt x="0" y="955"/>
                    <a:pt x="0" y="1194"/>
                  </a:cubicBezTo>
                  <a:cubicBezTo>
                    <a:pt x="0" y="1453"/>
                    <a:pt x="60" y="1691"/>
                    <a:pt x="219" y="1890"/>
                  </a:cubicBezTo>
                  <a:cubicBezTo>
                    <a:pt x="318" y="2049"/>
                    <a:pt x="438" y="2169"/>
                    <a:pt x="597" y="2248"/>
                  </a:cubicBezTo>
                  <a:cubicBezTo>
                    <a:pt x="756" y="2348"/>
                    <a:pt x="955" y="2427"/>
                    <a:pt x="1194" y="2427"/>
                  </a:cubicBezTo>
                  <a:lnTo>
                    <a:pt x="1611" y="2427"/>
                  </a:lnTo>
                  <a:lnTo>
                    <a:pt x="161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89" name="Google Shape;1589;p25"/>
            <p:cNvSpPr/>
            <p:nvPr/>
          </p:nvSpPr>
          <p:spPr>
            <a:xfrm>
              <a:off x="6118107" y="3604424"/>
              <a:ext cx="30592" cy="57086"/>
            </a:xfrm>
            <a:custGeom>
              <a:avLst/>
              <a:gdLst/>
              <a:ahLst/>
              <a:cxnLst/>
              <a:rect l="l" t="t" r="r" b="b"/>
              <a:pathLst>
                <a:path w="896" h="1672" extrusionOk="0">
                  <a:moveTo>
                    <a:pt x="0" y="0"/>
                  </a:moveTo>
                  <a:lnTo>
                    <a:pt x="0" y="1671"/>
                  </a:lnTo>
                  <a:lnTo>
                    <a:pt x="60" y="1671"/>
                  </a:lnTo>
                  <a:cubicBezTo>
                    <a:pt x="518" y="1671"/>
                    <a:pt x="896" y="1293"/>
                    <a:pt x="896" y="816"/>
                  </a:cubicBezTo>
                  <a:cubicBezTo>
                    <a:pt x="896" y="378"/>
                    <a:pt x="518" y="0"/>
                    <a:pt x="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90" name="Google Shape;1590;p25"/>
            <p:cNvSpPr/>
            <p:nvPr/>
          </p:nvSpPr>
          <p:spPr>
            <a:xfrm>
              <a:off x="6106567" y="3591518"/>
              <a:ext cx="55038" cy="82898"/>
            </a:xfrm>
            <a:custGeom>
              <a:avLst/>
              <a:gdLst/>
              <a:ahLst/>
              <a:cxnLst/>
              <a:rect l="l" t="t" r="r" b="b"/>
              <a:pathLst>
                <a:path w="1612" h="2428" extrusionOk="0">
                  <a:moveTo>
                    <a:pt x="398" y="378"/>
                  </a:moveTo>
                  <a:cubicBezTo>
                    <a:pt x="836" y="378"/>
                    <a:pt x="1234" y="756"/>
                    <a:pt x="1234" y="1194"/>
                  </a:cubicBezTo>
                  <a:cubicBezTo>
                    <a:pt x="1234" y="1651"/>
                    <a:pt x="856" y="2049"/>
                    <a:pt x="398" y="2049"/>
                  </a:cubicBezTo>
                  <a:lnTo>
                    <a:pt x="338" y="2049"/>
                  </a:lnTo>
                  <a:lnTo>
                    <a:pt x="338" y="378"/>
                  </a:lnTo>
                  <a:close/>
                  <a:moveTo>
                    <a:pt x="0" y="0"/>
                  </a:moveTo>
                  <a:lnTo>
                    <a:pt x="0" y="2427"/>
                  </a:lnTo>
                  <a:lnTo>
                    <a:pt x="418" y="2427"/>
                  </a:lnTo>
                  <a:cubicBezTo>
                    <a:pt x="637" y="2427"/>
                    <a:pt x="836" y="2348"/>
                    <a:pt x="1015" y="2248"/>
                  </a:cubicBezTo>
                  <a:cubicBezTo>
                    <a:pt x="1154" y="2169"/>
                    <a:pt x="1293" y="2049"/>
                    <a:pt x="1393" y="1930"/>
                  </a:cubicBezTo>
                  <a:cubicBezTo>
                    <a:pt x="1532" y="1711"/>
                    <a:pt x="1612" y="1472"/>
                    <a:pt x="1612" y="1214"/>
                  </a:cubicBezTo>
                  <a:cubicBezTo>
                    <a:pt x="1612" y="975"/>
                    <a:pt x="1532" y="716"/>
                    <a:pt x="1393" y="518"/>
                  </a:cubicBezTo>
                  <a:cubicBezTo>
                    <a:pt x="1293" y="378"/>
                    <a:pt x="1134" y="259"/>
                    <a:pt x="1015" y="179"/>
                  </a:cubicBezTo>
                  <a:cubicBezTo>
                    <a:pt x="836" y="80"/>
                    <a:pt x="637" y="0"/>
                    <a:pt x="41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1" name="Google Shape;1591;p25"/>
            <p:cNvSpPr/>
            <p:nvPr/>
          </p:nvSpPr>
          <p:spPr>
            <a:xfrm>
              <a:off x="5788703" y="3980023"/>
              <a:ext cx="13623" cy="69309"/>
            </a:xfrm>
            <a:custGeom>
              <a:avLst/>
              <a:gdLst/>
              <a:ahLst/>
              <a:cxnLst/>
              <a:rect l="l" t="t" r="r" b="b"/>
              <a:pathLst>
                <a:path w="399" h="2030" extrusionOk="0">
                  <a:moveTo>
                    <a:pt x="199" y="0"/>
                  </a:moveTo>
                  <a:cubicBezTo>
                    <a:pt x="100" y="0"/>
                    <a:pt x="0" y="60"/>
                    <a:pt x="0" y="199"/>
                  </a:cubicBezTo>
                  <a:lnTo>
                    <a:pt x="0" y="1890"/>
                  </a:lnTo>
                  <a:lnTo>
                    <a:pt x="378" y="2029"/>
                  </a:lnTo>
                  <a:lnTo>
                    <a:pt x="378" y="199"/>
                  </a:lnTo>
                  <a:cubicBezTo>
                    <a:pt x="398" y="60"/>
                    <a:pt x="31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2" name="Google Shape;1592;p25"/>
            <p:cNvSpPr/>
            <p:nvPr/>
          </p:nvSpPr>
          <p:spPr>
            <a:xfrm>
              <a:off x="6111313" y="3980023"/>
              <a:ext cx="13623" cy="69309"/>
            </a:xfrm>
            <a:custGeom>
              <a:avLst/>
              <a:gdLst/>
              <a:ahLst/>
              <a:cxnLst/>
              <a:rect l="l" t="t" r="r" b="b"/>
              <a:pathLst>
                <a:path w="399" h="2030" extrusionOk="0">
                  <a:moveTo>
                    <a:pt x="199" y="0"/>
                  </a:moveTo>
                  <a:cubicBezTo>
                    <a:pt x="100" y="0"/>
                    <a:pt x="1" y="60"/>
                    <a:pt x="1" y="199"/>
                  </a:cubicBezTo>
                  <a:lnTo>
                    <a:pt x="1" y="2029"/>
                  </a:lnTo>
                  <a:lnTo>
                    <a:pt x="378" y="1890"/>
                  </a:lnTo>
                  <a:lnTo>
                    <a:pt x="378" y="199"/>
                  </a:lnTo>
                  <a:cubicBezTo>
                    <a:pt x="398" y="60"/>
                    <a:pt x="29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3" name="Google Shape;1593;p25"/>
            <p:cNvSpPr/>
            <p:nvPr/>
          </p:nvSpPr>
          <p:spPr>
            <a:xfrm>
              <a:off x="5964604" y="3867934"/>
              <a:ext cx="75421" cy="83581"/>
            </a:xfrm>
            <a:custGeom>
              <a:avLst/>
              <a:gdLst/>
              <a:ahLst/>
              <a:cxnLst/>
              <a:rect l="l" t="t" r="r" b="b"/>
              <a:pathLst>
                <a:path w="2209" h="2448" extrusionOk="0">
                  <a:moveTo>
                    <a:pt x="1871" y="1"/>
                  </a:moveTo>
                  <a:cubicBezTo>
                    <a:pt x="1871" y="60"/>
                    <a:pt x="1871" y="140"/>
                    <a:pt x="1831" y="220"/>
                  </a:cubicBezTo>
                  <a:cubicBezTo>
                    <a:pt x="1791" y="1234"/>
                    <a:pt x="995" y="2010"/>
                    <a:pt x="1" y="2109"/>
                  </a:cubicBezTo>
                  <a:cubicBezTo>
                    <a:pt x="40" y="2229"/>
                    <a:pt x="120" y="2328"/>
                    <a:pt x="180" y="2448"/>
                  </a:cubicBezTo>
                  <a:cubicBezTo>
                    <a:pt x="1214" y="2288"/>
                    <a:pt x="2030" y="1453"/>
                    <a:pt x="2209" y="418"/>
                  </a:cubicBezTo>
                  <a:cubicBezTo>
                    <a:pt x="2189" y="399"/>
                    <a:pt x="2169" y="359"/>
                    <a:pt x="2109" y="359"/>
                  </a:cubicBezTo>
                  <a:lnTo>
                    <a:pt x="216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4" name="Google Shape;1594;p25"/>
            <p:cNvSpPr/>
            <p:nvPr/>
          </p:nvSpPr>
          <p:spPr>
            <a:xfrm>
              <a:off x="5952381" y="3940623"/>
              <a:ext cx="8877" cy="2049"/>
            </a:xfrm>
            <a:custGeom>
              <a:avLst/>
              <a:gdLst/>
              <a:ahLst/>
              <a:cxnLst/>
              <a:rect l="l" t="t" r="r" b="b"/>
              <a:pathLst>
                <a:path w="260" h="60" extrusionOk="0">
                  <a:moveTo>
                    <a:pt x="1" y="0"/>
                  </a:moveTo>
                  <a:lnTo>
                    <a:pt x="140" y="60"/>
                  </a:lnTo>
                  <a:lnTo>
                    <a:pt x="259"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5" name="Google Shape;1595;p25"/>
            <p:cNvSpPr/>
            <p:nvPr/>
          </p:nvSpPr>
          <p:spPr>
            <a:xfrm>
              <a:off x="5872249" y="3868617"/>
              <a:ext cx="2049" cy="341"/>
            </a:xfrm>
            <a:custGeom>
              <a:avLst/>
              <a:gdLst/>
              <a:ahLst/>
              <a:cxnLst/>
              <a:rect l="l" t="t" r="r" b="b"/>
              <a:pathLst>
                <a:path w="60" h="10" extrusionOk="0">
                  <a:moveTo>
                    <a:pt x="0" y="1"/>
                  </a:moveTo>
                  <a:cubicBezTo>
                    <a:pt x="7" y="7"/>
                    <a:pt x="14" y="9"/>
                    <a:pt x="20" y="9"/>
                  </a:cubicBezTo>
                  <a:cubicBezTo>
                    <a:pt x="33" y="9"/>
                    <a:pt x="47" y="1"/>
                    <a:pt x="6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6" name="Google Shape;1596;p25"/>
            <p:cNvSpPr/>
            <p:nvPr/>
          </p:nvSpPr>
          <p:spPr>
            <a:xfrm>
              <a:off x="6039307" y="3868617"/>
              <a:ext cx="2766" cy="34"/>
            </a:xfrm>
            <a:custGeom>
              <a:avLst/>
              <a:gdLst/>
              <a:ahLst/>
              <a:cxnLst/>
              <a:rect l="l" t="t" r="r" b="b"/>
              <a:pathLst>
                <a:path w="81" h="1" extrusionOk="0">
                  <a:moveTo>
                    <a:pt x="80" y="1"/>
                  </a:moveTo>
                  <a:lnTo>
                    <a:pt x="1" y="1"/>
                  </a:lnTo>
                  <a:lnTo>
                    <a:pt x="8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7" name="Google Shape;1597;p25"/>
            <p:cNvSpPr/>
            <p:nvPr/>
          </p:nvSpPr>
          <p:spPr>
            <a:xfrm>
              <a:off x="5873615" y="3868617"/>
              <a:ext cx="75421" cy="82898"/>
            </a:xfrm>
            <a:custGeom>
              <a:avLst/>
              <a:gdLst/>
              <a:ahLst/>
              <a:cxnLst/>
              <a:rect l="l" t="t" r="r" b="b"/>
              <a:pathLst>
                <a:path w="2209" h="2428" extrusionOk="0">
                  <a:moveTo>
                    <a:pt x="0" y="1"/>
                  </a:moveTo>
                  <a:lnTo>
                    <a:pt x="100" y="339"/>
                  </a:lnTo>
                  <a:cubicBezTo>
                    <a:pt x="80" y="339"/>
                    <a:pt x="20" y="379"/>
                    <a:pt x="0" y="398"/>
                  </a:cubicBezTo>
                  <a:cubicBezTo>
                    <a:pt x="179" y="1433"/>
                    <a:pt x="995" y="2268"/>
                    <a:pt x="2049" y="2428"/>
                  </a:cubicBezTo>
                  <a:cubicBezTo>
                    <a:pt x="2109" y="2308"/>
                    <a:pt x="2168" y="2209"/>
                    <a:pt x="2208" y="2089"/>
                  </a:cubicBezTo>
                  <a:cubicBezTo>
                    <a:pt x="1214" y="1990"/>
                    <a:pt x="458" y="1194"/>
                    <a:pt x="318" y="219"/>
                  </a:cubicBezTo>
                  <a:cubicBezTo>
                    <a:pt x="318" y="140"/>
                    <a:pt x="298" y="60"/>
                    <a:pt x="29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598" name="Google Shape;1598;p25"/>
            <p:cNvSpPr/>
            <p:nvPr/>
          </p:nvSpPr>
          <p:spPr>
            <a:xfrm>
              <a:off x="5920458" y="3737544"/>
              <a:ext cx="72724" cy="19734"/>
            </a:xfrm>
            <a:custGeom>
              <a:avLst/>
              <a:gdLst/>
              <a:ahLst/>
              <a:cxnLst/>
              <a:rect l="l" t="t" r="r" b="b"/>
              <a:pathLst>
                <a:path w="2130" h="578" extrusionOk="0">
                  <a:moveTo>
                    <a:pt x="1" y="0"/>
                  </a:moveTo>
                  <a:cubicBezTo>
                    <a:pt x="120" y="338"/>
                    <a:pt x="578" y="577"/>
                    <a:pt x="1075" y="577"/>
                  </a:cubicBezTo>
                  <a:cubicBezTo>
                    <a:pt x="1592" y="577"/>
                    <a:pt x="2010" y="338"/>
                    <a:pt x="212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99" name="Google Shape;1599;p25"/>
            <p:cNvSpPr/>
            <p:nvPr/>
          </p:nvSpPr>
          <p:spPr>
            <a:xfrm>
              <a:off x="5907552" y="3725321"/>
              <a:ext cx="100550" cy="44863"/>
            </a:xfrm>
            <a:custGeom>
              <a:avLst/>
              <a:gdLst/>
              <a:ahLst/>
              <a:cxnLst/>
              <a:rect l="l" t="t" r="r" b="b"/>
              <a:pathLst>
                <a:path w="2945" h="1314" extrusionOk="0">
                  <a:moveTo>
                    <a:pt x="2527" y="358"/>
                  </a:moveTo>
                  <a:cubicBezTo>
                    <a:pt x="2408" y="696"/>
                    <a:pt x="1990" y="935"/>
                    <a:pt x="1473" y="935"/>
                  </a:cubicBezTo>
                  <a:cubicBezTo>
                    <a:pt x="956" y="935"/>
                    <a:pt x="518" y="696"/>
                    <a:pt x="399" y="358"/>
                  </a:cubicBezTo>
                  <a:close/>
                  <a:moveTo>
                    <a:pt x="1" y="0"/>
                  </a:moveTo>
                  <a:lnTo>
                    <a:pt x="1" y="199"/>
                  </a:lnTo>
                  <a:cubicBezTo>
                    <a:pt x="1" y="816"/>
                    <a:pt x="677" y="1313"/>
                    <a:pt x="1473" y="1313"/>
                  </a:cubicBezTo>
                  <a:cubicBezTo>
                    <a:pt x="2268" y="1313"/>
                    <a:pt x="2945" y="816"/>
                    <a:pt x="2945" y="199"/>
                  </a:cubicBezTo>
                  <a:lnTo>
                    <a:pt x="2945"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0" name="Google Shape;1600;p25"/>
            <p:cNvSpPr/>
            <p:nvPr/>
          </p:nvSpPr>
          <p:spPr>
            <a:xfrm>
              <a:off x="5950332" y="3638361"/>
              <a:ext cx="13623" cy="67978"/>
            </a:xfrm>
            <a:custGeom>
              <a:avLst/>
              <a:gdLst/>
              <a:ahLst/>
              <a:cxnLst/>
              <a:rect l="l" t="t" r="r" b="b"/>
              <a:pathLst>
                <a:path w="399" h="1991" extrusionOk="0">
                  <a:moveTo>
                    <a:pt x="200" y="1"/>
                  </a:moveTo>
                  <a:cubicBezTo>
                    <a:pt x="100" y="1"/>
                    <a:pt x="1" y="81"/>
                    <a:pt x="1" y="200"/>
                  </a:cubicBezTo>
                  <a:lnTo>
                    <a:pt x="1" y="1791"/>
                  </a:lnTo>
                  <a:cubicBezTo>
                    <a:pt x="1" y="1891"/>
                    <a:pt x="61" y="1990"/>
                    <a:pt x="200" y="1990"/>
                  </a:cubicBezTo>
                  <a:cubicBezTo>
                    <a:pt x="319" y="1990"/>
                    <a:pt x="399" y="1911"/>
                    <a:pt x="399" y="1791"/>
                  </a:cubicBezTo>
                  <a:lnTo>
                    <a:pt x="399" y="200"/>
                  </a:lnTo>
                  <a:cubicBezTo>
                    <a:pt x="399" y="81"/>
                    <a:pt x="319" y="1"/>
                    <a:pt x="2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1" name="Google Shape;1601;p25"/>
            <p:cNvSpPr/>
            <p:nvPr/>
          </p:nvSpPr>
          <p:spPr>
            <a:xfrm>
              <a:off x="5856612" y="3612891"/>
              <a:ext cx="59818" cy="21441"/>
            </a:xfrm>
            <a:custGeom>
              <a:avLst/>
              <a:gdLst/>
              <a:ahLst/>
              <a:cxnLst/>
              <a:rect l="l" t="t" r="r" b="b"/>
              <a:pathLst>
                <a:path w="1752" h="628" extrusionOk="0">
                  <a:moveTo>
                    <a:pt x="1546" y="0"/>
                  </a:moveTo>
                  <a:cubicBezTo>
                    <a:pt x="1529" y="0"/>
                    <a:pt x="1511" y="4"/>
                    <a:pt x="1493" y="11"/>
                  </a:cubicBezTo>
                  <a:lnTo>
                    <a:pt x="180" y="250"/>
                  </a:lnTo>
                  <a:cubicBezTo>
                    <a:pt x="80" y="270"/>
                    <a:pt x="1" y="369"/>
                    <a:pt x="21" y="468"/>
                  </a:cubicBezTo>
                  <a:cubicBezTo>
                    <a:pt x="60" y="568"/>
                    <a:pt x="120" y="628"/>
                    <a:pt x="200" y="628"/>
                  </a:cubicBezTo>
                  <a:lnTo>
                    <a:pt x="220" y="628"/>
                  </a:lnTo>
                  <a:lnTo>
                    <a:pt x="1552" y="369"/>
                  </a:lnTo>
                  <a:cubicBezTo>
                    <a:pt x="1672" y="349"/>
                    <a:pt x="1751" y="250"/>
                    <a:pt x="1712" y="150"/>
                  </a:cubicBezTo>
                  <a:cubicBezTo>
                    <a:pt x="1695" y="69"/>
                    <a:pt x="1625" y="0"/>
                    <a:pt x="15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2" name="Google Shape;1602;p25"/>
            <p:cNvSpPr/>
            <p:nvPr/>
          </p:nvSpPr>
          <p:spPr>
            <a:xfrm>
              <a:off x="5999258" y="3617842"/>
              <a:ext cx="57086" cy="24651"/>
            </a:xfrm>
            <a:custGeom>
              <a:avLst/>
              <a:gdLst/>
              <a:ahLst/>
              <a:cxnLst/>
              <a:rect l="l" t="t" r="r" b="b"/>
              <a:pathLst>
                <a:path w="1672" h="722" extrusionOk="0">
                  <a:moveTo>
                    <a:pt x="209" y="0"/>
                  </a:moveTo>
                  <a:cubicBezTo>
                    <a:pt x="128" y="0"/>
                    <a:pt x="53" y="42"/>
                    <a:pt x="20" y="125"/>
                  </a:cubicBezTo>
                  <a:cubicBezTo>
                    <a:pt x="0" y="224"/>
                    <a:pt x="60" y="323"/>
                    <a:pt x="159" y="363"/>
                  </a:cubicBezTo>
                  <a:lnTo>
                    <a:pt x="1413" y="721"/>
                  </a:lnTo>
                  <a:lnTo>
                    <a:pt x="1472" y="721"/>
                  </a:lnTo>
                  <a:cubicBezTo>
                    <a:pt x="1552" y="721"/>
                    <a:pt x="1612" y="682"/>
                    <a:pt x="1651" y="602"/>
                  </a:cubicBezTo>
                  <a:cubicBezTo>
                    <a:pt x="1671" y="522"/>
                    <a:pt x="1612" y="423"/>
                    <a:pt x="1512" y="383"/>
                  </a:cubicBezTo>
                  <a:lnTo>
                    <a:pt x="259" y="5"/>
                  </a:lnTo>
                  <a:cubicBezTo>
                    <a:pt x="242" y="2"/>
                    <a:pt x="226" y="0"/>
                    <a:pt x="20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3" name="Google Shape;1603;p25"/>
            <p:cNvSpPr/>
            <p:nvPr/>
          </p:nvSpPr>
          <p:spPr>
            <a:xfrm>
              <a:off x="5773749" y="3384377"/>
              <a:ext cx="366793" cy="167776"/>
            </a:xfrm>
            <a:custGeom>
              <a:avLst/>
              <a:gdLst/>
              <a:ahLst/>
              <a:cxnLst/>
              <a:rect l="l" t="t" r="r" b="b"/>
              <a:pathLst>
                <a:path w="10743" h="4914" extrusionOk="0">
                  <a:moveTo>
                    <a:pt x="5034" y="0"/>
                  </a:moveTo>
                  <a:cubicBezTo>
                    <a:pt x="2328" y="0"/>
                    <a:pt x="100" y="2188"/>
                    <a:pt x="1" y="4914"/>
                  </a:cubicBezTo>
                  <a:cubicBezTo>
                    <a:pt x="1135" y="4217"/>
                    <a:pt x="4576" y="4158"/>
                    <a:pt x="5372" y="4158"/>
                  </a:cubicBezTo>
                  <a:cubicBezTo>
                    <a:pt x="6168" y="4158"/>
                    <a:pt x="9589" y="4217"/>
                    <a:pt x="10743" y="4914"/>
                  </a:cubicBezTo>
                  <a:cubicBezTo>
                    <a:pt x="10663" y="2188"/>
                    <a:pt x="8415" y="0"/>
                    <a:pt x="5690" y="0"/>
                  </a:cubicBezTo>
                  <a:close/>
                </a:path>
              </a:pathLst>
            </a:custGeom>
            <a:solidFill>
              <a:srgbClr val="EE7A7D"/>
            </a:solidFill>
            <a:ln>
              <a:noFill/>
            </a:ln>
          </p:spPr>
          <p:txBody>
            <a:bodyPr spcFirstLastPara="1" wrap="square" lIns="121900" tIns="121900" rIns="121900" bIns="121900" anchor="ctr" anchorCtr="0">
              <a:noAutofit/>
            </a:bodyPr>
            <a:lstStyle/>
            <a:p>
              <a:endParaRPr sz="2400"/>
            </a:p>
          </p:txBody>
        </p:sp>
        <p:sp>
          <p:nvSpPr>
            <p:cNvPr id="1604" name="Google Shape;1604;p25"/>
            <p:cNvSpPr/>
            <p:nvPr/>
          </p:nvSpPr>
          <p:spPr>
            <a:xfrm>
              <a:off x="5760843" y="3372154"/>
              <a:ext cx="391922" cy="197651"/>
            </a:xfrm>
            <a:custGeom>
              <a:avLst/>
              <a:gdLst/>
              <a:ahLst/>
              <a:cxnLst/>
              <a:rect l="l" t="t" r="r" b="b"/>
              <a:pathLst>
                <a:path w="11479" h="5789" extrusionOk="0">
                  <a:moveTo>
                    <a:pt x="6088" y="358"/>
                  </a:moveTo>
                  <a:cubicBezTo>
                    <a:pt x="8813" y="358"/>
                    <a:pt x="11061" y="2546"/>
                    <a:pt x="11141" y="5272"/>
                  </a:cubicBezTo>
                  <a:cubicBezTo>
                    <a:pt x="9987" y="4555"/>
                    <a:pt x="6565" y="4516"/>
                    <a:pt x="5770" y="4516"/>
                  </a:cubicBezTo>
                  <a:cubicBezTo>
                    <a:pt x="4974" y="4516"/>
                    <a:pt x="1533" y="4555"/>
                    <a:pt x="399" y="5272"/>
                  </a:cubicBezTo>
                  <a:lnTo>
                    <a:pt x="399" y="5272"/>
                  </a:lnTo>
                  <a:cubicBezTo>
                    <a:pt x="478" y="2546"/>
                    <a:pt x="2706" y="358"/>
                    <a:pt x="5451" y="358"/>
                  </a:cubicBezTo>
                  <a:close/>
                  <a:moveTo>
                    <a:pt x="5412" y="0"/>
                  </a:moveTo>
                  <a:cubicBezTo>
                    <a:pt x="2607" y="0"/>
                    <a:pt x="279" y="2148"/>
                    <a:pt x="21" y="4894"/>
                  </a:cubicBezTo>
                  <a:cubicBezTo>
                    <a:pt x="1" y="5073"/>
                    <a:pt x="1" y="5232"/>
                    <a:pt x="1" y="5411"/>
                  </a:cubicBezTo>
                  <a:lnTo>
                    <a:pt x="1" y="5789"/>
                  </a:lnTo>
                  <a:lnTo>
                    <a:pt x="379" y="5789"/>
                  </a:lnTo>
                  <a:cubicBezTo>
                    <a:pt x="379" y="5669"/>
                    <a:pt x="598" y="5510"/>
                    <a:pt x="1015" y="5371"/>
                  </a:cubicBezTo>
                  <a:cubicBezTo>
                    <a:pt x="1115" y="5331"/>
                    <a:pt x="1234" y="5291"/>
                    <a:pt x="1393" y="5272"/>
                  </a:cubicBezTo>
                  <a:cubicBezTo>
                    <a:pt x="2289" y="5033"/>
                    <a:pt x="3761" y="4874"/>
                    <a:pt x="5750" y="4874"/>
                  </a:cubicBezTo>
                  <a:cubicBezTo>
                    <a:pt x="7182" y="4874"/>
                    <a:pt x="8535" y="4973"/>
                    <a:pt x="9549" y="5132"/>
                  </a:cubicBezTo>
                  <a:cubicBezTo>
                    <a:pt x="9768" y="5172"/>
                    <a:pt x="9947" y="5212"/>
                    <a:pt x="10086" y="5272"/>
                  </a:cubicBezTo>
                  <a:cubicBezTo>
                    <a:pt x="10246" y="5291"/>
                    <a:pt x="10365" y="5331"/>
                    <a:pt x="10464" y="5371"/>
                  </a:cubicBezTo>
                  <a:cubicBezTo>
                    <a:pt x="10962" y="5530"/>
                    <a:pt x="11121" y="5689"/>
                    <a:pt x="11121" y="5789"/>
                  </a:cubicBezTo>
                  <a:lnTo>
                    <a:pt x="11479" y="5789"/>
                  </a:lnTo>
                  <a:lnTo>
                    <a:pt x="11479" y="5411"/>
                  </a:lnTo>
                  <a:cubicBezTo>
                    <a:pt x="11479" y="5232"/>
                    <a:pt x="11479" y="5073"/>
                    <a:pt x="11459" y="4894"/>
                  </a:cubicBezTo>
                  <a:cubicBezTo>
                    <a:pt x="11181" y="2148"/>
                    <a:pt x="8873" y="0"/>
                    <a:pt x="606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5" name="Google Shape;1605;p25"/>
            <p:cNvSpPr/>
            <p:nvPr/>
          </p:nvSpPr>
          <p:spPr>
            <a:xfrm>
              <a:off x="5957127" y="3867251"/>
              <a:ext cx="102598" cy="124347"/>
            </a:xfrm>
            <a:custGeom>
              <a:avLst/>
              <a:gdLst/>
              <a:ahLst/>
              <a:cxnLst/>
              <a:rect l="l" t="t" r="r" b="b"/>
              <a:pathLst>
                <a:path w="3005" h="3642" extrusionOk="0">
                  <a:moveTo>
                    <a:pt x="2388" y="1"/>
                  </a:moveTo>
                  <a:lnTo>
                    <a:pt x="2348" y="379"/>
                  </a:lnTo>
                  <a:cubicBezTo>
                    <a:pt x="2388" y="379"/>
                    <a:pt x="2428" y="419"/>
                    <a:pt x="2448" y="438"/>
                  </a:cubicBezTo>
                  <a:cubicBezTo>
                    <a:pt x="2587" y="558"/>
                    <a:pt x="2647" y="876"/>
                    <a:pt x="2627" y="1354"/>
                  </a:cubicBezTo>
                  <a:cubicBezTo>
                    <a:pt x="2587" y="2030"/>
                    <a:pt x="2209" y="3263"/>
                    <a:pt x="1115" y="3263"/>
                  </a:cubicBezTo>
                  <a:cubicBezTo>
                    <a:pt x="956" y="3263"/>
                    <a:pt x="657" y="2885"/>
                    <a:pt x="419" y="2448"/>
                  </a:cubicBezTo>
                  <a:cubicBezTo>
                    <a:pt x="339" y="2328"/>
                    <a:pt x="299" y="2229"/>
                    <a:pt x="240" y="2090"/>
                  </a:cubicBezTo>
                  <a:cubicBezTo>
                    <a:pt x="240" y="2090"/>
                    <a:pt x="240" y="2070"/>
                    <a:pt x="220" y="2070"/>
                  </a:cubicBezTo>
                  <a:lnTo>
                    <a:pt x="120" y="2129"/>
                  </a:lnTo>
                  <a:lnTo>
                    <a:pt x="1" y="2169"/>
                  </a:lnTo>
                  <a:lnTo>
                    <a:pt x="120" y="2229"/>
                  </a:lnTo>
                  <a:cubicBezTo>
                    <a:pt x="100" y="2288"/>
                    <a:pt x="41" y="2368"/>
                    <a:pt x="1" y="2487"/>
                  </a:cubicBezTo>
                  <a:cubicBezTo>
                    <a:pt x="220" y="2945"/>
                    <a:pt x="657" y="3641"/>
                    <a:pt x="1095" y="3641"/>
                  </a:cubicBezTo>
                  <a:cubicBezTo>
                    <a:pt x="2289" y="3641"/>
                    <a:pt x="2905" y="2468"/>
                    <a:pt x="2985" y="1373"/>
                  </a:cubicBezTo>
                  <a:cubicBezTo>
                    <a:pt x="3005" y="956"/>
                    <a:pt x="2945" y="598"/>
                    <a:pt x="2826" y="379"/>
                  </a:cubicBezTo>
                  <a:cubicBezTo>
                    <a:pt x="2746" y="200"/>
                    <a:pt x="2627" y="80"/>
                    <a:pt x="2487" y="41"/>
                  </a:cubicBezTo>
                  <a:cubicBezTo>
                    <a:pt x="2448" y="41"/>
                    <a:pt x="2428" y="1"/>
                    <a:pt x="240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6" name="Google Shape;1606;p25"/>
            <p:cNvSpPr/>
            <p:nvPr/>
          </p:nvSpPr>
          <p:spPr>
            <a:xfrm>
              <a:off x="5853915" y="3868617"/>
              <a:ext cx="108027" cy="123664"/>
            </a:xfrm>
            <a:custGeom>
              <a:avLst/>
              <a:gdLst/>
              <a:ahLst/>
              <a:cxnLst/>
              <a:rect l="l" t="t" r="r" b="b"/>
              <a:pathLst>
                <a:path w="3164" h="3622" extrusionOk="0">
                  <a:moveTo>
                    <a:pt x="597" y="1"/>
                  </a:moveTo>
                  <a:cubicBezTo>
                    <a:pt x="577" y="1"/>
                    <a:pt x="557" y="20"/>
                    <a:pt x="537" y="20"/>
                  </a:cubicBezTo>
                  <a:cubicBezTo>
                    <a:pt x="378" y="80"/>
                    <a:pt x="259" y="200"/>
                    <a:pt x="179" y="379"/>
                  </a:cubicBezTo>
                  <a:cubicBezTo>
                    <a:pt x="60" y="617"/>
                    <a:pt x="0" y="975"/>
                    <a:pt x="40" y="1373"/>
                  </a:cubicBezTo>
                  <a:cubicBezTo>
                    <a:pt x="100" y="2467"/>
                    <a:pt x="756" y="3621"/>
                    <a:pt x="1930" y="3621"/>
                  </a:cubicBezTo>
                  <a:cubicBezTo>
                    <a:pt x="2348" y="3621"/>
                    <a:pt x="2785" y="2925"/>
                    <a:pt x="3024" y="2487"/>
                  </a:cubicBezTo>
                  <a:cubicBezTo>
                    <a:pt x="3084" y="2388"/>
                    <a:pt x="3123" y="2288"/>
                    <a:pt x="3163" y="2209"/>
                  </a:cubicBezTo>
                  <a:lnTo>
                    <a:pt x="3044" y="2169"/>
                  </a:lnTo>
                  <a:lnTo>
                    <a:pt x="2924" y="2109"/>
                  </a:lnTo>
                  <a:lnTo>
                    <a:pt x="2825" y="2069"/>
                  </a:lnTo>
                  <a:cubicBezTo>
                    <a:pt x="2825" y="2069"/>
                    <a:pt x="2825" y="2089"/>
                    <a:pt x="2785" y="2089"/>
                  </a:cubicBezTo>
                  <a:cubicBezTo>
                    <a:pt x="2745" y="2209"/>
                    <a:pt x="2666" y="2308"/>
                    <a:pt x="2626" y="2428"/>
                  </a:cubicBezTo>
                  <a:cubicBezTo>
                    <a:pt x="2367" y="2865"/>
                    <a:pt x="2069" y="3263"/>
                    <a:pt x="1930" y="3263"/>
                  </a:cubicBezTo>
                  <a:cubicBezTo>
                    <a:pt x="836" y="3263"/>
                    <a:pt x="458" y="1990"/>
                    <a:pt x="398" y="1333"/>
                  </a:cubicBezTo>
                  <a:cubicBezTo>
                    <a:pt x="378" y="896"/>
                    <a:pt x="458" y="577"/>
                    <a:pt x="577" y="418"/>
                  </a:cubicBezTo>
                  <a:cubicBezTo>
                    <a:pt x="597" y="398"/>
                    <a:pt x="637" y="379"/>
                    <a:pt x="677" y="379"/>
                  </a:cubicBezTo>
                  <a:lnTo>
                    <a:pt x="637"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7" name="Google Shape;1607;p25"/>
            <p:cNvSpPr/>
            <p:nvPr/>
          </p:nvSpPr>
          <p:spPr>
            <a:xfrm>
              <a:off x="5942207" y="4022803"/>
              <a:ext cx="29909" cy="29226"/>
            </a:xfrm>
            <a:custGeom>
              <a:avLst/>
              <a:gdLst/>
              <a:ahLst/>
              <a:cxnLst/>
              <a:rect l="l" t="t" r="r" b="b"/>
              <a:pathLst>
                <a:path w="876" h="856" extrusionOk="0">
                  <a:moveTo>
                    <a:pt x="438" y="0"/>
                  </a:moveTo>
                  <a:cubicBezTo>
                    <a:pt x="199" y="0"/>
                    <a:pt x="0" y="199"/>
                    <a:pt x="0" y="438"/>
                  </a:cubicBezTo>
                  <a:cubicBezTo>
                    <a:pt x="0" y="657"/>
                    <a:pt x="199" y="856"/>
                    <a:pt x="438" y="856"/>
                  </a:cubicBezTo>
                  <a:cubicBezTo>
                    <a:pt x="657" y="856"/>
                    <a:pt x="856" y="657"/>
                    <a:pt x="856" y="438"/>
                  </a:cubicBezTo>
                  <a:cubicBezTo>
                    <a:pt x="876" y="199"/>
                    <a:pt x="677" y="0"/>
                    <a:pt x="43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08" name="Google Shape;1608;p25"/>
            <p:cNvSpPr/>
            <p:nvPr/>
          </p:nvSpPr>
          <p:spPr>
            <a:xfrm>
              <a:off x="6443449" y="2399543"/>
              <a:ext cx="757998" cy="757349"/>
            </a:xfrm>
            <a:custGeom>
              <a:avLst/>
              <a:gdLst/>
              <a:ahLst/>
              <a:cxnLst/>
              <a:rect l="l" t="t" r="r" b="b"/>
              <a:pathLst>
                <a:path w="22201" h="22182" extrusionOk="0">
                  <a:moveTo>
                    <a:pt x="11120" y="3084"/>
                  </a:moveTo>
                  <a:cubicBezTo>
                    <a:pt x="12413" y="3084"/>
                    <a:pt x="13467" y="4158"/>
                    <a:pt x="13467" y="5451"/>
                  </a:cubicBezTo>
                  <a:cubicBezTo>
                    <a:pt x="13467" y="5590"/>
                    <a:pt x="13447" y="5750"/>
                    <a:pt x="13428" y="5889"/>
                  </a:cubicBezTo>
                  <a:cubicBezTo>
                    <a:pt x="14900" y="6585"/>
                    <a:pt x="15914" y="8117"/>
                    <a:pt x="15914" y="9848"/>
                  </a:cubicBezTo>
                  <a:lnTo>
                    <a:pt x="15914" y="10106"/>
                  </a:lnTo>
                  <a:cubicBezTo>
                    <a:pt x="16232" y="10265"/>
                    <a:pt x="16451" y="10623"/>
                    <a:pt x="16451" y="11021"/>
                  </a:cubicBezTo>
                  <a:cubicBezTo>
                    <a:pt x="16451" y="11618"/>
                    <a:pt x="15994" y="12095"/>
                    <a:pt x="15397" y="12095"/>
                  </a:cubicBezTo>
                  <a:lnTo>
                    <a:pt x="15357" y="12095"/>
                  </a:lnTo>
                  <a:lnTo>
                    <a:pt x="15357" y="12135"/>
                  </a:lnTo>
                  <a:cubicBezTo>
                    <a:pt x="15357" y="14065"/>
                    <a:pt x="14044" y="15676"/>
                    <a:pt x="12254" y="16094"/>
                  </a:cubicBezTo>
                  <a:lnTo>
                    <a:pt x="12254" y="16750"/>
                  </a:lnTo>
                  <a:lnTo>
                    <a:pt x="12473" y="16750"/>
                  </a:lnTo>
                  <a:cubicBezTo>
                    <a:pt x="14721" y="16750"/>
                    <a:pt x="16690" y="18063"/>
                    <a:pt x="17585" y="19973"/>
                  </a:cubicBezTo>
                  <a:lnTo>
                    <a:pt x="17287" y="20192"/>
                  </a:lnTo>
                  <a:cubicBezTo>
                    <a:pt x="16730" y="20570"/>
                    <a:pt x="16133" y="20888"/>
                    <a:pt x="15536" y="21147"/>
                  </a:cubicBezTo>
                  <a:lnTo>
                    <a:pt x="15158" y="21286"/>
                  </a:lnTo>
                  <a:cubicBezTo>
                    <a:pt x="13905" y="21783"/>
                    <a:pt x="12552" y="22062"/>
                    <a:pt x="11120" y="22062"/>
                  </a:cubicBezTo>
                  <a:cubicBezTo>
                    <a:pt x="9827" y="22062"/>
                    <a:pt x="8574" y="21843"/>
                    <a:pt x="7400" y="21445"/>
                  </a:cubicBezTo>
                  <a:lnTo>
                    <a:pt x="7042" y="21286"/>
                  </a:lnTo>
                  <a:cubicBezTo>
                    <a:pt x="6386" y="21047"/>
                    <a:pt x="5789" y="20729"/>
                    <a:pt x="5212" y="20371"/>
                  </a:cubicBezTo>
                  <a:cubicBezTo>
                    <a:pt x="5112" y="20291"/>
                    <a:pt x="4993" y="20251"/>
                    <a:pt x="4894" y="20172"/>
                  </a:cubicBezTo>
                  <a:cubicBezTo>
                    <a:pt x="5769" y="18163"/>
                    <a:pt x="7758" y="16750"/>
                    <a:pt x="10086" y="16750"/>
                  </a:cubicBezTo>
                  <a:lnTo>
                    <a:pt x="10324" y="16750"/>
                  </a:lnTo>
                  <a:lnTo>
                    <a:pt x="10324" y="16094"/>
                  </a:lnTo>
                  <a:cubicBezTo>
                    <a:pt x="8534" y="15656"/>
                    <a:pt x="7201" y="14065"/>
                    <a:pt x="7201" y="12135"/>
                  </a:cubicBezTo>
                  <a:lnTo>
                    <a:pt x="7201" y="12095"/>
                  </a:lnTo>
                  <a:lnTo>
                    <a:pt x="7181" y="12095"/>
                  </a:lnTo>
                  <a:cubicBezTo>
                    <a:pt x="6585" y="12095"/>
                    <a:pt x="6107" y="11618"/>
                    <a:pt x="6107" y="11021"/>
                  </a:cubicBezTo>
                  <a:cubicBezTo>
                    <a:pt x="6107" y="10623"/>
                    <a:pt x="6346" y="10265"/>
                    <a:pt x="6664" y="10106"/>
                  </a:cubicBezTo>
                  <a:lnTo>
                    <a:pt x="6664" y="9848"/>
                  </a:lnTo>
                  <a:cubicBezTo>
                    <a:pt x="6664" y="8236"/>
                    <a:pt x="7539" y="6844"/>
                    <a:pt x="8832" y="6068"/>
                  </a:cubicBezTo>
                  <a:cubicBezTo>
                    <a:pt x="8773" y="5869"/>
                    <a:pt x="8753" y="5670"/>
                    <a:pt x="8753" y="5451"/>
                  </a:cubicBezTo>
                  <a:cubicBezTo>
                    <a:pt x="8753" y="4158"/>
                    <a:pt x="9827" y="3084"/>
                    <a:pt x="11120" y="3084"/>
                  </a:cubicBezTo>
                  <a:close/>
                  <a:moveTo>
                    <a:pt x="11080" y="1"/>
                  </a:moveTo>
                  <a:cubicBezTo>
                    <a:pt x="4973" y="1"/>
                    <a:pt x="0" y="4974"/>
                    <a:pt x="0" y="11101"/>
                  </a:cubicBezTo>
                  <a:cubicBezTo>
                    <a:pt x="0" y="17208"/>
                    <a:pt x="4973" y="22181"/>
                    <a:pt x="11080" y="22181"/>
                  </a:cubicBezTo>
                  <a:cubicBezTo>
                    <a:pt x="17207" y="22181"/>
                    <a:pt x="22180" y="17208"/>
                    <a:pt x="22180" y="11101"/>
                  </a:cubicBezTo>
                  <a:cubicBezTo>
                    <a:pt x="22200" y="4974"/>
                    <a:pt x="17227" y="1"/>
                    <a:pt x="11080"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9" name="Google Shape;1609;p25"/>
            <p:cNvSpPr/>
            <p:nvPr/>
          </p:nvSpPr>
          <p:spPr>
            <a:xfrm>
              <a:off x="6753802" y="2517709"/>
              <a:ext cx="135887" cy="83581"/>
            </a:xfrm>
            <a:custGeom>
              <a:avLst/>
              <a:gdLst/>
              <a:ahLst/>
              <a:cxnLst/>
              <a:rect l="l" t="t" r="r" b="b"/>
              <a:pathLst>
                <a:path w="3980" h="2448" extrusionOk="0">
                  <a:moveTo>
                    <a:pt x="1990" y="1"/>
                  </a:moveTo>
                  <a:cubicBezTo>
                    <a:pt x="896" y="1"/>
                    <a:pt x="1" y="896"/>
                    <a:pt x="1" y="1990"/>
                  </a:cubicBezTo>
                  <a:cubicBezTo>
                    <a:pt x="1" y="2149"/>
                    <a:pt x="41" y="2289"/>
                    <a:pt x="61" y="2448"/>
                  </a:cubicBezTo>
                  <a:cubicBezTo>
                    <a:pt x="638" y="2169"/>
                    <a:pt x="1254" y="2010"/>
                    <a:pt x="1931" y="2010"/>
                  </a:cubicBezTo>
                  <a:lnTo>
                    <a:pt x="2448" y="2010"/>
                  </a:lnTo>
                  <a:cubicBezTo>
                    <a:pt x="2985" y="2010"/>
                    <a:pt x="3482" y="2110"/>
                    <a:pt x="3960" y="2289"/>
                  </a:cubicBezTo>
                  <a:cubicBezTo>
                    <a:pt x="3980" y="2189"/>
                    <a:pt x="3980" y="2090"/>
                    <a:pt x="3980" y="1990"/>
                  </a:cubicBezTo>
                  <a:cubicBezTo>
                    <a:pt x="3980" y="896"/>
                    <a:pt x="3084" y="1"/>
                    <a:pt x="199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0" name="Google Shape;1610;p25"/>
            <p:cNvSpPr/>
            <p:nvPr/>
          </p:nvSpPr>
          <p:spPr>
            <a:xfrm>
              <a:off x="6741579" y="2504804"/>
              <a:ext cx="161016" cy="101915"/>
            </a:xfrm>
            <a:custGeom>
              <a:avLst/>
              <a:gdLst/>
              <a:ahLst/>
              <a:cxnLst/>
              <a:rect l="l" t="t" r="r" b="b"/>
              <a:pathLst>
                <a:path w="4716" h="2985" extrusionOk="0">
                  <a:moveTo>
                    <a:pt x="2348" y="1"/>
                  </a:moveTo>
                  <a:cubicBezTo>
                    <a:pt x="1055" y="1"/>
                    <a:pt x="1" y="1075"/>
                    <a:pt x="1" y="2368"/>
                  </a:cubicBezTo>
                  <a:cubicBezTo>
                    <a:pt x="1" y="2587"/>
                    <a:pt x="21" y="2786"/>
                    <a:pt x="61" y="2985"/>
                  </a:cubicBezTo>
                  <a:cubicBezTo>
                    <a:pt x="200" y="2925"/>
                    <a:pt x="319" y="2866"/>
                    <a:pt x="419" y="2826"/>
                  </a:cubicBezTo>
                  <a:cubicBezTo>
                    <a:pt x="399" y="2667"/>
                    <a:pt x="359" y="2507"/>
                    <a:pt x="359" y="2368"/>
                  </a:cubicBezTo>
                  <a:cubicBezTo>
                    <a:pt x="359" y="1274"/>
                    <a:pt x="1254" y="379"/>
                    <a:pt x="2348" y="379"/>
                  </a:cubicBezTo>
                  <a:cubicBezTo>
                    <a:pt x="3442" y="379"/>
                    <a:pt x="4338" y="1274"/>
                    <a:pt x="4338" y="2368"/>
                  </a:cubicBezTo>
                  <a:cubicBezTo>
                    <a:pt x="4338" y="2468"/>
                    <a:pt x="4338" y="2567"/>
                    <a:pt x="4318" y="2667"/>
                  </a:cubicBezTo>
                  <a:cubicBezTo>
                    <a:pt x="4437" y="2726"/>
                    <a:pt x="4576" y="2766"/>
                    <a:pt x="4676" y="2826"/>
                  </a:cubicBezTo>
                  <a:cubicBezTo>
                    <a:pt x="4696" y="2667"/>
                    <a:pt x="4715" y="2527"/>
                    <a:pt x="4715" y="2368"/>
                  </a:cubicBezTo>
                  <a:cubicBezTo>
                    <a:pt x="4715" y="1075"/>
                    <a:pt x="3641" y="1"/>
                    <a:pt x="234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11" name="Google Shape;1611;p25"/>
            <p:cNvSpPr/>
            <p:nvPr/>
          </p:nvSpPr>
          <p:spPr>
            <a:xfrm>
              <a:off x="6774185" y="3029843"/>
              <a:ext cx="19734" cy="15535"/>
            </a:xfrm>
            <a:custGeom>
              <a:avLst/>
              <a:gdLst/>
              <a:ahLst/>
              <a:cxnLst/>
              <a:rect l="l" t="t" r="r" b="b"/>
              <a:pathLst>
                <a:path w="578" h="455" extrusionOk="0">
                  <a:moveTo>
                    <a:pt x="1" y="0"/>
                  </a:moveTo>
                  <a:lnTo>
                    <a:pt x="1" y="0"/>
                  </a:lnTo>
                  <a:cubicBezTo>
                    <a:pt x="41" y="40"/>
                    <a:pt x="41" y="119"/>
                    <a:pt x="41" y="179"/>
                  </a:cubicBezTo>
                  <a:cubicBezTo>
                    <a:pt x="60" y="279"/>
                    <a:pt x="100" y="338"/>
                    <a:pt x="180" y="398"/>
                  </a:cubicBezTo>
                  <a:cubicBezTo>
                    <a:pt x="236" y="426"/>
                    <a:pt x="302" y="454"/>
                    <a:pt x="371" y="454"/>
                  </a:cubicBezTo>
                  <a:cubicBezTo>
                    <a:pt x="400" y="454"/>
                    <a:pt x="429" y="449"/>
                    <a:pt x="458" y="438"/>
                  </a:cubicBezTo>
                  <a:cubicBezTo>
                    <a:pt x="498" y="438"/>
                    <a:pt x="558" y="418"/>
                    <a:pt x="578" y="398"/>
                  </a:cubicBezTo>
                  <a:cubicBezTo>
                    <a:pt x="379" y="298"/>
                    <a:pt x="180" y="139"/>
                    <a:pt x="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2" name="Google Shape;1612;p25"/>
            <p:cNvSpPr/>
            <p:nvPr/>
          </p:nvSpPr>
          <p:spPr>
            <a:xfrm>
              <a:off x="6752471" y="2997238"/>
              <a:ext cx="14272" cy="21749"/>
            </a:xfrm>
            <a:custGeom>
              <a:avLst/>
              <a:gdLst/>
              <a:ahLst/>
              <a:cxnLst/>
              <a:rect l="l" t="t" r="r" b="b"/>
              <a:pathLst>
                <a:path w="418" h="637" extrusionOk="0">
                  <a:moveTo>
                    <a:pt x="139" y="0"/>
                  </a:moveTo>
                  <a:cubicBezTo>
                    <a:pt x="20" y="100"/>
                    <a:pt x="0" y="279"/>
                    <a:pt x="80" y="438"/>
                  </a:cubicBezTo>
                  <a:cubicBezTo>
                    <a:pt x="139" y="557"/>
                    <a:pt x="299" y="637"/>
                    <a:pt x="418" y="637"/>
                  </a:cubicBezTo>
                  <a:cubicBezTo>
                    <a:pt x="299" y="438"/>
                    <a:pt x="199" y="239"/>
                    <a:pt x="13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3" name="Google Shape;1613;p25"/>
            <p:cNvSpPr/>
            <p:nvPr/>
          </p:nvSpPr>
          <p:spPr>
            <a:xfrm>
              <a:off x="6807474" y="3048178"/>
              <a:ext cx="34" cy="34"/>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4" name="Google Shape;1614;p25"/>
            <p:cNvSpPr/>
            <p:nvPr/>
          </p:nvSpPr>
          <p:spPr>
            <a:xfrm>
              <a:off x="6889654" y="2997238"/>
              <a:ext cx="13623" cy="21851"/>
            </a:xfrm>
            <a:custGeom>
              <a:avLst/>
              <a:gdLst/>
              <a:ahLst/>
              <a:cxnLst/>
              <a:rect l="l" t="t" r="r" b="b"/>
              <a:pathLst>
                <a:path w="399" h="640" extrusionOk="0">
                  <a:moveTo>
                    <a:pt x="279" y="0"/>
                  </a:moveTo>
                  <a:cubicBezTo>
                    <a:pt x="199" y="239"/>
                    <a:pt x="120" y="458"/>
                    <a:pt x="1" y="637"/>
                  </a:cubicBezTo>
                  <a:cubicBezTo>
                    <a:pt x="17" y="639"/>
                    <a:pt x="33" y="640"/>
                    <a:pt x="49" y="640"/>
                  </a:cubicBezTo>
                  <a:cubicBezTo>
                    <a:pt x="187" y="640"/>
                    <a:pt x="305" y="563"/>
                    <a:pt x="359" y="438"/>
                  </a:cubicBezTo>
                  <a:cubicBezTo>
                    <a:pt x="398" y="338"/>
                    <a:pt x="398" y="239"/>
                    <a:pt x="378" y="159"/>
                  </a:cubicBezTo>
                  <a:cubicBezTo>
                    <a:pt x="359" y="100"/>
                    <a:pt x="319" y="60"/>
                    <a:pt x="27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5" name="Google Shape;1615;p25"/>
            <p:cNvSpPr/>
            <p:nvPr/>
          </p:nvSpPr>
          <p:spPr>
            <a:xfrm>
              <a:off x="6814268" y="3050192"/>
              <a:ext cx="24480" cy="10926"/>
            </a:xfrm>
            <a:custGeom>
              <a:avLst/>
              <a:gdLst/>
              <a:ahLst/>
              <a:cxnLst/>
              <a:rect l="l" t="t" r="r" b="b"/>
              <a:pathLst>
                <a:path w="717" h="320" extrusionOk="0">
                  <a:moveTo>
                    <a:pt x="0" y="1"/>
                  </a:moveTo>
                  <a:cubicBezTo>
                    <a:pt x="60" y="180"/>
                    <a:pt x="199" y="319"/>
                    <a:pt x="378" y="319"/>
                  </a:cubicBezTo>
                  <a:cubicBezTo>
                    <a:pt x="478" y="319"/>
                    <a:pt x="577" y="279"/>
                    <a:pt x="617" y="200"/>
                  </a:cubicBezTo>
                  <a:cubicBezTo>
                    <a:pt x="677" y="140"/>
                    <a:pt x="697" y="100"/>
                    <a:pt x="717" y="21"/>
                  </a:cubicBezTo>
                  <a:lnTo>
                    <a:pt x="717" y="21"/>
                  </a:lnTo>
                  <a:cubicBezTo>
                    <a:pt x="617" y="41"/>
                    <a:pt x="518" y="41"/>
                    <a:pt x="398" y="41"/>
                  </a:cubicBezTo>
                  <a:cubicBezTo>
                    <a:pt x="259" y="41"/>
                    <a:pt x="120" y="21"/>
                    <a:pt x="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6" name="Google Shape;1616;p25"/>
            <p:cNvSpPr/>
            <p:nvPr/>
          </p:nvSpPr>
          <p:spPr>
            <a:xfrm>
              <a:off x="6768756" y="2983649"/>
              <a:ext cx="122298" cy="54355"/>
            </a:xfrm>
            <a:custGeom>
              <a:avLst/>
              <a:gdLst/>
              <a:ahLst/>
              <a:cxnLst/>
              <a:rect l="l" t="t" r="r" b="b"/>
              <a:pathLst>
                <a:path w="3582" h="1592" extrusionOk="0">
                  <a:moveTo>
                    <a:pt x="558" y="0"/>
                  </a:moveTo>
                  <a:cubicBezTo>
                    <a:pt x="359" y="0"/>
                    <a:pt x="160" y="40"/>
                    <a:pt x="1" y="40"/>
                  </a:cubicBezTo>
                  <a:cubicBezTo>
                    <a:pt x="100" y="935"/>
                    <a:pt x="856" y="1592"/>
                    <a:pt x="1791" y="1592"/>
                  </a:cubicBezTo>
                  <a:cubicBezTo>
                    <a:pt x="2706" y="1592"/>
                    <a:pt x="3442" y="896"/>
                    <a:pt x="3581" y="40"/>
                  </a:cubicBezTo>
                  <a:cubicBezTo>
                    <a:pt x="3382" y="0"/>
                    <a:pt x="3203" y="0"/>
                    <a:pt x="3004" y="0"/>
                  </a:cubicBezTo>
                  <a:lnTo>
                    <a:pt x="2786" y="0"/>
                  </a:lnTo>
                  <a:cubicBezTo>
                    <a:pt x="2626" y="478"/>
                    <a:pt x="2229" y="836"/>
                    <a:pt x="1751" y="836"/>
                  </a:cubicBezTo>
                  <a:cubicBezTo>
                    <a:pt x="1254" y="836"/>
                    <a:pt x="856" y="478"/>
                    <a:pt x="79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7" name="Google Shape;1617;p25"/>
            <p:cNvSpPr/>
            <p:nvPr/>
          </p:nvSpPr>
          <p:spPr>
            <a:xfrm>
              <a:off x="6861145" y="3030492"/>
              <a:ext cx="20383" cy="15910"/>
            </a:xfrm>
            <a:custGeom>
              <a:avLst/>
              <a:gdLst/>
              <a:ahLst/>
              <a:cxnLst/>
              <a:rect l="l" t="t" r="r" b="b"/>
              <a:pathLst>
                <a:path w="597" h="466" extrusionOk="0">
                  <a:moveTo>
                    <a:pt x="577" y="1"/>
                  </a:moveTo>
                  <a:cubicBezTo>
                    <a:pt x="398" y="180"/>
                    <a:pt x="219" y="299"/>
                    <a:pt x="0" y="399"/>
                  </a:cubicBezTo>
                  <a:cubicBezTo>
                    <a:pt x="80" y="419"/>
                    <a:pt x="100" y="419"/>
                    <a:pt x="139" y="458"/>
                  </a:cubicBezTo>
                  <a:cubicBezTo>
                    <a:pt x="164" y="463"/>
                    <a:pt x="189" y="466"/>
                    <a:pt x="214" y="466"/>
                  </a:cubicBezTo>
                  <a:cubicBezTo>
                    <a:pt x="287" y="466"/>
                    <a:pt x="358" y="444"/>
                    <a:pt x="418" y="399"/>
                  </a:cubicBezTo>
                  <a:cubicBezTo>
                    <a:pt x="497" y="359"/>
                    <a:pt x="577" y="279"/>
                    <a:pt x="577" y="180"/>
                  </a:cubicBezTo>
                  <a:cubicBezTo>
                    <a:pt x="597" y="120"/>
                    <a:pt x="577" y="61"/>
                    <a:pt x="5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8" name="Google Shape;1618;p25"/>
            <p:cNvSpPr/>
            <p:nvPr/>
          </p:nvSpPr>
          <p:spPr>
            <a:xfrm>
              <a:off x="6620716" y="2989078"/>
              <a:ext cx="413636" cy="164396"/>
            </a:xfrm>
            <a:custGeom>
              <a:avLst/>
              <a:gdLst/>
              <a:ahLst/>
              <a:cxnLst/>
              <a:rect l="l" t="t" r="r" b="b"/>
              <a:pathLst>
                <a:path w="12115" h="4815" extrusionOk="0">
                  <a:moveTo>
                    <a:pt x="6087" y="3561"/>
                  </a:moveTo>
                  <a:cubicBezTo>
                    <a:pt x="6286" y="3561"/>
                    <a:pt x="6465" y="3720"/>
                    <a:pt x="6465" y="3919"/>
                  </a:cubicBezTo>
                  <a:cubicBezTo>
                    <a:pt x="6465" y="4118"/>
                    <a:pt x="6286" y="4297"/>
                    <a:pt x="6087" y="4297"/>
                  </a:cubicBezTo>
                  <a:cubicBezTo>
                    <a:pt x="5888" y="4297"/>
                    <a:pt x="5729" y="4118"/>
                    <a:pt x="5729" y="3919"/>
                  </a:cubicBezTo>
                  <a:cubicBezTo>
                    <a:pt x="5729" y="3720"/>
                    <a:pt x="5888" y="3561"/>
                    <a:pt x="6087" y="3561"/>
                  </a:cubicBezTo>
                  <a:close/>
                  <a:moveTo>
                    <a:pt x="8435" y="1"/>
                  </a:moveTo>
                  <a:cubicBezTo>
                    <a:pt x="8514" y="80"/>
                    <a:pt x="8574" y="180"/>
                    <a:pt x="8614" y="299"/>
                  </a:cubicBezTo>
                  <a:cubicBezTo>
                    <a:pt x="8653" y="498"/>
                    <a:pt x="8653" y="697"/>
                    <a:pt x="8554" y="876"/>
                  </a:cubicBezTo>
                  <a:cubicBezTo>
                    <a:pt x="8435" y="1095"/>
                    <a:pt x="8236" y="1214"/>
                    <a:pt x="7977" y="1274"/>
                  </a:cubicBezTo>
                  <a:lnTo>
                    <a:pt x="7977" y="1492"/>
                  </a:lnTo>
                  <a:cubicBezTo>
                    <a:pt x="7937" y="1691"/>
                    <a:pt x="7838" y="1831"/>
                    <a:pt x="7659" y="1970"/>
                  </a:cubicBezTo>
                  <a:cubicBezTo>
                    <a:pt x="7539" y="2030"/>
                    <a:pt x="7420" y="2089"/>
                    <a:pt x="7261" y="2089"/>
                  </a:cubicBezTo>
                  <a:cubicBezTo>
                    <a:pt x="7221" y="2089"/>
                    <a:pt x="7161" y="2089"/>
                    <a:pt x="7122" y="2069"/>
                  </a:cubicBezTo>
                  <a:cubicBezTo>
                    <a:pt x="6982" y="2030"/>
                    <a:pt x="6863" y="1970"/>
                    <a:pt x="6764" y="1890"/>
                  </a:cubicBezTo>
                  <a:cubicBezTo>
                    <a:pt x="6744" y="2030"/>
                    <a:pt x="6664" y="2189"/>
                    <a:pt x="6565" y="2288"/>
                  </a:cubicBezTo>
                  <a:cubicBezTo>
                    <a:pt x="6445" y="2427"/>
                    <a:pt x="6246" y="2507"/>
                    <a:pt x="6047" y="2507"/>
                  </a:cubicBezTo>
                  <a:lnTo>
                    <a:pt x="6028" y="2507"/>
                  </a:lnTo>
                  <a:cubicBezTo>
                    <a:pt x="5669" y="2507"/>
                    <a:pt x="5371" y="2268"/>
                    <a:pt x="5291" y="1930"/>
                  </a:cubicBezTo>
                  <a:cubicBezTo>
                    <a:pt x="5232" y="1990"/>
                    <a:pt x="5132" y="2030"/>
                    <a:pt x="5033" y="2069"/>
                  </a:cubicBezTo>
                  <a:cubicBezTo>
                    <a:pt x="4973" y="2069"/>
                    <a:pt x="4933" y="2089"/>
                    <a:pt x="4874" y="2089"/>
                  </a:cubicBezTo>
                  <a:cubicBezTo>
                    <a:pt x="4734" y="2089"/>
                    <a:pt x="4595" y="2030"/>
                    <a:pt x="4476" y="1970"/>
                  </a:cubicBezTo>
                  <a:cubicBezTo>
                    <a:pt x="4297" y="1870"/>
                    <a:pt x="4197" y="1691"/>
                    <a:pt x="4158" y="1492"/>
                  </a:cubicBezTo>
                  <a:cubicBezTo>
                    <a:pt x="4138" y="1413"/>
                    <a:pt x="4138" y="1333"/>
                    <a:pt x="4158" y="1274"/>
                  </a:cubicBezTo>
                  <a:cubicBezTo>
                    <a:pt x="3939" y="1234"/>
                    <a:pt x="3700" y="1095"/>
                    <a:pt x="3581" y="876"/>
                  </a:cubicBezTo>
                  <a:cubicBezTo>
                    <a:pt x="3441" y="577"/>
                    <a:pt x="3481" y="219"/>
                    <a:pt x="3700" y="1"/>
                  </a:cubicBezTo>
                  <a:lnTo>
                    <a:pt x="3700" y="1"/>
                  </a:lnTo>
                  <a:cubicBezTo>
                    <a:pt x="2009" y="378"/>
                    <a:pt x="656" y="1572"/>
                    <a:pt x="0" y="3124"/>
                  </a:cubicBezTo>
                  <a:cubicBezTo>
                    <a:pt x="577" y="3482"/>
                    <a:pt x="1194" y="3800"/>
                    <a:pt x="1810" y="4059"/>
                  </a:cubicBezTo>
                  <a:lnTo>
                    <a:pt x="1810" y="2666"/>
                  </a:lnTo>
                  <a:cubicBezTo>
                    <a:pt x="1810" y="2567"/>
                    <a:pt x="1890" y="2467"/>
                    <a:pt x="2009" y="2467"/>
                  </a:cubicBezTo>
                  <a:cubicBezTo>
                    <a:pt x="2148" y="2467"/>
                    <a:pt x="2208" y="2527"/>
                    <a:pt x="2208" y="2666"/>
                  </a:cubicBezTo>
                  <a:lnTo>
                    <a:pt x="2208" y="4198"/>
                  </a:lnTo>
                  <a:cubicBezTo>
                    <a:pt x="3382" y="4596"/>
                    <a:pt x="4635" y="4815"/>
                    <a:pt x="5928" y="4815"/>
                  </a:cubicBezTo>
                  <a:cubicBezTo>
                    <a:pt x="7360" y="4815"/>
                    <a:pt x="8713" y="4556"/>
                    <a:pt x="9966" y="4059"/>
                  </a:cubicBezTo>
                  <a:lnTo>
                    <a:pt x="9966" y="2666"/>
                  </a:lnTo>
                  <a:cubicBezTo>
                    <a:pt x="9966" y="2567"/>
                    <a:pt x="10046" y="2467"/>
                    <a:pt x="10165" y="2467"/>
                  </a:cubicBezTo>
                  <a:cubicBezTo>
                    <a:pt x="10304" y="2467"/>
                    <a:pt x="10364" y="2527"/>
                    <a:pt x="10364" y="2666"/>
                  </a:cubicBezTo>
                  <a:lnTo>
                    <a:pt x="10364" y="3899"/>
                  </a:lnTo>
                  <a:cubicBezTo>
                    <a:pt x="11001" y="3621"/>
                    <a:pt x="11558" y="3303"/>
                    <a:pt x="12115" y="2965"/>
                  </a:cubicBezTo>
                  <a:cubicBezTo>
                    <a:pt x="11399" y="1473"/>
                    <a:pt x="10046" y="339"/>
                    <a:pt x="843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9" name="Google Shape;1619;p25"/>
            <p:cNvSpPr/>
            <p:nvPr/>
          </p:nvSpPr>
          <p:spPr>
            <a:xfrm>
              <a:off x="6861145" y="2971426"/>
              <a:ext cx="181365" cy="117518"/>
            </a:xfrm>
            <a:custGeom>
              <a:avLst/>
              <a:gdLst/>
              <a:ahLst/>
              <a:cxnLst/>
              <a:rect l="l" t="t" r="r" b="b"/>
              <a:pathLst>
                <a:path w="5312" h="3442" extrusionOk="0">
                  <a:moveTo>
                    <a:pt x="20" y="0"/>
                  </a:moveTo>
                  <a:lnTo>
                    <a:pt x="20" y="219"/>
                  </a:lnTo>
                  <a:cubicBezTo>
                    <a:pt x="20" y="259"/>
                    <a:pt x="20" y="319"/>
                    <a:pt x="0" y="358"/>
                  </a:cubicBezTo>
                  <a:lnTo>
                    <a:pt x="219" y="358"/>
                  </a:lnTo>
                  <a:cubicBezTo>
                    <a:pt x="418" y="358"/>
                    <a:pt x="617" y="398"/>
                    <a:pt x="796" y="398"/>
                  </a:cubicBezTo>
                  <a:cubicBezTo>
                    <a:pt x="796" y="319"/>
                    <a:pt x="816" y="239"/>
                    <a:pt x="816" y="159"/>
                  </a:cubicBezTo>
                  <a:lnTo>
                    <a:pt x="1194" y="159"/>
                  </a:lnTo>
                  <a:lnTo>
                    <a:pt x="1194" y="398"/>
                  </a:lnTo>
                  <a:lnTo>
                    <a:pt x="1213" y="358"/>
                  </a:lnTo>
                  <a:cubicBezTo>
                    <a:pt x="1293" y="398"/>
                    <a:pt x="1333" y="438"/>
                    <a:pt x="1393" y="518"/>
                  </a:cubicBezTo>
                  <a:cubicBezTo>
                    <a:pt x="3004" y="895"/>
                    <a:pt x="4357" y="1990"/>
                    <a:pt x="5013" y="3442"/>
                  </a:cubicBezTo>
                  <a:lnTo>
                    <a:pt x="5311" y="3223"/>
                  </a:lnTo>
                  <a:cubicBezTo>
                    <a:pt x="4456" y="1313"/>
                    <a:pt x="2487" y="0"/>
                    <a:pt x="23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0" name="Google Shape;1620;p25"/>
            <p:cNvSpPr/>
            <p:nvPr/>
          </p:nvSpPr>
          <p:spPr>
            <a:xfrm>
              <a:off x="6609824" y="2971426"/>
              <a:ext cx="186145" cy="123630"/>
            </a:xfrm>
            <a:custGeom>
              <a:avLst/>
              <a:gdLst/>
              <a:ahLst/>
              <a:cxnLst/>
              <a:rect l="l" t="t" r="r" b="b"/>
              <a:pathLst>
                <a:path w="5452" h="3621" extrusionOk="0">
                  <a:moveTo>
                    <a:pt x="5193" y="0"/>
                  </a:moveTo>
                  <a:cubicBezTo>
                    <a:pt x="2845" y="0"/>
                    <a:pt x="856" y="1413"/>
                    <a:pt x="1" y="3422"/>
                  </a:cubicBezTo>
                  <a:cubicBezTo>
                    <a:pt x="100" y="3501"/>
                    <a:pt x="220" y="3581"/>
                    <a:pt x="319" y="3621"/>
                  </a:cubicBezTo>
                  <a:cubicBezTo>
                    <a:pt x="995" y="2049"/>
                    <a:pt x="2368" y="895"/>
                    <a:pt x="4059" y="518"/>
                  </a:cubicBezTo>
                  <a:cubicBezTo>
                    <a:pt x="4099" y="458"/>
                    <a:pt x="4178" y="418"/>
                    <a:pt x="4218" y="358"/>
                  </a:cubicBezTo>
                  <a:lnTo>
                    <a:pt x="4258" y="398"/>
                  </a:lnTo>
                  <a:lnTo>
                    <a:pt x="4258" y="159"/>
                  </a:lnTo>
                  <a:lnTo>
                    <a:pt x="4616" y="159"/>
                  </a:lnTo>
                  <a:cubicBezTo>
                    <a:pt x="4616" y="239"/>
                    <a:pt x="4616" y="319"/>
                    <a:pt x="4656" y="398"/>
                  </a:cubicBezTo>
                  <a:cubicBezTo>
                    <a:pt x="4835" y="358"/>
                    <a:pt x="5014" y="358"/>
                    <a:pt x="5213" y="358"/>
                  </a:cubicBezTo>
                  <a:lnTo>
                    <a:pt x="5451" y="358"/>
                  </a:lnTo>
                  <a:cubicBezTo>
                    <a:pt x="5451" y="319"/>
                    <a:pt x="5412" y="259"/>
                    <a:pt x="5412" y="219"/>
                  </a:cubicBezTo>
                  <a:lnTo>
                    <a:pt x="541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1" name="Google Shape;1621;p25"/>
            <p:cNvSpPr/>
            <p:nvPr/>
          </p:nvSpPr>
          <p:spPr>
            <a:xfrm>
              <a:off x="6807474" y="2951726"/>
              <a:ext cx="40800" cy="47561"/>
            </a:xfrm>
            <a:custGeom>
              <a:avLst/>
              <a:gdLst/>
              <a:ahLst/>
              <a:cxnLst/>
              <a:rect l="l" t="t" r="r" b="b"/>
              <a:pathLst>
                <a:path w="1195" h="1393" extrusionOk="0">
                  <a:moveTo>
                    <a:pt x="1" y="0"/>
                  </a:moveTo>
                  <a:lnTo>
                    <a:pt x="1" y="796"/>
                  </a:lnTo>
                  <a:cubicBezTo>
                    <a:pt x="1" y="1114"/>
                    <a:pt x="279" y="1393"/>
                    <a:pt x="597" y="1393"/>
                  </a:cubicBezTo>
                  <a:cubicBezTo>
                    <a:pt x="916" y="1393"/>
                    <a:pt x="1194" y="1114"/>
                    <a:pt x="1194" y="796"/>
                  </a:cubicBezTo>
                  <a:lnTo>
                    <a:pt x="1194" y="0"/>
                  </a:lnTo>
                  <a:cubicBezTo>
                    <a:pt x="995" y="20"/>
                    <a:pt x="796" y="40"/>
                    <a:pt x="597" y="40"/>
                  </a:cubicBezTo>
                  <a:cubicBezTo>
                    <a:pt x="398" y="40"/>
                    <a:pt x="199" y="20"/>
                    <a:pt x="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22" name="Google Shape;1622;p25"/>
            <p:cNvSpPr/>
            <p:nvPr/>
          </p:nvSpPr>
          <p:spPr>
            <a:xfrm>
              <a:off x="6794568" y="2948995"/>
              <a:ext cx="67944" cy="62515"/>
            </a:xfrm>
            <a:custGeom>
              <a:avLst/>
              <a:gdLst/>
              <a:ahLst/>
              <a:cxnLst/>
              <a:rect l="l" t="t" r="r" b="b"/>
              <a:pathLst>
                <a:path w="1990" h="1831" extrusionOk="0">
                  <a:moveTo>
                    <a:pt x="60" y="1"/>
                  </a:moveTo>
                  <a:lnTo>
                    <a:pt x="60" y="657"/>
                  </a:lnTo>
                  <a:lnTo>
                    <a:pt x="60" y="876"/>
                  </a:lnTo>
                  <a:lnTo>
                    <a:pt x="1" y="876"/>
                  </a:lnTo>
                  <a:cubicBezTo>
                    <a:pt x="1" y="916"/>
                    <a:pt x="1" y="976"/>
                    <a:pt x="40" y="1015"/>
                  </a:cubicBezTo>
                  <a:cubicBezTo>
                    <a:pt x="100" y="1493"/>
                    <a:pt x="498" y="1831"/>
                    <a:pt x="995" y="1831"/>
                  </a:cubicBezTo>
                  <a:cubicBezTo>
                    <a:pt x="1493" y="1831"/>
                    <a:pt x="1890" y="1493"/>
                    <a:pt x="1970" y="1015"/>
                  </a:cubicBezTo>
                  <a:cubicBezTo>
                    <a:pt x="1970" y="976"/>
                    <a:pt x="1990" y="916"/>
                    <a:pt x="1990" y="876"/>
                  </a:cubicBezTo>
                  <a:lnTo>
                    <a:pt x="1990" y="657"/>
                  </a:lnTo>
                  <a:lnTo>
                    <a:pt x="1990" y="1"/>
                  </a:lnTo>
                  <a:lnTo>
                    <a:pt x="1632" y="80"/>
                  </a:lnTo>
                  <a:lnTo>
                    <a:pt x="1632" y="876"/>
                  </a:lnTo>
                  <a:cubicBezTo>
                    <a:pt x="1632" y="1194"/>
                    <a:pt x="1353" y="1473"/>
                    <a:pt x="1035" y="1473"/>
                  </a:cubicBezTo>
                  <a:cubicBezTo>
                    <a:pt x="697" y="1473"/>
                    <a:pt x="418" y="1194"/>
                    <a:pt x="418" y="876"/>
                  </a:cubicBezTo>
                  <a:lnTo>
                    <a:pt x="418" y="80"/>
                  </a:lnTo>
                  <a:lnTo>
                    <a:pt x="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3" name="Google Shape;1623;p25"/>
            <p:cNvSpPr/>
            <p:nvPr/>
          </p:nvSpPr>
          <p:spPr>
            <a:xfrm>
              <a:off x="6701530" y="2724202"/>
              <a:ext cx="254054" cy="215337"/>
            </a:xfrm>
            <a:custGeom>
              <a:avLst/>
              <a:gdLst/>
              <a:ahLst/>
              <a:cxnLst/>
              <a:rect l="l" t="t" r="r" b="b"/>
              <a:pathLst>
                <a:path w="7441" h="6307" extrusionOk="0">
                  <a:moveTo>
                    <a:pt x="1393" y="1055"/>
                  </a:moveTo>
                  <a:lnTo>
                    <a:pt x="2527" y="1114"/>
                  </a:lnTo>
                  <a:cubicBezTo>
                    <a:pt x="2626" y="1114"/>
                    <a:pt x="2706" y="1214"/>
                    <a:pt x="2706" y="1313"/>
                  </a:cubicBezTo>
                  <a:cubicBezTo>
                    <a:pt x="2706" y="1413"/>
                    <a:pt x="2626" y="1492"/>
                    <a:pt x="2527" y="1492"/>
                  </a:cubicBezTo>
                  <a:lnTo>
                    <a:pt x="1393" y="1433"/>
                  </a:lnTo>
                  <a:cubicBezTo>
                    <a:pt x="1273" y="1433"/>
                    <a:pt x="1194" y="1333"/>
                    <a:pt x="1194" y="1234"/>
                  </a:cubicBezTo>
                  <a:cubicBezTo>
                    <a:pt x="1194" y="1134"/>
                    <a:pt x="1293" y="1055"/>
                    <a:pt x="1393" y="1055"/>
                  </a:cubicBezTo>
                  <a:close/>
                  <a:moveTo>
                    <a:pt x="6068" y="1055"/>
                  </a:moveTo>
                  <a:cubicBezTo>
                    <a:pt x="6167" y="1055"/>
                    <a:pt x="6266" y="1134"/>
                    <a:pt x="6266" y="1234"/>
                  </a:cubicBezTo>
                  <a:cubicBezTo>
                    <a:pt x="6247" y="1333"/>
                    <a:pt x="6167" y="1433"/>
                    <a:pt x="6068" y="1433"/>
                  </a:cubicBezTo>
                  <a:lnTo>
                    <a:pt x="4914" y="1492"/>
                  </a:lnTo>
                  <a:cubicBezTo>
                    <a:pt x="4814" y="1492"/>
                    <a:pt x="4755" y="1413"/>
                    <a:pt x="4755" y="1313"/>
                  </a:cubicBezTo>
                  <a:cubicBezTo>
                    <a:pt x="4755" y="1214"/>
                    <a:pt x="4814" y="1114"/>
                    <a:pt x="4914" y="1114"/>
                  </a:cubicBezTo>
                  <a:lnTo>
                    <a:pt x="6068" y="1055"/>
                  </a:lnTo>
                  <a:close/>
                  <a:moveTo>
                    <a:pt x="3720" y="1592"/>
                  </a:moveTo>
                  <a:cubicBezTo>
                    <a:pt x="3859" y="1592"/>
                    <a:pt x="3919" y="1671"/>
                    <a:pt x="3919" y="1791"/>
                  </a:cubicBezTo>
                  <a:lnTo>
                    <a:pt x="3919" y="3163"/>
                  </a:lnTo>
                  <a:cubicBezTo>
                    <a:pt x="3919" y="3263"/>
                    <a:pt x="3859" y="3362"/>
                    <a:pt x="3720" y="3362"/>
                  </a:cubicBezTo>
                  <a:cubicBezTo>
                    <a:pt x="3601" y="3362"/>
                    <a:pt x="3521" y="3283"/>
                    <a:pt x="3521" y="3163"/>
                  </a:cubicBezTo>
                  <a:lnTo>
                    <a:pt x="3521" y="1791"/>
                  </a:lnTo>
                  <a:cubicBezTo>
                    <a:pt x="3521" y="1691"/>
                    <a:pt x="3601" y="1592"/>
                    <a:pt x="3720" y="1592"/>
                  </a:cubicBezTo>
                  <a:close/>
                  <a:moveTo>
                    <a:pt x="5013" y="3780"/>
                  </a:moveTo>
                  <a:lnTo>
                    <a:pt x="5013" y="3979"/>
                  </a:lnTo>
                  <a:cubicBezTo>
                    <a:pt x="5013" y="4516"/>
                    <a:pt x="4456" y="4974"/>
                    <a:pt x="3720" y="4974"/>
                  </a:cubicBezTo>
                  <a:cubicBezTo>
                    <a:pt x="3004" y="4974"/>
                    <a:pt x="2427" y="4516"/>
                    <a:pt x="2427" y="3979"/>
                  </a:cubicBezTo>
                  <a:lnTo>
                    <a:pt x="2427" y="3780"/>
                  </a:lnTo>
                  <a:close/>
                  <a:moveTo>
                    <a:pt x="3700" y="0"/>
                  </a:moveTo>
                  <a:cubicBezTo>
                    <a:pt x="1870" y="0"/>
                    <a:pt x="637" y="179"/>
                    <a:pt x="0" y="339"/>
                  </a:cubicBezTo>
                  <a:lnTo>
                    <a:pt x="0" y="418"/>
                  </a:lnTo>
                  <a:lnTo>
                    <a:pt x="0" y="2567"/>
                  </a:lnTo>
                  <a:lnTo>
                    <a:pt x="0" y="2606"/>
                  </a:lnTo>
                  <a:cubicBezTo>
                    <a:pt x="0" y="4655"/>
                    <a:pt x="1671" y="6306"/>
                    <a:pt x="3700" y="6306"/>
                  </a:cubicBezTo>
                  <a:cubicBezTo>
                    <a:pt x="5749" y="6306"/>
                    <a:pt x="7400" y="4655"/>
                    <a:pt x="7400" y="2606"/>
                  </a:cubicBezTo>
                  <a:lnTo>
                    <a:pt x="7400" y="2567"/>
                  </a:lnTo>
                  <a:lnTo>
                    <a:pt x="7400" y="418"/>
                  </a:lnTo>
                  <a:lnTo>
                    <a:pt x="7400" y="339"/>
                  </a:lnTo>
                  <a:lnTo>
                    <a:pt x="7440" y="339"/>
                  </a:lnTo>
                  <a:cubicBezTo>
                    <a:pt x="7261" y="299"/>
                    <a:pt x="7042" y="239"/>
                    <a:pt x="6744" y="199"/>
                  </a:cubicBezTo>
                  <a:cubicBezTo>
                    <a:pt x="5948" y="80"/>
                    <a:pt x="4874" y="0"/>
                    <a:pt x="370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24" name="Google Shape;1624;p25"/>
            <p:cNvSpPr/>
            <p:nvPr/>
          </p:nvSpPr>
          <p:spPr>
            <a:xfrm>
              <a:off x="6688625" y="2812494"/>
              <a:ext cx="278500" cy="140633"/>
            </a:xfrm>
            <a:custGeom>
              <a:avLst/>
              <a:gdLst/>
              <a:ahLst/>
              <a:cxnLst/>
              <a:rect l="l" t="t" r="r" b="b"/>
              <a:pathLst>
                <a:path w="8157" h="4119" extrusionOk="0">
                  <a:moveTo>
                    <a:pt x="0" y="0"/>
                  </a:moveTo>
                  <a:lnTo>
                    <a:pt x="0" y="40"/>
                  </a:lnTo>
                  <a:cubicBezTo>
                    <a:pt x="0" y="1970"/>
                    <a:pt x="1313" y="3581"/>
                    <a:pt x="3104" y="3999"/>
                  </a:cubicBezTo>
                  <a:lnTo>
                    <a:pt x="3482" y="4078"/>
                  </a:lnTo>
                  <a:cubicBezTo>
                    <a:pt x="3680" y="4098"/>
                    <a:pt x="3879" y="4118"/>
                    <a:pt x="4078" y="4118"/>
                  </a:cubicBezTo>
                  <a:cubicBezTo>
                    <a:pt x="4277" y="4118"/>
                    <a:pt x="4476" y="4098"/>
                    <a:pt x="4675" y="4078"/>
                  </a:cubicBezTo>
                  <a:lnTo>
                    <a:pt x="5053" y="3999"/>
                  </a:lnTo>
                  <a:cubicBezTo>
                    <a:pt x="6843" y="3561"/>
                    <a:pt x="8156" y="1970"/>
                    <a:pt x="8156" y="40"/>
                  </a:cubicBezTo>
                  <a:lnTo>
                    <a:pt x="8156" y="0"/>
                  </a:lnTo>
                  <a:lnTo>
                    <a:pt x="7778" y="0"/>
                  </a:lnTo>
                  <a:lnTo>
                    <a:pt x="7778" y="40"/>
                  </a:lnTo>
                  <a:cubicBezTo>
                    <a:pt x="7778" y="2089"/>
                    <a:pt x="6127" y="3760"/>
                    <a:pt x="4078" y="3760"/>
                  </a:cubicBezTo>
                  <a:cubicBezTo>
                    <a:pt x="2049" y="3760"/>
                    <a:pt x="378" y="2089"/>
                    <a:pt x="378" y="40"/>
                  </a:cubicBezTo>
                  <a:lnTo>
                    <a:pt x="37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5" name="Google Shape;1625;p25"/>
            <p:cNvSpPr/>
            <p:nvPr/>
          </p:nvSpPr>
          <p:spPr>
            <a:xfrm>
              <a:off x="6692005" y="2735059"/>
              <a:ext cx="9560" cy="3448"/>
            </a:xfrm>
            <a:custGeom>
              <a:avLst/>
              <a:gdLst/>
              <a:ahLst/>
              <a:cxnLst/>
              <a:rect l="l" t="t" r="r" b="b"/>
              <a:pathLst>
                <a:path w="280" h="101" extrusionOk="0">
                  <a:moveTo>
                    <a:pt x="279" y="1"/>
                  </a:moveTo>
                  <a:cubicBezTo>
                    <a:pt x="180" y="60"/>
                    <a:pt x="80" y="80"/>
                    <a:pt x="1" y="100"/>
                  </a:cubicBezTo>
                  <a:lnTo>
                    <a:pt x="279" y="100"/>
                  </a:lnTo>
                  <a:lnTo>
                    <a:pt x="27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6" name="Google Shape;1626;p25"/>
            <p:cNvSpPr/>
            <p:nvPr/>
          </p:nvSpPr>
          <p:spPr>
            <a:xfrm>
              <a:off x="6955549" y="2735059"/>
              <a:ext cx="8160" cy="3448"/>
            </a:xfrm>
            <a:custGeom>
              <a:avLst/>
              <a:gdLst/>
              <a:ahLst/>
              <a:cxnLst/>
              <a:rect l="l" t="t" r="r" b="b"/>
              <a:pathLst>
                <a:path w="239" h="101" extrusionOk="0">
                  <a:moveTo>
                    <a:pt x="0" y="1"/>
                  </a:moveTo>
                  <a:lnTo>
                    <a:pt x="0" y="100"/>
                  </a:lnTo>
                  <a:lnTo>
                    <a:pt x="239" y="100"/>
                  </a:lnTo>
                  <a:cubicBezTo>
                    <a:pt x="159" y="80"/>
                    <a:pt x="100" y="60"/>
                    <a:pt x="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7" name="Google Shape;1627;p25"/>
            <p:cNvSpPr/>
            <p:nvPr/>
          </p:nvSpPr>
          <p:spPr>
            <a:xfrm>
              <a:off x="6664862" y="2751379"/>
              <a:ext cx="24480" cy="47561"/>
            </a:xfrm>
            <a:custGeom>
              <a:avLst/>
              <a:gdLst/>
              <a:ahLst/>
              <a:cxnLst/>
              <a:rect l="l" t="t" r="r" b="b"/>
              <a:pathLst>
                <a:path w="717" h="1393" extrusionOk="0">
                  <a:moveTo>
                    <a:pt x="696" y="0"/>
                  </a:moveTo>
                  <a:cubicBezTo>
                    <a:pt x="298" y="0"/>
                    <a:pt x="0" y="318"/>
                    <a:pt x="0" y="696"/>
                  </a:cubicBezTo>
                  <a:cubicBezTo>
                    <a:pt x="0" y="1074"/>
                    <a:pt x="298" y="1393"/>
                    <a:pt x="696" y="1393"/>
                  </a:cubicBezTo>
                  <a:lnTo>
                    <a:pt x="716" y="1393"/>
                  </a:lnTo>
                  <a:lnTo>
                    <a:pt x="716"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28" name="Google Shape;1628;p25"/>
            <p:cNvSpPr/>
            <p:nvPr/>
          </p:nvSpPr>
          <p:spPr>
            <a:xfrm>
              <a:off x="6651956" y="2738473"/>
              <a:ext cx="49609" cy="73372"/>
            </a:xfrm>
            <a:custGeom>
              <a:avLst/>
              <a:gdLst/>
              <a:ahLst/>
              <a:cxnLst/>
              <a:rect l="l" t="t" r="r" b="b"/>
              <a:pathLst>
                <a:path w="1453" h="2149" extrusionOk="0">
                  <a:moveTo>
                    <a:pt x="1074" y="378"/>
                  </a:moveTo>
                  <a:lnTo>
                    <a:pt x="1074" y="1771"/>
                  </a:lnTo>
                  <a:lnTo>
                    <a:pt x="1054" y="1771"/>
                  </a:lnTo>
                  <a:cubicBezTo>
                    <a:pt x="676" y="1771"/>
                    <a:pt x="358" y="1472"/>
                    <a:pt x="358" y="1074"/>
                  </a:cubicBezTo>
                  <a:cubicBezTo>
                    <a:pt x="358" y="676"/>
                    <a:pt x="676" y="378"/>
                    <a:pt x="1074" y="378"/>
                  </a:cubicBezTo>
                  <a:close/>
                  <a:moveTo>
                    <a:pt x="1174" y="0"/>
                  </a:moveTo>
                  <a:cubicBezTo>
                    <a:pt x="995" y="80"/>
                    <a:pt x="935" y="119"/>
                    <a:pt x="935" y="199"/>
                  </a:cubicBezTo>
                  <a:lnTo>
                    <a:pt x="557" y="199"/>
                  </a:lnTo>
                  <a:lnTo>
                    <a:pt x="557" y="139"/>
                  </a:lnTo>
                  <a:cubicBezTo>
                    <a:pt x="239" y="318"/>
                    <a:pt x="0" y="676"/>
                    <a:pt x="0" y="1074"/>
                  </a:cubicBezTo>
                  <a:cubicBezTo>
                    <a:pt x="0" y="1671"/>
                    <a:pt x="478" y="2149"/>
                    <a:pt x="1074" y="2149"/>
                  </a:cubicBezTo>
                  <a:lnTo>
                    <a:pt x="1452" y="2149"/>
                  </a:lnTo>
                  <a:lnTo>
                    <a:pt x="145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29" name="Google Shape;1629;p25"/>
            <p:cNvSpPr/>
            <p:nvPr/>
          </p:nvSpPr>
          <p:spPr>
            <a:xfrm>
              <a:off x="6967772" y="2751379"/>
              <a:ext cx="25163" cy="47561"/>
            </a:xfrm>
            <a:custGeom>
              <a:avLst/>
              <a:gdLst/>
              <a:ahLst/>
              <a:cxnLst/>
              <a:rect l="l" t="t" r="r" b="b"/>
              <a:pathLst>
                <a:path w="737" h="1393" extrusionOk="0">
                  <a:moveTo>
                    <a:pt x="40" y="0"/>
                  </a:moveTo>
                  <a:lnTo>
                    <a:pt x="0" y="1393"/>
                  </a:lnTo>
                  <a:lnTo>
                    <a:pt x="40" y="1393"/>
                  </a:lnTo>
                  <a:cubicBezTo>
                    <a:pt x="398" y="1393"/>
                    <a:pt x="736" y="1094"/>
                    <a:pt x="736" y="696"/>
                  </a:cubicBezTo>
                  <a:cubicBezTo>
                    <a:pt x="736" y="298"/>
                    <a:pt x="398" y="0"/>
                    <a:pt x="4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30" name="Google Shape;1630;p25"/>
            <p:cNvSpPr/>
            <p:nvPr/>
          </p:nvSpPr>
          <p:spPr>
            <a:xfrm>
              <a:off x="6956232" y="2738473"/>
              <a:ext cx="50292" cy="73372"/>
            </a:xfrm>
            <a:custGeom>
              <a:avLst/>
              <a:gdLst/>
              <a:ahLst/>
              <a:cxnLst/>
              <a:rect l="l" t="t" r="r" b="b"/>
              <a:pathLst>
                <a:path w="1473" h="2149" extrusionOk="0">
                  <a:moveTo>
                    <a:pt x="378" y="378"/>
                  </a:moveTo>
                  <a:cubicBezTo>
                    <a:pt x="736" y="378"/>
                    <a:pt x="1074" y="676"/>
                    <a:pt x="1074" y="1074"/>
                  </a:cubicBezTo>
                  <a:cubicBezTo>
                    <a:pt x="1074" y="1472"/>
                    <a:pt x="736" y="1771"/>
                    <a:pt x="378" y="1771"/>
                  </a:cubicBezTo>
                  <a:lnTo>
                    <a:pt x="338" y="378"/>
                  </a:lnTo>
                  <a:close/>
                  <a:moveTo>
                    <a:pt x="0" y="0"/>
                  </a:moveTo>
                  <a:lnTo>
                    <a:pt x="0" y="2149"/>
                  </a:lnTo>
                  <a:lnTo>
                    <a:pt x="398" y="2149"/>
                  </a:lnTo>
                  <a:cubicBezTo>
                    <a:pt x="995" y="2149"/>
                    <a:pt x="1472" y="1671"/>
                    <a:pt x="1472" y="1074"/>
                  </a:cubicBezTo>
                  <a:cubicBezTo>
                    <a:pt x="1472" y="676"/>
                    <a:pt x="1233" y="318"/>
                    <a:pt x="915" y="139"/>
                  </a:cubicBezTo>
                  <a:lnTo>
                    <a:pt x="915" y="199"/>
                  </a:lnTo>
                  <a:lnTo>
                    <a:pt x="517" y="199"/>
                  </a:lnTo>
                  <a:cubicBezTo>
                    <a:pt x="517" y="199"/>
                    <a:pt x="497" y="119"/>
                    <a:pt x="23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1" name="Google Shape;1631;p25"/>
            <p:cNvSpPr/>
            <p:nvPr/>
          </p:nvSpPr>
          <p:spPr>
            <a:xfrm>
              <a:off x="6682513" y="3073307"/>
              <a:ext cx="13623" cy="59101"/>
            </a:xfrm>
            <a:custGeom>
              <a:avLst/>
              <a:gdLst/>
              <a:ahLst/>
              <a:cxnLst/>
              <a:rect l="l" t="t" r="r" b="b"/>
              <a:pathLst>
                <a:path w="399" h="1731" extrusionOk="0">
                  <a:moveTo>
                    <a:pt x="199" y="0"/>
                  </a:moveTo>
                  <a:cubicBezTo>
                    <a:pt x="100" y="0"/>
                    <a:pt x="0" y="60"/>
                    <a:pt x="0" y="199"/>
                  </a:cubicBezTo>
                  <a:lnTo>
                    <a:pt x="0" y="1592"/>
                  </a:lnTo>
                  <a:lnTo>
                    <a:pt x="378" y="1731"/>
                  </a:lnTo>
                  <a:lnTo>
                    <a:pt x="378" y="179"/>
                  </a:lnTo>
                  <a:cubicBezTo>
                    <a:pt x="398" y="60"/>
                    <a:pt x="29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2" name="Google Shape;1632;p25"/>
            <p:cNvSpPr/>
            <p:nvPr/>
          </p:nvSpPr>
          <p:spPr>
            <a:xfrm>
              <a:off x="6960294" y="3073307"/>
              <a:ext cx="12940" cy="54355"/>
            </a:xfrm>
            <a:custGeom>
              <a:avLst/>
              <a:gdLst/>
              <a:ahLst/>
              <a:cxnLst/>
              <a:rect l="l" t="t" r="r" b="b"/>
              <a:pathLst>
                <a:path w="379" h="1592" extrusionOk="0">
                  <a:moveTo>
                    <a:pt x="199" y="0"/>
                  </a:moveTo>
                  <a:cubicBezTo>
                    <a:pt x="100" y="0"/>
                    <a:pt x="0" y="60"/>
                    <a:pt x="0" y="199"/>
                  </a:cubicBezTo>
                  <a:lnTo>
                    <a:pt x="0" y="1592"/>
                  </a:lnTo>
                  <a:lnTo>
                    <a:pt x="378" y="1432"/>
                  </a:lnTo>
                  <a:lnTo>
                    <a:pt x="378" y="199"/>
                  </a:lnTo>
                  <a:cubicBezTo>
                    <a:pt x="378" y="60"/>
                    <a:pt x="299"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3" name="Google Shape;1633;p25"/>
            <p:cNvSpPr/>
            <p:nvPr/>
          </p:nvSpPr>
          <p:spPr>
            <a:xfrm>
              <a:off x="6753802" y="2978220"/>
              <a:ext cx="148110" cy="75421"/>
            </a:xfrm>
            <a:custGeom>
              <a:avLst/>
              <a:gdLst/>
              <a:ahLst/>
              <a:cxnLst/>
              <a:rect l="l" t="t" r="r" b="b"/>
              <a:pathLst>
                <a:path w="4338" h="2209" extrusionOk="0">
                  <a:moveTo>
                    <a:pt x="1" y="0"/>
                  </a:moveTo>
                  <a:lnTo>
                    <a:pt x="1" y="219"/>
                  </a:lnTo>
                  <a:lnTo>
                    <a:pt x="160" y="517"/>
                  </a:lnTo>
                  <a:lnTo>
                    <a:pt x="81" y="597"/>
                  </a:lnTo>
                  <a:cubicBezTo>
                    <a:pt x="160" y="816"/>
                    <a:pt x="240" y="1035"/>
                    <a:pt x="359" y="1214"/>
                  </a:cubicBezTo>
                  <a:cubicBezTo>
                    <a:pt x="399" y="1214"/>
                    <a:pt x="459" y="1194"/>
                    <a:pt x="498" y="1154"/>
                  </a:cubicBezTo>
                  <a:lnTo>
                    <a:pt x="618" y="1413"/>
                  </a:lnTo>
                  <a:lnTo>
                    <a:pt x="677" y="1433"/>
                  </a:lnTo>
                  <a:cubicBezTo>
                    <a:pt x="677" y="1433"/>
                    <a:pt x="677" y="1452"/>
                    <a:pt x="657" y="1452"/>
                  </a:cubicBezTo>
                  <a:lnTo>
                    <a:pt x="677" y="1512"/>
                  </a:lnTo>
                  <a:cubicBezTo>
                    <a:pt x="657" y="1512"/>
                    <a:pt x="657" y="1512"/>
                    <a:pt x="618" y="1532"/>
                  </a:cubicBezTo>
                  <a:lnTo>
                    <a:pt x="618" y="1552"/>
                  </a:lnTo>
                  <a:cubicBezTo>
                    <a:pt x="797" y="1731"/>
                    <a:pt x="976" y="1850"/>
                    <a:pt x="1195" y="1950"/>
                  </a:cubicBezTo>
                  <a:cubicBezTo>
                    <a:pt x="1254" y="1930"/>
                    <a:pt x="1274" y="1910"/>
                    <a:pt x="1294" y="1850"/>
                  </a:cubicBezTo>
                  <a:lnTo>
                    <a:pt x="1612" y="2049"/>
                  </a:lnTo>
                  <a:cubicBezTo>
                    <a:pt x="1612" y="2069"/>
                    <a:pt x="1592" y="2069"/>
                    <a:pt x="1573" y="2109"/>
                  </a:cubicBezTo>
                  <a:lnTo>
                    <a:pt x="1771" y="2109"/>
                  </a:lnTo>
                  <a:lnTo>
                    <a:pt x="1771" y="2149"/>
                  </a:lnTo>
                  <a:cubicBezTo>
                    <a:pt x="1891" y="2169"/>
                    <a:pt x="2050" y="2208"/>
                    <a:pt x="2169" y="2208"/>
                  </a:cubicBezTo>
                  <a:cubicBezTo>
                    <a:pt x="2269" y="2208"/>
                    <a:pt x="2388" y="2208"/>
                    <a:pt x="2488" y="2169"/>
                  </a:cubicBezTo>
                  <a:lnTo>
                    <a:pt x="2488" y="2109"/>
                  </a:lnTo>
                  <a:lnTo>
                    <a:pt x="2746" y="2109"/>
                  </a:lnTo>
                  <a:lnTo>
                    <a:pt x="2706" y="2089"/>
                  </a:lnTo>
                  <a:lnTo>
                    <a:pt x="3045" y="1890"/>
                  </a:lnTo>
                  <a:cubicBezTo>
                    <a:pt x="3064" y="1930"/>
                    <a:pt x="3084" y="1950"/>
                    <a:pt x="3144" y="1989"/>
                  </a:cubicBezTo>
                  <a:cubicBezTo>
                    <a:pt x="3343" y="1890"/>
                    <a:pt x="3542" y="1731"/>
                    <a:pt x="3701" y="1592"/>
                  </a:cubicBezTo>
                  <a:lnTo>
                    <a:pt x="3701" y="1552"/>
                  </a:lnTo>
                  <a:cubicBezTo>
                    <a:pt x="3681" y="1552"/>
                    <a:pt x="3681" y="1552"/>
                    <a:pt x="3661" y="1532"/>
                  </a:cubicBezTo>
                  <a:lnTo>
                    <a:pt x="3681" y="1492"/>
                  </a:lnTo>
                  <a:cubicBezTo>
                    <a:pt x="3681" y="1492"/>
                    <a:pt x="3681" y="1452"/>
                    <a:pt x="3661" y="1452"/>
                  </a:cubicBezTo>
                  <a:lnTo>
                    <a:pt x="3701" y="1433"/>
                  </a:lnTo>
                  <a:lnTo>
                    <a:pt x="3840" y="1194"/>
                  </a:lnTo>
                  <a:cubicBezTo>
                    <a:pt x="3880" y="1214"/>
                    <a:pt x="3940" y="1214"/>
                    <a:pt x="3980" y="1234"/>
                  </a:cubicBezTo>
                  <a:cubicBezTo>
                    <a:pt x="4099" y="1035"/>
                    <a:pt x="4198" y="836"/>
                    <a:pt x="4258" y="617"/>
                  </a:cubicBezTo>
                  <a:lnTo>
                    <a:pt x="4178" y="537"/>
                  </a:lnTo>
                  <a:lnTo>
                    <a:pt x="4338" y="239"/>
                  </a:lnTo>
                  <a:lnTo>
                    <a:pt x="4338" y="20"/>
                  </a:lnTo>
                  <a:lnTo>
                    <a:pt x="3960" y="20"/>
                  </a:lnTo>
                  <a:cubicBezTo>
                    <a:pt x="3960" y="100"/>
                    <a:pt x="3960" y="159"/>
                    <a:pt x="3940" y="239"/>
                  </a:cubicBezTo>
                  <a:cubicBezTo>
                    <a:pt x="3860" y="1094"/>
                    <a:pt x="3084" y="1791"/>
                    <a:pt x="2189" y="1791"/>
                  </a:cubicBezTo>
                  <a:cubicBezTo>
                    <a:pt x="1274" y="1791"/>
                    <a:pt x="538" y="1094"/>
                    <a:pt x="399" y="219"/>
                  </a:cubicBezTo>
                  <a:cubicBezTo>
                    <a:pt x="399" y="139"/>
                    <a:pt x="379" y="60"/>
                    <a:pt x="3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4" name="Google Shape;1634;p25"/>
            <p:cNvSpPr/>
            <p:nvPr/>
          </p:nvSpPr>
          <p:spPr>
            <a:xfrm>
              <a:off x="6799314" y="2866814"/>
              <a:ext cx="59135" cy="14989"/>
            </a:xfrm>
            <a:custGeom>
              <a:avLst/>
              <a:gdLst/>
              <a:ahLst/>
              <a:cxnLst/>
              <a:rect l="l" t="t" r="r" b="b"/>
              <a:pathLst>
                <a:path w="1732" h="439" extrusionOk="0">
                  <a:moveTo>
                    <a:pt x="1" y="1"/>
                  </a:moveTo>
                  <a:cubicBezTo>
                    <a:pt x="120" y="240"/>
                    <a:pt x="458" y="438"/>
                    <a:pt x="856" y="438"/>
                  </a:cubicBezTo>
                  <a:cubicBezTo>
                    <a:pt x="1254" y="419"/>
                    <a:pt x="1612" y="240"/>
                    <a:pt x="173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35" name="Google Shape;1635;p25"/>
            <p:cNvSpPr/>
            <p:nvPr/>
          </p:nvSpPr>
          <p:spPr>
            <a:xfrm>
              <a:off x="6784394" y="2853226"/>
              <a:ext cx="88327" cy="40800"/>
            </a:xfrm>
            <a:custGeom>
              <a:avLst/>
              <a:gdLst/>
              <a:ahLst/>
              <a:cxnLst/>
              <a:rect l="l" t="t" r="r" b="b"/>
              <a:pathLst>
                <a:path w="2587" h="1195" extrusionOk="0">
                  <a:moveTo>
                    <a:pt x="2149" y="399"/>
                  </a:moveTo>
                  <a:cubicBezTo>
                    <a:pt x="2029" y="638"/>
                    <a:pt x="1671" y="836"/>
                    <a:pt x="1273" y="836"/>
                  </a:cubicBezTo>
                  <a:cubicBezTo>
                    <a:pt x="875" y="817"/>
                    <a:pt x="537" y="638"/>
                    <a:pt x="398" y="399"/>
                  </a:cubicBezTo>
                  <a:close/>
                  <a:moveTo>
                    <a:pt x="0" y="1"/>
                  </a:moveTo>
                  <a:lnTo>
                    <a:pt x="0" y="200"/>
                  </a:lnTo>
                  <a:cubicBezTo>
                    <a:pt x="0" y="737"/>
                    <a:pt x="577" y="1195"/>
                    <a:pt x="1293" y="1195"/>
                  </a:cubicBezTo>
                  <a:cubicBezTo>
                    <a:pt x="2029" y="1195"/>
                    <a:pt x="2586" y="737"/>
                    <a:pt x="2586" y="200"/>
                  </a:cubicBezTo>
                  <a:lnTo>
                    <a:pt x="2586"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6" name="Google Shape;1636;p25"/>
            <p:cNvSpPr/>
            <p:nvPr/>
          </p:nvSpPr>
          <p:spPr>
            <a:xfrm>
              <a:off x="6821745" y="2778522"/>
              <a:ext cx="13623" cy="60501"/>
            </a:xfrm>
            <a:custGeom>
              <a:avLst/>
              <a:gdLst/>
              <a:ahLst/>
              <a:cxnLst/>
              <a:rect l="l" t="t" r="r" b="b"/>
              <a:pathLst>
                <a:path w="399" h="1772" extrusionOk="0">
                  <a:moveTo>
                    <a:pt x="199" y="1"/>
                  </a:moveTo>
                  <a:cubicBezTo>
                    <a:pt x="80" y="1"/>
                    <a:pt x="0" y="80"/>
                    <a:pt x="0" y="200"/>
                  </a:cubicBezTo>
                  <a:lnTo>
                    <a:pt x="0" y="1572"/>
                  </a:lnTo>
                  <a:cubicBezTo>
                    <a:pt x="0" y="1672"/>
                    <a:pt x="80" y="1771"/>
                    <a:pt x="199" y="1771"/>
                  </a:cubicBezTo>
                  <a:cubicBezTo>
                    <a:pt x="299" y="1771"/>
                    <a:pt x="398" y="1692"/>
                    <a:pt x="398" y="1572"/>
                  </a:cubicBezTo>
                  <a:lnTo>
                    <a:pt x="398" y="200"/>
                  </a:lnTo>
                  <a:cubicBezTo>
                    <a:pt x="398" y="100"/>
                    <a:pt x="338"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7" name="Google Shape;1637;p25"/>
            <p:cNvSpPr/>
            <p:nvPr/>
          </p:nvSpPr>
          <p:spPr>
            <a:xfrm>
              <a:off x="6741579" y="2760188"/>
              <a:ext cx="51658" cy="14989"/>
            </a:xfrm>
            <a:custGeom>
              <a:avLst/>
              <a:gdLst/>
              <a:ahLst/>
              <a:cxnLst/>
              <a:rect l="l" t="t" r="r" b="b"/>
              <a:pathLst>
                <a:path w="1513" h="439" extrusionOk="0">
                  <a:moveTo>
                    <a:pt x="200" y="1"/>
                  </a:moveTo>
                  <a:cubicBezTo>
                    <a:pt x="100" y="1"/>
                    <a:pt x="1" y="80"/>
                    <a:pt x="1" y="180"/>
                  </a:cubicBezTo>
                  <a:cubicBezTo>
                    <a:pt x="1" y="279"/>
                    <a:pt x="61" y="379"/>
                    <a:pt x="160" y="379"/>
                  </a:cubicBezTo>
                  <a:lnTo>
                    <a:pt x="1334" y="438"/>
                  </a:lnTo>
                  <a:cubicBezTo>
                    <a:pt x="1433" y="438"/>
                    <a:pt x="1513" y="359"/>
                    <a:pt x="1513" y="259"/>
                  </a:cubicBezTo>
                  <a:cubicBezTo>
                    <a:pt x="1513" y="160"/>
                    <a:pt x="1433" y="60"/>
                    <a:pt x="1334" y="60"/>
                  </a:cubicBezTo>
                  <a:lnTo>
                    <a:pt x="20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8" name="Google Shape;1638;p25"/>
            <p:cNvSpPr/>
            <p:nvPr/>
          </p:nvSpPr>
          <p:spPr>
            <a:xfrm>
              <a:off x="6862477" y="2760188"/>
              <a:ext cx="52340" cy="14989"/>
            </a:xfrm>
            <a:custGeom>
              <a:avLst/>
              <a:gdLst/>
              <a:ahLst/>
              <a:cxnLst/>
              <a:rect l="l" t="t" r="r" b="b"/>
              <a:pathLst>
                <a:path w="1533" h="439" extrusionOk="0">
                  <a:moveTo>
                    <a:pt x="1334" y="1"/>
                  </a:moveTo>
                  <a:lnTo>
                    <a:pt x="180" y="60"/>
                  </a:lnTo>
                  <a:cubicBezTo>
                    <a:pt x="80" y="60"/>
                    <a:pt x="1" y="160"/>
                    <a:pt x="1" y="259"/>
                  </a:cubicBezTo>
                  <a:cubicBezTo>
                    <a:pt x="1" y="359"/>
                    <a:pt x="80" y="438"/>
                    <a:pt x="180" y="438"/>
                  </a:cubicBezTo>
                  <a:lnTo>
                    <a:pt x="1334" y="379"/>
                  </a:lnTo>
                  <a:cubicBezTo>
                    <a:pt x="1433" y="379"/>
                    <a:pt x="1493" y="279"/>
                    <a:pt x="1493" y="180"/>
                  </a:cubicBezTo>
                  <a:cubicBezTo>
                    <a:pt x="1533" y="80"/>
                    <a:pt x="1433" y="1"/>
                    <a:pt x="133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39" name="Google Shape;1639;p25"/>
            <p:cNvSpPr/>
            <p:nvPr/>
          </p:nvSpPr>
          <p:spPr>
            <a:xfrm>
              <a:off x="6682513" y="2598558"/>
              <a:ext cx="290723" cy="130424"/>
            </a:xfrm>
            <a:custGeom>
              <a:avLst/>
              <a:gdLst/>
              <a:ahLst/>
              <a:cxnLst/>
              <a:rect l="l" t="t" r="r" b="b"/>
              <a:pathLst>
                <a:path w="8515" h="3820" extrusionOk="0">
                  <a:moveTo>
                    <a:pt x="4019" y="0"/>
                  </a:moveTo>
                  <a:cubicBezTo>
                    <a:pt x="1870" y="0"/>
                    <a:pt x="100" y="1711"/>
                    <a:pt x="0" y="3820"/>
                  </a:cubicBezTo>
                  <a:cubicBezTo>
                    <a:pt x="955" y="3322"/>
                    <a:pt x="3382" y="3282"/>
                    <a:pt x="4257" y="3282"/>
                  </a:cubicBezTo>
                  <a:cubicBezTo>
                    <a:pt x="5133" y="3282"/>
                    <a:pt x="7559" y="3322"/>
                    <a:pt x="8514" y="3820"/>
                  </a:cubicBezTo>
                  <a:cubicBezTo>
                    <a:pt x="8435" y="1711"/>
                    <a:pt x="6664" y="0"/>
                    <a:pt x="453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40" name="Google Shape;1640;p25"/>
            <p:cNvSpPr/>
            <p:nvPr/>
          </p:nvSpPr>
          <p:spPr>
            <a:xfrm>
              <a:off x="6668924" y="2585653"/>
              <a:ext cx="315852" cy="159650"/>
            </a:xfrm>
            <a:custGeom>
              <a:avLst/>
              <a:gdLst/>
              <a:ahLst/>
              <a:cxnLst/>
              <a:rect l="l" t="t" r="r" b="b"/>
              <a:pathLst>
                <a:path w="9251" h="4676" extrusionOk="0">
                  <a:moveTo>
                    <a:pt x="4990" y="398"/>
                  </a:moveTo>
                  <a:cubicBezTo>
                    <a:pt x="7083" y="398"/>
                    <a:pt x="8833" y="2101"/>
                    <a:pt x="8932" y="4237"/>
                  </a:cubicBezTo>
                  <a:cubicBezTo>
                    <a:pt x="7997" y="3740"/>
                    <a:pt x="5550" y="3680"/>
                    <a:pt x="4675" y="3680"/>
                  </a:cubicBezTo>
                  <a:cubicBezTo>
                    <a:pt x="3820" y="3680"/>
                    <a:pt x="1373" y="3740"/>
                    <a:pt x="438" y="4237"/>
                  </a:cubicBezTo>
                  <a:cubicBezTo>
                    <a:pt x="538" y="2089"/>
                    <a:pt x="2268" y="398"/>
                    <a:pt x="4436" y="398"/>
                  </a:cubicBezTo>
                  <a:lnTo>
                    <a:pt x="4954" y="398"/>
                  </a:lnTo>
                  <a:cubicBezTo>
                    <a:pt x="4966" y="398"/>
                    <a:pt x="4978" y="398"/>
                    <a:pt x="4990" y="398"/>
                  </a:cubicBezTo>
                  <a:close/>
                  <a:moveTo>
                    <a:pt x="4377" y="0"/>
                  </a:moveTo>
                  <a:cubicBezTo>
                    <a:pt x="3720" y="0"/>
                    <a:pt x="3084" y="139"/>
                    <a:pt x="2527" y="418"/>
                  </a:cubicBezTo>
                  <a:cubicBezTo>
                    <a:pt x="2388" y="478"/>
                    <a:pt x="2288" y="537"/>
                    <a:pt x="2169" y="597"/>
                  </a:cubicBezTo>
                  <a:cubicBezTo>
                    <a:pt x="876" y="1373"/>
                    <a:pt x="0" y="2765"/>
                    <a:pt x="0" y="4377"/>
                  </a:cubicBezTo>
                  <a:lnTo>
                    <a:pt x="0" y="4615"/>
                  </a:lnTo>
                  <a:lnTo>
                    <a:pt x="0" y="4675"/>
                  </a:lnTo>
                  <a:lnTo>
                    <a:pt x="398" y="4675"/>
                  </a:lnTo>
                  <a:cubicBezTo>
                    <a:pt x="398" y="4615"/>
                    <a:pt x="478" y="4556"/>
                    <a:pt x="657" y="4476"/>
                  </a:cubicBezTo>
                  <a:cubicBezTo>
                    <a:pt x="736" y="4456"/>
                    <a:pt x="836" y="4436"/>
                    <a:pt x="935" y="4377"/>
                  </a:cubicBezTo>
                  <a:cubicBezTo>
                    <a:pt x="1572" y="4198"/>
                    <a:pt x="2805" y="4019"/>
                    <a:pt x="4635" y="4019"/>
                  </a:cubicBezTo>
                  <a:cubicBezTo>
                    <a:pt x="5769" y="4019"/>
                    <a:pt x="6863" y="4098"/>
                    <a:pt x="7659" y="4217"/>
                  </a:cubicBezTo>
                  <a:cubicBezTo>
                    <a:pt x="7957" y="4277"/>
                    <a:pt x="8196" y="4317"/>
                    <a:pt x="8355" y="4377"/>
                  </a:cubicBezTo>
                  <a:cubicBezTo>
                    <a:pt x="8455" y="4397"/>
                    <a:pt x="8554" y="4416"/>
                    <a:pt x="8614" y="4476"/>
                  </a:cubicBezTo>
                  <a:cubicBezTo>
                    <a:pt x="8853" y="4576"/>
                    <a:pt x="8892" y="4655"/>
                    <a:pt x="8892" y="4675"/>
                  </a:cubicBezTo>
                  <a:lnTo>
                    <a:pt x="9251" y="4675"/>
                  </a:lnTo>
                  <a:lnTo>
                    <a:pt x="9251" y="4615"/>
                  </a:lnTo>
                  <a:lnTo>
                    <a:pt x="9251" y="4377"/>
                  </a:lnTo>
                  <a:cubicBezTo>
                    <a:pt x="9251" y="2626"/>
                    <a:pt x="8236" y="1134"/>
                    <a:pt x="6764" y="418"/>
                  </a:cubicBezTo>
                  <a:cubicBezTo>
                    <a:pt x="6645" y="378"/>
                    <a:pt x="6545" y="319"/>
                    <a:pt x="6426" y="279"/>
                  </a:cubicBezTo>
                  <a:cubicBezTo>
                    <a:pt x="5948" y="100"/>
                    <a:pt x="5431" y="0"/>
                    <a:pt x="491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1" name="Google Shape;1641;p25"/>
            <p:cNvSpPr/>
            <p:nvPr/>
          </p:nvSpPr>
          <p:spPr>
            <a:xfrm>
              <a:off x="6816317" y="3111341"/>
              <a:ext cx="25163" cy="25163"/>
            </a:xfrm>
            <a:custGeom>
              <a:avLst/>
              <a:gdLst/>
              <a:ahLst/>
              <a:cxnLst/>
              <a:rect l="l" t="t" r="r" b="b"/>
              <a:pathLst>
                <a:path w="737" h="737" extrusionOk="0">
                  <a:moveTo>
                    <a:pt x="358" y="0"/>
                  </a:moveTo>
                  <a:cubicBezTo>
                    <a:pt x="159" y="0"/>
                    <a:pt x="0" y="179"/>
                    <a:pt x="0" y="378"/>
                  </a:cubicBezTo>
                  <a:cubicBezTo>
                    <a:pt x="0" y="577"/>
                    <a:pt x="159" y="736"/>
                    <a:pt x="358" y="736"/>
                  </a:cubicBezTo>
                  <a:cubicBezTo>
                    <a:pt x="557" y="736"/>
                    <a:pt x="736" y="577"/>
                    <a:pt x="736" y="378"/>
                  </a:cubicBezTo>
                  <a:cubicBezTo>
                    <a:pt x="736" y="179"/>
                    <a:pt x="557" y="0"/>
                    <a:pt x="35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2" name="Google Shape;1642;p25"/>
            <p:cNvSpPr/>
            <p:nvPr/>
          </p:nvSpPr>
          <p:spPr>
            <a:xfrm>
              <a:off x="6738882" y="2983649"/>
              <a:ext cx="37386" cy="48926"/>
            </a:xfrm>
            <a:custGeom>
              <a:avLst/>
              <a:gdLst/>
              <a:ahLst/>
              <a:cxnLst/>
              <a:rect l="l" t="t" r="r" b="b"/>
              <a:pathLst>
                <a:path w="1095" h="1433" extrusionOk="0">
                  <a:moveTo>
                    <a:pt x="438" y="0"/>
                  </a:moveTo>
                  <a:cubicBezTo>
                    <a:pt x="378" y="40"/>
                    <a:pt x="319" y="80"/>
                    <a:pt x="279" y="160"/>
                  </a:cubicBezTo>
                  <a:cubicBezTo>
                    <a:pt x="40" y="378"/>
                    <a:pt x="0" y="736"/>
                    <a:pt x="140" y="1035"/>
                  </a:cubicBezTo>
                  <a:cubicBezTo>
                    <a:pt x="279" y="1254"/>
                    <a:pt x="478" y="1373"/>
                    <a:pt x="716" y="1433"/>
                  </a:cubicBezTo>
                  <a:cubicBezTo>
                    <a:pt x="716" y="1293"/>
                    <a:pt x="776" y="1174"/>
                    <a:pt x="836" y="1075"/>
                  </a:cubicBezTo>
                  <a:lnTo>
                    <a:pt x="1094" y="1234"/>
                  </a:lnTo>
                  <a:lnTo>
                    <a:pt x="975" y="975"/>
                  </a:lnTo>
                  <a:cubicBezTo>
                    <a:pt x="915" y="995"/>
                    <a:pt x="876" y="995"/>
                    <a:pt x="816" y="1035"/>
                  </a:cubicBezTo>
                  <a:cubicBezTo>
                    <a:pt x="677" y="1035"/>
                    <a:pt x="537" y="975"/>
                    <a:pt x="478" y="836"/>
                  </a:cubicBezTo>
                  <a:cubicBezTo>
                    <a:pt x="398" y="677"/>
                    <a:pt x="418" y="498"/>
                    <a:pt x="537" y="398"/>
                  </a:cubicBezTo>
                  <a:lnTo>
                    <a:pt x="617" y="339"/>
                  </a:lnTo>
                  <a:lnTo>
                    <a:pt x="478" y="40"/>
                  </a:lnTo>
                  <a:lnTo>
                    <a:pt x="43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3" name="Google Shape;1643;p25"/>
            <p:cNvSpPr/>
            <p:nvPr/>
          </p:nvSpPr>
          <p:spPr>
            <a:xfrm>
              <a:off x="6776234" y="3027112"/>
              <a:ext cx="1400" cy="2083"/>
            </a:xfrm>
            <a:custGeom>
              <a:avLst/>
              <a:gdLst/>
              <a:ahLst/>
              <a:cxnLst/>
              <a:rect l="l" t="t" r="r" b="b"/>
              <a:pathLst>
                <a:path w="41" h="61" extrusionOk="0">
                  <a:moveTo>
                    <a:pt x="20" y="1"/>
                  </a:moveTo>
                  <a:cubicBezTo>
                    <a:pt x="20" y="20"/>
                    <a:pt x="0" y="20"/>
                    <a:pt x="0" y="60"/>
                  </a:cubicBezTo>
                  <a:lnTo>
                    <a:pt x="40" y="60"/>
                  </a:lnTo>
                  <a:lnTo>
                    <a:pt x="2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4" name="Google Shape;1644;p25"/>
            <p:cNvSpPr/>
            <p:nvPr/>
          </p:nvSpPr>
          <p:spPr>
            <a:xfrm>
              <a:off x="6762645" y="3019635"/>
              <a:ext cx="46912" cy="40117"/>
            </a:xfrm>
            <a:custGeom>
              <a:avLst/>
              <a:gdLst/>
              <a:ahLst/>
              <a:cxnLst/>
              <a:rect l="l" t="t" r="r" b="b"/>
              <a:pathLst>
                <a:path w="1374" h="1175" extrusionOk="0">
                  <a:moveTo>
                    <a:pt x="120" y="1"/>
                  </a:moveTo>
                  <a:cubicBezTo>
                    <a:pt x="40" y="100"/>
                    <a:pt x="20" y="220"/>
                    <a:pt x="1" y="339"/>
                  </a:cubicBezTo>
                  <a:lnTo>
                    <a:pt x="1" y="578"/>
                  </a:lnTo>
                  <a:cubicBezTo>
                    <a:pt x="40" y="776"/>
                    <a:pt x="140" y="916"/>
                    <a:pt x="319" y="1035"/>
                  </a:cubicBezTo>
                  <a:cubicBezTo>
                    <a:pt x="438" y="1115"/>
                    <a:pt x="577" y="1174"/>
                    <a:pt x="717" y="1174"/>
                  </a:cubicBezTo>
                  <a:cubicBezTo>
                    <a:pt x="776" y="1174"/>
                    <a:pt x="816" y="1174"/>
                    <a:pt x="856" y="1135"/>
                  </a:cubicBezTo>
                  <a:cubicBezTo>
                    <a:pt x="975" y="1115"/>
                    <a:pt x="1055" y="1075"/>
                    <a:pt x="1134" y="1015"/>
                  </a:cubicBezTo>
                  <a:cubicBezTo>
                    <a:pt x="1134" y="975"/>
                    <a:pt x="1115" y="916"/>
                    <a:pt x="1115" y="876"/>
                  </a:cubicBezTo>
                  <a:lnTo>
                    <a:pt x="1314" y="836"/>
                  </a:lnTo>
                  <a:lnTo>
                    <a:pt x="1373" y="796"/>
                  </a:lnTo>
                  <a:lnTo>
                    <a:pt x="1035" y="597"/>
                  </a:lnTo>
                  <a:cubicBezTo>
                    <a:pt x="1015" y="637"/>
                    <a:pt x="995" y="677"/>
                    <a:pt x="936" y="697"/>
                  </a:cubicBezTo>
                  <a:cubicBezTo>
                    <a:pt x="896" y="717"/>
                    <a:pt x="876" y="737"/>
                    <a:pt x="816" y="737"/>
                  </a:cubicBezTo>
                  <a:cubicBezTo>
                    <a:pt x="787" y="748"/>
                    <a:pt x="758" y="753"/>
                    <a:pt x="729" y="753"/>
                  </a:cubicBezTo>
                  <a:cubicBezTo>
                    <a:pt x="660" y="753"/>
                    <a:pt x="594" y="725"/>
                    <a:pt x="538" y="697"/>
                  </a:cubicBezTo>
                  <a:cubicBezTo>
                    <a:pt x="478" y="637"/>
                    <a:pt x="398" y="578"/>
                    <a:pt x="398" y="478"/>
                  </a:cubicBezTo>
                  <a:cubicBezTo>
                    <a:pt x="379" y="418"/>
                    <a:pt x="398" y="339"/>
                    <a:pt x="398" y="299"/>
                  </a:cubicBezTo>
                  <a:lnTo>
                    <a:pt x="398" y="279"/>
                  </a:lnTo>
                  <a:cubicBezTo>
                    <a:pt x="398" y="239"/>
                    <a:pt x="418" y="220"/>
                    <a:pt x="418" y="220"/>
                  </a:cubicBezTo>
                  <a:cubicBezTo>
                    <a:pt x="418" y="220"/>
                    <a:pt x="418" y="200"/>
                    <a:pt x="438" y="200"/>
                  </a:cubicBezTo>
                  <a:lnTo>
                    <a:pt x="398" y="180"/>
                  </a:lnTo>
                  <a:lnTo>
                    <a:pt x="12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5" name="Google Shape;1645;p25"/>
            <p:cNvSpPr/>
            <p:nvPr/>
          </p:nvSpPr>
          <p:spPr>
            <a:xfrm>
              <a:off x="6878797" y="3027795"/>
              <a:ext cx="2049" cy="2083"/>
            </a:xfrm>
            <a:custGeom>
              <a:avLst/>
              <a:gdLst/>
              <a:ahLst/>
              <a:cxnLst/>
              <a:rect l="l" t="t" r="r" b="b"/>
              <a:pathLst>
                <a:path w="60" h="61" extrusionOk="0">
                  <a:moveTo>
                    <a:pt x="20" y="0"/>
                  </a:moveTo>
                  <a:lnTo>
                    <a:pt x="0" y="40"/>
                  </a:lnTo>
                  <a:cubicBezTo>
                    <a:pt x="20" y="40"/>
                    <a:pt x="20" y="40"/>
                    <a:pt x="60" y="60"/>
                  </a:cubicBezTo>
                  <a:cubicBezTo>
                    <a:pt x="60" y="40"/>
                    <a:pt x="20" y="0"/>
                    <a:pt x="2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6" name="Google Shape;1646;p25"/>
            <p:cNvSpPr/>
            <p:nvPr/>
          </p:nvSpPr>
          <p:spPr>
            <a:xfrm>
              <a:off x="6880811" y="2982966"/>
              <a:ext cx="36054" cy="48243"/>
            </a:xfrm>
            <a:custGeom>
              <a:avLst/>
              <a:gdLst/>
              <a:ahLst/>
              <a:cxnLst/>
              <a:rect l="l" t="t" r="r" b="b"/>
              <a:pathLst>
                <a:path w="1056" h="1413" extrusionOk="0">
                  <a:moveTo>
                    <a:pt x="657" y="0"/>
                  </a:moveTo>
                  <a:lnTo>
                    <a:pt x="637" y="20"/>
                  </a:lnTo>
                  <a:lnTo>
                    <a:pt x="458" y="359"/>
                  </a:lnTo>
                  <a:lnTo>
                    <a:pt x="538" y="418"/>
                  </a:lnTo>
                  <a:cubicBezTo>
                    <a:pt x="598" y="478"/>
                    <a:pt x="618" y="518"/>
                    <a:pt x="637" y="577"/>
                  </a:cubicBezTo>
                  <a:cubicBezTo>
                    <a:pt x="657" y="677"/>
                    <a:pt x="657" y="776"/>
                    <a:pt x="618" y="836"/>
                  </a:cubicBezTo>
                  <a:cubicBezTo>
                    <a:pt x="538" y="975"/>
                    <a:pt x="399" y="1035"/>
                    <a:pt x="260" y="1035"/>
                  </a:cubicBezTo>
                  <a:cubicBezTo>
                    <a:pt x="220" y="1035"/>
                    <a:pt x="160" y="1015"/>
                    <a:pt x="120" y="995"/>
                  </a:cubicBezTo>
                  <a:lnTo>
                    <a:pt x="1" y="1234"/>
                  </a:lnTo>
                  <a:lnTo>
                    <a:pt x="260" y="1075"/>
                  </a:lnTo>
                  <a:cubicBezTo>
                    <a:pt x="339" y="1174"/>
                    <a:pt x="359" y="1294"/>
                    <a:pt x="399" y="1413"/>
                  </a:cubicBezTo>
                  <a:cubicBezTo>
                    <a:pt x="618" y="1393"/>
                    <a:pt x="836" y="1234"/>
                    <a:pt x="956" y="1015"/>
                  </a:cubicBezTo>
                  <a:cubicBezTo>
                    <a:pt x="1055" y="836"/>
                    <a:pt x="1055" y="657"/>
                    <a:pt x="1015" y="458"/>
                  </a:cubicBezTo>
                  <a:cubicBezTo>
                    <a:pt x="996" y="319"/>
                    <a:pt x="916" y="259"/>
                    <a:pt x="836" y="160"/>
                  </a:cubicBezTo>
                  <a:cubicBezTo>
                    <a:pt x="797" y="100"/>
                    <a:pt x="717" y="40"/>
                    <a:pt x="6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7" name="Google Shape;1647;p25"/>
            <p:cNvSpPr/>
            <p:nvPr/>
          </p:nvSpPr>
          <p:spPr>
            <a:xfrm>
              <a:off x="6847557" y="3018269"/>
              <a:ext cx="47561" cy="40117"/>
            </a:xfrm>
            <a:custGeom>
              <a:avLst/>
              <a:gdLst/>
              <a:ahLst/>
              <a:cxnLst/>
              <a:rect l="l" t="t" r="r" b="b"/>
              <a:pathLst>
                <a:path w="1393" h="1175" extrusionOk="0">
                  <a:moveTo>
                    <a:pt x="1234" y="1"/>
                  </a:moveTo>
                  <a:lnTo>
                    <a:pt x="975" y="220"/>
                  </a:lnTo>
                  <a:lnTo>
                    <a:pt x="915" y="240"/>
                  </a:lnTo>
                  <a:cubicBezTo>
                    <a:pt x="915" y="240"/>
                    <a:pt x="915" y="260"/>
                    <a:pt x="935" y="260"/>
                  </a:cubicBezTo>
                  <a:cubicBezTo>
                    <a:pt x="935" y="279"/>
                    <a:pt x="955" y="279"/>
                    <a:pt x="955" y="299"/>
                  </a:cubicBezTo>
                  <a:lnTo>
                    <a:pt x="955" y="339"/>
                  </a:lnTo>
                  <a:cubicBezTo>
                    <a:pt x="995" y="379"/>
                    <a:pt x="995" y="458"/>
                    <a:pt x="955" y="498"/>
                  </a:cubicBezTo>
                  <a:cubicBezTo>
                    <a:pt x="935" y="618"/>
                    <a:pt x="895" y="677"/>
                    <a:pt x="816" y="737"/>
                  </a:cubicBezTo>
                  <a:cubicBezTo>
                    <a:pt x="758" y="766"/>
                    <a:pt x="689" y="785"/>
                    <a:pt x="617" y="785"/>
                  </a:cubicBezTo>
                  <a:cubicBezTo>
                    <a:pt x="591" y="785"/>
                    <a:pt x="564" y="782"/>
                    <a:pt x="537" y="777"/>
                  </a:cubicBezTo>
                  <a:cubicBezTo>
                    <a:pt x="498" y="777"/>
                    <a:pt x="438" y="757"/>
                    <a:pt x="418" y="737"/>
                  </a:cubicBezTo>
                  <a:cubicBezTo>
                    <a:pt x="358" y="717"/>
                    <a:pt x="338" y="677"/>
                    <a:pt x="318" y="637"/>
                  </a:cubicBezTo>
                  <a:lnTo>
                    <a:pt x="0" y="836"/>
                  </a:lnTo>
                  <a:lnTo>
                    <a:pt x="20" y="856"/>
                  </a:lnTo>
                  <a:lnTo>
                    <a:pt x="139" y="856"/>
                  </a:lnTo>
                  <a:lnTo>
                    <a:pt x="139" y="976"/>
                  </a:lnTo>
                  <a:cubicBezTo>
                    <a:pt x="239" y="1075"/>
                    <a:pt x="358" y="1135"/>
                    <a:pt x="498" y="1155"/>
                  </a:cubicBezTo>
                  <a:cubicBezTo>
                    <a:pt x="537" y="1155"/>
                    <a:pt x="597" y="1175"/>
                    <a:pt x="637" y="1175"/>
                  </a:cubicBezTo>
                  <a:cubicBezTo>
                    <a:pt x="796" y="1175"/>
                    <a:pt x="915" y="1135"/>
                    <a:pt x="1035" y="1055"/>
                  </a:cubicBezTo>
                  <a:cubicBezTo>
                    <a:pt x="1214" y="956"/>
                    <a:pt x="1313" y="777"/>
                    <a:pt x="1353" y="578"/>
                  </a:cubicBezTo>
                  <a:cubicBezTo>
                    <a:pt x="1393" y="498"/>
                    <a:pt x="1393" y="439"/>
                    <a:pt x="1353" y="359"/>
                  </a:cubicBezTo>
                  <a:cubicBezTo>
                    <a:pt x="1353" y="240"/>
                    <a:pt x="1313" y="140"/>
                    <a:pt x="123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8" name="Google Shape;1648;p25"/>
            <p:cNvSpPr/>
            <p:nvPr/>
          </p:nvSpPr>
          <p:spPr>
            <a:xfrm>
              <a:off x="6802728" y="3047495"/>
              <a:ext cx="50292" cy="25846"/>
            </a:xfrm>
            <a:custGeom>
              <a:avLst/>
              <a:gdLst/>
              <a:ahLst/>
              <a:cxnLst/>
              <a:rect l="l" t="t" r="r" b="b"/>
              <a:pathLst>
                <a:path w="1473" h="757" extrusionOk="0">
                  <a:moveTo>
                    <a:pt x="1094" y="0"/>
                  </a:moveTo>
                  <a:lnTo>
                    <a:pt x="1094" y="80"/>
                  </a:lnTo>
                  <a:cubicBezTo>
                    <a:pt x="1055" y="159"/>
                    <a:pt x="1035" y="199"/>
                    <a:pt x="995" y="259"/>
                  </a:cubicBezTo>
                  <a:cubicBezTo>
                    <a:pt x="915" y="319"/>
                    <a:pt x="836" y="378"/>
                    <a:pt x="736" y="378"/>
                  </a:cubicBezTo>
                  <a:cubicBezTo>
                    <a:pt x="557" y="378"/>
                    <a:pt x="378" y="259"/>
                    <a:pt x="358" y="80"/>
                  </a:cubicBezTo>
                  <a:lnTo>
                    <a:pt x="358" y="20"/>
                  </a:lnTo>
                  <a:lnTo>
                    <a:pt x="0" y="20"/>
                  </a:lnTo>
                  <a:cubicBezTo>
                    <a:pt x="0" y="80"/>
                    <a:pt x="0" y="120"/>
                    <a:pt x="20" y="179"/>
                  </a:cubicBezTo>
                  <a:cubicBezTo>
                    <a:pt x="80" y="498"/>
                    <a:pt x="378" y="756"/>
                    <a:pt x="736" y="756"/>
                  </a:cubicBezTo>
                  <a:lnTo>
                    <a:pt x="756" y="756"/>
                  </a:lnTo>
                  <a:cubicBezTo>
                    <a:pt x="955" y="756"/>
                    <a:pt x="1134" y="637"/>
                    <a:pt x="1273" y="517"/>
                  </a:cubicBezTo>
                  <a:cubicBezTo>
                    <a:pt x="1373" y="398"/>
                    <a:pt x="1452" y="279"/>
                    <a:pt x="1472" y="120"/>
                  </a:cubicBezTo>
                  <a:cubicBezTo>
                    <a:pt x="1452" y="100"/>
                    <a:pt x="1452" y="60"/>
                    <a:pt x="145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49" name="Google Shape;1649;p25"/>
            <p:cNvSpPr/>
            <p:nvPr/>
          </p:nvSpPr>
          <p:spPr>
            <a:xfrm>
              <a:off x="8146123" y="3754513"/>
              <a:ext cx="290758" cy="147427"/>
            </a:xfrm>
            <a:custGeom>
              <a:avLst/>
              <a:gdLst/>
              <a:ahLst/>
              <a:cxnLst/>
              <a:rect l="l" t="t" r="r" b="b"/>
              <a:pathLst>
                <a:path w="8516" h="4318" fill="none" extrusionOk="0">
                  <a:moveTo>
                    <a:pt x="1" y="4317"/>
                  </a:moveTo>
                  <a:lnTo>
                    <a:pt x="4258" y="1"/>
                  </a:lnTo>
                  <a:lnTo>
                    <a:pt x="8515" y="4317"/>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0" name="Google Shape;1650;p25"/>
            <p:cNvSpPr/>
            <p:nvPr/>
          </p:nvSpPr>
          <p:spPr>
            <a:xfrm>
              <a:off x="8146123" y="3695413"/>
              <a:ext cx="290758" cy="126361"/>
            </a:xfrm>
            <a:custGeom>
              <a:avLst/>
              <a:gdLst/>
              <a:ahLst/>
              <a:cxnLst/>
              <a:rect l="l" t="t" r="r" b="b"/>
              <a:pathLst>
                <a:path w="8516" h="3701" extrusionOk="0">
                  <a:moveTo>
                    <a:pt x="1" y="1"/>
                  </a:moveTo>
                  <a:lnTo>
                    <a:pt x="4258" y="3701"/>
                  </a:lnTo>
                  <a:lnTo>
                    <a:pt x="851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51" name="Google Shape;1651;p25"/>
            <p:cNvSpPr/>
            <p:nvPr/>
          </p:nvSpPr>
          <p:spPr>
            <a:xfrm>
              <a:off x="8146123" y="3695413"/>
              <a:ext cx="290758" cy="126361"/>
            </a:xfrm>
            <a:custGeom>
              <a:avLst/>
              <a:gdLst/>
              <a:ahLst/>
              <a:cxnLst/>
              <a:rect l="l" t="t" r="r" b="b"/>
              <a:pathLst>
                <a:path w="8516" h="3701" fill="none" extrusionOk="0">
                  <a:moveTo>
                    <a:pt x="1" y="1"/>
                  </a:moveTo>
                  <a:lnTo>
                    <a:pt x="4258" y="3701"/>
                  </a:lnTo>
                  <a:lnTo>
                    <a:pt x="8515"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2" name="Google Shape;1652;p25"/>
            <p:cNvSpPr/>
            <p:nvPr/>
          </p:nvSpPr>
          <p:spPr>
            <a:xfrm>
              <a:off x="8146123" y="3695413"/>
              <a:ext cx="290758" cy="207211"/>
            </a:xfrm>
            <a:custGeom>
              <a:avLst/>
              <a:gdLst/>
              <a:ahLst/>
              <a:cxnLst/>
              <a:rect l="l" t="t" r="r" b="b"/>
              <a:pathLst>
                <a:path w="8516" h="6069" fill="none" extrusionOk="0">
                  <a:moveTo>
                    <a:pt x="1" y="1"/>
                  </a:moveTo>
                  <a:lnTo>
                    <a:pt x="8515" y="1"/>
                  </a:lnTo>
                  <a:lnTo>
                    <a:pt x="8515" y="6068"/>
                  </a:lnTo>
                  <a:lnTo>
                    <a:pt x="1" y="6068"/>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3" name="Google Shape;1653;p25"/>
            <p:cNvSpPr/>
            <p:nvPr/>
          </p:nvSpPr>
          <p:spPr>
            <a:xfrm>
              <a:off x="8451765" y="3530403"/>
              <a:ext cx="34" cy="71324"/>
            </a:xfrm>
            <a:custGeom>
              <a:avLst/>
              <a:gdLst/>
              <a:ahLst/>
              <a:cxnLst/>
              <a:rect l="l" t="t" r="r" b="b"/>
              <a:pathLst>
                <a:path w="1" h="2089" fill="none" extrusionOk="0">
                  <a:moveTo>
                    <a:pt x="1" y="0"/>
                  </a:moveTo>
                  <a:lnTo>
                    <a:pt x="1" y="2089"/>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4" name="Google Shape;1654;p25"/>
            <p:cNvSpPr/>
            <p:nvPr/>
          </p:nvSpPr>
          <p:spPr>
            <a:xfrm>
              <a:off x="8416462" y="3566389"/>
              <a:ext cx="70675" cy="34"/>
            </a:xfrm>
            <a:custGeom>
              <a:avLst/>
              <a:gdLst/>
              <a:ahLst/>
              <a:cxnLst/>
              <a:rect l="l" t="t" r="r" b="b"/>
              <a:pathLst>
                <a:path w="2070" h="1" fill="none" extrusionOk="0">
                  <a:moveTo>
                    <a:pt x="2069" y="0"/>
                  </a:moveTo>
                  <a:lnTo>
                    <a:pt x="0"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5" name="Google Shape;1655;p25"/>
            <p:cNvSpPr/>
            <p:nvPr/>
          </p:nvSpPr>
          <p:spPr>
            <a:xfrm>
              <a:off x="4837158" y="3801390"/>
              <a:ext cx="34" cy="71324"/>
            </a:xfrm>
            <a:custGeom>
              <a:avLst/>
              <a:gdLst/>
              <a:ahLst/>
              <a:cxnLst/>
              <a:rect l="l" t="t" r="r" b="b"/>
              <a:pathLst>
                <a:path w="1" h="2089" fill="none" extrusionOk="0">
                  <a:moveTo>
                    <a:pt x="1" y="0"/>
                  </a:moveTo>
                  <a:lnTo>
                    <a:pt x="1" y="2089"/>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6" name="Google Shape;1656;p25"/>
            <p:cNvSpPr/>
            <p:nvPr/>
          </p:nvSpPr>
          <p:spPr>
            <a:xfrm>
              <a:off x="4802538" y="3836694"/>
              <a:ext cx="69992" cy="34"/>
            </a:xfrm>
            <a:custGeom>
              <a:avLst/>
              <a:gdLst/>
              <a:ahLst/>
              <a:cxnLst/>
              <a:rect l="l" t="t" r="r" b="b"/>
              <a:pathLst>
                <a:path w="2050" h="1" fill="none" extrusionOk="0">
                  <a:moveTo>
                    <a:pt x="2049" y="1"/>
                  </a:moveTo>
                  <a:lnTo>
                    <a:pt x="0"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7" name="Google Shape;1657;p25"/>
            <p:cNvSpPr/>
            <p:nvPr/>
          </p:nvSpPr>
          <p:spPr>
            <a:xfrm>
              <a:off x="7469663" y="3075321"/>
              <a:ext cx="34" cy="70675"/>
            </a:xfrm>
            <a:custGeom>
              <a:avLst/>
              <a:gdLst/>
              <a:ahLst/>
              <a:cxnLst/>
              <a:rect l="l" t="t" r="r" b="b"/>
              <a:pathLst>
                <a:path w="1" h="2070" fill="none" extrusionOk="0">
                  <a:moveTo>
                    <a:pt x="1" y="1"/>
                  </a:moveTo>
                  <a:lnTo>
                    <a:pt x="1" y="207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8" name="Google Shape;1658;p25"/>
            <p:cNvSpPr/>
            <p:nvPr/>
          </p:nvSpPr>
          <p:spPr>
            <a:xfrm>
              <a:off x="7435042" y="3111341"/>
              <a:ext cx="69992" cy="34"/>
            </a:xfrm>
            <a:custGeom>
              <a:avLst/>
              <a:gdLst/>
              <a:ahLst/>
              <a:cxnLst/>
              <a:rect l="l" t="t" r="r" b="b"/>
              <a:pathLst>
                <a:path w="2050" h="1" fill="none" extrusionOk="0">
                  <a:moveTo>
                    <a:pt x="2049" y="0"/>
                  </a:moveTo>
                  <a:lnTo>
                    <a:pt x="0"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9" name="Google Shape;1659;p25"/>
            <p:cNvSpPr/>
            <p:nvPr/>
          </p:nvSpPr>
          <p:spPr>
            <a:xfrm>
              <a:off x="8487102" y="1869109"/>
              <a:ext cx="34" cy="70675"/>
            </a:xfrm>
            <a:custGeom>
              <a:avLst/>
              <a:gdLst/>
              <a:ahLst/>
              <a:cxnLst/>
              <a:rect l="l" t="t" r="r" b="b"/>
              <a:pathLst>
                <a:path w="1" h="2070" fill="none" extrusionOk="0">
                  <a:moveTo>
                    <a:pt x="0" y="0"/>
                  </a:moveTo>
                  <a:lnTo>
                    <a:pt x="0" y="2069"/>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0" name="Google Shape;1660;p25"/>
            <p:cNvSpPr/>
            <p:nvPr/>
          </p:nvSpPr>
          <p:spPr>
            <a:xfrm>
              <a:off x="8451765" y="1903729"/>
              <a:ext cx="70675" cy="34"/>
            </a:xfrm>
            <a:custGeom>
              <a:avLst/>
              <a:gdLst/>
              <a:ahLst/>
              <a:cxnLst/>
              <a:rect l="l" t="t" r="r" b="b"/>
              <a:pathLst>
                <a:path w="2070" h="1" fill="none" extrusionOk="0">
                  <a:moveTo>
                    <a:pt x="2070" y="1"/>
                  </a:moveTo>
                  <a:lnTo>
                    <a:pt x="1"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1" name="Google Shape;1661;p25"/>
            <p:cNvSpPr/>
            <p:nvPr/>
          </p:nvSpPr>
          <p:spPr>
            <a:xfrm>
              <a:off x="6399303" y="1852140"/>
              <a:ext cx="0" cy="71324"/>
            </a:xfrm>
            <a:custGeom>
              <a:avLst/>
              <a:gdLst/>
              <a:ahLst/>
              <a:cxnLst/>
              <a:rect l="l" t="t" r="r" b="b"/>
              <a:pathLst>
                <a:path h="2089" fill="none" extrusionOk="0">
                  <a:moveTo>
                    <a:pt x="0" y="0"/>
                  </a:moveTo>
                  <a:lnTo>
                    <a:pt x="0" y="2089"/>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2" name="Google Shape;1662;p25"/>
            <p:cNvSpPr/>
            <p:nvPr/>
          </p:nvSpPr>
          <p:spPr>
            <a:xfrm>
              <a:off x="6364649" y="1887443"/>
              <a:ext cx="69992" cy="34"/>
            </a:xfrm>
            <a:custGeom>
              <a:avLst/>
              <a:gdLst/>
              <a:ahLst/>
              <a:cxnLst/>
              <a:rect l="l" t="t" r="r" b="b"/>
              <a:pathLst>
                <a:path w="2050" h="1" fill="none" extrusionOk="0">
                  <a:moveTo>
                    <a:pt x="2049" y="1"/>
                  </a:moveTo>
                  <a:lnTo>
                    <a:pt x="0"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3" name="Google Shape;1663;p25"/>
            <p:cNvSpPr/>
            <p:nvPr/>
          </p:nvSpPr>
          <p:spPr>
            <a:xfrm>
              <a:off x="6010798" y="2789414"/>
              <a:ext cx="34" cy="70641"/>
            </a:xfrm>
            <a:custGeom>
              <a:avLst/>
              <a:gdLst/>
              <a:ahLst/>
              <a:cxnLst/>
              <a:rect l="l" t="t" r="r" b="b"/>
              <a:pathLst>
                <a:path w="1" h="2069" fill="none" extrusionOk="0">
                  <a:moveTo>
                    <a:pt x="0" y="0"/>
                  </a:moveTo>
                  <a:lnTo>
                    <a:pt x="0" y="2069"/>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4" name="Google Shape;1664;p25"/>
            <p:cNvSpPr/>
            <p:nvPr/>
          </p:nvSpPr>
          <p:spPr>
            <a:xfrm>
              <a:off x="5975461" y="2824034"/>
              <a:ext cx="71358" cy="34"/>
            </a:xfrm>
            <a:custGeom>
              <a:avLst/>
              <a:gdLst/>
              <a:ahLst/>
              <a:cxnLst/>
              <a:rect l="l" t="t" r="r" b="b"/>
              <a:pathLst>
                <a:path w="2090" h="1" fill="none" extrusionOk="0">
                  <a:moveTo>
                    <a:pt x="2090" y="1"/>
                  </a:moveTo>
                  <a:lnTo>
                    <a:pt x="1"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5" name="Google Shape;1665;p25"/>
            <p:cNvSpPr/>
            <p:nvPr/>
          </p:nvSpPr>
          <p:spPr>
            <a:xfrm>
              <a:off x="4837158" y="1930223"/>
              <a:ext cx="34" cy="70675"/>
            </a:xfrm>
            <a:custGeom>
              <a:avLst/>
              <a:gdLst/>
              <a:ahLst/>
              <a:cxnLst/>
              <a:rect l="l" t="t" r="r" b="b"/>
              <a:pathLst>
                <a:path w="1" h="2070" fill="none" extrusionOk="0">
                  <a:moveTo>
                    <a:pt x="1" y="1"/>
                  </a:moveTo>
                  <a:lnTo>
                    <a:pt x="1" y="207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6" name="Google Shape;1666;p25"/>
            <p:cNvSpPr/>
            <p:nvPr/>
          </p:nvSpPr>
          <p:spPr>
            <a:xfrm>
              <a:off x="4802538" y="1965561"/>
              <a:ext cx="69992" cy="34"/>
            </a:xfrm>
            <a:custGeom>
              <a:avLst/>
              <a:gdLst/>
              <a:ahLst/>
              <a:cxnLst/>
              <a:rect l="l" t="t" r="r" b="b"/>
              <a:pathLst>
                <a:path w="2050" h="1" fill="none" extrusionOk="0">
                  <a:moveTo>
                    <a:pt x="2049" y="0"/>
                  </a:moveTo>
                  <a:lnTo>
                    <a:pt x="0"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7" name="Google Shape;1667;p25"/>
            <p:cNvSpPr/>
            <p:nvPr/>
          </p:nvSpPr>
          <p:spPr>
            <a:xfrm>
              <a:off x="6039990" y="2608733"/>
              <a:ext cx="61832" cy="18369"/>
            </a:xfrm>
            <a:custGeom>
              <a:avLst/>
              <a:gdLst/>
              <a:ahLst/>
              <a:cxnLst/>
              <a:rect l="l" t="t" r="r" b="b"/>
              <a:pathLst>
                <a:path w="1811" h="538" extrusionOk="0">
                  <a:moveTo>
                    <a:pt x="1" y="1"/>
                  </a:moveTo>
                  <a:lnTo>
                    <a:pt x="1" y="538"/>
                  </a:lnTo>
                  <a:lnTo>
                    <a:pt x="1811" y="538"/>
                  </a:lnTo>
                  <a:lnTo>
                    <a:pt x="1811" y="1"/>
                  </a:lnTo>
                  <a:close/>
                </a:path>
              </a:pathLst>
            </a:custGeom>
            <a:solidFill>
              <a:srgbClr val="000000"/>
            </a:solid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8" name="Google Shape;1668;p25"/>
            <p:cNvSpPr/>
            <p:nvPr/>
          </p:nvSpPr>
          <p:spPr>
            <a:xfrm>
              <a:off x="5931998" y="2252834"/>
              <a:ext cx="277818" cy="355253"/>
            </a:xfrm>
            <a:custGeom>
              <a:avLst/>
              <a:gdLst/>
              <a:ahLst/>
              <a:cxnLst/>
              <a:rect l="l" t="t" r="r" b="b"/>
              <a:pathLst>
                <a:path w="8137" h="10405" fill="none" extrusionOk="0">
                  <a:moveTo>
                    <a:pt x="8137" y="4059"/>
                  </a:moveTo>
                  <a:cubicBezTo>
                    <a:pt x="8137" y="5650"/>
                    <a:pt x="7222" y="7043"/>
                    <a:pt x="5869" y="7679"/>
                  </a:cubicBezTo>
                  <a:lnTo>
                    <a:pt x="5869" y="9549"/>
                  </a:lnTo>
                  <a:lnTo>
                    <a:pt x="4974" y="10405"/>
                  </a:lnTo>
                  <a:lnTo>
                    <a:pt x="3164" y="10405"/>
                  </a:lnTo>
                  <a:lnTo>
                    <a:pt x="2269" y="9549"/>
                  </a:lnTo>
                  <a:lnTo>
                    <a:pt x="2269" y="7679"/>
                  </a:lnTo>
                  <a:cubicBezTo>
                    <a:pt x="936" y="7023"/>
                    <a:pt x="1" y="5650"/>
                    <a:pt x="1" y="4059"/>
                  </a:cubicBezTo>
                  <a:cubicBezTo>
                    <a:pt x="1" y="1811"/>
                    <a:pt x="1831" y="1"/>
                    <a:pt x="4059" y="1"/>
                  </a:cubicBezTo>
                  <a:cubicBezTo>
                    <a:pt x="6307" y="1"/>
                    <a:pt x="8137" y="1811"/>
                    <a:pt x="8137" y="4059"/>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9" name="Google Shape;1669;p25"/>
            <p:cNvSpPr/>
            <p:nvPr/>
          </p:nvSpPr>
          <p:spPr>
            <a:xfrm>
              <a:off x="6009433" y="2579541"/>
              <a:ext cx="122981" cy="34"/>
            </a:xfrm>
            <a:custGeom>
              <a:avLst/>
              <a:gdLst/>
              <a:ahLst/>
              <a:cxnLst/>
              <a:rect l="l" t="t" r="r" b="b"/>
              <a:pathLst>
                <a:path w="3602" h="1" fill="none" extrusionOk="0">
                  <a:moveTo>
                    <a:pt x="1" y="0"/>
                  </a:moveTo>
                  <a:lnTo>
                    <a:pt x="3601"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0" name="Google Shape;1670;p25"/>
            <p:cNvSpPr/>
            <p:nvPr/>
          </p:nvSpPr>
          <p:spPr>
            <a:xfrm>
              <a:off x="6009433" y="2515695"/>
              <a:ext cx="122981" cy="34"/>
            </a:xfrm>
            <a:custGeom>
              <a:avLst/>
              <a:gdLst/>
              <a:ahLst/>
              <a:cxnLst/>
              <a:rect l="l" t="t" r="r" b="b"/>
              <a:pathLst>
                <a:path w="3602" h="1" fill="none" extrusionOk="0">
                  <a:moveTo>
                    <a:pt x="1" y="0"/>
                  </a:moveTo>
                  <a:lnTo>
                    <a:pt x="3601"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1" name="Google Shape;1671;p25"/>
            <p:cNvSpPr/>
            <p:nvPr/>
          </p:nvSpPr>
          <p:spPr>
            <a:xfrm>
              <a:off x="6009433" y="2544204"/>
              <a:ext cx="122981" cy="34"/>
            </a:xfrm>
            <a:custGeom>
              <a:avLst/>
              <a:gdLst/>
              <a:ahLst/>
              <a:cxnLst/>
              <a:rect l="l" t="t" r="r" b="b"/>
              <a:pathLst>
                <a:path w="3602" h="1" fill="none" extrusionOk="0">
                  <a:moveTo>
                    <a:pt x="1" y="1"/>
                  </a:moveTo>
                  <a:lnTo>
                    <a:pt x="3601"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2" name="Google Shape;1672;p25"/>
            <p:cNvSpPr/>
            <p:nvPr/>
          </p:nvSpPr>
          <p:spPr>
            <a:xfrm>
              <a:off x="5999941" y="2357446"/>
              <a:ext cx="144696" cy="72689"/>
            </a:xfrm>
            <a:custGeom>
              <a:avLst/>
              <a:gdLst/>
              <a:ahLst/>
              <a:cxnLst/>
              <a:rect l="l" t="t" r="r" b="b"/>
              <a:pathLst>
                <a:path w="4238" h="2129" fill="none" extrusionOk="0">
                  <a:moveTo>
                    <a:pt x="0" y="40"/>
                  </a:moveTo>
                  <a:lnTo>
                    <a:pt x="2089" y="2129"/>
                  </a:lnTo>
                  <a:lnTo>
                    <a:pt x="4237"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3" name="Google Shape;1673;p25"/>
            <p:cNvSpPr/>
            <p:nvPr/>
          </p:nvSpPr>
          <p:spPr>
            <a:xfrm>
              <a:off x="6071230" y="2430100"/>
              <a:ext cx="34" cy="85629"/>
            </a:xfrm>
            <a:custGeom>
              <a:avLst/>
              <a:gdLst/>
              <a:ahLst/>
              <a:cxnLst/>
              <a:rect l="l" t="t" r="r" b="b"/>
              <a:pathLst>
                <a:path w="1" h="2508" fill="none" extrusionOk="0">
                  <a:moveTo>
                    <a:pt x="1" y="1"/>
                  </a:moveTo>
                  <a:lnTo>
                    <a:pt x="1" y="2507"/>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4" name="Google Shape;1674;p25"/>
            <p:cNvSpPr/>
            <p:nvPr/>
          </p:nvSpPr>
          <p:spPr>
            <a:xfrm>
              <a:off x="5034808" y="3319165"/>
              <a:ext cx="9560" cy="19734"/>
            </a:xfrm>
            <a:custGeom>
              <a:avLst/>
              <a:gdLst/>
              <a:ahLst/>
              <a:cxnLst/>
              <a:rect l="l" t="t" r="r" b="b"/>
              <a:pathLst>
                <a:path w="280" h="578" fill="none" extrusionOk="0">
                  <a:moveTo>
                    <a:pt x="279" y="0"/>
                  </a:moveTo>
                  <a:cubicBezTo>
                    <a:pt x="279" y="0"/>
                    <a:pt x="180" y="199"/>
                    <a:pt x="1" y="577"/>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5" name="Google Shape;1675;p25"/>
            <p:cNvSpPr/>
            <p:nvPr/>
          </p:nvSpPr>
          <p:spPr>
            <a:xfrm>
              <a:off x="4913227" y="3362628"/>
              <a:ext cx="313838" cy="593636"/>
            </a:xfrm>
            <a:custGeom>
              <a:avLst/>
              <a:gdLst/>
              <a:ahLst/>
              <a:cxnLst/>
              <a:rect l="l" t="t" r="r" b="b"/>
              <a:pathLst>
                <a:path w="9192" h="17387" fill="none" extrusionOk="0">
                  <a:moveTo>
                    <a:pt x="3283" y="1"/>
                  </a:moveTo>
                  <a:cubicBezTo>
                    <a:pt x="2070" y="3183"/>
                    <a:pt x="1" y="11658"/>
                    <a:pt x="9191" y="17387"/>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6" name="Google Shape;1676;p25"/>
            <p:cNvSpPr/>
            <p:nvPr/>
          </p:nvSpPr>
          <p:spPr>
            <a:xfrm>
              <a:off x="5238569" y="3963020"/>
              <a:ext cx="19052" cy="9560"/>
            </a:xfrm>
            <a:custGeom>
              <a:avLst/>
              <a:gdLst/>
              <a:ahLst/>
              <a:cxnLst/>
              <a:rect l="l" t="t" r="r" b="b"/>
              <a:pathLst>
                <a:path w="558" h="280" fill="none" extrusionOk="0">
                  <a:moveTo>
                    <a:pt x="0" y="1"/>
                  </a:moveTo>
                  <a:cubicBezTo>
                    <a:pt x="179" y="100"/>
                    <a:pt x="358" y="200"/>
                    <a:pt x="557" y="279"/>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7" name="Google Shape;1677;p25"/>
            <p:cNvSpPr/>
            <p:nvPr/>
          </p:nvSpPr>
          <p:spPr>
            <a:xfrm>
              <a:off x="4979122" y="3307625"/>
              <a:ext cx="91707" cy="76786"/>
            </a:xfrm>
            <a:custGeom>
              <a:avLst/>
              <a:gdLst/>
              <a:ahLst/>
              <a:cxnLst/>
              <a:rect l="l" t="t" r="r" b="b"/>
              <a:pathLst>
                <a:path w="2686" h="2249" extrusionOk="0">
                  <a:moveTo>
                    <a:pt x="2109" y="0"/>
                  </a:moveTo>
                  <a:lnTo>
                    <a:pt x="0" y="716"/>
                  </a:lnTo>
                  <a:lnTo>
                    <a:pt x="100" y="1055"/>
                  </a:lnTo>
                  <a:lnTo>
                    <a:pt x="1831" y="458"/>
                  </a:lnTo>
                  <a:lnTo>
                    <a:pt x="2308" y="2248"/>
                  </a:lnTo>
                  <a:lnTo>
                    <a:pt x="2686" y="2149"/>
                  </a:lnTo>
                  <a:lnTo>
                    <a:pt x="2109"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78" name="Google Shape;1678;p25"/>
            <p:cNvSpPr/>
            <p:nvPr/>
          </p:nvSpPr>
          <p:spPr>
            <a:xfrm>
              <a:off x="6502515" y="2184242"/>
              <a:ext cx="18369" cy="10891"/>
            </a:xfrm>
            <a:custGeom>
              <a:avLst/>
              <a:gdLst/>
              <a:ahLst/>
              <a:cxnLst/>
              <a:rect l="l" t="t" r="r" b="b"/>
              <a:pathLst>
                <a:path w="538" h="319" fill="none" extrusionOk="0">
                  <a:moveTo>
                    <a:pt x="538" y="319"/>
                  </a:moveTo>
                  <a:cubicBezTo>
                    <a:pt x="379" y="239"/>
                    <a:pt x="200" y="120"/>
                    <a:pt x="1" y="1"/>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9" name="Google Shape;1679;p25"/>
            <p:cNvSpPr/>
            <p:nvPr/>
          </p:nvSpPr>
          <p:spPr>
            <a:xfrm>
              <a:off x="5659645" y="1940432"/>
              <a:ext cx="820513" cy="240466"/>
            </a:xfrm>
            <a:custGeom>
              <a:avLst/>
              <a:gdLst/>
              <a:ahLst/>
              <a:cxnLst/>
              <a:rect l="l" t="t" r="r" b="b"/>
              <a:pathLst>
                <a:path w="24032" h="7043" fill="none" extrusionOk="0">
                  <a:moveTo>
                    <a:pt x="24031" y="6764"/>
                  </a:moveTo>
                  <a:cubicBezTo>
                    <a:pt x="20112" y="4615"/>
                    <a:pt x="9430" y="0"/>
                    <a:pt x="1" y="7042"/>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0" name="Google Shape;1680;p25"/>
            <p:cNvSpPr/>
            <p:nvPr/>
          </p:nvSpPr>
          <p:spPr>
            <a:xfrm>
              <a:off x="5633185" y="2188305"/>
              <a:ext cx="17003" cy="13623"/>
            </a:xfrm>
            <a:custGeom>
              <a:avLst/>
              <a:gdLst/>
              <a:ahLst/>
              <a:cxnLst/>
              <a:rect l="l" t="t" r="r" b="b"/>
              <a:pathLst>
                <a:path w="498" h="399" fill="none" extrusionOk="0">
                  <a:moveTo>
                    <a:pt x="497" y="1"/>
                  </a:moveTo>
                  <a:cubicBezTo>
                    <a:pt x="338" y="120"/>
                    <a:pt x="179" y="260"/>
                    <a:pt x="0" y="399"/>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1" name="Google Shape;1681;p25"/>
            <p:cNvSpPr/>
            <p:nvPr/>
          </p:nvSpPr>
          <p:spPr>
            <a:xfrm>
              <a:off x="6454306" y="2129239"/>
              <a:ext cx="77469" cy="89692"/>
            </a:xfrm>
            <a:custGeom>
              <a:avLst/>
              <a:gdLst/>
              <a:ahLst/>
              <a:cxnLst/>
              <a:rect l="l" t="t" r="r" b="b"/>
              <a:pathLst>
                <a:path w="2269" h="2627" extrusionOk="0">
                  <a:moveTo>
                    <a:pt x="1651" y="0"/>
                  </a:moveTo>
                  <a:lnTo>
                    <a:pt x="1273" y="80"/>
                  </a:lnTo>
                  <a:lnTo>
                    <a:pt x="1791" y="1850"/>
                  </a:lnTo>
                  <a:lnTo>
                    <a:pt x="0" y="2248"/>
                  </a:lnTo>
                  <a:lnTo>
                    <a:pt x="80" y="2626"/>
                  </a:lnTo>
                  <a:lnTo>
                    <a:pt x="2268" y="2149"/>
                  </a:lnTo>
                  <a:lnTo>
                    <a:pt x="165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82" name="Google Shape;1682;p25"/>
            <p:cNvSpPr/>
            <p:nvPr/>
          </p:nvSpPr>
          <p:spPr>
            <a:xfrm>
              <a:off x="4890830" y="3926351"/>
              <a:ext cx="263546" cy="264229"/>
            </a:xfrm>
            <a:custGeom>
              <a:avLst/>
              <a:gdLst/>
              <a:ahLst/>
              <a:cxnLst/>
              <a:rect l="l" t="t" r="r" b="b"/>
              <a:pathLst>
                <a:path w="7719" h="7739" fill="none" extrusionOk="0">
                  <a:moveTo>
                    <a:pt x="5670" y="438"/>
                  </a:moveTo>
                  <a:lnTo>
                    <a:pt x="4715" y="935"/>
                  </a:lnTo>
                  <a:cubicBezTo>
                    <a:pt x="4516" y="896"/>
                    <a:pt x="4397" y="836"/>
                    <a:pt x="4178" y="796"/>
                  </a:cubicBezTo>
                  <a:lnTo>
                    <a:pt x="3680" y="0"/>
                  </a:lnTo>
                  <a:cubicBezTo>
                    <a:pt x="3223" y="20"/>
                    <a:pt x="2746" y="120"/>
                    <a:pt x="2328" y="299"/>
                  </a:cubicBezTo>
                  <a:lnTo>
                    <a:pt x="2149" y="1174"/>
                  </a:lnTo>
                  <a:cubicBezTo>
                    <a:pt x="1970" y="1294"/>
                    <a:pt x="1890" y="1373"/>
                    <a:pt x="1711" y="1492"/>
                  </a:cubicBezTo>
                  <a:lnTo>
                    <a:pt x="836" y="1393"/>
                  </a:lnTo>
                  <a:cubicBezTo>
                    <a:pt x="537" y="1771"/>
                    <a:pt x="299" y="2189"/>
                    <a:pt x="140" y="2606"/>
                  </a:cubicBezTo>
                  <a:lnTo>
                    <a:pt x="736" y="3303"/>
                  </a:lnTo>
                  <a:cubicBezTo>
                    <a:pt x="736" y="3521"/>
                    <a:pt x="716" y="3661"/>
                    <a:pt x="716" y="3860"/>
                  </a:cubicBezTo>
                  <a:lnTo>
                    <a:pt x="0" y="4576"/>
                  </a:lnTo>
                  <a:cubicBezTo>
                    <a:pt x="60" y="4994"/>
                    <a:pt x="219" y="5391"/>
                    <a:pt x="418" y="5789"/>
                  </a:cubicBezTo>
                  <a:lnTo>
                    <a:pt x="1512" y="5769"/>
                  </a:lnTo>
                  <a:cubicBezTo>
                    <a:pt x="1651" y="5909"/>
                    <a:pt x="1751" y="5988"/>
                    <a:pt x="1930" y="6147"/>
                  </a:cubicBezTo>
                  <a:lnTo>
                    <a:pt x="2089" y="7381"/>
                  </a:lnTo>
                  <a:cubicBezTo>
                    <a:pt x="2407" y="7560"/>
                    <a:pt x="2785" y="7659"/>
                    <a:pt x="3123" y="7739"/>
                  </a:cubicBezTo>
                  <a:lnTo>
                    <a:pt x="3919" y="6665"/>
                  </a:lnTo>
                  <a:cubicBezTo>
                    <a:pt x="4118" y="6605"/>
                    <a:pt x="4277" y="6585"/>
                    <a:pt x="4476" y="6565"/>
                  </a:cubicBezTo>
                  <a:lnTo>
                    <a:pt x="5690" y="7341"/>
                  </a:lnTo>
                  <a:cubicBezTo>
                    <a:pt x="5869" y="7241"/>
                    <a:pt x="6028" y="7142"/>
                    <a:pt x="6207" y="7003"/>
                  </a:cubicBezTo>
                  <a:cubicBezTo>
                    <a:pt x="6306" y="6943"/>
                    <a:pt x="6406" y="6844"/>
                    <a:pt x="6505" y="6764"/>
                  </a:cubicBezTo>
                  <a:lnTo>
                    <a:pt x="6127" y="5372"/>
                  </a:lnTo>
                  <a:lnTo>
                    <a:pt x="6386" y="4874"/>
                  </a:lnTo>
                  <a:lnTo>
                    <a:pt x="7679" y="4417"/>
                  </a:lnTo>
                  <a:cubicBezTo>
                    <a:pt x="7719" y="4078"/>
                    <a:pt x="7719" y="3701"/>
                    <a:pt x="7679" y="3342"/>
                  </a:cubicBezTo>
                  <a:lnTo>
                    <a:pt x="6465" y="2825"/>
                  </a:lnTo>
                  <a:cubicBezTo>
                    <a:pt x="6386" y="2626"/>
                    <a:pt x="6326" y="2507"/>
                    <a:pt x="6227" y="2328"/>
                  </a:cubicBezTo>
                  <a:lnTo>
                    <a:pt x="6605" y="1234"/>
                  </a:lnTo>
                  <a:cubicBezTo>
                    <a:pt x="6366" y="896"/>
                    <a:pt x="6028" y="637"/>
                    <a:pt x="5670" y="438"/>
                  </a:cubicBezTo>
                  <a:close/>
                </a:path>
              </a:pathLst>
            </a:custGeom>
            <a:no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683" name="Google Shape;1683;p25"/>
            <p:cNvSpPr/>
            <p:nvPr/>
          </p:nvSpPr>
          <p:spPr>
            <a:xfrm>
              <a:off x="4961470" y="4000372"/>
              <a:ext cx="118201" cy="118918"/>
            </a:xfrm>
            <a:custGeom>
              <a:avLst/>
              <a:gdLst/>
              <a:ahLst/>
              <a:cxnLst/>
              <a:rect l="l" t="t" r="r" b="b"/>
              <a:pathLst>
                <a:path w="3462" h="3483" fill="none" extrusionOk="0">
                  <a:moveTo>
                    <a:pt x="2129" y="220"/>
                  </a:moveTo>
                  <a:cubicBezTo>
                    <a:pt x="2964" y="438"/>
                    <a:pt x="3462" y="1294"/>
                    <a:pt x="3243" y="2149"/>
                  </a:cubicBezTo>
                  <a:cubicBezTo>
                    <a:pt x="3024" y="2985"/>
                    <a:pt x="2168" y="3482"/>
                    <a:pt x="1333" y="3263"/>
                  </a:cubicBezTo>
                  <a:cubicBezTo>
                    <a:pt x="498" y="3044"/>
                    <a:pt x="0" y="2189"/>
                    <a:pt x="219" y="1353"/>
                  </a:cubicBezTo>
                  <a:cubicBezTo>
                    <a:pt x="438" y="518"/>
                    <a:pt x="1293" y="1"/>
                    <a:pt x="2129" y="220"/>
                  </a:cubicBezTo>
                  <a:close/>
                </a:path>
              </a:pathLst>
            </a:custGeom>
            <a:no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684" name="Google Shape;1684;p25"/>
            <p:cNvSpPr/>
            <p:nvPr/>
          </p:nvSpPr>
          <p:spPr>
            <a:xfrm>
              <a:off x="5149594" y="4056058"/>
              <a:ext cx="184779" cy="185462"/>
            </a:xfrm>
            <a:custGeom>
              <a:avLst/>
              <a:gdLst/>
              <a:ahLst/>
              <a:cxnLst/>
              <a:rect l="l" t="t" r="r" b="b"/>
              <a:pathLst>
                <a:path w="5412" h="5432" fill="none" extrusionOk="0">
                  <a:moveTo>
                    <a:pt x="5093" y="1354"/>
                  </a:moveTo>
                  <a:cubicBezTo>
                    <a:pt x="5013" y="1214"/>
                    <a:pt x="4954" y="1115"/>
                    <a:pt x="4874" y="1016"/>
                  </a:cubicBezTo>
                  <a:lnTo>
                    <a:pt x="4417" y="1115"/>
                  </a:lnTo>
                  <a:cubicBezTo>
                    <a:pt x="4178" y="956"/>
                    <a:pt x="4059" y="856"/>
                    <a:pt x="3800" y="657"/>
                  </a:cubicBezTo>
                  <a:lnTo>
                    <a:pt x="3760" y="200"/>
                  </a:lnTo>
                  <a:cubicBezTo>
                    <a:pt x="3521" y="100"/>
                    <a:pt x="3283" y="41"/>
                    <a:pt x="3024" y="1"/>
                  </a:cubicBezTo>
                  <a:lnTo>
                    <a:pt x="2785" y="379"/>
                  </a:lnTo>
                  <a:cubicBezTo>
                    <a:pt x="2487" y="419"/>
                    <a:pt x="2328" y="439"/>
                    <a:pt x="2010" y="478"/>
                  </a:cubicBezTo>
                  <a:lnTo>
                    <a:pt x="1671" y="180"/>
                  </a:lnTo>
                  <a:cubicBezTo>
                    <a:pt x="1552" y="220"/>
                    <a:pt x="1433" y="279"/>
                    <a:pt x="1333" y="319"/>
                  </a:cubicBezTo>
                  <a:cubicBezTo>
                    <a:pt x="1214" y="399"/>
                    <a:pt x="1114" y="478"/>
                    <a:pt x="1015" y="538"/>
                  </a:cubicBezTo>
                  <a:lnTo>
                    <a:pt x="1114" y="996"/>
                  </a:lnTo>
                  <a:cubicBezTo>
                    <a:pt x="935" y="1254"/>
                    <a:pt x="836" y="1374"/>
                    <a:pt x="637" y="1612"/>
                  </a:cubicBezTo>
                  <a:lnTo>
                    <a:pt x="199" y="1672"/>
                  </a:lnTo>
                  <a:cubicBezTo>
                    <a:pt x="100" y="1891"/>
                    <a:pt x="40" y="2149"/>
                    <a:pt x="0" y="2388"/>
                  </a:cubicBezTo>
                  <a:lnTo>
                    <a:pt x="378" y="2647"/>
                  </a:lnTo>
                  <a:cubicBezTo>
                    <a:pt x="418" y="2925"/>
                    <a:pt x="438" y="3084"/>
                    <a:pt x="478" y="3403"/>
                  </a:cubicBezTo>
                  <a:lnTo>
                    <a:pt x="179" y="3761"/>
                  </a:lnTo>
                  <a:cubicBezTo>
                    <a:pt x="219" y="3860"/>
                    <a:pt x="279" y="3980"/>
                    <a:pt x="319" y="4079"/>
                  </a:cubicBezTo>
                  <a:cubicBezTo>
                    <a:pt x="398" y="4198"/>
                    <a:pt x="478" y="4298"/>
                    <a:pt x="538" y="4397"/>
                  </a:cubicBezTo>
                  <a:lnTo>
                    <a:pt x="995" y="4298"/>
                  </a:lnTo>
                  <a:cubicBezTo>
                    <a:pt x="1234" y="4477"/>
                    <a:pt x="1373" y="4576"/>
                    <a:pt x="1612" y="4775"/>
                  </a:cubicBezTo>
                  <a:lnTo>
                    <a:pt x="1671" y="5233"/>
                  </a:lnTo>
                  <a:cubicBezTo>
                    <a:pt x="1890" y="5332"/>
                    <a:pt x="2129" y="5372"/>
                    <a:pt x="2388" y="5432"/>
                  </a:cubicBezTo>
                  <a:lnTo>
                    <a:pt x="2626" y="5054"/>
                  </a:lnTo>
                  <a:cubicBezTo>
                    <a:pt x="2925" y="4994"/>
                    <a:pt x="3084" y="4974"/>
                    <a:pt x="3402" y="4954"/>
                  </a:cubicBezTo>
                  <a:lnTo>
                    <a:pt x="3760" y="5253"/>
                  </a:lnTo>
                  <a:cubicBezTo>
                    <a:pt x="3860" y="5193"/>
                    <a:pt x="3979" y="5153"/>
                    <a:pt x="4078" y="5094"/>
                  </a:cubicBezTo>
                  <a:cubicBezTo>
                    <a:pt x="4198" y="5034"/>
                    <a:pt x="4297" y="4954"/>
                    <a:pt x="4397" y="4875"/>
                  </a:cubicBezTo>
                  <a:lnTo>
                    <a:pt x="4297" y="4437"/>
                  </a:lnTo>
                  <a:cubicBezTo>
                    <a:pt x="4476" y="4178"/>
                    <a:pt x="4576" y="4059"/>
                    <a:pt x="4775" y="3800"/>
                  </a:cubicBezTo>
                  <a:lnTo>
                    <a:pt x="5212" y="3761"/>
                  </a:lnTo>
                  <a:cubicBezTo>
                    <a:pt x="5312" y="3542"/>
                    <a:pt x="5371" y="3283"/>
                    <a:pt x="5411" y="3045"/>
                  </a:cubicBezTo>
                  <a:lnTo>
                    <a:pt x="5053" y="2786"/>
                  </a:lnTo>
                  <a:cubicBezTo>
                    <a:pt x="4994" y="2488"/>
                    <a:pt x="4974" y="2348"/>
                    <a:pt x="4954" y="2010"/>
                  </a:cubicBezTo>
                  <a:lnTo>
                    <a:pt x="5252" y="1672"/>
                  </a:lnTo>
                  <a:cubicBezTo>
                    <a:pt x="5192" y="1553"/>
                    <a:pt x="5153" y="1453"/>
                    <a:pt x="5093" y="1354"/>
                  </a:cubicBezTo>
                  <a:close/>
                </a:path>
              </a:pathLst>
            </a:custGeom>
            <a:no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685" name="Google Shape;1685;p25"/>
            <p:cNvSpPr/>
            <p:nvPr/>
          </p:nvSpPr>
          <p:spPr>
            <a:xfrm>
              <a:off x="5180834" y="4087332"/>
              <a:ext cx="122981" cy="122264"/>
            </a:xfrm>
            <a:custGeom>
              <a:avLst/>
              <a:gdLst/>
              <a:ahLst/>
              <a:cxnLst/>
              <a:rect l="l" t="t" r="r" b="b"/>
              <a:pathLst>
                <a:path w="3602" h="3581" fill="none" extrusionOk="0">
                  <a:moveTo>
                    <a:pt x="3163" y="995"/>
                  </a:moveTo>
                  <a:cubicBezTo>
                    <a:pt x="3601" y="1751"/>
                    <a:pt x="3342" y="2725"/>
                    <a:pt x="2587" y="3143"/>
                  </a:cubicBezTo>
                  <a:cubicBezTo>
                    <a:pt x="1851" y="3581"/>
                    <a:pt x="876" y="3322"/>
                    <a:pt x="458" y="2566"/>
                  </a:cubicBezTo>
                  <a:cubicBezTo>
                    <a:pt x="1" y="1830"/>
                    <a:pt x="279" y="855"/>
                    <a:pt x="1015" y="438"/>
                  </a:cubicBezTo>
                  <a:cubicBezTo>
                    <a:pt x="1771" y="0"/>
                    <a:pt x="2706" y="259"/>
                    <a:pt x="3163" y="995"/>
                  </a:cubicBezTo>
                  <a:close/>
                </a:path>
              </a:pathLst>
            </a:custGeom>
            <a:noFill/>
            <a:ln w="9450" cap="flat" cmpd="sng">
              <a:solidFill>
                <a:srgbClr val="000000"/>
              </a:solidFill>
              <a:prstDash val="solid"/>
              <a:miter lim="19892"/>
              <a:headEnd type="none" w="sm" len="sm"/>
              <a:tailEnd type="none" w="sm" len="sm"/>
            </a:ln>
          </p:spPr>
          <p:txBody>
            <a:bodyPr spcFirstLastPara="1" wrap="square" lIns="121900" tIns="121900" rIns="121900" bIns="121900" anchor="ctr" anchorCtr="0">
              <a:noAutofit/>
            </a:bodyPr>
            <a:lstStyle/>
            <a:p>
              <a:endParaRPr sz="2400"/>
            </a:p>
          </p:txBody>
        </p:sp>
        <p:sp>
          <p:nvSpPr>
            <p:cNvPr id="1686" name="Google Shape;1686;p25"/>
            <p:cNvSpPr/>
            <p:nvPr/>
          </p:nvSpPr>
          <p:spPr>
            <a:xfrm>
              <a:off x="7007820" y="4287679"/>
              <a:ext cx="14306" cy="15637"/>
            </a:xfrm>
            <a:custGeom>
              <a:avLst/>
              <a:gdLst/>
              <a:ahLst/>
              <a:cxnLst/>
              <a:rect l="l" t="t" r="r" b="b"/>
              <a:pathLst>
                <a:path w="419" h="458" fill="none" extrusionOk="0">
                  <a:moveTo>
                    <a:pt x="419" y="0"/>
                  </a:moveTo>
                  <a:cubicBezTo>
                    <a:pt x="419" y="0"/>
                    <a:pt x="279" y="179"/>
                    <a:pt x="1" y="458"/>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7" name="Google Shape;1687;p25"/>
            <p:cNvSpPr/>
            <p:nvPr/>
          </p:nvSpPr>
          <p:spPr>
            <a:xfrm>
              <a:off x="6294008" y="4320967"/>
              <a:ext cx="695517" cy="218034"/>
            </a:xfrm>
            <a:custGeom>
              <a:avLst/>
              <a:gdLst/>
              <a:ahLst/>
              <a:cxnLst/>
              <a:rect l="l" t="t" r="r" b="b"/>
              <a:pathLst>
                <a:path w="20371" h="6386" fill="none" extrusionOk="0">
                  <a:moveTo>
                    <a:pt x="20371" y="0"/>
                  </a:moveTo>
                  <a:cubicBezTo>
                    <a:pt x="17924" y="2089"/>
                    <a:pt x="11041" y="6386"/>
                    <a:pt x="1" y="537"/>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8" name="Google Shape;1688;p25"/>
            <p:cNvSpPr/>
            <p:nvPr/>
          </p:nvSpPr>
          <p:spPr>
            <a:xfrm>
              <a:off x="6264134" y="4323665"/>
              <a:ext cx="19052" cy="10243"/>
            </a:xfrm>
            <a:custGeom>
              <a:avLst/>
              <a:gdLst/>
              <a:ahLst/>
              <a:cxnLst/>
              <a:rect l="l" t="t" r="r" b="b"/>
              <a:pathLst>
                <a:path w="558" h="300" fill="none" extrusionOk="0">
                  <a:moveTo>
                    <a:pt x="557" y="299"/>
                  </a:moveTo>
                  <a:cubicBezTo>
                    <a:pt x="378" y="200"/>
                    <a:pt x="179" y="100"/>
                    <a:pt x="0" y="1"/>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9" name="Google Shape;1689;p25"/>
            <p:cNvSpPr/>
            <p:nvPr/>
          </p:nvSpPr>
          <p:spPr>
            <a:xfrm>
              <a:off x="6252594" y="4297853"/>
              <a:ext cx="76786" cy="91058"/>
            </a:xfrm>
            <a:custGeom>
              <a:avLst/>
              <a:gdLst/>
              <a:ahLst/>
              <a:cxnLst/>
              <a:rect l="l" t="t" r="r" b="b"/>
              <a:pathLst>
                <a:path w="2249" h="2667" extrusionOk="0">
                  <a:moveTo>
                    <a:pt x="2149" y="1"/>
                  </a:moveTo>
                  <a:lnTo>
                    <a:pt x="0" y="538"/>
                  </a:lnTo>
                  <a:lnTo>
                    <a:pt x="696" y="2666"/>
                  </a:lnTo>
                  <a:lnTo>
                    <a:pt x="1035" y="2547"/>
                  </a:lnTo>
                  <a:lnTo>
                    <a:pt x="458" y="797"/>
                  </a:lnTo>
                  <a:lnTo>
                    <a:pt x="2248" y="359"/>
                  </a:lnTo>
                  <a:lnTo>
                    <a:pt x="2149"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90" name="Google Shape;1690;p25"/>
            <p:cNvSpPr/>
            <p:nvPr/>
          </p:nvSpPr>
          <p:spPr>
            <a:xfrm>
              <a:off x="7004440" y="2097316"/>
              <a:ext cx="16320" cy="13623"/>
            </a:xfrm>
            <a:custGeom>
              <a:avLst/>
              <a:gdLst/>
              <a:ahLst/>
              <a:cxnLst/>
              <a:rect l="l" t="t" r="r" b="b"/>
              <a:pathLst>
                <a:path w="478" h="399" fill="none" extrusionOk="0">
                  <a:moveTo>
                    <a:pt x="0" y="398"/>
                  </a:moveTo>
                  <a:cubicBezTo>
                    <a:pt x="0" y="398"/>
                    <a:pt x="179" y="259"/>
                    <a:pt x="478" y="0"/>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1" name="Google Shape;1691;p25"/>
            <p:cNvSpPr/>
            <p:nvPr/>
          </p:nvSpPr>
          <p:spPr>
            <a:xfrm>
              <a:off x="7041109" y="1825646"/>
              <a:ext cx="760729" cy="255386"/>
            </a:xfrm>
            <a:custGeom>
              <a:avLst/>
              <a:gdLst/>
              <a:ahLst/>
              <a:cxnLst/>
              <a:rect l="l" t="t" r="r" b="b"/>
              <a:pathLst>
                <a:path w="22281" h="7480" fill="none" extrusionOk="0">
                  <a:moveTo>
                    <a:pt x="1" y="7480"/>
                  </a:moveTo>
                  <a:cubicBezTo>
                    <a:pt x="2925" y="5292"/>
                    <a:pt x="11658" y="0"/>
                    <a:pt x="22280" y="4655"/>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2" name="Google Shape;1692;p25"/>
            <p:cNvSpPr/>
            <p:nvPr/>
          </p:nvSpPr>
          <p:spPr>
            <a:xfrm>
              <a:off x="7813339" y="1989324"/>
              <a:ext cx="19734" cy="9526"/>
            </a:xfrm>
            <a:custGeom>
              <a:avLst/>
              <a:gdLst/>
              <a:ahLst/>
              <a:cxnLst/>
              <a:rect l="l" t="t" r="r" b="b"/>
              <a:pathLst>
                <a:path w="578" h="279" fill="none" extrusionOk="0">
                  <a:moveTo>
                    <a:pt x="1" y="0"/>
                  </a:moveTo>
                  <a:cubicBezTo>
                    <a:pt x="200" y="80"/>
                    <a:pt x="379" y="179"/>
                    <a:pt x="577" y="279"/>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3" name="Google Shape;1693;p25"/>
            <p:cNvSpPr/>
            <p:nvPr/>
          </p:nvSpPr>
          <p:spPr>
            <a:xfrm>
              <a:off x="7767827" y="1934321"/>
              <a:ext cx="77469" cy="94438"/>
            </a:xfrm>
            <a:custGeom>
              <a:avLst/>
              <a:gdLst/>
              <a:ahLst/>
              <a:cxnLst/>
              <a:rect l="l" t="t" r="r" b="b"/>
              <a:pathLst>
                <a:path w="2269" h="2766" extrusionOk="0">
                  <a:moveTo>
                    <a:pt x="1413" y="0"/>
                  </a:moveTo>
                  <a:lnTo>
                    <a:pt x="1075" y="119"/>
                  </a:lnTo>
                  <a:lnTo>
                    <a:pt x="1771" y="1850"/>
                  </a:lnTo>
                  <a:lnTo>
                    <a:pt x="1" y="2387"/>
                  </a:lnTo>
                  <a:lnTo>
                    <a:pt x="120" y="2765"/>
                  </a:lnTo>
                  <a:lnTo>
                    <a:pt x="2269" y="2069"/>
                  </a:lnTo>
                  <a:lnTo>
                    <a:pt x="1413"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694" name="Google Shape;1694;p25"/>
            <p:cNvSpPr/>
            <p:nvPr/>
          </p:nvSpPr>
          <p:spPr>
            <a:xfrm>
              <a:off x="4970279" y="1820900"/>
              <a:ext cx="468674" cy="209874"/>
            </a:xfrm>
            <a:custGeom>
              <a:avLst/>
              <a:gdLst/>
              <a:ahLst/>
              <a:cxnLst/>
              <a:rect l="l" t="t" r="r" b="b"/>
              <a:pathLst>
                <a:path w="13727" h="6147" fill="none" extrusionOk="0">
                  <a:moveTo>
                    <a:pt x="13727" y="4376"/>
                  </a:moveTo>
                  <a:cubicBezTo>
                    <a:pt x="13707" y="3700"/>
                    <a:pt x="13150" y="3183"/>
                    <a:pt x="12493" y="3183"/>
                  </a:cubicBezTo>
                  <a:cubicBezTo>
                    <a:pt x="12255" y="3183"/>
                    <a:pt x="12056" y="3223"/>
                    <a:pt x="11897" y="3322"/>
                  </a:cubicBezTo>
                  <a:cubicBezTo>
                    <a:pt x="11737" y="2327"/>
                    <a:pt x="10862" y="1591"/>
                    <a:pt x="9848" y="1591"/>
                  </a:cubicBezTo>
                  <a:cubicBezTo>
                    <a:pt x="9410" y="1591"/>
                    <a:pt x="8972" y="1731"/>
                    <a:pt x="8634" y="1989"/>
                  </a:cubicBezTo>
                  <a:cubicBezTo>
                    <a:pt x="8236" y="816"/>
                    <a:pt x="7142" y="0"/>
                    <a:pt x="5809" y="0"/>
                  </a:cubicBezTo>
                  <a:cubicBezTo>
                    <a:pt x="4278" y="0"/>
                    <a:pt x="3005" y="1174"/>
                    <a:pt x="2865" y="2666"/>
                  </a:cubicBezTo>
                  <a:cubicBezTo>
                    <a:pt x="1" y="3203"/>
                    <a:pt x="1533" y="6147"/>
                    <a:pt x="3184" y="5948"/>
                  </a:cubicBezTo>
                  <a:lnTo>
                    <a:pt x="12155" y="5948"/>
                  </a:lnTo>
                  <a:cubicBezTo>
                    <a:pt x="13030" y="5908"/>
                    <a:pt x="13727" y="5212"/>
                    <a:pt x="13727" y="437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5" name="Google Shape;1695;p25"/>
            <p:cNvSpPr/>
            <p:nvPr/>
          </p:nvSpPr>
          <p:spPr>
            <a:xfrm>
              <a:off x="5302415" y="1903729"/>
              <a:ext cx="51658" cy="51658"/>
            </a:xfrm>
            <a:custGeom>
              <a:avLst/>
              <a:gdLst/>
              <a:ahLst/>
              <a:cxnLst/>
              <a:rect l="l" t="t" r="r" b="b"/>
              <a:pathLst>
                <a:path w="1513" h="1513" fill="none" extrusionOk="0">
                  <a:moveTo>
                    <a:pt x="0" y="1"/>
                  </a:moveTo>
                  <a:cubicBezTo>
                    <a:pt x="836" y="1"/>
                    <a:pt x="1512" y="677"/>
                    <a:pt x="1512" y="1513"/>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6" name="Google Shape;1696;p25"/>
            <p:cNvSpPr/>
            <p:nvPr/>
          </p:nvSpPr>
          <p:spPr>
            <a:xfrm>
              <a:off x="5166563" y="1854837"/>
              <a:ext cx="69309" cy="64563"/>
            </a:xfrm>
            <a:custGeom>
              <a:avLst/>
              <a:gdLst/>
              <a:ahLst/>
              <a:cxnLst/>
              <a:rect l="l" t="t" r="r" b="b"/>
              <a:pathLst>
                <a:path w="2030" h="1891" fill="none" extrusionOk="0">
                  <a:moveTo>
                    <a:pt x="1" y="40"/>
                  </a:moveTo>
                  <a:cubicBezTo>
                    <a:pt x="1075" y="1"/>
                    <a:pt x="1990" y="816"/>
                    <a:pt x="2030" y="1890"/>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7" name="Google Shape;1697;p25"/>
            <p:cNvSpPr/>
            <p:nvPr/>
          </p:nvSpPr>
          <p:spPr>
            <a:xfrm>
              <a:off x="7826927" y="3287242"/>
              <a:ext cx="50975" cy="50975"/>
            </a:xfrm>
            <a:custGeom>
              <a:avLst/>
              <a:gdLst/>
              <a:ahLst/>
              <a:cxnLst/>
              <a:rect l="l" t="t" r="r" b="b"/>
              <a:pathLst>
                <a:path w="1493" h="1493" fill="none" extrusionOk="0">
                  <a:moveTo>
                    <a:pt x="1492" y="736"/>
                  </a:moveTo>
                  <a:cubicBezTo>
                    <a:pt x="1492" y="1154"/>
                    <a:pt x="1154" y="1492"/>
                    <a:pt x="756" y="1492"/>
                  </a:cubicBezTo>
                  <a:cubicBezTo>
                    <a:pt x="339" y="1492"/>
                    <a:pt x="0" y="1154"/>
                    <a:pt x="0" y="736"/>
                  </a:cubicBezTo>
                  <a:cubicBezTo>
                    <a:pt x="0" y="319"/>
                    <a:pt x="339" y="0"/>
                    <a:pt x="756" y="0"/>
                  </a:cubicBezTo>
                  <a:cubicBezTo>
                    <a:pt x="1154" y="0"/>
                    <a:pt x="1492" y="319"/>
                    <a:pt x="1492" y="73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8" name="Google Shape;1698;p25"/>
            <p:cNvSpPr/>
            <p:nvPr/>
          </p:nvSpPr>
          <p:spPr>
            <a:xfrm>
              <a:off x="8557708" y="4202767"/>
              <a:ext cx="50975" cy="50975"/>
            </a:xfrm>
            <a:custGeom>
              <a:avLst/>
              <a:gdLst/>
              <a:ahLst/>
              <a:cxnLst/>
              <a:rect l="l" t="t" r="r" b="b"/>
              <a:pathLst>
                <a:path w="1493" h="1493" fill="none" extrusionOk="0">
                  <a:moveTo>
                    <a:pt x="1493" y="757"/>
                  </a:moveTo>
                  <a:cubicBezTo>
                    <a:pt x="1493" y="1174"/>
                    <a:pt x="1155" y="1493"/>
                    <a:pt x="757" y="1493"/>
                  </a:cubicBezTo>
                  <a:cubicBezTo>
                    <a:pt x="359" y="1493"/>
                    <a:pt x="1" y="1155"/>
                    <a:pt x="1" y="757"/>
                  </a:cubicBezTo>
                  <a:cubicBezTo>
                    <a:pt x="1" y="339"/>
                    <a:pt x="359" y="1"/>
                    <a:pt x="757" y="1"/>
                  </a:cubicBezTo>
                  <a:cubicBezTo>
                    <a:pt x="1155" y="1"/>
                    <a:pt x="1493" y="339"/>
                    <a:pt x="1493" y="757"/>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9" name="Google Shape;1699;p25"/>
            <p:cNvSpPr/>
            <p:nvPr/>
          </p:nvSpPr>
          <p:spPr>
            <a:xfrm>
              <a:off x="8144792" y="1831074"/>
              <a:ext cx="50975" cy="50975"/>
            </a:xfrm>
            <a:custGeom>
              <a:avLst/>
              <a:gdLst/>
              <a:ahLst/>
              <a:cxnLst/>
              <a:rect l="l" t="t" r="r" b="b"/>
              <a:pathLst>
                <a:path w="1493" h="1493" fill="none" extrusionOk="0">
                  <a:moveTo>
                    <a:pt x="1492" y="736"/>
                  </a:moveTo>
                  <a:cubicBezTo>
                    <a:pt x="1492" y="1154"/>
                    <a:pt x="1154" y="1492"/>
                    <a:pt x="736" y="1492"/>
                  </a:cubicBezTo>
                  <a:cubicBezTo>
                    <a:pt x="338" y="1492"/>
                    <a:pt x="0" y="1154"/>
                    <a:pt x="0" y="736"/>
                  </a:cubicBezTo>
                  <a:cubicBezTo>
                    <a:pt x="0" y="339"/>
                    <a:pt x="338" y="0"/>
                    <a:pt x="736" y="0"/>
                  </a:cubicBezTo>
                  <a:cubicBezTo>
                    <a:pt x="1154" y="0"/>
                    <a:pt x="1492" y="339"/>
                    <a:pt x="1492" y="73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0" name="Google Shape;1700;p25"/>
            <p:cNvSpPr/>
            <p:nvPr/>
          </p:nvSpPr>
          <p:spPr>
            <a:xfrm>
              <a:off x="6965723" y="1856203"/>
              <a:ext cx="50975" cy="50975"/>
            </a:xfrm>
            <a:custGeom>
              <a:avLst/>
              <a:gdLst/>
              <a:ahLst/>
              <a:cxnLst/>
              <a:rect l="l" t="t" r="r" b="b"/>
              <a:pathLst>
                <a:path w="1493" h="1493" fill="none" extrusionOk="0">
                  <a:moveTo>
                    <a:pt x="1492" y="756"/>
                  </a:moveTo>
                  <a:cubicBezTo>
                    <a:pt x="1492" y="1174"/>
                    <a:pt x="1134" y="1492"/>
                    <a:pt x="737" y="1492"/>
                  </a:cubicBezTo>
                  <a:cubicBezTo>
                    <a:pt x="339" y="1492"/>
                    <a:pt x="1" y="1154"/>
                    <a:pt x="1" y="756"/>
                  </a:cubicBezTo>
                  <a:cubicBezTo>
                    <a:pt x="1" y="319"/>
                    <a:pt x="339" y="0"/>
                    <a:pt x="737" y="0"/>
                  </a:cubicBezTo>
                  <a:cubicBezTo>
                    <a:pt x="1134" y="0"/>
                    <a:pt x="1492" y="359"/>
                    <a:pt x="1492" y="75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1" name="Google Shape;1701;p25"/>
            <p:cNvSpPr/>
            <p:nvPr/>
          </p:nvSpPr>
          <p:spPr>
            <a:xfrm>
              <a:off x="4695912" y="3518146"/>
              <a:ext cx="50975" cy="50975"/>
            </a:xfrm>
            <a:custGeom>
              <a:avLst/>
              <a:gdLst/>
              <a:ahLst/>
              <a:cxnLst/>
              <a:rect l="l" t="t" r="r" b="b"/>
              <a:pathLst>
                <a:path w="1493" h="1493" extrusionOk="0">
                  <a:moveTo>
                    <a:pt x="756" y="1"/>
                  </a:moveTo>
                  <a:cubicBezTo>
                    <a:pt x="338" y="1"/>
                    <a:pt x="0" y="319"/>
                    <a:pt x="0" y="737"/>
                  </a:cubicBezTo>
                  <a:cubicBezTo>
                    <a:pt x="0" y="1155"/>
                    <a:pt x="338" y="1493"/>
                    <a:pt x="756" y="1493"/>
                  </a:cubicBezTo>
                  <a:cubicBezTo>
                    <a:pt x="1154" y="1493"/>
                    <a:pt x="1492" y="1155"/>
                    <a:pt x="1492" y="737"/>
                  </a:cubicBezTo>
                  <a:cubicBezTo>
                    <a:pt x="1492" y="319"/>
                    <a:pt x="1154" y="1"/>
                    <a:pt x="75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2" name="Google Shape;1702;p25"/>
            <p:cNvSpPr/>
            <p:nvPr/>
          </p:nvSpPr>
          <p:spPr>
            <a:xfrm>
              <a:off x="6698799" y="1965561"/>
              <a:ext cx="50975" cy="50975"/>
            </a:xfrm>
            <a:custGeom>
              <a:avLst/>
              <a:gdLst/>
              <a:ahLst/>
              <a:cxnLst/>
              <a:rect l="l" t="t" r="r" b="b"/>
              <a:pathLst>
                <a:path w="1493" h="1493" extrusionOk="0">
                  <a:moveTo>
                    <a:pt x="757" y="0"/>
                  </a:moveTo>
                  <a:cubicBezTo>
                    <a:pt x="359" y="0"/>
                    <a:pt x="1" y="358"/>
                    <a:pt x="1" y="756"/>
                  </a:cubicBezTo>
                  <a:cubicBezTo>
                    <a:pt x="1" y="1154"/>
                    <a:pt x="319" y="1492"/>
                    <a:pt x="757" y="1492"/>
                  </a:cubicBezTo>
                  <a:cubicBezTo>
                    <a:pt x="1154" y="1492"/>
                    <a:pt x="1493" y="1174"/>
                    <a:pt x="1493" y="756"/>
                  </a:cubicBezTo>
                  <a:cubicBezTo>
                    <a:pt x="1493" y="338"/>
                    <a:pt x="1154" y="0"/>
                    <a:pt x="7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3" name="Google Shape;1703;p25"/>
            <p:cNvSpPr/>
            <p:nvPr/>
          </p:nvSpPr>
          <p:spPr>
            <a:xfrm>
              <a:off x="8522405" y="3243779"/>
              <a:ext cx="50975" cy="50975"/>
            </a:xfrm>
            <a:custGeom>
              <a:avLst/>
              <a:gdLst/>
              <a:ahLst/>
              <a:cxnLst/>
              <a:rect l="l" t="t" r="r" b="b"/>
              <a:pathLst>
                <a:path w="1493" h="1493" extrusionOk="0">
                  <a:moveTo>
                    <a:pt x="756" y="0"/>
                  </a:moveTo>
                  <a:cubicBezTo>
                    <a:pt x="339" y="0"/>
                    <a:pt x="1" y="338"/>
                    <a:pt x="1" y="736"/>
                  </a:cubicBezTo>
                  <a:cubicBezTo>
                    <a:pt x="1" y="1154"/>
                    <a:pt x="339" y="1492"/>
                    <a:pt x="756" y="1492"/>
                  </a:cubicBezTo>
                  <a:cubicBezTo>
                    <a:pt x="1154" y="1492"/>
                    <a:pt x="1492" y="1154"/>
                    <a:pt x="1492" y="736"/>
                  </a:cubicBezTo>
                  <a:cubicBezTo>
                    <a:pt x="1492" y="338"/>
                    <a:pt x="1154" y="0"/>
                    <a:pt x="75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4" name="Google Shape;1704;p25"/>
            <p:cNvSpPr/>
            <p:nvPr/>
          </p:nvSpPr>
          <p:spPr>
            <a:xfrm>
              <a:off x="7547097" y="4340668"/>
              <a:ext cx="50975" cy="50941"/>
            </a:xfrm>
            <a:custGeom>
              <a:avLst/>
              <a:gdLst/>
              <a:ahLst/>
              <a:cxnLst/>
              <a:rect l="l" t="t" r="r" b="b"/>
              <a:pathLst>
                <a:path w="1493" h="1492" extrusionOk="0">
                  <a:moveTo>
                    <a:pt x="737" y="0"/>
                  </a:moveTo>
                  <a:cubicBezTo>
                    <a:pt x="339" y="0"/>
                    <a:pt x="1" y="338"/>
                    <a:pt x="1" y="736"/>
                  </a:cubicBezTo>
                  <a:cubicBezTo>
                    <a:pt x="1" y="1154"/>
                    <a:pt x="339" y="1492"/>
                    <a:pt x="737" y="1492"/>
                  </a:cubicBezTo>
                  <a:cubicBezTo>
                    <a:pt x="1154" y="1492"/>
                    <a:pt x="1493" y="1154"/>
                    <a:pt x="1493" y="736"/>
                  </a:cubicBezTo>
                  <a:cubicBezTo>
                    <a:pt x="1493" y="338"/>
                    <a:pt x="1154" y="0"/>
                    <a:pt x="73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5" name="Google Shape;1705;p25"/>
            <p:cNvSpPr/>
            <p:nvPr/>
          </p:nvSpPr>
          <p:spPr>
            <a:xfrm>
              <a:off x="4776727" y="4338585"/>
              <a:ext cx="50975" cy="51009"/>
            </a:xfrm>
            <a:custGeom>
              <a:avLst/>
              <a:gdLst/>
              <a:ahLst/>
              <a:cxnLst/>
              <a:rect l="l" t="t" r="r" b="b"/>
              <a:pathLst>
                <a:path w="1493" h="1494" extrusionOk="0">
                  <a:moveTo>
                    <a:pt x="788" y="1"/>
                  </a:moveTo>
                  <a:cubicBezTo>
                    <a:pt x="777" y="1"/>
                    <a:pt x="767" y="1"/>
                    <a:pt x="756" y="1"/>
                  </a:cubicBezTo>
                  <a:cubicBezTo>
                    <a:pt x="358" y="1"/>
                    <a:pt x="0" y="359"/>
                    <a:pt x="0" y="757"/>
                  </a:cubicBezTo>
                  <a:cubicBezTo>
                    <a:pt x="0" y="1155"/>
                    <a:pt x="319" y="1493"/>
                    <a:pt x="756" y="1493"/>
                  </a:cubicBezTo>
                  <a:cubicBezTo>
                    <a:pt x="1154" y="1493"/>
                    <a:pt x="1492" y="1175"/>
                    <a:pt x="1492" y="757"/>
                  </a:cubicBezTo>
                  <a:cubicBezTo>
                    <a:pt x="1492" y="351"/>
                    <a:pt x="1172" y="1"/>
                    <a:pt x="78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6" name="Google Shape;1706;p25"/>
            <p:cNvSpPr/>
            <p:nvPr/>
          </p:nvSpPr>
          <p:spPr>
            <a:xfrm>
              <a:off x="6611190" y="3847551"/>
              <a:ext cx="50975" cy="50975"/>
            </a:xfrm>
            <a:custGeom>
              <a:avLst/>
              <a:gdLst/>
              <a:ahLst/>
              <a:cxnLst/>
              <a:rect l="l" t="t" r="r" b="b"/>
              <a:pathLst>
                <a:path w="1493" h="1493" extrusionOk="0">
                  <a:moveTo>
                    <a:pt x="756" y="1"/>
                  </a:moveTo>
                  <a:cubicBezTo>
                    <a:pt x="339" y="1"/>
                    <a:pt x="1" y="319"/>
                    <a:pt x="1" y="737"/>
                  </a:cubicBezTo>
                  <a:cubicBezTo>
                    <a:pt x="1" y="1155"/>
                    <a:pt x="339" y="1493"/>
                    <a:pt x="756" y="1493"/>
                  </a:cubicBezTo>
                  <a:cubicBezTo>
                    <a:pt x="1154" y="1493"/>
                    <a:pt x="1492" y="1155"/>
                    <a:pt x="1492" y="737"/>
                  </a:cubicBezTo>
                  <a:cubicBezTo>
                    <a:pt x="1492" y="319"/>
                    <a:pt x="1154" y="1"/>
                    <a:pt x="75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7" name="Google Shape;1707;p25"/>
            <p:cNvSpPr/>
            <p:nvPr/>
          </p:nvSpPr>
          <p:spPr>
            <a:xfrm>
              <a:off x="4776727" y="1692525"/>
              <a:ext cx="50975" cy="50975"/>
            </a:xfrm>
            <a:custGeom>
              <a:avLst/>
              <a:gdLst/>
              <a:ahLst/>
              <a:cxnLst/>
              <a:rect l="l" t="t" r="r" b="b"/>
              <a:pathLst>
                <a:path w="1493" h="1493" extrusionOk="0">
                  <a:moveTo>
                    <a:pt x="756" y="0"/>
                  </a:moveTo>
                  <a:cubicBezTo>
                    <a:pt x="358" y="0"/>
                    <a:pt x="0" y="319"/>
                    <a:pt x="0" y="736"/>
                  </a:cubicBezTo>
                  <a:cubicBezTo>
                    <a:pt x="0" y="1134"/>
                    <a:pt x="319" y="1492"/>
                    <a:pt x="756" y="1492"/>
                  </a:cubicBezTo>
                  <a:cubicBezTo>
                    <a:pt x="1154" y="1492"/>
                    <a:pt x="1492" y="1174"/>
                    <a:pt x="1492" y="736"/>
                  </a:cubicBezTo>
                  <a:cubicBezTo>
                    <a:pt x="1492" y="338"/>
                    <a:pt x="1154" y="0"/>
                    <a:pt x="75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08" name="Google Shape;1708;p25"/>
            <p:cNvSpPr/>
            <p:nvPr/>
          </p:nvSpPr>
          <p:spPr>
            <a:xfrm>
              <a:off x="5430790" y="4337936"/>
              <a:ext cx="50941" cy="51658"/>
            </a:xfrm>
            <a:custGeom>
              <a:avLst/>
              <a:gdLst/>
              <a:ahLst/>
              <a:cxnLst/>
              <a:rect l="l" t="t" r="r" b="b"/>
              <a:pathLst>
                <a:path w="1492" h="1513" fill="none" extrusionOk="0">
                  <a:moveTo>
                    <a:pt x="1492" y="776"/>
                  </a:moveTo>
                  <a:cubicBezTo>
                    <a:pt x="1492" y="1194"/>
                    <a:pt x="1134" y="1512"/>
                    <a:pt x="736" y="1512"/>
                  </a:cubicBezTo>
                  <a:cubicBezTo>
                    <a:pt x="318" y="1512"/>
                    <a:pt x="0" y="1174"/>
                    <a:pt x="0" y="776"/>
                  </a:cubicBezTo>
                  <a:cubicBezTo>
                    <a:pt x="0" y="378"/>
                    <a:pt x="338" y="20"/>
                    <a:pt x="736" y="20"/>
                  </a:cubicBezTo>
                  <a:cubicBezTo>
                    <a:pt x="1134" y="0"/>
                    <a:pt x="1492" y="359"/>
                    <a:pt x="1492" y="77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9" name="Google Shape;1709;p25"/>
            <p:cNvSpPr/>
            <p:nvPr/>
          </p:nvSpPr>
          <p:spPr>
            <a:xfrm>
              <a:off x="5804989" y="2194450"/>
              <a:ext cx="50975" cy="50941"/>
            </a:xfrm>
            <a:custGeom>
              <a:avLst/>
              <a:gdLst/>
              <a:ahLst/>
              <a:cxnLst/>
              <a:rect l="l" t="t" r="r" b="b"/>
              <a:pathLst>
                <a:path w="1493" h="1492" fill="none" extrusionOk="0">
                  <a:moveTo>
                    <a:pt x="1493" y="736"/>
                  </a:moveTo>
                  <a:cubicBezTo>
                    <a:pt x="1493" y="1154"/>
                    <a:pt x="1155" y="1492"/>
                    <a:pt x="737" y="1492"/>
                  </a:cubicBezTo>
                  <a:cubicBezTo>
                    <a:pt x="339" y="1492"/>
                    <a:pt x="1" y="1154"/>
                    <a:pt x="1" y="736"/>
                  </a:cubicBezTo>
                  <a:cubicBezTo>
                    <a:pt x="1" y="338"/>
                    <a:pt x="339" y="0"/>
                    <a:pt x="737" y="0"/>
                  </a:cubicBezTo>
                  <a:cubicBezTo>
                    <a:pt x="1155" y="0"/>
                    <a:pt x="1493" y="338"/>
                    <a:pt x="1493" y="73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0" name="Google Shape;1710;p25"/>
            <p:cNvSpPr/>
            <p:nvPr/>
          </p:nvSpPr>
          <p:spPr>
            <a:xfrm>
              <a:off x="4621857" y="2142827"/>
              <a:ext cx="50975" cy="50975"/>
            </a:xfrm>
            <a:custGeom>
              <a:avLst/>
              <a:gdLst/>
              <a:ahLst/>
              <a:cxnLst/>
              <a:rect l="l" t="t" r="r" b="b"/>
              <a:pathLst>
                <a:path w="1493" h="1493" fill="none" extrusionOk="0">
                  <a:moveTo>
                    <a:pt x="1493" y="736"/>
                  </a:moveTo>
                  <a:cubicBezTo>
                    <a:pt x="1493" y="1154"/>
                    <a:pt x="1175" y="1492"/>
                    <a:pt x="757" y="1492"/>
                  </a:cubicBezTo>
                  <a:cubicBezTo>
                    <a:pt x="339" y="1492"/>
                    <a:pt x="1" y="1154"/>
                    <a:pt x="1" y="736"/>
                  </a:cubicBezTo>
                  <a:cubicBezTo>
                    <a:pt x="1" y="318"/>
                    <a:pt x="339" y="0"/>
                    <a:pt x="757" y="0"/>
                  </a:cubicBezTo>
                  <a:cubicBezTo>
                    <a:pt x="1175" y="0"/>
                    <a:pt x="1493" y="318"/>
                    <a:pt x="1493" y="736"/>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1" name="Google Shape;1711;p25"/>
            <p:cNvSpPr/>
            <p:nvPr/>
          </p:nvSpPr>
          <p:spPr>
            <a:xfrm>
              <a:off x="7750858" y="4153192"/>
              <a:ext cx="501280" cy="252006"/>
            </a:xfrm>
            <a:custGeom>
              <a:avLst/>
              <a:gdLst/>
              <a:ahLst/>
              <a:cxnLst/>
              <a:rect l="l" t="t" r="r" b="b"/>
              <a:pathLst>
                <a:path w="14682" h="7381" fill="none" extrusionOk="0">
                  <a:moveTo>
                    <a:pt x="14602" y="5929"/>
                  </a:moveTo>
                  <a:cubicBezTo>
                    <a:pt x="14502" y="5292"/>
                    <a:pt x="13925" y="4815"/>
                    <a:pt x="13269" y="4874"/>
                  </a:cubicBezTo>
                  <a:cubicBezTo>
                    <a:pt x="13309" y="4715"/>
                    <a:pt x="13329" y="4576"/>
                    <a:pt x="13329" y="4417"/>
                  </a:cubicBezTo>
                  <a:cubicBezTo>
                    <a:pt x="13329" y="3243"/>
                    <a:pt x="12374" y="2288"/>
                    <a:pt x="11180" y="2288"/>
                  </a:cubicBezTo>
                  <a:cubicBezTo>
                    <a:pt x="10563" y="2288"/>
                    <a:pt x="9987" y="2547"/>
                    <a:pt x="9609" y="2985"/>
                  </a:cubicBezTo>
                  <a:cubicBezTo>
                    <a:pt x="9390" y="1294"/>
                    <a:pt x="7958" y="1"/>
                    <a:pt x="6207" y="1"/>
                  </a:cubicBezTo>
                  <a:cubicBezTo>
                    <a:pt x="4377" y="1"/>
                    <a:pt x="2905" y="1413"/>
                    <a:pt x="2785" y="3223"/>
                  </a:cubicBezTo>
                  <a:cubicBezTo>
                    <a:pt x="2587" y="3144"/>
                    <a:pt x="2368" y="3124"/>
                    <a:pt x="2129" y="3124"/>
                  </a:cubicBezTo>
                  <a:cubicBezTo>
                    <a:pt x="975" y="3124"/>
                    <a:pt x="0" y="4079"/>
                    <a:pt x="0" y="5272"/>
                  </a:cubicBezTo>
                  <a:cubicBezTo>
                    <a:pt x="0" y="6327"/>
                    <a:pt x="776" y="7202"/>
                    <a:pt x="1791" y="7361"/>
                  </a:cubicBezTo>
                  <a:lnTo>
                    <a:pt x="1771" y="7381"/>
                  </a:lnTo>
                  <a:lnTo>
                    <a:pt x="13527" y="7381"/>
                  </a:lnTo>
                  <a:lnTo>
                    <a:pt x="13527" y="7381"/>
                  </a:lnTo>
                  <a:lnTo>
                    <a:pt x="13527" y="7381"/>
                  </a:lnTo>
                  <a:cubicBezTo>
                    <a:pt x="14224" y="7281"/>
                    <a:pt x="14681" y="6625"/>
                    <a:pt x="14602" y="5929"/>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2" name="Google Shape;1712;p25"/>
            <p:cNvSpPr/>
            <p:nvPr/>
          </p:nvSpPr>
          <p:spPr>
            <a:xfrm>
              <a:off x="8128472" y="4263916"/>
              <a:ext cx="46912" cy="46878"/>
            </a:xfrm>
            <a:custGeom>
              <a:avLst/>
              <a:gdLst/>
              <a:ahLst/>
              <a:cxnLst/>
              <a:rect l="l" t="t" r="r" b="b"/>
              <a:pathLst>
                <a:path w="1374" h="1373" fill="none" extrusionOk="0">
                  <a:moveTo>
                    <a:pt x="1" y="0"/>
                  </a:moveTo>
                  <a:cubicBezTo>
                    <a:pt x="757" y="0"/>
                    <a:pt x="1373" y="637"/>
                    <a:pt x="1373" y="1373"/>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3" name="Google Shape;1713;p25"/>
            <p:cNvSpPr/>
            <p:nvPr/>
          </p:nvSpPr>
          <p:spPr>
            <a:xfrm>
              <a:off x="7953936" y="4189178"/>
              <a:ext cx="92390" cy="93107"/>
            </a:xfrm>
            <a:custGeom>
              <a:avLst/>
              <a:gdLst/>
              <a:ahLst/>
              <a:cxnLst/>
              <a:rect l="l" t="t" r="r" b="b"/>
              <a:pathLst>
                <a:path w="2706" h="2727" fill="none" extrusionOk="0">
                  <a:moveTo>
                    <a:pt x="0" y="1"/>
                  </a:moveTo>
                  <a:cubicBezTo>
                    <a:pt x="1492" y="1"/>
                    <a:pt x="2706" y="1234"/>
                    <a:pt x="2706" y="2726"/>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4" name="Google Shape;1714;p25"/>
            <p:cNvSpPr/>
            <p:nvPr/>
          </p:nvSpPr>
          <p:spPr>
            <a:xfrm>
              <a:off x="6506612" y="4228579"/>
              <a:ext cx="62515" cy="95804"/>
            </a:xfrm>
            <a:custGeom>
              <a:avLst/>
              <a:gdLst/>
              <a:ahLst/>
              <a:cxnLst/>
              <a:rect l="l" t="t" r="r" b="b"/>
              <a:pathLst>
                <a:path w="1831" h="2806" fill="none" extrusionOk="0">
                  <a:moveTo>
                    <a:pt x="0" y="1"/>
                  </a:moveTo>
                  <a:lnTo>
                    <a:pt x="1830" y="1"/>
                  </a:lnTo>
                  <a:lnTo>
                    <a:pt x="1830" y="2806"/>
                  </a:lnTo>
                  <a:lnTo>
                    <a:pt x="0" y="2806"/>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5" name="Google Shape;1715;p25"/>
            <p:cNvSpPr/>
            <p:nvPr/>
          </p:nvSpPr>
          <p:spPr>
            <a:xfrm>
              <a:off x="6606444" y="4195973"/>
              <a:ext cx="61832" cy="128410"/>
            </a:xfrm>
            <a:custGeom>
              <a:avLst/>
              <a:gdLst/>
              <a:ahLst/>
              <a:cxnLst/>
              <a:rect l="l" t="t" r="r" b="b"/>
              <a:pathLst>
                <a:path w="1811" h="3761" fill="none" extrusionOk="0">
                  <a:moveTo>
                    <a:pt x="0" y="1"/>
                  </a:moveTo>
                  <a:lnTo>
                    <a:pt x="1811" y="1"/>
                  </a:lnTo>
                  <a:lnTo>
                    <a:pt x="1811" y="3761"/>
                  </a:lnTo>
                  <a:lnTo>
                    <a:pt x="0" y="3761"/>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6" name="Google Shape;1716;p25"/>
            <p:cNvSpPr/>
            <p:nvPr/>
          </p:nvSpPr>
          <p:spPr>
            <a:xfrm>
              <a:off x="6706276" y="4170161"/>
              <a:ext cx="61832" cy="154905"/>
            </a:xfrm>
            <a:custGeom>
              <a:avLst/>
              <a:gdLst/>
              <a:ahLst/>
              <a:cxnLst/>
              <a:rect l="l" t="t" r="r" b="b"/>
              <a:pathLst>
                <a:path w="1811" h="4537" fill="none" extrusionOk="0">
                  <a:moveTo>
                    <a:pt x="1" y="1"/>
                  </a:moveTo>
                  <a:lnTo>
                    <a:pt x="1811" y="1"/>
                  </a:lnTo>
                  <a:lnTo>
                    <a:pt x="1811" y="4537"/>
                  </a:lnTo>
                  <a:lnTo>
                    <a:pt x="1" y="4537"/>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7" name="Google Shape;1717;p25"/>
            <p:cNvSpPr/>
            <p:nvPr/>
          </p:nvSpPr>
          <p:spPr>
            <a:xfrm>
              <a:off x="6531741" y="4075758"/>
              <a:ext cx="194271" cy="80884"/>
            </a:xfrm>
            <a:custGeom>
              <a:avLst/>
              <a:gdLst/>
              <a:ahLst/>
              <a:cxnLst/>
              <a:rect l="l" t="t" r="r" b="b"/>
              <a:pathLst>
                <a:path w="5690" h="2369" fill="none" extrusionOk="0">
                  <a:moveTo>
                    <a:pt x="0" y="2368"/>
                  </a:moveTo>
                  <a:lnTo>
                    <a:pt x="5689" y="1"/>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8" name="Google Shape;1718;p25"/>
            <p:cNvSpPr/>
            <p:nvPr/>
          </p:nvSpPr>
          <p:spPr>
            <a:xfrm>
              <a:off x="6684527" y="4054726"/>
              <a:ext cx="48960" cy="62515"/>
            </a:xfrm>
            <a:custGeom>
              <a:avLst/>
              <a:gdLst/>
              <a:ahLst/>
              <a:cxnLst/>
              <a:rect l="l" t="t" r="r" b="b"/>
              <a:pathLst>
                <a:path w="1434" h="1831" extrusionOk="0">
                  <a:moveTo>
                    <a:pt x="81" y="0"/>
                  </a:moveTo>
                  <a:lnTo>
                    <a:pt x="1" y="239"/>
                  </a:lnTo>
                  <a:lnTo>
                    <a:pt x="1115" y="637"/>
                  </a:lnTo>
                  <a:lnTo>
                    <a:pt x="618" y="1731"/>
                  </a:lnTo>
                  <a:lnTo>
                    <a:pt x="836" y="1830"/>
                  </a:lnTo>
                  <a:lnTo>
                    <a:pt x="1433" y="517"/>
                  </a:lnTo>
                  <a:lnTo>
                    <a:pt x="8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19" name="Google Shape;1719;p25"/>
            <p:cNvSpPr/>
            <p:nvPr/>
          </p:nvSpPr>
          <p:spPr>
            <a:xfrm>
              <a:off x="7309399" y="2032104"/>
              <a:ext cx="180682" cy="269009"/>
            </a:xfrm>
            <a:custGeom>
              <a:avLst/>
              <a:gdLst/>
              <a:ahLst/>
              <a:cxnLst/>
              <a:rect l="l" t="t" r="r" b="b"/>
              <a:pathLst>
                <a:path w="5292" h="7879" fill="none" extrusionOk="0">
                  <a:moveTo>
                    <a:pt x="0" y="1"/>
                  </a:moveTo>
                  <a:lnTo>
                    <a:pt x="5292" y="1"/>
                  </a:lnTo>
                  <a:lnTo>
                    <a:pt x="5292" y="7878"/>
                  </a:lnTo>
                  <a:lnTo>
                    <a:pt x="0" y="7878"/>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0" name="Google Shape;1720;p25"/>
            <p:cNvSpPr/>
            <p:nvPr/>
          </p:nvSpPr>
          <p:spPr>
            <a:xfrm>
              <a:off x="7333162" y="2059281"/>
              <a:ext cx="131790" cy="162348"/>
            </a:xfrm>
            <a:custGeom>
              <a:avLst/>
              <a:gdLst/>
              <a:ahLst/>
              <a:cxnLst/>
              <a:rect l="l" t="t" r="r" b="b"/>
              <a:pathLst>
                <a:path w="3860" h="4755" fill="none" extrusionOk="0">
                  <a:moveTo>
                    <a:pt x="0" y="0"/>
                  </a:moveTo>
                  <a:lnTo>
                    <a:pt x="3860" y="0"/>
                  </a:lnTo>
                  <a:lnTo>
                    <a:pt x="3860" y="4755"/>
                  </a:lnTo>
                  <a:lnTo>
                    <a:pt x="0" y="4755"/>
                  </a:ln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1" name="Google Shape;1721;p25"/>
            <p:cNvSpPr/>
            <p:nvPr/>
          </p:nvSpPr>
          <p:spPr>
            <a:xfrm>
              <a:off x="7388848" y="2252151"/>
              <a:ext cx="20417" cy="20417"/>
            </a:xfrm>
            <a:custGeom>
              <a:avLst/>
              <a:gdLst/>
              <a:ahLst/>
              <a:cxnLst/>
              <a:rect l="l" t="t" r="r" b="b"/>
              <a:pathLst>
                <a:path w="598" h="598" fill="none" extrusionOk="0">
                  <a:moveTo>
                    <a:pt x="597" y="299"/>
                  </a:moveTo>
                  <a:cubicBezTo>
                    <a:pt x="597" y="458"/>
                    <a:pt x="478" y="598"/>
                    <a:pt x="299" y="598"/>
                  </a:cubicBezTo>
                  <a:cubicBezTo>
                    <a:pt x="140" y="598"/>
                    <a:pt x="1" y="458"/>
                    <a:pt x="1" y="299"/>
                  </a:cubicBezTo>
                  <a:cubicBezTo>
                    <a:pt x="1" y="120"/>
                    <a:pt x="140" y="1"/>
                    <a:pt x="299" y="1"/>
                  </a:cubicBezTo>
                  <a:cubicBezTo>
                    <a:pt x="478" y="1"/>
                    <a:pt x="597" y="120"/>
                    <a:pt x="597" y="299"/>
                  </a:cubicBezTo>
                  <a:close/>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2" name="Google Shape;1722;p25"/>
            <p:cNvSpPr/>
            <p:nvPr/>
          </p:nvSpPr>
          <p:spPr>
            <a:xfrm>
              <a:off x="5768320" y="1882015"/>
              <a:ext cx="207177" cy="34"/>
            </a:xfrm>
            <a:custGeom>
              <a:avLst/>
              <a:gdLst/>
              <a:ahLst/>
              <a:cxnLst/>
              <a:rect l="l" t="t" r="r" b="b"/>
              <a:pathLst>
                <a:path w="6068" h="1" fill="none" extrusionOk="0">
                  <a:moveTo>
                    <a:pt x="1" y="0"/>
                  </a:moveTo>
                  <a:lnTo>
                    <a:pt x="6068"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3" name="Google Shape;1723;p25"/>
            <p:cNvSpPr/>
            <p:nvPr/>
          </p:nvSpPr>
          <p:spPr>
            <a:xfrm>
              <a:off x="8480308" y="4054726"/>
              <a:ext cx="206494" cy="34"/>
            </a:xfrm>
            <a:custGeom>
              <a:avLst/>
              <a:gdLst/>
              <a:ahLst/>
              <a:cxnLst/>
              <a:rect l="l" t="t" r="r" b="b"/>
              <a:pathLst>
                <a:path w="6048" h="1" fill="none" extrusionOk="0">
                  <a:moveTo>
                    <a:pt x="0" y="0"/>
                  </a:moveTo>
                  <a:lnTo>
                    <a:pt x="6048"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4" name="Google Shape;1724;p25"/>
            <p:cNvSpPr/>
            <p:nvPr/>
          </p:nvSpPr>
          <p:spPr>
            <a:xfrm>
              <a:off x="5635882" y="4477168"/>
              <a:ext cx="207860" cy="34"/>
            </a:xfrm>
            <a:custGeom>
              <a:avLst/>
              <a:gdLst/>
              <a:ahLst/>
              <a:cxnLst/>
              <a:rect l="l" t="t" r="r" b="b"/>
              <a:pathLst>
                <a:path w="6088" h="1" fill="none" extrusionOk="0">
                  <a:moveTo>
                    <a:pt x="1" y="0"/>
                  </a:moveTo>
                  <a:lnTo>
                    <a:pt x="6088" y="0"/>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5" name="Google Shape;1725;p25"/>
            <p:cNvSpPr/>
            <p:nvPr/>
          </p:nvSpPr>
          <p:spPr>
            <a:xfrm>
              <a:off x="8686766" y="2023944"/>
              <a:ext cx="34" cy="207894"/>
            </a:xfrm>
            <a:custGeom>
              <a:avLst/>
              <a:gdLst/>
              <a:ahLst/>
              <a:cxnLst/>
              <a:rect l="l" t="t" r="r" b="b"/>
              <a:pathLst>
                <a:path w="1" h="6089" fill="none" extrusionOk="0">
                  <a:moveTo>
                    <a:pt x="1" y="1"/>
                  </a:moveTo>
                  <a:lnTo>
                    <a:pt x="1" y="6088"/>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6" name="Google Shape;1726;p25"/>
            <p:cNvSpPr/>
            <p:nvPr/>
          </p:nvSpPr>
          <p:spPr>
            <a:xfrm>
              <a:off x="5052459" y="4286313"/>
              <a:ext cx="34" cy="207177"/>
            </a:xfrm>
            <a:custGeom>
              <a:avLst/>
              <a:gdLst/>
              <a:ahLst/>
              <a:cxnLst/>
              <a:rect l="l" t="t" r="r" b="b"/>
              <a:pathLst>
                <a:path w="1" h="6068" fill="none" extrusionOk="0">
                  <a:moveTo>
                    <a:pt x="1" y="1"/>
                  </a:moveTo>
                  <a:lnTo>
                    <a:pt x="1" y="6068"/>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7" name="Google Shape;1727;p25"/>
            <p:cNvSpPr/>
            <p:nvPr/>
          </p:nvSpPr>
          <p:spPr>
            <a:xfrm>
              <a:off x="8416462" y="4236056"/>
              <a:ext cx="34" cy="207860"/>
            </a:xfrm>
            <a:custGeom>
              <a:avLst/>
              <a:gdLst/>
              <a:ahLst/>
              <a:cxnLst/>
              <a:rect l="l" t="t" r="r" b="b"/>
              <a:pathLst>
                <a:path w="1" h="6088" fill="none" extrusionOk="0">
                  <a:moveTo>
                    <a:pt x="0" y="1"/>
                  </a:moveTo>
                  <a:lnTo>
                    <a:pt x="0" y="6088"/>
                  </a:ln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8" name="Google Shape;1728;p25"/>
            <p:cNvSpPr/>
            <p:nvPr/>
          </p:nvSpPr>
          <p:spPr>
            <a:xfrm>
              <a:off x="5951698" y="3309639"/>
              <a:ext cx="336235" cy="336235"/>
            </a:xfrm>
            <a:custGeom>
              <a:avLst/>
              <a:gdLst/>
              <a:ahLst/>
              <a:cxnLst/>
              <a:rect l="l" t="t" r="r" b="b"/>
              <a:pathLst>
                <a:path w="9848" h="9848" fill="none" extrusionOk="0">
                  <a:moveTo>
                    <a:pt x="1" y="1"/>
                  </a:moveTo>
                  <a:cubicBezTo>
                    <a:pt x="5451" y="1"/>
                    <a:pt x="9848" y="4417"/>
                    <a:pt x="9848" y="9848"/>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9" name="Google Shape;1729;p25"/>
            <p:cNvSpPr/>
            <p:nvPr/>
          </p:nvSpPr>
          <p:spPr>
            <a:xfrm>
              <a:off x="5204597" y="2446420"/>
              <a:ext cx="299566" cy="299532"/>
            </a:xfrm>
            <a:custGeom>
              <a:avLst/>
              <a:gdLst/>
              <a:ahLst/>
              <a:cxnLst/>
              <a:rect l="l" t="t" r="r" b="b"/>
              <a:pathLst>
                <a:path w="8774" h="8773" fill="none" extrusionOk="0">
                  <a:moveTo>
                    <a:pt x="1" y="0"/>
                  </a:moveTo>
                  <a:cubicBezTo>
                    <a:pt x="4855" y="0"/>
                    <a:pt x="8773" y="3939"/>
                    <a:pt x="8773" y="8773"/>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0" name="Google Shape;1730;p25"/>
            <p:cNvSpPr/>
            <p:nvPr/>
          </p:nvSpPr>
          <p:spPr>
            <a:xfrm>
              <a:off x="6821745" y="2467452"/>
              <a:ext cx="300215" cy="300249"/>
            </a:xfrm>
            <a:custGeom>
              <a:avLst/>
              <a:gdLst/>
              <a:ahLst/>
              <a:cxnLst/>
              <a:rect l="l" t="t" r="r" b="b"/>
              <a:pathLst>
                <a:path w="8793" h="8794" fill="none" extrusionOk="0">
                  <a:moveTo>
                    <a:pt x="0" y="1"/>
                  </a:moveTo>
                  <a:cubicBezTo>
                    <a:pt x="4854" y="1"/>
                    <a:pt x="8793" y="3940"/>
                    <a:pt x="8793" y="8793"/>
                  </a:cubicBezTo>
                </a:path>
              </a:pathLst>
            </a:custGeom>
            <a:noFill/>
            <a:ln w="94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1" name="Google Shape;1731;p25"/>
            <p:cNvSpPr/>
            <p:nvPr/>
          </p:nvSpPr>
          <p:spPr>
            <a:xfrm>
              <a:off x="6948754" y="3435317"/>
              <a:ext cx="624876" cy="624876"/>
            </a:xfrm>
            <a:custGeom>
              <a:avLst/>
              <a:gdLst/>
              <a:ahLst/>
              <a:cxnLst/>
              <a:rect l="l" t="t" r="r" b="b"/>
              <a:pathLst>
                <a:path w="18302" h="18302" extrusionOk="0">
                  <a:moveTo>
                    <a:pt x="9390" y="2984"/>
                  </a:moveTo>
                  <a:cubicBezTo>
                    <a:pt x="11061" y="2984"/>
                    <a:pt x="12393" y="4357"/>
                    <a:pt x="12393" y="6047"/>
                  </a:cubicBezTo>
                  <a:lnTo>
                    <a:pt x="12393" y="6326"/>
                  </a:lnTo>
                  <a:lnTo>
                    <a:pt x="12393" y="6405"/>
                  </a:lnTo>
                  <a:lnTo>
                    <a:pt x="12393" y="6445"/>
                  </a:lnTo>
                  <a:lnTo>
                    <a:pt x="12393" y="6903"/>
                  </a:lnTo>
                  <a:cubicBezTo>
                    <a:pt x="12871" y="6923"/>
                    <a:pt x="13269" y="7301"/>
                    <a:pt x="13269" y="7798"/>
                  </a:cubicBezTo>
                  <a:cubicBezTo>
                    <a:pt x="13269" y="8295"/>
                    <a:pt x="12891" y="8653"/>
                    <a:pt x="12393" y="8693"/>
                  </a:cubicBezTo>
                  <a:lnTo>
                    <a:pt x="12393" y="8713"/>
                  </a:lnTo>
                  <a:cubicBezTo>
                    <a:pt x="12393" y="10245"/>
                    <a:pt x="11319" y="11538"/>
                    <a:pt x="9907" y="11896"/>
                  </a:cubicBezTo>
                  <a:lnTo>
                    <a:pt x="9907" y="12334"/>
                  </a:lnTo>
                  <a:lnTo>
                    <a:pt x="10066" y="12334"/>
                  </a:lnTo>
                  <a:cubicBezTo>
                    <a:pt x="11518" y="12334"/>
                    <a:pt x="13806" y="12910"/>
                    <a:pt x="14442" y="16412"/>
                  </a:cubicBezTo>
                  <a:cubicBezTo>
                    <a:pt x="14363" y="16491"/>
                    <a:pt x="14243" y="16571"/>
                    <a:pt x="14144" y="16650"/>
                  </a:cubicBezTo>
                  <a:cubicBezTo>
                    <a:pt x="13647" y="16969"/>
                    <a:pt x="13129" y="17247"/>
                    <a:pt x="12552" y="17466"/>
                  </a:cubicBezTo>
                  <a:lnTo>
                    <a:pt x="12175" y="17605"/>
                  </a:lnTo>
                  <a:cubicBezTo>
                    <a:pt x="11240" y="17963"/>
                    <a:pt x="10185" y="18142"/>
                    <a:pt x="9111" y="18142"/>
                  </a:cubicBezTo>
                  <a:cubicBezTo>
                    <a:pt x="8057" y="18142"/>
                    <a:pt x="7022" y="17963"/>
                    <a:pt x="6067" y="17605"/>
                  </a:cubicBezTo>
                  <a:lnTo>
                    <a:pt x="5690" y="17466"/>
                  </a:lnTo>
                  <a:cubicBezTo>
                    <a:pt x="5133" y="17247"/>
                    <a:pt x="4615" y="16969"/>
                    <a:pt x="4118" y="16650"/>
                  </a:cubicBezTo>
                  <a:cubicBezTo>
                    <a:pt x="3999" y="16571"/>
                    <a:pt x="3899" y="16491"/>
                    <a:pt x="3780" y="16412"/>
                  </a:cubicBezTo>
                  <a:cubicBezTo>
                    <a:pt x="4237" y="13985"/>
                    <a:pt x="5670" y="12791"/>
                    <a:pt x="7162" y="12433"/>
                  </a:cubicBezTo>
                  <a:lnTo>
                    <a:pt x="7181" y="12433"/>
                  </a:lnTo>
                  <a:cubicBezTo>
                    <a:pt x="7500" y="12373"/>
                    <a:pt x="7818" y="12334"/>
                    <a:pt x="8116" y="12334"/>
                  </a:cubicBezTo>
                  <a:lnTo>
                    <a:pt x="8276" y="12334"/>
                  </a:lnTo>
                  <a:lnTo>
                    <a:pt x="8276" y="11896"/>
                  </a:lnTo>
                  <a:cubicBezTo>
                    <a:pt x="6843" y="11518"/>
                    <a:pt x="5789" y="10225"/>
                    <a:pt x="5789" y="8713"/>
                  </a:cubicBezTo>
                  <a:lnTo>
                    <a:pt x="5789" y="8693"/>
                  </a:lnTo>
                  <a:cubicBezTo>
                    <a:pt x="5312" y="8653"/>
                    <a:pt x="4914" y="8295"/>
                    <a:pt x="4914" y="7798"/>
                  </a:cubicBezTo>
                  <a:cubicBezTo>
                    <a:pt x="4914" y="7301"/>
                    <a:pt x="5292" y="6923"/>
                    <a:pt x="5789" y="6903"/>
                  </a:cubicBezTo>
                  <a:lnTo>
                    <a:pt x="5789" y="6445"/>
                  </a:lnTo>
                  <a:lnTo>
                    <a:pt x="5789" y="6326"/>
                  </a:lnTo>
                  <a:lnTo>
                    <a:pt x="5789" y="6047"/>
                  </a:lnTo>
                  <a:cubicBezTo>
                    <a:pt x="5789" y="4357"/>
                    <a:pt x="7122" y="2984"/>
                    <a:pt x="8793" y="2984"/>
                  </a:cubicBezTo>
                  <a:close/>
                  <a:moveTo>
                    <a:pt x="9151" y="0"/>
                  </a:moveTo>
                  <a:cubicBezTo>
                    <a:pt x="4098" y="0"/>
                    <a:pt x="0" y="4118"/>
                    <a:pt x="0" y="9151"/>
                  </a:cubicBezTo>
                  <a:cubicBezTo>
                    <a:pt x="0" y="14203"/>
                    <a:pt x="4098" y="18301"/>
                    <a:pt x="9151" y="18301"/>
                  </a:cubicBezTo>
                  <a:cubicBezTo>
                    <a:pt x="14184" y="18301"/>
                    <a:pt x="18301" y="14203"/>
                    <a:pt x="18301" y="9151"/>
                  </a:cubicBezTo>
                  <a:cubicBezTo>
                    <a:pt x="18262" y="4118"/>
                    <a:pt x="14184" y="0"/>
                    <a:pt x="9151"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2" name="Google Shape;1732;p25"/>
            <p:cNvSpPr/>
            <p:nvPr/>
          </p:nvSpPr>
          <p:spPr>
            <a:xfrm>
              <a:off x="7092049" y="3872680"/>
              <a:ext cx="343713" cy="182082"/>
            </a:xfrm>
            <a:custGeom>
              <a:avLst/>
              <a:gdLst/>
              <a:ahLst/>
              <a:cxnLst/>
              <a:rect l="l" t="t" r="r" b="b"/>
              <a:pathLst>
                <a:path w="10067" h="5333" extrusionOk="0">
                  <a:moveTo>
                    <a:pt x="4894" y="1672"/>
                  </a:moveTo>
                  <a:cubicBezTo>
                    <a:pt x="5073" y="1672"/>
                    <a:pt x="5193" y="1791"/>
                    <a:pt x="5193" y="1970"/>
                  </a:cubicBezTo>
                  <a:cubicBezTo>
                    <a:pt x="5193" y="2149"/>
                    <a:pt x="5073" y="2269"/>
                    <a:pt x="4894" y="2269"/>
                  </a:cubicBezTo>
                  <a:cubicBezTo>
                    <a:pt x="4715" y="2269"/>
                    <a:pt x="4596" y="2149"/>
                    <a:pt x="4596" y="1970"/>
                  </a:cubicBezTo>
                  <a:cubicBezTo>
                    <a:pt x="4596" y="1791"/>
                    <a:pt x="4715" y="1672"/>
                    <a:pt x="4894" y="1672"/>
                  </a:cubicBezTo>
                  <a:close/>
                  <a:moveTo>
                    <a:pt x="4954" y="2846"/>
                  </a:moveTo>
                  <a:cubicBezTo>
                    <a:pt x="5113" y="2846"/>
                    <a:pt x="5252" y="2965"/>
                    <a:pt x="5252" y="3144"/>
                  </a:cubicBezTo>
                  <a:cubicBezTo>
                    <a:pt x="5212" y="3283"/>
                    <a:pt x="5093" y="3442"/>
                    <a:pt x="4954" y="3442"/>
                  </a:cubicBezTo>
                  <a:cubicBezTo>
                    <a:pt x="4775" y="3442"/>
                    <a:pt x="4655" y="3303"/>
                    <a:pt x="4655" y="3144"/>
                  </a:cubicBezTo>
                  <a:cubicBezTo>
                    <a:pt x="4655" y="2965"/>
                    <a:pt x="4775" y="2846"/>
                    <a:pt x="4954" y="2846"/>
                  </a:cubicBezTo>
                  <a:close/>
                  <a:moveTo>
                    <a:pt x="6903" y="1"/>
                  </a:moveTo>
                  <a:lnTo>
                    <a:pt x="6903" y="1811"/>
                  </a:lnTo>
                  <a:cubicBezTo>
                    <a:pt x="6903" y="1891"/>
                    <a:pt x="6883" y="1950"/>
                    <a:pt x="6844" y="1970"/>
                  </a:cubicBezTo>
                  <a:cubicBezTo>
                    <a:pt x="6804" y="1990"/>
                    <a:pt x="6764" y="1990"/>
                    <a:pt x="6744" y="1990"/>
                  </a:cubicBezTo>
                  <a:cubicBezTo>
                    <a:pt x="6704" y="1990"/>
                    <a:pt x="6684" y="1990"/>
                    <a:pt x="6665" y="1970"/>
                  </a:cubicBezTo>
                  <a:lnTo>
                    <a:pt x="4914" y="1175"/>
                  </a:lnTo>
                  <a:lnTo>
                    <a:pt x="3183" y="1970"/>
                  </a:lnTo>
                  <a:cubicBezTo>
                    <a:pt x="3163" y="1970"/>
                    <a:pt x="3124" y="1990"/>
                    <a:pt x="3104" y="1990"/>
                  </a:cubicBezTo>
                  <a:cubicBezTo>
                    <a:pt x="3084" y="1990"/>
                    <a:pt x="3024" y="1990"/>
                    <a:pt x="3004" y="1970"/>
                  </a:cubicBezTo>
                  <a:cubicBezTo>
                    <a:pt x="2965" y="1950"/>
                    <a:pt x="2925" y="1871"/>
                    <a:pt x="2925" y="1811"/>
                  </a:cubicBezTo>
                  <a:lnTo>
                    <a:pt x="2925" y="21"/>
                  </a:lnTo>
                  <a:cubicBezTo>
                    <a:pt x="1393" y="458"/>
                    <a:pt x="379" y="1771"/>
                    <a:pt x="1" y="3840"/>
                  </a:cubicBezTo>
                  <a:cubicBezTo>
                    <a:pt x="498" y="4159"/>
                    <a:pt x="1015" y="4437"/>
                    <a:pt x="1572" y="4656"/>
                  </a:cubicBezTo>
                  <a:lnTo>
                    <a:pt x="1572" y="3582"/>
                  </a:lnTo>
                  <a:cubicBezTo>
                    <a:pt x="1572" y="3482"/>
                    <a:pt x="1632" y="3383"/>
                    <a:pt x="1771" y="3383"/>
                  </a:cubicBezTo>
                  <a:cubicBezTo>
                    <a:pt x="1890" y="3383"/>
                    <a:pt x="1970" y="3462"/>
                    <a:pt x="1970" y="3582"/>
                  </a:cubicBezTo>
                  <a:lnTo>
                    <a:pt x="1970" y="4795"/>
                  </a:lnTo>
                  <a:cubicBezTo>
                    <a:pt x="2905" y="5153"/>
                    <a:pt x="3959" y="5332"/>
                    <a:pt x="5014" y="5332"/>
                  </a:cubicBezTo>
                  <a:cubicBezTo>
                    <a:pt x="6088" y="5332"/>
                    <a:pt x="7102" y="5153"/>
                    <a:pt x="8077" y="4795"/>
                  </a:cubicBezTo>
                  <a:lnTo>
                    <a:pt x="8077" y="3582"/>
                  </a:lnTo>
                  <a:cubicBezTo>
                    <a:pt x="8077" y="3482"/>
                    <a:pt x="8157" y="3383"/>
                    <a:pt x="8276" y="3383"/>
                  </a:cubicBezTo>
                  <a:cubicBezTo>
                    <a:pt x="8395" y="3383"/>
                    <a:pt x="8475" y="3462"/>
                    <a:pt x="8475" y="3582"/>
                  </a:cubicBezTo>
                  <a:lnTo>
                    <a:pt x="8475" y="4656"/>
                  </a:lnTo>
                  <a:cubicBezTo>
                    <a:pt x="9012" y="4437"/>
                    <a:pt x="9569" y="4159"/>
                    <a:pt x="10066" y="3840"/>
                  </a:cubicBezTo>
                  <a:cubicBezTo>
                    <a:pt x="9549" y="1274"/>
                    <a:pt x="8256" y="299"/>
                    <a:pt x="690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33" name="Google Shape;1733;p25"/>
            <p:cNvSpPr/>
            <p:nvPr/>
          </p:nvSpPr>
          <p:spPr>
            <a:xfrm>
              <a:off x="7201725" y="3866550"/>
              <a:ext cx="115503" cy="59823"/>
            </a:xfrm>
            <a:custGeom>
              <a:avLst/>
              <a:gdLst/>
              <a:ahLst/>
              <a:cxnLst/>
              <a:rect l="l" t="t" r="r" b="b"/>
              <a:pathLst>
                <a:path w="3244" h="1652" extrusionOk="0">
                  <a:moveTo>
                    <a:pt x="717" y="0"/>
                  </a:moveTo>
                  <a:cubicBezTo>
                    <a:pt x="478" y="0"/>
                    <a:pt x="220" y="40"/>
                    <a:pt x="1" y="80"/>
                  </a:cubicBezTo>
                  <a:lnTo>
                    <a:pt x="1" y="1651"/>
                  </a:lnTo>
                  <a:lnTo>
                    <a:pt x="1572" y="935"/>
                  </a:lnTo>
                  <a:lnTo>
                    <a:pt x="1692" y="935"/>
                  </a:lnTo>
                  <a:lnTo>
                    <a:pt x="3243" y="1651"/>
                  </a:lnTo>
                  <a:lnTo>
                    <a:pt x="3243" y="60"/>
                  </a:lnTo>
                  <a:cubicBezTo>
                    <a:pt x="3025" y="40"/>
                    <a:pt x="2826" y="0"/>
                    <a:pt x="2607" y="0"/>
                  </a:cubicBezTo>
                  <a:lnTo>
                    <a:pt x="2468" y="0"/>
                  </a:lnTo>
                  <a:cubicBezTo>
                    <a:pt x="2388" y="358"/>
                    <a:pt x="2030" y="657"/>
                    <a:pt x="1672" y="657"/>
                  </a:cubicBezTo>
                  <a:cubicBezTo>
                    <a:pt x="1274" y="657"/>
                    <a:pt x="936" y="378"/>
                    <a:pt x="87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34" name="Google Shape;1734;p25"/>
            <p:cNvSpPr/>
            <p:nvPr/>
          </p:nvSpPr>
          <p:spPr>
            <a:xfrm>
              <a:off x="7194613" y="3856394"/>
              <a:ext cx="38069" cy="15671"/>
            </a:xfrm>
            <a:custGeom>
              <a:avLst/>
              <a:gdLst/>
              <a:ahLst/>
              <a:cxnLst/>
              <a:rect l="l" t="t" r="r" b="b"/>
              <a:pathLst>
                <a:path w="1115" h="459" extrusionOk="0">
                  <a:moveTo>
                    <a:pt x="955" y="1"/>
                  </a:moveTo>
                  <a:cubicBezTo>
                    <a:pt x="617" y="1"/>
                    <a:pt x="299" y="40"/>
                    <a:pt x="0" y="100"/>
                  </a:cubicBezTo>
                  <a:lnTo>
                    <a:pt x="20" y="100"/>
                  </a:lnTo>
                  <a:cubicBezTo>
                    <a:pt x="159" y="100"/>
                    <a:pt x="259" y="180"/>
                    <a:pt x="259" y="299"/>
                  </a:cubicBezTo>
                  <a:lnTo>
                    <a:pt x="259" y="458"/>
                  </a:lnTo>
                  <a:cubicBezTo>
                    <a:pt x="478" y="398"/>
                    <a:pt x="716" y="378"/>
                    <a:pt x="975" y="378"/>
                  </a:cubicBezTo>
                  <a:lnTo>
                    <a:pt x="1114" y="378"/>
                  </a:lnTo>
                  <a:cubicBezTo>
                    <a:pt x="1114" y="339"/>
                    <a:pt x="1094" y="279"/>
                    <a:pt x="1094" y="239"/>
                  </a:cubicBezTo>
                  <a:lnTo>
                    <a:pt x="1094"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35" name="Google Shape;1735;p25"/>
            <p:cNvSpPr/>
            <p:nvPr/>
          </p:nvSpPr>
          <p:spPr>
            <a:xfrm>
              <a:off x="7286968" y="3856394"/>
              <a:ext cx="155587" cy="148110"/>
            </a:xfrm>
            <a:custGeom>
              <a:avLst/>
              <a:gdLst/>
              <a:ahLst/>
              <a:cxnLst/>
              <a:rect l="l" t="t" r="r" b="b"/>
              <a:pathLst>
                <a:path w="4557" h="4338" extrusionOk="0">
                  <a:moveTo>
                    <a:pt x="41" y="1"/>
                  </a:moveTo>
                  <a:lnTo>
                    <a:pt x="41" y="239"/>
                  </a:lnTo>
                  <a:cubicBezTo>
                    <a:pt x="41" y="279"/>
                    <a:pt x="41" y="339"/>
                    <a:pt x="1" y="378"/>
                  </a:cubicBezTo>
                  <a:lnTo>
                    <a:pt x="160" y="378"/>
                  </a:lnTo>
                  <a:cubicBezTo>
                    <a:pt x="359" y="378"/>
                    <a:pt x="578" y="398"/>
                    <a:pt x="796" y="418"/>
                  </a:cubicBezTo>
                  <a:lnTo>
                    <a:pt x="796" y="299"/>
                  </a:lnTo>
                  <a:cubicBezTo>
                    <a:pt x="796" y="199"/>
                    <a:pt x="876" y="100"/>
                    <a:pt x="995" y="100"/>
                  </a:cubicBezTo>
                  <a:cubicBezTo>
                    <a:pt x="1135" y="100"/>
                    <a:pt x="1194" y="180"/>
                    <a:pt x="1194" y="299"/>
                  </a:cubicBezTo>
                  <a:lnTo>
                    <a:pt x="1194" y="498"/>
                  </a:lnTo>
                  <a:cubicBezTo>
                    <a:pt x="2547" y="796"/>
                    <a:pt x="3840" y="1771"/>
                    <a:pt x="4238" y="4337"/>
                  </a:cubicBezTo>
                  <a:cubicBezTo>
                    <a:pt x="4357" y="4258"/>
                    <a:pt x="4457" y="4178"/>
                    <a:pt x="4556" y="4118"/>
                  </a:cubicBezTo>
                  <a:cubicBezTo>
                    <a:pt x="3940" y="577"/>
                    <a:pt x="1652" y="1"/>
                    <a:pt x="18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36" name="Google Shape;1736;p25"/>
            <p:cNvSpPr/>
            <p:nvPr/>
          </p:nvSpPr>
          <p:spPr>
            <a:xfrm>
              <a:off x="7079144" y="3859774"/>
              <a:ext cx="115504" cy="144047"/>
            </a:xfrm>
            <a:custGeom>
              <a:avLst/>
              <a:gdLst/>
              <a:ahLst/>
              <a:cxnLst/>
              <a:rect l="l" t="t" r="r" b="b"/>
              <a:pathLst>
                <a:path w="3383" h="4219" extrusionOk="0">
                  <a:moveTo>
                    <a:pt x="3382" y="1"/>
                  </a:moveTo>
                  <a:cubicBezTo>
                    <a:pt x="1890" y="359"/>
                    <a:pt x="478" y="1553"/>
                    <a:pt x="1" y="3980"/>
                  </a:cubicBezTo>
                  <a:cubicBezTo>
                    <a:pt x="100" y="4059"/>
                    <a:pt x="219" y="4139"/>
                    <a:pt x="359" y="4218"/>
                  </a:cubicBezTo>
                  <a:cubicBezTo>
                    <a:pt x="677" y="2189"/>
                    <a:pt x="1711" y="856"/>
                    <a:pt x="3263" y="439"/>
                  </a:cubicBezTo>
                  <a:lnTo>
                    <a:pt x="3263" y="180"/>
                  </a:lnTo>
                  <a:cubicBezTo>
                    <a:pt x="3263" y="100"/>
                    <a:pt x="3303" y="41"/>
                    <a:pt x="338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37" name="Google Shape;1737;p25"/>
            <p:cNvSpPr/>
            <p:nvPr/>
          </p:nvSpPr>
          <p:spPr>
            <a:xfrm>
              <a:off x="7245553" y="3844171"/>
              <a:ext cx="30592" cy="35337"/>
            </a:xfrm>
            <a:custGeom>
              <a:avLst/>
              <a:gdLst/>
              <a:ahLst/>
              <a:cxnLst/>
              <a:rect l="l" t="t" r="r" b="b"/>
              <a:pathLst>
                <a:path w="896" h="1035" extrusionOk="0">
                  <a:moveTo>
                    <a:pt x="0" y="0"/>
                  </a:moveTo>
                  <a:lnTo>
                    <a:pt x="0" y="597"/>
                  </a:lnTo>
                  <a:cubicBezTo>
                    <a:pt x="0" y="836"/>
                    <a:pt x="199" y="1035"/>
                    <a:pt x="458" y="1035"/>
                  </a:cubicBezTo>
                  <a:cubicBezTo>
                    <a:pt x="697" y="1035"/>
                    <a:pt x="895" y="836"/>
                    <a:pt x="895" y="597"/>
                  </a:cubicBezTo>
                  <a:lnTo>
                    <a:pt x="895" y="0"/>
                  </a:lnTo>
                  <a:cubicBezTo>
                    <a:pt x="756" y="20"/>
                    <a:pt x="597" y="20"/>
                    <a:pt x="458" y="20"/>
                  </a:cubicBezTo>
                  <a:cubicBezTo>
                    <a:pt x="279" y="20"/>
                    <a:pt x="120" y="0"/>
                    <a:pt x="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38" name="Google Shape;1738;p25"/>
            <p:cNvSpPr/>
            <p:nvPr/>
          </p:nvSpPr>
          <p:spPr>
            <a:xfrm>
              <a:off x="7232647" y="3841439"/>
              <a:ext cx="56403" cy="50292"/>
            </a:xfrm>
            <a:custGeom>
              <a:avLst/>
              <a:gdLst/>
              <a:ahLst/>
              <a:cxnLst/>
              <a:rect l="l" t="t" r="r" b="b"/>
              <a:pathLst>
                <a:path w="1652" h="1473" extrusionOk="0">
                  <a:moveTo>
                    <a:pt x="0" y="1"/>
                  </a:moveTo>
                  <a:lnTo>
                    <a:pt x="0" y="439"/>
                  </a:lnTo>
                  <a:lnTo>
                    <a:pt x="0" y="677"/>
                  </a:lnTo>
                  <a:cubicBezTo>
                    <a:pt x="0" y="717"/>
                    <a:pt x="0" y="777"/>
                    <a:pt x="20" y="816"/>
                  </a:cubicBezTo>
                  <a:cubicBezTo>
                    <a:pt x="100" y="1194"/>
                    <a:pt x="418" y="1473"/>
                    <a:pt x="836" y="1473"/>
                  </a:cubicBezTo>
                  <a:cubicBezTo>
                    <a:pt x="1234" y="1473"/>
                    <a:pt x="1552" y="1194"/>
                    <a:pt x="1632" y="816"/>
                  </a:cubicBezTo>
                  <a:cubicBezTo>
                    <a:pt x="1632" y="777"/>
                    <a:pt x="1651" y="717"/>
                    <a:pt x="1651" y="677"/>
                  </a:cubicBezTo>
                  <a:lnTo>
                    <a:pt x="1651" y="439"/>
                  </a:lnTo>
                  <a:lnTo>
                    <a:pt x="1651" y="1"/>
                  </a:lnTo>
                  <a:lnTo>
                    <a:pt x="1273" y="80"/>
                  </a:lnTo>
                  <a:lnTo>
                    <a:pt x="1273" y="677"/>
                  </a:lnTo>
                  <a:cubicBezTo>
                    <a:pt x="1273" y="916"/>
                    <a:pt x="1075" y="1115"/>
                    <a:pt x="836" y="1115"/>
                  </a:cubicBezTo>
                  <a:cubicBezTo>
                    <a:pt x="577" y="1115"/>
                    <a:pt x="378" y="916"/>
                    <a:pt x="378" y="677"/>
                  </a:cubicBezTo>
                  <a:lnTo>
                    <a:pt x="378" y="80"/>
                  </a:lnTo>
                  <a:lnTo>
                    <a:pt x="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39" name="Google Shape;1739;p25"/>
            <p:cNvSpPr/>
            <p:nvPr/>
          </p:nvSpPr>
          <p:spPr>
            <a:xfrm>
              <a:off x="7160641" y="3639044"/>
              <a:ext cx="200382" cy="192256"/>
            </a:xfrm>
            <a:custGeom>
              <a:avLst/>
              <a:gdLst/>
              <a:ahLst/>
              <a:cxnLst/>
              <a:rect l="l" t="t" r="r" b="b"/>
              <a:pathLst>
                <a:path w="5869" h="5631" extrusionOk="0">
                  <a:moveTo>
                    <a:pt x="1970" y="1473"/>
                  </a:moveTo>
                  <a:cubicBezTo>
                    <a:pt x="2070" y="1473"/>
                    <a:pt x="2169" y="1552"/>
                    <a:pt x="2169" y="1652"/>
                  </a:cubicBezTo>
                  <a:cubicBezTo>
                    <a:pt x="2169" y="1751"/>
                    <a:pt x="2089" y="1851"/>
                    <a:pt x="1990" y="1851"/>
                  </a:cubicBezTo>
                  <a:lnTo>
                    <a:pt x="1055" y="1930"/>
                  </a:lnTo>
                  <a:cubicBezTo>
                    <a:pt x="956" y="1930"/>
                    <a:pt x="876" y="1851"/>
                    <a:pt x="876" y="1751"/>
                  </a:cubicBezTo>
                  <a:cubicBezTo>
                    <a:pt x="876" y="1652"/>
                    <a:pt x="956" y="1552"/>
                    <a:pt x="1055" y="1552"/>
                  </a:cubicBezTo>
                  <a:lnTo>
                    <a:pt x="1970" y="1473"/>
                  </a:lnTo>
                  <a:close/>
                  <a:moveTo>
                    <a:pt x="3900" y="1473"/>
                  </a:moveTo>
                  <a:lnTo>
                    <a:pt x="4835" y="1552"/>
                  </a:lnTo>
                  <a:cubicBezTo>
                    <a:pt x="4934" y="1552"/>
                    <a:pt x="4994" y="1652"/>
                    <a:pt x="4994" y="1751"/>
                  </a:cubicBezTo>
                  <a:cubicBezTo>
                    <a:pt x="4974" y="1851"/>
                    <a:pt x="4894" y="1930"/>
                    <a:pt x="4795" y="1930"/>
                  </a:cubicBezTo>
                  <a:lnTo>
                    <a:pt x="3880" y="1851"/>
                  </a:lnTo>
                  <a:cubicBezTo>
                    <a:pt x="3780" y="1851"/>
                    <a:pt x="3701" y="1751"/>
                    <a:pt x="3701" y="1652"/>
                  </a:cubicBezTo>
                  <a:cubicBezTo>
                    <a:pt x="3701" y="1552"/>
                    <a:pt x="3800" y="1473"/>
                    <a:pt x="3900" y="1473"/>
                  </a:cubicBezTo>
                  <a:close/>
                  <a:moveTo>
                    <a:pt x="2945" y="1871"/>
                  </a:moveTo>
                  <a:cubicBezTo>
                    <a:pt x="3064" y="1871"/>
                    <a:pt x="3124" y="1950"/>
                    <a:pt x="3124" y="2070"/>
                  </a:cubicBezTo>
                  <a:lnTo>
                    <a:pt x="3124" y="3164"/>
                  </a:lnTo>
                  <a:cubicBezTo>
                    <a:pt x="3124" y="3263"/>
                    <a:pt x="3064" y="3363"/>
                    <a:pt x="2945" y="3363"/>
                  </a:cubicBezTo>
                  <a:cubicBezTo>
                    <a:pt x="2806" y="3363"/>
                    <a:pt x="2746" y="3283"/>
                    <a:pt x="2746" y="3164"/>
                  </a:cubicBezTo>
                  <a:lnTo>
                    <a:pt x="2746" y="2070"/>
                  </a:lnTo>
                  <a:cubicBezTo>
                    <a:pt x="2746" y="1970"/>
                    <a:pt x="2806" y="1871"/>
                    <a:pt x="2945" y="1871"/>
                  </a:cubicBezTo>
                  <a:close/>
                  <a:moveTo>
                    <a:pt x="3860" y="3880"/>
                  </a:moveTo>
                  <a:cubicBezTo>
                    <a:pt x="3979" y="3880"/>
                    <a:pt x="4059" y="3960"/>
                    <a:pt x="4059" y="4079"/>
                  </a:cubicBezTo>
                  <a:cubicBezTo>
                    <a:pt x="3979" y="4536"/>
                    <a:pt x="3502" y="4914"/>
                    <a:pt x="2945" y="4914"/>
                  </a:cubicBezTo>
                  <a:cubicBezTo>
                    <a:pt x="2348" y="4914"/>
                    <a:pt x="1871" y="4536"/>
                    <a:pt x="1871" y="4079"/>
                  </a:cubicBezTo>
                  <a:cubicBezTo>
                    <a:pt x="1871" y="3979"/>
                    <a:pt x="1950" y="3880"/>
                    <a:pt x="2070" y="3880"/>
                  </a:cubicBezTo>
                  <a:cubicBezTo>
                    <a:pt x="2189" y="3880"/>
                    <a:pt x="2268" y="3960"/>
                    <a:pt x="2268" y="4079"/>
                  </a:cubicBezTo>
                  <a:cubicBezTo>
                    <a:pt x="2268" y="4337"/>
                    <a:pt x="2587" y="4536"/>
                    <a:pt x="2965" y="4536"/>
                  </a:cubicBezTo>
                  <a:cubicBezTo>
                    <a:pt x="3343" y="4536"/>
                    <a:pt x="3661" y="4337"/>
                    <a:pt x="3661" y="4079"/>
                  </a:cubicBezTo>
                  <a:cubicBezTo>
                    <a:pt x="3661" y="3979"/>
                    <a:pt x="3741" y="3880"/>
                    <a:pt x="3860" y="3880"/>
                  </a:cubicBezTo>
                  <a:close/>
                  <a:moveTo>
                    <a:pt x="1572" y="1"/>
                  </a:moveTo>
                  <a:cubicBezTo>
                    <a:pt x="657" y="80"/>
                    <a:pt x="80" y="240"/>
                    <a:pt x="1" y="359"/>
                  </a:cubicBezTo>
                  <a:lnTo>
                    <a:pt x="1" y="478"/>
                  </a:lnTo>
                  <a:lnTo>
                    <a:pt x="1" y="936"/>
                  </a:lnTo>
                  <a:lnTo>
                    <a:pt x="1" y="2686"/>
                  </a:lnTo>
                  <a:cubicBezTo>
                    <a:pt x="1" y="4318"/>
                    <a:pt x="1314" y="5630"/>
                    <a:pt x="2945" y="5630"/>
                  </a:cubicBezTo>
                  <a:cubicBezTo>
                    <a:pt x="4556" y="5630"/>
                    <a:pt x="5869" y="4318"/>
                    <a:pt x="5869" y="2686"/>
                  </a:cubicBezTo>
                  <a:lnTo>
                    <a:pt x="5869" y="1155"/>
                  </a:lnTo>
                  <a:cubicBezTo>
                    <a:pt x="3741" y="1075"/>
                    <a:pt x="2388" y="558"/>
                    <a:pt x="157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40" name="Google Shape;1740;p25"/>
            <p:cNvSpPr/>
            <p:nvPr/>
          </p:nvSpPr>
          <p:spPr>
            <a:xfrm>
              <a:off x="7370514" y="3654681"/>
              <a:ext cx="2766" cy="17003"/>
            </a:xfrm>
            <a:custGeom>
              <a:avLst/>
              <a:gdLst/>
              <a:ahLst/>
              <a:cxnLst/>
              <a:rect l="l" t="t" r="r" b="b"/>
              <a:pathLst>
                <a:path w="81" h="498" extrusionOk="0">
                  <a:moveTo>
                    <a:pt x="80" y="0"/>
                  </a:moveTo>
                  <a:cubicBezTo>
                    <a:pt x="80" y="18"/>
                    <a:pt x="80" y="36"/>
                    <a:pt x="79" y="53"/>
                  </a:cubicBezTo>
                  <a:lnTo>
                    <a:pt x="79" y="53"/>
                  </a:lnTo>
                  <a:lnTo>
                    <a:pt x="80" y="40"/>
                  </a:lnTo>
                  <a:lnTo>
                    <a:pt x="80" y="0"/>
                  </a:lnTo>
                  <a:close/>
                  <a:moveTo>
                    <a:pt x="79" y="53"/>
                  </a:moveTo>
                  <a:lnTo>
                    <a:pt x="69" y="169"/>
                  </a:lnTo>
                  <a:lnTo>
                    <a:pt x="69" y="169"/>
                  </a:lnTo>
                  <a:cubicBezTo>
                    <a:pt x="74" y="132"/>
                    <a:pt x="77" y="94"/>
                    <a:pt x="79" y="53"/>
                  </a:cubicBezTo>
                  <a:close/>
                  <a:moveTo>
                    <a:pt x="69" y="169"/>
                  </a:moveTo>
                  <a:lnTo>
                    <a:pt x="69" y="169"/>
                  </a:lnTo>
                  <a:cubicBezTo>
                    <a:pt x="51" y="311"/>
                    <a:pt x="15" y="425"/>
                    <a:pt x="1" y="498"/>
                  </a:cubicBezTo>
                  <a:lnTo>
                    <a:pt x="40" y="498"/>
                  </a:lnTo>
                  <a:lnTo>
                    <a:pt x="69" y="169"/>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1" name="Google Shape;1741;p25"/>
            <p:cNvSpPr/>
            <p:nvPr/>
          </p:nvSpPr>
          <p:spPr>
            <a:xfrm>
              <a:off x="7147735" y="3651267"/>
              <a:ext cx="12940" cy="19734"/>
            </a:xfrm>
            <a:custGeom>
              <a:avLst/>
              <a:gdLst/>
              <a:ahLst/>
              <a:cxnLst/>
              <a:rect l="l" t="t" r="r" b="b"/>
              <a:pathLst>
                <a:path w="379" h="578" extrusionOk="0">
                  <a:moveTo>
                    <a:pt x="1" y="1"/>
                  </a:moveTo>
                  <a:lnTo>
                    <a:pt x="1" y="120"/>
                  </a:lnTo>
                  <a:lnTo>
                    <a:pt x="1" y="578"/>
                  </a:lnTo>
                  <a:lnTo>
                    <a:pt x="379" y="578"/>
                  </a:lnTo>
                  <a:lnTo>
                    <a:pt x="379" y="140"/>
                  </a:lnTo>
                  <a:lnTo>
                    <a:pt x="379" y="21"/>
                  </a:lnTo>
                  <a:lnTo>
                    <a:pt x="1"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2" name="Google Shape;1742;p25"/>
            <p:cNvSpPr/>
            <p:nvPr/>
          </p:nvSpPr>
          <p:spPr>
            <a:xfrm>
              <a:off x="7147735" y="3732116"/>
              <a:ext cx="226194" cy="112773"/>
            </a:xfrm>
            <a:custGeom>
              <a:avLst/>
              <a:gdLst/>
              <a:ahLst/>
              <a:cxnLst/>
              <a:rect l="l" t="t" r="r" b="b"/>
              <a:pathLst>
                <a:path w="6625" h="3303" extrusionOk="0">
                  <a:moveTo>
                    <a:pt x="1" y="0"/>
                  </a:moveTo>
                  <a:lnTo>
                    <a:pt x="1" y="20"/>
                  </a:lnTo>
                  <a:cubicBezTo>
                    <a:pt x="1" y="1552"/>
                    <a:pt x="1075" y="2845"/>
                    <a:pt x="2487" y="3203"/>
                  </a:cubicBezTo>
                  <a:lnTo>
                    <a:pt x="2865" y="3282"/>
                  </a:lnTo>
                  <a:cubicBezTo>
                    <a:pt x="3005" y="3302"/>
                    <a:pt x="3164" y="3302"/>
                    <a:pt x="3323" y="3302"/>
                  </a:cubicBezTo>
                  <a:cubicBezTo>
                    <a:pt x="3462" y="3302"/>
                    <a:pt x="3621" y="3282"/>
                    <a:pt x="3760" y="3282"/>
                  </a:cubicBezTo>
                  <a:lnTo>
                    <a:pt x="4138" y="3203"/>
                  </a:lnTo>
                  <a:cubicBezTo>
                    <a:pt x="5551" y="2825"/>
                    <a:pt x="6625" y="1532"/>
                    <a:pt x="6625" y="20"/>
                  </a:cubicBezTo>
                  <a:lnTo>
                    <a:pt x="6625" y="0"/>
                  </a:lnTo>
                  <a:lnTo>
                    <a:pt x="6247" y="0"/>
                  </a:lnTo>
                  <a:cubicBezTo>
                    <a:pt x="6247" y="1611"/>
                    <a:pt x="4934" y="2924"/>
                    <a:pt x="3323" y="2924"/>
                  </a:cubicBezTo>
                  <a:cubicBezTo>
                    <a:pt x="1692" y="2924"/>
                    <a:pt x="379" y="1611"/>
                    <a:pt x="3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3" name="Google Shape;1743;p25"/>
            <p:cNvSpPr/>
            <p:nvPr/>
          </p:nvSpPr>
          <p:spPr>
            <a:xfrm>
              <a:off x="7130767" y="3683960"/>
              <a:ext cx="17003" cy="34689"/>
            </a:xfrm>
            <a:custGeom>
              <a:avLst/>
              <a:gdLst/>
              <a:ahLst/>
              <a:cxnLst/>
              <a:rect l="l" t="t" r="r" b="b"/>
              <a:pathLst>
                <a:path w="498" h="1016" extrusionOk="0">
                  <a:moveTo>
                    <a:pt x="498" y="1"/>
                  </a:moveTo>
                  <a:cubicBezTo>
                    <a:pt x="239" y="1"/>
                    <a:pt x="0" y="219"/>
                    <a:pt x="0" y="498"/>
                  </a:cubicBezTo>
                  <a:cubicBezTo>
                    <a:pt x="0" y="757"/>
                    <a:pt x="239" y="995"/>
                    <a:pt x="498" y="1015"/>
                  </a:cubicBezTo>
                  <a:lnTo>
                    <a:pt x="498"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44" name="Google Shape;1744;p25"/>
            <p:cNvSpPr/>
            <p:nvPr/>
          </p:nvSpPr>
          <p:spPr>
            <a:xfrm>
              <a:off x="7118544" y="3671055"/>
              <a:ext cx="42132" cy="61183"/>
            </a:xfrm>
            <a:custGeom>
              <a:avLst/>
              <a:gdLst/>
              <a:ahLst/>
              <a:cxnLst/>
              <a:rect l="l" t="t" r="r" b="b"/>
              <a:pathLst>
                <a:path w="1234" h="1792" extrusionOk="0">
                  <a:moveTo>
                    <a:pt x="856" y="339"/>
                  </a:moveTo>
                  <a:lnTo>
                    <a:pt x="856" y="1393"/>
                  </a:lnTo>
                  <a:cubicBezTo>
                    <a:pt x="597" y="1373"/>
                    <a:pt x="358" y="1135"/>
                    <a:pt x="358" y="876"/>
                  </a:cubicBezTo>
                  <a:cubicBezTo>
                    <a:pt x="358" y="597"/>
                    <a:pt x="597" y="379"/>
                    <a:pt x="856" y="339"/>
                  </a:cubicBezTo>
                  <a:close/>
                  <a:moveTo>
                    <a:pt x="856" y="1"/>
                  </a:moveTo>
                  <a:cubicBezTo>
                    <a:pt x="378" y="21"/>
                    <a:pt x="0" y="399"/>
                    <a:pt x="0" y="896"/>
                  </a:cubicBezTo>
                  <a:cubicBezTo>
                    <a:pt x="0" y="1393"/>
                    <a:pt x="358" y="1771"/>
                    <a:pt x="856" y="1791"/>
                  </a:cubicBezTo>
                  <a:lnTo>
                    <a:pt x="1234" y="1791"/>
                  </a:lnTo>
                  <a:lnTo>
                    <a:pt x="1234" y="1771"/>
                  </a:lnTo>
                  <a:lnTo>
                    <a:pt x="1234"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5" name="Google Shape;1745;p25"/>
            <p:cNvSpPr/>
            <p:nvPr/>
          </p:nvSpPr>
          <p:spPr>
            <a:xfrm>
              <a:off x="7373245" y="3681999"/>
              <a:ext cx="17003" cy="35372"/>
            </a:xfrm>
            <a:custGeom>
              <a:avLst/>
              <a:gdLst/>
              <a:ahLst/>
              <a:cxnLst/>
              <a:rect l="l" t="t" r="r" b="b"/>
              <a:pathLst>
                <a:path w="498" h="1036" extrusionOk="0">
                  <a:moveTo>
                    <a:pt x="0" y="1"/>
                  </a:moveTo>
                  <a:lnTo>
                    <a:pt x="0" y="1035"/>
                  </a:lnTo>
                  <a:cubicBezTo>
                    <a:pt x="259" y="1035"/>
                    <a:pt x="497" y="797"/>
                    <a:pt x="497" y="538"/>
                  </a:cubicBezTo>
                  <a:cubicBezTo>
                    <a:pt x="497" y="259"/>
                    <a:pt x="259" y="41"/>
                    <a:pt x="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46" name="Google Shape;1746;p25"/>
            <p:cNvSpPr/>
            <p:nvPr/>
          </p:nvSpPr>
          <p:spPr>
            <a:xfrm>
              <a:off x="7360339" y="3670459"/>
              <a:ext cx="42132" cy="61183"/>
            </a:xfrm>
            <a:custGeom>
              <a:avLst/>
              <a:gdLst/>
              <a:ahLst/>
              <a:cxnLst/>
              <a:rect l="l" t="t" r="r" b="b"/>
              <a:pathLst>
                <a:path w="1234" h="1792" extrusionOk="0">
                  <a:moveTo>
                    <a:pt x="378" y="379"/>
                  </a:moveTo>
                  <a:cubicBezTo>
                    <a:pt x="637" y="399"/>
                    <a:pt x="875" y="617"/>
                    <a:pt x="875" y="896"/>
                  </a:cubicBezTo>
                  <a:cubicBezTo>
                    <a:pt x="875" y="1174"/>
                    <a:pt x="637" y="1393"/>
                    <a:pt x="378" y="1413"/>
                  </a:cubicBezTo>
                  <a:lnTo>
                    <a:pt x="378" y="379"/>
                  </a:lnTo>
                  <a:close/>
                  <a:moveTo>
                    <a:pt x="299" y="1"/>
                  </a:moveTo>
                  <a:cubicBezTo>
                    <a:pt x="279" y="40"/>
                    <a:pt x="279" y="100"/>
                    <a:pt x="279" y="100"/>
                  </a:cubicBezTo>
                  <a:lnTo>
                    <a:pt x="219" y="239"/>
                  </a:lnTo>
                  <a:lnTo>
                    <a:pt x="0" y="239"/>
                  </a:lnTo>
                  <a:lnTo>
                    <a:pt x="0" y="1791"/>
                  </a:lnTo>
                  <a:lnTo>
                    <a:pt x="378" y="1791"/>
                  </a:lnTo>
                  <a:cubicBezTo>
                    <a:pt x="836" y="1771"/>
                    <a:pt x="1234" y="1393"/>
                    <a:pt x="1234" y="896"/>
                  </a:cubicBezTo>
                  <a:cubicBezTo>
                    <a:pt x="1234" y="399"/>
                    <a:pt x="875" y="21"/>
                    <a:pt x="37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7" name="Google Shape;1747;p25"/>
            <p:cNvSpPr/>
            <p:nvPr/>
          </p:nvSpPr>
          <p:spPr>
            <a:xfrm>
              <a:off x="7142990" y="3988149"/>
              <a:ext cx="13623" cy="48277"/>
            </a:xfrm>
            <a:custGeom>
              <a:avLst/>
              <a:gdLst/>
              <a:ahLst/>
              <a:cxnLst/>
              <a:rect l="l" t="t" r="r" b="b"/>
              <a:pathLst>
                <a:path w="399" h="1414" extrusionOk="0">
                  <a:moveTo>
                    <a:pt x="199" y="1"/>
                  </a:moveTo>
                  <a:cubicBezTo>
                    <a:pt x="100" y="1"/>
                    <a:pt x="1" y="80"/>
                    <a:pt x="1" y="200"/>
                  </a:cubicBezTo>
                  <a:lnTo>
                    <a:pt x="1" y="1274"/>
                  </a:lnTo>
                  <a:lnTo>
                    <a:pt x="378" y="1413"/>
                  </a:lnTo>
                  <a:lnTo>
                    <a:pt x="378" y="200"/>
                  </a:lnTo>
                  <a:cubicBezTo>
                    <a:pt x="398" y="100"/>
                    <a:pt x="29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8" name="Google Shape;1748;p25"/>
            <p:cNvSpPr/>
            <p:nvPr/>
          </p:nvSpPr>
          <p:spPr>
            <a:xfrm>
              <a:off x="7364402" y="3988149"/>
              <a:ext cx="12940" cy="48277"/>
            </a:xfrm>
            <a:custGeom>
              <a:avLst/>
              <a:gdLst/>
              <a:ahLst/>
              <a:cxnLst/>
              <a:rect l="l" t="t" r="r" b="b"/>
              <a:pathLst>
                <a:path w="379" h="1414" extrusionOk="0">
                  <a:moveTo>
                    <a:pt x="199" y="1"/>
                  </a:moveTo>
                  <a:cubicBezTo>
                    <a:pt x="100" y="1"/>
                    <a:pt x="1" y="80"/>
                    <a:pt x="1" y="200"/>
                  </a:cubicBezTo>
                  <a:lnTo>
                    <a:pt x="1" y="1413"/>
                  </a:lnTo>
                  <a:lnTo>
                    <a:pt x="378" y="1274"/>
                  </a:lnTo>
                  <a:lnTo>
                    <a:pt x="378" y="200"/>
                  </a:lnTo>
                  <a:cubicBezTo>
                    <a:pt x="378" y="100"/>
                    <a:pt x="299" y="1"/>
                    <a:pt x="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49" name="Google Shape;1749;p25"/>
            <p:cNvSpPr/>
            <p:nvPr/>
          </p:nvSpPr>
          <p:spPr>
            <a:xfrm>
              <a:off x="7224225" y="3771482"/>
              <a:ext cx="74089" cy="35372"/>
            </a:xfrm>
            <a:custGeom>
              <a:avLst/>
              <a:gdLst/>
              <a:ahLst/>
              <a:cxnLst/>
              <a:rect l="l" t="t" r="r" b="b"/>
              <a:pathLst>
                <a:path w="2170" h="1036" extrusionOk="0">
                  <a:moveTo>
                    <a:pt x="200" y="1"/>
                  </a:moveTo>
                  <a:cubicBezTo>
                    <a:pt x="81" y="1"/>
                    <a:pt x="1" y="81"/>
                    <a:pt x="1" y="200"/>
                  </a:cubicBezTo>
                  <a:cubicBezTo>
                    <a:pt x="1" y="657"/>
                    <a:pt x="478" y="1035"/>
                    <a:pt x="1075" y="1035"/>
                  </a:cubicBezTo>
                  <a:cubicBezTo>
                    <a:pt x="1672" y="1035"/>
                    <a:pt x="2149" y="657"/>
                    <a:pt x="2149" y="200"/>
                  </a:cubicBezTo>
                  <a:cubicBezTo>
                    <a:pt x="2169" y="81"/>
                    <a:pt x="2090" y="1"/>
                    <a:pt x="1990" y="1"/>
                  </a:cubicBezTo>
                  <a:cubicBezTo>
                    <a:pt x="1891" y="1"/>
                    <a:pt x="1791" y="81"/>
                    <a:pt x="1791" y="200"/>
                  </a:cubicBezTo>
                  <a:cubicBezTo>
                    <a:pt x="1791" y="458"/>
                    <a:pt x="1473" y="657"/>
                    <a:pt x="1095" y="657"/>
                  </a:cubicBezTo>
                  <a:cubicBezTo>
                    <a:pt x="737" y="657"/>
                    <a:pt x="399" y="458"/>
                    <a:pt x="399" y="200"/>
                  </a:cubicBezTo>
                  <a:cubicBezTo>
                    <a:pt x="399" y="100"/>
                    <a:pt x="339" y="1"/>
                    <a:pt x="2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0" name="Google Shape;1750;p25"/>
            <p:cNvSpPr/>
            <p:nvPr/>
          </p:nvSpPr>
          <p:spPr>
            <a:xfrm>
              <a:off x="7254362" y="3702207"/>
              <a:ext cx="13623" cy="50975"/>
            </a:xfrm>
            <a:custGeom>
              <a:avLst/>
              <a:gdLst/>
              <a:ahLst/>
              <a:cxnLst/>
              <a:rect l="l" t="t" r="r" b="b"/>
              <a:pathLst>
                <a:path w="399" h="1493" extrusionOk="0">
                  <a:moveTo>
                    <a:pt x="200" y="1"/>
                  </a:moveTo>
                  <a:cubicBezTo>
                    <a:pt x="61" y="1"/>
                    <a:pt x="1" y="80"/>
                    <a:pt x="1" y="200"/>
                  </a:cubicBezTo>
                  <a:lnTo>
                    <a:pt x="1" y="1294"/>
                  </a:lnTo>
                  <a:cubicBezTo>
                    <a:pt x="1" y="1413"/>
                    <a:pt x="61" y="1493"/>
                    <a:pt x="200" y="1493"/>
                  </a:cubicBezTo>
                  <a:cubicBezTo>
                    <a:pt x="299" y="1493"/>
                    <a:pt x="399" y="1413"/>
                    <a:pt x="399" y="1294"/>
                  </a:cubicBezTo>
                  <a:lnTo>
                    <a:pt x="399" y="200"/>
                  </a:lnTo>
                  <a:cubicBezTo>
                    <a:pt x="399" y="100"/>
                    <a:pt x="319" y="1"/>
                    <a:pt x="2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1" name="Google Shape;1751;p25"/>
            <p:cNvSpPr/>
            <p:nvPr/>
          </p:nvSpPr>
          <p:spPr>
            <a:xfrm>
              <a:off x="7189867" y="3689301"/>
              <a:ext cx="44180" cy="15671"/>
            </a:xfrm>
            <a:custGeom>
              <a:avLst/>
              <a:gdLst/>
              <a:ahLst/>
              <a:cxnLst/>
              <a:rect l="l" t="t" r="r" b="b"/>
              <a:pathLst>
                <a:path w="1294" h="459" extrusionOk="0">
                  <a:moveTo>
                    <a:pt x="1094" y="1"/>
                  </a:moveTo>
                  <a:lnTo>
                    <a:pt x="159" y="80"/>
                  </a:lnTo>
                  <a:cubicBezTo>
                    <a:pt x="60" y="80"/>
                    <a:pt x="0" y="180"/>
                    <a:pt x="0" y="279"/>
                  </a:cubicBezTo>
                  <a:cubicBezTo>
                    <a:pt x="0" y="379"/>
                    <a:pt x="100" y="458"/>
                    <a:pt x="159" y="458"/>
                  </a:cubicBezTo>
                  <a:lnTo>
                    <a:pt x="199" y="458"/>
                  </a:lnTo>
                  <a:lnTo>
                    <a:pt x="1114" y="379"/>
                  </a:lnTo>
                  <a:cubicBezTo>
                    <a:pt x="1214" y="379"/>
                    <a:pt x="1293" y="279"/>
                    <a:pt x="1293" y="180"/>
                  </a:cubicBezTo>
                  <a:cubicBezTo>
                    <a:pt x="1293" y="80"/>
                    <a:pt x="1194" y="1"/>
                    <a:pt x="109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2" name="Google Shape;1752;p25"/>
            <p:cNvSpPr/>
            <p:nvPr/>
          </p:nvSpPr>
          <p:spPr>
            <a:xfrm>
              <a:off x="7286968" y="3689301"/>
              <a:ext cx="44180" cy="15671"/>
            </a:xfrm>
            <a:custGeom>
              <a:avLst/>
              <a:gdLst/>
              <a:ahLst/>
              <a:cxnLst/>
              <a:rect l="l" t="t" r="r" b="b"/>
              <a:pathLst>
                <a:path w="1294" h="459" extrusionOk="0">
                  <a:moveTo>
                    <a:pt x="200" y="1"/>
                  </a:moveTo>
                  <a:cubicBezTo>
                    <a:pt x="100" y="1"/>
                    <a:pt x="1" y="80"/>
                    <a:pt x="1" y="180"/>
                  </a:cubicBezTo>
                  <a:cubicBezTo>
                    <a:pt x="1" y="279"/>
                    <a:pt x="80" y="379"/>
                    <a:pt x="180" y="379"/>
                  </a:cubicBezTo>
                  <a:lnTo>
                    <a:pt x="1095" y="458"/>
                  </a:lnTo>
                  <a:lnTo>
                    <a:pt x="1135" y="458"/>
                  </a:lnTo>
                  <a:cubicBezTo>
                    <a:pt x="1234" y="458"/>
                    <a:pt x="1294" y="379"/>
                    <a:pt x="1294" y="279"/>
                  </a:cubicBezTo>
                  <a:cubicBezTo>
                    <a:pt x="1294" y="160"/>
                    <a:pt x="1234" y="80"/>
                    <a:pt x="1135" y="80"/>
                  </a:cubicBezTo>
                  <a:lnTo>
                    <a:pt x="20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3" name="Google Shape;1753;p25"/>
            <p:cNvSpPr/>
            <p:nvPr/>
          </p:nvSpPr>
          <p:spPr>
            <a:xfrm>
              <a:off x="7177644" y="3549421"/>
              <a:ext cx="176619" cy="58418"/>
            </a:xfrm>
            <a:custGeom>
              <a:avLst/>
              <a:gdLst/>
              <a:ahLst/>
              <a:cxnLst/>
              <a:rect l="l" t="t" r="r" b="b"/>
              <a:pathLst>
                <a:path w="5173" h="1711" extrusionOk="0">
                  <a:moveTo>
                    <a:pt x="2148" y="0"/>
                  </a:moveTo>
                  <a:cubicBezTo>
                    <a:pt x="1253" y="0"/>
                    <a:pt x="477" y="438"/>
                    <a:pt x="0" y="1114"/>
                  </a:cubicBezTo>
                  <a:lnTo>
                    <a:pt x="99" y="1174"/>
                  </a:lnTo>
                  <a:cubicBezTo>
                    <a:pt x="773" y="1443"/>
                    <a:pt x="1301" y="1631"/>
                    <a:pt x="2073" y="1631"/>
                  </a:cubicBezTo>
                  <a:cubicBezTo>
                    <a:pt x="2440" y="1631"/>
                    <a:pt x="2862" y="1588"/>
                    <a:pt x="3382" y="1492"/>
                  </a:cubicBezTo>
                  <a:cubicBezTo>
                    <a:pt x="3638" y="1454"/>
                    <a:pt x="3873" y="1434"/>
                    <a:pt x="4088" y="1434"/>
                  </a:cubicBezTo>
                  <a:cubicBezTo>
                    <a:pt x="4541" y="1434"/>
                    <a:pt x="4902" y="1522"/>
                    <a:pt x="5172" y="1711"/>
                  </a:cubicBezTo>
                  <a:cubicBezTo>
                    <a:pt x="4794" y="716"/>
                    <a:pt x="3839" y="0"/>
                    <a:pt x="274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54" name="Google Shape;1754;p25"/>
            <p:cNvSpPr/>
            <p:nvPr/>
          </p:nvSpPr>
          <p:spPr>
            <a:xfrm>
              <a:off x="7161324" y="3597629"/>
              <a:ext cx="38752" cy="40117"/>
            </a:xfrm>
            <a:custGeom>
              <a:avLst/>
              <a:gdLst/>
              <a:ahLst/>
              <a:cxnLst/>
              <a:rect l="l" t="t" r="r" b="b"/>
              <a:pathLst>
                <a:path w="1135" h="1175" extrusionOk="0">
                  <a:moveTo>
                    <a:pt x="339" y="0"/>
                  </a:moveTo>
                  <a:cubicBezTo>
                    <a:pt x="140" y="358"/>
                    <a:pt x="1" y="756"/>
                    <a:pt x="1" y="1174"/>
                  </a:cubicBezTo>
                  <a:cubicBezTo>
                    <a:pt x="279" y="1055"/>
                    <a:pt x="677" y="975"/>
                    <a:pt x="1134" y="896"/>
                  </a:cubicBezTo>
                  <a:cubicBezTo>
                    <a:pt x="558" y="458"/>
                    <a:pt x="359" y="80"/>
                    <a:pt x="359" y="60"/>
                  </a:cubicBezTo>
                  <a:lnTo>
                    <a:pt x="33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55" name="Google Shape;1755;p25"/>
            <p:cNvSpPr/>
            <p:nvPr/>
          </p:nvSpPr>
          <p:spPr>
            <a:xfrm>
              <a:off x="7146370" y="3539212"/>
              <a:ext cx="225545" cy="113456"/>
            </a:xfrm>
            <a:custGeom>
              <a:avLst/>
              <a:gdLst/>
              <a:ahLst/>
              <a:cxnLst/>
              <a:rect l="l" t="t" r="r" b="b"/>
              <a:pathLst>
                <a:path w="6606" h="3323" extrusionOk="0">
                  <a:moveTo>
                    <a:pt x="3005" y="1"/>
                  </a:moveTo>
                  <a:cubicBezTo>
                    <a:pt x="1334" y="1"/>
                    <a:pt x="1" y="1373"/>
                    <a:pt x="1" y="3064"/>
                  </a:cubicBezTo>
                  <a:lnTo>
                    <a:pt x="1" y="3323"/>
                  </a:lnTo>
                  <a:lnTo>
                    <a:pt x="419" y="3303"/>
                  </a:lnTo>
                  <a:cubicBezTo>
                    <a:pt x="518" y="3183"/>
                    <a:pt x="1055" y="3024"/>
                    <a:pt x="1990" y="2925"/>
                  </a:cubicBezTo>
                  <a:cubicBezTo>
                    <a:pt x="1811" y="2805"/>
                    <a:pt x="1672" y="2706"/>
                    <a:pt x="1513" y="2607"/>
                  </a:cubicBezTo>
                  <a:cubicBezTo>
                    <a:pt x="1055" y="2646"/>
                    <a:pt x="657" y="2726"/>
                    <a:pt x="399" y="2885"/>
                  </a:cubicBezTo>
                  <a:cubicBezTo>
                    <a:pt x="419" y="2467"/>
                    <a:pt x="538" y="2050"/>
                    <a:pt x="717" y="1711"/>
                  </a:cubicBezTo>
                  <a:lnTo>
                    <a:pt x="538" y="1333"/>
                  </a:lnTo>
                  <a:lnTo>
                    <a:pt x="856" y="1473"/>
                  </a:lnTo>
                  <a:cubicBezTo>
                    <a:pt x="1334" y="796"/>
                    <a:pt x="2129" y="339"/>
                    <a:pt x="3005" y="339"/>
                  </a:cubicBezTo>
                  <a:lnTo>
                    <a:pt x="3602" y="339"/>
                  </a:lnTo>
                  <a:cubicBezTo>
                    <a:pt x="4716" y="339"/>
                    <a:pt x="5670" y="1035"/>
                    <a:pt x="6028" y="2069"/>
                  </a:cubicBezTo>
                  <a:cubicBezTo>
                    <a:pt x="6108" y="2109"/>
                    <a:pt x="6188" y="2189"/>
                    <a:pt x="6267" y="2268"/>
                  </a:cubicBezTo>
                  <a:cubicBezTo>
                    <a:pt x="6526" y="2587"/>
                    <a:pt x="6605" y="2985"/>
                    <a:pt x="6605" y="3323"/>
                  </a:cubicBezTo>
                  <a:lnTo>
                    <a:pt x="6605" y="3064"/>
                  </a:lnTo>
                  <a:cubicBezTo>
                    <a:pt x="6605" y="1373"/>
                    <a:pt x="5273" y="1"/>
                    <a:pt x="360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6" name="Google Shape;1756;p25"/>
            <p:cNvSpPr/>
            <p:nvPr/>
          </p:nvSpPr>
          <p:spPr>
            <a:xfrm>
              <a:off x="7250982" y="3969814"/>
              <a:ext cx="20417" cy="19734"/>
            </a:xfrm>
            <a:custGeom>
              <a:avLst/>
              <a:gdLst/>
              <a:ahLst/>
              <a:cxnLst/>
              <a:rect l="l" t="t" r="r" b="b"/>
              <a:pathLst>
                <a:path w="598" h="578" extrusionOk="0">
                  <a:moveTo>
                    <a:pt x="299" y="1"/>
                  </a:moveTo>
                  <a:cubicBezTo>
                    <a:pt x="120" y="1"/>
                    <a:pt x="0" y="120"/>
                    <a:pt x="0" y="299"/>
                  </a:cubicBezTo>
                  <a:cubicBezTo>
                    <a:pt x="0" y="458"/>
                    <a:pt x="120" y="577"/>
                    <a:pt x="299" y="577"/>
                  </a:cubicBezTo>
                  <a:cubicBezTo>
                    <a:pt x="458" y="577"/>
                    <a:pt x="597" y="458"/>
                    <a:pt x="597" y="299"/>
                  </a:cubicBezTo>
                  <a:cubicBezTo>
                    <a:pt x="557" y="120"/>
                    <a:pt x="438" y="1"/>
                    <a:pt x="2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7" name="Google Shape;1757;p25"/>
            <p:cNvSpPr/>
            <p:nvPr/>
          </p:nvSpPr>
          <p:spPr>
            <a:xfrm>
              <a:off x="7248933" y="3929731"/>
              <a:ext cx="20417" cy="20417"/>
            </a:xfrm>
            <a:custGeom>
              <a:avLst/>
              <a:gdLst/>
              <a:ahLst/>
              <a:cxnLst/>
              <a:rect l="l" t="t" r="r" b="b"/>
              <a:pathLst>
                <a:path w="598" h="598" extrusionOk="0">
                  <a:moveTo>
                    <a:pt x="299" y="1"/>
                  </a:moveTo>
                  <a:cubicBezTo>
                    <a:pt x="140" y="1"/>
                    <a:pt x="1" y="120"/>
                    <a:pt x="1" y="299"/>
                  </a:cubicBezTo>
                  <a:cubicBezTo>
                    <a:pt x="1" y="458"/>
                    <a:pt x="140" y="598"/>
                    <a:pt x="299" y="598"/>
                  </a:cubicBezTo>
                  <a:cubicBezTo>
                    <a:pt x="458" y="598"/>
                    <a:pt x="598" y="458"/>
                    <a:pt x="598" y="299"/>
                  </a:cubicBezTo>
                  <a:cubicBezTo>
                    <a:pt x="598" y="120"/>
                    <a:pt x="458" y="1"/>
                    <a:pt x="2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58" name="Google Shape;1758;p25"/>
            <p:cNvSpPr/>
            <p:nvPr/>
          </p:nvSpPr>
          <p:spPr>
            <a:xfrm>
              <a:off x="7197310" y="3609852"/>
              <a:ext cx="165762" cy="56403"/>
            </a:xfrm>
            <a:custGeom>
              <a:avLst/>
              <a:gdLst/>
              <a:ahLst/>
              <a:cxnLst/>
              <a:rect l="l" t="t" r="r" b="b"/>
              <a:pathLst>
                <a:path w="4855" h="1652" extrusionOk="0">
                  <a:moveTo>
                    <a:pt x="1" y="0"/>
                  </a:moveTo>
                  <a:lnTo>
                    <a:pt x="1" y="0"/>
                  </a:lnTo>
                  <a:cubicBezTo>
                    <a:pt x="578" y="557"/>
                    <a:pt x="1931" y="1512"/>
                    <a:pt x="4715" y="1652"/>
                  </a:cubicBezTo>
                  <a:cubicBezTo>
                    <a:pt x="4775" y="1393"/>
                    <a:pt x="4855" y="796"/>
                    <a:pt x="4517" y="398"/>
                  </a:cubicBezTo>
                  <a:cubicBezTo>
                    <a:pt x="4305" y="159"/>
                    <a:pt x="3974" y="39"/>
                    <a:pt x="3516" y="39"/>
                  </a:cubicBezTo>
                  <a:cubicBezTo>
                    <a:pt x="3328" y="39"/>
                    <a:pt x="3117" y="59"/>
                    <a:pt x="2885" y="100"/>
                  </a:cubicBezTo>
                  <a:cubicBezTo>
                    <a:pt x="2328" y="195"/>
                    <a:pt x="1880" y="237"/>
                    <a:pt x="1492" y="237"/>
                  </a:cubicBezTo>
                  <a:cubicBezTo>
                    <a:pt x="910" y="237"/>
                    <a:pt x="466" y="144"/>
                    <a:pt x="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59" name="Google Shape;1759;p25"/>
            <p:cNvSpPr/>
            <p:nvPr/>
          </p:nvSpPr>
          <p:spPr>
            <a:xfrm>
              <a:off x="7165387" y="3584636"/>
              <a:ext cx="207894" cy="94438"/>
            </a:xfrm>
            <a:custGeom>
              <a:avLst/>
              <a:gdLst/>
              <a:ahLst/>
              <a:cxnLst/>
              <a:rect l="l" t="t" r="r" b="b"/>
              <a:pathLst>
                <a:path w="6089" h="2766" extrusionOk="0">
                  <a:moveTo>
                    <a:pt x="936" y="756"/>
                  </a:moveTo>
                  <a:lnTo>
                    <a:pt x="936" y="756"/>
                  </a:lnTo>
                  <a:cubicBezTo>
                    <a:pt x="1389" y="900"/>
                    <a:pt x="1836" y="993"/>
                    <a:pt x="2417" y="993"/>
                  </a:cubicBezTo>
                  <a:cubicBezTo>
                    <a:pt x="2804" y="993"/>
                    <a:pt x="3251" y="951"/>
                    <a:pt x="3800" y="856"/>
                  </a:cubicBezTo>
                  <a:cubicBezTo>
                    <a:pt x="4038" y="815"/>
                    <a:pt x="4253" y="795"/>
                    <a:pt x="4444" y="795"/>
                  </a:cubicBezTo>
                  <a:cubicBezTo>
                    <a:pt x="4909" y="795"/>
                    <a:pt x="5240" y="915"/>
                    <a:pt x="5452" y="1154"/>
                  </a:cubicBezTo>
                  <a:cubicBezTo>
                    <a:pt x="5790" y="1512"/>
                    <a:pt x="5710" y="2149"/>
                    <a:pt x="5650" y="2408"/>
                  </a:cubicBezTo>
                  <a:cubicBezTo>
                    <a:pt x="2866" y="2268"/>
                    <a:pt x="1533" y="1333"/>
                    <a:pt x="936" y="756"/>
                  </a:cubicBezTo>
                  <a:close/>
                  <a:moveTo>
                    <a:pt x="1" y="1"/>
                  </a:moveTo>
                  <a:lnTo>
                    <a:pt x="180" y="379"/>
                  </a:lnTo>
                  <a:lnTo>
                    <a:pt x="200" y="418"/>
                  </a:lnTo>
                  <a:cubicBezTo>
                    <a:pt x="240" y="438"/>
                    <a:pt x="439" y="836"/>
                    <a:pt x="956" y="1274"/>
                  </a:cubicBezTo>
                  <a:cubicBezTo>
                    <a:pt x="1075" y="1373"/>
                    <a:pt x="1234" y="1492"/>
                    <a:pt x="1433" y="1592"/>
                  </a:cubicBezTo>
                  <a:cubicBezTo>
                    <a:pt x="2249" y="2109"/>
                    <a:pt x="3602" y="2646"/>
                    <a:pt x="5710" y="2766"/>
                  </a:cubicBezTo>
                  <a:lnTo>
                    <a:pt x="5929" y="2766"/>
                  </a:lnTo>
                  <a:lnTo>
                    <a:pt x="5969" y="2606"/>
                  </a:lnTo>
                  <a:cubicBezTo>
                    <a:pt x="5969" y="2606"/>
                    <a:pt x="6009" y="2567"/>
                    <a:pt x="6009" y="2507"/>
                  </a:cubicBezTo>
                  <a:cubicBezTo>
                    <a:pt x="6028" y="2408"/>
                    <a:pt x="6048" y="2209"/>
                    <a:pt x="6068" y="2010"/>
                  </a:cubicBezTo>
                  <a:lnTo>
                    <a:pt x="6068" y="1930"/>
                  </a:lnTo>
                  <a:cubicBezTo>
                    <a:pt x="6088" y="1652"/>
                    <a:pt x="6028" y="1214"/>
                    <a:pt x="5730" y="896"/>
                  </a:cubicBezTo>
                  <a:cubicBezTo>
                    <a:pt x="5650" y="816"/>
                    <a:pt x="5591" y="776"/>
                    <a:pt x="5511" y="697"/>
                  </a:cubicBezTo>
                  <a:cubicBezTo>
                    <a:pt x="5242" y="508"/>
                    <a:pt x="4882" y="402"/>
                    <a:pt x="4431" y="402"/>
                  </a:cubicBezTo>
                  <a:cubicBezTo>
                    <a:pt x="4215" y="402"/>
                    <a:pt x="3979" y="426"/>
                    <a:pt x="3721" y="478"/>
                  </a:cubicBezTo>
                  <a:cubicBezTo>
                    <a:pt x="3186" y="562"/>
                    <a:pt x="2757" y="600"/>
                    <a:pt x="2389" y="600"/>
                  </a:cubicBezTo>
                  <a:cubicBezTo>
                    <a:pt x="1620" y="600"/>
                    <a:pt x="1111" y="435"/>
                    <a:pt x="439" y="180"/>
                  </a:cubicBezTo>
                  <a:lnTo>
                    <a:pt x="339" y="120"/>
                  </a:lnTo>
                  <a:lnTo>
                    <a:pt x="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0" name="Google Shape;1760;p25"/>
            <p:cNvSpPr/>
            <p:nvPr/>
          </p:nvSpPr>
          <p:spPr>
            <a:xfrm>
              <a:off x="7257776" y="3900232"/>
              <a:ext cx="717" cy="341"/>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61" name="Google Shape;1761;p25"/>
            <p:cNvSpPr/>
            <p:nvPr/>
          </p:nvSpPr>
          <p:spPr>
            <a:xfrm>
              <a:off x="7259824" y="3900540"/>
              <a:ext cx="2049" cy="34"/>
            </a:xfrm>
            <a:custGeom>
              <a:avLst/>
              <a:gdLst/>
              <a:ahLst/>
              <a:cxnLst/>
              <a:rect l="l" t="t" r="r" b="b"/>
              <a:pathLst>
                <a:path w="60" h="1" extrusionOk="0">
                  <a:moveTo>
                    <a:pt x="0" y="1"/>
                  </a:moveTo>
                  <a:lnTo>
                    <a:pt x="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62" name="Google Shape;1762;p25"/>
            <p:cNvSpPr/>
            <p:nvPr/>
          </p:nvSpPr>
          <p:spPr>
            <a:xfrm>
              <a:off x="7252347" y="3859774"/>
              <a:ext cx="75421" cy="81566"/>
            </a:xfrm>
            <a:custGeom>
              <a:avLst/>
              <a:gdLst/>
              <a:ahLst/>
              <a:cxnLst/>
              <a:rect l="l" t="t" r="r" b="b"/>
              <a:pathLst>
                <a:path w="2209" h="2389" extrusionOk="0">
                  <a:moveTo>
                    <a:pt x="2009" y="1"/>
                  </a:moveTo>
                  <a:cubicBezTo>
                    <a:pt x="1890" y="1"/>
                    <a:pt x="1810" y="81"/>
                    <a:pt x="1810" y="200"/>
                  </a:cubicBezTo>
                  <a:lnTo>
                    <a:pt x="1810" y="319"/>
                  </a:lnTo>
                  <a:lnTo>
                    <a:pt x="1810" y="1931"/>
                  </a:lnTo>
                  <a:lnTo>
                    <a:pt x="279" y="1195"/>
                  </a:lnTo>
                  <a:lnTo>
                    <a:pt x="159" y="1195"/>
                  </a:lnTo>
                  <a:cubicBezTo>
                    <a:pt x="100" y="1234"/>
                    <a:pt x="80" y="1254"/>
                    <a:pt x="60" y="1294"/>
                  </a:cubicBezTo>
                  <a:cubicBezTo>
                    <a:pt x="0" y="1393"/>
                    <a:pt x="60" y="1493"/>
                    <a:pt x="159" y="1553"/>
                  </a:cubicBezTo>
                  <a:lnTo>
                    <a:pt x="219" y="1573"/>
                  </a:lnTo>
                  <a:lnTo>
                    <a:pt x="1970" y="2368"/>
                  </a:lnTo>
                  <a:cubicBezTo>
                    <a:pt x="1989" y="2368"/>
                    <a:pt x="2009" y="2388"/>
                    <a:pt x="2049" y="2388"/>
                  </a:cubicBezTo>
                  <a:cubicBezTo>
                    <a:pt x="2069" y="2388"/>
                    <a:pt x="2109" y="2388"/>
                    <a:pt x="2149" y="2368"/>
                  </a:cubicBezTo>
                  <a:cubicBezTo>
                    <a:pt x="2188" y="2348"/>
                    <a:pt x="2208" y="2269"/>
                    <a:pt x="2208" y="2229"/>
                  </a:cubicBezTo>
                  <a:lnTo>
                    <a:pt x="2208" y="399"/>
                  </a:lnTo>
                  <a:lnTo>
                    <a:pt x="2208" y="200"/>
                  </a:lnTo>
                  <a:cubicBezTo>
                    <a:pt x="2208" y="100"/>
                    <a:pt x="2149" y="1"/>
                    <a:pt x="200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763" name="Google Shape;1763;p25"/>
            <p:cNvSpPr/>
            <p:nvPr/>
          </p:nvSpPr>
          <p:spPr>
            <a:xfrm>
              <a:off x="7190525" y="3854786"/>
              <a:ext cx="74075" cy="89675"/>
            </a:xfrm>
            <a:custGeom>
              <a:avLst/>
              <a:gdLst/>
              <a:ahLst/>
              <a:cxnLst/>
              <a:rect l="l" t="t" r="r" b="b"/>
              <a:pathLst>
                <a:path w="1991" h="2388" extrusionOk="0">
                  <a:moveTo>
                    <a:pt x="100" y="1"/>
                  </a:moveTo>
                  <a:cubicBezTo>
                    <a:pt x="41" y="21"/>
                    <a:pt x="1" y="60"/>
                    <a:pt x="1" y="160"/>
                  </a:cubicBezTo>
                  <a:lnTo>
                    <a:pt x="1" y="419"/>
                  </a:lnTo>
                  <a:lnTo>
                    <a:pt x="1" y="2209"/>
                  </a:lnTo>
                  <a:cubicBezTo>
                    <a:pt x="1" y="2288"/>
                    <a:pt x="21" y="2328"/>
                    <a:pt x="81" y="2348"/>
                  </a:cubicBezTo>
                  <a:cubicBezTo>
                    <a:pt x="100" y="2388"/>
                    <a:pt x="140" y="2388"/>
                    <a:pt x="180" y="2388"/>
                  </a:cubicBezTo>
                  <a:cubicBezTo>
                    <a:pt x="200" y="2388"/>
                    <a:pt x="220" y="2388"/>
                    <a:pt x="240" y="2348"/>
                  </a:cubicBezTo>
                  <a:lnTo>
                    <a:pt x="1990" y="1552"/>
                  </a:lnTo>
                  <a:lnTo>
                    <a:pt x="1911" y="1533"/>
                  </a:lnTo>
                  <a:cubicBezTo>
                    <a:pt x="1811" y="1493"/>
                    <a:pt x="1791" y="1393"/>
                    <a:pt x="1811" y="1294"/>
                  </a:cubicBezTo>
                  <a:cubicBezTo>
                    <a:pt x="1831" y="1234"/>
                    <a:pt x="1871" y="1214"/>
                    <a:pt x="1911" y="1194"/>
                  </a:cubicBezTo>
                  <a:lnTo>
                    <a:pt x="1911" y="1194"/>
                  </a:lnTo>
                  <a:lnTo>
                    <a:pt x="339" y="1910"/>
                  </a:lnTo>
                  <a:lnTo>
                    <a:pt x="339" y="339"/>
                  </a:lnTo>
                  <a:lnTo>
                    <a:pt x="339" y="200"/>
                  </a:lnTo>
                  <a:cubicBezTo>
                    <a:pt x="339" y="100"/>
                    <a:pt x="279" y="1"/>
                    <a:pt x="14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494071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E6A7-D50C-6D43-8BA3-AF1D639DE7EC}"/>
              </a:ext>
            </a:extLst>
          </p:cNvPr>
          <p:cNvSpPr>
            <a:spLocks noGrp="1"/>
          </p:cNvSpPr>
          <p:nvPr>
            <p:ph type="title"/>
          </p:nvPr>
        </p:nvSpPr>
        <p:spPr>
          <a:xfrm>
            <a:off x="833002" y="448253"/>
            <a:ext cx="10520703" cy="820303"/>
          </a:xfrm>
          <a:solidFill>
            <a:schemeClr val="accent1">
              <a:lumMod val="20000"/>
              <a:lumOff val="80000"/>
            </a:schemeClr>
          </a:solidFill>
        </p:spPr>
        <p:txBody>
          <a:bodyPr>
            <a:normAutofit fontScale="90000"/>
          </a:bodyPr>
          <a:lstStyle/>
          <a:p>
            <a:pPr algn="ctr"/>
            <a:r>
              <a:rPr lang="en-US" sz="4400" b="1" dirty="0">
                <a:latin typeface="Chalkboard" panose="03050602040202020205" pitchFamily="66" charset="77"/>
              </a:rPr>
              <a:t>Conclusion</a:t>
            </a:r>
            <a:endParaRPr lang="en-TH" sz="4400"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DA3ECC8A-60FA-8246-8E1C-58FA56AF8A6E}"/>
              </a:ext>
            </a:extLst>
          </p:cNvPr>
          <p:cNvSpPr>
            <a:spLocks noGrp="1"/>
          </p:cNvSpPr>
          <p:nvPr>
            <p:ph idx="1"/>
          </p:nvPr>
        </p:nvSpPr>
        <p:spPr>
          <a:xfrm>
            <a:off x="689519" y="1604289"/>
            <a:ext cx="4936067" cy="3985155"/>
          </a:xfrm>
        </p:spPr>
        <p:txBody>
          <a:bodyPr>
            <a:normAutofit/>
          </a:bodyPr>
          <a:lstStyle/>
          <a:p>
            <a:r>
              <a:rPr lang="en-US" sz="2000" dirty="0">
                <a:latin typeface="Chalkboard" panose="03050602040202020205" pitchFamily="66" charset="77"/>
              </a:rPr>
              <a:t>Leadership development is vital because organizations take on the personality of their leaders. Leadership development maximizes productivity.</a:t>
            </a:r>
          </a:p>
          <a:p>
            <a:endParaRPr lang="en-US" sz="2000" dirty="0">
              <a:latin typeface="Chalkboard" panose="03050602040202020205" pitchFamily="66" charset="77"/>
            </a:endParaRPr>
          </a:p>
          <a:p>
            <a:r>
              <a:rPr lang="en-US" sz="2000" dirty="0">
                <a:latin typeface="Chalkboard" panose="03050602040202020205" pitchFamily="66" charset="77"/>
              </a:rPr>
              <a:t>Teamwork is essential for the proper functioning and successful development of any company or organization</a:t>
            </a:r>
            <a:endParaRPr lang="en-TH" sz="2000" dirty="0">
              <a:latin typeface="Chalkboard" panose="03050602040202020205" pitchFamily="66" charset="77"/>
            </a:endParaRPr>
          </a:p>
        </p:txBody>
      </p:sp>
      <p:pic>
        <p:nvPicPr>
          <p:cNvPr id="24578" name="Picture 2" descr="Lessons in Leadership: Connecting Vs. Controlling - American Academy of  Estate Planning Attorneys">
            <a:extLst>
              <a:ext uri="{FF2B5EF4-FFF2-40B4-BE49-F238E27FC236}">
                <a16:creationId xmlns:a16="http://schemas.microsoft.com/office/drawing/2014/main" id="{23D3F25C-2627-FA4F-AC5F-DFC18CF67E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8837" y="1604288"/>
            <a:ext cx="5573644" cy="398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45A0-6BCB-9D3D-6349-BB0CABB2E9DC}"/>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6B0FE8B1-21DE-9381-0DB5-F30D8B6CD2AD}"/>
              </a:ext>
            </a:extLst>
          </p:cNvPr>
          <p:cNvSpPr>
            <a:spLocks noGrp="1"/>
          </p:cNvSpPr>
          <p:nvPr>
            <p:ph idx="1"/>
          </p:nvPr>
        </p:nvSpPr>
        <p:spPr/>
        <p:txBody>
          <a:bodyPr/>
          <a:lstStyle/>
          <a:p>
            <a:endParaRPr lang="en-TH"/>
          </a:p>
        </p:txBody>
      </p:sp>
      <p:pic>
        <p:nvPicPr>
          <p:cNvPr id="4" name="Picture 2">
            <a:extLst>
              <a:ext uri="{FF2B5EF4-FFF2-40B4-BE49-F238E27FC236}">
                <a16:creationId xmlns:a16="http://schemas.microsoft.com/office/drawing/2014/main" id="{405D4830-7F9E-4436-8D39-845D97F2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29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F749-5E6C-4546-89A1-CC6CB51D5267}"/>
              </a:ext>
            </a:extLst>
          </p:cNvPr>
          <p:cNvSpPr>
            <a:spLocks noGrp="1"/>
          </p:cNvSpPr>
          <p:nvPr>
            <p:ph type="title"/>
          </p:nvPr>
        </p:nvSpPr>
        <p:spPr>
          <a:xfrm>
            <a:off x="838200" y="1"/>
            <a:ext cx="10515600" cy="1325563"/>
          </a:xfrm>
        </p:spPr>
        <p:txBody>
          <a:bodyPr>
            <a:normAutofit/>
          </a:bodyPr>
          <a:lstStyle/>
          <a:p>
            <a:pPr algn="ctr"/>
            <a:endParaRPr lang="en-US" sz="5400" b="1" dirty="0">
              <a:latin typeface="Cordia New" panose="020B0304020202020204" pitchFamily="34" charset="-34"/>
              <a:cs typeface="Cordia New" panose="020B0304020202020204" pitchFamily="34" charset="-34"/>
            </a:endParaRPr>
          </a:p>
        </p:txBody>
      </p:sp>
      <p:pic>
        <p:nvPicPr>
          <p:cNvPr id="4" name="Picture 3">
            <a:extLst>
              <a:ext uri="{FF2B5EF4-FFF2-40B4-BE49-F238E27FC236}">
                <a16:creationId xmlns:a16="http://schemas.microsoft.com/office/drawing/2014/main" id="{C4C5D85D-AD16-4AE7-B684-3E04A18E735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0470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21"/>
          <p:cNvSpPr/>
          <p:nvPr/>
        </p:nvSpPr>
        <p:spPr>
          <a:xfrm>
            <a:off x="10090430" y="5305557"/>
            <a:ext cx="832647" cy="481931"/>
          </a:xfrm>
          <a:custGeom>
            <a:avLst/>
            <a:gdLst/>
            <a:ahLst/>
            <a:cxnLst/>
            <a:rect l="l" t="t" r="r" b="b"/>
            <a:pathLst>
              <a:path w="18561" h="10743" extrusionOk="0">
                <a:moveTo>
                  <a:pt x="3343" y="1910"/>
                </a:moveTo>
                <a:cubicBezTo>
                  <a:pt x="6645" y="0"/>
                  <a:pt x="11996" y="0"/>
                  <a:pt x="15278" y="1910"/>
                </a:cubicBezTo>
                <a:cubicBezTo>
                  <a:pt x="18561" y="3820"/>
                  <a:pt x="18541" y="6903"/>
                  <a:pt x="15219" y="8813"/>
                </a:cubicBezTo>
                <a:cubicBezTo>
                  <a:pt x="11917" y="10742"/>
                  <a:pt x="6565" y="10742"/>
                  <a:pt x="3283" y="8813"/>
                </a:cubicBezTo>
                <a:cubicBezTo>
                  <a:pt x="1" y="6923"/>
                  <a:pt x="41" y="3820"/>
                  <a:pt x="3343" y="191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5" name="Google Shape;745;p21"/>
          <p:cNvGrpSpPr/>
          <p:nvPr/>
        </p:nvGrpSpPr>
        <p:grpSpPr>
          <a:xfrm>
            <a:off x="6519351" y="1454201"/>
            <a:ext cx="4635523" cy="4856793"/>
            <a:chOff x="4950718" y="1187772"/>
            <a:chExt cx="3383923" cy="3545450"/>
          </a:xfrm>
        </p:grpSpPr>
        <p:sp>
          <p:nvSpPr>
            <p:cNvPr id="746" name="Google Shape;746;p21"/>
            <p:cNvSpPr/>
            <p:nvPr/>
          </p:nvSpPr>
          <p:spPr>
            <a:xfrm>
              <a:off x="8039446" y="4439810"/>
              <a:ext cx="135250" cy="135889"/>
            </a:xfrm>
            <a:custGeom>
              <a:avLst/>
              <a:gdLst/>
              <a:ahLst/>
              <a:cxnLst/>
              <a:rect l="l" t="t" r="r" b="b"/>
              <a:pathLst>
                <a:path w="4020" h="4039" fill="none" extrusionOk="0">
                  <a:moveTo>
                    <a:pt x="4019" y="2009"/>
                  </a:moveTo>
                  <a:cubicBezTo>
                    <a:pt x="4019" y="3123"/>
                    <a:pt x="3124" y="4038"/>
                    <a:pt x="2010" y="4038"/>
                  </a:cubicBezTo>
                  <a:cubicBezTo>
                    <a:pt x="896" y="4038"/>
                    <a:pt x="1" y="3123"/>
                    <a:pt x="1" y="2009"/>
                  </a:cubicBezTo>
                  <a:cubicBezTo>
                    <a:pt x="1" y="895"/>
                    <a:pt x="896" y="0"/>
                    <a:pt x="2010" y="0"/>
                  </a:cubicBezTo>
                  <a:cubicBezTo>
                    <a:pt x="3124" y="0"/>
                    <a:pt x="4019" y="895"/>
                    <a:pt x="4019" y="2009"/>
                  </a:cubicBezTo>
                  <a:close/>
                </a:path>
              </a:pathLst>
            </a:custGeom>
            <a:noFill/>
            <a:ln w="18900" cap="flat"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21"/>
            <p:cNvSpPr/>
            <p:nvPr/>
          </p:nvSpPr>
          <p:spPr>
            <a:xfrm>
              <a:off x="7043571" y="1429373"/>
              <a:ext cx="34" cy="166035"/>
            </a:xfrm>
            <a:custGeom>
              <a:avLst/>
              <a:gdLst/>
              <a:ahLst/>
              <a:cxnLst/>
              <a:rect l="l" t="t" r="r" b="b"/>
              <a:pathLst>
                <a:path w="1" h="4935" fill="none" extrusionOk="0">
                  <a:moveTo>
                    <a:pt x="0" y="1"/>
                  </a:moveTo>
                  <a:lnTo>
                    <a:pt x="0" y="4934"/>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21"/>
            <p:cNvSpPr/>
            <p:nvPr/>
          </p:nvSpPr>
          <p:spPr>
            <a:xfrm>
              <a:off x="6961243" y="1512374"/>
              <a:ext cx="165362" cy="34"/>
            </a:xfrm>
            <a:custGeom>
              <a:avLst/>
              <a:gdLst/>
              <a:ahLst/>
              <a:cxnLst/>
              <a:rect l="l" t="t" r="r" b="b"/>
              <a:pathLst>
                <a:path w="4915" h="1" fill="none" extrusionOk="0">
                  <a:moveTo>
                    <a:pt x="4914"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21"/>
            <p:cNvSpPr/>
            <p:nvPr/>
          </p:nvSpPr>
          <p:spPr>
            <a:xfrm>
              <a:off x="5951977" y="4398965"/>
              <a:ext cx="149280" cy="149280"/>
            </a:xfrm>
            <a:custGeom>
              <a:avLst/>
              <a:gdLst/>
              <a:ahLst/>
              <a:cxnLst/>
              <a:rect l="l" t="t" r="r" b="b"/>
              <a:pathLst>
                <a:path w="4437" h="4437" fill="none" extrusionOk="0">
                  <a:moveTo>
                    <a:pt x="2686" y="259"/>
                  </a:moveTo>
                  <a:cubicBezTo>
                    <a:pt x="3760" y="518"/>
                    <a:pt x="4437" y="1592"/>
                    <a:pt x="4178" y="2686"/>
                  </a:cubicBezTo>
                  <a:cubicBezTo>
                    <a:pt x="3939" y="3761"/>
                    <a:pt x="2845" y="4437"/>
                    <a:pt x="1771" y="4178"/>
                  </a:cubicBezTo>
                  <a:cubicBezTo>
                    <a:pt x="677" y="3920"/>
                    <a:pt x="0" y="2845"/>
                    <a:pt x="259" y="1751"/>
                  </a:cubicBezTo>
                  <a:cubicBezTo>
                    <a:pt x="518" y="677"/>
                    <a:pt x="1612" y="1"/>
                    <a:pt x="2686" y="259"/>
                  </a:cubicBezTo>
                  <a:close/>
                </a:path>
              </a:pathLst>
            </a:custGeom>
            <a:noFill/>
            <a:ln w="184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21"/>
            <p:cNvSpPr/>
            <p:nvPr/>
          </p:nvSpPr>
          <p:spPr>
            <a:xfrm>
              <a:off x="7955806" y="1594702"/>
              <a:ext cx="149280" cy="148607"/>
            </a:xfrm>
            <a:custGeom>
              <a:avLst/>
              <a:gdLst/>
              <a:ahLst/>
              <a:cxnLst/>
              <a:rect l="l" t="t" r="r" b="b"/>
              <a:pathLst>
                <a:path w="4437" h="4417" fill="none" extrusionOk="0">
                  <a:moveTo>
                    <a:pt x="2666" y="259"/>
                  </a:moveTo>
                  <a:cubicBezTo>
                    <a:pt x="3760" y="498"/>
                    <a:pt x="4436" y="1592"/>
                    <a:pt x="4178" y="2666"/>
                  </a:cubicBezTo>
                  <a:cubicBezTo>
                    <a:pt x="3919" y="3760"/>
                    <a:pt x="2825" y="4416"/>
                    <a:pt x="1751" y="4178"/>
                  </a:cubicBezTo>
                  <a:cubicBezTo>
                    <a:pt x="657" y="3919"/>
                    <a:pt x="0" y="2825"/>
                    <a:pt x="259" y="1751"/>
                  </a:cubicBezTo>
                  <a:cubicBezTo>
                    <a:pt x="497" y="657"/>
                    <a:pt x="1592" y="0"/>
                    <a:pt x="2666" y="25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21"/>
            <p:cNvSpPr/>
            <p:nvPr/>
          </p:nvSpPr>
          <p:spPr>
            <a:xfrm>
              <a:off x="7120549" y="4279831"/>
              <a:ext cx="34" cy="166035"/>
            </a:xfrm>
            <a:custGeom>
              <a:avLst/>
              <a:gdLst/>
              <a:ahLst/>
              <a:cxnLst/>
              <a:rect l="l" t="t" r="r" b="b"/>
              <a:pathLst>
                <a:path w="1" h="4935" fill="none" extrusionOk="0">
                  <a:moveTo>
                    <a:pt x="0" y="1"/>
                  </a:moveTo>
                  <a:lnTo>
                    <a:pt x="0" y="4934"/>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21"/>
            <p:cNvSpPr/>
            <p:nvPr/>
          </p:nvSpPr>
          <p:spPr>
            <a:xfrm>
              <a:off x="7038221" y="4362831"/>
              <a:ext cx="166001" cy="34"/>
            </a:xfrm>
            <a:custGeom>
              <a:avLst/>
              <a:gdLst/>
              <a:ahLst/>
              <a:cxnLst/>
              <a:rect l="l" t="t" r="r" b="b"/>
              <a:pathLst>
                <a:path w="4934" h="1" fill="none" extrusionOk="0">
                  <a:moveTo>
                    <a:pt x="4934" y="1"/>
                  </a:moveTo>
                  <a:lnTo>
                    <a:pt x="0" y="1"/>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21"/>
            <p:cNvSpPr/>
            <p:nvPr/>
          </p:nvSpPr>
          <p:spPr>
            <a:xfrm>
              <a:off x="5312800" y="2120093"/>
              <a:ext cx="34" cy="137235"/>
            </a:xfrm>
            <a:custGeom>
              <a:avLst/>
              <a:gdLst/>
              <a:ahLst/>
              <a:cxnLst/>
              <a:rect l="l" t="t" r="r" b="b"/>
              <a:pathLst>
                <a:path w="1" h="4079" fill="none" extrusionOk="0">
                  <a:moveTo>
                    <a:pt x="1" y="0"/>
                  </a:moveTo>
                  <a:lnTo>
                    <a:pt x="1" y="4078"/>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21"/>
            <p:cNvSpPr/>
            <p:nvPr/>
          </p:nvSpPr>
          <p:spPr>
            <a:xfrm>
              <a:off x="5244535" y="2188358"/>
              <a:ext cx="135923" cy="34"/>
            </a:xfrm>
            <a:custGeom>
              <a:avLst/>
              <a:gdLst/>
              <a:ahLst/>
              <a:cxnLst/>
              <a:rect l="l" t="t" r="r" b="b"/>
              <a:pathLst>
                <a:path w="4040" h="1" fill="none" extrusionOk="0">
                  <a:moveTo>
                    <a:pt x="4039"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21"/>
            <p:cNvSpPr/>
            <p:nvPr/>
          </p:nvSpPr>
          <p:spPr>
            <a:xfrm>
              <a:off x="5048456" y="2749211"/>
              <a:ext cx="135889" cy="135216"/>
            </a:xfrm>
            <a:custGeom>
              <a:avLst/>
              <a:gdLst/>
              <a:ahLst/>
              <a:cxnLst/>
              <a:rect l="l" t="t" r="r" b="b"/>
              <a:pathLst>
                <a:path w="4039" h="4019" fill="none" extrusionOk="0">
                  <a:moveTo>
                    <a:pt x="4039" y="2009"/>
                  </a:moveTo>
                  <a:cubicBezTo>
                    <a:pt x="4039" y="3123"/>
                    <a:pt x="3123" y="4019"/>
                    <a:pt x="2009" y="4019"/>
                  </a:cubicBezTo>
                  <a:cubicBezTo>
                    <a:pt x="915" y="4019"/>
                    <a:pt x="0" y="3123"/>
                    <a:pt x="0" y="2009"/>
                  </a:cubicBezTo>
                  <a:cubicBezTo>
                    <a:pt x="0" y="895"/>
                    <a:pt x="915" y="0"/>
                    <a:pt x="2009" y="0"/>
                  </a:cubicBezTo>
                  <a:cubicBezTo>
                    <a:pt x="3123" y="0"/>
                    <a:pt x="4039" y="895"/>
                    <a:pt x="4039" y="200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21"/>
            <p:cNvSpPr/>
            <p:nvPr/>
          </p:nvSpPr>
          <p:spPr>
            <a:xfrm>
              <a:off x="5033719" y="3718978"/>
              <a:ext cx="34" cy="166035"/>
            </a:xfrm>
            <a:custGeom>
              <a:avLst/>
              <a:gdLst/>
              <a:ahLst/>
              <a:cxnLst/>
              <a:rect l="l" t="t" r="r" b="b"/>
              <a:pathLst>
                <a:path w="1" h="4935" fill="none" extrusionOk="0">
                  <a:moveTo>
                    <a:pt x="1" y="1"/>
                  </a:moveTo>
                  <a:lnTo>
                    <a:pt x="1" y="4934"/>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21"/>
            <p:cNvSpPr/>
            <p:nvPr/>
          </p:nvSpPr>
          <p:spPr>
            <a:xfrm>
              <a:off x="4950718" y="3802652"/>
              <a:ext cx="165362" cy="34"/>
            </a:xfrm>
            <a:custGeom>
              <a:avLst/>
              <a:gdLst/>
              <a:ahLst/>
              <a:cxnLst/>
              <a:rect l="l" t="t" r="r" b="b"/>
              <a:pathLst>
                <a:path w="4915" h="1" fill="none" extrusionOk="0">
                  <a:moveTo>
                    <a:pt x="4914" y="0"/>
                  </a:moveTo>
                  <a:lnTo>
                    <a:pt x="1" y="0"/>
                  </a:lnTo>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21"/>
            <p:cNvSpPr/>
            <p:nvPr/>
          </p:nvSpPr>
          <p:spPr>
            <a:xfrm>
              <a:off x="8250935" y="2061182"/>
              <a:ext cx="34" cy="166001"/>
            </a:xfrm>
            <a:custGeom>
              <a:avLst/>
              <a:gdLst/>
              <a:ahLst/>
              <a:cxnLst/>
              <a:rect l="l" t="t" r="r" b="b"/>
              <a:pathLst>
                <a:path w="1" h="4934" fill="none" extrusionOk="0">
                  <a:moveTo>
                    <a:pt x="1" y="0"/>
                  </a:moveTo>
                  <a:lnTo>
                    <a:pt x="1" y="4934"/>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21"/>
            <p:cNvSpPr/>
            <p:nvPr/>
          </p:nvSpPr>
          <p:spPr>
            <a:xfrm>
              <a:off x="8168607" y="2144183"/>
              <a:ext cx="166035" cy="34"/>
            </a:xfrm>
            <a:custGeom>
              <a:avLst/>
              <a:gdLst/>
              <a:ahLst/>
              <a:cxnLst/>
              <a:rect l="l" t="t" r="r" b="b"/>
              <a:pathLst>
                <a:path w="4935" h="1" fill="none" extrusionOk="0">
                  <a:moveTo>
                    <a:pt x="4934" y="0"/>
                  </a:moveTo>
                  <a:lnTo>
                    <a:pt x="1" y="0"/>
                  </a:lnTo>
                </a:path>
              </a:pathLst>
            </a:custGeom>
            <a:noFill/>
            <a:ln w="18900" cap="rnd" cmpd="sng">
              <a:solidFill>
                <a:srgbClr val="434782"/>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21"/>
            <p:cNvSpPr/>
            <p:nvPr/>
          </p:nvSpPr>
          <p:spPr>
            <a:xfrm>
              <a:off x="5176271" y="1464868"/>
              <a:ext cx="149280" cy="148607"/>
            </a:xfrm>
            <a:custGeom>
              <a:avLst/>
              <a:gdLst/>
              <a:ahLst/>
              <a:cxnLst/>
              <a:rect l="l" t="t" r="r" b="b"/>
              <a:pathLst>
                <a:path w="4437" h="4417" fill="none" extrusionOk="0">
                  <a:moveTo>
                    <a:pt x="2666" y="239"/>
                  </a:moveTo>
                  <a:cubicBezTo>
                    <a:pt x="3761" y="497"/>
                    <a:pt x="4437" y="1591"/>
                    <a:pt x="4178" y="2666"/>
                  </a:cubicBezTo>
                  <a:cubicBezTo>
                    <a:pt x="3920" y="3760"/>
                    <a:pt x="2826" y="4416"/>
                    <a:pt x="1751" y="4158"/>
                  </a:cubicBezTo>
                  <a:cubicBezTo>
                    <a:pt x="657" y="3919"/>
                    <a:pt x="1" y="2825"/>
                    <a:pt x="259" y="1751"/>
                  </a:cubicBezTo>
                  <a:cubicBezTo>
                    <a:pt x="518" y="657"/>
                    <a:pt x="1592" y="0"/>
                    <a:pt x="2666" y="239"/>
                  </a:cubicBezTo>
                  <a:close/>
                </a:path>
              </a:pathLst>
            </a:custGeom>
            <a:noFill/>
            <a:ln w="18900" cap="flat" cmpd="sng">
              <a:solidFill>
                <a:srgbClr val="9E6CAA"/>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21"/>
            <p:cNvSpPr/>
            <p:nvPr/>
          </p:nvSpPr>
          <p:spPr>
            <a:xfrm>
              <a:off x="6252489" y="4293053"/>
              <a:ext cx="341355" cy="361542"/>
            </a:xfrm>
            <a:custGeom>
              <a:avLst/>
              <a:gdLst/>
              <a:ahLst/>
              <a:cxnLst/>
              <a:rect l="l" t="t" r="r" b="b"/>
              <a:pathLst>
                <a:path w="10146" h="10746" extrusionOk="0">
                  <a:moveTo>
                    <a:pt x="5298" y="0"/>
                  </a:moveTo>
                  <a:cubicBezTo>
                    <a:pt x="2308" y="0"/>
                    <a:pt x="0" y="3049"/>
                    <a:pt x="0" y="3049"/>
                  </a:cubicBezTo>
                  <a:lnTo>
                    <a:pt x="1433" y="8679"/>
                  </a:lnTo>
                  <a:cubicBezTo>
                    <a:pt x="1472" y="9216"/>
                    <a:pt x="1810" y="9733"/>
                    <a:pt x="2487" y="10131"/>
                  </a:cubicBezTo>
                  <a:cubicBezTo>
                    <a:pt x="3197" y="10541"/>
                    <a:pt x="4124" y="10745"/>
                    <a:pt x="5050" y="10745"/>
                  </a:cubicBezTo>
                  <a:cubicBezTo>
                    <a:pt x="5964" y="10745"/>
                    <a:pt x="6878" y="10546"/>
                    <a:pt x="7579" y="10151"/>
                  </a:cubicBezTo>
                  <a:cubicBezTo>
                    <a:pt x="8276" y="9753"/>
                    <a:pt x="8634" y="9236"/>
                    <a:pt x="8634" y="8719"/>
                  </a:cubicBezTo>
                  <a:lnTo>
                    <a:pt x="10146" y="3109"/>
                  </a:lnTo>
                  <a:lnTo>
                    <a:pt x="9748" y="2592"/>
                  </a:lnTo>
                  <a:cubicBezTo>
                    <a:pt x="8226" y="660"/>
                    <a:pt x="6688" y="0"/>
                    <a:pt x="5298"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21"/>
            <p:cNvSpPr/>
            <p:nvPr/>
          </p:nvSpPr>
          <p:spPr>
            <a:xfrm>
              <a:off x="6292627" y="4319329"/>
              <a:ext cx="261719" cy="132559"/>
            </a:xfrm>
            <a:custGeom>
              <a:avLst/>
              <a:gdLst/>
              <a:ahLst/>
              <a:cxnLst/>
              <a:rect l="l" t="t" r="r" b="b"/>
              <a:pathLst>
                <a:path w="7779" h="3940" extrusionOk="0">
                  <a:moveTo>
                    <a:pt x="3900" y="1"/>
                  </a:moveTo>
                  <a:cubicBezTo>
                    <a:pt x="1751" y="1"/>
                    <a:pt x="21" y="876"/>
                    <a:pt x="1" y="1950"/>
                  </a:cubicBezTo>
                  <a:cubicBezTo>
                    <a:pt x="1" y="3044"/>
                    <a:pt x="1731" y="3919"/>
                    <a:pt x="3880" y="3939"/>
                  </a:cubicBezTo>
                  <a:cubicBezTo>
                    <a:pt x="6028" y="3939"/>
                    <a:pt x="7759" y="3064"/>
                    <a:pt x="7759" y="1990"/>
                  </a:cubicBezTo>
                  <a:cubicBezTo>
                    <a:pt x="7779" y="896"/>
                    <a:pt x="6028" y="20"/>
                    <a:pt x="3900" y="1"/>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21"/>
            <p:cNvSpPr/>
            <p:nvPr/>
          </p:nvSpPr>
          <p:spPr>
            <a:xfrm>
              <a:off x="6302014" y="4288544"/>
              <a:ext cx="242979" cy="109781"/>
            </a:xfrm>
            <a:custGeom>
              <a:avLst/>
              <a:gdLst/>
              <a:ahLst/>
              <a:cxnLst/>
              <a:rect l="l" t="t" r="r" b="b"/>
              <a:pathLst>
                <a:path w="7222" h="3263" extrusionOk="0">
                  <a:moveTo>
                    <a:pt x="3322" y="0"/>
                  </a:moveTo>
                  <a:cubicBezTo>
                    <a:pt x="3243" y="0"/>
                    <a:pt x="3143" y="0"/>
                    <a:pt x="3084" y="20"/>
                  </a:cubicBezTo>
                  <a:lnTo>
                    <a:pt x="2845" y="20"/>
                  </a:lnTo>
                  <a:cubicBezTo>
                    <a:pt x="2785" y="20"/>
                    <a:pt x="2686" y="40"/>
                    <a:pt x="2606" y="40"/>
                  </a:cubicBezTo>
                  <a:lnTo>
                    <a:pt x="2527" y="40"/>
                  </a:lnTo>
                  <a:cubicBezTo>
                    <a:pt x="2487" y="40"/>
                    <a:pt x="2447" y="80"/>
                    <a:pt x="2407" y="80"/>
                  </a:cubicBezTo>
                  <a:cubicBezTo>
                    <a:pt x="2328" y="100"/>
                    <a:pt x="2288" y="100"/>
                    <a:pt x="2208" y="120"/>
                  </a:cubicBezTo>
                  <a:cubicBezTo>
                    <a:pt x="2149" y="120"/>
                    <a:pt x="2109" y="140"/>
                    <a:pt x="2049" y="180"/>
                  </a:cubicBezTo>
                  <a:cubicBezTo>
                    <a:pt x="1990" y="199"/>
                    <a:pt x="1930" y="199"/>
                    <a:pt x="1890" y="219"/>
                  </a:cubicBezTo>
                  <a:lnTo>
                    <a:pt x="1830" y="219"/>
                  </a:lnTo>
                  <a:lnTo>
                    <a:pt x="1612" y="299"/>
                  </a:lnTo>
                  <a:lnTo>
                    <a:pt x="1592" y="299"/>
                  </a:lnTo>
                  <a:cubicBezTo>
                    <a:pt x="1512" y="319"/>
                    <a:pt x="1433" y="378"/>
                    <a:pt x="1353" y="398"/>
                  </a:cubicBezTo>
                  <a:cubicBezTo>
                    <a:pt x="1333" y="398"/>
                    <a:pt x="1313" y="418"/>
                    <a:pt x="1293" y="418"/>
                  </a:cubicBezTo>
                  <a:cubicBezTo>
                    <a:pt x="1214" y="478"/>
                    <a:pt x="1114" y="498"/>
                    <a:pt x="1035" y="538"/>
                  </a:cubicBezTo>
                  <a:cubicBezTo>
                    <a:pt x="1015" y="538"/>
                    <a:pt x="1015" y="577"/>
                    <a:pt x="995" y="577"/>
                  </a:cubicBezTo>
                  <a:cubicBezTo>
                    <a:pt x="955" y="577"/>
                    <a:pt x="955" y="597"/>
                    <a:pt x="935" y="597"/>
                  </a:cubicBezTo>
                  <a:cubicBezTo>
                    <a:pt x="915" y="617"/>
                    <a:pt x="895" y="617"/>
                    <a:pt x="856" y="637"/>
                  </a:cubicBezTo>
                  <a:cubicBezTo>
                    <a:pt x="836" y="677"/>
                    <a:pt x="816" y="677"/>
                    <a:pt x="816" y="697"/>
                  </a:cubicBezTo>
                  <a:cubicBezTo>
                    <a:pt x="796" y="717"/>
                    <a:pt x="756" y="717"/>
                    <a:pt x="756" y="737"/>
                  </a:cubicBezTo>
                  <a:lnTo>
                    <a:pt x="716" y="796"/>
                  </a:lnTo>
                  <a:cubicBezTo>
                    <a:pt x="697" y="816"/>
                    <a:pt x="657" y="816"/>
                    <a:pt x="657" y="836"/>
                  </a:cubicBezTo>
                  <a:lnTo>
                    <a:pt x="617" y="896"/>
                  </a:lnTo>
                  <a:lnTo>
                    <a:pt x="557" y="935"/>
                  </a:lnTo>
                  <a:cubicBezTo>
                    <a:pt x="557" y="935"/>
                    <a:pt x="537" y="935"/>
                    <a:pt x="537" y="975"/>
                  </a:cubicBezTo>
                  <a:lnTo>
                    <a:pt x="518" y="995"/>
                  </a:lnTo>
                  <a:lnTo>
                    <a:pt x="438" y="1075"/>
                  </a:lnTo>
                  <a:lnTo>
                    <a:pt x="418" y="1095"/>
                  </a:lnTo>
                  <a:lnTo>
                    <a:pt x="319" y="1194"/>
                  </a:lnTo>
                  <a:cubicBezTo>
                    <a:pt x="319" y="1194"/>
                    <a:pt x="319" y="1214"/>
                    <a:pt x="299" y="1214"/>
                  </a:cubicBezTo>
                  <a:cubicBezTo>
                    <a:pt x="259" y="1234"/>
                    <a:pt x="259" y="1274"/>
                    <a:pt x="239" y="1294"/>
                  </a:cubicBezTo>
                  <a:cubicBezTo>
                    <a:pt x="239" y="1313"/>
                    <a:pt x="219" y="1313"/>
                    <a:pt x="219" y="1333"/>
                  </a:cubicBezTo>
                  <a:cubicBezTo>
                    <a:pt x="199" y="1373"/>
                    <a:pt x="199" y="1393"/>
                    <a:pt x="159" y="1413"/>
                  </a:cubicBezTo>
                  <a:lnTo>
                    <a:pt x="159" y="1433"/>
                  </a:lnTo>
                  <a:cubicBezTo>
                    <a:pt x="159" y="1433"/>
                    <a:pt x="159" y="1473"/>
                    <a:pt x="140" y="1473"/>
                  </a:cubicBezTo>
                  <a:cubicBezTo>
                    <a:pt x="140" y="1492"/>
                    <a:pt x="120" y="1492"/>
                    <a:pt x="120" y="1512"/>
                  </a:cubicBezTo>
                  <a:cubicBezTo>
                    <a:pt x="120" y="1532"/>
                    <a:pt x="100" y="1532"/>
                    <a:pt x="100" y="1572"/>
                  </a:cubicBezTo>
                  <a:cubicBezTo>
                    <a:pt x="100" y="1592"/>
                    <a:pt x="60" y="1592"/>
                    <a:pt x="60" y="1612"/>
                  </a:cubicBezTo>
                  <a:lnTo>
                    <a:pt x="60" y="1632"/>
                  </a:lnTo>
                  <a:lnTo>
                    <a:pt x="60" y="1671"/>
                  </a:lnTo>
                  <a:cubicBezTo>
                    <a:pt x="60" y="1691"/>
                    <a:pt x="60" y="1691"/>
                    <a:pt x="40" y="1711"/>
                  </a:cubicBezTo>
                  <a:cubicBezTo>
                    <a:pt x="40" y="1731"/>
                    <a:pt x="40" y="1731"/>
                    <a:pt x="20" y="1771"/>
                  </a:cubicBezTo>
                  <a:cubicBezTo>
                    <a:pt x="20" y="1791"/>
                    <a:pt x="20" y="1791"/>
                    <a:pt x="0" y="1811"/>
                  </a:cubicBezTo>
                  <a:lnTo>
                    <a:pt x="0" y="1831"/>
                  </a:lnTo>
                  <a:lnTo>
                    <a:pt x="0" y="1870"/>
                  </a:lnTo>
                  <a:lnTo>
                    <a:pt x="0" y="1910"/>
                  </a:lnTo>
                  <a:lnTo>
                    <a:pt x="0" y="1970"/>
                  </a:lnTo>
                  <a:lnTo>
                    <a:pt x="0" y="2010"/>
                  </a:lnTo>
                  <a:lnTo>
                    <a:pt x="0" y="2030"/>
                  </a:lnTo>
                  <a:lnTo>
                    <a:pt x="0" y="2069"/>
                  </a:lnTo>
                  <a:lnTo>
                    <a:pt x="0" y="2984"/>
                  </a:lnTo>
                  <a:cubicBezTo>
                    <a:pt x="0" y="2945"/>
                    <a:pt x="0" y="2945"/>
                    <a:pt x="20" y="2925"/>
                  </a:cubicBezTo>
                  <a:cubicBezTo>
                    <a:pt x="20" y="2905"/>
                    <a:pt x="20" y="2905"/>
                    <a:pt x="40" y="2885"/>
                  </a:cubicBezTo>
                  <a:cubicBezTo>
                    <a:pt x="40" y="2845"/>
                    <a:pt x="40" y="2845"/>
                    <a:pt x="60" y="2825"/>
                  </a:cubicBezTo>
                  <a:cubicBezTo>
                    <a:pt x="60" y="2805"/>
                    <a:pt x="60" y="2805"/>
                    <a:pt x="100" y="2785"/>
                  </a:cubicBezTo>
                  <a:cubicBezTo>
                    <a:pt x="100" y="2746"/>
                    <a:pt x="120" y="2746"/>
                    <a:pt x="120" y="2726"/>
                  </a:cubicBezTo>
                  <a:cubicBezTo>
                    <a:pt x="120" y="2706"/>
                    <a:pt x="140" y="2706"/>
                    <a:pt x="140" y="2686"/>
                  </a:cubicBezTo>
                  <a:cubicBezTo>
                    <a:pt x="140" y="2666"/>
                    <a:pt x="159" y="2666"/>
                    <a:pt x="159" y="2626"/>
                  </a:cubicBezTo>
                  <a:cubicBezTo>
                    <a:pt x="159" y="2606"/>
                    <a:pt x="199" y="2606"/>
                    <a:pt x="199" y="2587"/>
                  </a:cubicBezTo>
                  <a:cubicBezTo>
                    <a:pt x="219" y="2567"/>
                    <a:pt x="219" y="2527"/>
                    <a:pt x="239" y="2507"/>
                  </a:cubicBezTo>
                  <a:cubicBezTo>
                    <a:pt x="239" y="2487"/>
                    <a:pt x="259" y="2487"/>
                    <a:pt x="259" y="2467"/>
                  </a:cubicBezTo>
                  <a:cubicBezTo>
                    <a:pt x="299" y="2427"/>
                    <a:pt x="299" y="2407"/>
                    <a:pt x="319" y="2388"/>
                  </a:cubicBezTo>
                  <a:lnTo>
                    <a:pt x="338" y="2368"/>
                  </a:lnTo>
                  <a:cubicBezTo>
                    <a:pt x="358" y="2328"/>
                    <a:pt x="398" y="2288"/>
                    <a:pt x="438" y="2268"/>
                  </a:cubicBezTo>
                  <a:lnTo>
                    <a:pt x="458" y="2228"/>
                  </a:lnTo>
                  <a:lnTo>
                    <a:pt x="537" y="2169"/>
                  </a:lnTo>
                  <a:cubicBezTo>
                    <a:pt x="557" y="2169"/>
                    <a:pt x="557" y="2129"/>
                    <a:pt x="597" y="2129"/>
                  </a:cubicBezTo>
                  <a:lnTo>
                    <a:pt x="637" y="2089"/>
                  </a:lnTo>
                  <a:lnTo>
                    <a:pt x="697" y="2030"/>
                  </a:lnTo>
                  <a:lnTo>
                    <a:pt x="736" y="1990"/>
                  </a:lnTo>
                  <a:lnTo>
                    <a:pt x="796" y="1930"/>
                  </a:lnTo>
                  <a:cubicBezTo>
                    <a:pt x="816" y="1910"/>
                    <a:pt x="836" y="1910"/>
                    <a:pt x="836" y="1890"/>
                  </a:cubicBezTo>
                  <a:cubicBezTo>
                    <a:pt x="856" y="1870"/>
                    <a:pt x="895" y="1870"/>
                    <a:pt x="895" y="1831"/>
                  </a:cubicBezTo>
                  <a:cubicBezTo>
                    <a:pt x="915" y="1811"/>
                    <a:pt x="935" y="1811"/>
                    <a:pt x="955" y="1791"/>
                  </a:cubicBezTo>
                  <a:cubicBezTo>
                    <a:pt x="995" y="1771"/>
                    <a:pt x="1015" y="1771"/>
                    <a:pt x="1035" y="1731"/>
                  </a:cubicBezTo>
                  <a:cubicBezTo>
                    <a:pt x="1114" y="1691"/>
                    <a:pt x="1194" y="1671"/>
                    <a:pt x="1293" y="1612"/>
                  </a:cubicBezTo>
                  <a:cubicBezTo>
                    <a:pt x="1313" y="1612"/>
                    <a:pt x="1333" y="1592"/>
                    <a:pt x="1353" y="1592"/>
                  </a:cubicBezTo>
                  <a:cubicBezTo>
                    <a:pt x="1433" y="1572"/>
                    <a:pt x="1512" y="1512"/>
                    <a:pt x="1592" y="1492"/>
                  </a:cubicBezTo>
                  <a:cubicBezTo>
                    <a:pt x="1592" y="1492"/>
                    <a:pt x="1612" y="1492"/>
                    <a:pt x="1612" y="1473"/>
                  </a:cubicBezTo>
                  <a:cubicBezTo>
                    <a:pt x="1691" y="1433"/>
                    <a:pt x="1791" y="1413"/>
                    <a:pt x="1850" y="1373"/>
                  </a:cubicBezTo>
                  <a:cubicBezTo>
                    <a:pt x="1910" y="1333"/>
                    <a:pt x="1990" y="1333"/>
                    <a:pt x="2029" y="1313"/>
                  </a:cubicBezTo>
                  <a:cubicBezTo>
                    <a:pt x="2089" y="1294"/>
                    <a:pt x="2129" y="1294"/>
                    <a:pt x="2189" y="1274"/>
                  </a:cubicBezTo>
                  <a:cubicBezTo>
                    <a:pt x="2248" y="1234"/>
                    <a:pt x="2308" y="1234"/>
                    <a:pt x="2387" y="1214"/>
                  </a:cubicBezTo>
                  <a:cubicBezTo>
                    <a:pt x="2427" y="1214"/>
                    <a:pt x="2487" y="1194"/>
                    <a:pt x="2527" y="1194"/>
                  </a:cubicBezTo>
                  <a:lnTo>
                    <a:pt x="2586" y="1194"/>
                  </a:lnTo>
                  <a:cubicBezTo>
                    <a:pt x="2646" y="1174"/>
                    <a:pt x="2745" y="1174"/>
                    <a:pt x="2825" y="1174"/>
                  </a:cubicBezTo>
                  <a:lnTo>
                    <a:pt x="3044" y="1174"/>
                  </a:lnTo>
                  <a:cubicBezTo>
                    <a:pt x="3123" y="1174"/>
                    <a:pt x="3223" y="1174"/>
                    <a:pt x="3302" y="1134"/>
                  </a:cubicBezTo>
                  <a:lnTo>
                    <a:pt x="3999" y="1134"/>
                  </a:lnTo>
                  <a:cubicBezTo>
                    <a:pt x="4039" y="1134"/>
                    <a:pt x="4098" y="1134"/>
                    <a:pt x="4178" y="1174"/>
                  </a:cubicBezTo>
                  <a:cubicBezTo>
                    <a:pt x="4218" y="1174"/>
                    <a:pt x="4297" y="1194"/>
                    <a:pt x="4337" y="1194"/>
                  </a:cubicBezTo>
                  <a:cubicBezTo>
                    <a:pt x="4397" y="1194"/>
                    <a:pt x="4436" y="1214"/>
                    <a:pt x="4496" y="1214"/>
                  </a:cubicBezTo>
                  <a:cubicBezTo>
                    <a:pt x="4576" y="1214"/>
                    <a:pt x="4615" y="1234"/>
                    <a:pt x="4695" y="1234"/>
                  </a:cubicBezTo>
                  <a:cubicBezTo>
                    <a:pt x="4735" y="1234"/>
                    <a:pt x="4794" y="1274"/>
                    <a:pt x="4834" y="1274"/>
                  </a:cubicBezTo>
                  <a:cubicBezTo>
                    <a:pt x="4914" y="1294"/>
                    <a:pt x="4993" y="1294"/>
                    <a:pt x="5073" y="1313"/>
                  </a:cubicBezTo>
                  <a:cubicBezTo>
                    <a:pt x="5113" y="1333"/>
                    <a:pt x="5172" y="1333"/>
                    <a:pt x="5212" y="1373"/>
                  </a:cubicBezTo>
                  <a:cubicBezTo>
                    <a:pt x="5232" y="1373"/>
                    <a:pt x="5272" y="1393"/>
                    <a:pt x="5292" y="1393"/>
                  </a:cubicBezTo>
                  <a:lnTo>
                    <a:pt x="5511" y="1473"/>
                  </a:lnTo>
                  <a:cubicBezTo>
                    <a:pt x="5530" y="1473"/>
                    <a:pt x="5570" y="1492"/>
                    <a:pt x="5590" y="1492"/>
                  </a:cubicBezTo>
                  <a:cubicBezTo>
                    <a:pt x="5670" y="1512"/>
                    <a:pt x="5710" y="1532"/>
                    <a:pt x="5789" y="1572"/>
                  </a:cubicBezTo>
                  <a:cubicBezTo>
                    <a:pt x="5809" y="1592"/>
                    <a:pt x="5869" y="1592"/>
                    <a:pt x="5889" y="1612"/>
                  </a:cubicBezTo>
                  <a:cubicBezTo>
                    <a:pt x="5988" y="1671"/>
                    <a:pt x="6068" y="1711"/>
                    <a:pt x="6167" y="1771"/>
                  </a:cubicBezTo>
                  <a:cubicBezTo>
                    <a:pt x="6565" y="1990"/>
                    <a:pt x="6863" y="2268"/>
                    <a:pt x="7003" y="2567"/>
                  </a:cubicBezTo>
                  <a:cubicBezTo>
                    <a:pt x="7082" y="2686"/>
                    <a:pt x="7122" y="2805"/>
                    <a:pt x="7182" y="2964"/>
                  </a:cubicBezTo>
                  <a:cubicBezTo>
                    <a:pt x="7182" y="2984"/>
                    <a:pt x="7201" y="3024"/>
                    <a:pt x="7201" y="3064"/>
                  </a:cubicBezTo>
                  <a:cubicBezTo>
                    <a:pt x="7201" y="3124"/>
                    <a:pt x="7221" y="3183"/>
                    <a:pt x="7221" y="3263"/>
                  </a:cubicBezTo>
                  <a:lnTo>
                    <a:pt x="7221" y="2109"/>
                  </a:lnTo>
                  <a:cubicBezTo>
                    <a:pt x="7221" y="1572"/>
                    <a:pt x="6883" y="1035"/>
                    <a:pt x="6167" y="617"/>
                  </a:cubicBezTo>
                  <a:cubicBezTo>
                    <a:pt x="6087" y="577"/>
                    <a:pt x="5988" y="518"/>
                    <a:pt x="5889" y="478"/>
                  </a:cubicBezTo>
                  <a:cubicBezTo>
                    <a:pt x="5869" y="438"/>
                    <a:pt x="5829" y="438"/>
                    <a:pt x="5789" y="418"/>
                  </a:cubicBezTo>
                  <a:cubicBezTo>
                    <a:pt x="5729" y="398"/>
                    <a:pt x="5690" y="378"/>
                    <a:pt x="5610" y="339"/>
                  </a:cubicBezTo>
                  <a:lnTo>
                    <a:pt x="5590" y="339"/>
                  </a:lnTo>
                  <a:cubicBezTo>
                    <a:pt x="5570" y="339"/>
                    <a:pt x="5530" y="319"/>
                    <a:pt x="5511" y="319"/>
                  </a:cubicBezTo>
                  <a:lnTo>
                    <a:pt x="5292" y="239"/>
                  </a:lnTo>
                  <a:cubicBezTo>
                    <a:pt x="5272" y="239"/>
                    <a:pt x="5232" y="219"/>
                    <a:pt x="5212" y="219"/>
                  </a:cubicBezTo>
                  <a:cubicBezTo>
                    <a:pt x="5192" y="219"/>
                    <a:pt x="5192" y="219"/>
                    <a:pt x="5172" y="199"/>
                  </a:cubicBezTo>
                  <a:cubicBezTo>
                    <a:pt x="5133" y="199"/>
                    <a:pt x="5113" y="180"/>
                    <a:pt x="5073" y="180"/>
                  </a:cubicBezTo>
                  <a:cubicBezTo>
                    <a:pt x="4993" y="140"/>
                    <a:pt x="4914" y="120"/>
                    <a:pt x="4834" y="120"/>
                  </a:cubicBezTo>
                  <a:cubicBezTo>
                    <a:pt x="4814" y="120"/>
                    <a:pt x="4794" y="120"/>
                    <a:pt x="4794" y="100"/>
                  </a:cubicBezTo>
                  <a:cubicBezTo>
                    <a:pt x="4775" y="100"/>
                    <a:pt x="4735" y="100"/>
                    <a:pt x="4695" y="80"/>
                  </a:cubicBezTo>
                  <a:cubicBezTo>
                    <a:pt x="4615" y="80"/>
                    <a:pt x="4576" y="40"/>
                    <a:pt x="4496" y="40"/>
                  </a:cubicBezTo>
                  <a:cubicBezTo>
                    <a:pt x="4476" y="40"/>
                    <a:pt x="4436" y="40"/>
                    <a:pt x="4416" y="20"/>
                  </a:cubicBezTo>
                  <a:lnTo>
                    <a:pt x="4337" y="20"/>
                  </a:lnTo>
                  <a:cubicBezTo>
                    <a:pt x="4297" y="20"/>
                    <a:pt x="4218" y="0"/>
                    <a:pt x="4178"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21"/>
            <p:cNvSpPr/>
            <p:nvPr/>
          </p:nvSpPr>
          <p:spPr>
            <a:xfrm>
              <a:off x="6241117" y="4360173"/>
              <a:ext cx="364099" cy="143897"/>
            </a:xfrm>
            <a:custGeom>
              <a:avLst/>
              <a:gdLst/>
              <a:ahLst/>
              <a:cxnLst/>
              <a:rect l="l" t="t" r="r" b="b"/>
              <a:pathLst>
                <a:path w="10822" h="4277" extrusionOk="0">
                  <a:moveTo>
                    <a:pt x="10802" y="20"/>
                  </a:moveTo>
                  <a:lnTo>
                    <a:pt x="10802" y="358"/>
                  </a:lnTo>
                  <a:cubicBezTo>
                    <a:pt x="10822" y="318"/>
                    <a:pt x="10822" y="298"/>
                    <a:pt x="10822" y="278"/>
                  </a:cubicBezTo>
                  <a:lnTo>
                    <a:pt x="10822" y="199"/>
                  </a:lnTo>
                  <a:lnTo>
                    <a:pt x="10822" y="119"/>
                  </a:lnTo>
                  <a:cubicBezTo>
                    <a:pt x="10822" y="99"/>
                    <a:pt x="10822" y="60"/>
                    <a:pt x="10802" y="20"/>
                  </a:cubicBezTo>
                  <a:close/>
                  <a:moveTo>
                    <a:pt x="0" y="0"/>
                  </a:moveTo>
                  <a:lnTo>
                    <a:pt x="0" y="1154"/>
                  </a:lnTo>
                  <a:cubicBezTo>
                    <a:pt x="0" y="1949"/>
                    <a:pt x="517" y="2765"/>
                    <a:pt x="1591" y="3382"/>
                  </a:cubicBezTo>
                  <a:cubicBezTo>
                    <a:pt x="1711" y="3461"/>
                    <a:pt x="1830" y="3541"/>
                    <a:pt x="1989" y="3581"/>
                  </a:cubicBezTo>
                  <a:cubicBezTo>
                    <a:pt x="2029" y="3620"/>
                    <a:pt x="2089" y="3640"/>
                    <a:pt x="2129" y="3640"/>
                  </a:cubicBezTo>
                  <a:cubicBezTo>
                    <a:pt x="2208" y="3660"/>
                    <a:pt x="2288" y="3720"/>
                    <a:pt x="2387" y="3740"/>
                  </a:cubicBezTo>
                  <a:cubicBezTo>
                    <a:pt x="2407" y="3740"/>
                    <a:pt x="2407" y="3740"/>
                    <a:pt x="2427" y="3760"/>
                  </a:cubicBezTo>
                  <a:cubicBezTo>
                    <a:pt x="2447" y="3760"/>
                    <a:pt x="2507" y="3780"/>
                    <a:pt x="2526" y="3780"/>
                  </a:cubicBezTo>
                  <a:cubicBezTo>
                    <a:pt x="2626" y="3839"/>
                    <a:pt x="2745" y="3859"/>
                    <a:pt x="2845" y="3919"/>
                  </a:cubicBezTo>
                  <a:cubicBezTo>
                    <a:pt x="2904" y="3919"/>
                    <a:pt x="2924" y="3939"/>
                    <a:pt x="2984" y="3939"/>
                  </a:cubicBezTo>
                  <a:cubicBezTo>
                    <a:pt x="3004" y="3939"/>
                    <a:pt x="3024" y="3959"/>
                    <a:pt x="3044" y="3959"/>
                  </a:cubicBezTo>
                  <a:cubicBezTo>
                    <a:pt x="3143" y="3979"/>
                    <a:pt x="3282" y="4018"/>
                    <a:pt x="3382" y="4038"/>
                  </a:cubicBezTo>
                  <a:cubicBezTo>
                    <a:pt x="3402" y="4038"/>
                    <a:pt x="3422" y="4038"/>
                    <a:pt x="3442" y="4058"/>
                  </a:cubicBezTo>
                  <a:cubicBezTo>
                    <a:pt x="3501" y="4078"/>
                    <a:pt x="3541" y="4078"/>
                    <a:pt x="3621" y="4118"/>
                  </a:cubicBezTo>
                  <a:cubicBezTo>
                    <a:pt x="3720" y="4138"/>
                    <a:pt x="3800" y="4158"/>
                    <a:pt x="3899" y="4158"/>
                  </a:cubicBezTo>
                  <a:lnTo>
                    <a:pt x="3919" y="4158"/>
                  </a:lnTo>
                  <a:cubicBezTo>
                    <a:pt x="3999" y="4177"/>
                    <a:pt x="4078" y="4177"/>
                    <a:pt x="4138" y="4177"/>
                  </a:cubicBezTo>
                  <a:cubicBezTo>
                    <a:pt x="4197" y="4177"/>
                    <a:pt x="4217" y="4177"/>
                    <a:pt x="4277" y="4217"/>
                  </a:cubicBezTo>
                  <a:cubicBezTo>
                    <a:pt x="4376" y="4217"/>
                    <a:pt x="4436" y="4237"/>
                    <a:pt x="4536" y="4237"/>
                  </a:cubicBezTo>
                  <a:cubicBezTo>
                    <a:pt x="4595" y="4237"/>
                    <a:pt x="4615" y="4237"/>
                    <a:pt x="4675" y="4257"/>
                  </a:cubicBezTo>
                  <a:lnTo>
                    <a:pt x="4794" y="4257"/>
                  </a:lnTo>
                  <a:cubicBezTo>
                    <a:pt x="4894" y="4257"/>
                    <a:pt x="4973" y="4257"/>
                    <a:pt x="5073" y="4277"/>
                  </a:cubicBezTo>
                  <a:lnTo>
                    <a:pt x="5988" y="4277"/>
                  </a:lnTo>
                  <a:cubicBezTo>
                    <a:pt x="6107" y="4277"/>
                    <a:pt x="6226" y="4257"/>
                    <a:pt x="6346" y="4257"/>
                  </a:cubicBezTo>
                  <a:lnTo>
                    <a:pt x="6425" y="4257"/>
                  </a:lnTo>
                  <a:cubicBezTo>
                    <a:pt x="6445" y="4257"/>
                    <a:pt x="6505" y="4257"/>
                    <a:pt x="6525" y="4237"/>
                  </a:cubicBezTo>
                  <a:cubicBezTo>
                    <a:pt x="6664" y="4217"/>
                    <a:pt x="6783" y="4217"/>
                    <a:pt x="6903" y="4177"/>
                  </a:cubicBezTo>
                  <a:cubicBezTo>
                    <a:pt x="6923" y="4177"/>
                    <a:pt x="6963" y="4177"/>
                    <a:pt x="7002" y="4158"/>
                  </a:cubicBezTo>
                  <a:lnTo>
                    <a:pt x="7062" y="4158"/>
                  </a:lnTo>
                  <a:cubicBezTo>
                    <a:pt x="7102" y="4158"/>
                    <a:pt x="7181" y="4138"/>
                    <a:pt x="7221" y="4138"/>
                  </a:cubicBezTo>
                  <a:lnTo>
                    <a:pt x="7520" y="4058"/>
                  </a:lnTo>
                  <a:cubicBezTo>
                    <a:pt x="7599" y="4038"/>
                    <a:pt x="7679" y="4018"/>
                    <a:pt x="7758" y="4018"/>
                  </a:cubicBezTo>
                  <a:cubicBezTo>
                    <a:pt x="7858" y="3979"/>
                    <a:pt x="7957" y="3959"/>
                    <a:pt x="8017" y="3939"/>
                  </a:cubicBezTo>
                  <a:cubicBezTo>
                    <a:pt x="8057" y="3939"/>
                    <a:pt x="8077" y="3939"/>
                    <a:pt x="8077" y="3919"/>
                  </a:cubicBezTo>
                  <a:cubicBezTo>
                    <a:pt x="8176" y="3879"/>
                    <a:pt x="8295" y="3839"/>
                    <a:pt x="8395" y="3780"/>
                  </a:cubicBezTo>
                  <a:cubicBezTo>
                    <a:pt x="8415" y="3780"/>
                    <a:pt x="8415" y="3760"/>
                    <a:pt x="8454" y="3760"/>
                  </a:cubicBezTo>
                  <a:cubicBezTo>
                    <a:pt x="8574" y="3720"/>
                    <a:pt x="8673" y="3660"/>
                    <a:pt x="8793" y="3620"/>
                  </a:cubicBezTo>
                  <a:cubicBezTo>
                    <a:pt x="8813" y="3581"/>
                    <a:pt x="8872" y="3581"/>
                    <a:pt x="8892" y="3561"/>
                  </a:cubicBezTo>
                  <a:cubicBezTo>
                    <a:pt x="9011" y="3521"/>
                    <a:pt x="9151" y="3441"/>
                    <a:pt x="9270" y="3362"/>
                  </a:cubicBezTo>
                  <a:cubicBezTo>
                    <a:pt x="9290" y="3342"/>
                    <a:pt x="9310" y="3342"/>
                    <a:pt x="9350" y="3322"/>
                  </a:cubicBezTo>
                  <a:cubicBezTo>
                    <a:pt x="9370" y="3322"/>
                    <a:pt x="9389" y="3282"/>
                    <a:pt x="9389" y="3262"/>
                  </a:cubicBezTo>
                  <a:cubicBezTo>
                    <a:pt x="9409" y="3243"/>
                    <a:pt x="9469" y="3223"/>
                    <a:pt x="9489" y="3223"/>
                  </a:cubicBezTo>
                  <a:cubicBezTo>
                    <a:pt x="9509" y="3183"/>
                    <a:pt x="9549" y="3163"/>
                    <a:pt x="9568" y="3163"/>
                  </a:cubicBezTo>
                  <a:cubicBezTo>
                    <a:pt x="9588" y="3143"/>
                    <a:pt x="9608" y="3123"/>
                    <a:pt x="9668" y="3083"/>
                  </a:cubicBezTo>
                  <a:cubicBezTo>
                    <a:pt x="9688" y="3063"/>
                    <a:pt x="9708" y="3044"/>
                    <a:pt x="9747" y="3044"/>
                  </a:cubicBezTo>
                  <a:lnTo>
                    <a:pt x="9807" y="2964"/>
                  </a:lnTo>
                  <a:cubicBezTo>
                    <a:pt x="9847" y="2944"/>
                    <a:pt x="9867" y="2924"/>
                    <a:pt x="9887" y="2924"/>
                  </a:cubicBezTo>
                  <a:lnTo>
                    <a:pt x="9966" y="2845"/>
                  </a:lnTo>
                  <a:lnTo>
                    <a:pt x="9986" y="2825"/>
                  </a:lnTo>
                  <a:lnTo>
                    <a:pt x="10006" y="2785"/>
                  </a:lnTo>
                  <a:lnTo>
                    <a:pt x="10145" y="2666"/>
                  </a:lnTo>
                  <a:lnTo>
                    <a:pt x="10185" y="2626"/>
                  </a:lnTo>
                  <a:cubicBezTo>
                    <a:pt x="10245" y="2566"/>
                    <a:pt x="10285" y="2526"/>
                    <a:pt x="10344" y="2447"/>
                  </a:cubicBezTo>
                  <a:cubicBezTo>
                    <a:pt x="10344" y="2427"/>
                    <a:pt x="10364" y="2427"/>
                    <a:pt x="10364" y="2387"/>
                  </a:cubicBezTo>
                  <a:cubicBezTo>
                    <a:pt x="10384" y="2367"/>
                    <a:pt x="10404" y="2327"/>
                    <a:pt x="10444" y="2288"/>
                  </a:cubicBezTo>
                  <a:cubicBezTo>
                    <a:pt x="10464" y="2268"/>
                    <a:pt x="10464" y="2248"/>
                    <a:pt x="10484" y="2248"/>
                  </a:cubicBezTo>
                  <a:cubicBezTo>
                    <a:pt x="10503" y="2228"/>
                    <a:pt x="10543" y="2168"/>
                    <a:pt x="10543" y="2148"/>
                  </a:cubicBezTo>
                  <a:cubicBezTo>
                    <a:pt x="10543" y="2148"/>
                    <a:pt x="10543" y="2129"/>
                    <a:pt x="10563" y="2129"/>
                  </a:cubicBezTo>
                  <a:cubicBezTo>
                    <a:pt x="10563" y="2089"/>
                    <a:pt x="10583" y="2089"/>
                    <a:pt x="10583" y="2069"/>
                  </a:cubicBezTo>
                  <a:cubicBezTo>
                    <a:pt x="10603" y="2049"/>
                    <a:pt x="10603" y="2029"/>
                    <a:pt x="10643" y="1989"/>
                  </a:cubicBezTo>
                  <a:cubicBezTo>
                    <a:pt x="10643" y="1969"/>
                    <a:pt x="10663" y="1949"/>
                    <a:pt x="10663" y="1930"/>
                  </a:cubicBezTo>
                  <a:cubicBezTo>
                    <a:pt x="10663" y="1890"/>
                    <a:pt x="10682" y="1870"/>
                    <a:pt x="10682" y="1850"/>
                  </a:cubicBezTo>
                  <a:cubicBezTo>
                    <a:pt x="10682" y="1850"/>
                    <a:pt x="10682" y="1830"/>
                    <a:pt x="10702" y="1830"/>
                  </a:cubicBezTo>
                  <a:lnTo>
                    <a:pt x="10702" y="1790"/>
                  </a:lnTo>
                  <a:cubicBezTo>
                    <a:pt x="10702" y="1770"/>
                    <a:pt x="10722" y="1751"/>
                    <a:pt x="10722" y="1731"/>
                  </a:cubicBezTo>
                  <a:cubicBezTo>
                    <a:pt x="10722" y="1691"/>
                    <a:pt x="10762" y="1671"/>
                    <a:pt x="10762" y="1651"/>
                  </a:cubicBezTo>
                  <a:cubicBezTo>
                    <a:pt x="10762" y="1631"/>
                    <a:pt x="10782" y="1591"/>
                    <a:pt x="10782" y="1572"/>
                  </a:cubicBezTo>
                  <a:lnTo>
                    <a:pt x="10782" y="1532"/>
                  </a:lnTo>
                  <a:lnTo>
                    <a:pt x="10782" y="1492"/>
                  </a:lnTo>
                  <a:cubicBezTo>
                    <a:pt x="10782" y="1472"/>
                    <a:pt x="10782" y="1452"/>
                    <a:pt x="10802" y="1432"/>
                  </a:cubicBezTo>
                  <a:lnTo>
                    <a:pt x="10802" y="1353"/>
                  </a:lnTo>
                  <a:lnTo>
                    <a:pt x="10802" y="1273"/>
                  </a:lnTo>
                  <a:lnTo>
                    <a:pt x="10802" y="1213"/>
                  </a:lnTo>
                  <a:lnTo>
                    <a:pt x="10802" y="1174"/>
                  </a:lnTo>
                  <a:lnTo>
                    <a:pt x="10802" y="358"/>
                  </a:lnTo>
                  <a:cubicBezTo>
                    <a:pt x="10802" y="378"/>
                    <a:pt x="10802" y="398"/>
                    <a:pt x="10782" y="418"/>
                  </a:cubicBezTo>
                  <a:cubicBezTo>
                    <a:pt x="10782" y="458"/>
                    <a:pt x="10782" y="477"/>
                    <a:pt x="10762" y="497"/>
                  </a:cubicBezTo>
                  <a:cubicBezTo>
                    <a:pt x="10762" y="537"/>
                    <a:pt x="10742" y="557"/>
                    <a:pt x="10742" y="577"/>
                  </a:cubicBezTo>
                  <a:cubicBezTo>
                    <a:pt x="10742" y="597"/>
                    <a:pt x="10702" y="617"/>
                    <a:pt x="10702" y="656"/>
                  </a:cubicBezTo>
                  <a:cubicBezTo>
                    <a:pt x="10702" y="676"/>
                    <a:pt x="10682" y="696"/>
                    <a:pt x="10682" y="736"/>
                  </a:cubicBezTo>
                  <a:cubicBezTo>
                    <a:pt x="10682" y="756"/>
                    <a:pt x="10663" y="776"/>
                    <a:pt x="10663" y="796"/>
                  </a:cubicBezTo>
                  <a:cubicBezTo>
                    <a:pt x="10663" y="835"/>
                    <a:pt x="10643" y="855"/>
                    <a:pt x="10643" y="875"/>
                  </a:cubicBezTo>
                  <a:cubicBezTo>
                    <a:pt x="10603" y="895"/>
                    <a:pt x="10603" y="935"/>
                    <a:pt x="10583" y="955"/>
                  </a:cubicBezTo>
                  <a:cubicBezTo>
                    <a:pt x="10583" y="975"/>
                    <a:pt x="10563" y="995"/>
                    <a:pt x="10563" y="1034"/>
                  </a:cubicBezTo>
                  <a:cubicBezTo>
                    <a:pt x="10543" y="1054"/>
                    <a:pt x="10503" y="1094"/>
                    <a:pt x="10503" y="1134"/>
                  </a:cubicBezTo>
                  <a:cubicBezTo>
                    <a:pt x="10484" y="1154"/>
                    <a:pt x="10484" y="1174"/>
                    <a:pt x="10464" y="1174"/>
                  </a:cubicBezTo>
                  <a:cubicBezTo>
                    <a:pt x="10444" y="1194"/>
                    <a:pt x="10404" y="1253"/>
                    <a:pt x="10384" y="1273"/>
                  </a:cubicBezTo>
                  <a:cubicBezTo>
                    <a:pt x="10384" y="1293"/>
                    <a:pt x="10364" y="1293"/>
                    <a:pt x="10364" y="1333"/>
                  </a:cubicBezTo>
                  <a:cubicBezTo>
                    <a:pt x="10304" y="1373"/>
                    <a:pt x="10265" y="1432"/>
                    <a:pt x="10205" y="1492"/>
                  </a:cubicBezTo>
                  <a:lnTo>
                    <a:pt x="10165" y="1552"/>
                  </a:lnTo>
                  <a:lnTo>
                    <a:pt x="10046" y="1671"/>
                  </a:lnTo>
                  <a:cubicBezTo>
                    <a:pt x="10006" y="1691"/>
                    <a:pt x="9986" y="1691"/>
                    <a:pt x="9986" y="1711"/>
                  </a:cubicBezTo>
                  <a:lnTo>
                    <a:pt x="9907" y="1790"/>
                  </a:lnTo>
                  <a:cubicBezTo>
                    <a:pt x="9887" y="1830"/>
                    <a:pt x="9867" y="1850"/>
                    <a:pt x="9847" y="1850"/>
                  </a:cubicBezTo>
                  <a:lnTo>
                    <a:pt x="9767" y="1930"/>
                  </a:lnTo>
                  <a:cubicBezTo>
                    <a:pt x="9747" y="1949"/>
                    <a:pt x="9708" y="1969"/>
                    <a:pt x="9688" y="1969"/>
                  </a:cubicBezTo>
                  <a:cubicBezTo>
                    <a:pt x="9668" y="1989"/>
                    <a:pt x="9648" y="2009"/>
                    <a:pt x="9588" y="2049"/>
                  </a:cubicBezTo>
                  <a:cubicBezTo>
                    <a:pt x="9568" y="2069"/>
                    <a:pt x="9549" y="2089"/>
                    <a:pt x="9509" y="2089"/>
                  </a:cubicBezTo>
                  <a:cubicBezTo>
                    <a:pt x="9489" y="2129"/>
                    <a:pt x="9449" y="2148"/>
                    <a:pt x="9409" y="2148"/>
                  </a:cubicBezTo>
                  <a:cubicBezTo>
                    <a:pt x="9370" y="2168"/>
                    <a:pt x="9350" y="2188"/>
                    <a:pt x="9290" y="2208"/>
                  </a:cubicBezTo>
                  <a:cubicBezTo>
                    <a:pt x="9171" y="2288"/>
                    <a:pt x="9051" y="2347"/>
                    <a:pt x="8912" y="2427"/>
                  </a:cubicBezTo>
                  <a:cubicBezTo>
                    <a:pt x="8892" y="2447"/>
                    <a:pt x="8852" y="2447"/>
                    <a:pt x="8813" y="2467"/>
                  </a:cubicBezTo>
                  <a:cubicBezTo>
                    <a:pt x="8693" y="2506"/>
                    <a:pt x="8594" y="2566"/>
                    <a:pt x="8474" y="2626"/>
                  </a:cubicBezTo>
                  <a:cubicBezTo>
                    <a:pt x="8454" y="2626"/>
                    <a:pt x="8454" y="2646"/>
                    <a:pt x="8415" y="2646"/>
                  </a:cubicBezTo>
                  <a:cubicBezTo>
                    <a:pt x="8295" y="2686"/>
                    <a:pt x="8176" y="2745"/>
                    <a:pt x="8017" y="2765"/>
                  </a:cubicBezTo>
                  <a:cubicBezTo>
                    <a:pt x="7917" y="2785"/>
                    <a:pt x="7858" y="2825"/>
                    <a:pt x="7758" y="2845"/>
                  </a:cubicBezTo>
                  <a:cubicBezTo>
                    <a:pt x="7679" y="2865"/>
                    <a:pt x="7599" y="2884"/>
                    <a:pt x="7520" y="2884"/>
                  </a:cubicBezTo>
                  <a:lnTo>
                    <a:pt x="7221" y="2964"/>
                  </a:lnTo>
                  <a:cubicBezTo>
                    <a:pt x="7161" y="2984"/>
                    <a:pt x="7082" y="2984"/>
                    <a:pt x="7002" y="3024"/>
                  </a:cubicBezTo>
                  <a:cubicBezTo>
                    <a:pt x="6982" y="3024"/>
                    <a:pt x="6963" y="3024"/>
                    <a:pt x="6903" y="3044"/>
                  </a:cubicBezTo>
                  <a:cubicBezTo>
                    <a:pt x="6783" y="3063"/>
                    <a:pt x="6664" y="3063"/>
                    <a:pt x="6525" y="3083"/>
                  </a:cubicBezTo>
                  <a:cubicBezTo>
                    <a:pt x="6505" y="3083"/>
                    <a:pt x="6465" y="3083"/>
                    <a:pt x="6425" y="3123"/>
                  </a:cubicBezTo>
                  <a:cubicBezTo>
                    <a:pt x="6286" y="3143"/>
                    <a:pt x="6127" y="3143"/>
                    <a:pt x="5988" y="3143"/>
                  </a:cubicBezTo>
                  <a:lnTo>
                    <a:pt x="5073" y="3143"/>
                  </a:lnTo>
                  <a:cubicBezTo>
                    <a:pt x="4973" y="3143"/>
                    <a:pt x="4894" y="3143"/>
                    <a:pt x="4794" y="3123"/>
                  </a:cubicBezTo>
                  <a:cubicBezTo>
                    <a:pt x="4715" y="3123"/>
                    <a:pt x="4615" y="3083"/>
                    <a:pt x="4536" y="3083"/>
                  </a:cubicBezTo>
                  <a:cubicBezTo>
                    <a:pt x="4436" y="3083"/>
                    <a:pt x="4376" y="3063"/>
                    <a:pt x="4277" y="3063"/>
                  </a:cubicBezTo>
                  <a:cubicBezTo>
                    <a:pt x="4138" y="3044"/>
                    <a:pt x="4018" y="3044"/>
                    <a:pt x="3919" y="3024"/>
                  </a:cubicBezTo>
                  <a:lnTo>
                    <a:pt x="3899" y="3024"/>
                  </a:lnTo>
                  <a:cubicBezTo>
                    <a:pt x="3740" y="2984"/>
                    <a:pt x="3601" y="2964"/>
                    <a:pt x="3442" y="2924"/>
                  </a:cubicBezTo>
                  <a:cubicBezTo>
                    <a:pt x="3422" y="2924"/>
                    <a:pt x="3402" y="2924"/>
                    <a:pt x="3382" y="2884"/>
                  </a:cubicBezTo>
                  <a:cubicBezTo>
                    <a:pt x="3223" y="2865"/>
                    <a:pt x="3103" y="2825"/>
                    <a:pt x="2984" y="2785"/>
                  </a:cubicBezTo>
                  <a:cubicBezTo>
                    <a:pt x="2924" y="2785"/>
                    <a:pt x="2904" y="2765"/>
                    <a:pt x="2845" y="2765"/>
                  </a:cubicBezTo>
                  <a:cubicBezTo>
                    <a:pt x="2745" y="2745"/>
                    <a:pt x="2626" y="2686"/>
                    <a:pt x="2526" y="2646"/>
                  </a:cubicBezTo>
                  <a:cubicBezTo>
                    <a:pt x="2507" y="2646"/>
                    <a:pt x="2447" y="2626"/>
                    <a:pt x="2427" y="2626"/>
                  </a:cubicBezTo>
                  <a:cubicBezTo>
                    <a:pt x="2328" y="2566"/>
                    <a:pt x="2228" y="2546"/>
                    <a:pt x="2129" y="2487"/>
                  </a:cubicBezTo>
                  <a:cubicBezTo>
                    <a:pt x="2089" y="2467"/>
                    <a:pt x="2029" y="2447"/>
                    <a:pt x="1989" y="2447"/>
                  </a:cubicBezTo>
                  <a:cubicBezTo>
                    <a:pt x="1850" y="2367"/>
                    <a:pt x="1711" y="2327"/>
                    <a:pt x="1591" y="2248"/>
                  </a:cubicBezTo>
                  <a:cubicBezTo>
                    <a:pt x="517" y="1631"/>
                    <a:pt x="0" y="835"/>
                    <a:pt x="0" y="0"/>
                  </a:cubicBez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21"/>
            <p:cNvSpPr/>
            <p:nvPr/>
          </p:nvSpPr>
          <p:spPr>
            <a:xfrm>
              <a:off x="6223689" y="4254665"/>
              <a:ext cx="399593" cy="210613"/>
            </a:xfrm>
            <a:custGeom>
              <a:avLst/>
              <a:gdLst/>
              <a:ahLst/>
              <a:cxnLst/>
              <a:rect l="l" t="t" r="r" b="b"/>
              <a:pathLst>
                <a:path w="11877" h="6260" extrusionOk="0">
                  <a:moveTo>
                    <a:pt x="5922" y="1030"/>
                  </a:moveTo>
                  <a:cubicBezTo>
                    <a:pt x="6847" y="1030"/>
                    <a:pt x="7774" y="1234"/>
                    <a:pt x="8495" y="1644"/>
                  </a:cubicBezTo>
                  <a:cubicBezTo>
                    <a:pt x="9888" y="2460"/>
                    <a:pt x="9888" y="3792"/>
                    <a:pt x="8495" y="4608"/>
                  </a:cubicBezTo>
                  <a:cubicBezTo>
                    <a:pt x="7783" y="5003"/>
                    <a:pt x="6870" y="5202"/>
                    <a:pt x="5956" y="5202"/>
                  </a:cubicBezTo>
                  <a:cubicBezTo>
                    <a:pt x="5030" y="5202"/>
                    <a:pt x="4103" y="4998"/>
                    <a:pt x="3383" y="4588"/>
                  </a:cubicBezTo>
                  <a:cubicBezTo>
                    <a:pt x="1970" y="3792"/>
                    <a:pt x="1970" y="2440"/>
                    <a:pt x="3383" y="1624"/>
                  </a:cubicBezTo>
                  <a:cubicBezTo>
                    <a:pt x="4094" y="1229"/>
                    <a:pt x="5007" y="1030"/>
                    <a:pt x="5922" y="1030"/>
                  </a:cubicBezTo>
                  <a:close/>
                  <a:moveTo>
                    <a:pt x="5888" y="0"/>
                  </a:moveTo>
                  <a:cubicBezTo>
                    <a:pt x="4528" y="0"/>
                    <a:pt x="3171" y="299"/>
                    <a:pt x="2129" y="908"/>
                  </a:cubicBezTo>
                  <a:cubicBezTo>
                    <a:pt x="1" y="2121"/>
                    <a:pt x="1" y="4111"/>
                    <a:pt x="2129" y="5324"/>
                  </a:cubicBezTo>
                  <a:cubicBezTo>
                    <a:pt x="3192" y="5946"/>
                    <a:pt x="4583" y="6259"/>
                    <a:pt x="5972" y="6259"/>
                  </a:cubicBezTo>
                  <a:cubicBezTo>
                    <a:pt x="7339" y="6259"/>
                    <a:pt x="8702" y="5956"/>
                    <a:pt x="9748" y="5344"/>
                  </a:cubicBezTo>
                  <a:cubicBezTo>
                    <a:pt x="11877" y="4131"/>
                    <a:pt x="11877" y="2141"/>
                    <a:pt x="9748" y="928"/>
                  </a:cubicBezTo>
                  <a:cubicBezTo>
                    <a:pt x="8681" y="314"/>
                    <a:pt x="7283" y="0"/>
                    <a:pt x="5888"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21"/>
            <p:cNvSpPr/>
            <p:nvPr/>
          </p:nvSpPr>
          <p:spPr>
            <a:xfrm>
              <a:off x="6198927" y="3909069"/>
              <a:ext cx="214886" cy="542985"/>
            </a:xfrm>
            <a:custGeom>
              <a:avLst/>
              <a:gdLst/>
              <a:ahLst/>
              <a:cxnLst/>
              <a:rect l="l" t="t" r="r" b="b"/>
              <a:pathLst>
                <a:path w="6387" h="16139" extrusionOk="0">
                  <a:moveTo>
                    <a:pt x="299" y="0"/>
                  </a:moveTo>
                  <a:cubicBezTo>
                    <a:pt x="1" y="557"/>
                    <a:pt x="21" y="1751"/>
                    <a:pt x="140" y="2368"/>
                  </a:cubicBezTo>
                  <a:cubicBezTo>
                    <a:pt x="259" y="2885"/>
                    <a:pt x="717" y="3263"/>
                    <a:pt x="1015" y="3680"/>
                  </a:cubicBezTo>
                  <a:cubicBezTo>
                    <a:pt x="1453" y="4277"/>
                    <a:pt x="1612" y="5053"/>
                    <a:pt x="1592" y="5769"/>
                  </a:cubicBezTo>
                  <a:cubicBezTo>
                    <a:pt x="1572" y="6227"/>
                    <a:pt x="1493" y="6625"/>
                    <a:pt x="1632" y="7042"/>
                  </a:cubicBezTo>
                  <a:cubicBezTo>
                    <a:pt x="2070" y="8216"/>
                    <a:pt x="3562" y="8117"/>
                    <a:pt x="3462" y="9589"/>
                  </a:cubicBezTo>
                  <a:cubicBezTo>
                    <a:pt x="3383" y="10802"/>
                    <a:pt x="2567" y="11876"/>
                    <a:pt x="2865" y="13110"/>
                  </a:cubicBezTo>
                  <a:cubicBezTo>
                    <a:pt x="3104" y="14204"/>
                    <a:pt x="3761" y="15556"/>
                    <a:pt x="4855" y="16034"/>
                  </a:cubicBezTo>
                  <a:cubicBezTo>
                    <a:pt x="4869" y="16063"/>
                    <a:pt x="4916" y="16081"/>
                    <a:pt x="4955" y="16081"/>
                  </a:cubicBezTo>
                  <a:cubicBezTo>
                    <a:pt x="4970" y="16081"/>
                    <a:pt x="4983" y="16079"/>
                    <a:pt x="4994" y="16074"/>
                  </a:cubicBezTo>
                  <a:cubicBezTo>
                    <a:pt x="5014" y="16094"/>
                    <a:pt x="5073" y="16094"/>
                    <a:pt x="5093" y="16133"/>
                  </a:cubicBezTo>
                  <a:cubicBezTo>
                    <a:pt x="5111" y="16137"/>
                    <a:pt x="5128" y="16139"/>
                    <a:pt x="5144" y="16139"/>
                  </a:cubicBezTo>
                  <a:cubicBezTo>
                    <a:pt x="5298" y="16139"/>
                    <a:pt x="5410" y="15981"/>
                    <a:pt x="5392" y="15855"/>
                  </a:cubicBezTo>
                  <a:cubicBezTo>
                    <a:pt x="6168" y="15238"/>
                    <a:pt x="6386" y="13806"/>
                    <a:pt x="6247" y="12990"/>
                  </a:cubicBezTo>
                  <a:cubicBezTo>
                    <a:pt x="6108" y="12274"/>
                    <a:pt x="5491" y="11876"/>
                    <a:pt x="5233" y="11220"/>
                  </a:cubicBezTo>
                  <a:cubicBezTo>
                    <a:pt x="4954" y="10623"/>
                    <a:pt x="4934" y="9947"/>
                    <a:pt x="5173" y="9330"/>
                  </a:cubicBezTo>
                  <a:cubicBezTo>
                    <a:pt x="5531" y="8455"/>
                    <a:pt x="5312" y="7520"/>
                    <a:pt x="4676" y="6843"/>
                  </a:cubicBezTo>
                  <a:cubicBezTo>
                    <a:pt x="4158" y="6267"/>
                    <a:pt x="3343" y="5948"/>
                    <a:pt x="2985" y="5232"/>
                  </a:cubicBezTo>
                  <a:cubicBezTo>
                    <a:pt x="2666" y="4576"/>
                    <a:pt x="2826" y="3760"/>
                    <a:pt x="2627" y="3064"/>
                  </a:cubicBezTo>
                  <a:cubicBezTo>
                    <a:pt x="2448" y="2288"/>
                    <a:pt x="1871" y="1791"/>
                    <a:pt x="1334" y="1194"/>
                  </a:cubicBezTo>
                  <a:cubicBezTo>
                    <a:pt x="1015" y="796"/>
                    <a:pt x="797" y="239"/>
                    <a:pt x="299"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21"/>
            <p:cNvSpPr/>
            <p:nvPr/>
          </p:nvSpPr>
          <p:spPr>
            <a:xfrm>
              <a:off x="6213663" y="3922796"/>
              <a:ext cx="166001" cy="530537"/>
            </a:xfrm>
            <a:custGeom>
              <a:avLst/>
              <a:gdLst/>
              <a:ahLst/>
              <a:cxnLst/>
              <a:rect l="l" t="t" r="r" b="b"/>
              <a:pathLst>
                <a:path w="4934" h="15769" extrusionOk="0">
                  <a:moveTo>
                    <a:pt x="3" y="0"/>
                  </a:moveTo>
                  <a:lnTo>
                    <a:pt x="3" y="0"/>
                  </a:lnTo>
                  <a:cubicBezTo>
                    <a:pt x="0" y="0"/>
                    <a:pt x="10" y="10"/>
                    <a:pt x="40" y="30"/>
                  </a:cubicBezTo>
                  <a:cubicBezTo>
                    <a:pt x="20" y="10"/>
                    <a:pt x="5" y="0"/>
                    <a:pt x="3" y="0"/>
                  </a:cubicBezTo>
                  <a:close/>
                  <a:moveTo>
                    <a:pt x="40" y="30"/>
                  </a:moveTo>
                  <a:cubicBezTo>
                    <a:pt x="199" y="686"/>
                    <a:pt x="339" y="1224"/>
                    <a:pt x="737" y="1820"/>
                  </a:cubicBezTo>
                  <a:cubicBezTo>
                    <a:pt x="1095" y="2357"/>
                    <a:pt x="1373" y="2875"/>
                    <a:pt x="1532" y="3531"/>
                  </a:cubicBezTo>
                  <a:cubicBezTo>
                    <a:pt x="1850" y="4844"/>
                    <a:pt x="2169" y="5898"/>
                    <a:pt x="3084" y="6933"/>
                  </a:cubicBezTo>
                  <a:cubicBezTo>
                    <a:pt x="3720" y="7689"/>
                    <a:pt x="3740" y="8504"/>
                    <a:pt x="3720" y="9419"/>
                  </a:cubicBezTo>
                  <a:cubicBezTo>
                    <a:pt x="3681" y="10135"/>
                    <a:pt x="3840" y="10812"/>
                    <a:pt x="3840" y="11528"/>
                  </a:cubicBezTo>
                  <a:cubicBezTo>
                    <a:pt x="3840" y="12184"/>
                    <a:pt x="4039" y="12662"/>
                    <a:pt x="4218" y="13278"/>
                  </a:cubicBezTo>
                  <a:cubicBezTo>
                    <a:pt x="4337" y="13756"/>
                    <a:pt x="4357" y="14253"/>
                    <a:pt x="4476" y="14711"/>
                  </a:cubicBezTo>
                  <a:cubicBezTo>
                    <a:pt x="4576" y="15049"/>
                    <a:pt x="4775" y="15387"/>
                    <a:pt x="4735" y="15745"/>
                  </a:cubicBezTo>
                  <a:cubicBezTo>
                    <a:pt x="4735" y="15757"/>
                    <a:pt x="4761" y="15768"/>
                    <a:pt x="4784" y="15768"/>
                  </a:cubicBezTo>
                  <a:cubicBezTo>
                    <a:pt x="4800" y="15768"/>
                    <a:pt x="4815" y="15762"/>
                    <a:pt x="4815" y="15745"/>
                  </a:cubicBezTo>
                  <a:cubicBezTo>
                    <a:pt x="4934" y="15148"/>
                    <a:pt x="4616" y="14472"/>
                    <a:pt x="4476" y="13895"/>
                  </a:cubicBezTo>
                  <a:cubicBezTo>
                    <a:pt x="4277" y="13020"/>
                    <a:pt x="3979" y="12264"/>
                    <a:pt x="3979" y="11369"/>
                  </a:cubicBezTo>
                  <a:cubicBezTo>
                    <a:pt x="3979" y="10613"/>
                    <a:pt x="3860" y="9877"/>
                    <a:pt x="3860" y="9121"/>
                  </a:cubicBezTo>
                  <a:cubicBezTo>
                    <a:pt x="3860" y="8643"/>
                    <a:pt x="3860" y="8106"/>
                    <a:pt x="3720" y="7649"/>
                  </a:cubicBezTo>
                  <a:cubicBezTo>
                    <a:pt x="3462" y="6933"/>
                    <a:pt x="2746" y="6435"/>
                    <a:pt x="2368" y="5799"/>
                  </a:cubicBezTo>
                  <a:cubicBezTo>
                    <a:pt x="1970" y="5103"/>
                    <a:pt x="1831" y="4347"/>
                    <a:pt x="1652" y="3611"/>
                  </a:cubicBezTo>
                  <a:cubicBezTo>
                    <a:pt x="1492" y="3034"/>
                    <a:pt x="1333" y="2536"/>
                    <a:pt x="995" y="2039"/>
                  </a:cubicBezTo>
                  <a:cubicBezTo>
                    <a:pt x="796" y="1761"/>
                    <a:pt x="577" y="1522"/>
                    <a:pt x="438" y="1224"/>
                  </a:cubicBezTo>
                  <a:cubicBezTo>
                    <a:pt x="239" y="846"/>
                    <a:pt x="180" y="428"/>
                    <a:pt x="40" y="3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21"/>
            <p:cNvSpPr/>
            <p:nvPr/>
          </p:nvSpPr>
          <p:spPr>
            <a:xfrm>
              <a:off x="6286604" y="3709625"/>
              <a:ext cx="199477" cy="759217"/>
            </a:xfrm>
            <a:custGeom>
              <a:avLst/>
              <a:gdLst/>
              <a:ahLst/>
              <a:cxnLst/>
              <a:rect l="l" t="t" r="r" b="b"/>
              <a:pathLst>
                <a:path w="5929" h="22566" extrusionOk="0">
                  <a:moveTo>
                    <a:pt x="4477" y="0"/>
                  </a:moveTo>
                  <a:cubicBezTo>
                    <a:pt x="3243" y="259"/>
                    <a:pt x="3044" y="1850"/>
                    <a:pt x="3044" y="2885"/>
                  </a:cubicBezTo>
                  <a:cubicBezTo>
                    <a:pt x="3005" y="4397"/>
                    <a:pt x="2686" y="5292"/>
                    <a:pt x="1851" y="6525"/>
                  </a:cubicBezTo>
                  <a:cubicBezTo>
                    <a:pt x="1194" y="7500"/>
                    <a:pt x="657" y="8375"/>
                    <a:pt x="896" y="9569"/>
                  </a:cubicBezTo>
                  <a:cubicBezTo>
                    <a:pt x="1095" y="10543"/>
                    <a:pt x="1910" y="11379"/>
                    <a:pt x="2109" y="12374"/>
                  </a:cubicBezTo>
                  <a:cubicBezTo>
                    <a:pt x="2368" y="13667"/>
                    <a:pt x="1194" y="14363"/>
                    <a:pt x="617" y="15377"/>
                  </a:cubicBezTo>
                  <a:cubicBezTo>
                    <a:pt x="100" y="16352"/>
                    <a:pt x="1" y="17506"/>
                    <a:pt x="558" y="18501"/>
                  </a:cubicBezTo>
                  <a:cubicBezTo>
                    <a:pt x="835" y="18999"/>
                    <a:pt x="4043" y="22566"/>
                    <a:pt x="4963" y="22566"/>
                  </a:cubicBezTo>
                  <a:cubicBezTo>
                    <a:pt x="5034" y="22566"/>
                    <a:pt x="5092" y="22545"/>
                    <a:pt x="5133" y="22499"/>
                  </a:cubicBezTo>
                  <a:cubicBezTo>
                    <a:pt x="5233" y="22419"/>
                    <a:pt x="5272" y="22260"/>
                    <a:pt x="5272" y="22041"/>
                  </a:cubicBezTo>
                  <a:cubicBezTo>
                    <a:pt x="5292" y="21604"/>
                    <a:pt x="5193" y="21027"/>
                    <a:pt x="5173" y="20788"/>
                  </a:cubicBezTo>
                  <a:cubicBezTo>
                    <a:pt x="5054" y="19316"/>
                    <a:pt x="3760" y="17625"/>
                    <a:pt x="4437" y="16233"/>
                  </a:cubicBezTo>
                  <a:cubicBezTo>
                    <a:pt x="4835" y="15417"/>
                    <a:pt x="5431" y="14721"/>
                    <a:pt x="5292" y="13746"/>
                  </a:cubicBezTo>
                  <a:cubicBezTo>
                    <a:pt x="5133" y="12592"/>
                    <a:pt x="4238" y="11876"/>
                    <a:pt x="4198" y="10643"/>
                  </a:cubicBezTo>
                  <a:cubicBezTo>
                    <a:pt x="4178" y="8813"/>
                    <a:pt x="5929" y="7758"/>
                    <a:pt x="5770" y="6008"/>
                  </a:cubicBezTo>
                  <a:cubicBezTo>
                    <a:pt x="5670" y="4973"/>
                    <a:pt x="5272" y="3979"/>
                    <a:pt x="5093" y="2925"/>
                  </a:cubicBezTo>
                  <a:cubicBezTo>
                    <a:pt x="4934" y="1930"/>
                    <a:pt x="4934" y="915"/>
                    <a:pt x="4477"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21"/>
            <p:cNvSpPr/>
            <p:nvPr/>
          </p:nvSpPr>
          <p:spPr>
            <a:xfrm>
              <a:off x="6354196" y="3736776"/>
              <a:ext cx="94305" cy="729778"/>
            </a:xfrm>
            <a:custGeom>
              <a:avLst/>
              <a:gdLst/>
              <a:ahLst/>
              <a:cxnLst/>
              <a:rect l="l" t="t" r="r" b="b"/>
              <a:pathLst>
                <a:path w="2803" h="21691" extrusionOk="0">
                  <a:moveTo>
                    <a:pt x="2572" y="1"/>
                  </a:moveTo>
                  <a:cubicBezTo>
                    <a:pt x="2569" y="1"/>
                    <a:pt x="2567" y="3"/>
                    <a:pt x="2567" y="9"/>
                  </a:cubicBezTo>
                  <a:cubicBezTo>
                    <a:pt x="1493" y="1819"/>
                    <a:pt x="2527" y="3828"/>
                    <a:pt x="1851" y="5678"/>
                  </a:cubicBezTo>
                  <a:cubicBezTo>
                    <a:pt x="1553" y="6494"/>
                    <a:pt x="876" y="7170"/>
                    <a:pt x="657" y="8006"/>
                  </a:cubicBezTo>
                  <a:cubicBezTo>
                    <a:pt x="399" y="8961"/>
                    <a:pt x="836" y="9955"/>
                    <a:pt x="996" y="10870"/>
                  </a:cubicBezTo>
                  <a:cubicBezTo>
                    <a:pt x="1234" y="12124"/>
                    <a:pt x="777" y="12780"/>
                    <a:pt x="379" y="13914"/>
                  </a:cubicBezTo>
                  <a:cubicBezTo>
                    <a:pt x="180" y="14451"/>
                    <a:pt x="140" y="15227"/>
                    <a:pt x="279" y="15804"/>
                  </a:cubicBezTo>
                  <a:cubicBezTo>
                    <a:pt x="538" y="16818"/>
                    <a:pt x="1055" y="17793"/>
                    <a:pt x="1433" y="18788"/>
                  </a:cubicBezTo>
                  <a:cubicBezTo>
                    <a:pt x="1791" y="19822"/>
                    <a:pt x="1990" y="20677"/>
                    <a:pt x="2547" y="21632"/>
                  </a:cubicBezTo>
                  <a:cubicBezTo>
                    <a:pt x="2571" y="21674"/>
                    <a:pt x="2605" y="21690"/>
                    <a:pt x="2639" y="21690"/>
                  </a:cubicBezTo>
                  <a:cubicBezTo>
                    <a:pt x="2720" y="21690"/>
                    <a:pt x="2802" y="21597"/>
                    <a:pt x="2746" y="21513"/>
                  </a:cubicBezTo>
                  <a:cubicBezTo>
                    <a:pt x="1831" y="19882"/>
                    <a:pt x="1234" y="17853"/>
                    <a:pt x="638" y="16102"/>
                  </a:cubicBezTo>
                  <a:cubicBezTo>
                    <a:pt x="1" y="14272"/>
                    <a:pt x="1632" y="12959"/>
                    <a:pt x="1334" y="11169"/>
                  </a:cubicBezTo>
                  <a:cubicBezTo>
                    <a:pt x="1155" y="10094"/>
                    <a:pt x="538" y="8901"/>
                    <a:pt x="956" y="7807"/>
                  </a:cubicBezTo>
                  <a:cubicBezTo>
                    <a:pt x="1254" y="7051"/>
                    <a:pt x="1831" y="6394"/>
                    <a:pt x="2090" y="5599"/>
                  </a:cubicBezTo>
                  <a:cubicBezTo>
                    <a:pt x="2746" y="3788"/>
                    <a:pt x="1672" y="1819"/>
                    <a:pt x="2627" y="29"/>
                  </a:cubicBezTo>
                  <a:cubicBezTo>
                    <a:pt x="2599" y="15"/>
                    <a:pt x="2580" y="1"/>
                    <a:pt x="257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21"/>
            <p:cNvSpPr/>
            <p:nvPr/>
          </p:nvSpPr>
          <p:spPr>
            <a:xfrm>
              <a:off x="6413108" y="3786569"/>
              <a:ext cx="237630" cy="674602"/>
            </a:xfrm>
            <a:custGeom>
              <a:avLst/>
              <a:gdLst/>
              <a:ahLst/>
              <a:cxnLst/>
              <a:rect l="l" t="t" r="r" b="b"/>
              <a:pathLst>
                <a:path w="7063" h="20051" extrusionOk="0">
                  <a:moveTo>
                    <a:pt x="6645" y="1"/>
                  </a:moveTo>
                  <a:cubicBezTo>
                    <a:pt x="6048" y="299"/>
                    <a:pt x="5829" y="1015"/>
                    <a:pt x="5411" y="1513"/>
                  </a:cubicBezTo>
                  <a:cubicBezTo>
                    <a:pt x="4815" y="2249"/>
                    <a:pt x="4158" y="2925"/>
                    <a:pt x="3919" y="3880"/>
                  </a:cubicBezTo>
                  <a:cubicBezTo>
                    <a:pt x="3720" y="4735"/>
                    <a:pt x="3979" y="5710"/>
                    <a:pt x="3621" y="6526"/>
                  </a:cubicBezTo>
                  <a:cubicBezTo>
                    <a:pt x="3223" y="7441"/>
                    <a:pt x="2268" y="7878"/>
                    <a:pt x="1671" y="8595"/>
                  </a:cubicBezTo>
                  <a:cubicBezTo>
                    <a:pt x="916" y="9470"/>
                    <a:pt x="737" y="10624"/>
                    <a:pt x="1214" y="11678"/>
                  </a:cubicBezTo>
                  <a:cubicBezTo>
                    <a:pt x="1572" y="12434"/>
                    <a:pt x="1572" y="13249"/>
                    <a:pt x="1294" y="14025"/>
                  </a:cubicBezTo>
                  <a:cubicBezTo>
                    <a:pt x="995" y="14841"/>
                    <a:pt x="279" y="15358"/>
                    <a:pt x="140" y="16253"/>
                  </a:cubicBezTo>
                  <a:cubicBezTo>
                    <a:pt x="0" y="17268"/>
                    <a:pt x="398" y="18998"/>
                    <a:pt x="1333" y="19715"/>
                  </a:cubicBezTo>
                  <a:cubicBezTo>
                    <a:pt x="1333" y="19883"/>
                    <a:pt x="1461" y="20051"/>
                    <a:pt x="1633" y="20051"/>
                  </a:cubicBezTo>
                  <a:cubicBezTo>
                    <a:pt x="1664" y="20051"/>
                    <a:pt x="1697" y="20045"/>
                    <a:pt x="1731" y="20033"/>
                  </a:cubicBezTo>
                  <a:cubicBezTo>
                    <a:pt x="1791" y="20013"/>
                    <a:pt x="1831" y="19993"/>
                    <a:pt x="1870" y="19993"/>
                  </a:cubicBezTo>
                  <a:cubicBezTo>
                    <a:pt x="1879" y="19996"/>
                    <a:pt x="1887" y="19997"/>
                    <a:pt x="1896" y="19997"/>
                  </a:cubicBezTo>
                  <a:cubicBezTo>
                    <a:pt x="1951" y="19997"/>
                    <a:pt x="2012" y="19948"/>
                    <a:pt x="2030" y="19914"/>
                  </a:cubicBezTo>
                  <a:cubicBezTo>
                    <a:pt x="3382" y="19237"/>
                    <a:pt x="4078" y="17546"/>
                    <a:pt x="4317" y="16214"/>
                  </a:cubicBezTo>
                  <a:cubicBezTo>
                    <a:pt x="4616" y="14662"/>
                    <a:pt x="3561" y="13389"/>
                    <a:pt x="3382" y="11937"/>
                  </a:cubicBezTo>
                  <a:cubicBezTo>
                    <a:pt x="3183" y="10146"/>
                    <a:pt x="4994" y="10186"/>
                    <a:pt x="5451" y="8694"/>
                  </a:cubicBezTo>
                  <a:cubicBezTo>
                    <a:pt x="5590" y="8177"/>
                    <a:pt x="5471" y="7680"/>
                    <a:pt x="5411" y="7162"/>
                  </a:cubicBezTo>
                  <a:cubicBezTo>
                    <a:pt x="5352" y="6287"/>
                    <a:pt x="5491" y="5332"/>
                    <a:pt x="5988" y="4536"/>
                  </a:cubicBezTo>
                  <a:cubicBezTo>
                    <a:pt x="6346" y="3999"/>
                    <a:pt x="6883" y="3522"/>
                    <a:pt x="6963" y="2885"/>
                  </a:cubicBezTo>
                  <a:cubicBezTo>
                    <a:pt x="7062" y="2129"/>
                    <a:pt x="7023" y="677"/>
                    <a:pt x="6645"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21"/>
            <p:cNvSpPr/>
            <p:nvPr/>
          </p:nvSpPr>
          <p:spPr>
            <a:xfrm>
              <a:off x="6461286" y="3804939"/>
              <a:ext cx="171317" cy="657746"/>
            </a:xfrm>
            <a:custGeom>
              <a:avLst/>
              <a:gdLst/>
              <a:ahLst/>
              <a:cxnLst/>
              <a:rect l="l" t="t" r="r" b="b"/>
              <a:pathLst>
                <a:path w="5092" h="19550" extrusionOk="0">
                  <a:moveTo>
                    <a:pt x="5069" y="0"/>
                  </a:moveTo>
                  <a:cubicBezTo>
                    <a:pt x="5062" y="0"/>
                    <a:pt x="5054" y="5"/>
                    <a:pt x="5054" y="12"/>
                  </a:cubicBezTo>
                  <a:cubicBezTo>
                    <a:pt x="4914" y="509"/>
                    <a:pt x="4855" y="1007"/>
                    <a:pt x="4656" y="1484"/>
                  </a:cubicBezTo>
                  <a:cubicBezTo>
                    <a:pt x="4477" y="1862"/>
                    <a:pt x="4238" y="2180"/>
                    <a:pt x="4019" y="2538"/>
                  </a:cubicBezTo>
                  <a:cubicBezTo>
                    <a:pt x="3641" y="3155"/>
                    <a:pt x="3462" y="3772"/>
                    <a:pt x="3323" y="4488"/>
                  </a:cubicBezTo>
                  <a:cubicBezTo>
                    <a:pt x="3144" y="5423"/>
                    <a:pt x="3024" y="6358"/>
                    <a:pt x="2567" y="7213"/>
                  </a:cubicBezTo>
                  <a:cubicBezTo>
                    <a:pt x="2149" y="8029"/>
                    <a:pt x="1314" y="8665"/>
                    <a:pt x="1035" y="9560"/>
                  </a:cubicBezTo>
                  <a:cubicBezTo>
                    <a:pt x="856" y="10117"/>
                    <a:pt x="916" y="10814"/>
                    <a:pt x="936" y="11391"/>
                  </a:cubicBezTo>
                  <a:cubicBezTo>
                    <a:pt x="976" y="12306"/>
                    <a:pt x="876" y="13201"/>
                    <a:pt x="936" y="14116"/>
                  </a:cubicBezTo>
                  <a:cubicBezTo>
                    <a:pt x="976" y="15210"/>
                    <a:pt x="657" y="16165"/>
                    <a:pt x="478" y="17259"/>
                  </a:cubicBezTo>
                  <a:cubicBezTo>
                    <a:pt x="359" y="17955"/>
                    <a:pt x="1" y="18811"/>
                    <a:pt x="180" y="19507"/>
                  </a:cubicBezTo>
                  <a:cubicBezTo>
                    <a:pt x="189" y="19535"/>
                    <a:pt x="211" y="19549"/>
                    <a:pt x="232" y="19549"/>
                  </a:cubicBezTo>
                  <a:cubicBezTo>
                    <a:pt x="256" y="19549"/>
                    <a:pt x="279" y="19530"/>
                    <a:pt x="279" y="19487"/>
                  </a:cubicBezTo>
                  <a:cubicBezTo>
                    <a:pt x="220" y="19069"/>
                    <a:pt x="438" y="18612"/>
                    <a:pt x="518" y="18214"/>
                  </a:cubicBezTo>
                  <a:cubicBezTo>
                    <a:pt x="617" y="17617"/>
                    <a:pt x="637" y="17020"/>
                    <a:pt x="757" y="16463"/>
                  </a:cubicBezTo>
                  <a:cubicBezTo>
                    <a:pt x="936" y="15707"/>
                    <a:pt x="1155" y="15091"/>
                    <a:pt x="1115" y="14315"/>
                  </a:cubicBezTo>
                  <a:cubicBezTo>
                    <a:pt x="1055" y="13440"/>
                    <a:pt x="1214" y="12604"/>
                    <a:pt x="1135" y="11729"/>
                  </a:cubicBezTo>
                  <a:cubicBezTo>
                    <a:pt x="1055" y="10615"/>
                    <a:pt x="1015" y="9600"/>
                    <a:pt x="1751" y="8665"/>
                  </a:cubicBezTo>
                  <a:cubicBezTo>
                    <a:pt x="2806" y="7352"/>
                    <a:pt x="3144" y="6039"/>
                    <a:pt x="3462" y="4428"/>
                  </a:cubicBezTo>
                  <a:cubicBezTo>
                    <a:pt x="3621" y="3593"/>
                    <a:pt x="3920" y="2976"/>
                    <a:pt x="4337" y="2280"/>
                  </a:cubicBezTo>
                  <a:cubicBezTo>
                    <a:pt x="4795" y="1544"/>
                    <a:pt x="4914" y="887"/>
                    <a:pt x="5054" y="52"/>
                  </a:cubicBezTo>
                  <a:cubicBezTo>
                    <a:pt x="5091" y="14"/>
                    <a:pt x="5081" y="0"/>
                    <a:pt x="506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21"/>
            <p:cNvSpPr/>
            <p:nvPr/>
          </p:nvSpPr>
          <p:spPr>
            <a:xfrm>
              <a:off x="5703681" y="3025600"/>
              <a:ext cx="623799" cy="361441"/>
            </a:xfrm>
            <a:custGeom>
              <a:avLst/>
              <a:gdLst/>
              <a:ahLst/>
              <a:cxnLst/>
              <a:rect l="l" t="t" r="r" b="b"/>
              <a:pathLst>
                <a:path w="18541" h="10743" extrusionOk="0">
                  <a:moveTo>
                    <a:pt x="3322" y="1930"/>
                  </a:moveTo>
                  <a:cubicBezTo>
                    <a:pt x="6644" y="1"/>
                    <a:pt x="11976" y="1"/>
                    <a:pt x="15258" y="1930"/>
                  </a:cubicBezTo>
                  <a:cubicBezTo>
                    <a:pt x="18540" y="3840"/>
                    <a:pt x="18520" y="6924"/>
                    <a:pt x="15218" y="8833"/>
                  </a:cubicBezTo>
                  <a:cubicBezTo>
                    <a:pt x="11916" y="10743"/>
                    <a:pt x="6565" y="10743"/>
                    <a:pt x="3283" y="8833"/>
                  </a:cubicBezTo>
                  <a:cubicBezTo>
                    <a:pt x="0" y="6924"/>
                    <a:pt x="20" y="3820"/>
                    <a:pt x="3322" y="193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21"/>
            <p:cNvSpPr/>
            <p:nvPr/>
          </p:nvSpPr>
          <p:spPr>
            <a:xfrm>
              <a:off x="6032286" y="1798654"/>
              <a:ext cx="91041" cy="166943"/>
            </a:xfrm>
            <a:custGeom>
              <a:avLst/>
              <a:gdLst/>
              <a:ahLst/>
              <a:cxnLst/>
              <a:rect l="l" t="t" r="r" b="b"/>
              <a:pathLst>
                <a:path w="2706" h="4962" extrusionOk="0">
                  <a:moveTo>
                    <a:pt x="1445" y="1"/>
                  </a:moveTo>
                  <a:cubicBezTo>
                    <a:pt x="1435" y="1"/>
                    <a:pt x="1424" y="2"/>
                    <a:pt x="1413" y="6"/>
                  </a:cubicBezTo>
                  <a:cubicBezTo>
                    <a:pt x="1208" y="40"/>
                    <a:pt x="1160" y="523"/>
                    <a:pt x="1155" y="930"/>
                  </a:cubicBezTo>
                  <a:lnTo>
                    <a:pt x="1155" y="930"/>
                  </a:lnTo>
                  <a:cubicBezTo>
                    <a:pt x="1133" y="583"/>
                    <a:pt x="1085" y="204"/>
                    <a:pt x="980" y="204"/>
                  </a:cubicBezTo>
                  <a:cubicBezTo>
                    <a:pt x="978" y="204"/>
                    <a:pt x="977" y="204"/>
                    <a:pt x="975" y="204"/>
                  </a:cubicBezTo>
                  <a:cubicBezTo>
                    <a:pt x="776" y="224"/>
                    <a:pt x="756" y="503"/>
                    <a:pt x="756" y="881"/>
                  </a:cubicBezTo>
                  <a:cubicBezTo>
                    <a:pt x="717" y="1259"/>
                    <a:pt x="856" y="1836"/>
                    <a:pt x="856" y="1836"/>
                  </a:cubicBezTo>
                  <a:cubicBezTo>
                    <a:pt x="856" y="1836"/>
                    <a:pt x="543" y="1210"/>
                    <a:pt x="307" y="1210"/>
                  </a:cubicBezTo>
                  <a:cubicBezTo>
                    <a:pt x="291" y="1210"/>
                    <a:pt x="275" y="1213"/>
                    <a:pt x="259" y="1219"/>
                  </a:cubicBezTo>
                  <a:cubicBezTo>
                    <a:pt x="1" y="1338"/>
                    <a:pt x="319" y="1776"/>
                    <a:pt x="418" y="2035"/>
                  </a:cubicBezTo>
                  <a:cubicBezTo>
                    <a:pt x="498" y="2313"/>
                    <a:pt x="617" y="3049"/>
                    <a:pt x="816" y="3248"/>
                  </a:cubicBezTo>
                  <a:cubicBezTo>
                    <a:pt x="1015" y="3447"/>
                    <a:pt x="975" y="4780"/>
                    <a:pt x="975" y="4780"/>
                  </a:cubicBezTo>
                  <a:cubicBezTo>
                    <a:pt x="975" y="4780"/>
                    <a:pt x="1194" y="4899"/>
                    <a:pt x="1652" y="4939"/>
                  </a:cubicBezTo>
                  <a:cubicBezTo>
                    <a:pt x="1771" y="4955"/>
                    <a:pt x="1874" y="4961"/>
                    <a:pt x="1961" y="4961"/>
                  </a:cubicBezTo>
                  <a:cubicBezTo>
                    <a:pt x="2192" y="4961"/>
                    <a:pt x="2308" y="4919"/>
                    <a:pt x="2308" y="4919"/>
                  </a:cubicBezTo>
                  <a:cubicBezTo>
                    <a:pt x="2308" y="4919"/>
                    <a:pt x="2248" y="3944"/>
                    <a:pt x="2487" y="3725"/>
                  </a:cubicBezTo>
                  <a:cubicBezTo>
                    <a:pt x="2706" y="3507"/>
                    <a:pt x="2567" y="1299"/>
                    <a:pt x="2467" y="1100"/>
                  </a:cubicBezTo>
                  <a:cubicBezTo>
                    <a:pt x="2419" y="1004"/>
                    <a:pt x="2348" y="940"/>
                    <a:pt x="2288" y="940"/>
                  </a:cubicBezTo>
                  <a:cubicBezTo>
                    <a:pt x="2231" y="940"/>
                    <a:pt x="2183" y="995"/>
                    <a:pt x="2172" y="1131"/>
                  </a:cubicBezTo>
                  <a:lnTo>
                    <a:pt x="2172" y="1131"/>
                  </a:lnTo>
                  <a:cubicBezTo>
                    <a:pt x="2148" y="640"/>
                    <a:pt x="2094" y="117"/>
                    <a:pt x="1970" y="65"/>
                  </a:cubicBezTo>
                  <a:cubicBezTo>
                    <a:pt x="1941" y="52"/>
                    <a:pt x="1914" y="45"/>
                    <a:pt x="1890" y="45"/>
                  </a:cubicBezTo>
                  <a:cubicBezTo>
                    <a:pt x="1753" y="45"/>
                    <a:pt x="1699" y="274"/>
                    <a:pt x="1681" y="786"/>
                  </a:cubicBezTo>
                  <a:lnTo>
                    <a:pt x="1681" y="786"/>
                  </a:lnTo>
                  <a:cubicBezTo>
                    <a:pt x="1667" y="404"/>
                    <a:pt x="1613" y="1"/>
                    <a:pt x="1445"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21"/>
            <p:cNvSpPr/>
            <p:nvPr/>
          </p:nvSpPr>
          <p:spPr>
            <a:xfrm>
              <a:off x="5971390" y="1927311"/>
              <a:ext cx="217544" cy="437107"/>
            </a:xfrm>
            <a:custGeom>
              <a:avLst/>
              <a:gdLst/>
              <a:ahLst/>
              <a:cxnLst/>
              <a:rect l="l" t="t" r="r" b="b"/>
              <a:pathLst>
                <a:path w="6466" h="12992" extrusionOk="0">
                  <a:moveTo>
                    <a:pt x="2387" y="1"/>
                  </a:moveTo>
                  <a:cubicBezTo>
                    <a:pt x="2388" y="1"/>
                    <a:pt x="3183" y="3980"/>
                    <a:pt x="2328" y="5770"/>
                  </a:cubicBezTo>
                  <a:cubicBezTo>
                    <a:pt x="1492" y="7560"/>
                    <a:pt x="0" y="10027"/>
                    <a:pt x="677" y="11499"/>
                  </a:cubicBezTo>
                  <a:cubicBezTo>
                    <a:pt x="1094" y="12410"/>
                    <a:pt x="1464" y="12991"/>
                    <a:pt x="1913" y="12991"/>
                  </a:cubicBezTo>
                  <a:cubicBezTo>
                    <a:pt x="2170" y="12991"/>
                    <a:pt x="2452" y="12801"/>
                    <a:pt x="2785" y="12374"/>
                  </a:cubicBezTo>
                  <a:cubicBezTo>
                    <a:pt x="3700" y="11201"/>
                    <a:pt x="6465" y="5511"/>
                    <a:pt x="4814" y="299"/>
                  </a:cubicBezTo>
                  <a:lnTo>
                    <a:pt x="4814" y="299"/>
                  </a:lnTo>
                  <a:cubicBezTo>
                    <a:pt x="4803" y="299"/>
                    <a:pt x="4532" y="445"/>
                    <a:pt x="4034" y="445"/>
                  </a:cubicBezTo>
                  <a:cubicBezTo>
                    <a:pt x="3629" y="445"/>
                    <a:pt x="3074" y="349"/>
                    <a:pt x="238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21"/>
            <p:cNvSpPr/>
            <p:nvPr/>
          </p:nvSpPr>
          <p:spPr>
            <a:xfrm>
              <a:off x="5986092" y="3085991"/>
              <a:ext cx="197492" cy="142854"/>
            </a:xfrm>
            <a:custGeom>
              <a:avLst/>
              <a:gdLst/>
              <a:ahLst/>
              <a:cxnLst/>
              <a:rect l="l" t="t" r="r" b="b"/>
              <a:pathLst>
                <a:path w="5870" h="4246" extrusionOk="0">
                  <a:moveTo>
                    <a:pt x="1903" y="0"/>
                  </a:moveTo>
                  <a:cubicBezTo>
                    <a:pt x="1409" y="0"/>
                    <a:pt x="953" y="227"/>
                    <a:pt x="657" y="732"/>
                  </a:cubicBezTo>
                  <a:cubicBezTo>
                    <a:pt x="1" y="1767"/>
                    <a:pt x="956" y="2662"/>
                    <a:pt x="2129" y="3358"/>
                  </a:cubicBezTo>
                  <a:cubicBezTo>
                    <a:pt x="2888" y="3811"/>
                    <a:pt x="4038" y="4245"/>
                    <a:pt x="4806" y="4245"/>
                  </a:cubicBezTo>
                  <a:cubicBezTo>
                    <a:pt x="5186" y="4245"/>
                    <a:pt x="5472" y="4139"/>
                    <a:pt x="5571" y="3875"/>
                  </a:cubicBezTo>
                  <a:cubicBezTo>
                    <a:pt x="5869" y="3119"/>
                    <a:pt x="3621" y="852"/>
                    <a:pt x="3482" y="732"/>
                  </a:cubicBezTo>
                  <a:cubicBezTo>
                    <a:pt x="3016" y="267"/>
                    <a:pt x="2438" y="0"/>
                    <a:pt x="190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21"/>
            <p:cNvSpPr/>
            <p:nvPr/>
          </p:nvSpPr>
          <p:spPr>
            <a:xfrm>
              <a:off x="5969371" y="2645249"/>
              <a:ext cx="166001" cy="512907"/>
            </a:xfrm>
            <a:custGeom>
              <a:avLst/>
              <a:gdLst/>
              <a:ahLst/>
              <a:cxnLst/>
              <a:rect l="l" t="t" r="r" b="b"/>
              <a:pathLst>
                <a:path w="4934" h="15245" extrusionOk="0">
                  <a:moveTo>
                    <a:pt x="1919" y="1"/>
                  </a:moveTo>
                  <a:cubicBezTo>
                    <a:pt x="1341" y="1"/>
                    <a:pt x="816" y="155"/>
                    <a:pt x="597" y="643"/>
                  </a:cubicBezTo>
                  <a:cubicBezTo>
                    <a:pt x="1" y="1996"/>
                    <a:pt x="558" y="4284"/>
                    <a:pt x="597" y="6014"/>
                  </a:cubicBezTo>
                  <a:cubicBezTo>
                    <a:pt x="677" y="7765"/>
                    <a:pt x="657" y="14429"/>
                    <a:pt x="657" y="14449"/>
                  </a:cubicBezTo>
                  <a:cubicBezTo>
                    <a:pt x="1081" y="15046"/>
                    <a:pt x="1685" y="15245"/>
                    <a:pt x="2301" y="15245"/>
                  </a:cubicBezTo>
                  <a:cubicBezTo>
                    <a:pt x="3533" y="15245"/>
                    <a:pt x="4815" y="14449"/>
                    <a:pt x="4815" y="14449"/>
                  </a:cubicBezTo>
                  <a:cubicBezTo>
                    <a:pt x="4815" y="14449"/>
                    <a:pt x="4675" y="11505"/>
                    <a:pt x="4815" y="9396"/>
                  </a:cubicBezTo>
                  <a:cubicBezTo>
                    <a:pt x="4934" y="7626"/>
                    <a:pt x="4576" y="4503"/>
                    <a:pt x="4576" y="4503"/>
                  </a:cubicBezTo>
                  <a:lnTo>
                    <a:pt x="4079" y="464"/>
                  </a:lnTo>
                  <a:cubicBezTo>
                    <a:pt x="4079" y="464"/>
                    <a:pt x="2920" y="1"/>
                    <a:pt x="1919"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21"/>
            <p:cNvSpPr/>
            <p:nvPr/>
          </p:nvSpPr>
          <p:spPr>
            <a:xfrm>
              <a:off x="5820797" y="3148301"/>
              <a:ext cx="221548" cy="161728"/>
            </a:xfrm>
            <a:custGeom>
              <a:avLst/>
              <a:gdLst/>
              <a:ahLst/>
              <a:cxnLst/>
              <a:rect l="l" t="t" r="r" b="b"/>
              <a:pathLst>
                <a:path w="6585" h="4807" extrusionOk="0">
                  <a:moveTo>
                    <a:pt x="2108" y="0"/>
                  </a:moveTo>
                  <a:cubicBezTo>
                    <a:pt x="1548" y="0"/>
                    <a:pt x="1031" y="257"/>
                    <a:pt x="697" y="830"/>
                  </a:cubicBezTo>
                  <a:cubicBezTo>
                    <a:pt x="0" y="2003"/>
                    <a:pt x="1055" y="3018"/>
                    <a:pt x="2368" y="3794"/>
                  </a:cubicBezTo>
                  <a:cubicBezTo>
                    <a:pt x="3234" y="4313"/>
                    <a:pt x="4528" y="4806"/>
                    <a:pt x="5390" y="4806"/>
                  </a:cubicBezTo>
                  <a:cubicBezTo>
                    <a:pt x="5815" y="4806"/>
                    <a:pt x="6135" y="4686"/>
                    <a:pt x="6247" y="4391"/>
                  </a:cubicBezTo>
                  <a:cubicBezTo>
                    <a:pt x="6585" y="3495"/>
                    <a:pt x="4019" y="969"/>
                    <a:pt x="3899" y="830"/>
                  </a:cubicBezTo>
                  <a:cubicBezTo>
                    <a:pt x="3372" y="302"/>
                    <a:pt x="2715" y="0"/>
                    <a:pt x="210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21"/>
            <p:cNvSpPr/>
            <p:nvPr/>
          </p:nvSpPr>
          <p:spPr>
            <a:xfrm>
              <a:off x="5816794" y="2674183"/>
              <a:ext cx="222893" cy="551565"/>
            </a:xfrm>
            <a:custGeom>
              <a:avLst/>
              <a:gdLst/>
              <a:ahLst/>
              <a:cxnLst/>
              <a:rect l="l" t="t" r="r" b="b"/>
              <a:pathLst>
                <a:path w="6625" h="16394" extrusionOk="0">
                  <a:moveTo>
                    <a:pt x="1305" y="1"/>
                  </a:moveTo>
                  <a:cubicBezTo>
                    <a:pt x="1004" y="1"/>
                    <a:pt x="776" y="108"/>
                    <a:pt x="657" y="380"/>
                  </a:cubicBezTo>
                  <a:cubicBezTo>
                    <a:pt x="0" y="1872"/>
                    <a:pt x="517" y="4339"/>
                    <a:pt x="597" y="6229"/>
                  </a:cubicBezTo>
                  <a:cubicBezTo>
                    <a:pt x="657" y="8118"/>
                    <a:pt x="318" y="15519"/>
                    <a:pt x="318" y="15519"/>
                  </a:cubicBezTo>
                  <a:cubicBezTo>
                    <a:pt x="789" y="16175"/>
                    <a:pt x="1452" y="16394"/>
                    <a:pt x="2127" y="16394"/>
                  </a:cubicBezTo>
                  <a:cubicBezTo>
                    <a:pt x="3477" y="16394"/>
                    <a:pt x="4874" y="15519"/>
                    <a:pt x="4874" y="15519"/>
                  </a:cubicBezTo>
                  <a:cubicBezTo>
                    <a:pt x="4874" y="15519"/>
                    <a:pt x="4715" y="12316"/>
                    <a:pt x="4874" y="10008"/>
                  </a:cubicBezTo>
                  <a:cubicBezTo>
                    <a:pt x="4993" y="8059"/>
                    <a:pt x="4615" y="4816"/>
                    <a:pt x="4615" y="4637"/>
                  </a:cubicBezTo>
                  <a:cubicBezTo>
                    <a:pt x="6326" y="2628"/>
                    <a:pt x="6624" y="1276"/>
                    <a:pt x="6624" y="1275"/>
                  </a:cubicBezTo>
                  <a:lnTo>
                    <a:pt x="6624" y="1275"/>
                  </a:lnTo>
                  <a:cubicBezTo>
                    <a:pt x="6429" y="1424"/>
                    <a:pt x="6186" y="1486"/>
                    <a:pt x="5910" y="1486"/>
                  </a:cubicBezTo>
                  <a:cubicBezTo>
                    <a:pt x="4558" y="1486"/>
                    <a:pt x="2425" y="1"/>
                    <a:pt x="1305"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21"/>
            <p:cNvSpPr/>
            <p:nvPr/>
          </p:nvSpPr>
          <p:spPr>
            <a:xfrm>
              <a:off x="5891753" y="2087963"/>
              <a:ext cx="156614" cy="204154"/>
            </a:xfrm>
            <a:custGeom>
              <a:avLst/>
              <a:gdLst/>
              <a:ahLst/>
              <a:cxnLst/>
              <a:rect l="l" t="t" r="r" b="b"/>
              <a:pathLst>
                <a:path w="4655" h="6068" extrusionOk="0">
                  <a:moveTo>
                    <a:pt x="3839" y="0"/>
                  </a:moveTo>
                  <a:lnTo>
                    <a:pt x="1174" y="2606"/>
                  </a:lnTo>
                  <a:cubicBezTo>
                    <a:pt x="1174" y="2606"/>
                    <a:pt x="1046" y="1857"/>
                    <a:pt x="648" y="1857"/>
                  </a:cubicBezTo>
                  <a:cubicBezTo>
                    <a:pt x="602" y="1857"/>
                    <a:pt x="552" y="1867"/>
                    <a:pt x="497" y="1890"/>
                  </a:cubicBezTo>
                  <a:cubicBezTo>
                    <a:pt x="0" y="2109"/>
                    <a:pt x="358" y="3084"/>
                    <a:pt x="875" y="3163"/>
                  </a:cubicBezTo>
                  <a:lnTo>
                    <a:pt x="915" y="6067"/>
                  </a:lnTo>
                  <a:lnTo>
                    <a:pt x="3183" y="6067"/>
                  </a:lnTo>
                  <a:lnTo>
                    <a:pt x="3163" y="4608"/>
                  </a:lnTo>
                  <a:lnTo>
                    <a:pt x="3163" y="4608"/>
                  </a:lnTo>
                  <a:cubicBezTo>
                    <a:pt x="3670" y="4607"/>
                    <a:pt x="4135" y="4390"/>
                    <a:pt x="4297" y="4178"/>
                  </a:cubicBezTo>
                  <a:cubicBezTo>
                    <a:pt x="4655" y="3760"/>
                    <a:pt x="4436" y="1592"/>
                    <a:pt x="4396" y="1015"/>
                  </a:cubicBezTo>
                  <a:cubicBezTo>
                    <a:pt x="4376" y="418"/>
                    <a:pt x="3839" y="0"/>
                    <a:pt x="383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21"/>
            <p:cNvSpPr/>
            <p:nvPr/>
          </p:nvSpPr>
          <p:spPr>
            <a:xfrm>
              <a:off x="6026264" y="2143510"/>
              <a:ext cx="10060" cy="16755"/>
            </a:xfrm>
            <a:custGeom>
              <a:avLst/>
              <a:gdLst/>
              <a:ahLst/>
              <a:cxnLst/>
              <a:rect l="l" t="t" r="r" b="b"/>
              <a:pathLst>
                <a:path w="299" h="498" extrusionOk="0">
                  <a:moveTo>
                    <a:pt x="140" y="0"/>
                  </a:moveTo>
                  <a:cubicBezTo>
                    <a:pt x="60" y="0"/>
                    <a:pt x="1" y="60"/>
                    <a:pt x="1" y="140"/>
                  </a:cubicBezTo>
                  <a:lnTo>
                    <a:pt x="40" y="358"/>
                  </a:lnTo>
                  <a:cubicBezTo>
                    <a:pt x="60" y="438"/>
                    <a:pt x="100" y="498"/>
                    <a:pt x="180" y="498"/>
                  </a:cubicBezTo>
                  <a:cubicBezTo>
                    <a:pt x="259" y="498"/>
                    <a:pt x="299" y="418"/>
                    <a:pt x="299" y="338"/>
                  </a:cubicBezTo>
                  <a:lnTo>
                    <a:pt x="279" y="120"/>
                  </a:lnTo>
                  <a:cubicBezTo>
                    <a:pt x="279" y="40"/>
                    <a:pt x="199" y="0"/>
                    <a:pt x="14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21"/>
            <p:cNvSpPr/>
            <p:nvPr/>
          </p:nvSpPr>
          <p:spPr>
            <a:xfrm>
              <a:off x="5992115" y="2194380"/>
              <a:ext cx="47573" cy="54235"/>
            </a:xfrm>
            <a:custGeom>
              <a:avLst/>
              <a:gdLst/>
              <a:ahLst/>
              <a:cxnLst/>
              <a:rect l="l" t="t" r="r" b="b"/>
              <a:pathLst>
                <a:path w="1414" h="1612" fill="none" extrusionOk="0">
                  <a:moveTo>
                    <a:pt x="1" y="179"/>
                  </a:moveTo>
                  <a:cubicBezTo>
                    <a:pt x="1" y="179"/>
                    <a:pt x="1095" y="1611"/>
                    <a:pt x="1413" y="0"/>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21"/>
            <p:cNvSpPr/>
            <p:nvPr/>
          </p:nvSpPr>
          <p:spPr>
            <a:xfrm>
              <a:off x="6014892" y="2131465"/>
              <a:ext cx="38556" cy="59248"/>
            </a:xfrm>
            <a:custGeom>
              <a:avLst/>
              <a:gdLst/>
              <a:ahLst/>
              <a:cxnLst/>
              <a:rect l="l" t="t" r="r" b="b"/>
              <a:pathLst>
                <a:path w="1146" h="1761" extrusionOk="0">
                  <a:moveTo>
                    <a:pt x="0" y="0"/>
                  </a:moveTo>
                  <a:lnTo>
                    <a:pt x="219" y="1731"/>
                  </a:lnTo>
                  <a:cubicBezTo>
                    <a:pt x="235" y="1712"/>
                    <a:pt x="270" y="1705"/>
                    <a:pt x="317" y="1705"/>
                  </a:cubicBezTo>
                  <a:cubicBezTo>
                    <a:pt x="452" y="1705"/>
                    <a:pt x="687" y="1761"/>
                    <a:pt x="868" y="1761"/>
                  </a:cubicBezTo>
                  <a:cubicBezTo>
                    <a:pt x="1028" y="1761"/>
                    <a:pt x="1146" y="1717"/>
                    <a:pt x="1114" y="1552"/>
                  </a:cubicBezTo>
                  <a:cubicBezTo>
                    <a:pt x="1035" y="1094"/>
                    <a:pt x="199" y="756"/>
                    <a:pt x="0"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21"/>
            <p:cNvSpPr/>
            <p:nvPr/>
          </p:nvSpPr>
          <p:spPr>
            <a:xfrm>
              <a:off x="6014892" y="2131465"/>
              <a:ext cx="40171" cy="66279"/>
            </a:xfrm>
            <a:custGeom>
              <a:avLst/>
              <a:gdLst/>
              <a:ahLst/>
              <a:cxnLst/>
              <a:rect l="l" t="t" r="r" b="b"/>
              <a:pathLst>
                <a:path w="1194" h="1970" fill="none" extrusionOk="0">
                  <a:moveTo>
                    <a:pt x="0" y="0"/>
                  </a:moveTo>
                  <a:cubicBezTo>
                    <a:pt x="199" y="756"/>
                    <a:pt x="1035" y="1094"/>
                    <a:pt x="1114" y="1552"/>
                  </a:cubicBezTo>
                  <a:cubicBezTo>
                    <a:pt x="1194" y="1970"/>
                    <a:pt x="319" y="1612"/>
                    <a:pt x="219" y="1731"/>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21"/>
            <p:cNvSpPr/>
            <p:nvPr/>
          </p:nvSpPr>
          <p:spPr>
            <a:xfrm>
              <a:off x="5987438" y="2156900"/>
              <a:ext cx="10093" cy="16755"/>
            </a:xfrm>
            <a:custGeom>
              <a:avLst/>
              <a:gdLst/>
              <a:ahLst/>
              <a:cxnLst/>
              <a:rect l="l" t="t" r="r" b="b"/>
              <a:pathLst>
                <a:path w="300" h="498" extrusionOk="0">
                  <a:moveTo>
                    <a:pt x="120" y="0"/>
                  </a:moveTo>
                  <a:cubicBezTo>
                    <a:pt x="41" y="0"/>
                    <a:pt x="1" y="80"/>
                    <a:pt x="1" y="139"/>
                  </a:cubicBezTo>
                  <a:lnTo>
                    <a:pt x="21" y="358"/>
                  </a:lnTo>
                  <a:cubicBezTo>
                    <a:pt x="21" y="438"/>
                    <a:pt x="100" y="497"/>
                    <a:pt x="160" y="497"/>
                  </a:cubicBezTo>
                  <a:cubicBezTo>
                    <a:pt x="239" y="497"/>
                    <a:pt x="299" y="418"/>
                    <a:pt x="299" y="338"/>
                  </a:cubicBezTo>
                  <a:lnTo>
                    <a:pt x="279" y="120"/>
                  </a:lnTo>
                  <a:cubicBezTo>
                    <a:pt x="279" y="40"/>
                    <a:pt x="200" y="0"/>
                    <a:pt x="12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21"/>
            <p:cNvSpPr/>
            <p:nvPr/>
          </p:nvSpPr>
          <p:spPr>
            <a:xfrm>
              <a:off x="5954668" y="2220455"/>
              <a:ext cx="42863" cy="22811"/>
            </a:xfrm>
            <a:custGeom>
              <a:avLst/>
              <a:gdLst/>
              <a:ahLst/>
              <a:cxnLst/>
              <a:rect l="l" t="t" r="r" b="b"/>
              <a:pathLst>
                <a:path w="1274" h="678" fill="none" extrusionOk="0">
                  <a:moveTo>
                    <a:pt x="0" y="1"/>
                  </a:moveTo>
                  <a:cubicBezTo>
                    <a:pt x="0" y="1"/>
                    <a:pt x="318" y="419"/>
                    <a:pt x="1273" y="677"/>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21"/>
            <p:cNvSpPr/>
            <p:nvPr/>
          </p:nvSpPr>
          <p:spPr>
            <a:xfrm>
              <a:off x="5873653" y="2043687"/>
              <a:ext cx="181410" cy="178348"/>
            </a:xfrm>
            <a:custGeom>
              <a:avLst/>
              <a:gdLst/>
              <a:ahLst/>
              <a:cxnLst/>
              <a:rect l="l" t="t" r="r" b="b"/>
              <a:pathLst>
                <a:path w="5392" h="5301" extrusionOk="0">
                  <a:moveTo>
                    <a:pt x="2668" y="0"/>
                  </a:moveTo>
                  <a:cubicBezTo>
                    <a:pt x="2429" y="0"/>
                    <a:pt x="2171" y="81"/>
                    <a:pt x="2010" y="242"/>
                  </a:cubicBezTo>
                  <a:cubicBezTo>
                    <a:pt x="1891" y="206"/>
                    <a:pt x="1771" y="178"/>
                    <a:pt x="1648" y="178"/>
                  </a:cubicBezTo>
                  <a:cubicBezTo>
                    <a:pt x="1565" y="178"/>
                    <a:pt x="1481" y="190"/>
                    <a:pt x="1393" y="222"/>
                  </a:cubicBezTo>
                  <a:cubicBezTo>
                    <a:pt x="1135" y="322"/>
                    <a:pt x="916" y="520"/>
                    <a:pt x="817" y="779"/>
                  </a:cubicBezTo>
                  <a:cubicBezTo>
                    <a:pt x="797" y="779"/>
                    <a:pt x="757" y="779"/>
                    <a:pt x="757" y="799"/>
                  </a:cubicBezTo>
                  <a:cubicBezTo>
                    <a:pt x="498" y="918"/>
                    <a:pt x="339" y="1177"/>
                    <a:pt x="339" y="1475"/>
                  </a:cubicBezTo>
                  <a:cubicBezTo>
                    <a:pt x="120" y="1615"/>
                    <a:pt x="1" y="1893"/>
                    <a:pt x="200" y="2291"/>
                  </a:cubicBezTo>
                  <a:cubicBezTo>
                    <a:pt x="200" y="2311"/>
                    <a:pt x="220" y="2311"/>
                    <a:pt x="220" y="2351"/>
                  </a:cubicBezTo>
                  <a:lnTo>
                    <a:pt x="220" y="2371"/>
                  </a:lnTo>
                  <a:lnTo>
                    <a:pt x="220" y="2390"/>
                  </a:lnTo>
                  <a:cubicBezTo>
                    <a:pt x="41" y="2569"/>
                    <a:pt x="41" y="2788"/>
                    <a:pt x="160" y="2987"/>
                  </a:cubicBezTo>
                  <a:cubicBezTo>
                    <a:pt x="140" y="3047"/>
                    <a:pt x="140" y="3087"/>
                    <a:pt x="140" y="3146"/>
                  </a:cubicBezTo>
                  <a:cubicBezTo>
                    <a:pt x="120" y="3266"/>
                    <a:pt x="120" y="3385"/>
                    <a:pt x="200" y="3485"/>
                  </a:cubicBezTo>
                  <a:cubicBezTo>
                    <a:pt x="200" y="3564"/>
                    <a:pt x="220" y="3644"/>
                    <a:pt x="240" y="3743"/>
                  </a:cubicBezTo>
                  <a:cubicBezTo>
                    <a:pt x="260" y="3763"/>
                    <a:pt x="299" y="3803"/>
                    <a:pt x="319" y="3843"/>
                  </a:cubicBezTo>
                  <a:cubicBezTo>
                    <a:pt x="319" y="3962"/>
                    <a:pt x="339" y="4041"/>
                    <a:pt x="399" y="4101"/>
                  </a:cubicBezTo>
                  <a:cubicBezTo>
                    <a:pt x="399" y="4141"/>
                    <a:pt x="399" y="4141"/>
                    <a:pt x="419" y="4161"/>
                  </a:cubicBezTo>
                  <a:cubicBezTo>
                    <a:pt x="439" y="4201"/>
                    <a:pt x="459" y="4240"/>
                    <a:pt x="498" y="4280"/>
                  </a:cubicBezTo>
                  <a:lnTo>
                    <a:pt x="498" y="4340"/>
                  </a:lnTo>
                  <a:lnTo>
                    <a:pt x="498" y="4360"/>
                  </a:lnTo>
                  <a:cubicBezTo>
                    <a:pt x="498" y="4400"/>
                    <a:pt x="518" y="4439"/>
                    <a:pt x="518" y="4459"/>
                  </a:cubicBezTo>
                  <a:cubicBezTo>
                    <a:pt x="518" y="4479"/>
                    <a:pt x="518" y="4479"/>
                    <a:pt x="538" y="4479"/>
                  </a:cubicBezTo>
                  <a:cubicBezTo>
                    <a:pt x="558" y="4559"/>
                    <a:pt x="618" y="4598"/>
                    <a:pt x="657" y="4658"/>
                  </a:cubicBezTo>
                  <a:cubicBezTo>
                    <a:pt x="787" y="4936"/>
                    <a:pt x="986" y="5301"/>
                    <a:pt x="1238" y="5301"/>
                  </a:cubicBezTo>
                  <a:cubicBezTo>
                    <a:pt x="1256" y="5301"/>
                    <a:pt x="1275" y="5299"/>
                    <a:pt x="1294" y="5295"/>
                  </a:cubicBezTo>
                  <a:cubicBezTo>
                    <a:pt x="1453" y="5275"/>
                    <a:pt x="1493" y="5036"/>
                    <a:pt x="1493" y="4897"/>
                  </a:cubicBezTo>
                  <a:cubicBezTo>
                    <a:pt x="1513" y="4698"/>
                    <a:pt x="1493" y="4499"/>
                    <a:pt x="1453" y="4300"/>
                  </a:cubicBezTo>
                  <a:cubicBezTo>
                    <a:pt x="1424" y="4307"/>
                    <a:pt x="1395" y="4311"/>
                    <a:pt x="1368" y="4311"/>
                  </a:cubicBezTo>
                  <a:cubicBezTo>
                    <a:pt x="1172" y="4311"/>
                    <a:pt x="1023" y="4136"/>
                    <a:pt x="936" y="3962"/>
                  </a:cubicBezTo>
                  <a:cubicBezTo>
                    <a:pt x="896" y="3862"/>
                    <a:pt x="856" y="3743"/>
                    <a:pt x="856" y="3604"/>
                  </a:cubicBezTo>
                  <a:cubicBezTo>
                    <a:pt x="856" y="3504"/>
                    <a:pt x="916" y="3345"/>
                    <a:pt x="1016" y="3286"/>
                  </a:cubicBezTo>
                  <a:cubicBezTo>
                    <a:pt x="1056" y="3262"/>
                    <a:pt x="1095" y="3251"/>
                    <a:pt x="1131" y="3251"/>
                  </a:cubicBezTo>
                  <a:cubicBezTo>
                    <a:pt x="1399" y="3251"/>
                    <a:pt x="1560" y="3827"/>
                    <a:pt x="1612" y="4002"/>
                  </a:cubicBezTo>
                  <a:cubicBezTo>
                    <a:pt x="1636" y="4118"/>
                    <a:pt x="1748" y="4201"/>
                    <a:pt x="1853" y="4201"/>
                  </a:cubicBezTo>
                  <a:cubicBezTo>
                    <a:pt x="1927" y="4201"/>
                    <a:pt x="1997" y="4160"/>
                    <a:pt x="2030" y="4061"/>
                  </a:cubicBezTo>
                  <a:cubicBezTo>
                    <a:pt x="2149" y="3763"/>
                    <a:pt x="2289" y="3345"/>
                    <a:pt x="2547" y="3166"/>
                  </a:cubicBezTo>
                  <a:cubicBezTo>
                    <a:pt x="2647" y="3146"/>
                    <a:pt x="2726" y="3087"/>
                    <a:pt x="2806" y="2987"/>
                  </a:cubicBezTo>
                  <a:cubicBezTo>
                    <a:pt x="2826" y="2947"/>
                    <a:pt x="2846" y="2888"/>
                    <a:pt x="2846" y="2848"/>
                  </a:cubicBezTo>
                  <a:cubicBezTo>
                    <a:pt x="2885" y="2848"/>
                    <a:pt x="2885" y="2808"/>
                    <a:pt x="2905" y="2788"/>
                  </a:cubicBezTo>
                  <a:cubicBezTo>
                    <a:pt x="3025" y="2768"/>
                    <a:pt x="3144" y="2649"/>
                    <a:pt x="3243" y="2490"/>
                  </a:cubicBezTo>
                  <a:cubicBezTo>
                    <a:pt x="3262" y="2492"/>
                    <a:pt x="3281" y="2493"/>
                    <a:pt x="3300" y="2493"/>
                  </a:cubicBezTo>
                  <a:cubicBezTo>
                    <a:pt x="3443" y="2493"/>
                    <a:pt x="3589" y="2422"/>
                    <a:pt x="3641" y="2211"/>
                  </a:cubicBezTo>
                  <a:cubicBezTo>
                    <a:pt x="3721" y="2191"/>
                    <a:pt x="3800" y="2172"/>
                    <a:pt x="3840" y="2112"/>
                  </a:cubicBezTo>
                  <a:cubicBezTo>
                    <a:pt x="3887" y="2120"/>
                    <a:pt x="3932" y="2124"/>
                    <a:pt x="3976" y="2124"/>
                  </a:cubicBezTo>
                  <a:cubicBezTo>
                    <a:pt x="4155" y="2124"/>
                    <a:pt x="4309" y="2057"/>
                    <a:pt x="4437" y="1913"/>
                  </a:cubicBezTo>
                  <a:lnTo>
                    <a:pt x="4517" y="1853"/>
                  </a:lnTo>
                  <a:cubicBezTo>
                    <a:pt x="4613" y="1897"/>
                    <a:pt x="4721" y="1922"/>
                    <a:pt x="4828" y="1922"/>
                  </a:cubicBezTo>
                  <a:cubicBezTo>
                    <a:pt x="4962" y="1922"/>
                    <a:pt x="5093" y="1882"/>
                    <a:pt x="5193" y="1794"/>
                  </a:cubicBezTo>
                  <a:cubicBezTo>
                    <a:pt x="5392" y="1634"/>
                    <a:pt x="5332" y="1296"/>
                    <a:pt x="5133" y="1077"/>
                  </a:cubicBezTo>
                  <a:cubicBezTo>
                    <a:pt x="5133" y="879"/>
                    <a:pt x="5074" y="680"/>
                    <a:pt x="4895" y="540"/>
                  </a:cubicBezTo>
                  <a:cubicBezTo>
                    <a:pt x="4777" y="467"/>
                    <a:pt x="4637" y="426"/>
                    <a:pt x="4507" y="426"/>
                  </a:cubicBezTo>
                  <a:cubicBezTo>
                    <a:pt x="4462" y="426"/>
                    <a:pt x="4418" y="431"/>
                    <a:pt x="4377" y="441"/>
                  </a:cubicBezTo>
                  <a:cubicBezTo>
                    <a:pt x="4227" y="190"/>
                    <a:pt x="3957" y="42"/>
                    <a:pt x="3684" y="42"/>
                  </a:cubicBezTo>
                  <a:cubicBezTo>
                    <a:pt x="3524" y="42"/>
                    <a:pt x="3363" y="92"/>
                    <a:pt x="3224" y="202"/>
                  </a:cubicBezTo>
                  <a:cubicBezTo>
                    <a:pt x="3104" y="103"/>
                    <a:pt x="2925" y="23"/>
                    <a:pt x="2746" y="3"/>
                  </a:cubicBezTo>
                  <a:cubicBezTo>
                    <a:pt x="2720" y="1"/>
                    <a:pt x="2694" y="0"/>
                    <a:pt x="266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21"/>
            <p:cNvSpPr/>
            <p:nvPr/>
          </p:nvSpPr>
          <p:spPr>
            <a:xfrm>
              <a:off x="5787994" y="2265942"/>
              <a:ext cx="364132" cy="496859"/>
            </a:xfrm>
            <a:custGeom>
              <a:avLst/>
              <a:gdLst/>
              <a:ahLst/>
              <a:cxnLst/>
              <a:rect l="l" t="t" r="r" b="b"/>
              <a:pathLst>
                <a:path w="10823" h="14768" extrusionOk="0">
                  <a:moveTo>
                    <a:pt x="6477" y="1"/>
                  </a:moveTo>
                  <a:cubicBezTo>
                    <a:pt x="6402" y="1"/>
                    <a:pt x="6325" y="2"/>
                    <a:pt x="6247" y="2"/>
                  </a:cubicBezTo>
                  <a:cubicBezTo>
                    <a:pt x="5173" y="41"/>
                    <a:pt x="1393" y="340"/>
                    <a:pt x="1294" y="2727"/>
                  </a:cubicBezTo>
                  <a:cubicBezTo>
                    <a:pt x="1174" y="5969"/>
                    <a:pt x="1" y="11738"/>
                    <a:pt x="1" y="12872"/>
                  </a:cubicBezTo>
                  <a:cubicBezTo>
                    <a:pt x="1" y="13480"/>
                    <a:pt x="2474" y="14768"/>
                    <a:pt x="5129" y="14768"/>
                  </a:cubicBezTo>
                  <a:cubicBezTo>
                    <a:pt x="7343" y="14768"/>
                    <a:pt x="9683" y="13873"/>
                    <a:pt x="10822" y="10943"/>
                  </a:cubicBezTo>
                  <a:cubicBezTo>
                    <a:pt x="10822" y="10943"/>
                    <a:pt x="9311" y="6924"/>
                    <a:pt x="8694" y="3403"/>
                  </a:cubicBezTo>
                  <a:cubicBezTo>
                    <a:pt x="8104" y="121"/>
                    <a:pt x="7428" y="1"/>
                    <a:pt x="647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21"/>
            <p:cNvSpPr/>
            <p:nvPr/>
          </p:nvSpPr>
          <p:spPr>
            <a:xfrm>
              <a:off x="5998171" y="2265942"/>
              <a:ext cx="153956" cy="368169"/>
            </a:xfrm>
            <a:custGeom>
              <a:avLst/>
              <a:gdLst/>
              <a:ahLst/>
              <a:cxnLst/>
              <a:rect l="l" t="t" r="r" b="b"/>
              <a:pathLst>
                <a:path w="4576" h="10943" extrusionOk="0">
                  <a:moveTo>
                    <a:pt x="230" y="1"/>
                  </a:moveTo>
                  <a:cubicBezTo>
                    <a:pt x="155" y="1"/>
                    <a:pt x="78" y="2"/>
                    <a:pt x="0" y="2"/>
                  </a:cubicBezTo>
                  <a:lnTo>
                    <a:pt x="4575" y="10943"/>
                  </a:lnTo>
                  <a:cubicBezTo>
                    <a:pt x="4575" y="10943"/>
                    <a:pt x="3064" y="6924"/>
                    <a:pt x="2447" y="3403"/>
                  </a:cubicBezTo>
                  <a:cubicBezTo>
                    <a:pt x="1857" y="121"/>
                    <a:pt x="1181" y="1"/>
                    <a:pt x="230"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21"/>
            <p:cNvSpPr/>
            <p:nvPr/>
          </p:nvSpPr>
          <p:spPr>
            <a:xfrm>
              <a:off x="5907802" y="2249927"/>
              <a:ext cx="81015" cy="36201"/>
            </a:xfrm>
            <a:custGeom>
              <a:avLst/>
              <a:gdLst/>
              <a:ahLst/>
              <a:cxnLst/>
              <a:rect l="l" t="t" r="r" b="b"/>
              <a:pathLst>
                <a:path w="2408" h="1076" extrusionOk="0">
                  <a:moveTo>
                    <a:pt x="1785" y="0"/>
                  </a:moveTo>
                  <a:cubicBezTo>
                    <a:pt x="1219" y="0"/>
                    <a:pt x="238" y="284"/>
                    <a:pt x="120" y="358"/>
                  </a:cubicBezTo>
                  <a:cubicBezTo>
                    <a:pt x="1" y="478"/>
                    <a:pt x="339" y="1035"/>
                    <a:pt x="339" y="1035"/>
                  </a:cubicBezTo>
                  <a:cubicBezTo>
                    <a:pt x="360" y="1064"/>
                    <a:pt x="465" y="1076"/>
                    <a:pt x="618" y="1076"/>
                  </a:cubicBezTo>
                  <a:cubicBezTo>
                    <a:pt x="1185" y="1076"/>
                    <a:pt x="2408" y="915"/>
                    <a:pt x="2408" y="915"/>
                  </a:cubicBezTo>
                  <a:cubicBezTo>
                    <a:pt x="2408" y="915"/>
                    <a:pt x="2328" y="438"/>
                    <a:pt x="2169" y="120"/>
                  </a:cubicBezTo>
                  <a:cubicBezTo>
                    <a:pt x="2123" y="33"/>
                    <a:pt x="1978" y="0"/>
                    <a:pt x="1785"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21"/>
            <p:cNvSpPr/>
            <p:nvPr/>
          </p:nvSpPr>
          <p:spPr>
            <a:xfrm>
              <a:off x="5980743" y="2246933"/>
              <a:ext cx="33510" cy="33813"/>
            </a:xfrm>
            <a:custGeom>
              <a:avLst/>
              <a:gdLst/>
              <a:ahLst/>
              <a:cxnLst/>
              <a:rect l="l" t="t" r="r" b="b"/>
              <a:pathLst>
                <a:path w="996" h="1005" extrusionOk="0">
                  <a:moveTo>
                    <a:pt x="852" y="1"/>
                  </a:moveTo>
                  <a:cubicBezTo>
                    <a:pt x="686" y="1"/>
                    <a:pt x="378" y="31"/>
                    <a:pt x="319" y="149"/>
                  </a:cubicBezTo>
                  <a:lnTo>
                    <a:pt x="1" y="1004"/>
                  </a:lnTo>
                  <a:cubicBezTo>
                    <a:pt x="1" y="1004"/>
                    <a:pt x="637" y="726"/>
                    <a:pt x="816" y="567"/>
                  </a:cubicBezTo>
                  <a:cubicBezTo>
                    <a:pt x="995" y="427"/>
                    <a:pt x="995" y="49"/>
                    <a:pt x="956" y="10"/>
                  </a:cubicBezTo>
                  <a:cubicBezTo>
                    <a:pt x="950" y="4"/>
                    <a:pt x="910" y="1"/>
                    <a:pt x="852"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21"/>
            <p:cNvSpPr/>
            <p:nvPr/>
          </p:nvSpPr>
          <p:spPr>
            <a:xfrm>
              <a:off x="5985453" y="2244578"/>
              <a:ext cx="166674" cy="472534"/>
            </a:xfrm>
            <a:custGeom>
              <a:avLst/>
              <a:gdLst/>
              <a:ahLst/>
              <a:cxnLst/>
              <a:rect l="l" t="t" r="r" b="b"/>
              <a:pathLst>
                <a:path w="4954" h="14045" fill="none" extrusionOk="0">
                  <a:moveTo>
                    <a:pt x="4953" y="11578"/>
                  </a:moveTo>
                  <a:cubicBezTo>
                    <a:pt x="4953" y="11578"/>
                    <a:pt x="3839" y="9270"/>
                    <a:pt x="3262" y="6107"/>
                  </a:cubicBezTo>
                  <a:cubicBezTo>
                    <a:pt x="3143" y="5490"/>
                    <a:pt x="3004" y="4874"/>
                    <a:pt x="2865" y="4277"/>
                  </a:cubicBezTo>
                  <a:cubicBezTo>
                    <a:pt x="2686" y="3561"/>
                    <a:pt x="2487" y="2865"/>
                    <a:pt x="2268" y="2129"/>
                  </a:cubicBezTo>
                  <a:cubicBezTo>
                    <a:pt x="2069" y="1572"/>
                    <a:pt x="1950" y="836"/>
                    <a:pt x="1273" y="637"/>
                  </a:cubicBezTo>
                  <a:cubicBezTo>
                    <a:pt x="1174" y="617"/>
                    <a:pt x="716" y="517"/>
                    <a:pt x="637" y="637"/>
                  </a:cubicBezTo>
                  <a:cubicBezTo>
                    <a:pt x="776" y="458"/>
                    <a:pt x="776" y="139"/>
                    <a:pt x="776" y="80"/>
                  </a:cubicBezTo>
                  <a:cubicBezTo>
                    <a:pt x="776" y="0"/>
                    <a:pt x="159" y="219"/>
                    <a:pt x="159" y="219"/>
                  </a:cubicBezTo>
                  <a:lnTo>
                    <a:pt x="0" y="716"/>
                  </a:lnTo>
                  <a:cubicBezTo>
                    <a:pt x="0" y="716"/>
                    <a:pt x="1830" y="1969"/>
                    <a:pt x="3362" y="14044"/>
                  </a:cubicBezTo>
                </a:path>
              </a:pathLst>
            </a:custGeom>
            <a:noFill/>
            <a:ln w="4475"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21"/>
            <p:cNvSpPr/>
            <p:nvPr/>
          </p:nvSpPr>
          <p:spPr>
            <a:xfrm>
              <a:off x="6008197" y="1462849"/>
              <a:ext cx="93060" cy="560211"/>
            </a:xfrm>
            <a:custGeom>
              <a:avLst/>
              <a:gdLst/>
              <a:ahLst/>
              <a:cxnLst/>
              <a:rect l="l" t="t" r="r" b="b"/>
              <a:pathLst>
                <a:path w="2766" h="16651" extrusionOk="0">
                  <a:moveTo>
                    <a:pt x="2766" y="0"/>
                  </a:moveTo>
                  <a:lnTo>
                    <a:pt x="40" y="1572"/>
                  </a:lnTo>
                  <a:lnTo>
                    <a:pt x="0" y="16651"/>
                  </a:lnTo>
                  <a:lnTo>
                    <a:pt x="2706" y="15079"/>
                  </a:lnTo>
                  <a:lnTo>
                    <a:pt x="276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21"/>
            <p:cNvSpPr/>
            <p:nvPr/>
          </p:nvSpPr>
          <p:spPr>
            <a:xfrm>
              <a:off x="6141395" y="1411979"/>
              <a:ext cx="91041" cy="179391"/>
            </a:xfrm>
            <a:custGeom>
              <a:avLst/>
              <a:gdLst/>
              <a:ahLst/>
              <a:cxnLst/>
              <a:rect l="l" t="t" r="r" b="b"/>
              <a:pathLst>
                <a:path w="2706" h="5332" extrusionOk="0">
                  <a:moveTo>
                    <a:pt x="2705" y="1"/>
                  </a:moveTo>
                  <a:lnTo>
                    <a:pt x="0" y="1572"/>
                  </a:lnTo>
                  <a:lnTo>
                    <a:pt x="0" y="5332"/>
                  </a:lnTo>
                  <a:lnTo>
                    <a:pt x="2686" y="3760"/>
                  </a:lnTo>
                  <a:lnTo>
                    <a:pt x="2705"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21"/>
            <p:cNvSpPr/>
            <p:nvPr/>
          </p:nvSpPr>
          <p:spPr>
            <a:xfrm>
              <a:off x="5753878" y="1187772"/>
              <a:ext cx="478556" cy="277128"/>
            </a:xfrm>
            <a:custGeom>
              <a:avLst/>
              <a:gdLst/>
              <a:ahLst/>
              <a:cxnLst/>
              <a:rect l="l" t="t" r="r" b="b"/>
              <a:pathLst>
                <a:path w="14224" h="8237" extrusionOk="0">
                  <a:moveTo>
                    <a:pt x="2686" y="0"/>
                  </a:moveTo>
                  <a:lnTo>
                    <a:pt x="0" y="1572"/>
                  </a:lnTo>
                  <a:lnTo>
                    <a:pt x="11518" y="8236"/>
                  </a:lnTo>
                  <a:lnTo>
                    <a:pt x="14223" y="6665"/>
                  </a:lnTo>
                  <a:lnTo>
                    <a:pt x="268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21"/>
            <p:cNvSpPr/>
            <p:nvPr/>
          </p:nvSpPr>
          <p:spPr>
            <a:xfrm>
              <a:off x="5753206" y="1240628"/>
              <a:ext cx="388221" cy="782432"/>
            </a:xfrm>
            <a:custGeom>
              <a:avLst/>
              <a:gdLst/>
              <a:ahLst/>
              <a:cxnLst/>
              <a:rect l="l" t="t" r="r" b="b"/>
              <a:pathLst>
                <a:path w="11539" h="23256" extrusionOk="0">
                  <a:moveTo>
                    <a:pt x="20" y="1"/>
                  </a:moveTo>
                  <a:lnTo>
                    <a:pt x="0" y="3781"/>
                  </a:lnTo>
                  <a:lnTo>
                    <a:pt x="3899" y="6009"/>
                  </a:lnTo>
                  <a:lnTo>
                    <a:pt x="3840" y="21087"/>
                  </a:lnTo>
                  <a:lnTo>
                    <a:pt x="7579" y="23256"/>
                  </a:lnTo>
                  <a:lnTo>
                    <a:pt x="7619" y="8177"/>
                  </a:lnTo>
                  <a:lnTo>
                    <a:pt x="11538" y="10425"/>
                  </a:lnTo>
                  <a:lnTo>
                    <a:pt x="11538" y="6665"/>
                  </a:lnTo>
                  <a:lnTo>
                    <a:pt x="2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21"/>
            <p:cNvSpPr/>
            <p:nvPr/>
          </p:nvSpPr>
          <p:spPr>
            <a:xfrm>
              <a:off x="6141395" y="1411979"/>
              <a:ext cx="91041" cy="52922"/>
            </a:xfrm>
            <a:custGeom>
              <a:avLst/>
              <a:gdLst/>
              <a:ahLst/>
              <a:cxnLst/>
              <a:rect l="l" t="t" r="r" b="b"/>
              <a:pathLst>
                <a:path w="2706" h="1573" fill="none" extrusionOk="0">
                  <a:moveTo>
                    <a:pt x="2705"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21"/>
            <p:cNvSpPr/>
            <p:nvPr/>
          </p:nvSpPr>
          <p:spPr>
            <a:xfrm>
              <a:off x="5792031" y="1984876"/>
              <a:ext cx="151938" cy="431892"/>
            </a:xfrm>
            <a:custGeom>
              <a:avLst/>
              <a:gdLst/>
              <a:ahLst/>
              <a:cxnLst/>
              <a:rect l="l" t="t" r="r" b="b"/>
              <a:pathLst>
                <a:path w="4516" h="12837" extrusionOk="0">
                  <a:moveTo>
                    <a:pt x="1631" y="1"/>
                  </a:moveTo>
                  <a:cubicBezTo>
                    <a:pt x="1611" y="1274"/>
                    <a:pt x="1532" y="2547"/>
                    <a:pt x="1432" y="3820"/>
                  </a:cubicBezTo>
                  <a:cubicBezTo>
                    <a:pt x="1353" y="4775"/>
                    <a:pt x="1273" y="5750"/>
                    <a:pt x="1134" y="6705"/>
                  </a:cubicBezTo>
                  <a:cubicBezTo>
                    <a:pt x="1035" y="7301"/>
                    <a:pt x="875" y="7838"/>
                    <a:pt x="756" y="8415"/>
                  </a:cubicBezTo>
                  <a:cubicBezTo>
                    <a:pt x="458" y="9629"/>
                    <a:pt x="0" y="12275"/>
                    <a:pt x="1671" y="12772"/>
                  </a:cubicBezTo>
                  <a:cubicBezTo>
                    <a:pt x="1825" y="12816"/>
                    <a:pt x="1970" y="12836"/>
                    <a:pt x="2106" y="12836"/>
                  </a:cubicBezTo>
                  <a:cubicBezTo>
                    <a:pt x="2949" y="12836"/>
                    <a:pt x="3435" y="12046"/>
                    <a:pt x="3640" y="11240"/>
                  </a:cubicBezTo>
                  <a:cubicBezTo>
                    <a:pt x="4516" y="7898"/>
                    <a:pt x="4496" y="4317"/>
                    <a:pt x="4396" y="856"/>
                  </a:cubicBezTo>
                  <a:lnTo>
                    <a:pt x="1631"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21"/>
            <p:cNvSpPr/>
            <p:nvPr/>
          </p:nvSpPr>
          <p:spPr>
            <a:xfrm>
              <a:off x="5845560" y="1969333"/>
              <a:ext cx="108469" cy="52552"/>
            </a:xfrm>
            <a:custGeom>
              <a:avLst/>
              <a:gdLst/>
              <a:ahLst/>
              <a:cxnLst/>
              <a:rect l="l" t="t" r="r" b="b"/>
              <a:pathLst>
                <a:path w="3224" h="1562" extrusionOk="0">
                  <a:moveTo>
                    <a:pt x="695" y="0"/>
                  </a:moveTo>
                  <a:cubicBezTo>
                    <a:pt x="326" y="0"/>
                    <a:pt x="32" y="113"/>
                    <a:pt x="0" y="443"/>
                  </a:cubicBezTo>
                  <a:lnTo>
                    <a:pt x="0" y="463"/>
                  </a:lnTo>
                  <a:cubicBezTo>
                    <a:pt x="0" y="721"/>
                    <a:pt x="160" y="920"/>
                    <a:pt x="359" y="1059"/>
                  </a:cubicBezTo>
                  <a:cubicBezTo>
                    <a:pt x="780" y="1372"/>
                    <a:pt x="1385" y="1561"/>
                    <a:pt x="1934" y="1561"/>
                  </a:cubicBezTo>
                  <a:cubicBezTo>
                    <a:pt x="2084" y="1561"/>
                    <a:pt x="2231" y="1547"/>
                    <a:pt x="2368" y="1517"/>
                  </a:cubicBezTo>
                  <a:cubicBezTo>
                    <a:pt x="3223" y="1338"/>
                    <a:pt x="2686" y="721"/>
                    <a:pt x="2228" y="423"/>
                  </a:cubicBezTo>
                  <a:cubicBezTo>
                    <a:pt x="2000" y="266"/>
                    <a:pt x="1260" y="0"/>
                    <a:pt x="695" y="0"/>
                  </a:cubicBez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21"/>
            <p:cNvSpPr/>
            <p:nvPr/>
          </p:nvSpPr>
          <p:spPr>
            <a:xfrm>
              <a:off x="5914497" y="2013676"/>
              <a:ext cx="30145" cy="349396"/>
            </a:xfrm>
            <a:custGeom>
              <a:avLst/>
              <a:gdLst/>
              <a:ahLst/>
              <a:cxnLst/>
              <a:rect l="l" t="t" r="r" b="b"/>
              <a:pathLst>
                <a:path w="896" h="10385" fill="none" extrusionOk="0">
                  <a:moveTo>
                    <a:pt x="736" y="0"/>
                  </a:moveTo>
                  <a:cubicBezTo>
                    <a:pt x="736" y="0"/>
                    <a:pt x="896" y="7778"/>
                    <a:pt x="0" y="10384"/>
                  </a:cubicBezTo>
                </a:path>
              </a:pathLst>
            </a:custGeom>
            <a:noFill/>
            <a:ln w="4475" cap="rnd" cmpd="sng">
              <a:solidFill>
                <a:srgbClr val="201A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21"/>
            <p:cNvSpPr/>
            <p:nvPr/>
          </p:nvSpPr>
          <p:spPr>
            <a:xfrm>
              <a:off x="5843541" y="1846261"/>
              <a:ext cx="97770" cy="175320"/>
            </a:xfrm>
            <a:custGeom>
              <a:avLst/>
              <a:gdLst/>
              <a:ahLst/>
              <a:cxnLst/>
              <a:rect l="l" t="t" r="r" b="b"/>
              <a:pathLst>
                <a:path w="2906" h="5211" extrusionOk="0">
                  <a:moveTo>
                    <a:pt x="1682" y="0"/>
                  </a:moveTo>
                  <a:cubicBezTo>
                    <a:pt x="1673" y="0"/>
                    <a:pt x="1662" y="1"/>
                    <a:pt x="1652" y="3"/>
                  </a:cubicBezTo>
                  <a:cubicBezTo>
                    <a:pt x="1432" y="24"/>
                    <a:pt x="1345" y="447"/>
                    <a:pt x="1311" y="843"/>
                  </a:cubicBezTo>
                  <a:lnTo>
                    <a:pt x="1311" y="843"/>
                  </a:lnTo>
                  <a:cubicBezTo>
                    <a:pt x="1302" y="518"/>
                    <a:pt x="1263" y="202"/>
                    <a:pt x="1140" y="202"/>
                  </a:cubicBezTo>
                  <a:cubicBezTo>
                    <a:pt x="1138" y="202"/>
                    <a:pt x="1137" y="202"/>
                    <a:pt x="1135" y="202"/>
                  </a:cubicBezTo>
                  <a:cubicBezTo>
                    <a:pt x="896" y="222"/>
                    <a:pt x="896" y="500"/>
                    <a:pt x="836" y="898"/>
                  </a:cubicBezTo>
                  <a:cubicBezTo>
                    <a:pt x="797" y="1296"/>
                    <a:pt x="896" y="1913"/>
                    <a:pt x="896" y="1913"/>
                  </a:cubicBezTo>
                  <a:cubicBezTo>
                    <a:pt x="896" y="1913"/>
                    <a:pt x="580" y="1227"/>
                    <a:pt x="311" y="1227"/>
                  </a:cubicBezTo>
                  <a:cubicBezTo>
                    <a:pt x="293" y="1227"/>
                    <a:pt x="276" y="1230"/>
                    <a:pt x="259" y="1236"/>
                  </a:cubicBezTo>
                  <a:cubicBezTo>
                    <a:pt x="1" y="1336"/>
                    <a:pt x="319" y="1813"/>
                    <a:pt x="419" y="2092"/>
                  </a:cubicBezTo>
                  <a:cubicBezTo>
                    <a:pt x="498" y="2390"/>
                    <a:pt x="598" y="3166"/>
                    <a:pt x="797" y="3385"/>
                  </a:cubicBezTo>
                  <a:cubicBezTo>
                    <a:pt x="995" y="3604"/>
                    <a:pt x="856" y="4956"/>
                    <a:pt x="856" y="4956"/>
                  </a:cubicBezTo>
                  <a:cubicBezTo>
                    <a:pt x="856" y="4956"/>
                    <a:pt x="1095" y="5095"/>
                    <a:pt x="1612" y="5175"/>
                  </a:cubicBezTo>
                  <a:cubicBezTo>
                    <a:pt x="1778" y="5202"/>
                    <a:pt x="1919" y="5210"/>
                    <a:pt x="2034" y="5210"/>
                  </a:cubicBezTo>
                  <a:cubicBezTo>
                    <a:pt x="2264" y="5210"/>
                    <a:pt x="2388" y="5175"/>
                    <a:pt x="2388" y="5175"/>
                  </a:cubicBezTo>
                  <a:cubicBezTo>
                    <a:pt x="2388" y="5175"/>
                    <a:pt x="2348" y="4180"/>
                    <a:pt x="2627" y="3962"/>
                  </a:cubicBezTo>
                  <a:cubicBezTo>
                    <a:pt x="2905" y="3723"/>
                    <a:pt x="2845" y="1435"/>
                    <a:pt x="2786" y="1216"/>
                  </a:cubicBezTo>
                  <a:cubicBezTo>
                    <a:pt x="2737" y="1109"/>
                    <a:pt x="2654" y="1040"/>
                    <a:pt x="2581" y="1040"/>
                  </a:cubicBezTo>
                  <a:cubicBezTo>
                    <a:pt x="2524" y="1040"/>
                    <a:pt x="2472" y="1082"/>
                    <a:pt x="2445" y="1180"/>
                  </a:cubicBezTo>
                  <a:lnTo>
                    <a:pt x="2445" y="1180"/>
                  </a:lnTo>
                  <a:cubicBezTo>
                    <a:pt x="2448" y="686"/>
                    <a:pt x="2419" y="172"/>
                    <a:pt x="2288" y="102"/>
                  </a:cubicBezTo>
                  <a:cubicBezTo>
                    <a:pt x="2250" y="80"/>
                    <a:pt x="2215" y="69"/>
                    <a:pt x="2184" y="69"/>
                  </a:cubicBezTo>
                  <a:cubicBezTo>
                    <a:pt x="2046" y="69"/>
                    <a:pt x="1971" y="286"/>
                    <a:pt x="1915" y="774"/>
                  </a:cubicBezTo>
                  <a:lnTo>
                    <a:pt x="1915" y="774"/>
                  </a:lnTo>
                  <a:cubicBezTo>
                    <a:pt x="1923" y="388"/>
                    <a:pt x="1881" y="0"/>
                    <a:pt x="1682"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21"/>
            <p:cNvSpPr/>
            <p:nvPr/>
          </p:nvSpPr>
          <p:spPr>
            <a:xfrm>
              <a:off x="6772497" y="3579118"/>
              <a:ext cx="624472" cy="361441"/>
            </a:xfrm>
            <a:custGeom>
              <a:avLst/>
              <a:gdLst/>
              <a:ahLst/>
              <a:cxnLst/>
              <a:rect l="l" t="t" r="r" b="b"/>
              <a:pathLst>
                <a:path w="18561" h="10743" extrusionOk="0">
                  <a:moveTo>
                    <a:pt x="3343" y="1910"/>
                  </a:moveTo>
                  <a:cubicBezTo>
                    <a:pt x="6645" y="0"/>
                    <a:pt x="11996" y="0"/>
                    <a:pt x="15278" y="1910"/>
                  </a:cubicBezTo>
                  <a:cubicBezTo>
                    <a:pt x="18561" y="3820"/>
                    <a:pt x="18541" y="6903"/>
                    <a:pt x="15219" y="8813"/>
                  </a:cubicBezTo>
                  <a:cubicBezTo>
                    <a:pt x="11917" y="10742"/>
                    <a:pt x="6565" y="10742"/>
                    <a:pt x="3283" y="8813"/>
                  </a:cubicBezTo>
                  <a:cubicBezTo>
                    <a:pt x="1" y="6923"/>
                    <a:pt x="41" y="3820"/>
                    <a:pt x="3343" y="191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21"/>
            <p:cNvSpPr/>
            <p:nvPr/>
          </p:nvSpPr>
          <p:spPr>
            <a:xfrm>
              <a:off x="6931804" y="2364049"/>
              <a:ext cx="104432" cy="144906"/>
            </a:xfrm>
            <a:custGeom>
              <a:avLst/>
              <a:gdLst/>
              <a:ahLst/>
              <a:cxnLst/>
              <a:rect l="l" t="t" r="r" b="b"/>
              <a:pathLst>
                <a:path w="3104" h="4307" extrusionOk="0">
                  <a:moveTo>
                    <a:pt x="1200" y="1"/>
                  </a:moveTo>
                  <a:cubicBezTo>
                    <a:pt x="1100" y="1"/>
                    <a:pt x="1055" y="97"/>
                    <a:pt x="1055" y="308"/>
                  </a:cubicBezTo>
                  <a:lnTo>
                    <a:pt x="1055" y="1502"/>
                  </a:lnTo>
                  <a:cubicBezTo>
                    <a:pt x="1055" y="1502"/>
                    <a:pt x="915" y="249"/>
                    <a:pt x="716" y="249"/>
                  </a:cubicBezTo>
                  <a:cubicBezTo>
                    <a:pt x="518" y="249"/>
                    <a:pt x="518" y="288"/>
                    <a:pt x="518" y="547"/>
                  </a:cubicBezTo>
                  <a:cubicBezTo>
                    <a:pt x="518" y="825"/>
                    <a:pt x="597" y="1780"/>
                    <a:pt x="597" y="1780"/>
                  </a:cubicBezTo>
                  <a:cubicBezTo>
                    <a:pt x="597" y="1780"/>
                    <a:pt x="358" y="845"/>
                    <a:pt x="199" y="845"/>
                  </a:cubicBezTo>
                  <a:cubicBezTo>
                    <a:pt x="60" y="845"/>
                    <a:pt x="0" y="905"/>
                    <a:pt x="100" y="1382"/>
                  </a:cubicBezTo>
                  <a:cubicBezTo>
                    <a:pt x="199" y="1840"/>
                    <a:pt x="458" y="2496"/>
                    <a:pt x="418" y="2815"/>
                  </a:cubicBezTo>
                  <a:cubicBezTo>
                    <a:pt x="378" y="3133"/>
                    <a:pt x="657" y="3531"/>
                    <a:pt x="677" y="3591"/>
                  </a:cubicBezTo>
                  <a:cubicBezTo>
                    <a:pt x="697" y="3630"/>
                    <a:pt x="677" y="4207"/>
                    <a:pt x="677" y="4207"/>
                  </a:cubicBezTo>
                  <a:lnTo>
                    <a:pt x="1731" y="4307"/>
                  </a:lnTo>
                  <a:lnTo>
                    <a:pt x="1731" y="4048"/>
                  </a:lnTo>
                  <a:cubicBezTo>
                    <a:pt x="1731" y="4048"/>
                    <a:pt x="1691" y="3710"/>
                    <a:pt x="1930" y="3491"/>
                  </a:cubicBezTo>
                  <a:cubicBezTo>
                    <a:pt x="2189" y="3272"/>
                    <a:pt x="2328" y="3133"/>
                    <a:pt x="2527" y="2556"/>
                  </a:cubicBezTo>
                  <a:cubicBezTo>
                    <a:pt x="2726" y="1999"/>
                    <a:pt x="3104" y="1741"/>
                    <a:pt x="2984" y="1621"/>
                  </a:cubicBezTo>
                  <a:cubicBezTo>
                    <a:pt x="2943" y="1580"/>
                    <a:pt x="2875" y="1553"/>
                    <a:pt x="2795" y="1553"/>
                  </a:cubicBezTo>
                  <a:cubicBezTo>
                    <a:pt x="2646" y="1553"/>
                    <a:pt x="2457" y="1647"/>
                    <a:pt x="2328" y="1920"/>
                  </a:cubicBezTo>
                  <a:cubicBezTo>
                    <a:pt x="2129" y="2337"/>
                    <a:pt x="2009" y="2397"/>
                    <a:pt x="2009" y="2397"/>
                  </a:cubicBezTo>
                  <a:cubicBezTo>
                    <a:pt x="2009" y="2397"/>
                    <a:pt x="2029" y="587"/>
                    <a:pt x="1990" y="428"/>
                  </a:cubicBezTo>
                  <a:cubicBezTo>
                    <a:pt x="1949" y="307"/>
                    <a:pt x="1882" y="240"/>
                    <a:pt x="1806" y="240"/>
                  </a:cubicBezTo>
                  <a:cubicBezTo>
                    <a:pt x="1769" y="240"/>
                    <a:pt x="1730" y="256"/>
                    <a:pt x="1691" y="288"/>
                  </a:cubicBezTo>
                  <a:cubicBezTo>
                    <a:pt x="1592" y="388"/>
                    <a:pt x="1492" y="1502"/>
                    <a:pt x="1433" y="1502"/>
                  </a:cubicBezTo>
                  <a:cubicBezTo>
                    <a:pt x="1432" y="1502"/>
                    <a:pt x="1432" y="1502"/>
                    <a:pt x="1432" y="1502"/>
                  </a:cubicBezTo>
                  <a:cubicBezTo>
                    <a:pt x="1394" y="1502"/>
                    <a:pt x="1491" y="129"/>
                    <a:pt x="1313" y="30"/>
                  </a:cubicBezTo>
                  <a:cubicBezTo>
                    <a:pt x="1270" y="10"/>
                    <a:pt x="1232" y="1"/>
                    <a:pt x="120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21"/>
            <p:cNvSpPr/>
            <p:nvPr/>
          </p:nvSpPr>
          <p:spPr>
            <a:xfrm>
              <a:off x="6914410" y="2476455"/>
              <a:ext cx="202808" cy="360768"/>
            </a:xfrm>
            <a:custGeom>
              <a:avLst/>
              <a:gdLst/>
              <a:ahLst/>
              <a:cxnLst/>
              <a:rect l="l" t="t" r="r" b="b"/>
              <a:pathLst>
                <a:path w="6028" h="10723" extrusionOk="0">
                  <a:moveTo>
                    <a:pt x="1972" y="1"/>
                  </a:moveTo>
                  <a:cubicBezTo>
                    <a:pt x="1887" y="1"/>
                    <a:pt x="1799" y="4"/>
                    <a:pt x="1711" y="11"/>
                  </a:cubicBezTo>
                  <a:cubicBezTo>
                    <a:pt x="935" y="90"/>
                    <a:pt x="100" y="488"/>
                    <a:pt x="100" y="488"/>
                  </a:cubicBezTo>
                  <a:cubicBezTo>
                    <a:pt x="0" y="488"/>
                    <a:pt x="239" y="3054"/>
                    <a:pt x="259" y="3293"/>
                  </a:cubicBezTo>
                  <a:cubicBezTo>
                    <a:pt x="497" y="5044"/>
                    <a:pt x="995" y="6914"/>
                    <a:pt x="1850" y="8465"/>
                  </a:cubicBezTo>
                  <a:cubicBezTo>
                    <a:pt x="2248" y="9201"/>
                    <a:pt x="2805" y="9957"/>
                    <a:pt x="3521" y="10415"/>
                  </a:cubicBezTo>
                  <a:cubicBezTo>
                    <a:pt x="3798" y="10618"/>
                    <a:pt x="4122" y="10722"/>
                    <a:pt x="4434" y="10722"/>
                  </a:cubicBezTo>
                  <a:cubicBezTo>
                    <a:pt x="4794" y="10722"/>
                    <a:pt x="5137" y="10583"/>
                    <a:pt x="5371" y="10295"/>
                  </a:cubicBezTo>
                  <a:cubicBezTo>
                    <a:pt x="6028" y="9440"/>
                    <a:pt x="5391" y="8346"/>
                    <a:pt x="4933" y="7530"/>
                  </a:cubicBezTo>
                  <a:cubicBezTo>
                    <a:pt x="4277" y="6317"/>
                    <a:pt x="3680" y="4984"/>
                    <a:pt x="3442" y="3572"/>
                  </a:cubicBezTo>
                  <a:cubicBezTo>
                    <a:pt x="3282" y="2458"/>
                    <a:pt x="3123" y="170"/>
                    <a:pt x="3123" y="170"/>
                  </a:cubicBezTo>
                  <a:cubicBezTo>
                    <a:pt x="3123" y="170"/>
                    <a:pt x="2599" y="1"/>
                    <a:pt x="1972"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21"/>
            <p:cNvSpPr/>
            <p:nvPr/>
          </p:nvSpPr>
          <p:spPr>
            <a:xfrm>
              <a:off x="6925781" y="3663902"/>
              <a:ext cx="189417" cy="137773"/>
            </a:xfrm>
            <a:custGeom>
              <a:avLst/>
              <a:gdLst/>
              <a:ahLst/>
              <a:cxnLst/>
              <a:rect l="l" t="t" r="r" b="b"/>
              <a:pathLst>
                <a:path w="5630" h="4095" extrusionOk="0">
                  <a:moveTo>
                    <a:pt x="3813" y="1"/>
                  </a:moveTo>
                  <a:cubicBezTo>
                    <a:pt x="3297" y="1"/>
                    <a:pt x="2740" y="251"/>
                    <a:pt x="2288" y="703"/>
                  </a:cubicBezTo>
                  <a:cubicBezTo>
                    <a:pt x="2188" y="822"/>
                    <a:pt x="0" y="2990"/>
                    <a:pt x="299" y="3746"/>
                  </a:cubicBezTo>
                  <a:cubicBezTo>
                    <a:pt x="390" y="3995"/>
                    <a:pt x="660" y="4095"/>
                    <a:pt x="1020" y="4095"/>
                  </a:cubicBezTo>
                  <a:cubicBezTo>
                    <a:pt x="1755" y="4095"/>
                    <a:pt x="2866" y="3676"/>
                    <a:pt x="3601" y="3249"/>
                  </a:cubicBezTo>
                  <a:cubicBezTo>
                    <a:pt x="4695" y="2593"/>
                    <a:pt x="5630" y="1717"/>
                    <a:pt x="5033" y="703"/>
                  </a:cubicBezTo>
                  <a:cubicBezTo>
                    <a:pt x="4744" y="221"/>
                    <a:pt x="4297" y="1"/>
                    <a:pt x="3813"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21"/>
            <p:cNvSpPr/>
            <p:nvPr/>
          </p:nvSpPr>
          <p:spPr>
            <a:xfrm>
              <a:off x="6972614" y="3141976"/>
              <a:ext cx="159339" cy="590592"/>
            </a:xfrm>
            <a:custGeom>
              <a:avLst/>
              <a:gdLst/>
              <a:ahLst/>
              <a:cxnLst/>
              <a:rect l="l" t="t" r="r" b="b"/>
              <a:pathLst>
                <a:path w="4736" h="17554" extrusionOk="0">
                  <a:moveTo>
                    <a:pt x="2895" y="1"/>
                  </a:moveTo>
                  <a:cubicBezTo>
                    <a:pt x="1926" y="1"/>
                    <a:pt x="796" y="461"/>
                    <a:pt x="796" y="461"/>
                  </a:cubicBezTo>
                  <a:lnTo>
                    <a:pt x="319" y="4300"/>
                  </a:lnTo>
                  <a:cubicBezTo>
                    <a:pt x="319" y="4300"/>
                    <a:pt x="1" y="7324"/>
                    <a:pt x="100" y="9015"/>
                  </a:cubicBezTo>
                  <a:cubicBezTo>
                    <a:pt x="220" y="11024"/>
                    <a:pt x="100" y="16793"/>
                    <a:pt x="100" y="16793"/>
                  </a:cubicBezTo>
                  <a:cubicBezTo>
                    <a:pt x="100" y="16793"/>
                    <a:pt x="1329" y="17553"/>
                    <a:pt x="2508" y="17553"/>
                  </a:cubicBezTo>
                  <a:cubicBezTo>
                    <a:pt x="3097" y="17553"/>
                    <a:pt x="3674" y="17363"/>
                    <a:pt x="4079" y="16793"/>
                  </a:cubicBezTo>
                  <a:cubicBezTo>
                    <a:pt x="4079" y="16793"/>
                    <a:pt x="4079" y="16793"/>
                    <a:pt x="4079" y="16793"/>
                  </a:cubicBezTo>
                  <a:cubicBezTo>
                    <a:pt x="4079" y="16793"/>
                    <a:pt x="4079" y="7441"/>
                    <a:pt x="4158" y="5772"/>
                  </a:cubicBezTo>
                  <a:cubicBezTo>
                    <a:pt x="4198" y="4101"/>
                    <a:pt x="4735" y="1913"/>
                    <a:pt x="4158" y="620"/>
                  </a:cubicBezTo>
                  <a:cubicBezTo>
                    <a:pt x="3949" y="150"/>
                    <a:pt x="3448" y="1"/>
                    <a:pt x="28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21"/>
            <p:cNvSpPr/>
            <p:nvPr/>
          </p:nvSpPr>
          <p:spPr>
            <a:xfrm>
              <a:off x="7062311" y="3693946"/>
              <a:ext cx="212195" cy="154259"/>
            </a:xfrm>
            <a:custGeom>
              <a:avLst/>
              <a:gdLst/>
              <a:ahLst/>
              <a:cxnLst/>
              <a:rect l="l" t="t" r="r" b="b"/>
              <a:pathLst>
                <a:path w="6307" h="4585" extrusionOk="0">
                  <a:moveTo>
                    <a:pt x="4261" y="0"/>
                  </a:moveTo>
                  <a:cubicBezTo>
                    <a:pt x="3681" y="0"/>
                    <a:pt x="3060" y="281"/>
                    <a:pt x="2567" y="785"/>
                  </a:cubicBezTo>
                  <a:cubicBezTo>
                    <a:pt x="2427" y="904"/>
                    <a:pt x="0" y="3351"/>
                    <a:pt x="319" y="4186"/>
                  </a:cubicBezTo>
                  <a:cubicBezTo>
                    <a:pt x="424" y="4470"/>
                    <a:pt x="732" y="4585"/>
                    <a:pt x="1143" y="4585"/>
                  </a:cubicBezTo>
                  <a:cubicBezTo>
                    <a:pt x="1973" y="4585"/>
                    <a:pt x="3220" y="4115"/>
                    <a:pt x="4058" y="3609"/>
                  </a:cubicBezTo>
                  <a:cubicBezTo>
                    <a:pt x="5292" y="2873"/>
                    <a:pt x="6306" y="1899"/>
                    <a:pt x="5650" y="785"/>
                  </a:cubicBezTo>
                  <a:cubicBezTo>
                    <a:pt x="5313" y="246"/>
                    <a:pt x="4805" y="0"/>
                    <a:pt x="426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21"/>
            <p:cNvSpPr/>
            <p:nvPr/>
          </p:nvSpPr>
          <p:spPr>
            <a:xfrm>
              <a:off x="7063656" y="3140092"/>
              <a:ext cx="214180" cy="628610"/>
            </a:xfrm>
            <a:custGeom>
              <a:avLst/>
              <a:gdLst/>
              <a:ahLst/>
              <a:cxnLst/>
              <a:rect l="l" t="t" r="r" b="b"/>
              <a:pathLst>
                <a:path w="6366" h="18684" extrusionOk="0">
                  <a:moveTo>
                    <a:pt x="5119" y="1"/>
                  </a:moveTo>
                  <a:cubicBezTo>
                    <a:pt x="4050" y="1"/>
                    <a:pt x="1992" y="1430"/>
                    <a:pt x="685" y="1430"/>
                  </a:cubicBezTo>
                  <a:cubicBezTo>
                    <a:pt x="421" y="1430"/>
                    <a:pt x="189" y="1372"/>
                    <a:pt x="0" y="1233"/>
                  </a:cubicBezTo>
                  <a:lnTo>
                    <a:pt x="0" y="1233"/>
                  </a:lnTo>
                  <a:cubicBezTo>
                    <a:pt x="0" y="1233"/>
                    <a:pt x="279" y="2506"/>
                    <a:pt x="1950" y="4436"/>
                  </a:cubicBezTo>
                  <a:cubicBezTo>
                    <a:pt x="1950" y="4615"/>
                    <a:pt x="1572" y="10682"/>
                    <a:pt x="1691" y="12552"/>
                  </a:cubicBezTo>
                  <a:cubicBezTo>
                    <a:pt x="1850" y="14760"/>
                    <a:pt x="1691" y="17843"/>
                    <a:pt x="1691" y="17843"/>
                  </a:cubicBezTo>
                  <a:cubicBezTo>
                    <a:pt x="1691" y="17843"/>
                    <a:pt x="3035" y="18683"/>
                    <a:pt x="4326" y="18683"/>
                  </a:cubicBezTo>
                  <a:cubicBezTo>
                    <a:pt x="4971" y="18683"/>
                    <a:pt x="5603" y="18473"/>
                    <a:pt x="6048" y="17843"/>
                  </a:cubicBezTo>
                  <a:cubicBezTo>
                    <a:pt x="6067" y="17823"/>
                    <a:pt x="5729" y="7778"/>
                    <a:pt x="5809" y="5947"/>
                  </a:cubicBezTo>
                  <a:cubicBezTo>
                    <a:pt x="5869" y="4137"/>
                    <a:pt x="6366" y="1770"/>
                    <a:pt x="5729" y="358"/>
                  </a:cubicBezTo>
                  <a:cubicBezTo>
                    <a:pt x="5617" y="102"/>
                    <a:pt x="5403" y="1"/>
                    <a:pt x="511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21"/>
            <p:cNvSpPr/>
            <p:nvPr/>
          </p:nvSpPr>
          <p:spPr>
            <a:xfrm>
              <a:off x="7056288" y="2560465"/>
              <a:ext cx="162637" cy="226258"/>
            </a:xfrm>
            <a:custGeom>
              <a:avLst/>
              <a:gdLst/>
              <a:ahLst/>
              <a:cxnLst/>
              <a:rect l="l" t="t" r="r" b="b"/>
              <a:pathLst>
                <a:path w="4834" h="6725" extrusionOk="0">
                  <a:moveTo>
                    <a:pt x="2348" y="0"/>
                  </a:moveTo>
                  <a:cubicBezTo>
                    <a:pt x="2348" y="0"/>
                    <a:pt x="1671" y="160"/>
                    <a:pt x="1393" y="657"/>
                  </a:cubicBezTo>
                  <a:cubicBezTo>
                    <a:pt x="1114" y="1154"/>
                    <a:pt x="0" y="2984"/>
                    <a:pt x="120" y="3521"/>
                  </a:cubicBezTo>
                  <a:cubicBezTo>
                    <a:pt x="211" y="3861"/>
                    <a:pt x="732" y="4407"/>
                    <a:pt x="1394" y="4516"/>
                  </a:cubicBezTo>
                  <a:lnTo>
                    <a:pt x="1394" y="4516"/>
                  </a:lnTo>
                  <a:lnTo>
                    <a:pt x="1393" y="4516"/>
                  </a:lnTo>
                  <a:lnTo>
                    <a:pt x="1472" y="6724"/>
                  </a:lnTo>
                  <a:lnTo>
                    <a:pt x="3581" y="6724"/>
                  </a:lnTo>
                  <a:lnTo>
                    <a:pt x="3641" y="4138"/>
                  </a:lnTo>
                  <a:cubicBezTo>
                    <a:pt x="3690" y="4157"/>
                    <a:pt x="3743" y="4166"/>
                    <a:pt x="3798" y="4166"/>
                  </a:cubicBezTo>
                  <a:cubicBezTo>
                    <a:pt x="4252" y="4166"/>
                    <a:pt x="4833" y="3554"/>
                    <a:pt x="4496" y="3163"/>
                  </a:cubicBezTo>
                  <a:cubicBezTo>
                    <a:pt x="4424" y="3075"/>
                    <a:pt x="4343" y="3040"/>
                    <a:pt x="4259" y="3040"/>
                  </a:cubicBezTo>
                  <a:cubicBezTo>
                    <a:pt x="3947" y="3040"/>
                    <a:pt x="3601" y="3521"/>
                    <a:pt x="3601" y="3521"/>
                  </a:cubicBezTo>
                  <a:lnTo>
                    <a:pt x="4556" y="1791"/>
                  </a:lnTo>
                  <a:cubicBezTo>
                    <a:pt x="4556" y="1791"/>
                    <a:pt x="4456" y="1174"/>
                    <a:pt x="3879" y="756"/>
                  </a:cubicBezTo>
                  <a:cubicBezTo>
                    <a:pt x="3303" y="299"/>
                    <a:pt x="2348" y="0"/>
                    <a:pt x="2348"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21"/>
            <p:cNvSpPr/>
            <p:nvPr/>
          </p:nvSpPr>
          <p:spPr>
            <a:xfrm>
              <a:off x="7089731" y="2605717"/>
              <a:ext cx="13424" cy="13929"/>
            </a:xfrm>
            <a:custGeom>
              <a:avLst/>
              <a:gdLst/>
              <a:ahLst/>
              <a:cxnLst/>
              <a:rect l="l" t="t" r="r" b="b"/>
              <a:pathLst>
                <a:path w="399" h="414" extrusionOk="0">
                  <a:moveTo>
                    <a:pt x="280" y="0"/>
                  </a:moveTo>
                  <a:cubicBezTo>
                    <a:pt x="240" y="0"/>
                    <a:pt x="189" y="19"/>
                    <a:pt x="160" y="48"/>
                  </a:cubicBezTo>
                  <a:lnTo>
                    <a:pt x="21" y="227"/>
                  </a:lnTo>
                  <a:cubicBezTo>
                    <a:pt x="1" y="287"/>
                    <a:pt x="21" y="346"/>
                    <a:pt x="81" y="406"/>
                  </a:cubicBezTo>
                  <a:cubicBezTo>
                    <a:pt x="100" y="411"/>
                    <a:pt x="119" y="413"/>
                    <a:pt x="137" y="413"/>
                  </a:cubicBezTo>
                  <a:cubicBezTo>
                    <a:pt x="189" y="413"/>
                    <a:pt x="230" y="391"/>
                    <a:pt x="260" y="346"/>
                  </a:cubicBezTo>
                  <a:lnTo>
                    <a:pt x="379" y="187"/>
                  </a:lnTo>
                  <a:cubicBezTo>
                    <a:pt x="399" y="128"/>
                    <a:pt x="379" y="48"/>
                    <a:pt x="319" y="8"/>
                  </a:cubicBezTo>
                  <a:cubicBezTo>
                    <a:pt x="309" y="3"/>
                    <a:pt x="295" y="0"/>
                    <a:pt x="28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21"/>
            <p:cNvSpPr/>
            <p:nvPr/>
          </p:nvSpPr>
          <p:spPr>
            <a:xfrm>
              <a:off x="7058307" y="2646797"/>
              <a:ext cx="53562" cy="54235"/>
            </a:xfrm>
            <a:custGeom>
              <a:avLst/>
              <a:gdLst/>
              <a:ahLst/>
              <a:cxnLst/>
              <a:rect l="l" t="t" r="r" b="b"/>
              <a:pathLst>
                <a:path w="1592" h="1612" fill="none" extrusionOk="0">
                  <a:moveTo>
                    <a:pt x="1591" y="776"/>
                  </a:moveTo>
                  <a:cubicBezTo>
                    <a:pt x="1591" y="776"/>
                    <a:pt x="0" y="1612"/>
                    <a:pt x="358" y="1"/>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21"/>
            <p:cNvSpPr/>
            <p:nvPr/>
          </p:nvSpPr>
          <p:spPr>
            <a:xfrm>
              <a:off x="7043772" y="2601949"/>
              <a:ext cx="76810" cy="47573"/>
            </a:xfrm>
            <a:custGeom>
              <a:avLst/>
              <a:gdLst/>
              <a:ahLst/>
              <a:cxnLst/>
              <a:rect l="l" t="t" r="r" b="b"/>
              <a:pathLst>
                <a:path w="2283" h="1414" extrusionOk="0">
                  <a:moveTo>
                    <a:pt x="2282" y="1"/>
                  </a:moveTo>
                  <a:cubicBezTo>
                    <a:pt x="2282" y="1"/>
                    <a:pt x="1555" y="586"/>
                    <a:pt x="833" y="586"/>
                  </a:cubicBezTo>
                  <a:cubicBezTo>
                    <a:pt x="745" y="586"/>
                    <a:pt x="658" y="577"/>
                    <a:pt x="571" y="558"/>
                  </a:cubicBezTo>
                  <a:cubicBezTo>
                    <a:pt x="505" y="545"/>
                    <a:pt x="455" y="539"/>
                    <a:pt x="418" y="539"/>
                  </a:cubicBezTo>
                  <a:cubicBezTo>
                    <a:pt x="1" y="539"/>
                    <a:pt x="1329" y="1304"/>
                    <a:pt x="1347" y="1413"/>
                  </a:cubicBezTo>
                  <a:lnTo>
                    <a:pt x="2282"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21"/>
            <p:cNvSpPr/>
            <p:nvPr/>
          </p:nvSpPr>
          <p:spPr>
            <a:xfrm>
              <a:off x="7035530" y="2601949"/>
              <a:ext cx="85053" cy="47573"/>
            </a:xfrm>
            <a:custGeom>
              <a:avLst/>
              <a:gdLst/>
              <a:ahLst/>
              <a:cxnLst/>
              <a:rect l="l" t="t" r="r" b="b"/>
              <a:pathLst>
                <a:path w="2528" h="1414" fill="none" extrusionOk="0">
                  <a:moveTo>
                    <a:pt x="2527" y="1"/>
                  </a:moveTo>
                  <a:cubicBezTo>
                    <a:pt x="2527" y="1"/>
                    <a:pt x="1612" y="737"/>
                    <a:pt x="816" y="558"/>
                  </a:cubicBezTo>
                  <a:cubicBezTo>
                    <a:pt x="1" y="399"/>
                    <a:pt x="1572" y="1294"/>
                    <a:pt x="1592" y="1413"/>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21"/>
            <p:cNvSpPr/>
            <p:nvPr/>
          </p:nvSpPr>
          <p:spPr>
            <a:xfrm>
              <a:off x="7119203" y="2632061"/>
              <a:ext cx="16082" cy="16789"/>
            </a:xfrm>
            <a:custGeom>
              <a:avLst/>
              <a:gdLst/>
              <a:ahLst/>
              <a:cxnLst/>
              <a:rect l="l" t="t" r="r" b="b"/>
              <a:pathLst>
                <a:path w="478" h="499" extrusionOk="0">
                  <a:moveTo>
                    <a:pt x="300" y="1"/>
                  </a:moveTo>
                  <a:cubicBezTo>
                    <a:pt x="250" y="1"/>
                    <a:pt x="206" y="28"/>
                    <a:pt x="179" y="81"/>
                  </a:cubicBezTo>
                  <a:lnTo>
                    <a:pt x="40" y="279"/>
                  </a:lnTo>
                  <a:cubicBezTo>
                    <a:pt x="0" y="339"/>
                    <a:pt x="20" y="439"/>
                    <a:pt x="100" y="478"/>
                  </a:cubicBezTo>
                  <a:cubicBezTo>
                    <a:pt x="126" y="492"/>
                    <a:pt x="151" y="498"/>
                    <a:pt x="173" y="498"/>
                  </a:cubicBezTo>
                  <a:cubicBezTo>
                    <a:pt x="219" y="498"/>
                    <a:pt x="259" y="472"/>
                    <a:pt x="299" y="419"/>
                  </a:cubicBezTo>
                  <a:lnTo>
                    <a:pt x="418" y="220"/>
                  </a:lnTo>
                  <a:cubicBezTo>
                    <a:pt x="478" y="140"/>
                    <a:pt x="438" y="61"/>
                    <a:pt x="378" y="21"/>
                  </a:cubicBezTo>
                  <a:cubicBezTo>
                    <a:pt x="352" y="8"/>
                    <a:pt x="325" y="1"/>
                    <a:pt x="30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21"/>
            <p:cNvSpPr/>
            <p:nvPr/>
          </p:nvSpPr>
          <p:spPr>
            <a:xfrm>
              <a:off x="7085054" y="2492436"/>
              <a:ext cx="170711" cy="234871"/>
            </a:xfrm>
            <a:custGeom>
              <a:avLst/>
              <a:gdLst/>
              <a:ahLst/>
              <a:cxnLst/>
              <a:rect l="l" t="t" r="r" b="b"/>
              <a:pathLst>
                <a:path w="5074" h="6981" extrusionOk="0">
                  <a:moveTo>
                    <a:pt x="766" y="0"/>
                  </a:moveTo>
                  <a:cubicBezTo>
                    <a:pt x="553" y="0"/>
                    <a:pt x="399" y="308"/>
                    <a:pt x="399" y="710"/>
                  </a:cubicBezTo>
                  <a:cubicBezTo>
                    <a:pt x="310" y="658"/>
                    <a:pt x="232" y="625"/>
                    <a:pt x="172" y="625"/>
                  </a:cubicBezTo>
                  <a:cubicBezTo>
                    <a:pt x="69" y="625"/>
                    <a:pt x="16" y="718"/>
                    <a:pt x="41" y="968"/>
                  </a:cubicBezTo>
                  <a:cubicBezTo>
                    <a:pt x="100" y="1386"/>
                    <a:pt x="319" y="1724"/>
                    <a:pt x="558" y="2003"/>
                  </a:cubicBezTo>
                  <a:cubicBezTo>
                    <a:pt x="475" y="1951"/>
                    <a:pt x="391" y="1920"/>
                    <a:pt x="320" y="1920"/>
                  </a:cubicBezTo>
                  <a:cubicBezTo>
                    <a:pt x="254" y="1920"/>
                    <a:pt x="198" y="1946"/>
                    <a:pt x="160" y="2003"/>
                  </a:cubicBezTo>
                  <a:cubicBezTo>
                    <a:pt x="1" y="2301"/>
                    <a:pt x="1712" y="3395"/>
                    <a:pt x="2507" y="3495"/>
                  </a:cubicBezTo>
                  <a:cubicBezTo>
                    <a:pt x="2865" y="3554"/>
                    <a:pt x="3084" y="3773"/>
                    <a:pt x="3084" y="4151"/>
                  </a:cubicBezTo>
                  <a:cubicBezTo>
                    <a:pt x="3064" y="4429"/>
                    <a:pt x="2905" y="4648"/>
                    <a:pt x="2766" y="4867"/>
                  </a:cubicBezTo>
                  <a:cubicBezTo>
                    <a:pt x="2607" y="5046"/>
                    <a:pt x="2388" y="5265"/>
                    <a:pt x="2368" y="5484"/>
                  </a:cubicBezTo>
                  <a:cubicBezTo>
                    <a:pt x="2344" y="5641"/>
                    <a:pt x="2445" y="5717"/>
                    <a:pt x="2563" y="5717"/>
                  </a:cubicBezTo>
                  <a:cubicBezTo>
                    <a:pt x="2639" y="5717"/>
                    <a:pt x="2723" y="5685"/>
                    <a:pt x="2786" y="5623"/>
                  </a:cubicBezTo>
                  <a:cubicBezTo>
                    <a:pt x="2895" y="5482"/>
                    <a:pt x="3213" y="5109"/>
                    <a:pt x="3450" y="5109"/>
                  </a:cubicBezTo>
                  <a:cubicBezTo>
                    <a:pt x="3515" y="5109"/>
                    <a:pt x="3574" y="5137"/>
                    <a:pt x="3621" y="5205"/>
                  </a:cubicBezTo>
                  <a:cubicBezTo>
                    <a:pt x="3701" y="5305"/>
                    <a:pt x="3661" y="5464"/>
                    <a:pt x="3621" y="5563"/>
                  </a:cubicBezTo>
                  <a:cubicBezTo>
                    <a:pt x="3581" y="5663"/>
                    <a:pt x="3502" y="5762"/>
                    <a:pt x="3402" y="5862"/>
                  </a:cubicBezTo>
                  <a:cubicBezTo>
                    <a:pt x="3287" y="5964"/>
                    <a:pt x="3147" y="6042"/>
                    <a:pt x="3009" y="6042"/>
                  </a:cubicBezTo>
                  <a:cubicBezTo>
                    <a:pt x="2933" y="6042"/>
                    <a:pt x="2857" y="6018"/>
                    <a:pt x="2786" y="5961"/>
                  </a:cubicBezTo>
                  <a:cubicBezTo>
                    <a:pt x="2686" y="6140"/>
                    <a:pt x="2567" y="6299"/>
                    <a:pt x="2487" y="6478"/>
                  </a:cubicBezTo>
                  <a:cubicBezTo>
                    <a:pt x="2428" y="6618"/>
                    <a:pt x="2368" y="6836"/>
                    <a:pt x="2487" y="6936"/>
                  </a:cubicBezTo>
                  <a:cubicBezTo>
                    <a:pt x="2534" y="6967"/>
                    <a:pt x="2587" y="6981"/>
                    <a:pt x="2642" y="6981"/>
                  </a:cubicBezTo>
                  <a:cubicBezTo>
                    <a:pt x="2941" y="6981"/>
                    <a:pt x="3334" y="6593"/>
                    <a:pt x="3502" y="6459"/>
                  </a:cubicBezTo>
                  <a:cubicBezTo>
                    <a:pt x="4079" y="5961"/>
                    <a:pt x="4516" y="5265"/>
                    <a:pt x="4815" y="4569"/>
                  </a:cubicBezTo>
                  <a:cubicBezTo>
                    <a:pt x="4994" y="4191"/>
                    <a:pt x="5073" y="3713"/>
                    <a:pt x="4874" y="3355"/>
                  </a:cubicBezTo>
                  <a:cubicBezTo>
                    <a:pt x="4815" y="3256"/>
                    <a:pt x="4735" y="3176"/>
                    <a:pt x="4676" y="3097"/>
                  </a:cubicBezTo>
                  <a:cubicBezTo>
                    <a:pt x="4536" y="2977"/>
                    <a:pt x="4496" y="2997"/>
                    <a:pt x="4496" y="2818"/>
                  </a:cubicBezTo>
                  <a:cubicBezTo>
                    <a:pt x="4437" y="2321"/>
                    <a:pt x="4119" y="2022"/>
                    <a:pt x="3681" y="1863"/>
                  </a:cubicBezTo>
                  <a:cubicBezTo>
                    <a:pt x="3303" y="1704"/>
                    <a:pt x="2925" y="1724"/>
                    <a:pt x="2547" y="1585"/>
                  </a:cubicBezTo>
                  <a:cubicBezTo>
                    <a:pt x="1910" y="1286"/>
                    <a:pt x="1513" y="650"/>
                    <a:pt x="1035" y="153"/>
                  </a:cubicBezTo>
                  <a:cubicBezTo>
                    <a:pt x="941" y="47"/>
                    <a:pt x="849" y="0"/>
                    <a:pt x="76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21"/>
            <p:cNvSpPr/>
            <p:nvPr/>
          </p:nvSpPr>
          <p:spPr>
            <a:xfrm>
              <a:off x="6956566" y="2749816"/>
              <a:ext cx="332641" cy="483031"/>
            </a:xfrm>
            <a:custGeom>
              <a:avLst/>
              <a:gdLst/>
              <a:ahLst/>
              <a:cxnLst/>
              <a:rect l="l" t="t" r="r" b="b"/>
              <a:pathLst>
                <a:path w="9887" h="14357" extrusionOk="0">
                  <a:moveTo>
                    <a:pt x="4340" y="1"/>
                  </a:moveTo>
                  <a:cubicBezTo>
                    <a:pt x="4087" y="1"/>
                    <a:pt x="2595" y="134"/>
                    <a:pt x="2049" y="3225"/>
                  </a:cubicBezTo>
                  <a:cubicBezTo>
                    <a:pt x="1453" y="6606"/>
                    <a:pt x="0" y="10466"/>
                    <a:pt x="0" y="10466"/>
                  </a:cubicBezTo>
                  <a:cubicBezTo>
                    <a:pt x="1184" y="13473"/>
                    <a:pt x="3409" y="14356"/>
                    <a:pt x="5412" y="14356"/>
                  </a:cubicBezTo>
                  <a:cubicBezTo>
                    <a:pt x="7516" y="14356"/>
                    <a:pt x="9376" y="13382"/>
                    <a:pt x="9529" y="12873"/>
                  </a:cubicBezTo>
                  <a:cubicBezTo>
                    <a:pt x="9887" y="11878"/>
                    <a:pt x="9529" y="5015"/>
                    <a:pt x="9111" y="2588"/>
                  </a:cubicBezTo>
                  <a:cubicBezTo>
                    <a:pt x="8514" y="1514"/>
                    <a:pt x="6545" y="480"/>
                    <a:pt x="6545" y="480"/>
                  </a:cubicBezTo>
                  <a:cubicBezTo>
                    <a:pt x="6545" y="480"/>
                    <a:pt x="6169" y="723"/>
                    <a:pt x="5648" y="723"/>
                  </a:cubicBezTo>
                  <a:cubicBezTo>
                    <a:pt x="5470" y="723"/>
                    <a:pt x="5275" y="695"/>
                    <a:pt x="5073" y="619"/>
                  </a:cubicBezTo>
                  <a:cubicBezTo>
                    <a:pt x="4277" y="340"/>
                    <a:pt x="4377" y="2"/>
                    <a:pt x="4377" y="2"/>
                  </a:cubicBezTo>
                  <a:cubicBezTo>
                    <a:pt x="4377" y="2"/>
                    <a:pt x="4364" y="1"/>
                    <a:pt x="434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21"/>
            <p:cNvSpPr/>
            <p:nvPr/>
          </p:nvSpPr>
          <p:spPr>
            <a:xfrm>
              <a:off x="7077047" y="2749211"/>
              <a:ext cx="110454" cy="127175"/>
            </a:xfrm>
            <a:custGeom>
              <a:avLst/>
              <a:gdLst/>
              <a:ahLst/>
              <a:cxnLst/>
              <a:rect l="l" t="t" r="r" b="b"/>
              <a:pathLst>
                <a:path w="3283" h="3780" extrusionOk="0">
                  <a:moveTo>
                    <a:pt x="438" y="0"/>
                  </a:moveTo>
                  <a:lnTo>
                    <a:pt x="0" y="3780"/>
                  </a:lnTo>
                  <a:cubicBezTo>
                    <a:pt x="0" y="3780"/>
                    <a:pt x="1333" y="1910"/>
                    <a:pt x="2049" y="1413"/>
                  </a:cubicBezTo>
                  <a:cubicBezTo>
                    <a:pt x="2765" y="915"/>
                    <a:pt x="3282" y="716"/>
                    <a:pt x="3282" y="716"/>
                  </a:cubicBezTo>
                  <a:lnTo>
                    <a:pt x="2944" y="517"/>
                  </a:lnTo>
                  <a:cubicBezTo>
                    <a:pt x="2945" y="517"/>
                    <a:pt x="2944" y="517"/>
                    <a:pt x="2943" y="517"/>
                  </a:cubicBezTo>
                  <a:cubicBezTo>
                    <a:pt x="2916" y="517"/>
                    <a:pt x="2437" y="634"/>
                    <a:pt x="1936" y="634"/>
                  </a:cubicBezTo>
                  <a:cubicBezTo>
                    <a:pt x="1426" y="634"/>
                    <a:pt x="894" y="512"/>
                    <a:pt x="796" y="20"/>
                  </a:cubicBezTo>
                  <a:lnTo>
                    <a:pt x="43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21"/>
            <p:cNvSpPr/>
            <p:nvPr/>
          </p:nvSpPr>
          <p:spPr>
            <a:xfrm>
              <a:off x="7076374" y="2749883"/>
              <a:ext cx="113785" cy="127848"/>
            </a:xfrm>
            <a:custGeom>
              <a:avLst/>
              <a:gdLst/>
              <a:ahLst/>
              <a:cxnLst/>
              <a:rect l="l" t="t" r="r" b="b"/>
              <a:pathLst>
                <a:path w="3382" h="3800" fill="none" extrusionOk="0">
                  <a:moveTo>
                    <a:pt x="478" y="0"/>
                  </a:moveTo>
                  <a:cubicBezTo>
                    <a:pt x="478" y="0"/>
                    <a:pt x="119" y="1910"/>
                    <a:pt x="0" y="3800"/>
                  </a:cubicBezTo>
                  <a:cubicBezTo>
                    <a:pt x="0" y="3800"/>
                    <a:pt x="1751" y="995"/>
                    <a:pt x="3382" y="637"/>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21"/>
            <p:cNvSpPr/>
            <p:nvPr/>
          </p:nvSpPr>
          <p:spPr>
            <a:xfrm>
              <a:off x="6956566" y="2812799"/>
              <a:ext cx="78324" cy="289139"/>
            </a:xfrm>
            <a:custGeom>
              <a:avLst/>
              <a:gdLst/>
              <a:ahLst/>
              <a:cxnLst/>
              <a:rect l="l" t="t" r="r" b="b"/>
              <a:pathLst>
                <a:path w="2328" h="8594" fill="none" extrusionOk="0">
                  <a:moveTo>
                    <a:pt x="0" y="8594"/>
                  </a:moveTo>
                  <a:cubicBezTo>
                    <a:pt x="0" y="8594"/>
                    <a:pt x="1453" y="4734"/>
                    <a:pt x="2049" y="1353"/>
                  </a:cubicBezTo>
                  <a:cubicBezTo>
                    <a:pt x="2149" y="816"/>
                    <a:pt x="2228" y="358"/>
                    <a:pt x="2328" y="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21"/>
            <p:cNvSpPr/>
            <p:nvPr/>
          </p:nvSpPr>
          <p:spPr>
            <a:xfrm>
              <a:off x="7068333" y="2877699"/>
              <a:ext cx="20792" cy="97737"/>
            </a:xfrm>
            <a:custGeom>
              <a:avLst/>
              <a:gdLst/>
              <a:ahLst/>
              <a:cxnLst/>
              <a:rect l="l" t="t" r="r" b="b"/>
              <a:pathLst>
                <a:path w="618" h="2905" fill="none" extrusionOk="0">
                  <a:moveTo>
                    <a:pt x="239" y="1"/>
                  </a:moveTo>
                  <a:cubicBezTo>
                    <a:pt x="239" y="1"/>
                    <a:pt x="617" y="1751"/>
                    <a:pt x="0" y="2905"/>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21"/>
            <p:cNvSpPr/>
            <p:nvPr/>
          </p:nvSpPr>
          <p:spPr>
            <a:xfrm>
              <a:off x="7035530" y="2947309"/>
              <a:ext cx="17293" cy="14131"/>
            </a:xfrm>
            <a:custGeom>
              <a:avLst/>
              <a:gdLst/>
              <a:ahLst/>
              <a:cxnLst/>
              <a:rect l="l" t="t" r="r" b="b"/>
              <a:pathLst>
                <a:path w="514" h="420" extrusionOk="0">
                  <a:moveTo>
                    <a:pt x="239" y="0"/>
                  </a:moveTo>
                  <a:cubicBezTo>
                    <a:pt x="40" y="20"/>
                    <a:pt x="1" y="299"/>
                    <a:pt x="180" y="398"/>
                  </a:cubicBezTo>
                  <a:cubicBezTo>
                    <a:pt x="200" y="398"/>
                    <a:pt x="200" y="418"/>
                    <a:pt x="220" y="418"/>
                  </a:cubicBezTo>
                  <a:lnTo>
                    <a:pt x="279" y="418"/>
                  </a:lnTo>
                  <a:cubicBezTo>
                    <a:pt x="285" y="419"/>
                    <a:pt x="290" y="420"/>
                    <a:pt x="296" y="420"/>
                  </a:cubicBezTo>
                  <a:cubicBezTo>
                    <a:pt x="409" y="420"/>
                    <a:pt x="513" y="234"/>
                    <a:pt x="418" y="120"/>
                  </a:cubicBezTo>
                  <a:cubicBezTo>
                    <a:pt x="399" y="40"/>
                    <a:pt x="339" y="0"/>
                    <a:pt x="23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21"/>
            <p:cNvSpPr/>
            <p:nvPr/>
          </p:nvSpPr>
          <p:spPr>
            <a:xfrm>
              <a:off x="7059619" y="2972307"/>
              <a:ext cx="17461" cy="15846"/>
            </a:xfrm>
            <a:custGeom>
              <a:avLst/>
              <a:gdLst/>
              <a:ahLst/>
              <a:cxnLst/>
              <a:rect l="l" t="t" r="r" b="b"/>
              <a:pathLst>
                <a:path w="519" h="471" extrusionOk="0">
                  <a:moveTo>
                    <a:pt x="192" y="1"/>
                  </a:moveTo>
                  <a:cubicBezTo>
                    <a:pt x="134" y="1"/>
                    <a:pt x="84" y="40"/>
                    <a:pt x="60" y="133"/>
                  </a:cubicBezTo>
                  <a:cubicBezTo>
                    <a:pt x="1" y="272"/>
                    <a:pt x="80" y="471"/>
                    <a:pt x="279" y="471"/>
                  </a:cubicBezTo>
                  <a:cubicBezTo>
                    <a:pt x="399" y="471"/>
                    <a:pt x="518" y="292"/>
                    <a:pt x="458" y="153"/>
                  </a:cubicBezTo>
                  <a:lnTo>
                    <a:pt x="379" y="73"/>
                  </a:lnTo>
                  <a:cubicBezTo>
                    <a:pt x="359" y="53"/>
                    <a:pt x="359" y="53"/>
                    <a:pt x="319" y="53"/>
                  </a:cubicBezTo>
                  <a:cubicBezTo>
                    <a:pt x="278" y="20"/>
                    <a:pt x="233" y="1"/>
                    <a:pt x="192"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21"/>
            <p:cNvSpPr/>
            <p:nvPr/>
          </p:nvSpPr>
          <p:spPr>
            <a:xfrm>
              <a:off x="7000068" y="2348303"/>
              <a:ext cx="132559" cy="156648"/>
            </a:xfrm>
            <a:custGeom>
              <a:avLst/>
              <a:gdLst/>
              <a:ahLst/>
              <a:cxnLst/>
              <a:rect l="l" t="t" r="r" b="b"/>
              <a:pathLst>
                <a:path w="3940" h="4656" extrusionOk="0">
                  <a:moveTo>
                    <a:pt x="3939" y="0"/>
                  </a:moveTo>
                  <a:lnTo>
                    <a:pt x="1254" y="1572"/>
                  </a:lnTo>
                  <a:lnTo>
                    <a:pt x="0" y="4655"/>
                  </a:lnTo>
                  <a:lnTo>
                    <a:pt x="2726" y="3084"/>
                  </a:lnTo>
                  <a:lnTo>
                    <a:pt x="3939"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21"/>
            <p:cNvSpPr/>
            <p:nvPr/>
          </p:nvSpPr>
          <p:spPr>
            <a:xfrm>
              <a:off x="7085054" y="2246563"/>
              <a:ext cx="214886" cy="124518"/>
            </a:xfrm>
            <a:custGeom>
              <a:avLst/>
              <a:gdLst/>
              <a:ahLst/>
              <a:cxnLst/>
              <a:rect l="l" t="t" r="r" b="b"/>
              <a:pathLst>
                <a:path w="6387" h="3701" extrusionOk="0">
                  <a:moveTo>
                    <a:pt x="2706" y="1"/>
                  </a:moveTo>
                  <a:lnTo>
                    <a:pt x="1" y="1552"/>
                  </a:lnTo>
                  <a:lnTo>
                    <a:pt x="3701" y="3701"/>
                  </a:lnTo>
                  <a:lnTo>
                    <a:pt x="6386" y="2129"/>
                  </a:lnTo>
                  <a:lnTo>
                    <a:pt x="270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21"/>
            <p:cNvSpPr/>
            <p:nvPr/>
          </p:nvSpPr>
          <p:spPr>
            <a:xfrm>
              <a:off x="7085054" y="2097316"/>
              <a:ext cx="152644" cy="201496"/>
            </a:xfrm>
            <a:custGeom>
              <a:avLst/>
              <a:gdLst/>
              <a:ahLst/>
              <a:cxnLst/>
              <a:rect l="l" t="t" r="r" b="b"/>
              <a:pathLst>
                <a:path w="4537" h="5989" extrusionOk="0">
                  <a:moveTo>
                    <a:pt x="4536" y="1"/>
                  </a:moveTo>
                  <a:lnTo>
                    <a:pt x="1831" y="1572"/>
                  </a:lnTo>
                  <a:lnTo>
                    <a:pt x="1" y="5988"/>
                  </a:lnTo>
                  <a:lnTo>
                    <a:pt x="2706" y="4437"/>
                  </a:lnTo>
                  <a:lnTo>
                    <a:pt x="453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21"/>
            <p:cNvSpPr/>
            <p:nvPr/>
          </p:nvSpPr>
          <p:spPr>
            <a:xfrm>
              <a:off x="7089731" y="1869106"/>
              <a:ext cx="207518" cy="119168"/>
            </a:xfrm>
            <a:custGeom>
              <a:avLst/>
              <a:gdLst/>
              <a:ahLst/>
              <a:cxnLst/>
              <a:rect l="l" t="t" r="r" b="b"/>
              <a:pathLst>
                <a:path w="6168" h="3542" extrusionOk="0">
                  <a:moveTo>
                    <a:pt x="2706" y="0"/>
                  </a:moveTo>
                  <a:lnTo>
                    <a:pt x="1" y="1552"/>
                  </a:lnTo>
                  <a:lnTo>
                    <a:pt x="3462" y="3541"/>
                  </a:lnTo>
                  <a:lnTo>
                    <a:pt x="6168" y="1990"/>
                  </a:lnTo>
                  <a:lnTo>
                    <a:pt x="270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21"/>
            <p:cNvSpPr/>
            <p:nvPr/>
          </p:nvSpPr>
          <p:spPr>
            <a:xfrm>
              <a:off x="7206208" y="1936025"/>
              <a:ext cx="305221" cy="791112"/>
            </a:xfrm>
            <a:custGeom>
              <a:avLst/>
              <a:gdLst/>
              <a:ahLst/>
              <a:cxnLst/>
              <a:rect l="l" t="t" r="r" b="b"/>
              <a:pathLst>
                <a:path w="9072" h="23514" extrusionOk="0">
                  <a:moveTo>
                    <a:pt x="2706" y="1"/>
                  </a:moveTo>
                  <a:lnTo>
                    <a:pt x="0" y="1552"/>
                  </a:lnTo>
                  <a:lnTo>
                    <a:pt x="6366" y="23514"/>
                  </a:lnTo>
                  <a:lnTo>
                    <a:pt x="9071" y="21942"/>
                  </a:lnTo>
                  <a:lnTo>
                    <a:pt x="270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21"/>
            <p:cNvSpPr/>
            <p:nvPr/>
          </p:nvSpPr>
          <p:spPr>
            <a:xfrm>
              <a:off x="6865524" y="1920649"/>
              <a:ext cx="554862" cy="825900"/>
            </a:xfrm>
            <a:custGeom>
              <a:avLst/>
              <a:gdLst/>
              <a:ahLst/>
              <a:cxnLst/>
              <a:rect l="l" t="t" r="r" b="b"/>
              <a:pathLst>
                <a:path w="16492" h="24548" extrusionOk="0">
                  <a:moveTo>
                    <a:pt x="8356" y="6823"/>
                  </a:moveTo>
                  <a:lnTo>
                    <a:pt x="8416" y="6843"/>
                  </a:lnTo>
                  <a:lnTo>
                    <a:pt x="10226" y="13388"/>
                  </a:lnTo>
                  <a:lnTo>
                    <a:pt x="6526" y="11239"/>
                  </a:lnTo>
                  <a:lnTo>
                    <a:pt x="8356" y="6823"/>
                  </a:lnTo>
                  <a:close/>
                  <a:moveTo>
                    <a:pt x="6665" y="0"/>
                  </a:moveTo>
                  <a:lnTo>
                    <a:pt x="1" y="15019"/>
                  </a:lnTo>
                  <a:lnTo>
                    <a:pt x="3999" y="17327"/>
                  </a:lnTo>
                  <a:lnTo>
                    <a:pt x="5233" y="14283"/>
                  </a:lnTo>
                  <a:lnTo>
                    <a:pt x="11459" y="17884"/>
                  </a:lnTo>
                  <a:lnTo>
                    <a:pt x="12653" y="22359"/>
                  </a:lnTo>
                  <a:lnTo>
                    <a:pt x="16432" y="24548"/>
                  </a:lnTo>
                  <a:lnTo>
                    <a:pt x="16492" y="23991"/>
                  </a:lnTo>
                  <a:lnTo>
                    <a:pt x="10126" y="2009"/>
                  </a:lnTo>
                  <a:lnTo>
                    <a:pt x="666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CCC3EB"/>
                </a:solidFill>
                <a:latin typeface="Arial"/>
                <a:cs typeface="Arial"/>
                <a:sym typeface="Arial"/>
              </a:endParaRPr>
            </a:p>
          </p:txBody>
        </p:sp>
        <p:sp>
          <p:nvSpPr>
            <p:cNvPr id="828" name="Google Shape;828;p21"/>
            <p:cNvSpPr/>
            <p:nvPr/>
          </p:nvSpPr>
          <p:spPr>
            <a:xfrm>
              <a:off x="7206208" y="1936025"/>
              <a:ext cx="91041" cy="52922"/>
            </a:xfrm>
            <a:custGeom>
              <a:avLst/>
              <a:gdLst/>
              <a:ahLst/>
              <a:cxnLst/>
              <a:rect l="l" t="t" r="r" b="b"/>
              <a:pathLst>
                <a:path w="2706" h="1573" fill="none" extrusionOk="0">
                  <a:moveTo>
                    <a:pt x="2706"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21"/>
            <p:cNvSpPr/>
            <p:nvPr/>
          </p:nvSpPr>
          <p:spPr>
            <a:xfrm>
              <a:off x="7085054" y="2246563"/>
              <a:ext cx="91075" cy="52250"/>
            </a:xfrm>
            <a:custGeom>
              <a:avLst/>
              <a:gdLst/>
              <a:ahLst/>
              <a:cxnLst/>
              <a:rect l="l" t="t" r="r" b="b"/>
              <a:pathLst>
                <a:path w="2707" h="1553" fill="none" extrusionOk="0">
                  <a:moveTo>
                    <a:pt x="1" y="1552"/>
                  </a:moveTo>
                  <a:lnTo>
                    <a:pt x="270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21"/>
            <p:cNvSpPr/>
            <p:nvPr/>
          </p:nvSpPr>
          <p:spPr>
            <a:xfrm>
              <a:off x="7379544" y="2654199"/>
              <a:ext cx="130203" cy="104398"/>
            </a:xfrm>
            <a:custGeom>
              <a:avLst/>
              <a:gdLst/>
              <a:ahLst/>
              <a:cxnLst/>
              <a:rect l="l" t="t" r="r" b="b"/>
              <a:pathLst>
                <a:path w="3870" h="3103" extrusionOk="0">
                  <a:moveTo>
                    <a:pt x="3006" y="0"/>
                  </a:moveTo>
                  <a:cubicBezTo>
                    <a:pt x="2976" y="0"/>
                    <a:pt x="2942" y="41"/>
                    <a:pt x="2905" y="139"/>
                  </a:cubicBezTo>
                  <a:cubicBezTo>
                    <a:pt x="2751" y="482"/>
                    <a:pt x="2710" y="705"/>
                    <a:pt x="2702" y="830"/>
                  </a:cubicBezTo>
                  <a:lnTo>
                    <a:pt x="2702" y="830"/>
                  </a:lnTo>
                  <a:cubicBezTo>
                    <a:pt x="2691" y="605"/>
                    <a:pt x="2656" y="152"/>
                    <a:pt x="2542" y="152"/>
                  </a:cubicBezTo>
                  <a:cubicBezTo>
                    <a:pt x="2502" y="152"/>
                    <a:pt x="2451" y="210"/>
                    <a:pt x="2388" y="358"/>
                  </a:cubicBezTo>
                  <a:lnTo>
                    <a:pt x="2089" y="1074"/>
                  </a:lnTo>
                  <a:cubicBezTo>
                    <a:pt x="2089" y="1074"/>
                    <a:pt x="2089" y="490"/>
                    <a:pt x="2001" y="490"/>
                  </a:cubicBezTo>
                  <a:cubicBezTo>
                    <a:pt x="1978" y="490"/>
                    <a:pt x="1948" y="532"/>
                    <a:pt x="1910" y="636"/>
                  </a:cubicBezTo>
                  <a:lnTo>
                    <a:pt x="1731" y="1113"/>
                  </a:lnTo>
                  <a:cubicBezTo>
                    <a:pt x="1731" y="1113"/>
                    <a:pt x="1617" y="1103"/>
                    <a:pt x="1462" y="1103"/>
                  </a:cubicBezTo>
                  <a:cubicBezTo>
                    <a:pt x="1137" y="1103"/>
                    <a:pt x="631" y="1149"/>
                    <a:pt x="617" y="1432"/>
                  </a:cubicBezTo>
                  <a:cubicBezTo>
                    <a:pt x="597" y="1869"/>
                    <a:pt x="1" y="2705"/>
                    <a:pt x="259" y="2824"/>
                  </a:cubicBezTo>
                  <a:cubicBezTo>
                    <a:pt x="415" y="2891"/>
                    <a:pt x="672" y="3102"/>
                    <a:pt x="923" y="3102"/>
                  </a:cubicBezTo>
                  <a:cubicBezTo>
                    <a:pt x="1120" y="3102"/>
                    <a:pt x="1313" y="2973"/>
                    <a:pt x="1453" y="2546"/>
                  </a:cubicBezTo>
                  <a:cubicBezTo>
                    <a:pt x="1453" y="2546"/>
                    <a:pt x="1593" y="1936"/>
                    <a:pt x="2429" y="1936"/>
                  </a:cubicBezTo>
                  <a:cubicBezTo>
                    <a:pt x="2536" y="1936"/>
                    <a:pt x="2654" y="1946"/>
                    <a:pt x="2785" y="1969"/>
                  </a:cubicBezTo>
                  <a:cubicBezTo>
                    <a:pt x="2834" y="1977"/>
                    <a:pt x="2880" y="1982"/>
                    <a:pt x="2924" y="1982"/>
                  </a:cubicBezTo>
                  <a:cubicBezTo>
                    <a:pt x="3870" y="1982"/>
                    <a:pt x="3810" y="76"/>
                    <a:pt x="3541" y="76"/>
                  </a:cubicBezTo>
                  <a:cubicBezTo>
                    <a:pt x="3535" y="76"/>
                    <a:pt x="3528" y="77"/>
                    <a:pt x="3522" y="79"/>
                  </a:cubicBezTo>
                  <a:cubicBezTo>
                    <a:pt x="3223" y="159"/>
                    <a:pt x="3223" y="974"/>
                    <a:pt x="3223" y="974"/>
                  </a:cubicBezTo>
                  <a:cubicBezTo>
                    <a:pt x="3223" y="974"/>
                    <a:pt x="3155" y="0"/>
                    <a:pt x="300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21"/>
            <p:cNvSpPr/>
            <p:nvPr/>
          </p:nvSpPr>
          <p:spPr>
            <a:xfrm>
              <a:off x="7167382" y="2724280"/>
              <a:ext cx="312589" cy="249170"/>
            </a:xfrm>
            <a:custGeom>
              <a:avLst/>
              <a:gdLst/>
              <a:ahLst/>
              <a:cxnLst/>
              <a:rect l="l" t="t" r="r" b="b"/>
              <a:pathLst>
                <a:path w="9291" h="7406" extrusionOk="0">
                  <a:moveTo>
                    <a:pt x="7460" y="1"/>
                  </a:moveTo>
                  <a:cubicBezTo>
                    <a:pt x="6948" y="1"/>
                    <a:pt x="6446" y="144"/>
                    <a:pt x="6446" y="144"/>
                  </a:cubicBezTo>
                  <a:cubicBezTo>
                    <a:pt x="6446" y="144"/>
                    <a:pt x="6167" y="1656"/>
                    <a:pt x="5710" y="2452"/>
                  </a:cubicBezTo>
                  <a:cubicBezTo>
                    <a:pt x="5471" y="2850"/>
                    <a:pt x="5013" y="3725"/>
                    <a:pt x="4576" y="3725"/>
                  </a:cubicBezTo>
                  <a:cubicBezTo>
                    <a:pt x="4158" y="3725"/>
                    <a:pt x="2547" y="2213"/>
                    <a:pt x="1333" y="2173"/>
                  </a:cubicBezTo>
                  <a:cubicBezTo>
                    <a:pt x="1309" y="2173"/>
                    <a:pt x="1285" y="2173"/>
                    <a:pt x="1262" y="2173"/>
                  </a:cubicBezTo>
                  <a:cubicBezTo>
                    <a:pt x="121" y="2173"/>
                    <a:pt x="1134" y="2651"/>
                    <a:pt x="1134" y="2651"/>
                  </a:cubicBezTo>
                  <a:cubicBezTo>
                    <a:pt x="1134" y="2651"/>
                    <a:pt x="1851" y="4083"/>
                    <a:pt x="2129" y="4680"/>
                  </a:cubicBezTo>
                  <a:cubicBezTo>
                    <a:pt x="2089" y="4680"/>
                    <a:pt x="2089" y="4720"/>
                    <a:pt x="2069" y="4720"/>
                  </a:cubicBezTo>
                  <a:cubicBezTo>
                    <a:pt x="1433" y="5018"/>
                    <a:pt x="1" y="5317"/>
                    <a:pt x="100" y="6311"/>
                  </a:cubicBezTo>
                  <a:cubicBezTo>
                    <a:pt x="180" y="6948"/>
                    <a:pt x="796" y="7405"/>
                    <a:pt x="1532" y="7405"/>
                  </a:cubicBezTo>
                  <a:cubicBezTo>
                    <a:pt x="2865" y="7405"/>
                    <a:pt x="4238" y="7007"/>
                    <a:pt x="5511" y="6709"/>
                  </a:cubicBezTo>
                  <a:cubicBezTo>
                    <a:pt x="6764" y="6411"/>
                    <a:pt x="7838" y="5635"/>
                    <a:pt x="8196" y="4342"/>
                  </a:cubicBezTo>
                  <a:cubicBezTo>
                    <a:pt x="8236" y="3984"/>
                    <a:pt x="9290" y="1497"/>
                    <a:pt x="9091" y="1298"/>
                  </a:cubicBezTo>
                  <a:cubicBezTo>
                    <a:pt x="9091" y="502"/>
                    <a:pt x="8654" y="304"/>
                    <a:pt x="8037" y="85"/>
                  </a:cubicBezTo>
                  <a:cubicBezTo>
                    <a:pt x="7863" y="23"/>
                    <a:pt x="7661" y="1"/>
                    <a:pt x="7460"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21"/>
            <p:cNvSpPr/>
            <p:nvPr/>
          </p:nvSpPr>
          <p:spPr>
            <a:xfrm>
              <a:off x="7705491" y="2802133"/>
              <a:ext cx="104432" cy="145209"/>
            </a:xfrm>
            <a:custGeom>
              <a:avLst/>
              <a:gdLst/>
              <a:ahLst/>
              <a:cxnLst/>
              <a:rect l="l" t="t" r="r" b="b"/>
              <a:pathLst>
                <a:path w="3104" h="4316" extrusionOk="0">
                  <a:moveTo>
                    <a:pt x="1213" y="1"/>
                  </a:moveTo>
                  <a:cubicBezTo>
                    <a:pt x="1110" y="1"/>
                    <a:pt x="1055" y="109"/>
                    <a:pt x="1055" y="317"/>
                  </a:cubicBezTo>
                  <a:lnTo>
                    <a:pt x="1055" y="1511"/>
                  </a:lnTo>
                  <a:cubicBezTo>
                    <a:pt x="1055" y="1511"/>
                    <a:pt x="935" y="257"/>
                    <a:pt x="736" y="257"/>
                  </a:cubicBezTo>
                  <a:cubicBezTo>
                    <a:pt x="537" y="257"/>
                    <a:pt x="537" y="297"/>
                    <a:pt x="537" y="556"/>
                  </a:cubicBezTo>
                  <a:cubicBezTo>
                    <a:pt x="537" y="834"/>
                    <a:pt x="597" y="1789"/>
                    <a:pt x="597" y="1789"/>
                  </a:cubicBezTo>
                  <a:cubicBezTo>
                    <a:pt x="597" y="1789"/>
                    <a:pt x="358" y="854"/>
                    <a:pt x="199" y="854"/>
                  </a:cubicBezTo>
                  <a:cubicBezTo>
                    <a:pt x="60" y="854"/>
                    <a:pt x="0" y="914"/>
                    <a:pt x="100" y="1391"/>
                  </a:cubicBezTo>
                  <a:cubicBezTo>
                    <a:pt x="199" y="1849"/>
                    <a:pt x="458" y="2505"/>
                    <a:pt x="438" y="2823"/>
                  </a:cubicBezTo>
                  <a:cubicBezTo>
                    <a:pt x="378" y="3142"/>
                    <a:pt x="657" y="3540"/>
                    <a:pt x="677" y="3599"/>
                  </a:cubicBezTo>
                  <a:cubicBezTo>
                    <a:pt x="697" y="3639"/>
                    <a:pt x="677" y="4216"/>
                    <a:pt x="677" y="4216"/>
                  </a:cubicBezTo>
                  <a:lnTo>
                    <a:pt x="1751" y="4315"/>
                  </a:lnTo>
                  <a:lnTo>
                    <a:pt x="1751" y="4057"/>
                  </a:lnTo>
                  <a:cubicBezTo>
                    <a:pt x="1751" y="4057"/>
                    <a:pt x="1691" y="3719"/>
                    <a:pt x="1950" y="3500"/>
                  </a:cubicBezTo>
                  <a:cubicBezTo>
                    <a:pt x="2188" y="3261"/>
                    <a:pt x="2348" y="3142"/>
                    <a:pt x="2547" y="2565"/>
                  </a:cubicBezTo>
                  <a:cubicBezTo>
                    <a:pt x="2745" y="2008"/>
                    <a:pt x="3104" y="1749"/>
                    <a:pt x="2984" y="1630"/>
                  </a:cubicBezTo>
                  <a:cubicBezTo>
                    <a:pt x="2943" y="1588"/>
                    <a:pt x="2877" y="1561"/>
                    <a:pt x="2800" y="1561"/>
                  </a:cubicBezTo>
                  <a:cubicBezTo>
                    <a:pt x="2658" y="1561"/>
                    <a:pt x="2477" y="1656"/>
                    <a:pt x="2348" y="1928"/>
                  </a:cubicBezTo>
                  <a:cubicBezTo>
                    <a:pt x="2149" y="2346"/>
                    <a:pt x="2009" y="2406"/>
                    <a:pt x="2009" y="2406"/>
                  </a:cubicBezTo>
                  <a:cubicBezTo>
                    <a:pt x="2009" y="2406"/>
                    <a:pt x="2049" y="576"/>
                    <a:pt x="1990" y="436"/>
                  </a:cubicBezTo>
                  <a:cubicBezTo>
                    <a:pt x="1962" y="311"/>
                    <a:pt x="1894" y="234"/>
                    <a:pt x="1809" y="234"/>
                  </a:cubicBezTo>
                  <a:cubicBezTo>
                    <a:pt x="1772" y="234"/>
                    <a:pt x="1733" y="248"/>
                    <a:pt x="1691" y="277"/>
                  </a:cubicBezTo>
                  <a:cubicBezTo>
                    <a:pt x="1592" y="377"/>
                    <a:pt x="1492" y="1511"/>
                    <a:pt x="1452" y="1511"/>
                  </a:cubicBezTo>
                  <a:cubicBezTo>
                    <a:pt x="1452" y="1511"/>
                    <a:pt x="1452" y="1511"/>
                    <a:pt x="1451" y="1511"/>
                  </a:cubicBezTo>
                  <a:cubicBezTo>
                    <a:pt x="1394" y="1511"/>
                    <a:pt x="1491" y="137"/>
                    <a:pt x="1333" y="39"/>
                  </a:cubicBezTo>
                  <a:cubicBezTo>
                    <a:pt x="1288" y="13"/>
                    <a:pt x="1248" y="1"/>
                    <a:pt x="1213"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21"/>
            <p:cNvSpPr/>
            <p:nvPr/>
          </p:nvSpPr>
          <p:spPr>
            <a:xfrm>
              <a:off x="7688097" y="2914842"/>
              <a:ext cx="203481" cy="360532"/>
            </a:xfrm>
            <a:custGeom>
              <a:avLst/>
              <a:gdLst/>
              <a:ahLst/>
              <a:cxnLst/>
              <a:rect l="l" t="t" r="r" b="b"/>
              <a:pathLst>
                <a:path w="6048" h="10716" extrusionOk="0">
                  <a:moveTo>
                    <a:pt x="1978" y="0"/>
                  </a:moveTo>
                  <a:cubicBezTo>
                    <a:pt x="1891" y="0"/>
                    <a:pt x="1802" y="3"/>
                    <a:pt x="1711" y="11"/>
                  </a:cubicBezTo>
                  <a:cubicBezTo>
                    <a:pt x="935" y="90"/>
                    <a:pt x="100" y="488"/>
                    <a:pt x="100" y="488"/>
                  </a:cubicBezTo>
                  <a:cubicBezTo>
                    <a:pt x="0" y="488"/>
                    <a:pt x="239" y="3054"/>
                    <a:pt x="279" y="3293"/>
                  </a:cubicBezTo>
                  <a:cubicBezTo>
                    <a:pt x="497" y="5043"/>
                    <a:pt x="995" y="6913"/>
                    <a:pt x="1870" y="8465"/>
                  </a:cubicBezTo>
                  <a:cubicBezTo>
                    <a:pt x="2268" y="9201"/>
                    <a:pt x="2805" y="9957"/>
                    <a:pt x="3521" y="10414"/>
                  </a:cubicBezTo>
                  <a:cubicBezTo>
                    <a:pt x="3795" y="10615"/>
                    <a:pt x="4118" y="10715"/>
                    <a:pt x="4429" y="10715"/>
                  </a:cubicBezTo>
                  <a:cubicBezTo>
                    <a:pt x="4796" y="10715"/>
                    <a:pt x="5145" y="10575"/>
                    <a:pt x="5371" y="10295"/>
                  </a:cubicBezTo>
                  <a:cubicBezTo>
                    <a:pt x="6047" y="9440"/>
                    <a:pt x="5391" y="8346"/>
                    <a:pt x="4953" y="7530"/>
                  </a:cubicBezTo>
                  <a:cubicBezTo>
                    <a:pt x="4277" y="6317"/>
                    <a:pt x="3680" y="4984"/>
                    <a:pt x="3461" y="3571"/>
                  </a:cubicBezTo>
                  <a:cubicBezTo>
                    <a:pt x="3282" y="2457"/>
                    <a:pt x="3123" y="170"/>
                    <a:pt x="3123" y="170"/>
                  </a:cubicBezTo>
                  <a:cubicBezTo>
                    <a:pt x="3123" y="170"/>
                    <a:pt x="2615" y="0"/>
                    <a:pt x="197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21"/>
            <p:cNvSpPr/>
            <p:nvPr/>
          </p:nvSpPr>
          <p:spPr>
            <a:xfrm>
              <a:off x="7710841" y="4018884"/>
              <a:ext cx="197458" cy="143594"/>
            </a:xfrm>
            <a:custGeom>
              <a:avLst/>
              <a:gdLst/>
              <a:ahLst/>
              <a:cxnLst/>
              <a:rect l="l" t="t" r="r" b="b"/>
              <a:pathLst>
                <a:path w="5869" h="4268" extrusionOk="0">
                  <a:moveTo>
                    <a:pt x="3958" y="0"/>
                  </a:moveTo>
                  <a:cubicBezTo>
                    <a:pt x="3425" y="0"/>
                    <a:pt x="2851" y="271"/>
                    <a:pt x="2388" y="755"/>
                  </a:cubicBezTo>
                  <a:cubicBezTo>
                    <a:pt x="2248" y="874"/>
                    <a:pt x="0" y="3142"/>
                    <a:pt x="299" y="3898"/>
                  </a:cubicBezTo>
                  <a:cubicBezTo>
                    <a:pt x="398" y="4161"/>
                    <a:pt x="684" y="4268"/>
                    <a:pt x="1064" y="4268"/>
                  </a:cubicBezTo>
                  <a:cubicBezTo>
                    <a:pt x="1832" y="4268"/>
                    <a:pt x="2982" y="3833"/>
                    <a:pt x="3740" y="3380"/>
                  </a:cubicBezTo>
                  <a:cubicBezTo>
                    <a:pt x="4914" y="2684"/>
                    <a:pt x="5869" y="1789"/>
                    <a:pt x="5212" y="755"/>
                  </a:cubicBezTo>
                  <a:cubicBezTo>
                    <a:pt x="4915" y="236"/>
                    <a:pt x="4455" y="0"/>
                    <a:pt x="395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21"/>
            <p:cNvSpPr/>
            <p:nvPr/>
          </p:nvSpPr>
          <p:spPr>
            <a:xfrm>
              <a:off x="7759020" y="3577940"/>
              <a:ext cx="166035" cy="513210"/>
            </a:xfrm>
            <a:custGeom>
              <a:avLst/>
              <a:gdLst/>
              <a:ahLst/>
              <a:cxnLst/>
              <a:rect l="l" t="t" r="r" b="b"/>
              <a:pathLst>
                <a:path w="4935" h="15254" extrusionOk="0">
                  <a:moveTo>
                    <a:pt x="3018" y="0"/>
                  </a:moveTo>
                  <a:cubicBezTo>
                    <a:pt x="2017" y="0"/>
                    <a:pt x="856" y="473"/>
                    <a:pt x="856" y="473"/>
                  </a:cubicBezTo>
                  <a:lnTo>
                    <a:pt x="359" y="4511"/>
                  </a:lnTo>
                  <a:cubicBezTo>
                    <a:pt x="359" y="4511"/>
                    <a:pt x="1" y="7634"/>
                    <a:pt x="120" y="9405"/>
                  </a:cubicBezTo>
                  <a:cubicBezTo>
                    <a:pt x="259" y="11513"/>
                    <a:pt x="120" y="14457"/>
                    <a:pt x="120" y="14457"/>
                  </a:cubicBezTo>
                  <a:cubicBezTo>
                    <a:pt x="120" y="14457"/>
                    <a:pt x="1402" y="15253"/>
                    <a:pt x="2634" y="15253"/>
                  </a:cubicBezTo>
                  <a:cubicBezTo>
                    <a:pt x="3250" y="15253"/>
                    <a:pt x="3853" y="15054"/>
                    <a:pt x="4278" y="14457"/>
                  </a:cubicBezTo>
                  <a:cubicBezTo>
                    <a:pt x="4278" y="14457"/>
                    <a:pt x="4278" y="7754"/>
                    <a:pt x="4337" y="6023"/>
                  </a:cubicBezTo>
                  <a:cubicBezTo>
                    <a:pt x="4377" y="4272"/>
                    <a:pt x="4934" y="1985"/>
                    <a:pt x="4337" y="652"/>
                  </a:cubicBezTo>
                  <a:cubicBezTo>
                    <a:pt x="4119" y="157"/>
                    <a:pt x="3595" y="0"/>
                    <a:pt x="301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21"/>
            <p:cNvSpPr/>
            <p:nvPr/>
          </p:nvSpPr>
          <p:spPr>
            <a:xfrm>
              <a:off x="7852719" y="4081530"/>
              <a:ext cx="221581" cy="161459"/>
            </a:xfrm>
            <a:custGeom>
              <a:avLst/>
              <a:gdLst/>
              <a:ahLst/>
              <a:cxnLst/>
              <a:rect l="l" t="t" r="r" b="b"/>
              <a:pathLst>
                <a:path w="6586" h="4799" extrusionOk="0">
                  <a:moveTo>
                    <a:pt x="4456" y="1"/>
                  </a:moveTo>
                  <a:cubicBezTo>
                    <a:pt x="3850" y="1"/>
                    <a:pt x="3201" y="297"/>
                    <a:pt x="2686" y="822"/>
                  </a:cubicBezTo>
                  <a:cubicBezTo>
                    <a:pt x="2567" y="942"/>
                    <a:pt x="1" y="3488"/>
                    <a:pt x="359" y="4383"/>
                  </a:cubicBezTo>
                  <a:cubicBezTo>
                    <a:pt x="464" y="4679"/>
                    <a:pt x="782" y="4799"/>
                    <a:pt x="1207" y="4799"/>
                  </a:cubicBezTo>
                  <a:cubicBezTo>
                    <a:pt x="2069" y="4799"/>
                    <a:pt x="3372" y="4306"/>
                    <a:pt x="4238" y="3786"/>
                  </a:cubicBezTo>
                  <a:cubicBezTo>
                    <a:pt x="5551" y="3010"/>
                    <a:pt x="6585" y="1996"/>
                    <a:pt x="5889" y="822"/>
                  </a:cubicBezTo>
                  <a:cubicBezTo>
                    <a:pt x="5544" y="257"/>
                    <a:pt x="5019" y="1"/>
                    <a:pt x="4456"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21"/>
            <p:cNvSpPr/>
            <p:nvPr/>
          </p:nvSpPr>
          <p:spPr>
            <a:xfrm>
              <a:off x="7854738" y="3607177"/>
              <a:ext cx="223566" cy="551565"/>
            </a:xfrm>
            <a:custGeom>
              <a:avLst/>
              <a:gdLst/>
              <a:ahLst/>
              <a:cxnLst/>
              <a:rect l="l" t="t" r="r" b="b"/>
              <a:pathLst>
                <a:path w="6645" h="16394" extrusionOk="0">
                  <a:moveTo>
                    <a:pt x="5312" y="0"/>
                  </a:moveTo>
                  <a:cubicBezTo>
                    <a:pt x="4187" y="0"/>
                    <a:pt x="2063" y="1485"/>
                    <a:pt x="714" y="1485"/>
                  </a:cubicBezTo>
                  <a:cubicBezTo>
                    <a:pt x="439" y="1485"/>
                    <a:pt x="196" y="1424"/>
                    <a:pt x="0" y="1275"/>
                  </a:cubicBezTo>
                  <a:lnTo>
                    <a:pt x="0" y="1275"/>
                  </a:lnTo>
                  <a:cubicBezTo>
                    <a:pt x="0" y="1275"/>
                    <a:pt x="299" y="2608"/>
                    <a:pt x="2009" y="4637"/>
                  </a:cubicBezTo>
                  <a:cubicBezTo>
                    <a:pt x="2009" y="4796"/>
                    <a:pt x="1632" y="8058"/>
                    <a:pt x="1751" y="10008"/>
                  </a:cubicBezTo>
                  <a:cubicBezTo>
                    <a:pt x="1910" y="12315"/>
                    <a:pt x="1751" y="15518"/>
                    <a:pt x="1751" y="15518"/>
                  </a:cubicBezTo>
                  <a:cubicBezTo>
                    <a:pt x="1751" y="15518"/>
                    <a:pt x="3148" y="16393"/>
                    <a:pt x="4498" y="16393"/>
                  </a:cubicBezTo>
                  <a:cubicBezTo>
                    <a:pt x="5172" y="16393"/>
                    <a:pt x="5836" y="16174"/>
                    <a:pt x="6306" y="15518"/>
                  </a:cubicBezTo>
                  <a:cubicBezTo>
                    <a:pt x="6306" y="15518"/>
                    <a:pt x="5968" y="8138"/>
                    <a:pt x="6028" y="6228"/>
                  </a:cubicBezTo>
                  <a:cubicBezTo>
                    <a:pt x="6107" y="4338"/>
                    <a:pt x="6644" y="1872"/>
                    <a:pt x="5968" y="380"/>
                  </a:cubicBezTo>
                  <a:cubicBezTo>
                    <a:pt x="5845" y="107"/>
                    <a:pt x="5615" y="0"/>
                    <a:pt x="531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21"/>
            <p:cNvSpPr/>
            <p:nvPr/>
          </p:nvSpPr>
          <p:spPr>
            <a:xfrm>
              <a:off x="7847370" y="3021596"/>
              <a:ext cx="155975" cy="204154"/>
            </a:xfrm>
            <a:custGeom>
              <a:avLst/>
              <a:gdLst/>
              <a:ahLst/>
              <a:cxnLst/>
              <a:rect l="l" t="t" r="r" b="b"/>
              <a:pathLst>
                <a:path w="4636" h="6068" extrusionOk="0">
                  <a:moveTo>
                    <a:pt x="816" y="1"/>
                  </a:moveTo>
                  <a:cubicBezTo>
                    <a:pt x="816" y="1"/>
                    <a:pt x="259" y="418"/>
                    <a:pt x="239" y="1015"/>
                  </a:cubicBezTo>
                  <a:cubicBezTo>
                    <a:pt x="219" y="1592"/>
                    <a:pt x="1" y="3760"/>
                    <a:pt x="339" y="4178"/>
                  </a:cubicBezTo>
                  <a:cubicBezTo>
                    <a:pt x="500" y="4390"/>
                    <a:pt x="965" y="4608"/>
                    <a:pt x="1472" y="4608"/>
                  </a:cubicBezTo>
                  <a:lnTo>
                    <a:pt x="1472" y="4608"/>
                  </a:lnTo>
                  <a:lnTo>
                    <a:pt x="1453" y="6068"/>
                  </a:lnTo>
                  <a:lnTo>
                    <a:pt x="3720" y="6068"/>
                  </a:lnTo>
                  <a:lnTo>
                    <a:pt x="3760" y="3163"/>
                  </a:lnTo>
                  <a:cubicBezTo>
                    <a:pt x="4297" y="3084"/>
                    <a:pt x="4636" y="2109"/>
                    <a:pt x="4138" y="1890"/>
                  </a:cubicBezTo>
                  <a:cubicBezTo>
                    <a:pt x="4084" y="1867"/>
                    <a:pt x="4034" y="1857"/>
                    <a:pt x="3987" y="1857"/>
                  </a:cubicBezTo>
                  <a:cubicBezTo>
                    <a:pt x="3589" y="1857"/>
                    <a:pt x="3462" y="2606"/>
                    <a:pt x="3462" y="2606"/>
                  </a:cubicBezTo>
                  <a:lnTo>
                    <a:pt x="2825" y="259"/>
                  </a:lnTo>
                  <a:lnTo>
                    <a:pt x="816"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21"/>
            <p:cNvSpPr/>
            <p:nvPr/>
          </p:nvSpPr>
          <p:spPr>
            <a:xfrm>
              <a:off x="7858069" y="3077143"/>
              <a:ext cx="10093" cy="16755"/>
            </a:xfrm>
            <a:custGeom>
              <a:avLst/>
              <a:gdLst/>
              <a:ahLst/>
              <a:cxnLst/>
              <a:rect l="l" t="t" r="r" b="b"/>
              <a:pathLst>
                <a:path w="300" h="498" extrusionOk="0">
                  <a:moveTo>
                    <a:pt x="160" y="1"/>
                  </a:moveTo>
                  <a:cubicBezTo>
                    <a:pt x="100" y="1"/>
                    <a:pt x="21" y="40"/>
                    <a:pt x="21" y="120"/>
                  </a:cubicBezTo>
                  <a:lnTo>
                    <a:pt x="1" y="339"/>
                  </a:lnTo>
                  <a:cubicBezTo>
                    <a:pt x="1" y="418"/>
                    <a:pt x="41" y="498"/>
                    <a:pt x="120" y="498"/>
                  </a:cubicBezTo>
                  <a:cubicBezTo>
                    <a:pt x="200" y="498"/>
                    <a:pt x="279" y="438"/>
                    <a:pt x="259" y="359"/>
                  </a:cubicBezTo>
                  <a:lnTo>
                    <a:pt x="299" y="140"/>
                  </a:lnTo>
                  <a:cubicBezTo>
                    <a:pt x="299" y="60"/>
                    <a:pt x="240" y="1"/>
                    <a:pt x="16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21"/>
            <p:cNvSpPr/>
            <p:nvPr/>
          </p:nvSpPr>
          <p:spPr>
            <a:xfrm>
              <a:off x="7855411" y="3128013"/>
              <a:ext cx="47539" cy="54235"/>
            </a:xfrm>
            <a:custGeom>
              <a:avLst/>
              <a:gdLst/>
              <a:ahLst/>
              <a:cxnLst/>
              <a:rect l="l" t="t" r="r" b="b"/>
              <a:pathLst>
                <a:path w="1413" h="1612" fill="none" extrusionOk="0">
                  <a:moveTo>
                    <a:pt x="1413" y="180"/>
                  </a:moveTo>
                  <a:cubicBezTo>
                    <a:pt x="1413" y="180"/>
                    <a:pt x="319" y="1612"/>
                    <a:pt x="0" y="0"/>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21"/>
            <p:cNvSpPr/>
            <p:nvPr/>
          </p:nvSpPr>
          <p:spPr>
            <a:xfrm>
              <a:off x="7841650" y="3065098"/>
              <a:ext cx="38556" cy="59248"/>
            </a:xfrm>
            <a:custGeom>
              <a:avLst/>
              <a:gdLst/>
              <a:ahLst/>
              <a:cxnLst/>
              <a:rect l="l" t="t" r="r" b="b"/>
              <a:pathLst>
                <a:path w="1146" h="1761" extrusionOk="0">
                  <a:moveTo>
                    <a:pt x="1145" y="1"/>
                  </a:moveTo>
                  <a:cubicBezTo>
                    <a:pt x="946" y="756"/>
                    <a:pt x="111" y="1095"/>
                    <a:pt x="31" y="1552"/>
                  </a:cubicBezTo>
                  <a:cubicBezTo>
                    <a:pt x="0" y="1715"/>
                    <a:pt x="115" y="1760"/>
                    <a:pt x="272" y="1760"/>
                  </a:cubicBezTo>
                  <a:cubicBezTo>
                    <a:pt x="464" y="1760"/>
                    <a:pt x="719" y="1693"/>
                    <a:pt x="850" y="1693"/>
                  </a:cubicBezTo>
                  <a:cubicBezTo>
                    <a:pt x="887" y="1693"/>
                    <a:pt x="913" y="1698"/>
                    <a:pt x="926" y="1711"/>
                  </a:cubicBezTo>
                  <a:lnTo>
                    <a:pt x="1145"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21"/>
            <p:cNvSpPr/>
            <p:nvPr/>
          </p:nvSpPr>
          <p:spPr>
            <a:xfrm>
              <a:off x="7840002" y="3065098"/>
              <a:ext cx="40205" cy="66279"/>
            </a:xfrm>
            <a:custGeom>
              <a:avLst/>
              <a:gdLst/>
              <a:ahLst/>
              <a:cxnLst/>
              <a:rect l="l" t="t" r="r" b="b"/>
              <a:pathLst>
                <a:path w="1195" h="1970" fill="none" extrusionOk="0">
                  <a:moveTo>
                    <a:pt x="1194" y="1"/>
                  </a:moveTo>
                  <a:cubicBezTo>
                    <a:pt x="995" y="756"/>
                    <a:pt x="160" y="1095"/>
                    <a:pt x="80" y="1552"/>
                  </a:cubicBezTo>
                  <a:cubicBezTo>
                    <a:pt x="1" y="1970"/>
                    <a:pt x="876" y="1612"/>
                    <a:pt x="975" y="1711"/>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21"/>
            <p:cNvSpPr/>
            <p:nvPr/>
          </p:nvSpPr>
          <p:spPr>
            <a:xfrm>
              <a:off x="7896894" y="3090533"/>
              <a:ext cx="10060" cy="16755"/>
            </a:xfrm>
            <a:custGeom>
              <a:avLst/>
              <a:gdLst/>
              <a:ahLst/>
              <a:cxnLst/>
              <a:rect l="l" t="t" r="r" b="b"/>
              <a:pathLst>
                <a:path w="299" h="498" extrusionOk="0">
                  <a:moveTo>
                    <a:pt x="180" y="0"/>
                  </a:moveTo>
                  <a:cubicBezTo>
                    <a:pt x="100" y="0"/>
                    <a:pt x="40" y="40"/>
                    <a:pt x="40" y="120"/>
                  </a:cubicBezTo>
                  <a:lnTo>
                    <a:pt x="1" y="339"/>
                  </a:lnTo>
                  <a:cubicBezTo>
                    <a:pt x="1" y="418"/>
                    <a:pt x="60" y="458"/>
                    <a:pt x="140" y="498"/>
                  </a:cubicBezTo>
                  <a:cubicBezTo>
                    <a:pt x="199" y="498"/>
                    <a:pt x="279" y="438"/>
                    <a:pt x="279" y="359"/>
                  </a:cubicBezTo>
                  <a:lnTo>
                    <a:pt x="299" y="140"/>
                  </a:lnTo>
                  <a:cubicBezTo>
                    <a:pt x="299" y="60"/>
                    <a:pt x="259" y="0"/>
                    <a:pt x="18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21"/>
            <p:cNvSpPr/>
            <p:nvPr/>
          </p:nvSpPr>
          <p:spPr>
            <a:xfrm>
              <a:off x="7896894" y="3154121"/>
              <a:ext cx="42863" cy="22104"/>
            </a:xfrm>
            <a:custGeom>
              <a:avLst/>
              <a:gdLst/>
              <a:ahLst/>
              <a:cxnLst/>
              <a:rect l="l" t="t" r="r" b="b"/>
              <a:pathLst>
                <a:path w="1274" h="657" fill="none" extrusionOk="0">
                  <a:moveTo>
                    <a:pt x="1274" y="0"/>
                  </a:moveTo>
                  <a:cubicBezTo>
                    <a:pt x="1274" y="0"/>
                    <a:pt x="955" y="418"/>
                    <a:pt x="1" y="657"/>
                  </a:cubicBezTo>
                </a:path>
              </a:pathLst>
            </a:custGeom>
            <a:noFill/>
            <a:ln w="4475" cap="rnd" cmpd="sng">
              <a:solidFill>
                <a:srgbClr val="1D1D1B"/>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21"/>
            <p:cNvSpPr/>
            <p:nvPr/>
          </p:nvSpPr>
          <p:spPr>
            <a:xfrm>
              <a:off x="7824626" y="2972408"/>
              <a:ext cx="196113" cy="182487"/>
            </a:xfrm>
            <a:custGeom>
              <a:avLst/>
              <a:gdLst/>
              <a:ahLst/>
              <a:cxnLst/>
              <a:rect l="l" t="t" r="r" b="b"/>
              <a:pathLst>
                <a:path w="5829" h="5424" extrusionOk="0">
                  <a:moveTo>
                    <a:pt x="1161" y="0"/>
                  </a:moveTo>
                  <a:cubicBezTo>
                    <a:pt x="929" y="0"/>
                    <a:pt x="700" y="48"/>
                    <a:pt x="497" y="170"/>
                  </a:cubicBezTo>
                  <a:cubicBezTo>
                    <a:pt x="159" y="368"/>
                    <a:pt x="0" y="766"/>
                    <a:pt x="199" y="1124"/>
                  </a:cubicBezTo>
                  <a:cubicBezTo>
                    <a:pt x="358" y="1403"/>
                    <a:pt x="597" y="1502"/>
                    <a:pt x="856" y="1522"/>
                  </a:cubicBezTo>
                  <a:lnTo>
                    <a:pt x="856" y="1602"/>
                  </a:lnTo>
                  <a:cubicBezTo>
                    <a:pt x="856" y="1860"/>
                    <a:pt x="1094" y="2218"/>
                    <a:pt x="1353" y="2258"/>
                  </a:cubicBezTo>
                  <a:cubicBezTo>
                    <a:pt x="1495" y="2283"/>
                    <a:pt x="1629" y="2294"/>
                    <a:pt x="1761" y="2294"/>
                  </a:cubicBezTo>
                  <a:cubicBezTo>
                    <a:pt x="1944" y="2294"/>
                    <a:pt x="2123" y="2273"/>
                    <a:pt x="2308" y="2238"/>
                  </a:cubicBezTo>
                  <a:cubicBezTo>
                    <a:pt x="2471" y="2218"/>
                    <a:pt x="2607" y="2161"/>
                    <a:pt x="2715" y="2161"/>
                  </a:cubicBezTo>
                  <a:cubicBezTo>
                    <a:pt x="2819" y="2161"/>
                    <a:pt x="2896" y="2213"/>
                    <a:pt x="2944" y="2398"/>
                  </a:cubicBezTo>
                  <a:cubicBezTo>
                    <a:pt x="3123" y="3014"/>
                    <a:pt x="3382" y="3591"/>
                    <a:pt x="3740" y="4108"/>
                  </a:cubicBezTo>
                  <a:cubicBezTo>
                    <a:pt x="3800" y="4188"/>
                    <a:pt x="3839" y="4228"/>
                    <a:pt x="3899" y="4287"/>
                  </a:cubicBezTo>
                  <a:cubicBezTo>
                    <a:pt x="3948" y="4318"/>
                    <a:pt x="3991" y="4331"/>
                    <a:pt x="4029" y="4331"/>
                  </a:cubicBezTo>
                  <a:cubicBezTo>
                    <a:pt x="4346" y="4331"/>
                    <a:pt x="4292" y="3363"/>
                    <a:pt x="4642" y="3363"/>
                  </a:cubicBezTo>
                  <a:cubicBezTo>
                    <a:pt x="4686" y="3363"/>
                    <a:pt x="4736" y="3378"/>
                    <a:pt x="4794" y="3412"/>
                  </a:cubicBezTo>
                  <a:cubicBezTo>
                    <a:pt x="4894" y="3452"/>
                    <a:pt x="4934" y="3631"/>
                    <a:pt x="4934" y="3730"/>
                  </a:cubicBezTo>
                  <a:cubicBezTo>
                    <a:pt x="4934" y="3850"/>
                    <a:pt x="4914" y="3989"/>
                    <a:pt x="4874" y="4068"/>
                  </a:cubicBezTo>
                  <a:cubicBezTo>
                    <a:pt x="4789" y="4256"/>
                    <a:pt x="4645" y="4443"/>
                    <a:pt x="4443" y="4443"/>
                  </a:cubicBezTo>
                  <a:cubicBezTo>
                    <a:pt x="4409" y="4443"/>
                    <a:pt x="4374" y="4438"/>
                    <a:pt x="4337" y="4427"/>
                  </a:cubicBezTo>
                  <a:cubicBezTo>
                    <a:pt x="4317" y="4625"/>
                    <a:pt x="4297" y="4824"/>
                    <a:pt x="4317" y="5023"/>
                  </a:cubicBezTo>
                  <a:cubicBezTo>
                    <a:pt x="4317" y="5143"/>
                    <a:pt x="4337" y="5401"/>
                    <a:pt x="4516" y="5421"/>
                  </a:cubicBezTo>
                  <a:cubicBezTo>
                    <a:pt x="4527" y="5423"/>
                    <a:pt x="4538" y="5423"/>
                    <a:pt x="4548" y="5423"/>
                  </a:cubicBezTo>
                  <a:cubicBezTo>
                    <a:pt x="4852" y="5423"/>
                    <a:pt x="5097" y="4895"/>
                    <a:pt x="5212" y="4645"/>
                  </a:cubicBezTo>
                  <a:cubicBezTo>
                    <a:pt x="5491" y="4148"/>
                    <a:pt x="5670" y="3611"/>
                    <a:pt x="5709" y="3034"/>
                  </a:cubicBezTo>
                  <a:cubicBezTo>
                    <a:pt x="5829" y="2378"/>
                    <a:pt x="5689" y="1642"/>
                    <a:pt x="5212" y="1065"/>
                  </a:cubicBezTo>
                  <a:cubicBezTo>
                    <a:pt x="5013" y="826"/>
                    <a:pt x="4735" y="488"/>
                    <a:pt x="4436" y="388"/>
                  </a:cubicBezTo>
                  <a:cubicBezTo>
                    <a:pt x="4366" y="365"/>
                    <a:pt x="4286" y="354"/>
                    <a:pt x="4203" y="354"/>
                  </a:cubicBezTo>
                  <a:cubicBezTo>
                    <a:pt x="4075" y="354"/>
                    <a:pt x="3940" y="380"/>
                    <a:pt x="3820" y="428"/>
                  </a:cubicBezTo>
                  <a:cubicBezTo>
                    <a:pt x="3820" y="428"/>
                    <a:pt x="3581" y="249"/>
                    <a:pt x="3521" y="229"/>
                  </a:cubicBezTo>
                  <a:cubicBezTo>
                    <a:pt x="3425" y="185"/>
                    <a:pt x="3340" y="169"/>
                    <a:pt x="3257" y="169"/>
                  </a:cubicBezTo>
                  <a:cubicBezTo>
                    <a:pt x="3151" y="169"/>
                    <a:pt x="3047" y="196"/>
                    <a:pt x="2924" y="229"/>
                  </a:cubicBezTo>
                  <a:cubicBezTo>
                    <a:pt x="2883" y="237"/>
                    <a:pt x="2842" y="240"/>
                    <a:pt x="2801" y="240"/>
                  </a:cubicBezTo>
                  <a:cubicBezTo>
                    <a:pt x="2630" y="240"/>
                    <a:pt x="2469" y="182"/>
                    <a:pt x="2308" y="150"/>
                  </a:cubicBezTo>
                  <a:cubicBezTo>
                    <a:pt x="2029" y="90"/>
                    <a:pt x="1751" y="50"/>
                    <a:pt x="1492" y="30"/>
                  </a:cubicBezTo>
                  <a:cubicBezTo>
                    <a:pt x="1383" y="11"/>
                    <a:pt x="1272" y="0"/>
                    <a:pt x="116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21"/>
            <p:cNvSpPr/>
            <p:nvPr/>
          </p:nvSpPr>
          <p:spPr>
            <a:xfrm>
              <a:off x="7742298" y="3198936"/>
              <a:ext cx="364099" cy="496792"/>
            </a:xfrm>
            <a:custGeom>
              <a:avLst/>
              <a:gdLst/>
              <a:ahLst/>
              <a:cxnLst/>
              <a:rect l="l" t="t" r="r" b="b"/>
              <a:pathLst>
                <a:path w="10822" h="14766" extrusionOk="0">
                  <a:moveTo>
                    <a:pt x="4345" y="0"/>
                  </a:moveTo>
                  <a:cubicBezTo>
                    <a:pt x="3394" y="0"/>
                    <a:pt x="2720" y="120"/>
                    <a:pt x="2149" y="3383"/>
                  </a:cubicBezTo>
                  <a:cubicBezTo>
                    <a:pt x="1512" y="6924"/>
                    <a:pt x="0" y="10942"/>
                    <a:pt x="0" y="10942"/>
                  </a:cubicBezTo>
                  <a:cubicBezTo>
                    <a:pt x="1157" y="13869"/>
                    <a:pt x="3495" y="14765"/>
                    <a:pt x="5703" y="14765"/>
                  </a:cubicBezTo>
                  <a:cubicBezTo>
                    <a:pt x="8356" y="14765"/>
                    <a:pt x="10822" y="13471"/>
                    <a:pt x="10822" y="12852"/>
                  </a:cubicBezTo>
                  <a:cubicBezTo>
                    <a:pt x="10822" y="11738"/>
                    <a:pt x="9648" y="5969"/>
                    <a:pt x="9529" y="2707"/>
                  </a:cubicBezTo>
                  <a:cubicBezTo>
                    <a:pt x="9429" y="319"/>
                    <a:pt x="5650" y="41"/>
                    <a:pt x="4576" y="1"/>
                  </a:cubicBezTo>
                  <a:cubicBezTo>
                    <a:pt x="4497" y="1"/>
                    <a:pt x="4420" y="0"/>
                    <a:pt x="434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21"/>
            <p:cNvSpPr/>
            <p:nvPr/>
          </p:nvSpPr>
          <p:spPr>
            <a:xfrm>
              <a:off x="7742298" y="3192913"/>
              <a:ext cx="153956" cy="374192"/>
            </a:xfrm>
            <a:custGeom>
              <a:avLst/>
              <a:gdLst/>
              <a:ahLst/>
              <a:cxnLst/>
              <a:rect l="l" t="t" r="r" b="b"/>
              <a:pathLst>
                <a:path w="4576" h="11122" extrusionOk="0">
                  <a:moveTo>
                    <a:pt x="3824" y="1"/>
                  </a:moveTo>
                  <a:cubicBezTo>
                    <a:pt x="3059" y="1"/>
                    <a:pt x="2628" y="827"/>
                    <a:pt x="2149" y="3562"/>
                  </a:cubicBezTo>
                  <a:cubicBezTo>
                    <a:pt x="1512" y="7103"/>
                    <a:pt x="0" y="11121"/>
                    <a:pt x="0" y="11121"/>
                  </a:cubicBezTo>
                  <a:lnTo>
                    <a:pt x="4576" y="180"/>
                  </a:lnTo>
                  <a:cubicBezTo>
                    <a:pt x="4291" y="69"/>
                    <a:pt x="4044" y="1"/>
                    <a:pt x="3824"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21"/>
            <p:cNvSpPr/>
            <p:nvPr/>
          </p:nvSpPr>
          <p:spPr>
            <a:xfrm>
              <a:off x="7597728" y="2773973"/>
              <a:ext cx="91714" cy="70956"/>
            </a:xfrm>
            <a:custGeom>
              <a:avLst/>
              <a:gdLst/>
              <a:ahLst/>
              <a:cxnLst/>
              <a:rect l="l" t="t" r="r" b="b"/>
              <a:pathLst>
                <a:path w="2726" h="2109" extrusionOk="0">
                  <a:moveTo>
                    <a:pt x="2726" y="0"/>
                  </a:moveTo>
                  <a:lnTo>
                    <a:pt x="20" y="1572"/>
                  </a:lnTo>
                  <a:lnTo>
                    <a:pt x="1" y="2109"/>
                  </a:lnTo>
                  <a:lnTo>
                    <a:pt x="2686" y="557"/>
                  </a:lnTo>
                  <a:lnTo>
                    <a:pt x="272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21"/>
            <p:cNvSpPr/>
            <p:nvPr/>
          </p:nvSpPr>
          <p:spPr>
            <a:xfrm>
              <a:off x="7722885" y="2504918"/>
              <a:ext cx="118495" cy="412984"/>
            </a:xfrm>
            <a:custGeom>
              <a:avLst/>
              <a:gdLst/>
              <a:ahLst/>
              <a:cxnLst/>
              <a:rect l="l" t="t" r="r" b="b"/>
              <a:pathLst>
                <a:path w="3522" h="12275" extrusionOk="0">
                  <a:moveTo>
                    <a:pt x="3521" y="0"/>
                  </a:moveTo>
                  <a:lnTo>
                    <a:pt x="816" y="1552"/>
                  </a:lnTo>
                  <a:lnTo>
                    <a:pt x="0" y="12274"/>
                  </a:lnTo>
                  <a:lnTo>
                    <a:pt x="0" y="12274"/>
                  </a:lnTo>
                  <a:lnTo>
                    <a:pt x="2686" y="10703"/>
                  </a:lnTo>
                  <a:lnTo>
                    <a:pt x="3521"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21"/>
            <p:cNvSpPr/>
            <p:nvPr/>
          </p:nvSpPr>
          <p:spPr>
            <a:xfrm>
              <a:off x="7648599" y="2187685"/>
              <a:ext cx="224239" cy="129867"/>
            </a:xfrm>
            <a:custGeom>
              <a:avLst/>
              <a:gdLst/>
              <a:ahLst/>
              <a:cxnLst/>
              <a:rect l="l" t="t" r="r" b="b"/>
              <a:pathLst>
                <a:path w="6665" h="3860" extrusionOk="0">
                  <a:moveTo>
                    <a:pt x="2686" y="0"/>
                  </a:moveTo>
                  <a:lnTo>
                    <a:pt x="0" y="1572"/>
                  </a:lnTo>
                  <a:lnTo>
                    <a:pt x="3979" y="3859"/>
                  </a:lnTo>
                  <a:lnTo>
                    <a:pt x="6664" y="2288"/>
                  </a:lnTo>
                  <a:lnTo>
                    <a:pt x="268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21"/>
            <p:cNvSpPr/>
            <p:nvPr/>
          </p:nvSpPr>
          <p:spPr>
            <a:xfrm>
              <a:off x="7782436" y="2264630"/>
              <a:ext cx="211522" cy="488616"/>
            </a:xfrm>
            <a:custGeom>
              <a:avLst/>
              <a:gdLst/>
              <a:ahLst/>
              <a:cxnLst/>
              <a:rect l="l" t="t" r="r" b="b"/>
              <a:pathLst>
                <a:path w="6287" h="14523" extrusionOk="0">
                  <a:moveTo>
                    <a:pt x="2686" y="1"/>
                  </a:moveTo>
                  <a:lnTo>
                    <a:pt x="1" y="1572"/>
                  </a:lnTo>
                  <a:lnTo>
                    <a:pt x="3601" y="14523"/>
                  </a:lnTo>
                  <a:lnTo>
                    <a:pt x="6287" y="12951"/>
                  </a:lnTo>
                  <a:lnTo>
                    <a:pt x="268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21"/>
            <p:cNvSpPr/>
            <p:nvPr/>
          </p:nvSpPr>
          <p:spPr>
            <a:xfrm>
              <a:off x="7940397" y="2680273"/>
              <a:ext cx="204154" cy="358749"/>
            </a:xfrm>
            <a:custGeom>
              <a:avLst/>
              <a:gdLst/>
              <a:ahLst/>
              <a:cxnLst/>
              <a:rect l="l" t="t" r="r" b="b"/>
              <a:pathLst>
                <a:path w="6068" h="10663" extrusionOk="0">
                  <a:moveTo>
                    <a:pt x="6068" y="0"/>
                  </a:moveTo>
                  <a:lnTo>
                    <a:pt x="3382" y="1572"/>
                  </a:lnTo>
                  <a:lnTo>
                    <a:pt x="1" y="10663"/>
                  </a:lnTo>
                  <a:lnTo>
                    <a:pt x="2686" y="9111"/>
                  </a:lnTo>
                  <a:lnTo>
                    <a:pt x="6068"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21"/>
            <p:cNvSpPr/>
            <p:nvPr/>
          </p:nvSpPr>
          <p:spPr>
            <a:xfrm>
              <a:off x="8160600" y="2482814"/>
              <a:ext cx="137908" cy="715513"/>
            </a:xfrm>
            <a:custGeom>
              <a:avLst/>
              <a:gdLst/>
              <a:ahLst/>
              <a:cxnLst/>
              <a:rect l="l" t="t" r="r" b="b"/>
              <a:pathLst>
                <a:path w="4099" h="21267" extrusionOk="0">
                  <a:moveTo>
                    <a:pt x="2686" y="1"/>
                  </a:moveTo>
                  <a:lnTo>
                    <a:pt x="0" y="1572"/>
                  </a:lnTo>
                  <a:lnTo>
                    <a:pt x="1413" y="21266"/>
                  </a:lnTo>
                  <a:lnTo>
                    <a:pt x="4098" y="19695"/>
                  </a:lnTo>
                  <a:lnTo>
                    <a:pt x="268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21"/>
            <p:cNvSpPr/>
            <p:nvPr/>
          </p:nvSpPr>
          <p:spPr>
            <a:xfrm>
              <a:off x="7597728" y="2240540"/>
              <a:ext cx="610408" cy="957786"/>
            </a:xfrm>
            <a:custGeom>
              <a:avLst/>
              <a:gdLst/>
              <a:ahLst/>
              <a:cxnLst/>
              <a:rect l="l" t="t" r="r" b="b"/>
              <a:pathLst>
                <a:path w="18143" h="28468" extrusionOk="0">
                  <a:moveTo>
                    <a:pt x="1512" y="1"/>
                  </a:moveTo>
                  <a:lnTo>
                    <a:pt x="20" y="17427"/>
                  </a:lnTo>
                  <a:lnTo>
                    <a:pt x="1" y="17964"/>
                  </a:lnTo>
                  <a:lnTo>
                    <a:pt x="219" y="18123"/>
                  </a:lnTo>
                  <a:lnTo>
                    <a:pt x="3720" y="20132"/>
                  </a:lnTo>
                  <a:lnTo>
                    <a:pt x="4536" y="9410"/>
                  </a:lnTo>
                  <a:lnTo>
                    <a:pt x="4616" y="9470"/>
                  </a:lnTo>
                  <a:lnTo>
                    <a:pt x="7958" y="22440"/>
                  </a:lnTo>
                  <a:lnTo>
                    <a:pt x="10186" y="23733"/>
                  </a:lnTo>
                  <a:lnTo>
                    <a:pt x="13567" y="14642"/>
                  </a:lnTo>
                  <a:lnTo>
                    <a:pt x="13667" y="14682"/>
                  </a:lnTo>
                  <a:lnTo>
                    <a:pt x="14423" y="26299"/>
                  </a:lnTo>
                  <a:lnTo>
                    <a:pt x="18143" y="28467"/>
                  </a:lnTo>
                  <a:lnTo>
                    <a:pt x="16730" y="8773"/>
                  </a:lnTo>
                  <a:lnTo>
                    <a:pt x="12752" y="6486"/>
                  </a:lnTo>
                  <a:lnTo>
                    <a:pt x="9091" y="15239"/>
                  </a:lnTo>
                  <a:lnTo>
                    <a:pt x="5491" y="2288"/>
                  </a:lnTo>
                  <a:lnTo>
                    <a:pt x="1512" y="1"/>
                  </a:ln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21"/>
            <p:cNvSpPr/>
            <p:nvPr/>
          </p:nvSpPr>
          <p:spPr>
            <a:xfrm>
              <a:off x="8026728" y="2405869"/>
              <a:ext cx="224239" cy="129867"/>
            </a:xfrm>
            <a:custGeom>
              <a:avLst/>
              <a:gdLst/>
              <a:ahLst/>
              <a:cxnLst/>
              <a:rect l="l" t="t" r="r" b="b"/>
              <a:pathLst>
                <a:path w="6665" h="3860" extrusionOk="0">
                  <a:moveTo>
                    <a:pt x="2726" y="0"/>
                  </a:moveTo>
                  <a:lnTo>
                    <a:pt x="1" y="1572"/>
                  </a:lnTo>
                  <a:lnTo>
                    <a:pt x="3979" y="3859"/>
                  </a:lnTo>
                  <a:lnTo>
                    <a:pt x="6665" y="2288"/>
                  </a:lnTo>
                  <a:lnTo>
                    <a:pt x="272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21"/>
            <p:cNvSpPr/>
            <p:nvPr/>
          </p:nvSpPr>
          <p:spPr>
            <a:xfrm>
              <a:off x="7782436" y="2264630"/>
              <a:ext cx="90402" cy="52922"/>
            </a:xfrm>
            <a:custGeom>
              <a:avLst/>
              <a:gdLst/>
              <a:ahLst/>
              <a:cxnLst/>
              <a:rect l="l" t="t" r="r" b="b"/>
              <a:pathLst>
                <a:path w="2687" h="1573" fill="none" extrusionOk="0">
                  <a:moveTo>
                    <a:pt x="1" y="1572"/>
                  </a:moveTo>
                  <a:lnTo>
                    <a:pt x="268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21"/>
            <p:cNvSpPr/>
            <p:nvPr/>
          </p:nvSpPr>
          <p:spPr>
            <a:xfrm>
              <a:off x="8160600" y="2482814"/>
              <a:ext cx="90369" cy="52922"/>
            </a:xfrm>
            <a:custGeom>
              <a:avLst/>
              <a:gdLst/>
              <a:ahLst/>
              <a:cxnLst/>
              <a:rect l="l" t="t" r="r" b="b"/>
              <a:pathLst>
                <a:path w="2686" h="1573" fill="none" extrusionOk="0">
                  <a:moveTo>
                    <a:pt x="0" y="1572"/>
                  </a:moveTo>
                  <a:lnTo>
                    <a:pt x="2686" y="1"/>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21"/>
            <p:cNvSpPr/>
            <p:nvPr/>
          </p:nvSpPr>
          <p:spPr>
            <a:xfrm>
              <a:off x="8169953" y="3140462"/>
              <a:ext cx="146218" cy="82260"/>
            </a:xfrm>
            <a:custGeom>
              <a:avLst/>
              <a:gdLst/>
              <a:ahLst/>
              <a:cxnLst/>
              <a:rect l="l" t="t" r="r" b="b"/>
              <a:pathLst>
                <a:path w="4346" h="2445" extrusionOk="0">
                  <a:moveTo>
                    <a:pt x="3598" y="1"/>
                  </a:moveTo>
                  <a:cubicBezTo>
                    <a:pt x="3567" y="1"/>
                    <a:pt x="3522" y="33"/>
                    <a:pt x="3462" y="108"/>
                  </a:cubicBezTo>
                  <a:cubicBezTo>
                    <a:pt x="3224" y="396"/>
                    <a:pt x="3128" y="613"/>
                    <a:pt x="3090" y="734"/>
                  </a:cubicBezTo>
                  <a:lnTo>
                    <a:pt x="3090" y="734"/>
                  </a:lnTo>
                  <a:cubicBezTo>
                    <a:pt x="3139" y="512"/>
                    <a:pt x="3230" y="29"/>
                    <a:pt x="3105" y="29"/>
                  </a:cubicBezTo>
                  <a:cubicBezTo>
                    <a:pt x="3064" y="29"/>
                    <a:pt x="3001" y="80"/>
                    <a:pt x="2905" y="207"/>
                  </a:cubicBezTo>
                  <a:lnTo>
                    <a:pt x="2448" y="804"/>
                  </a:lnTo>
                  <a:cubicBezTo>
                    <a:pt x="2448" y="804"/>
                    <a:pt x="2605" y="216"/>
                    <a:pt x="2505" y="216"/>
                  </a:cubicBezTo>
                  <a:cubicBezTo>
                    <a:pt x="2482" y="216"/>
                    <a:pt x="2444" y="248"/>
                    <a:pt x="2388" y="327"/>
                  </a:cubicBezTo>
                  <a:lnTo>
                    <a:pt x="2090" y="744"/>
                  </a:lnTo>
                  <a:cubicBezTo>
                    <a:pt x="2090" y="744"/>
                    <a:pt x="1653" y="573"/>
                    <a:pt x="1308" y="573"/>
                  </a:cubicBezTo>
                  <a:cubicBezTo>
                    <a:pt x="1127" y="573"/>
                    <a:pt x="971" y="621"/>
                    <a:pt x="916" y="764"/>
                  </a:cubicBezTo>
                  <a:cubicBezTo>
                    <a:pt x="777" y="1202"/>
                    <a:pt x="1" y="1839"/>
                    <a:pt x="200" y="2018"/>
                  </a:cubicBezTo>
                  <a:cubicBezTo>
                    <a:pt x="341" y="2107"/>
                    <a:pt x="556" y="2445"/>
                    <a:pt x="851" y="2445"/>
                  </a:cubicBezTo>
                  <a:cubicBezTo>
                    <a:pt x="1014" y="2445"/>
                    <a:pt x="1201" y="2342"/>
                    <a:pt x="1413" y="2038"/>
                  </a:cubicBezTo>
                  <a:cubicBezTo>
                    <a:pt x="1413" y="2038"/>
                    <a:pt x="1618" y="1659"/>
                    <a:pt x="2140" y="1659"/>
                  </a:cubicBezTo>
                  <a:cubicBezTo>
                    <a:pt x="2327" y="1659"/>
                    <a:pt x="2553" y="1708"/>
                    <a:pt x="2826" y="1839"/>
                  </a:cubicBezTo>
                  <a:cubicBezTo>
                    <a:pt x="2935" y="1891"/>
                    <a:pt x="3038" y="1915"/>
                    <a:pt x="3135" y="1915"/>
                  </a:cubicBezTo>
                  <a:cubicBezTo>
                    <a:pt x="3960" y="1915"/>
                    <a:pt x="4346" y="227"/>
                    <a:pt x="4079" y="227"/>
                  </a:cubicBezTo>
                  <a:cubicBezTo>
                    <a:pt x="3780" y="227"/>
                    <a:pt x="3562" y="1003"/>
                    <a:pt x="3562" y="1003"/>
                  </a:cubicBezTo>
                  <a:cubicBezTo>
                    <a:pt x="3562" y="1003"/>
                    <a:pt x="3776" y="1"/>
                    <a:pt x="359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9" name="Google Shape;859;p21"/>
            <p:cNvSpPr/>
            <p:nvPr/>
          </p:nvSpPr>
          <p:spPr>
            <a:xfrm>
              <a:off x="7912304" y="3186252"/>
              <a:ext cx="347377" cy="203649"/>
            </a:xfrm>
            <a:custGeom>
              <a:avLst/>
              <a:gdLst/>
              <a:ahLst/>
              <a:cxnLst/>
              <a:rect l="l" t="t" r="r" b="b"/>
              <a:pathLst>
                <a:path w="10325" h="6053" extrusionOk="0">
                  <a:moveTo>
                    <a:pt x="7878" y="0"/>
                  </a:moveTo>
                  <a:cubicBezTo>
                    <a:pt x="7878" y="0"/>
                    <a:pt x="7201" y="1373"/>
                    <a:pt x="6545" y="2049"/>
                  </a:cubicBezTo>
                  <a:cubicBezTo>
                    <a:pt x="6232" y="2343"/>
                    <a:pt x="5648" y="2977"/>
                    <a:pt x="5215" y="2977"/>
                  </a:cubicBezTo>
                  <a:cubicBezTo>
                    <a:pt x="5180" y="2977"/>
                    <a:pt x="5146" y="2973"/>
                    <a:pt x="5113" y="2964"/>
                  </a:cubicBezTo>
                  <a:cubicBezTo>
                    <a:pt x="4695" y="2845"/>
                    <a:pt x="3581" y="955"/>
                    <a:pt x="2387" y="597"/>
                  </a:cubicBezTo>
                  <a:cubicBezTo>
                    <a:pt x="2168" y="534"/>
                    <a:pt x="2020" y="508"/>
                    <a:pt x="1923" y="508"/>
                  </a:cubicBezTo>
                  <a:cubicBezTo>
                    <a:pt x="1503" y="508"/>
                    <a:pt x="2069" y="995"/>
                    <a:pt x="2069" y="995"/>
                  </a:cubicBezTo>
                  <a:cubicBezTo>
                    <a:pt x="2069" y="995"/>
                    <a:pt x="2367" y="2566"/>
                    <a:pt x="2467" y="3243"/>
                  </a:cubicBezTo>
                  <a:lnTo>
                    <a:pt x="2407" y="3243"/>
                  </a:lnTo>
                  <a:cubicBezTo>
                    <a:pt x="1711" y="3342"/>
                    <a:pt x="239" y="3243"/>
                    <a:pt x="100" y="4237"/>
                  </a:cubicBezTo>
                  <a:cubicBezTo>
                    <a:pt x="0" y="4874"/>
                    <a:pt x="478" y="5471"/>
                    <a:pt x="1174" y="5650"/>
                  </a:cubicBezTo>
                  <a:cubicBezTo>
                    <a:pt x="2467" y="6008"/>
                    <a:pt x="3879" y="6008"/>
                    <a:pt x="5192" y="6048"/>
                  </a:cubicBezTo>
                  <a:cubicBezTo>
                    <a:pt x="5266" y="6051"/>
                    <a:pt x="5340" y="6053"/>
                    <a:pt x="5413" y="6053"/>
                  </a:cubicBezTo>
                  <a:cubicBezTo>
                    <a:pt x="6627" y="6053"/>
                    <a:pt x="7776" y="5585"/>
                    <a:pt x="8395" y="4516"/>
                  </a:cubicBezTo>
                  <a:cubicBezTo>
                    <a:pt x="8574" y="4217"/>
                    <a:pt x="10245" y="2069"/>
                    <a:pt x="10106" y="1850"/>
                  </a:cubicBezTo>
                  <a:cubicBezTo>
                    <a:pt x="10324" y="1074"/>
                    <a:pt x="9946" y="776"/>
                    <a:pt x="9429" y="398"/>
                  </a:cubicBezTo>
                  <a:cubicBezTo>
                    <a:pt x="8872" y="40"/>
                    <a:pt x="7878" y="0"/>
                    <a:pt x="787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21"/>
            <p:cNvSpPr/>
            <p:nvPr/>
          </p:nvSpPr>
          <p:spPr>
            <a:xfrm>
              <a:off x="7872132" y="3195369"/>
              <a:ext cx="101101" cy="146857"/>
            </a:xfrm>
            <a:custGeom>
              <a:avLst/>
              <a:gdLst/>
              <a:ahLst/>
              <a:cxnLst/>
              <a:rect l="l" t="t" r="r" b="b"/>
              <a:pathLst>
                <a:path w="3005" h="4365" extrusionOk="0">
                  <a:moveTo>
                    <a:pt x="614" y="1"/>
                  </a:moveTo>
                  <a:cubicBezTo>
                    <a:pt x="536" y="1"/>
                    <a:pt x="470" y="3"/>
                    <a:pt x="418" y="8"/>
                  </a:cubicBezTo>
                  <a:cubicBezTo>
                    <a:pt x="1" y="67"/>
                    <a:pt x="199" y="4364"/>
                    <a:pt x="199" y="4364"/>
                  </a:cubicBezTo>
                  <a:lnTo>
                    <a:pt x="3004" y="226"/>
                  </a:lnTo>
                  <a:cubicBezTo>
                    <a:pt x="2373" y="121"/>
                    <a:pt x="1187" y="1"/>
                    <a:pt x="6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21"/>
            <p:cNvSpPr/>
            <p:nvPr/>
          </p:nvSpPr>
          <p:spPr>
            <a:xfrm>
              <a:off x="7597728" y="2240540"/>
              <a:ext cx="610408" cy="957786"/>
            </a:xfrm>
            <a:custGeom>
              <a:avLst/>
              <a:gdLst/>
              <a:ahLst/>
              <a:cxnLst/>
              <a:rect l="l" t="t" r="r" b="b"/>
              <a:pathLst>
                <a:path w="18143" h="28468" extrusionOk="0">
                  <a:moveTo>
                    <a:pt x="16730" y="8773"/>
                  </a:moveTo>
                  <a:lnTo>
                    <a:pt x="18143" y="28467"/>
                  </a:lnTo>
                  <a:lnTo>
                    <a:pt x="14423" y="26299"/>
                  </a:lnTo>
                  <a:lnTo>
                    <a:pt x="13667" y="14682"/>
                  </a:lnTo>
                  <a:lnTo>
                    <a:pt x="13567" y="14642"/>
                  </a:lnTo>
                  <a:lnTo>
                    <a:pt x="10186" y="23733"/>
                  </a:lnTo>
                  <a:lnTo>
                    <a:pt x="7958" y="22440"/>
                  </a:lnTo>
                  <a:lnTo>
                    <a:pt x="4616" y="9470"/>
                  </a:lnTo>
                  <a:lnTo>
                    <a:pt x="4536" y="9410"/>
                  </a:lnTo>
                  <a:lnTo>
                    <a:pt x="3720" y="20132"/>
                  </a:lnTo>
                  <a:lnTo>
                    <a:pt x="219" y="18123"/>
                  </a:lnTo>
                  <a:lnTo>
                    <a:pt x="1" y="17964"/>
                  </a:lnTo>
                  <a:lnTo>
                    <a:pt x="20" y="17427"/>
                  </a:lnTo>
                  <a:lnTo>
                    <a:pt x="1512" y="1"/>
                  </a:lnTo>
                  <a:lnTo>
                    <a:pt x="5491" y="2288"/>
                  </a:lnTo>
                  <a:lnTo>
                    <a:pt x="9091" y="15239"/>
                  </a:lnTo>
                  <a:lnTo>
                    <a:pt x="12752" y="6486"/>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21"/>
            <p:cNvSpPr/>
            <p:nvPr/>
          </p:nvSpPr>
          <p:spPr>
            <a:xfrm>
              <a:off x="5463392" y="3298927"/>
              <a:ext cx="151298" cy="177810"/>
            </a:xfrm>
            <a:custGeom>
              <a:avLst/>
              <a:gdLst/>
              <a:ahLst/>
              <a:cxnLst/>
              <a:rect l="l" t="t" r="r" b="b"/>
              <a:pathLst>
                <a:path w="4497" h="5285" extrusionOk="0">
                  <a:moveTo>
                    <a:pt x="4199" y="0"/>
                  </a:moveTo>
                  <a:cubicBezTo>
                    <a:pt x="4071" y="0"/>
                    <a:pt x="3953" y="169"/>
                    <a:pt x="3880" y="272"/>
                  </a:cubicBezTo>
                  <a:cubicBezTo>
                    <a:pt x="3780" y="391"/>
                    <a:pt x="3263" y="1226"/>
                    <a:pt x="3263" y="1226"/>
                  </a:cubicBezTo>
                  <a:cubicBezTo>
                    <a:pt x="3263" y="1226"/>
                    <a:pt x="3263" y="880"/>
                    <a:pt x="3029" y="880"/>
                  </a:cubicBezTo>
                  <a:cubicBezTo>
                    <a:pt x="2966" y="880"/>
                    <a:pt x="2887" y="905"/>
                    <a:pt x="2786" y="968"/>
                  </a:cubicBezTo>
                  <a:cubicBezTo>
                    <a:pt x="2786" y="968"/>
                    <a:pt x="2725" y="873"/>
                    <a:pt x="2595" y="873"/>
                  </a:cubicBezTo>
                  <a:cubicBezTo>
                    <a:pt x="2502" y="873"/>
                    <a:pt x="2375" y="921"/>
                    <a:pt x="2209" y="1087"/>
                  </a:cubicBezTo>
                  <a:cubicBezTo>
                    <a:pt x="2209" y="1087"/>
                    <a:pt x="2128" y="966"/>
                    <a:pt x="1992" y="966"/>
                  </a:cubicBezTo>
                  <a:cubicBezTo>
                    <a:pt x="1914" y="966"/>
                    <a:pt x="1819" y="1005"/>
                    <a:pt x="1712" y="1127"/>
                  </a:cubicBezTo>
                  <a:cubicBezTo>
                    <a:pt x="1413" y="1505"/>
                    <a:pt x="976" y="2957"/>
                    <a:pt x="1015" y="3017"/>
                  </a:cubicBezTo>
                  <a:cubicBezTo>
                    <a:pt x="1075" y="3096"/>
                    <a:pt x="220" y="4310"/>
                    <a:pt x="120" y="4489"/>
                  </a:cubicBezTo>
                  <a:cubicBezTo>
                    <a:pt x="1" y="4668"/>
                    <a:pt x="1612" y="5285"/>
                    <a:pt x="1612" y="5285"/>
                  </a:cubicBezTo>
                  <a:lnTo>
                    <a:pt x="2388" y="3912"/>
                  </a:lnTo>
                  <a:cubicBezTo>
                    <a:pt x="2424" y="3912"/>
                    <a:pt x="2527" y="3945"/>
                    <a:pt x="2660" y="3945"/>
                  </a:cubicBezTo>
                  <a:cubicBezTo>
                    <a:pt x="2819" y="3945"/>
                    <a:pt x="3020" y="3898"/>
                    <a:pt x="3203" y="3693"/>
                  </a:cubicBezTo>
                  <a:cubicBezTo>
                    <a:pt x="3562" y="3315"/>
                    <a:pt x="3880" y="2798"/>
                    <a:pt x="3880" y="2798"/>
                  </a:cubicBezTo>
                  <a:cubicBezTo>
                    <a:pt x="3880" y="2798"/>
                    <a:pt x="3840" y="2102"/>
                    <a:pt x="3681" y="2022"/>
                  </a:cubicBezTo>
                  <a:cubicBezTo>
                    <a:pt x="3542" y="1963"/>
                    <a:pt x="4497" y="272"/>
                    <a:pt x="4337" y="73"/>
                  </a:cubicBezTo>
                  <a:cubicBezTo>
                    <a:pt x="4291" y="21"/>
                    <a:pt x="4244" y="0"/>
                    <a:pt x="419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21"/>
            <p:cNvSpPr/>
            <p:nvPr/>
          </p:nvSpPr>
          <p:spPr>
            <a:xfrm>
              <a:off x="5295809" y="3405513"/>
              <a:ext cx="268683" cy="422707"/>
            </a:xfrm>
            <a:custGeom>
              <a:avLst/>
              <a:gdLst/>
              <a:ahLst/>
              <a:cxnLst/>
              <a:rect l="l" t="t" r="r" b="b"/>
              <a:pathLst>
                <a:path w="7986" h="12564" extrusionOk="0">
                  <a:moveTo>
                    <a:pt x="4901" y="0"/>
                  </a:moveTo>
                  <a:cubicBezTo>
                    <a:pt x="4680" y="0"/>
                    <a:pt x="4505" y="34"/>
                    <a:pt x="4405" y="107"/>
                  </a:cubicBezTo>
                  <a:cubicBezTo>
                    <a:pt x="3908" y="485"/>
                    <a:pt x="3649" y="1500"/>
                    <a:pt x="3390" y="2037"/>
                  </a:cubicBezTo>
                  <a:cubicBezTo>
                    <a:pt x="2853" y="3290"/>
                    <a:pt x="2356" y="4563"/>
                    <a:pt x="1958" y="5856"/>
                  </a:cubicBezTo>
                  <a:cubicBezTo>
                    <a:pt x="1422" y="7523"/>
                    <a:pt x="0" y="12563"/>
                    <a:pt x="3109" y="12563"/>
                  </a:cubicBezTo>
                  <a:cubicBezTo>
                    <a:pt x="3229" y="12563"/>
                    <a:pt x="3356" y="12556"/>
                    <a:pt x="3490" y="12540"/>
                  </a:cubicBezTo>
                  <a:cubicBezTo>
                    <a:pt x="4783" y="12361"/>
                    <a:pt x="5201" y="11466"/>
                    <a:pt x="5360" y="10432"/>
                  </a:cubicBezTo>
                  <a:cubicBezTo>
                    <a:pt x="5459" y="9795"/>
                    <a:pt x="5459" y="9159"/>
                    <a:pt x="5479" y="8602"/>
                  </a:cubicBezTo>
                  <a:cubicBezTo>
                    <a:pt x="5598" y="7508"/>
                    <a:pt x="5897" y="6453"/>
                    <a:pt x="6275" y="5399"/>
                  </a:cubicBezTo>
                  <a:cubicBezTo>
                    <a:pt x="6653" y="4384"/>
                    <a:pt x="7986" y="2495"/>
                    <a:pt x="7826" y="1341"/>
                  </a:cubicBezTo>
                  <a:cubicBezTo>
                    <a:pt x="7713" y="644"/>
                    <a:pt x="5871" y="0"/>
                    <a:pt x="4901"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21"/>
            <p:cNvSpPr/>
            <p:nvPr/>
          </p:nvSpPr>
          <p:spPr>
            <a:xfrm>
              <a:off x="5312800" y="4574320"/>
              <a:ext cx="186120" cy="111464"/>
            </a:xfrm>
            <a:custGeom>
              <a:avLst/>
              <a:gdLst/>
              <a:ahLst/>
              <a:cxnLst/>
              <a:rect l="l" t="t" r="r" b="b"/>
              <a:pathLst>
                <a:path w="5532" h="3313" extrusionOk="0">
                  <a:moveTo>
                    <a:pt x="4327" y="1"/>
                  </a:moveTo>
                  <a:cubicBezTo>
                    <a:pt x="3360" y="1"/>
                    <a:pt x="1831" y="493"/>
                    <a:pt x="1712" y="538"/>
                  </a:cubicBezTo>
                  <a:cubicBezTo>
                    <a:pt x="657" y="856"/>
                    <a:pt x="1" y="1811"/>
                    <a:pt x="558" y="2766"/>
                  </a:cubicBezTo>
                  <a:cubicBezTo>
                    <a:pt x="797" y="3158"/>
                    <a:pt x="1131" y="3313"/>
                    <a:pt x="1514" y="3313"/>
                  </a:cubicBezTo>
                  <a:cubicBezTo>
                    <a:pt x="2025" y="3313"/>
                    <a:pt x="2624" y="3038"/>
                    <a:pt x="3204" y="2686"/>
                  </a:cubicBezTo>
                  <a:cubicBezTo>
                    <a:pt x="4198" y="2070"/>
                    <a:pt x="5531" y="757"/>
                    <a:pt x="5034" y="200"/>
                  </a:cubicBezTo>
                  <a:cubicBezTo>
                    <a:pt x="4909" y="55"/>
                    <a:pt x="4650" y="1"/>
                    <a:pt x="4327"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21"/>
            <p:cNvSpPr/>
            <p:nvPr/>
          </p:nvSpPr>
          <p:spPr>
            <a:xfrm>
              <a:off x="5302774" y="4027161"/>
              <a:ext cx="152644" cy="631335"/>
            </a:xfrm>
            <a:custGeom>
              <a:avLst/>
              <a:gdLst/>
              <a:ahLst/>
              <a:cxnLst/>
              <a:rect l="l" t="t" r="r" b="b"/>
              <a:pathLst>
                <a:path w="4537" h="18765" extrusionOk="0">
                  <a:moveTo>
                    <a:pt x="1778" y="1"/>
                  </a:moveTo>
                  <a:cubicBezTo>
                    <a:pt x="1242" y="1"/>
                    <a:pt x="755" y="146"/>
                    <a:pt x="558" y="608"/>
                  </a:cubicBezTo>
                  <a:cubicBezTo>
                    <a:pt x="1" y="1841"/>
                    <a:pt x="498" y="3950"/>
                    <a:pt x="558" y="5541"/>
                  </a:cubicBezTo>
                  <a:cubicBezTo>
                    <a:pt x="597" y="7171"/>
                    <a:pt x="597" y="18134"/>
                    <a:pt x="597" y="18134"/>
                  </a:cubicBezTo>
                  <a:cubicBezTo>
                    <a:pt x="597" y="18134"/>
                    <a:pt x="597" y="18134"/>
                    <a:pt x="597" y="18134"/>
                  </a:cubicBezTo>
                  <a:cubicBezTo>
                    <a:pt x="937" y="18598"/>
                    <a:pt x="1387" y="18764"/>
                    <a:pt x="1856" y="18764"/>
                  </a:cubicBezTo>
                  <a:cubicBezTo>
                    <a:pt x="3034" y="18764"/>
                    <a:pt x="4337" y="17716"/>
                    <a:pt x="4337" y="17716"/>
                  </a:cubicBezTo>
                  <a:cubicBezTo>
                    <a:pt x="4337" y="17716"/>
                    <a:pt x="4297" y="15448"/>
                    <a:pt x="4437" y="13499"/>
                  </a:cubicBezTo>
                  <a:cubicBezTo>
                    <a:pt x="4536" y="11867"/>
                    <a:pt x="4198" y="4129"/>
                    <a:pt x="4198" y="4129"/>
                  </a:cubicBezTo>
                  <a:lnTo>
                    <a:pt x="3760" y="429"/>
                  </a:lnTo>
                  <a:cubicBezTo>
                    <a:pt x="3760" y="429"/>
                    <a:pt x="2697" y="1"/>
                    <a:pt x="17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21"/>
            <p:cNvSpPr/>
            <p:nvPr/>
          </p:nvSpPr>
          <p:spPr>
            <a:xfrm>
              <a:off x="5458716" y="4618765"/>
              <a:ext cx="195473" cy="114458"/>
            </a:xfrm>
            <a:custGeom>
              <a:avLst/>
              <a:gdLst/>
              <a:ahLst/>
              <a:cxnLst/>
              <a:rect l="l" t="t" r="r" b="b"/>
              <a:pathLst>
                <a:path w="5810" h="3402" extrusionOk="0">
                  <a:moveTo>
                    <a:pt x="4558" y="1"/>
                  </a:moveTo>
                  <a:cubicBezTo>
                    <a:pt x="3540" y="1"/>
                    <a:pt x="1915" y="485"/>
                    <a:pt x="1811" y="530"/>
                  </a:cubicBezTo>
                  <a:cubicBezTo>
                    <a:pt x="697" y="848"/>
                    <a:pt x="1" y="1843"/>
                    <a:pt x="558" y="2817"/>
                  </a:cubicBezTo>
                  <a:cubicBezTo>
                    <a:pt x="819" y="3235"/>
                    <a:pt x="1183" y="3402"/>
                    <a:pt x="1598" y="3402"/>
                  </a:cubicBezTo>
                  <a:cubicBezTo>
                    <a:pt x="2132" y="3402"/>
                    <a:pt x="2750" y="3127"/>
                    <a:pt x="3342" y="2758"/>
                  </a:cubicBezTo>
                  <a:cubicBezTo>
                    <a:pt x="4417" y="2141"/>
                    <a:pt x="5809" y="768"/>
                    <a:pt x="5292" y="192"/>
                  </a:cubicBezTo>
                  <a:cubicBezTo>
                    <a:pt x="5164" y="53"/>
                    <a:pt x="4894" y="1"/>
                    <a:pt x="4558"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21"/>
            <p:cNvSpPr/>
            <p:nvPr/>
          </p:nvSpPr>
          <p:spPr>
            <a:xfrm>
              <a:off x="5373730" y="4060402"/>
              <a:ext cx="223566" cy="637828"/>
            </a:xfrm>
            <a:custGeom>
              <a:avLst/>
              <a:gdLst/>
              <a:ahLst/>
              <a:cxnLst/>
              <a:rect l="l" t="t" r="r" b="b"/>
              <a:pathLst>
                <a:path w="6645" h="18958" extrusionOk="0">
                  <a:moveTo>
                    <a:pt x="1634" y="0"/>
                  </a:moveTo>
                  <a:cubicBezTo>
                    <a:pt x="1275" y="0"/>
                    <a:pt x="917" y="111"/>
                    <a:pt x="677" y="416"/>
                  </a:cubicBezTo>
                  <a:cubicBezTo>
                    <a:pt x="0" y="1251"/>
                    <a:pt x="159" y="2604"/>
                    <a:pt x="776" y="3539"/>
                  </a:cubicBezTo>
                  <a:cubicBezTo>
                    <a:pt x="1154" y="4116"/>
                    <a:pt x="1671" y="4534"/>
                    <a:pt x="2288" y="4633"/>
                  </a:cubicBezTo>
                  <a:cubicBezTo>
                    <a:pt x="2387" y="4673"/>
                    <a:pt x="2487" y="4673"/>
                    <a:pt x="2586" y="4673"/>
                  </a:cubicBezTo>
                  <a:cubicBezTo>
                    <a:pt x="2626" y="5031"/>
                    <a:pt x="2666" y="5389"/>
                    <a:pt x="2666" y="5727"/>
                  </a:cubicBezTo>
                  <a:cubicBezTo>
                    <a:pt x="2725" y="7319"/>
                    <a:pt x="2725" y="18319"/>
                    <a:pt x="2725" y="18319"/>
                  </a:cubicBezTo>
                  <a:cubicBezTo>
                    <a:pt x="3070" y="18790"/>
                    <a:pt x="3531" y="18958"/>
                    <a:pt x="4012" y="18958"/>
                  </a:cubicBezTo>
                  <a:cubicBezTo>
                    <a:pt x="5197" y="18958"/>
                    <a:pt x="6505" y="17941"/>
                    <a:pt x="6505" y="17941"/>
                  </a:cubicBezTo>
                  <a:cubicBezTo>
                    <a:pt x="6505" y="17941"/>
                    <a:pt x="6425" y="15634"/>
                    <a:pt x="6545" y="13684"/>
                  </a:cubicBezTo>
                  <a:cubicBezTo>
                    <a:pt x="6644" y="12053"/>
                    <a:pt x="6326" y="4315"/>
                    <a:pt x="6326" y="4315"/>
                  </a:cubicBezTo>
                  <a:lnTo>
                    <a:pt x="5868" y="615"/>
                  </a:lnTo>
                  <a:cubicBezTo>
                    <a:pt x="5868" y="615"/>
                    <a:pt x="4790" y="170"/>
                    <a:pt x="3871" y="170"/>
                  </a:cubicBezTo>
                  <a:cubicBezTo>
                    <a:pt x="3561" y="170"/>
                    <a:pt x="3270" y="221"/>
                    <a:pt x="3044" y="356"/>
                  </a:cubicBezTo>
                  <a:cubicBezTo>
                    <a:pt x="2984" y="336"/>
                    <a:pt x="2964" y="316"/>
                    <a:pt x="2924" y="316"/>
                  </a:cubicBezTo>
                  <a:cubicBezTo>
                    <a:pt x="2586" y="177"/>
                    <a:pt x="2248" y="58"/>
                    <a:pt x="1890" y="18"/>
                  </a:cubicBezTo>
                  <a:cubicBezTo>
                    <a:pt x="1805" y="6"/>
                    <a:pt x="1720" y="0"/>
                    <a:pt x="163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21"/>
            <p:cNvSpPr/>
            <p:nvPr/>
          </p:nvSpPr>
          <p:spPr>
            <a:xfrm>
              <a:off x="5251231" y="3713191"/>
              <a:ext cx="382199" cy="528653"/>
            </a:xfrm>
            <a:custGeom>
              <a:avLst/>
              <a:gdLst/>
              <a:ahLst/>
              <a:cxnLst/>
              <a:rect l="l" t="t" r="r" b="b"/>
              <a:pathLst>
                <a:path w="11360" h="15713" extrusionOk="0">
                  <a:moveTo>
                    <a:pt x="4801" y="1"/>
                  </a:moveTo>
                  <a:cubicBezTo>
                    <a:pt x="4334" y="1"/>
                    <a:pt x="3863" y="59"/>
                    <a:pt x="3522" y="332"/>
                  </a:cubicBezTo>
                  <a:cubicBezTo>
                    <a:pt x="2348" y="1247"/>
                    <a:pt x="2428" y="4211"/>
                    <a:pt x="2209" y="5683"/>
                  </a:cubicBezTo>
                  <a:cubicBezTo>
                    <a:pt x="1831" y="8170"/>
                    <a:pt x="1" y="13083"/>
                    <a:pt x="1" y="13083"/>
                  </a:cubicBezTo>
                  <a:cubicBezTo>
                    <a:pt x="796" y="15137"/>
                    <a:pt x="3084" y="15712"/>
                    <a:pt x="5400" y="15712"/>
                  </a:cubicBezTo>
                  <a:cubicBezTo>
                    <a:pt x="8357" y="15712"/>
                    <a:pt x="11360" y="14774"/>
                    <a:pt x="11360" y="14774"/>
                  </a:cubicBezTo>
                  <a:cubicBezTo>
                    <a:pt x="11360" y="14774"/>
                    <a:pt x="11081" y="12128"/>
                    <a:pt x="10066" y="6499"/>
                  </a:cubicBezTo>
                  <a:cubicBezTo>
                    <a:pt x="9549" y="3674"/>
                    <a:pt x="9549" y="1685"/>
                    <a:pt x="8813" y="949"/>
                  </a:cubicBezTo>
                  <a:cubicBezTo>
                    <a:pt x="8289" y="424"/>
                    <a:pt x="6552" y="33"/>
                    <a:pt x="5840" y="33"/>
                  </a:cubicBezTo>
                  <a:cubicBezTo>
                    <a:pt x="5823" y="33"/>
                    <a:pt x="5806" y="33"/>
                    <a:pt x="5790" y="34"/>
                  </a:cubicBezTo>
                  <a:cubicBezTo>
                    <a:pt x="5500" y="34"/>
                    <a:pt x="5151" y="1"/>
                    <a:pt x="4801" y="1"/>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21"/>
            <p:cNvSpPr/>
            <p:nvPr/>
          </p:nvSpPr>
          <p:spPr>
            <a:xfrm>
              <a:off x="5251231" y="3708279"/>
              <a:ext cx="382199" cy="602367"/>
            </a:xfrm>
            <a:custGeom>
              <a:avLst/>
              <a:gdLst/>
              <a:ahLst/>
              <a:cxnLst/>
              <a:rect l="l" t="t" r="r" b="b"/>
              <a:pathLst>
                <a:path w="11360" h="17904" extrusionOk="0">
                  <a:moveTo>
                    <a:pt x="1" y="13229"/>
                  </a:moveTo>
                  <a:cubicBezTo>
                    <a:pt x="1" y="13229"/>
                    <a:pt x="1831" y="8316"/>
                    <a:pt x="2209" y="5829"/>
                  </a:cubicBezTo>
                  <a:cubicBezTo>
                    <a:pt x="2428" y="4357"/>
                    <a:pt x="2348" y="1393"/>
                    <a:pt x="3522" y="478"/>
                  </a:cubicBezTo>
                  <a:cubicBezTo>
                    <a:pt x="4119" y="0"/>
                    <a:pt x="5113" y="180"/>
                    <a:pt x="5790" y="180"/>
                  </a:cubicBezTo>
                  <a:cubicBezTo>
                    <a:pt x="6466" y="160"/>
                    <a:pt x="8276" y="557"/>
                    <a:pt x="8813" y="1095"/>
                  </a:cubicBezTo>
                  <a:cubicBezTo>
                    <a:pt x="9549" y="1831"/>
                    <a:pt x="9549" y="3820"/>
                    <a:pt x="10066" y="6645"/>
                  </a:cubicBezTo>
                  <a:cubicBezTo>
                    <a:pt x="11081" y="12274"/>
                    <a:pt x="11360" y="14920"/>
                    <a:pt x="11360" y="14920"/>
                  </a:cubicBezTo>
                  <a:cubicBezTo>
                    <a:pt x="11360" y="14920"/>
                    <a:pt x="1811" y="17904"/>
                    <a:pt x="1" y="132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21"/>
            <p:cNvSpPr/>
            <p:nvPr/>
          </p:nvSpPr>
          <p:spPr>
            <a:xfrm>
              <a:off x="5393782" y="3513511"/>
              <a:ext cx="190595" cy="234030"/>
            </a:xfrm>
            <a:custGeom>
              <a:avLst/>
              <a:gdLst/>
              <a:ahLst/>
              <a:cxnLst/>
              <a:rect l="l" t="t" r="r" b="b"/>
              <a:pathLst>
                <a:path w="5665" h="6956" extrusionOk="0">
                  <a:moveTo>
                    <a:pt x="2090" y="1"/>
                  </a:moveTo>
                  <a:cubicBezTo>
                    <a:pt x="936" y="160"/>
                    <a:pt x="1" y="975"/>
                    <a:pt x="160" y="2189"/>
                  </a:cubicBezTo>
                  <a:cubicBezTo>
                    <a:pt x="260" y="2965"/>
                    <a:pt x="637" y="3760"/>
                    <a:pt x="1095" y="4357"/>
                  </a:cubicBezTo>
                  <a:cubicBezTo>
                    <a:pt x="1155" y="4397"/>
                    <a:pt x="1175" y="4457"/>
                    <a:pt x="1194" y="4536"/>
                  </a:cubicBezTo>
                  <a:lnTo>
                    <a:pt x="558" y="4536"/>
                  </a:lnTo>
                  <a:cubicBezTo>
                    <a:pt x="558" y="4536"/>
                    <a:pt x="379" y="6247"/>
                    <a:pt x="439" y="6386"/>
                  </a:cubicBezTo>
                  <a:cubicBezTo>
                    <a:pt x="465" y="6492"/>
                    <a:pt x="893" y="6955"/>
                    <a:pt x="1601" y="6955"/>
                  </a:cubicBezTo>
                  <a:cubicBezTo>
                    <a:pt x="1962" y="6955"/>
                    <a:pt x="2395" y="6835"/>
                    <a:pt x="2885" y="6486"/>
                  </a:cubicBezTo>
                  <a:cubicBezTo>
                    <a:pt x="2885" y="6486"/>
                    <a:pt x="2865" y="5531"/>
                    <a:pt x="3005" y="5292"/>
                  </a:cubicBezTo>
                  <a:cubicBezTo>
                    <a:pt x="3124" y="5093"/>
                    <a:pt x="3999" y="5073"/>
                    <a:pt x="4119" y="4874"/>
                  </a:cubicBezTo>
                  <a:cubicBezTo>
                    <a:pt x="4238" y="4675"/>
                    <a:pt x="4119" y="3482"/>
                    <a:pt x="4159" y="3203"/>
                  </a:cubicBezTo>
                  <a:cubicBezTo>
                    <a:pt x="4218" y="2965"/>
                    <a:pt x="5491" y="2288"/>
                    <a:pt x="5591" y="2109"/>
                  </a:cubicBezTo>
                  <a:cubicBezTo>
                    <a:pt x="5665" y="2011"/>
                    <a:pt x="5555" y="1973"/>
                    <a:pt x="5262" y="1973"/>
                  </a:cubicBezTo>
                  <a:cubicBezTo>
                    <a:pt x="5082" y="1973"/>
                    <a:pt x="4834" y="1987"/>
                    <a:pt x="4517" y="2010"/>
                  </a:cubicBezTo>
                  <a:cubicBezTo>
                    <a:pt x="4421" y="2031"/>
                    <a:pt x="4302" y="2052"/>
                    <a:pt x="4189" y="2052"/>
                  </a:cubicBezTo>
                  <a:cubicBezTo>
                    <a:pt x="4089" y="2052"/>
                    <a:pt x="3994" y="2036"/>
                    <a:pt x="3920" y="1990"/>
                  </a:cubicBezTo>
                  <a:cubicBezTo>
                    <a:pt x="3542" y="1711"/>
                    <a:pt x="3542" y="1055"/>
                    <a:pt x="3283" y="677"/>
                  </a:cubicBezTo>
                  <a:cubicBezTo>
                    <a:pt x="3064" y="359"/>
                    <a:pt x="2726" y="60"/>
                    <a:pt x="232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21"/>
            <p:cNvSpPr/>
            <p:nvPr/>
          </p:nvSpPr>
          <p:spPr>
            <a:xfrm>
              <a:off x="5490846" y="3573634"/>
              <a:ext cx="15409" cy="21330"/>
            </a:xfrm>
            <a:custGeom>
              <a:avLst/>
              <a:gdLst/>
              <a:ahLst/>
              <a:cxnLst/>
              <a:rect l="l" t="t" r="r" b="b"/>
              <a:pathLst>
                <a:path w="458" h="634" extrusionOk="0">
                  <a:moveTo>
                    <a:pt x="211" y="0"/>
                  </a:moveTo>
                  <a:cubicBezTo>
                    <a:pt x="201" y="0"/>
                    <a:pt x="190" y="1"/>
                    <a:pt x="179" y="4"/>
                  </a:cubicBezTo>
                  <a:lnTo>
                    <a:pt x="140" y="44"/>
                  </a:lnTo>
                  <a:cubicBezTo>
                    <a:pt x="60" y="64"/>
                    <a:pt x="0" y="123"/>
                    <a:pt x="40" y="203"/>
                  </a:cubicBezTo>
                  <a:lnTo>
                    <a:pt x="140" y="541"/>
                  </a:lnTo>
                  <a:cubicBezTo>
                    <a:pt x="155" y="587"/>
                    <a:pt x="206" y="634"/>
                    <a:pt x="256" y="634"/>
                  </a:cubicBezTo>
                  <a:cubicBezTo>
                    <a:pt x="271" y="634"/>
                    <a:pt x="285" y="630"/>
                    <a:pt x="299" y="621"/>
                  </a:cubicBezTo>
                  <a:lnTo>
                    <a:pt x="358" y="601"/>
                  </a:lnTo>
                  <a:cubicBezTo>
                    <a:pt x="438" y="581"/>
                    <a:pt x="458" y="501"/>
                    <a:pt x="458" y="422"/>
                  </a:cubicBezTo>
                  <a:lnTo>
                    <a:pt x="358" y="104"/>
                  </a:lnTo>
                  <a:cubicBezTo>
                    <a:pt x="341" y="52"/>
                    <a:pt x="279" y="0"/>
                    <a:pt x="21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21"/>
            <p:cNvSpPr/>
            <p:nvPr/>
          </p:nvSpPr>
          <p:spPr>
            <a:xfrm>
              <a:off x="5502891" y="3623966"/>
              <a:ext cx="31491" cy="29102"/>
            </a:xfrm>
            <a:custGeom>
              <a:avLst/>
              <a:gdLst/>
              <a:ahLst/>
              <a:cxnLst/>
              <a:rect l="l" t="t" r="r" b="b"/>
              <a:pathLst>
                <a:path w="936" h="865" extrusionOk="0">
                  <a:moveTo>
                    <a:pt x="0" y="0"/>
                  </a:moveTo>
                  <a:cubicBezTo>
                    <a:pt x="0" y="0"/>
                    <a:pt x="289" y="865"/>
                    <a:pt x="706" y="865"/>
                  </a:cubicBezTo>
                  <a:cubicBezTo>
                    <a:pt x="778" y="865"/>
                    <a:pt x="855" y="838"/>
                    <a:pt x="935" y="776"/>
                  </a:cubicBezTo>
                  <a:lnTo>
                    <a:pt x="935" y="99"/>
                  </a:lnTo>
                  <a:cubicBezTo>
                    <a:pt x="906" y="114"/>
                    <a:pt x="857" y="120"/>
                    <a:pt x="796" y="120"/>
                  </a:cubicBezTo>
                  <a:cubicBezTo>
                    <a:pt x="520" y="120"/>
                    <a:pt x="1"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21"/>
            <p:cNvSpPr/>
            <p:nvPr/>
          </p:nvSpPr>
          <p:spPr>
            <a:xfrm>
              <a:off x="5340254" y="3481818"/>
              <a:ext cx="178718" cy="215021"/>
            </a:xfrm>
            <a:custGeom>
              <a:avLst/>
              <a:gdLst/>
              <a:ahLst/>
              <a:cxnLst/>
              <a:rect l="l" t="t" r="r" b="b"/>
              <a:pathLst>
                <a:path w="5312" h="6391" extrusionOk="0">
                  <a:moveTo>
                    <a:pt x="4120" y="1"/>
                  </a:moveTo>
                  <a:cubicBezTo>
                    <a:pt x="3945" y="1"/>
                    <a:pt x="3777" y="48"/>
                    <a:pt x="3641" y="127"/>
                  </a:cubicBezTo>
                  <a:cubicBezTo>
                    <a:pt x="3461" y="49"/>
                    <a:pt x="3270" y="11"/>
                    <a:pt x="3080" y="11"/>
                  </a:cubicBezTo>
                  <a:cubicBezTo>
                    <a:pt x="2641" y="11"/>
                    <a:pt x="2208" y="216"/>
                    <a:pt x="1930" y="605"/>
                  </a:cubicBezTo>
                  <a:cubicBezTo>
                    <a:pt x="1691" y="605"/>
                    <a:pt x="1453" y="644"/>
                    <a:pt x="1254" y="803"/>
                  </a:cubicBezTo>
                  <a:cubicBezTo>
                    <a:pt x="935" y="1042"/>
                    <a:pt x="737" y="1500"/>
                    <a:pt x="697" y="1898"/>
                  </a:cubicBezTo>
                  <a:cubicBezTo>
                    <a:pt x="259" y="2156"/>
                    <a:pt x="1" y="2713"/>
                    <a:pt x="180" y="3250"/>
                  </a:cubicBezTo>
                  <a:cubicBezTo>
                    <a:pt x="239" y="3429"/>
                    <a:pt x="339" y="3608"/>
                    <a:pt x="458" y="3728"/>
                  </a:cubicBezTo>
                  <a:lnTo>
                    <a:pt x="458" y="3947"/>
                  </a:lnTo>
                  <a:cubicBezTo>
                    <a:pt x="498" y="4285"/>
                    <a:pt x="677" y="4543"/>
                    <a:pt x="935" y="4782"/>
                  </a:cubicBezTo>
                  <a:cubicBezTo>
                    <a:pt x="975" y="4822"/>
                    <a:pt x="995" y="5220"/>
                    <a:pt x="1055" y="5299"/>
                  </a:cubicBezTo>
                  <a:cubicBezTo>
                    <a:pt x="1134" y="5478"/>
                    <a:pt x="1234" y="5637"/>
                    <a:pt x="1373" y="5797"/>
                  </a:cubicBezTo>
                  <a:cubicBezTo>
                    <a:pt x="1694" y="6104"/>
                    <a:pt x="2260" y="6391"/>
                    <a:pt x="2761" y="6391"/>
                  </a:cubicBezTo>
                  <a:cubicBezTo>
                    <a:pt x="2975" y="6391"/>
                    <a:pt x="3176" y="6339"/>
                    <a:pt x="3342" y="6214"/>
                  </a:cubicBezTo>
                  <a:cubicBezTo>
                    <a:pt x="3820" y="5876"/>
                    <a:pt x="3661" y="5319"/>
                    <a:pt x="3362" y="4941"/>
                  </a:cubicBezTo>
                  <a:cubicBezTo>
                    <a:pt x="3124" y="4623"/>
                    <a:pt x="2626" y="4225"/>
                    <a:pt x="2626" y="3807"/>
                  </a:cubicBezTo>
                  <a:cubicBezTo>
                    <a:pt x="2626" y="3708"/>
                    <a:pt x="2646" y="3588"/>
                    <a:pt x="2746" y="3509"/>
                  </a:cubicBezTo>
                  <a:cubicBezTo>
                    <a:pt x="2788" y="3475"/>
                    <a:pt x="2827" y="3461"/>
                    <a:pt x="2863" y="3461"/>
                  </a:cubicBezTo>
                  <a:cubicBezTo>
                    <a:pt x="2995" y="3461"/>
                    <a:pt x="3089" y="3654"/>
                    <a:pt x="3183" y="3748"/>
                  </a:cubicBezTo>
                  <a:cubicBezTo>
                    <a:pt x="3278" y="3842"/>
                    <a:pt x="3550" y="4329"/>
                    <a:pt x="3731" y="4329"/>
                  </a:cubicBezTo>
                  <a:cubicBezTo>
                    <a:pt x="3741" y="4329"/>
                    <a:pt x="3751" y="4328"/>
                    <a:pt x="3760" y="4324"/>
                  </a:cubicBezTo>
                  <a:cubicBezTo>
                    <a:pt x="4437" y="4126"/>
                    <a:pt x="3919" y="3210"/>
                    <a:pt x="3939" y="2693"/>
                  </a:cubicBezTo>
                  <a:cubicBezTo>
                    <a:pt x="4138" y="2634"/>
                    <a:pt x="4357" y="2514"/>
                    <a:pt x="4456" y="2335"/>
                  </a:cubicBezTo>
                  <a:cubicBezTo>
                    <a:pt x="4516" y="2236"/>
                    <a:pt x="4536" y="2136"/>
                    <a:pt x="4556" y="2037"/>
                  </a:cubicBezTo>
                  <a:cubicBezTo>
                    <a:pt x="4815" y="1997"/>
                    <a:pt x="5053" y="1858"/>
                    <a:pt x="5173" y="1619"/>
                  </a:cubicBezTo>
                  <a:cubicBezTo>
                    <a:pt x="5312" y="1400"/>
                    <a:pt x="5312" y="1102"/>
                    <a:pt x="5173" y="803"/>
                  </a:cubicBezTo>
                  <a:cubicBezTo>
                    <a:pt x="5053" y="465"/>
                    <a:pt x="4775" y="207"/>
                    <a:pt x="4516" y="87"/>
                  </a:cubicBezTo>
                  <a:cubicBezTo>
                    <a:pt x="4388" y="27"/>
                    <a:pt x="4252" y="1"/>
                    <a:pt x="412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21"/>
            <p:cNvSpPr/>
            <p:nvPr/>
          </p:nvSpPr>
          <p:spPr>
            <a:xfrm>
              <a:off x="5747856" y="3358915"/>
              <a:ext cx="136562" cy="184741"/>
            </a:xfrm>
            <a:custGeom>
              <a:avLst/>
              <a:gdLst/>
              <a:ahLst/>
              <a:cxnLst/>
              <a:rect l="l" t="t" r="r" b="b"/>
              <a:pathLst>
                <a:path w="4059" h="5491" extrusionOk="0">
                  <a:moveTo>
                    <a:pt x="975" y="0"/>
                  </a:moveTo>
                  <a:lnTo>
                    <a:pt x="975" y="0"/>
                  </a:lnTo>
                  <a:cubicBezTo>
                    <a:pt x="954" y="11"/>
                    <a:pt x="933" y="21"/>
                    <a:pt x="915" y="34"/>
                  </a:cubicBezTo>
                  <a:lnTo>
                    <a:pt x="915" y="34"/>
                  </a:lnTo>
                  <a:lnTo>
                    <a:pt x="975" y="0"/>
                  </a:lnTo>
                  <a:close/>
                  <a:moveTo>
                    <a:pt x="4058" y="5192"/>
                  </a:moveTo>
                  <a:lnTo>
                    <a:pt x="3962" y="5252"/>
                  </a:lnTo>
                  <a:lnTo>
                    <a:pt x="3979" y="5252"/>
                  </a:lnTo>
                  <a:cubicBezTo>
                    <a:pt x="3999" y="5232"/>
                    <a:pt x="4038" y="5232"/>
                    <a:pt x="4058" y="5192"/>
                  </a:cubicBezTo>
                  <a:close/>
                  <a:moveTo>
                    <a:pt x="915" y="34"/>
                  </a:moveTo>
                  <a:lnTo>
                    <a:pt x="557" y="239"/>
                  </a:lnTo>
                  <a:cubicBezTo>
                    <a:pt x="537" y="279"/>
                    <a:pt x="478" y="299"/>
                    <a:pt x="458" y="319"/>
                  </a:cubicBezTo>
                  <a:cubicBezTo>
                    <a:pt x="458" y="319"/>
                    <a:pt x="438" y="319"/>
                    <a:pt x="438" y="339"/>
                  </a:cubicBezTo>
                  <a:lnTo>
                    <a:pt x="358" y="418"/>
                  </a:lnTo>
                  <a:lnTo>
                    <a:pt x="279" y="498"/>
                  </a:lnTo>
                  <a:cubicBezTo>
                    <a:pt x="279" y="498"/>
                    <a:pt x="279" y="518"/>
                    <a:pt x="259" y="518"/>
                  </a:cubicBezTo>
                  <a:cubicBezTo>
                    <a:pt x="239" y="538"/>
                    <a:pt x="199" y="597"/>
                    <a:pt x="179" y="617"/>
                  </a:cubicBezTo>
                  <a:cubicBezTo>
                    <a:pt x="159" y="677"/>
                    <a:pt x="139" y="697"/>
                    <a:pt x="100" y="737"/>
                  </a:cubicBezTo>
                  <a:cubicBezTo>
                    <a:pt x="80" y="776"/>
                    <a:pt x="80" y="816"/>
                    <a:pt x="60" y="836"/>
                  </a:cubicBezTo>
                  <a:lnTo>
                    <a:pt x="60" y="876"/>
                  </a:lnTo>
                  <a:cubicBezTo>
                    <a:pt x="60" y="896"/>
                    <a:pt x="40" y="916"/>
                    <a:pt x="40" y="935"/>
                  </a:cubicBezTo>
                  <a:lnTo>
                    <a:pt x="40" y="975"/>
                  </a:lnTo>
                  <a:lnTo>
                    <a:pt x="40" y="995"/>
                  </a:lnTo>
                  <a:cubicBezTo>
                    <a:pt x="40" y="1015"/>
                    <a:pt x="40" y="1035"/>
                    <a:pt x="0" y="1035"/>
                  </a:cubicBezTo>
                  <a:lnTo>
                    <a:pt x="0" y="1075"/>
                  </a:lnTo>
                  <a:lnTo>
                    <a:pt x="0" y="1095"/>
                  </a:lnTo>
                  <a:lnTo>
                    <a:pt x="0" y="1134"/>
                  </a:lnTo>
                  <a:lnTo>
                    <a:pt x="0" y="1174"/>
                  </a:lnTo>
                  <a:lnTo>
                    <a:pt x="0" y="1194"/>
                  </a:lnTo>
                  <a:lnTo>
                    <a:pt x="0" y="1254"/>
                  </a:lnTo>
                  <a:lnTo>
                    <a:pt x="0" y="1274"/>
                  </a:lnTo>
                  <a:lnTo>
                    <a:pt x="0" y="1313"/>
                  </a:lnTo>
                  <a:lnTo>
                    <a:pt x="0" y="1373"/>
                  </a:lnTo>
                  <a:lnTo>
                    <a:pt x="0" y="1393"/>
                  </a:lnTo>
                  <a:lnTo>
                    <a:pt x="0" y="1453"/>
                  </a:lnTo>
                  <a:lnTo>
                    <a:pt x="0" y="1473"/>
                  </a:lnTo>
                  <a:lnTo>
                    <a:pt x="0" y="1572"/>
                  </a:lnTo>
                  <a:lnTo>
                    <a:pt x="0" y="1671"/>
                  </a:lnTo>
                  <a:lnTo>
                    <a:pt x="0" y="1691"/>
                  </a:lnTo>
                  <a:lnTo>
                    <a:pt x="0" y="1751"/>
                  </a:lnTo>
                  <a:lnTo>
                    <a:pt x="0" y="1791"/>
                  </a:lnTo>
                  <a:lnTo>
                    <a:pt x="0" y="1811"/>
                  </a:lnTo>
                  <a:lnTo>
                    <a:pt x="0" y="1870"/>
                  </a:lnTo>
                  <a:lnTo>
                    <a:pt x="0" y="1890"/>
                  </a:lnTo>
                  <a:lnTo>
                    <a:pt x="0" y="1950"/>
                  </a:lnTo>
                  <a:lnTo>
                    <a:pt x="0" y="1970"/>
                  </a:lnTo>
                  <a:cubicBezTo>
                    <a:pt x="0" y="1990"/>
                    <a:pt x="0" y="2049"/>
                    <a:pt x="40" y="2069"/>
                  </a:cubicBezTo>
                  <a:lnTo>
                    <a:pt x="40" y="2089"/>
                  </a:lnTo>
                  <a:cubicBezTo>
                    <a:pt x="40" y="2109"/>
                    <a:pt x="40" y="2149"/>
                    <a:pt x="60" y="2169"/>
                  </a:cubicBezTo>
                  <a:lnTo>
                    <a:pt x="60" y="2189"/>
                  </a:lnTo>
                  <a:lnTo>
                    <a:pt x="60" y="2248"/>
                  </a:lnTo>
                  <a:lnTo>
                    <a:pt x="60" y="2288"/>
                  </a:lnTo>
                  <a:lnTo>
                    <a:pt x="60" y="2308"/>
                  </a:lnTo>
                  <a:lnTo>
                    <a:pt x="60" y="2368"/>
                  </a:lnTo>
                  <a:lnTo>
                    <a:pt x="60" y="2388"/>
                  </a:lnTo>
                  <a:lnTo>
                    <a:pt x="60" y="2447"/>
                  </a:lnTo>
                  <a:lnTo>
                    <a:pt x="60" y="2487"/>
                  </a:lnTo>
                  <a:lnTo>
                    <a:pt x="60" y="2507"/>
                  </a:lnTo>
                  <a:cubicBezTo>
                    <a:pt x="60" y="2547"/>
                    <a:pt x="60" y="2567"/>
                    <a:pt x="80" y="2587"/>
                  </a:cubicBezTo>
                  <a:lnTo>
                    <a:pt x="80" y="2646"/>
                  </a:lnTo>
                  <a:cubicBezTo>
                    <a:pt x="80" y="2666"/>
                    <a:pt x="100" y="2706"/>
                    <a:pt x="100" y="2746"/>
                  </a:cubicBezTo>
                  <a:lnTo>
                    <a:pt x="100" y="2766"/>
                  </a:lnTo>
                  <a:cubicBezTo>
                    <a:pt x="100" y="2785"/>
                    <a:pt x="139" y="2805"/>
                    <a:pt x="139" y="2865"/>
                  </a:cubicBezTo>
                  <a:lnTo>
                    <a:pt x="139" y="2885"/>
                  </a:lnTo>
                  <a:cubicBezTo>
                    <a:pt x="139" y="2885"/>
                    <a:pt x="139" y="2905"/>
                    <a:pt x="159" y="2905"/>
                  </a:cubicBezTo>
                  <a:cubicBezTo>
                    <a:pt x="159" y="2945"/>
                    <a:pt x="179" y="2945"/>
                    <a:pt x="179" y="2964"/>
                  </a:cubicBezTo>
                  <a:cubicBezTo>
                    <a:pt x="179" y="2964"/>
                    <a:pt x="179" y="2984"/>
                    <a:pt x="199" y="2984"/>
                  </a:cubicBezTo>
                  <a:cubicBezTo>
                    <a:pt x="199" y="3004"/>
                    <a:pt x="199" y="3004"/>
                    <a:pt x="219" y="3044"/>
                  </a:cubicBezTo>
                  <a:lnTo>
                    <a:pt x="219" y="3064"/>
                  </a:lnTo>
                  <a:cubicBezTo>
                    <a:pt x="219" y="3084"/>
                    <a:pt x="259" y="3104"/>
                    <a:pt x="259" y="3104"/>
                  </a:cubicBezTo>
                  <a:cubicBezTo>
                    <a:pt x="259" y="3104"/>
                    <a:pt x="259" y="3144"/>
                    <a:pt x="279" y="3144"/>
                  </a:cubicBezTo>
                  <a:cubicBezTo>
                    <a:pt x="299" y="3163"/>
                    <a:pt x="299" y="3203"/>
                    <a:pt x="318" y="3243"/>
                  </a:cubicBezTo>
                  <a:cubicBezTo>
                    <a:pt x="318" y="3243"/>
                    <a:pt x="318" y="3263"/>
                    <a:pt x="358" y="3263"/>
                  </a:cubicBezTo>
                  <a:cubicBezTo>
                    <a:pt x="358" y="3283"/>
                    <a:pt x="378" y="3303"/>
                    <a:pt x="378" y="3342"/>
                  </a:cubicBezTo>
                  <a:cubicBezTo>
                    <a:pt x="378" y="3362"/>
                    <a:pt x="398" y="3382"/>
                    <a:pt x="398" y="3402"/>
                  </a:cubicBezTo>
                  <a:cubicBezTo>
                    <a:pt x="398" y="3442"/>
                    <a:pt x="418" y="3442"/>
                    <a:pt x="418" y="3462"/>
                  </a:cubicBezTo>
                  <a:cubicBezTo>
                    <a:pt x="458" y="3502"/>
                    <a:pt x="478" y="3561"/>
                    <a:pt x="517" y="3641"/>
                  </a:cubicBezTo>
                  <a:lnTo>
                    <a:pt x="517" y="3661"/>
                  </a:lnTo>
                  <a:lnTo>
                    <a:pt x="517" y="3681"/>
                  </a:lnTo>
                  <a:lnTo>
                    <a:pt x="677" y="3899"/>
                  </a:lnTo>
                  <a:cubicBezTo>
                    <a:pt x="677" y="3899"/>
                    <a:pt x="677" y="3939"/>
                    <a:pt x="696" y="3939"/>
                  </a:cubicBezTo>
                  <a:cubicBezTo>
                    <a:pt x="756" y="3979"/>
                    <a:pt x="776" y="4059"/>
                    <a:pt x="816" y="4098"/>
                  </a:cubicBezTo>
                  <a:lnTo>
                    <a:pt x="816" y="4138"/>
                  </a:lnTo>
                  <a:cubicBezTo>
                    <a:pt x="856" y="4158"/>
                    <a:pt x="875" y="4198"/>
                    <a:pt x="895" y="4238"/>
                  </a:cubicBezTo>
                  <a:cubicBezTo>
                    <a:pt x="915" y="4258"/>
                    <a:pt x="955" y="4277"/>
                    <a:pt x="955" y="4297"/>
                  </a:cubicBezTo>
                  <a:lnTo>
                    <a:pt x="975" y="4337"/>
                  </a:lnTo>
                  <a:cubicBezTo>
                    <a:pt x="995" y="4357"/>
                    <a:pt x="1015" y="4397"/>
                    <a:pt x="1054" y="4437"/>
                  </a:cubicBezTo>
                  <a:lnTo>
                    <a:pt x="1074" y="4456"/>
                  </a:lnTo>
                  <a:cubicBezTo>
                    <a:pt x="1094" y="4476"/>
                    <a:pt x="1094" y="4496"/>
                    <a:pt x="1114" y="4496"/>
                  </a:cubicBezTo>
                  <a:cubicBezTo>
                    <a:pt x="1114" y="4536"/>
                    <a:pt x="1154" y="4536"/>
                    <a:pt x="1154" y="4556"/>
                  </a:cubicBezTo>
                  <a:lnTo>
                    <a:pt x="1194" y="4596"/>
                  </a:lnTo>
                  <a:lnTo>
                    <a:pt x="1214" y="4635"/>
                  </a:lnTo>
                  <a:lnTo>
                    <a:pt x="1273" y="4675"/>
                  </a:lnTo>
                  <a:lnTo>
                    <a:pt x="1293" y="4695"/>
                  </a:lnTo>
                  <a:cubicBezTo>
                    <a:pt x="1293" y="4695"/>
                    <a:pt x="1313" y="4695"/>
                    <a:pt x="1313" y="4735"/>
                  </a:cubicBezTo>
                  <a:lnTo>
                    <a:pt x="1373" y="4775"/>
                  </a:lnTo>
                  <a:lnTo>
                    <a:pt x="1393" y="4795"/>
                  </a:lnTo>
                  <a:lnTo>
                    <a:pt x="1413" y="4834"/>
                  </a:lnTo>
                  <a:lnTo>
                    <a:pt x="1472" y="4874"/>
                  </a:lnTo>
                  <a:lnTo>
                    <a:pt x="1492" y="4894"/>
                  </a:lnTo>
                  <a:lnTo>
                    <a:pt x="1512" y="4934"/>
                  </a:lnTo>
                  <a:cubicBezTo>
                    <a:pt x="1552" y="4934"/>
                    <a:pt x="1552" y="4954"/>
                    <a:pt x="1572" y="4954"/>
                  </a:cubicBezTo>
                  <a:lnTo>
                    <a:pt x="1592" y="4974"/>
                  </a:lnTo>
                  <a:lnTo>
                    <a:pt x="1611" y="4994"/>
                  </a:lnTo>
                  <a:cubicBezTo>
                    <a:pt x="1651" y="4994"/>
                    <a:pt x="1651" y="5033"/>
                    <a:pt x="1671" y="5033"/>
                  </a:cubicBezTo>
                  <a:lnTo>
                    <a:pt x="1691" y="5053"/>
                  </a:lnTo>
                  <a:cubicBezTo>
                    <a:pt x="1711" y="5053"/>
                    <a:pt x="1711" y="5073"/>
                    <a:pt x="1751" y="5073"/>
                  </a:cubicBezTo>
                  <a:lnTo>
                    <a:pt x="1771" y="5093"/>
                  </a:lnTo>
                  <a:cubicBezTo>
                    <a:pt x="1791" y="5133"/>
                    <a:pt x="1810" y="5153"/>
                    <a:pt x="1870" y="5153"/>
                  </a:cubicBezTo>
                  <a:cubicBezTo>
                    <a:pt x="1890" y="5173"/>
                    <a:pt x="1910" y="5173"/>
                    <a:pt x="1950" y="5192"/>
                  </a:cubicBezTo>
                  <a:lnTo>
                    <a:pt x="1970" y="5192"/>
                  </a:lnTo>
                  <a:cubicBezTo>
                    <a:pt x="1989" y="5232"/>
                    <a:pt x="2009" y="5232"/>
                    <a:pt x="2049" y="5252"/>
                  </a:cubicBezTo>
                  <a:cubicBezTo>
                    <a:pt x="2049" y="5252"/>
                    <a:pt x="2069" y="5252"/>
                    <a:pt x="2069" y="5272"/>
                  </a:cubicBezTo>
                  <a:cubicBezTo>
                    <a:pt x="2069" y="5272"/>
                    <a:pt x="2089" y="5272"/>
                    <a:pt x="2089" y="5292"/>
                  </a:cubicBezTo>
                  <a:cubicBezTo>
                    <a:pt x="2089" y="5292"/>
                    <a:pt x="2109" y="5292"/>
                    <a:pt x="2109" y="5332"/>
                  </a:cubicBezTo>
                  <a:cubicBezTo>
                    <a:pt x="2149" y="5332"/>
                    <a:pt x="2149" y="5352"/>
                    <a:pt x="2168" y="5352"/>
                  </a:cubicBezTo>
                  <a:cubicBezTo>
                    <a:pt x="2168" y="5352"/>
                    <a:pt x="2188" y="5352"/>
                    <a:pt x="2188" y="5372"/>
                  </a:cubicBezTo>
                  <a:cubicBezTo>
                    <a:pt x="2208" y="5391"/>
                    <a:pt x="2248" y="5391"/>
                    <a:pt x="2268" y="5391"/>
                  </a:cubicBezTo>
                  <a:cubicBezTo>
                    <a:pt x="2288" y="5391"/>
                    <a:pt x="2308" y="5431"/>
                    <a:pt x="2348" y="5431"/>
                  </a:cubicBezTo>
                  <a:lnTo>
                    <a:pt x="2367" y="5431"/>
                  </a:lnTo>
                  <a:cubicBezTo>
                    <a:pt x="2387" y="5431"/>
                    <a:pt x="2387" y="5431"/>
                    <a:pt x="2407" y="5451"/>
                  </a:cubicBezTo>
                  <a:lnTo>
                    <a:pt x="3044" y="5451"/>
                  </a:lnTo>
                  <a:cubicBezTo>
                    <a:pt x="3064" y="5451"/>
                    <a:pt x="3103" y="5451"/>
                    <a:pt x="3143" y="5431"/>
                  </a:cubicBezTo>
                  <a:cubicBezTo>
                    <a:pt x="3183" y="5431"/>
                    <a:pt x="3243" y="5391"/>
                    <a:pt x="3263" y="5391"/>
                  </a:cubicBezTo>
                  <a:cubicBezTo>
                    <a:pt x="3282" y="5391"/>
                    <a:pt x="3302" y="5372"/>
                    <a:pt x="3302" y="5372"/>
                  </a:cubicBezTo>
                  <a:cubicBezTo>
                    <a:pt x="3541" y="5491"/>
                    <a:pt x="3541" y="5491"/>
                    <a:pt x="3561" y="5491"/>
                  </a:cubicBezTo>
                  <a:cubicBezTo>
                    <a:pt x="3581" y="5471"/>
                    <a:pt x="3601" y="5471"/>
                    <a:pt x="3641" y="5451"/>
                  </a:cubicBezTo>
                  <a:lnTo>
                    <a:pt x="3962" y="5252"/>
                  </a:lnTo>
                  <a:lnTo>
                    <a:pt x="3959" y="5252"/>
                  </a:lnTo>
                  <a:cubicBezTo>
                    <a:pt x="3939" y="5252"/>
                    <a:pt x="3939" y="5272"/>
                    <a:pt x="3919" y="5272"/>
                  </a:cubicBezTo>
                  <a:lnTo>
                    <a:pt x="3879" y="5272"/>
                  </a:lnTo>
                  <a:cubicBezTo>
                    <a:pt x="3839" y="5292"/>
                    <a:pt x="3780" y="5292"/>
                    <a:pt x="3760" y="5292"/>
                  </a:cubicBezTo>
                  <a:cubicBezTo>
                    <a:pt x="3740" y="5292"/>
                    <a:pt x="3680" y="5292"/>
                    <a:pt x="3660" y="5332"/>
                  </a:cubicBezTo>
                  <a:lnTo>
                    <a:pt x="3183" y="5332"/>
                  </a:lnTo>
                  <a:cubicBezTo>
                    <a:pt x="3163" y="5332"/>
                    <a:pt x="3143" y="5332"/>
                    <a:pt x="3143" y="5292"/>
                  </a:cubicBezTo>
                  <a:lnTo>
                    <a:pt x="3084" y="5292"/>
                  </a:lnTo>
                  <a:cubicBezTo>
                    <a:pt x="3064" y="5292"/>
                    <a:pt x="3044" y="5272"/>
                    <a:pt x="3004" y="5272"/>
                  </a:cubicBezTo>
                  <a:lnTo>
                    <a:pt x="2984" y="5272"/>
                  </a:lnTo>
                  <a:cubicBezTo>
                    <a:pt x="2964" y="5272"/>
                    <a:pt x="2944" y="5252"/>
                    <a:pt x="2885" y="5252"/>
                  </a:cubicBezTo>
                  <a:cubicBezTo>
                    <a:pt x="2865" y="5212"/>
                    <a:pt x="2805" y="5212"/>
                    <a:pt x="2785" y="5192"/>
                  </a:cubicBezTo>
                  <a:cubicBezTo>
                    <a:pt x="2785" y="5192"/>
                    <a:pt x="2765" y="5192"/>
                    <a:pt x="2765" y="5173"/>
                  </a:cubicBezTo>
                  <a:cubicBezTo>
                    <a:pt x="2745" y="5173"/>
                    <a:pt x="2706" y="5153"/>
                    <a:pt x="2686" y="5153"/>
                  </a:cubicBezTo>
                  <a:cubicBezTo>
                    <a:pt x="2686" y="5153"/>
                    <a:pt x="2666" y="5153"/>
                    <a:pt x="2666" y="5113"/>
                  </a:cubicBezTo>
                  <a:cubicBezTo>
                    <a:pt x="2646" y="5093"/>
                    <a:pt x="2606" y="5093"/>
                    <a:pt x="2566" y="5073"/>
                  </a:cubicBezTo>
                  <a:cubicBezTo>
                    <a:pt x="2546" y="5053"/>
                    <a:pt x="2487" y="5013"/>
                    <a:pt x="2467" y="4994"/>
                  </a:cubicBezTo>
                  <a:cubicBezTo>
                    <a:pt x="2447" y="4974"/>
                    <a:pt x="2387" y="4954"/>
                    <a:pt x="2367" y="4914"/>
                  </a:cubicBezTo>
                  <a:lnTo>
                    <a:pt x="2348" y="4894"/>
                  </a:lnTo>
                  <a:cubicBezTo>
                    <a:pt x="2308" y="4874"/>
                    <a:pt x="2288" y="4874"/>
                    <a:pt x="2268" y="4854"/>
                  </a:cubicBezTo>
                  <a:cubicBezTo>
                    <a:pt x="2248" y="4854"/>
                    <a:pt x="2248" y="4815"/>
                    <a:pt x="2208" y="4815"/>
                  </a:cubicBezTo>
                  <a:cubicBezTo>
                    <a:pt x="2188" y="4795"/>
                    <a:pt x="2168" y="4795"/>
                    <a:pt x="2168" y="4775"/>
                  </a:cubicBezTo>
                  <a:cubicBezTo>
                    <a:pt x="2149" y="4775"/>
                    <a:pt x="2149" y="4755"/>
                    <a:pt x="2109" y="4755"/>
                  </a:cubicBezTo>
                  <a:cubicBezTo>
                    <a:pt x="2089" y="4715"/>
                    <a:pt x="2069" y="4715"/>
                    <a:pt x="2069" y="4695"/>
                  </a:cubicBezTo>
                  <a:cubicBezTo>
                    <a:pt x="2049" y="4695"/>
                    <a:pt x="2049" y="4675"/>
                    <a:pt x="2009" y="4655"/>
                  </a:cubicBezTo>
                  <a:lnTo>
                    <a:pt x="1970" y="4596"/>
                  </a:lnTo>
                  <a:lnTo>
                    <a:pt x="1910" y="4556"/>
                  </a:lnTo>
                  <a:lnTo>
                    <a:pt x="1870" y="4496"/>
                  </a:lnTo>
                  <a:lnTo>
                    <a:pt x="1810" y="4456"/>
                  </a:lnTo>
                  <a:lnTo>
                    <a:pt x="1771" y="4397"/>
                  </a:lnTo>
                  <a:cubicBezTo>
                    <a:pt x="1771" y="4377"/>
                    <a:pt x="1751" y="4377"/>
                    <a:pt x="1751" y="4357"/>
                  </a:cubicBezTo>
                  <a:lnTo>
                    <a:pt x="1671" y="4277"/>
                  </a:lnTo>
                  <a:lnTo>
                    <a:pt x="1651" y="4258"/>
                  </a:lnTo>
                  <a:cubicBezTo>
                    <a:pt x="1611" y="4218"/>
                    <a:pt x="1592" y="4178"/>
                    <a:pt x="1552" y="4158"/>
                  </a:cubicBezTo>
                  <a:cubicBezTo>
                    <a:pt x="1552" y="4158"/>
                    <a:pt x="1552" y="4118"/>
                    <a:pt x="1512" y="4118"/>
                  </a:cubicBezTo>
                  <a:lnTo>
                    <a:pt x="1452" y="4059"/>
                  </a:lnTo>
                  <a:cubicBezTo>
                    <a:pt x="1413" y="4019"/>
                    <a:pt x="1393" y="3979"/>
                    <a:pt x="1373" y="3959"/>
                  </a:cubicBezTo>
                  <a:lnTo>
                    <a:pt x="1353" y="3919"/>
                  </a:lnTo>
                  <a:cubicBezTo>
                    <a:pt x="1293" y="3880"/>
                    <a:pt x="1273" y="3800"/>
                    <a:pt x="1214" y="3760"/>
                  </a:cubicBezTo>
                  <a:lnTo>
                    <a:pt x="1194" y="3720"/>
                  </a:lnTo>
                  <a:lnTo>
                    <a:pt x="1054" y="3502"/>
                  </a:lnTo>
                  <a:cubicBezTo>
                    <a:pt x="1054" y="3502"/>
                    <a:pt x="1054" y="3482"/>
                    <a:pt x="1035" y="3482"/>
                  </a:cubicBezTo>
                  <a:cubicBezTo>
                    <a:pt x="995" y="3422"/>
                    <a:pt x="955" y="3382"/>
                    <a:pt x="935" y="3303"/>
                  </a:cubicBezTo>
                  <a:cubicBezTo>
                    <a:pt x="935" y="3283"/>
                    <a:pt x="895" y="3263"/>
                    <a:pt x="895" y="3263"/>
                  </a:cubicBezTo>
                  <a:cubicBezTo>
                    <a:pt x="895" y="3223"/>
                    <a:pt x="875" y="3203"/>
                    <a:pt x="875" y="3183"/>
                  </a:cubicBezTo>
                  <a:cubicBezTo>
                    <a:pt x="856" y="3163"/>
                    <a:pt x="856" y="3124"/>
                    <a:pt x="836" y="3084"/>
                  </a:cubicBezTo>
                  <a:cubicBezTo>
                    <a:pt x="836" y="3084"/>
                    <a:pt x="836" y="3064"/>
                    <a:pt x="796" y="3064"/>
                  </a:cubicBezTo>
                  <a:cubicBezTo>
                    <a:pt x="776" y="3004"/>
                    <a:pt x="776" y="2984"/>
                    <a:pt x="756" y="2925"/>
                  </a:cubicBezTo>
                  <a:cubicBezTo>
                    <a:pt x="756" y="2925"/>
                    <a:pt x="756" y="2905"/>
                    <a:pt x="736" y="2905"/>
                  </a:cubicBezTo>
                  <a:cubicBezTo>
                    <a:pt x="696" y="2885"/>
                    <a:pt x="696" y="2865"/>
                    <a:pt x="677" y="2805"/>
                  </a:cubicBezTo>
                  <a:cubicBezTo>
                    <a:pt x="677" y="2785"/>
                    <a:pt x="677" y="2785"/>
                    <a:pt x="657" y="2766"/>
                  </a:cubicBezTo>
                  <a:cubicBezTo>
                    <a:pt x="657" y="2726"/>
                    <a:pt x="637" y="2706"/>
                    <a:pt x="637" y="2686"/>
                  </a:cubicBezTo>
                  <a:cubicBezTo>
                    <a:pt x="637" y="2686"/>
                    <a:pt x="637" y="2666"/>
                    <a:pt x="597" y="2666"/>
                  </a:cubicBezTo>
                  <a:cubicBezTo>
                    <a:pt x="577" y="2626"/>
                    <a:pt x="577" y="2587"/>
                    <a:pt x="557" y="2567"/>
                  </a:cubicBezTo>
                  <a:lnTo>
                    <a:pt x="557" y="2527"/>
                  </a:lnTo>
                  <a:cubicBezTo>
                    <a:pt x="537" y="2487"/>
                    <a:pt x="537" y="2467"/>
                    <a:pt x="497" y="2408"/>
                  </a:cubicBezTo>
                  <a:lnTo>
                    <a:pt x="497" y="2368"/>
                  </a:lnTo>
                  <a:cubicBezTo>
                    <a:pt x="497" y="2328"/>
                    <a:pt x="478" y="2308"/>
                    <a:pt x="478" y="2288"/>
                  </a:cubicBezTo>
                  <a:lnTo>
                    <a:pt x="478" y="2228"/>
                  </a:lnTo>
                  <a:cubicBezTo>
                    <a:pt x="478" y="2209"/>
                    <a:pt x="458" y="2189"/>
                    <a:pt x="458" y="2169"/>
                  </a:cubicBezTo>
                  <a:lnTo>
                    <a:pt x="458" y="2109"/>
                  </a:lnTo>
                  <a:cubicBezTo>
                    <a:pt x="458" y="2089"/>
                    <a:pt x="458" y="2069"/>
                    <a:pt x="438" y="2030"/>
                  </a:cubicBezTo>
                  <a:lnTo>
                    <a:pt x="438" y="1990"/>
                  </a:lnTo>
                  <a:cubicBezTo>
                    <a:pt x="438" y="1970"/>
                    <a:pt x="398" y="1910"/>
                    <a:pt x="398" y="1890"/>
                  </a:cubicBezTo>
                  <a:lnTo>
                    <a:pt x="398" y="1870"/>
                  </a:lnTo>
                  <a:cubicBezTo>
                    <a:pt x="398" y="1811"/>
                    <a:pt x="398" y="1791"/>
                    <a:pt x="378" y="1731"/>
                  </a:cubicBezTo>
                  <a:lnTo>
                    <a:pt x="378" y="1711"/>
                  </a:lnTo>
                  <a:lnTo>
                    <a:pt x="378" y="1632"/>
                  </a:lnTo>
                  <a:lnTo>
                    <a:pt x="378" y="1592"/>
                  </a:lnTo>
                  <a:lnTo>
                    <a:pt x="378" y="1512"/>
                  </a:lnTo>
                  <a:lnTo>
                    <a:pt x="378" y="1473"/>
                  </a:lnTo>
                  <a:lnTo>
                    <a:pt x="378" y="1333"/>
                  </a:lnTo>
                  <a:lnTo>
                    <a:pt x="378" y="1214"/>
                  </a:lnTo>
                  <a:lnTo>
                    <a:pt x="378" y="1194"/>
                  </a:lnTo>
                  <a:lnTo>
                    <a:pt x="378" y="1114"/>
                  </a:lnTo>
                  <a:lnTo>
                    <a:pt x="378" y="1075"/>
                  </a:lnTo>
                  <a:lnTo>
                    <a:pt x="378" y="995"/>
                  </a:lnTo>
                  <a:lnTo>
                    <a:pt x="378" y="935"/>
                  </a:lnTo>
                  <a:lnTo>
                    <a:pt x="378" y="896"/>
                  </a:lnTo>
                  <a:lnTo>
                    <a:pt x="378" y="836"/>
                  </a:lnTo>
                  <a:lnTo>
                    <a:pt x="378" y="796"/>
                  </a:lnTo>
                  <a:cubicBezTo>
                    <a:pt x="378" y="776"/>
                    <a:pt x="378" y="737"/>
                    <a:pt x="398" y="737"/>
                  </a:cubicBezTo>
                  <a:cubicBezTo>
                    <a:pt x="398" y="717"/>
                    <a:pt x="398" y="717"/>
                    <a:pt x="438" y="697"/>
                  </a:cubicBezTo>
                  <a:cubicBezTo>
                    <a:pt x="438" y="677"/>
                    <a:pt x="458" y="637"/>
                    <a:pt x="458" y="617"/>
                  </a:cubicBezTo>
                  <a:cubicBezTo>
                    <a:pt x="458" y="617"/>
                    <a:pt x="458" y="597"/>
                    <a:pt x="478" y="597"/>
                  </a:cubicBezTo>
                  <a:cubicBezTo>
                    <a:pt x="497" y="577"/>
                    <a:pt x="497" y="518"/>
                    <a:pt x="537" y="498"/>
                  </a:cubicBezTo>
                  <a:cubicBezTo>
                    <a:pt x="557" y="438"/>
                    <a:pt x="577" y="398"/>
                    <a:pt x="597" y="378"/>
                  </a:cubicBezTo>
                  <a:cubicBezTo>
                    <a:pt x="637" y="339"/>
                    <a:pt x="657" y="299"/>
                    <a:pt x="677" y="279"/>
                  </a:cubicBezTo>
                  <a:cubicBezTo>
                    <a:pt x="677" y="279"/>
                    <a:pt x="677" y="239"/>
                    <a:pt x="696" y="239"/>
                  </a:cubicBezTo>
                  <a:lnTo>
                    <a:pt x="776" y="180"/>
                  </a:lnTo>
                  <a:lnTo>
                    <a:pt x="856" y="100"/>
                  </a:lnTo>
                  <a:cubicBezTo>
                    <a:pt x="856" y="100"/>
                    <a:pt x="875" y="100"/>
                    <a:pt x="875" y="80"/>
                  </a:cubicBezTo>
                  <a:cubicBezTo>
                    <a:pt x="885" y="61"/>
                    <a:pt x="899" y="47"/>
                    <a:pt x="915" y="34"/>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21"/>
            <p:cNvSpPr/>
            <p:nvPr/>
          </p:nvSpPr>
          <p:spPr>
            <a:xfrm>
              <a:off x="5757882" y="3332134"/>
              <a:ext cx="166674" cy="230934"/>
            </a:xfrm>
            <a:custGeom>
              <a:avLst/>
              <a:gdLst/>
              <a:ahLst/>
              <a:cxnLst/>
              <a:rect l="l" t="t" r="r" b="b"/>
              <a:pathLst>
                <a:path w="4954" h="6864" extrusionOk="0">
                  <a:moveTo>
                    <a:pt x="149" y="338"/>
                  </a:moveTo>
                  <a:cubicBezTo>
                    <a:pt x="146" y="339"/>
                    <a:pt x="143" y="339"/>
                    <a:pt x="140" y="339"/>
                  </a:cubicBezTo>
                  <a:cubicBezTo>
                    <a:pt x="140" y="340"/>
                    <a:pt x="140" y="341"/>
                    <a:pt x="140" y="343"/>
                  </a:cubicBezTo>
                  <a:lnTo>
                    <a:pt x="140" y="343"/>
                  </a:lnTo>
                  <a:lnTo>
                    <a:pt x="149" y="338"/>
                  </a:lnTo>
                  <a:close/>
                  <a:moveTo>
                    <a:pt x="140" y="343"/>
                  </a:moveTo>
                  <a:lnTo>
                    <a:pt x="1" y="419"/>
                  </a:lnTo>
                  <a:cubicBezTo>
                    <a:pt x="40" y="399"/>
                    <a:pt x="80" y="399"/>
                    <a:pt x="100" y="379"/>
                  </a:cubicBezTo>
                  <a:cubicBezTo>
                    <a:pt x="100" y="379"/>
                    <a:pt x="137" y="379"/>
                    <a:pt x="140" y="343"/>
                  </a:cubicBezTo>
                  <a:close/>
                  <a:moveTo>
                    <a:pt x="936" y="1"/>
                  </a:moveTo>
                  <a:cubicBezTo>
                    <a:pt x="876" y="1"/>
                    <a:pt x="856" y="1"/>
                    <a:pt x="796" y="21"/>
                  </a:cubicBezTo>
                  <a:lnTo>
                    <a:pt x="776" y="21"/>
                  </a:lnTo>
                  <a:cubicBezTo>
                    <a:pt x="756" y="21"/>
                    <a:pt x="737" y="21"/>
                    <a:pt x="697" y="41"/>
                  </a:cubicBezTo>
                  <a:lnTo>
                    <a:pt x="677" y="41"/>
                  </a:lnTo>
                  <a:cubicBezTo>
                    <a:pt x="657" y="41"/>
                    <a:pt x="657" y="41"/>
                    <a:pt x="637" y="80"/>
                  </a:cubicBezTo>
                  <a:cubicBezTo>
                    <a:pt x="597" y="80"/>
                    <a:pt x="577" y="100"/>
                    <a:pt x="558" y="100"/>
                  </a:cubicBezTo>
                  <a:cubicBezTo>
                    <a:pt x="558" y="100"/>
                    <a:pt x="538" y="100"/>
                    <a:pt x="538" y="120"/>
                  </a:cubicBezTo>
                  <a:cubicBezTo>
                    <a:pt x="498" y="140"/>
                    <a:pt x="458" y="140"/>
                    <a:pt x="438" y="180"/>
                  </a:cubicBezTo>
                  <a:lnTo>
                    <a:pt x="149" y="338"/>
                  </a:lnTo>
                  <a:lnTo>
                    <a:pt x="149" y="338"/>
                  </a:lnTo>
                  <a:cubicBezTo>
                    <a:pt x="166" y="334"/>
                    <a:pt x="183" y="319"/>
                    <a:pt x="199" y="319"/>
                  </a:cubicBezTo>
                  <a:cubicBezTo>
                    <a:pt x="239" y="319"/>
                    <a:pt x="259" y="299"/>
                    <a:pt x="259" y="299"/>
                  </a:cubicBezTo>
                  <a:lnTo>
                    <a:pt x="279" y="299"/>
                  </a:lnTo>
                  <a:cubicBezTo>
                    <a:pt x="299" y="299"/>
                    <a:pt x="339" y="279"/>
                    <a:pt x="359" y="279"/>
                  </a:cubicBezTo>
                  <a:lnTo>
                    <a:pt x="398" y="279"/>
                  </a:lnTo>
                  <a:cubicBezTo>
                    <a:pt x="458" y="279"/>
                    <a:pt x="478" y="239"/>
                    <a:pt x="538" y="239"/>
                  </a:cubicBezTo>
                  <a:lnTo>
                    <a:pt x="995" y="239"/>
                  </a:lnTo>
                  <a:cubicBezTo>
                    <a:pt x="1035" y="239"/>
                    <a:pt x="1055" y="239"/>
                    <a:pt x="1075" y="279"/>
                  </a:cubicBezTo>
                  <a:lnTo>
                    <a:pt x="1134" y="279"/>
                  </a:lnTo>
                  <a:cubicBezTo>
                    <a:pt x="1154" y="279"/>
                    <a:pt x="1174" y="279"/>
                    <a:pt x="1194" y="299"/>
                  </a:cubicBezTo>
                  <a:cubicBezTo>
                    <a:pt x="1234" y="299"/>
                    <a:pt x="1234" y="299"/>
                    <a:pt x="1254" y="319"/>
                  </a:cubicBezTo>
                  <a:cubicBezTo>
                    <a:pt x="1274" y="319"/>
                    <a:pt x="1294" y="339"/>
                    <a:pt x="1333" y="339"/>
                  </a:cubicBezTo>
                  <a:cubicBezTo>
                    <a:pt x="1353" y="339"/>
                    <a:pt x="1353" y="339"/>
                    <a:pt x="1373" y="379"/>
                  </a:cubicBezTo>
                  <a:cubicBezTo>
                    <a:pt x="1433" y="399"/>
                    <a:pt x="1453" y="399"/>
                    <a:pt x="1493" y="419"/>
                  </a:cubicBezTo>
                  <a:cubicBezTo>
                    <a:pt x="1552" y="438"/>
                    <a:pt x="1572" y="438"/>
                    <a:pt x="1632" y="478"/>
                  </a:cubicBezTo>
                  <a:cubicBezTo>
                    <a:pt x="1632" y="478"/>
                    <a:pt x="1652" y="478"/>
                    <a:pt x="1672" y="498"/>
                  </a:cubicBezTo>
                  <a:cubicBezTo>
                    <a:pt x="1691" y="518"/>
                    <a:pt x="1731" y="518"/>
                    <a:pt x="1751" y="538"/>
                  </a:cubicBezTo>
                  <a:cubicBezTo>
                    <a:pt x="1771" y="538"/>
                    <a:pt x="1771" y="578"/>
                    <a:pt x="1791" y="578"/>
                  </a:cubicBezTo>
                  <a:cubicBezTo>
                    <a:pt x="1851" y="598"/>
                    <a:pt x="1870" y="617"/>
                    <a:pt x="1930" y="637"/>
                  </a:cubicBezTo>
                  <a:cubicBezTo>
                    <a:pt x="1970" y="677"/>
                    <a:pt x="1990" y="697"/>
                    <a:pt x="2050" y="717"/>
                  </a:cubicBezTo>
                  <a:cubicBezTo>
                    <a:pt x="2089" y="737"/>
                    <a:pt x="2129" y="777"/>
                    <a:pt x="2169" y="796"/>
                  </a:cubicBezTo>
                  <a:cubicBezTo>
                    <a:pt x="2189" y="796"/>
                    <a:pt x="2189" y="816"/>
                    <a:pt x="2229" y="816"/>
                  </a:cubicBezTo>
                  <a:cubicBezTo>
                    <a:pt x="2248" y="836"/>
                    <a:pt x="2268" y="876"/>
                    <a:pt x="2288" y="876"/>
                  </a:cubicBezTo>
                  <a:cubicBezTo>
                    <a:pt x="2328" y="876"/>
                    <a:pt x="2328" y="896"/>
                    <a:pt x="2348" y="916"/>
                  </a:cubicBezTo>
                  <a:cubicBezTo>
                    <a:pt x="2368" y="936"/>
                    <a:pt x="2388" y="976"/>
                    <a:pt x="2427" y="976"/>
                  </a:cubicBezTo>
                  <a:lnTo>
                    <a:pt x="2467" y="1015"/>
                  </a:lnTo>
                  <a:cubicBezTo>
                    <a:pt x="2487" y="1035"/>
                    <a:pt x="2527" y="1075"/>
                    <a:pt x="2547" y="1075"/>
                  </a:cubicBezTo>
                  <a:lnTo>
                    <a:pt x="2587" y="1115"/>
                  </a:lnTo>
                  <a:cubicBezTo>
                    <a:pt x="2626" y="1135"/>
                    <a:pt x="2646" y="1174"/>
                    <a:pt x="2666" y="1174"/>
                  </a:cubicBezTo>
                  <a:lnTo>
                    <a:pt x="2726" y="1214"/>
                  </a:lnTo>
                  <a:lnTo>
                    <a:pt x="2786" y="1294"/>
                  </a:lnTo>
                  <a:lnTo>
                    <a:pt x="2845" y="1334"/>
                  </a:lnTo>
                  <a:lnTo>
                    <a:pt x="2925" y="1413"/>
                  </a:lnTo>
                  <a:lnTo>
                    <a:pt x="2965" y="1473"/>
                  </a:lnTo>
                  <a:cubicBezTo>
                    <a:pt x="2984" y="1493"/>
                    <a:pt x="3024" y="1513"/>
                    <a:pt x="3044" y="1572"/>
                  </a:cubicBezTo>
                  <a:lnTo>
                    <a:pt x="3064" y="1592"/>
                  </a:lnTo>
                  <a:cubicBezTo>
                    <a:pt x="3084" y="1632"/>
                    <a:pt x="3144" y="1672"/>
                    <a:pt x="3163" y="1712"/>
                  </a:cubicBezTo>
                  <a:lnTo>
                    <a:pt x="3183" y="1731"/>
                  </a:lnTo>
                  <a:cubicBezTo>
                    <a:pt x="3223" y="1771"/>
                    <a:pt x="3243" y="1811"/>
                    <a:pt x="3263" y="1831"/>
                  </a:cubicBezTo>
                  <a:cubicBezTo>
                    <a:pt x="3283" y="1891"/>
                    <a:pt x="3343" y="1910"/>
                    <a:pt x="3362" y="1970"/>
                  </a:cubicBezTo>
                  <a:cubicBezTo>
                    <a:pt x="3362" y="1970"/>
                    <a:pt x="3362" y="1990"/>
                    <a:pt x="3382" y="1990"/>
                  </a:cubicBezTo>
                  <a:lnTo>
                    <a:pt x="3541" y="2209"/>
                  </a:lnTo>
                  <a:cubicBezTo>
                    <a:pt x="3541" y="2229"/>
                    <a:pt x="3561" y="2229"/>
                    <a:pt x="3561" y="2269"/>
                  </a:cubicBezTo>
                  <a:cubicBezTo>
                    <a:pt x="3621" y="2368"/>
                    <a:pt x="3681" y="2428"/>
                    <a:pt x="3740" y="2527"/>
                  </a:cubicBezTo>
                  <a:lnTo>
                    <a:pt x="3760" y="2567"/>
                  </a:lnTo>
                  <a:cubicBezTo>
                    <a:pt x="3820" y="2627"/>
                    <a:pt x="3840" y="2686"/>
                    <a:pt x="3880" y="2766"/>
                  </a:cubicBezTo>
                  <a:cubicBezTo>
                    <a:pt x="3919" y="2786"/>
                    <a:pt x="3919" y="2806"/>
                    <a:pt x="3939" y="2826"/>
                  </a:cubicBezTo>
                  <a:cubicBezTo>
                    <a:pt x="3959" y="2865"/>
                    <a:pt x="3959" y="2885"/>
                    <a:pt x="3979" y="2905"/>
                  </a:cubicBezTo>
                  <a:cubicBezTo>
                    <a:pt x="4019" y="2925"/>
                    <a:pt x="4019" y="2985"/>
                    <a:pt x="4039" y="3005"/>
                  </a:cubicBezTo>
                  <a:cubicBezTo>
                    <a:pt x="4039" y="3024"/>
                    <a:pt x="4039" y="3024"/>
                    <a:pt x="4059" y="3064"/>
                  </a:cubicBezTo>
                  <a:lnTo>
                    <a:pt x="4138" y="3204"/>
                  </a:lnTo>
                  <a:cubicBezTo>
                    <a:pt x="4138" y="3223"/>
                    <a:pt x="4138" y="3223"/>
                    <a:pt x="4158" y="3263"/>
                  </a:cubicBezTo>
                  <a:cubicBezTo>
                    <a:pt x="4178" y="3283"/>
                    <a:pt x="4178" y="3323"/>
                    <a:pt x="4218" y="3363"/>
                  </a:cubicBezTo>
                  <a:cubicBezTo>
                    <a:pt x="4218" y="3383"/>
                    <a:pt x="4238" y="3383"/>
                    <a:pt x="4238" y="3402"/>
                  </a:cubicBezTo>
                  <a:cubicBezTo>
                    <a:pt x="4258" y="3422"/>
                    <a:pt x="4258" y="3482"/>
                    <a:pt x="4277" y="3502"/>
                  </a:cubicBezTo>
                  <a:cubicBezTo>
                    <a:pt x="4277" y="3522"/>
                    <a:pt x="4277" y="3522"/>
                    <a:pt x="4317" y="3562"/>
                  </a:cubicBezTo>
                  <a:cubicBezTo>
                    <a:pt x="4337" y="3601"/>
                    <a:pt x="4337" y="3661"/>
                    <a:pt x="4357" y="3681"/>
                  </a:cubicBezTo>
                  <a:lnTo>
                    <a:pt x="4357" y="3701"/>
                  </a:lnTo>
                  <a:cubicBezTo>
                    <a:pt x="4377" y="3760"/>
                    <a:pt x="4377" y="3800"/>
                    <a:pt x="4417" y="3860"/>
                  </a:cubicBezTo>
                  <a:cubicBezTo>
                    <a:pt x="4417" y="3880"/>
                    <a:pt x="4417" y="3880"/>
                    <a:pt x="4437" y="3900"/>
                  </a:cubicBezTo>
                  <a:cubicBezTo>
                    <a:pt x="4437" y="3920"/>
                    <a:pt x="4457" y="3979"/>
                    <a:pt x="4457" y="3999"/>
                  </a:cubicBezTo>
                  <a:cubicBezTo>
                    <a:pt x="4457" y="4019"/>
                    <a:pt x="4457" y="4059"/>
                    <a:pt x="4476" y="4059"/>
                  </a:cubicBezTo>
                  <a:cubicBezTo>
                    <a:pt x="4476" y="4079"/>
                    <a:pt x="4516" y="4119"/>
                    <a:pt x="4516" y="4158"/>
                  </a:cubicBezTo>
                  <a:cubicBezTo>
                    <a:pt x="4516" y="4178"/>
                    <a:pt x="4516" y="4198"/>
                    <a:pt x="4536" y="4198"/>
                  </a:cubicBezTo>
                  <a:cubicBezTo>
                    <a:pt x="4536" y="4218"/>
                    <a:pt x="4556" y="4278"/>
                    <a:pt x="4556" y="4298"/>
                  </a:cubicBezTo>
                  <a:lnTo>
                    <a:pt x="4556" y="4357"/>
                  </a:lnTo>
                  <a:cubicBezTo>
                    <a:pt x="4556" y="4397"/>
                    <a:pt x="4576" y="4417"/>
                    <a:pt x="4576" y="4477"/>
                  </a:cubicBezTo>
                  <a:lnTo>
                    <a:pt x="4576" y="4497"/>
                  </a:lnTo>
                  <a:cubicBezTo>
                    <a:pt x="4576" y="4556"/>
                    <a:pt x="4616" y="4596"/>
                    <a:pt x="4616" y="4656"/>
                  </a:cubicBezTo>
                  <a:lnTo>
                    <a:pt x="4616" y="4695"/>
                  </a:lnTo>
                  <a:lnTo>
                    <a:pt x="4616" y="4795"/>
                  </a:lnTo>
                  <a:lnTo>
                    <a:pt x="4616" y="4855"/>
                  </a:lnTo>
                  <a:lnTo>
                    <a:pt x="4616" y="4954"/>
                  </a:lnTo>
                  <a:lnTo>
                    <a:pt x="4616" y="4994"/>
                  </a:lnTo>
                  <a:lnTo>
                    <a:pt x="4616" y="5153"/>
                  </a:lnTo>
                  <a:lnTo>
                    <a:pt x="4616" y="5292"/>
                  </a:lnTo>
                  <a:lnTo>
                    <a:pt x="4616" y="5352"/>
                  </a:lnTo>
                  <a:lnTo>
                    <a:pt x="4616" y="5451"/>
                  </a:lnTo>
                  <a:lnTo>
                    <a:pt x="4616" y="5491"/>
                  </a:lnTo>
                  <a:lnTo>
                    <a:pt x="4616" y="5571"/>
                  </a:lnTo>
                  <a:lnTo>
                    <a:pt x="4616" y="5611"/>
                  </a:lnTo>
                  <a:lnTo>
                    <a:pt x="4616" y="5690"/>
                  </a:lnTo>
                  <a:cubicBezTo>
                    <a:pt x="4616" y="5710"/>
                    <a:pt x="4616" y="5750"/>
                    <a:pt x="4576" y="5770"/>
                  </a:cubicBezTo>
                  <a:cubicBezTo>
                    <a:pt x="4576" y="5790"/>
                    <a:pt x="4576" y="5809"/>
                    <a:pt x="4556" y="5849"/>
                  </a:cubicBezTo>
                  <a:cubicBezTo>
                    <a:pt x="4556" y="5869"/>
                    <a:pt x="4556" y="5889"/>
                    <a:pt x="4536" y="5909"/>
                  </a:cubicBezTo>
                  <a:cubicBezTo>
                    <a:pt x="4536" y="5949"/>
                    <a:pt x="4536" y="5949"/>
                    <a:pt x="4516" y="5969"/>
                  </a:cubicBezTo>
                  <a:cubicBezTo>
                    <a:pt x="4516" y="5988"/>
                    <a:pt x="4476" y="6008"/>
                    <a:pt x="4476" y="6048"/>
                  </a:cubicBezTo>
                  <a:cubicBezTo>
                    <a:pt x="4476" y="6068"/>
                    <a:pt x="4476" y="6068"/>
                    <a:pt x="4457" y="6088"/>
                  </a:cubicBezTo>
                  <a:cubicBezTo>
                    <a:pt x="4437" y="6148"/>
                    <a:pt x="4437" y="6187"/>
                    <a:pt x="4417" y="6207"/>
                  </a:cubicBezTo>
                  <a:cubicBezTo>
                    <a:pt x="4377" y="6267"/>
                    <a:pt x="4357" y="6307"/>
                    <a:pt x="4317" y="6386"/>
                  </a:cubicBezTo>
                  <a:lnTo>
                    <a:pt x="4317" y="6406"/>
                  </a:lnTo>
                  <a:cubicBezTo>
                    <a:pt x="4277" y="6466"/>
                    <a:pt x="4258" y="6486"/>
                    <a:pt x="4238" y="6545"/>
                  </a:cubicBezTo>
                  <a:lnTo>
                    <a:pt x="4218" y="6565"/>
                  </a:lnTo>
                  <a:cubicBezTo>
                    <a:pt x="4178" y="6585"/>
                    <a:pt x="4158" y="6645"/>
                    <a:pt x="4118" y="6665"/>
                  </a:cubicBezTo>
                  <a:lnTo>
                    <a:pt x="4019" y="6764"/>
                  </a:lnTo>
                  <a:lnTo>
                    <a:pt x="3979" y="6784"/>
                  </a:lnTo>
                  <a:cubicBezTo>
                    <a:pt x="3962" y="6793"/>
                    <a:pt x="3948" y="6805"/>
                    <a:pt x="3934" y="6818"/>
                  </a:cubicBezTo>
                  <a:lnTo>
                    <a:pt x="3934" y="6818"/>
                  </a:lnTo>
                  <a:lnTo>
                    <a:pt x="4277" y="6605"/>
                  </a:lnTo>
                  <a:cubicBezTo>
                    <a:pt x="4337" y="6585"/>
                    <a:pt x="4357" y="6565"/>
                    <a:pt x="4417" y="6545"/>
                  </a:cubicBezTo>
                  <a:lnTo>
                    <a:pt x="4437" y="6506"/>
                  </a:lnTo>
                  <a:cubicBezTo>
                    <a:pt x="4457" y="6486"/>
                    <a:pt x="4516" y="6466"/>
                    <a:pt x="4536" y="6406"/>
                  </a:cubicBezTo>
                  <a:cubicBezTo>
                    <a:pt x="4556" y="6386"/>
                    <a:pt x="4576" y="6347"/>
                    <a:pt x="4636" y="6307"/>
                  </a:cubicBezTo>
                  <a:lnTo>
                    <a:pt x="4655" y="6287"/>
                  </a:lnTo>
                  <a:cubicBezTo>
                    <a:pt x="4675" y="6247"/>
                    <a:pt x="4715" y="6207"/>
                    <a:pt x="4735" y="6168"/>
                  </a:cubicBezTo>
                  <a:cubicBezTo>
                    <a:pt x="4755" y="6108"/>
                    <a:pt x="4815" y="6068"/>
                    <a:pt x="4834" y="5988"/>
                  </a:cubicBezTo>
                  <a:cubicBezTo>
                    <a:pt x="4854" y="5949"/>
                    <a:pt x="4874" y="5889"/>
                    <a:pt x="4874" y="5869"/>
                  </a:cubicBezTo>
                  <a:lnTo>
                    <a:pt x="4874" y="5849"/>
                  </a:lnTo>
                  <a:cubicBezTo>
                    <a:pt x="4874" y="5809"/>
                    <a:pt x="4914" y="5790"/>
                    <a:pt x="4914" y="5770"/>
                  </a:cubicBezTo>
                  <a:lnTo>
                    <a:pt x="4914" y="5750"/>
                  </a:lnTo>
                  <a:lnTo>
                    <a:pt x="4914" y="5710"/>
                  </a:lnTo>
                  <a:cubicBezTo>
                    <a:pt x="4914" y="5690"/>
                    <a:pt x="4934" y="5670"/>
                    <a:pt x="4934" y="5650"/>
                  </a:cubicBezTo>
                  <a:lnTo>
                    <a:pt x="4934" y="5611"/>
                  </a:lnTo>
                  <a:lnTo>
                    <a:pt x="4934" y="5591"/>
                  </a:lnTo>
                  <a:cubicBezTo>
                    <a:pt x="4934" y="5571"/>
                    <a:pt x="4934" y="5551"/>
                    <a:pt x="4954" y="5511"/>
                  </a:cubicBezTo>
                  <a:lnTo>
                    <a:pt x="4954" y="5491"/>
                  </a:lnTo>
                  <a:lnTo>
                    <a:pt x="4954" y="5451"/>
                  </a:lnTo>
                  <a:lnTo>
                    <a:pt x="4954" y="5392"/>
                  </a:lnTo>
                  <a:lnTo>
                    <a:pt x="4954" y="5372"/>
                  </a:lnTo>
                  <a:lnTo>
                    <a:pt x="4954" y="5312"/>
                  </a:lnTo>
                  <a:lnTo>
                    <a:pt x="4954" y="5272"/>
                  </a:lnTo>
                  <a:lnTo>
                    <a:pt x="4954" y="5252"/>
                  </a:lnTo>
                  <a:lnTo>
                    <a:pt x="4954" y="5173"/>
                  </a:lnTo>
                  <a:lnTo>
                    <a:pt x="4954" y="5113"/>
                  </a:lnTo>
                  <a:lnTo>
                    <a:pt x="4954" y="4994"/>
                  </a:lnTo>
                  <a:cubicBezTo>
                    <a:pt x="4874" y="4894"/>
                    <a:pt x="4874" y="4855"/>
                    <a:pt x="4874" y="4815"/>
                  </a:cubicBezTo>
                  <a:lnTo>
                    <a:pt x="4874" y="4755"/>
                  </a:lnTo>
                  <a:lnTo>
                    <a:pt x="4874" y="4695"/>
                  </a:lnTo>
                  <a:lnTo>
                    <a:pt x="4874" y="4656"/>
                  </a:lnTo>
                  <a:lnTo>
                    <a:pt x="4874" y="4596"/>
                  </a:lnTo>
                  <a:lnTo>
                    <a:pt x="4874" y="4576"/>
                  </a:lnTo>
                  <a:lnTo>
                    <a:pt x="4874" y="4497"/>
                  </a:lnTo>
                  <a:lnTo>
                    <a:pt x="4874" y="4457"/>
                  </a:lnTo>
                  <a:lnTo>
                    <a:pt x="4874" y="4417"/>
                  </a:lnTo>
                  <a:cubicBezTo>
                    <a:pt x="4874" y="4377"/>
                    <a:pt x="4874" y="4317"/>
                    <a:pt x="4854" y="4298"/>
                  </a:cubicBezTo>
                  <a:lnTo>
                    <a:pt x="4854" y="4278"/>
                  </a:lnTo>
                  <a:cubicBezTo>
                    <a:pt x="4854" y="4258"/>
                    <a:pt x="4854" y="4198"/>
                    <a:pt x="4834" y="4178"/>
                  </a:cubicBezTo>
                  <a:lnTo>
                    <a:pt x="4834" y="4158"/>
                  </a:lnTo>
                  <a:lnTo>
                    <a:pt x="4834" y="4099"/>
                  </a:lnTo>
                  <a:cubicBezTo>
                    <a:pt x="4834" y="4079"/>
                    <a:pt x="4834" y="4059"/>
                    <a:pt x="4815" y="4019"/>
                  </a:cubicBezTo>
                  <a:lnTo>
                    <a:pt x="4815" y="3999"/>
                  </a:lnTo>
                  <a:cubicBezTo>
                    <a:pt x="4815" y="3979"/>
                    <a:pt x="4815" y="3959"/>
                    <a:pt x="4775" y="3959"/>
                  </a:cubicBezTo>
                  <a:lnTo>
                    <a:pt x="4775" y="3900"/>
                  </a:lnTo>
                  <a:cubicBezTo>
                    <a:pt x="4775" y="3880"/>
                    <a:pt x="4775" y="3880"/>
                    <a:pt x="4755" y="3860"/>
                  </a:cubicBezTo>
                  <a:cubicBezTo>
                    <a:pt x="4755" y="3820"/>
                    <a:pt x="4755" y="3800"/>
                    <a:pt x="4735" y="3800"/>
                  </a:cubicBezTo>
                  <a:lnTo>
                    <a:pt x="4735" y="3780"/>
                  </a:lnTo>
                  <a:cubicBezTo>
                    <a:pt x="4735" y="3760"/>
                    <a:pt x="4715" y="3721"/>
                    <a:pt x="4715" y="3701"/>
                  </a:cubicBezTo>
                  <a:cubicBezTo>
                    <a:pt x="4715" y="3681"/>
                    <a:pt x="4715" y="3681"/>
                    <a:pt x="4675" y="3661"/>
                  </a:cubicBezTo>
                  <a:lnTo>
                    <a:pt x="4675" y="3621"/>
                  </a:lnTo>
                  <a:cubicBezTo>
                    <a:pt x="4655" y="3581"/>
                    <a:pt x="4655" y="3522"/>
                    <a:pt x="4636" y="3502"/>
                  </a:cubicBezTo>
                  <a:lnTo>
                    <a:pt x="4636" y="3482"/>
                  </a:lnTo>
                  <a:cubicBezTo>
                    <a:pt x="4616" y="3462"/>
                    <a:pt x="4616" y="3402"/>
                    <a:pt x="4576" y="3383"/>
                  </a:cubicBezTo>
                  <a:lnTo>
                    <a:pt x="4576" y="3363"/>
                  </a:lnTo>
                  <a:cubicBezTo>
                    <a:pt x="4576" y="3323"/>
                    <a:pt x="4576" y="3323"/>
                    <a:pt x="4556" y="3303"/>
                  </a:cubicBezTo>
                  <a:cubicBezTo>
                    <a:pt x="4556" y="3283"/>
                    <a:pt x="4536" y="3263"/>
                    <a:pt x="4536" y="3223"/>
                  </a:cubicBezTo>
                  <a:cubicBezTo>
                    <a:pt x="4536" y="3204"/>
                    <a:pt x="4536" y="3204"/>
                    <a:pt x="4516" y="3184"/>
                  </a:cubicBezTo>
                  <a:cubicBezTo>
                    <a:pt x="4516" y="3164"/>
                    <a:pt x="4476" y="3164"/>
                    <a:pt x="4476" y="3124"/>
                  </a:cubicBezTo>
                  <a:cubicBezTo>
                    <a:pt x="4476" y="3124"/>
                    <a:pt x="4476" y="3104"/>
                    <a:pt x="4457" y="3104"/>
                  </a:cubicBezTo>
                  <a:cubicBezTo>
                    <a:pt x="4457" y="3084"/>
                    <a:pt x="4437" y="3064"/>
                    <a:pt x="4437" y="3024"/>
                  </a:cubicBezTo>
                  <a:cubicBezTo>
                    <a:pt x="4437" y="3005"/>
                    <a:pt x="4437" y="3005"/>
                    <a:pt x="4417" y="2985"/>
                  </a:cubicBezTo>
                  <a:lnTo>
                    <a:pt x="4417" y="2965"/>
                  </a:lnTo>
                  <a:cubicBezTo>
                    <a:pt x="4377" y="2905"/>
                    <a:pt x="4357" y="2885"/>
                    <a:pt x="4357" y="2826"/>
                  </a:cubicBezTo>
                  <a:cubicBezTo>
                    <a:pt x="4357" y="2806"/>
                    <a:pt x="4357" y="2806"/>
                    <a:pt x="4337" y="2806"/>
                  </a:cubicBezTo>
                  <a:cubicBezTo>
                    <a:pt x="4317" y="2786"/>
                    <a:pt x="4317" y="2726"/>
                    <a:pt x="4277" y="2706"/>
                  </a:cubicBezTo>
                  <a:lnTo>
                    <a:pt x="4277" y="2686"/>
                  </a:lnTo>
                  <a:cubicBezTo>
                    <a:pt x="4258" y="2666"/>
                    <a:pt x="4258" y="2627"/>
                    <a:pt x="4238" y="2607"/>
                  </a:cubicBezTo>
                  <a:cubicBezTo>
                    <a:pt x="4238" y="2587"/>
                    <a:pt x="4218" y="2567"/>
                    <a:pt x="4218" y="2527"/>
                  </a:cubicBezTo>
                  <a:cubicBezTo>
                    <a:pt x="4178" y="2467"/>
                    <a:pt x="4138" y="2408"/>
                    <a:pt x="4079" y="2328"/>
                  </a:cubicBezTo>
                  <a:lnTo>
                    <a:pt x="4079" y="2308"/>
                  </a:lnTo>
                  <a:lnTo>
                    <a:pt x="4079" y="2288"/>
                  </a:lnTo>
                  <a:cubicBezTo>
                    <a:pt x="4039" y="2189"/>
                    <a:pt x="3959" y="2090"/>
                    <a:pt x="3919" y="2010"/>
                  </a:cubicBezTo>
                  <a:lnTo>
                    <a:pt x="3919" y="1990"/>
                  </a:lnTo>
                  <a:cubicBezTo>
                    <a:pt x="3919" y="1990"/>
                    <a:pt x="3919" y="1970"/>
                    <a:pt x="3880" y="1970"/>
                  </a:cubicBezTo>
                  <a:lnTo>
                    <a:pt x="3740" y="1731"/>
                  </a:lnTo>
                  <a:lnTo>
                    <a:pt x="3720" y="1712"/>
                  </a:lnTo>
                  <a:cubicBezTo>
                    <a:pt x="3681" y="1672"/>
                    <a:pt x="3641" y="1632"/>
                    <a:pt x="3621" y="1592"/>
                  </a:cubicBezTo>
                  <a:cubicBezTo>
                    <a:pt x="3581" y="1572"/>
                    <a:pt x="3561" y="1513"/>
                    <a:pt x="3541" y="1493"/>
                  </a:cubicBezTo>
                  <a:lnTo>
                    <a:pt x="3522" y="1473"/>
                  </a:lnTo>
                  <a:cubicBezTo>
                    <a:pt x="3482" y="1413"/>
                    <a:pt x="3442" y="1393"/>
                    <a:pt x="3422" y="1334"/>
                  </a:cubicBezTo>
                  <a:lnTo>
                    <a:pt x="3382" y="1314"/>
                  </a:lnTo>
                  <a:lnTo>
                    <a:pt x="3323" y="1234"/>
                  </a:lnTo>
                  <a:lnTo>
                    <a:pt x="3323" y="1214"/>
                  </a:lnTo>
                  <a:lnTo>
                    <a:pt x="3263" y="1174"/>
                  </a:lnTo>
                  <a:lnTo>
                    <a:pt x="3223" y="1115"/>
                  </a:lnTo>
                  <a:lnTo>
                    <a:pt x="3183" y="1095"/>
                  </a:lnTo>
                  <a:lnTo>
                    <a:pt x="3144" y="1035"/>
                  </a:lnTo>
                  <a:lnTo>
                    <a:pt x="3084" y="995"/>
                  </a:lnTo>
                  <a:lnTo>
                    <a:pt x="3064" y="976"/>
                  </a:lnTo>
                  <a:lnTo>
                    <a:pt x="3024" y="916"/>
                  </a:lnTo>
                  <a:cubicBezTo>
                    <a:pt x="2984" y="916"/>
                    <a:pt x="2984" y="896"/>
                    <a:pt x="2965" y="896"/>
                  </a:cubicBezTo>
                  <a:lnTo>
                    <a:pt x="2945" y="876"/>
                  </a:lnTo>
                  <a:lnTo>
                    <a:pt x="2885" y="816"/>
                  </a:lnTo>
                  <a:lnTo>
                    <a:pt x="2865" y="796"/>
                  </a:lnTo>
                  <a:lnTo>
                    <a:pt x="2845" y="777"/>
                  </a:lnTo>
                  <a:lnTo>
                    <a:pt x="2786" y="717"/>
                  </a:lnTo>
                  <a:lnTo>
                    <a:pt x="2766" y="697"/>
                  </a:lnTo>
                  <a:cubicBezTo>
                    <a:pt x="2746" y="697"/>
                    <a:pt x="2746" y="677"/>
                    <a:pt x="2726" y="677"/>
                  </a:cubicBezTo>
                  <a:lnTo>
                    <a:pt x="2666" y="617"/>
                  </a:lnTo>
                  <a:cubicBezTo>
                    <a:pt x="2666" y="617"/>
                    <a:pt x="2646" y="617"/>
                    <a:pt x="2646" y="598"/>
                  </a:cubicBezTo>
                  <a:cubicBezTo>
                    <a:pt x="2626" y="578"/>
                    <a:pt x="2587" y="578"/>
                    <a:pt x="2587" y="538"/>
                  </a:cubicBezTo>
                  <a:cubicBezTo>
                    <a:pt x="2567" y="538"/>
                    <a:pt x="2567" y="518"/>
                    <a:pt x="2547" y="518"/>
                  </a:cubicBezTo>
                  <a:cubicBezTo>
                    <a:pt x="2527" y="498"/>
                    <a:pt x="2467" y="478"/>
                    <a:pt x="2447" y="438"/>
                  </a:cubicBezTo>
                  <a:cubicBezTo>
                    <a:pt x="2427" y="419"/>
                    <a:pt x="2368" y="399"/>
                    <a:pt x="2348" y="379"/>
                  </a:cubicBezTo>
                  <a:cubicBezTo>
                    <a:pt x="2348" y="379"/>
                    <a:pt x="2328" y="379"/>
                    <a:pt x="2328" y="339"/>
                  </a:cubicBezTo>
                  <a:cubicBezTo>
                    <a:pt x="2288" y="319"/>
                    <a:pt x="2268" y="319"/>
                    <a:pt x="2248" y="299"/>
                  </a:cubicBezTo>
                  <a:cubicBezTo>
                    <a:pt x="2248" y="299"/>
                    <a:pt x="2229" y="299"/>
                    <a:pt x="2229" y="279"/>
                  </a:cubicBezTo>
                  <a:cubicBezTo>
                    <a:pt x="2189" y="279"/>
                    <a:pt x="2189" y="239"/>
                    <a:pt x="2169" y="239"/>
                  </a:cubicBezTo>
                  <a:cubicBezTo>
                    <a:pt x="2169" y="239"/>
                    <a:pt x="2149" y="239"/>
                    <a:pt x="2149" y="220"/>
                  </a:cubicBezTo>
                  <a:cubicBezTo>
                    <a:pt x="2129" y="220"/>
                    <a:pt x="2129" y="200"/>
                    <a:pt x="2089" y="200"/>
                  </a:cubicBezTo>
                  <a:cubicBezTo>
                    <a:pt x="2069" y="200"/>
                    <a:pt x="2069" y="200"/>
                    <a:pt x="2050" y="180"/>
                  </a:cubicBezTo>
                  <a:lnTo>
                    <a:pt x="2030" y="180"/>
                  </a:lnTo>
                  <a:cubicBezTo>
                    <a:pt x="1990" y="140"/>
                    <a:pt x="1950" y="140"/>
                    <a:pt x="1930" y="120"/>
                  </a:cubicBezTo>
                  <a:cubicBezTo>
                    <a:pt x="1890" y="100"/>
                    <a:pt x="1851" y="100"/>
                    <a:pt x="1831" y="80"/>
                  </a:cubicBezTo>
                  <a:lnTo>
                    <a:pt x="1791" y="80"/>
                  </a:lnTo>
                  <a:cubicBezTo>
                    <a:pt x="1771" y="80"/>
                    <a:pt x="1771" y="80"/>
                    <a:pt x="1751" y="41"/>
                  </a:cubicBezTo>
                  <a:cubicBezTo>
                    <a:pt x="1731" y="41"/>
                    <a:pt x="1731" y="41"/>
                    <a:pt x="1691" y="21"/>
                  </a:cubicBezTo>
                  <a:lnTo>
                    <a:pt x="1672" y="21"/>
                  </a:lnTo>
                  <a:cubicBezTo>
                    <a:pt x="1652" y="21"/>
                    <a:pt x="1652" y="21"/>
                    <a:pt x="1632" y="1"/>
                  </a:cubicBezTo>
                  <a:close/>
                  <a:moveTo>
                    <a:pt x="3934" y="6818"/>
                  </a:moveTo>
                  <a:lnTo>
                    <a:pt x="3860" y="6864"/>
                  </a:lnTo>
                  <a:cubicBezTo>
                    <a:pt x="3894" y="6852"/>
                    <a:pt x="3915" y="6835"/>
                    <a:pt x="3934" y="6818"/>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21"/>
            <p:cNvSpPr/>
            <p:nvPr/>
          </p:nvSpPr>
          <p:spPr>
            <a:xfrm>
              <a:off x="5731101" y="3341252"/>
              <a:ext cx="177406" cy="227570"/>
            </a:xfrm>
            <a:custGeom>
              <a:avLst/>
              <a:gdLst/>
              <a:ahLst/>
              <a:cxnLst/>
              <a:rect l="l" t="t" r="r" b="b"/>
              <a:pathLst>
                <a:path w="5273" h="6764" extrusionOk="0">
                  <a:moveTo>
                    <a:pt x="1698" y="664"/>
                  </a:moveTo>
                  <a:cubicBezTo>
                    <a:pt x="1985" y="664"/>
                    <a:pt x="2307" y="754"/>
                    <a:pt x="2647" y="943"/>
                  </a:cubicBezTo>
                  <a:cubicBezTo>
                    <a:pt x="3800" y="1620"/>
                    <a:pt x="4755" y="3271"/>
                    <a:pt x="4755" y="4603"/>
                  </a:cubicBezTo>
                  <a:cubicBezTo>
                    <a:pt x="4755" y="5550"/>
                    <a:pt x="4264" y="6105"/>
                    <a:pt x="3558" y="6105"/>
                  </a:cubicBezTo>
                  <a:cubicBezTo>
                    <a:pt x="3270" y="6105"/>
                    <a:pt x="2947" y="6013"/>
                    <a:pt x="2607" y="5817"/>
                  </a:cubicBezTo>
                  <a:cubicBezTo>
                    <a:pt x="1453" y="5141"/>
                    <a:pt x="498" y="3509"/>
                    <a:pt x="498" y="2157"/>
                  </a:cubicBezTo>
                  <a:cubicBezTo>
                    <a:pt x="498" y="1209"/>
                    <a:pt x="991" y="664"/>
                    <a:pt x="1698" y="664"/>
                  </a:cubicBezTo>
                  <a:close/>
                  <a:moveTo>
                    <a:pt x="1471" y="1"/>
                  </a:moveTo>
                  <a:cubicBezTo>
                    <a:pt x="596" y="1"/>
                    <a:pt x="1" y="682"/>
                    <a:pt x="1" y="1858"/>
                  </a:cubicBezTo>
                  <a:cubicBezTo>
                    <a:pt x="1" y="3529"/>
                    <a:pt x="1194" y="5578"/>
                    <a:pt x="2647" y="6414"/>
                  </a:cubicBezTo>
                  <a:cubicBezTo>
                    <a:pt x="3062" y="6650"/>
                    <a:pt x="3458" y="6763"/>
                    <a:pt x="3810" y="6763"/>
                  </a:cubicBezTo>
                  <a:cubicBezTo>
                    <a:pt x="4671" y="6763"/>
                    <a:pt x="5272" y="6088"/>
                    <a:pt x="5272" y="4902"/>
                  </a:cubicBezTo>
                  <a:cubicBezTo>
                    <a:pt x="5272" y="3231"/>
                    <a:pt x="4079" y="1202"/>
                    <a:pt x="2647" y="346"/>
                  </a:cubicBezTo>
                  <a:cubicBezTo>
                    <a:pt x="2223" y="112"/>
                    <a:pt x="1824" y="1"/>
                    <a:pt x="147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21"/>
            <p:cNvSpPr/>
            <p:nvPr/>
          </p:nvSpPr>
          <p:spPr>
            <a:xfrm>
              <a:off x="5756536" y="3338156"/>
              <a:ext cx="151298" cy="221581"/>
            </a:xfrm>
            <a:custGeom>
              <a:avLst/>
              <a:gdLst/>
              <a:ahLst/>
              <a:cxnLst/>
              <a:rect l="l" t="t" r="r" b="b"/>
              <a:pathLst>
                <a:path w="4497" h="6586" fill="none" extrusionOk="0">
                  <a:moveTo>
                    <a:pt x="1" y="259"/>
                  </a:moveTo>
                  <a:cubicBezTo>
                    <a:pt x="458" y="1"/>
                    <a:pt x="1135" y="21"/>
                    <a:pt x="1851" y="438"/>
                  </a:cubicBezTo>
                  <a:cubicBezTo>
                    <a:pt x="3303" y="1294"/>
                    <a:pt x="4497" y="3323"/>
                    <a:pt x="4497" y="4994"/>
                  </a:cubicBezTo>
                  <a:cubicBezTo>
                    <a:pt x="4497" y="5730"/>
                    <a:pt x="4238" y="6287"/>
                    <a:pt x="3880" y="6585"/>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21"/>
            <p:cNvSpPr/>
            <p:nvPr/>
          </p:nvSpPr>
          <p:spPr>
            <a:xfrm>
              <a:off x="5698331" y="3362683"/>
              <a:ext cx="195440" cy="204826"/>
            </a:xfrm>
            <a:custGeom>
              <a:avLst/>
              <a:gdLst/>
              <a:ahLst/>
              <a:cxnLst/>
              <a:rect l="l" t="t" r="r" b="b"/>
              <a:pathLst>
                <a:path w="5809" h="6088" extrusionOk="0">
                  <a:moveTo>
                    <a:pt x="2649" y="1"/>
                  </a:moveTo>
                  <a:cubicBezTo>
                    <a:pt x="2201" y="1"/>
                    <a:pt x="1969" y="227"/>
                    <a:pt x="1969" y="227"/>
                  </a:cubicBezTo>
                  <a:lnTo>
                    <a:pt x="0" y="3012"/>
                  </a:lnTo>
                  <a:cubicBezTo>
                    <a:pt x="0" y="3012"/>
                    <a:pt x="942" y="6087"/>
                    <a:pt x="1583" y="6087"/>
                  </a:cubicBezTo>
                  <a:cubicBezTo>
                    <a:pt x="1620" y="6087"/>
                    <a:pt x="1656" y="6077"/>
                    <a:pt x="1691" y="6055"/>
                  </a:cubicBezTo>
                  <a:cubicBezTo>
                    <a:pt x="2347" y="5677"/>
                    <a:pt x="4635" y="5478"/>
                    <a:pt x="5113" y="5339"/>
                  </a:cubicBezTo>
                  <a:cubicBezTo>
                    <a:pt x="5570" y="5180"/>
                    <a:pt x="5709" y="4285"/>
                    <a:pt x="5709" y="4285"/>
                  </a:cubicBezTo>
                  <a:cubicBezTo>
                    <a:pt x="5809" y="2196"/>
                    <a:pt x="4197" y="724"/>
                    <a:pt x="4197" y="724"/>
                  </a:cubicBezTo>
                  <a:cubicBezTo>
                    <a:pt x="3539" y="156"/>
                    <a:pt x="3020" y="1"/>
                    <a:pt x="2649"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21"/>
            <p:cNvSpPr/>
            <p:nvPr/>
          </p:nvSpPr>
          <p:spPr>
            <a:xfrm>
              <a:off x="5674208" y="3660773"/>
              <a:ext cx="36874" cy="25469"/>
            </a:xfrm>
            <a:custGeom>
              <a:avLst/>
              <a:gdLst/>
              <a:ahLst/>
              <a:cxnLst/>
              <a:rect l="l" t="t" r="r" b="b"/>
              <a:pathLst>
                <a:path w="1096" h="757" extrusionOk="0">
                  <a:moveTo>
                    <a:pt x="1" y="0"/>
                  </a:moveTo>
                  <a:lnTo>
                    <a:pt x="1" y="0"/>
                  </a:lnTo>
                  <a:cubicBezTo>
                    <a:pt x="21" y="80"/>
                    <a:pt x="81" y="159"/>
                    <a:pt x="120" y="179"/>
                  </a:cubicBezTo>
                  <a:lnTo>
                    <a:pt x="1095" y="756"/>
                  </a:lnTo>
                  <a:cubicBezTo>
                    <a:pt x="1055" y="696"/>
                    <a:pt x="996" y="657"/>
                    <a:pt x="976" y="577"/>
                  </a:cubicBezTo>
                  <a:lnTo>
                    <a:pt x="1"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21"/>
            <p:cNvSpPr/>
            <p:nvPr/>
          </p:nvSpPr>
          <p:spPr>
            <a:xfrm>
              <a:off x="5674208" y="3660773"/>
              <a:ext cx="36874" cy="25469"/>
            </a:xfrm>
            <a:custGeom>
              <a:avLst/>
              <a:gdLst/>
              <a:ahLst/>
              <a:cxnLst/>
              <a:rect l="l" t="t" r="r" b="b"/>
              <a:pathLst>
                <a:path w="1096" h="757" extrusionOk="0">
                  <a:moveTo>
                    <a:pt x="1" y="0"/>
                  </a:moveTo>
                  <a:lnTo>
                    <a:pt x="1" y="0"/>
                  </a:lnTo>
                  <a:cubicBezTo>
                    <a:pt x="21" y="80"/>
                    <a:pt x="81" y="159"/>
                    <a:pt x="120" y="179"/>
                  </a:cubicBezTo>
                  <a:lnTo>
                    <a:pt x="1095" y="756"/>
                  </a:lnTo>
                  <a:cubicBezTo>
                    <a:pt x="1055" y="696"/>
                    <a:pt x="996" y="657"/>
                    <a:pt x="976" y="577"/>
                  </a:cubicBezTo>
                  <a:lnTo>
                    <a:pt x="1"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21"/>
            <p:cNvSpPr/>
            <p:nvPr/>
          </p:nvSpPr>
          <p:spPr>
            <a:xfrm>
              <a:off x="5654156" y="3581103"/>
              <a:ext cx="52889" cy="98443"/>
            </a:xfrm>
            <a:custGeom>
              <a:avLst/>
              <a:gdLst/>
              <a:ahLst/>
              <a:cxnLst/>
              <a:rect l="l" t="t" r="r" b="b"/>
              <a:pathLst>
                <a:path w="1572" h="2926" extrusionOk="0">
                  <a:moveTo>
                    <a:pt x="0" y="1"/>
                  </a:moveTo>
                  <a:lnTo>
                    <a:pt x="617" y="2368"/>
                  </a:lnTo>
                  <a:lnTo>
                    <a:pt x="1572" y="2925"/>
                  </a:lnTo>
                  <a:lnTo>
                    <a:pt x="955" y="578"/>
                  </a:lnTo>
                  <a:lnTo>
                    <a:pt x="0"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21"/>
            <p:cNvSpPr/>
            <p:nvPr/>
          </p:nvSpPr>
          <p:spPr>
            <a:xfrm>
              <a:off x="5654156" y="3555668"/>
              <a:ext cx="62948" cy="44881"/>
            </a:xfrm>
            <a:custGeom>
              <a:avLst/>
              <a:gdLst/>
              <a:ahLst/>
              <a:cxnLst/>
              <a:rect l="l" t="t" r="r" b="b"/>
              <a:pathLst>
                <a:path w="1871" h="1334" extrusionOk="0">
                  <a:moveTo>
                    <a:pt x="895" y="1"/>
                  </a:moveTo>
                  <a:lnTo>
                    <a:pt x="0" y="757"/>
                  </a:lnTo>
                  <a:lnTo>
                    <a:pt x="955" y="1334"/>
                  </a:lnTo>
                  <a:lnTo>
                    <a:pt x="1870" y="558"/>
                  </a:lnTo>
                  <a:lnTo>
                    <a:pt x="89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21"/>
            <p:cNvSpPr/>
            <p:nvPr/>
          </p:nvSpPr>
          <p:spPr>
            <a:xfrm>
              <a:off x="5686287" y="3574408"/>
              <a:ext cx="53562" cy="112742"/>
            </a:xfrm>
            <a:custGeom>
              <a:avLst/>
              <a:gdLst/>
              <a:ahLst/>
              <a:cxnLst/>
              <a:rect l="l" t="t" r="r" b="b"/>
              <a:pathLst>
                <a:path w="1592" h="3351" extrusionOk="0">
                  <a:moveTo>
                    <a:pt x="915" y="1"/>
                  </a:moveTo>
                  <a:lnTo>
                    <a:pt x="0" y="777"/>
                  </a:lnTo>
                  <a:lnTo>
                    <a:pt x="617" y="3144"/>
                  </a:lnTo>
                  <a:cubicBezTo>
                    <a:pt x="662" y="3280"/>
                    <a:pt x="758" y="3351"/>
                    <a:pt x="881" y="3351"/>
                  </a:cubicBezTo>
                  <a:cubicBezTo>
                    <a:pt x="974" y="3351"/>
                    <a:pt x="1082" y="3310"/>
                    <a:pt x="1194" y="3224"/>
                  </a:cubicBezTo>
                  <a:cubicBezTo>
                    <a:pt x="1432" y="2985"/>
                    <a:pt x="1591" y="2627"/>
                    <a:pt x="1532" y="2368"/>
                  </a:cubicBezTo>
                  <a:lnTo>
                    <a:pt x="91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21"/>
            <p:cNvSpPr/>
            <p:nvPr/>
          </p:nvSpPr>
          <p:spPr>
            <a:xfrm>
              <a:off x="5654156" y="3574408"/>
              <a:ext cx="62948" cy="26142"/>
            </a:xfrm>
            <a:custGeom>
              <a:avLst/>
              <a:gdLst/>
              <a:ahLst/>
              <a:cxnLst/>
              <a:rect l="l" t="t" r="r" b="b"/>
              <a:pathLst>
                <a:path w="1871" h="777" fill="none" extrusionOk="0">
                  <a:moveTo>
                    <a:pt x="0" y="200"/>
                  </a:moveTo>
                  <a:lnTo>
                    <a:pt x="955" y="777"/>
                  </a:lnTo>
                  <a:lnTo>
                    <a:pt x="1870" y="1"/>
                  </a:lnTo>
                </a:path>
              </a:pathLst>
            </a:custGeom>
            <a:noFill/>
            <a:ln w="15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21"/>
            <p:cNvSpPr/>
            <p:nvPr/>
          </p:nvSpPr>
          <p:spPr>
            <a:xfrm>
              <a:off x="5686287" y="3600516"/>
              <a:ext cx="30145" cy="89056"/>
            </a:xfrm>
            <a:custGeom>
              <a:avLst/>
              <a:gdLst/>
              <a:ahLst/>
              <a:cxnLst/>
              <a:rect l="l" t="t" r="r" b="b"/>
              <a:pathLst>
                <a:path w="896" h="2647" fill="none" extrusionOk="0">
                  <a:moveTo>
                    <a:pt x="0" y="1"/>
                  </a:moveTo>
                  <a:lnTo>
                    <a:pt x="617" y="2368"/>
                  </a:lnTo>
                  <a:cubicBezTo>
                    <a:pt x="617" y="2368"/>
                    <a:pt x="716" y="2646"/>
                    <a:pt x="895" y="2587"/>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21"/>
            <p:cNvSpPr/>
            <p:nvPr/>
          </p:nvSpPr>
          <p:spPr>
            <a:xfrm>
              <a:off x="5636729" y="3468663"/>
              <a:ext cx="133231" cy="141945"/>
            </a:xfrm>
            <a:custGeom>
              <a:avLst/>
              <a:gdLst/>
              <a:ahLst/>
              <a:cxnLst/>
              <a:rect l="l" t="t" r="r" b="b"/>
              <a:pathLst>
                <a:path w="3960" h="4219" extrusionOk="0">
                  <a:moveTo>
                    <a:pt x="20" y="1144"/>
                  </a:moveTo>
                  <a:lnTo>
                    <a:pt x="20" y="1144"/>
                  </a:lnTo>
                  <a:cubicBezTo>
                    <a:pt x="12" y="1147"/>
                    <a:pt x="6" y="1150"/>
                    <a:pt x="1" y="1155"/>
                  </a:cubicBezTo>
                  <a:lnTo>
                    <a:pt x="20" y="1144"/>
                  </a:lnTo>
                  <a:close/>
                  <a:moveTo>
                    <a:pt x="2070" y="1"/>
                  </a:moveTo>
                  <a:cubicBezTo>
                    <a:pt x="2050" y="1"/>
                    <a:pt x="2010" y="1"/>
                    <a:pt x="1990" y="21"/>
                  </a:cubicBezTo>
                  <a:cubicBezTo>
                    <a:pt x="1970" y="21"/>
                    <a:pt x="1911" y="41"/>
                    <a:pt x="1891" y="61"/>
                  </a:cubicBezTo>
                  <a:lnTo>
                    <a:pt x="20" y="1144"/>
                  </a:lnTo>
                  <a:lnTo>
                    <a:pt x="20" y="1144"/>
                  </a:lnTo>
                  <a:cubicBezTo>
                    <a:pt x="46" y="1134"/>
                    <a:pt x="85" y="1130"/>
                    <a:pt x="100" y="1115"/>
                  </a:cubicBezTo>
                  <a:cubicBezTo>
                    <a:pt x="120" y="1115"/>
                    <a:pt x="160" y="1095"/>
                    <a:pt x="180" y="1095"/>
                  </a:cubicBezTo>
                  <a:lnTo>
                    <a:pt x="419" y="1095"/>
                  </a:lnTo>
                  <a:cubicBezTo>
                    <a:pt x="459" y="1095"/>
                    <a:pt x="498" y="1095"/>
                    <a:pt x="518" y="1115"/>
                  </a:cubicBezTo>
                  <a:cubicBezTo>
                    <a:pt x="558" y="1115"/>
                    <a:pt x="598" y="1135"/>
                    <a:pt x="618" y="1135"/>
                  </a:cubicBezTo>
                  <a:cubicBezTo>
                    <a:pt x="677" y="1155"/>
                    <a:pt x="697" y="1155"/>
                    <a:pt x="757" y="1194"/>
                  </a:cubicBezTo>
                  <a:cubicBezTo>
                    <a:pt x="797" y="1214"/>
                    <a:pt x="817" y="1234"/>
                    <a:pt x="876" y="1254"/>
                  </a:cubicBezTo>
                  <a:cubicBezTo>
                    <a:pt x="916" y="1294"/>
                    <a:pt x="956" y="1314"/>
                    <a:pt x="996" y="1334"/>
                  </a:cubicBezTo>
                  <a:cubicBezTo>
                    <a:pt x="1055" y="1354"/>
                    <a:pt x="1075" y="1393"/>
                    <a:pt x="1115" y="1413"/>
                  </a:cubicBezTo>
                  <a:lnTo>
                    <a:pt x="1155" y="1413"/>
                  </a:lnTo>
                  <a:cubicBezTo>
                    <a:pt x="1175" y="1433"/>
                    <a:pt x="1214" y="1453"/>
                    <a:pt x="1254" y="1513"/>
                  </a:cubicBezTo>
                  <a:lnTo>
                    <a:pt x="1354" y="1612"/>
                  </a:lnTo>
                  <a:cubicBezTo>
                    <a:pt x="1374" y="1652"/>
                    <a:pt x="1413" y="1692"/>
                    <a:pt x="1453" y="1732"/>
                  </a:cubicBezTo>
                  <a:cubicBezTo>
                    <a:pt x="1473" y="1791"/>
                    <a:pt x="1513" y="1811"/>
                    <a:pt x="1553" y="1851"/>
                  </a:cubicBezTo>
                  <a:cubicBezTo>
                    <a:pt x="1573" y="1911"/>
                    <a:pt x="1592" y="1930"/>
                    <a:pt x="1612" y="1990"/>
                  </a:cubicBezTo>
                  <a:cubicBezTo>
                    <a:pt x="1652" y="2010"/>
                    <a:pt x="1652" y="2030"/>
                    <a:pt x="1672" y="2050"/>
                  </a:cubicBezTo>
                  <a:cubicBezTo>
                    <a:pt x="1692" y="2090"/>
                    <a:pt x="1692" y="2110"/>
                    <a:pt x="1712" y="2129"/>
                  </a:cubicBezTo>
                  <a:lnTo>
                    <a:pt x="1752" y="2149"/>
                  </a:lnTo>
                  <a:cubicBezTo>
                    <a:pt x="1771" y="2209"/>
                    <a:pt x="1791" y="2229"/>
                    <a:pt x="1811" y="2289"/>
                  </a:cubicBezTo>
                  <a:lnTo>
                    <a:pt x="1811" y="2308"/>
                  </a:lnTo>
                  <a:lnTo>
                    <a:pt x="1891" y="2448"/>
                  </a:lnTo>
                  <a:cubicBezTo>
                    <a:pt x="1911" y="2507"/>
                    <a:pt x="1950" y="2547"/>
                    <a:pt x="1950" y="2607"/>
                  </a:cubicBezTo>
                  <a:cubicBezTo>
                    <a:pt x="1970" y="2647"/>
                    <a:pt x="1970" y="2706"/>
                    <a:pt x="1990" y="2746"/>
                  </a:cubicBezTo>
                  <a:cubicBezTo>
                    <a:pt x="2010" y="2806"/>
                    <a:pt x="2010" y="2846"/>
                    <a:pt x="2050" y="2905"/>
                  </a:cubicBezTo>
                  <a:lnTo>
                    <a:pt x="2050" y="2925"/>
                  </a:lnTo>
                  <a:cubicBezTo>
                    <a:pt x="2050" y="2985"/>
                    <a:pt x="2070" y="3025"/>
                    <a:pt x="2070" y="3084"/>
                  </a:cubicBezTo>
                  <a:cubicBezTo>
                    <a:pt x="2070" y="3124"/>
                    <a:pt x="2090" y="3184"/>
                    <a:pt x="2090" y="3224"/>
                  </a:cubicBezTo>
                  <a:lnTo>
                    <a:pt x="2090" y="3383"/>
                  </a:lnTo>
                  <a:lnTo>
                    <a:pt x="2090" y="3522"/>
                  </a:lnTo>
                  <a:cubicBezTo>
                    <a:pt x="2090" y="3582"/>
                    <a:pt x="2090" y="3601"/>
                    <a:pt x="2070" y="3641"/>
                  </a:cubicBezTo>
                  <a:lnTo>
                    <a:pt x="2070" y="3681"/>
                  </a:lnTo>
                  <a:cubicBezTo>
                    <a:pt x="2070" y="3701"/>
                    <a:pt x="2050" y="3741"/>
                    <a:pt x="2050" y="3781"/>
                  </a:cubicBezTo>
                  <a:lnTo>
                    <a:pt x="2050" y="3800"/>
                  </a:lnTo>
                  <a:cubicBezTo>
                    <a:pt x="2050" y="3820"/>
                    <a:pt x="2010" y="3840"/>
                    <a:pt x="2010" y="3900"/>
                  </a:cubicBezTo>
                  <a:cubicBezTo>
                    <a:pt x="1990" y="3920"/>
                    <a:pt x="1990" y="3979"/>
                    <a:pt x="1970" y="3999"/>
                  </a:cubicBezTo>
                  <a:cubicBezTo>
                    <a:pt x="1950" y="4019"/>
                    <a:pt x="1950" y="4039"/>
                    <a:pt x="1911" y="4079"/>
                  </a:cubicBezTo>
                  <a:lnTo>
                    <a:pt x="1891" y="4099"/>
                  </a:lnTo>
                  <a:lnTo>
                    <a:pt x="1851" y="4139"/>
                  </a:lnTo>
                  <a:cubicBezTo>
                    <a:pt x="1851" y="4139"/>
                    <a:pt x="1811" y="4139"/>
                    <a:pt x="1811" y="4178"/>
                  </a:cubicBezTo>
                  <a:cubicBezTo>
                    <a:pt x="1791" y="4198"/>
                    <a:pt x="1771" y="4198"/>
                    <a:pt x="1752" y="4218"/>
                  </a:cubicBezTo>
                  <a:lnTo>
                    <a:pt x="3641" y="3124"/>
                  </a:lnTo>
                  <a:cubicBezTo>
                    <a:pt x="3661" y="3104"/>
                    <a:pt x="3681" y="3104"/>
                    <a:pt x="3701" y="3084"/>
                  </a:cubicBezTo>
                  <a:cubicBezTo>
                    <a:pt x="3701" y="3084"/>
                    <a:pt x="3741" y="3084"/>
                    <a:pt x="3741" y="3044"/>
                  </a:cubicBezTo>
                  <a:lnTo>
                    <a:pt x="3781" y="3005"/>
                  </a:lnTo>
                  <a:lnTo>
                    <a:pt x="3800" y="2985"/>
                  </a:lnTo>
                  <a:cubicBezTo>
                    <a:pt x="3840" y="2945"/>
                    <a:pt x="3840" y="2925"/>
                    <a:pt x="3860" y="2905"/>
                  </a:cubicBezTo>
                  <a:cubicBezTo>
                    <a:pt x="3880" y="2885"/>
                    <a:pt x="3880" y="2846"/>
                    <a:pt x="3900" y="2826"/>
                  </a:cubicBezTo>
                  <a:cubicBezTo>
                    <a:pt x="3900" y="2806"/>
                    <a:pt x="3940" y="2786"/>
                    <a:pt x="3940" y="2786"/>
                  </a:cubicBezTo>
                  <a:lnTo>
                    <a:pt x="3940" y="2746"/>
                  </a:lnTo>
                  <a:lnTo>
                    <a:pt x="3940" y="2726"/>
                  </a:lnTo>
                  <a:lnTo>
                    <a:pt x="3940" y="2706"/>
                  </a:lnTo>
                  <a:cubicBezTo>
                    <a:pt x="3940" y="2686"/>
                    <a:pt x="3940" y="2647"/>
                    <a:pt x="3960" y="2627"/>
                  </a:cubicBezTo>
                  <a:lnTo>
                    <a:pt x="3960" y="2607"/>
                  </a:lnTo>
                  <a:lnTo>
                    <a:pt x="3960" y="2587"/>
                  </a:lnTo>
                  <a:lnTo>
                    <a:pt x="3960" y="2547"/>
                  </a:lnTo>
                  <a:lnTo>
                    <a:pt x="3960" y="2507"/>
                  </a:lnTo>
                  <a:lnTo>
                    <a:pt x="3960" y="2487"/>
                  </a:lnTo>
                  <a:lnTo>
                    <a:pt x="3960" y="2448"/>
                  </a:lnTo>
                  <a:lnTo>
                    <a:pt x="3960" y="2408"/>
                  </a:lnTo>
                  <a:lnTo>
                    <a:pt x="3960" y="2348"/>
                  </a:lnTo>
                  <a:cubicBezTo>
                    <a:pt x="3800" y="2149"/>
                    <a:pt x="3800" y="2129"/>
                    <a:pt x="3800" y="2129"/>
                  </a:cubicBezTo>
                  <a:lnTo>
                    <a:pt x="3800" y="2090"/>
                  </a:lnTo>
                  <a:lnTo>
                    <a:pt x="3800" y="2050"/>
                  </a:lnTo>
                  <a:lnTo>
                    <a:pt x="3800" y="2030"/>
                  </a:lnTo>
                  <a:lnTo>
                    <a:pt x="3800" y="1990"/>
                  </a:lnTo>
                  <a:lnTo>
                    <a:pt x="3800" y="1911"/>
                  </a:lnTo>
                  <a:lnTo>
                    <a:pt x="3800" y="1851"/>
                  </a:lnTo>
                  <a:cubicBezTo>
                    <a:pt x="3800" y="1831"/>
                    <a:pt x="3800" y="1811"/>
                    <a:pt x="3781" y="1791"/>
                  </a:cubicBezTo>
                  <a:lnTo>
                    <a:pt x="3781" y="1751"/>
                  </a:lnTo>
                  <a:lnTo>
                    <a:pt x="3781" y="1732"/>
                  </a:lnTo>
                  <a:lnTo>
                    <a:pt x="3781" y="1712"/>
                  </a:lnTo>
                  <a:cubicBezTo>
                    <a:pt x="3781" y="1692"/>
                    <a:pt x="3781" y="1652"/>
                    <a:pt x="3761" y="1632"/>
                  </a:cubicBezTo>
                  <a:cubicBezTo>
                    <a:pt x="3761" y="1612"/>
                    <a:pt x="3761" y="1612"/>
                    <a:pt x="3741" y="1592"/>
                  </a:cubicBezTo>
                  <a:cubicBezTo>
                    <a:pt x="3741" y="1553"/>
                    <a:pt x="3701" y="1533"/>
                    <a:pt x="3701" y="1513"/>
                  </a:cubicBezTo>
                  <a:cubicBezTo>
                    <a:pt x="3701" y="1493"/>
                    <a:pt x="3681" y="1453"/>
                    <a:pt x="3681" y="1433"/>
                  </a:cubicBezTo>
                  <a:cubicBezTo>
                    <a:pt x="3681" y="1413"/>
                    <a:pt x="3681" y="1413"/>
                    <a:pt x="3661" y="1393"/>
                  </a:cubicBezTo>
                  <a:cubicBezTo>
                    <a:pt x="3661" y="1354"/>
                    <a:pt x="3641" y="1334"/>
                    <a:pt x="3641" y="1334"/>
                  </a:cubicBezTo>
                  <a:cubicBezTo>
                    <a:pt x="3641" y="1314"/>
                    <a:pt x="3641" y="1314"/>
                    <a:pt x="3602" y="1294"/>
                  </a:cubicBezTo>
                  <a:cubicBezTo>
                    <a:pt x="3602" y="1254"/>
                    <a:pt x="3582" y="1234"/>
                    <a:pt x="3582" y="1234"/>
                  </a:cubicBezTo>
                  <a:cubicBezTo>
                    <a:pt x="3582" y="1214"/>
                    <a:pt x="3562" y="1194"/>
                    <a:pt x="3562" y="1155"/>
                  </a:cubicBezTo>
                  <a:lnTo>
                    <a:pt x="3562" y="1135"/>
                  </a:lnTo>
                  <a:cubicBezTo>
                    <a:pt x="3562" y="1115"/>
                    <a:pt x="3542" y="1115"/>
                    <a:pt x="3542" y="1095"/>
                  </a:cubicBezTo>
                  <a:cubicBezTo>
                    <a:pt x="3542" y="1055"/>
                    <a:pt x="3502" y="1035"/>
                    <a:pt x="3502" y="1015"/>
                  </a:cubicBezTo>
                  <a:cubicBezTo>
                    <a:pt x="3502" y="1015"/>
                    <a:pt x="3502" y="996"/>
                    <a:pt x="3482" y="996"/>
                  </a:cubicBezTo>
                  <a:lnTo>
                    <a:pt x="3482" y="956"/>
                  </a:lnTo>
                  <a:cubicBezTo>
                    <a:pt x="3482" y="936"/>
                    <a:pt x="3462" y="936"/>
                    <a:pt x="3462" y="916"/>
                  </a:cubicBezTo>
                  <a:cubicBezTo>
                    <a:pt x="3442" y="896"/>
                    <a:pt x="3442" y="856"/>
                    <a:pt x="3403" y="836"/>
                  </a:cubicBezTo>
                  <a:lnTo>
                    <a:pt x="3403" y="816"/>
                  </a:lnTo>
                  <a:cubicBezTo>
                    <a:pt x="3383" y="797"/>
                    <a:pt x="3363" y="737"/>
                    <a:pt x="3343" y="717"/>
                  </a:cubicBezTo>
                  <a:cubicBezTo>
                    <a:pt x="3303" y="697"/>
                    <a:pt x="3303" y="657"/>
                    <a:pt x="3283" y="637"/>
                  </a:cubicBezTo>
                  <a:cubicBezTo>
                    <a:pt x="3263" y="618"/>
                    <a:pt x="3263" y="598"/>
                    <a:pt x="3243" y="598"/>
                  </a:cubicBezTo>
                  <a:cubicBezTo>
                    <a:pt x="3204" y="558"/>
                    <a:pt x="3204" y="538"/>
                    <a:pt x="3184" y="538"/>
                  </a:cubicBezTo>
                  <a:lnTo>
                    <a:pt x="3144" y="498"/>
                  </a:lnTo>
                  <a:lnTo>
                    <a:pt x="3104" y="458"/>
                  </a:lnTo>
                  <a:lnTo>
                    <a:pt x="3064" y="419"/>
                  </a:lnTo>
                  <a:lnTo>
                    <a:pt x="3045" y="399"/>
                  </a:lnTo>
                  <a:lnTo>
                    <a:pt x="3005" y="359"/>
                  </a:lnTo>
                  <a:lnTo>
                    <a:pt x="2965" y="319"/>
                  </a:lnTo>
                  <a:lnTo>
                    <a:pt x="2945" y="299"/>
                  </a:lnTo>
                  <a:lnTo>
                    <a:pt x="2905" y="259"/>
                  </a:lnTo>
                  <a:lnTo>
                    <a:pt x="2866" y="220"/>
                  </a:lnTo>
                  <a:cubicBezTo>
                    <a:pt x="2846" y="220"/>
                    <a:pt x="2846" y="200"/>
                    <a:pt x="2806" y="200"/>
                  </a:cubicBezTo>
                  <a:cubicBezTo>
                    <a:pt x="2786" y="200"/>
                    <a:pt x="2786" y="160"/>
                    <a:pt x="2766" y="160"/>
                  </a:cubicBezTo>
                  <a:cubicBezTo>
                    <a:pt x="2746" y="160"/>
                    <a:pt x="2746" y="140"/>
                    <a:pt x="2706" y="140"/>
                  </a:cubicBezTo>
                  <a:cubicBezTo>
                    <a:pt x="2686" y="140"/>
                    <a:pt x="2686" y="120"/>
                    <a:pt x="2667" y="120"/>
                  </a:cubicBezTo>
                  <a:cubicBezTo>
                    <a:pt x="2647" y="120"/>
                    <a:pt x="2647" y="100"/>
                    <a:pt x="2607" y="100"/>
                  </a:cubicBezTo>
                  <a:cubicBezTo>
                    <a:pt x="2607" y="100"/>
                    <a:pt x="2587" y="100"/>
                    <a:pt x="2587" y="61"/>
                  </a:cubicBezTo>
                  <a:cubicBezTo>
                    <a:pt x="2567" y="61"/>
                    <a:pt x="2567" y="41"/>
                    <a:pt x="2547" y="41"/>
                  </a:cubicBezTo>
                  <a:cubicBezTo>
                    <a:pt x="2507" y="41"/>
                    <a:pt x="2507" y="21"/>
                    <a:pt x="2488" y="21"/>
                  </a:cubicBezTo>
                  <a:lnTo>
                    <a:pt x="2468" y="21"/>
                  </a:lnTo>
                  <a:cubicBezTo>
                    <a:pt x="2448" y="21"/>
                    <a:pt x="2448" y="21"/>
                    <a:pt x="2408"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21"/>
            <p:cNvSpPr/>
            <p:nvPr/>
          </p:nvSpPr>
          <p:spPr>
            <a:xfrm>
              <a:off x="5616878" y="3500928"/>
              <a:ext cx="84144" cy="108738"/>
            </a:xfrm>
            <a:custGeom>
              <a:avLst/>
              <a:gdLst/>
              <a:ahLst/>
              <a:cxnLst/>
              <a:rect l="l" t="t" r="r" b="b"/>
              <a:pathLst>
                <a:path w="2501" h="3232" extrusionOk="0">
                  <a:moveTo>
                    <a:pt x="691" y="1"/>
                  </a:moveTo>
                  <a:cubicBezTo>
                    <a:pt x="281" y="1"/>
                    <a:pt x="0" y="319"/>
                    <a:pt x="14" y="892"/>
                  </a:cubicBezTo>
                  <a:cubicBezTo>
                    <a:pt x="14" y="1688"/>
                    <a:pt x="571" y="2662"/>
                    <a:pt x="1267" y="3060"/>
                  </a:cubicBezTo>
                  <a:cubicBezTo>
                    <a:pt x="1459" y="3176"/>
                    <a:pt x="1644" y="3231"/>
                    <a:pt x="1810" y="3231"/>
                  </a:cubicBezTo>
                  <a:cubicBezTo>
                    <a:pt x="2211" y="3231"/>
                    <a:pt x="2501" y="2907"/>
                    <a:pt x="2501" y="2344"/>
                  </a:cubicBezTo>
                  <a:cubicBezTo>
                    <a:pt x="2501" y="1548"/>
                    <a:pt x="1964" y="574"/>
                    <a:pt x="1267" y="176"/>
                  </a:cubicBezTo>
                  <a:cubicBezTo>
                    <a:pt x="1061" y="58"/>
                    <a:pt x="864" y="1"/>
                    <a:pt x="691"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21"/>
            <p:cNvSpPr/>
            <p:nvPr/>
          </p:nvSpPr>
          <p:spPr>
            <a:xfrm>
              <a:off x="5626702" y="3498809"/>
              <a:ext cx="74320" cy="107090"/>
            </a:xfrm>
            <a:custGeom>
              <a:avLst/>
              <a:gdLst/>
              <a:ahLst/>
              <a:cxnLst/>
              <a:rect l="l" t="t" r="r" b="b"/>
              <a:pathLst>
                <a:path w="2209" h="3183" fill="none" extrusionOk="0">
                  <a:moveTo>
                    <a:pt x="1" y="199"/>
                  </a:moveTo>
                  <a:cubicBezTo>
                    <a:pt x="219" y="0"/>
                    <a:pt x="577" y="0"/>
                    <a:pt x="975" y="219"/>
                  </a:cubicBezTo>
                  <a:cubicBezTo>
                    <a:pt x="1672" y="617"/>
                    <a:pt x="2209" y="1591"/>
                    <a:pt x="2209" y="2387"/>
                  </a:cubicBezTo>
                  <a:cubicBezTo>
                    <a:pt x="2209" y="2785"/>
                    <a:pt x="2069" y="3044"/>
                    <a:pt x="1831" y="3183"/>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21"/>
            <p:cNvSpPr/>
            <p:nvPr/>
          </p:nvSpPr>
          <p:spPr>
            <a:xfrm>
              <a:off x="5622699" y="3522225"/>
              <a:ext cx="56926" cy="75666"/>
            </a:xfrm>
            <a:custGeom>
              <a:avLst/>
              <a:gdLst/>
              <a:ahLst/>
              <a:cxnLst/>
              <a:rect l="l" t="t" r="r" b="b"/>
              <a:pathLst>
                <a:path w="1692" h="2249" extrusionOk="0">
                  <a:moveTo>
                    <a:pt x="27" y="143"/>
                  </a:moveTo>
                  <a:cubicBezTo>
                    <a:pt x="17" y="146"/>
                    <a:pt x="9" y="151"/>
                    <a:pt x="0" y="159"/>
                  </a:cubicBezTo>
                  <a:lnTo>
                    <a:pt x="27" y="143"/>
                  </a:lnTo>
                  <a:close/>
                  <a:moveTo>
                    <a:pt x="319" y="0"/>
                  </a:moveTo>
                  <a:cubicBezTo>
                    <a:pt x="299" y="0"/>
                    <a:pt x="299" y="0"/>
                    <a:pt x="279" y="20"/>
                  </a:cubicBezTo>
                  <a:cubicBezTo>
                    <a:pt x="239" y="20"/>
                    <a:pt x="219" y="40"/>
                    <a:pt x="199" y="40"/>
                  </a:cubicBezTo>
                  <a:lnTo>
                    <a:pt x="27" y="143"/>
                  </a:lnTo>
                  <a:lnTo>
                    <a:pt x="27" y="143"/>
                  </a:lnTo>
                  <a:cubicBezTo>
                    <a:pt x="41" y="140"/>
                    <a:pt x="57" y="140"/>
                    <a:pt x="80" y="140"/>
                  </a:cubicBezTo>
                  <a:cubicBezTo>
                    <a:pt x="100" y="140"/>
                    <a:pt x="100" y="140"/>
                    <a:pt x="120" y="120"/>
                  </a:cubicBezTo>
                  <a:lnTo>
                    <a:pt x="378" y="120"/>
                  </a:lnTo>
                  <a:cubicBezTo>
                    <a:pt x="398" y="120"/>
                    <a:pt x="418" y="140"/>
                    <a:pt x="438" y="140"/>
                  </a:cubicBezTo>
                  <a:cubicBezTo>
                    <a:pt x="478" y="140"/>
                    <a:pt x="498" y="159"/>
                    <a:pt x="537" y="159"/>
                  </a:cubicBezTo>
                  <a:cubicBezTo>
                    <a:pt x="577" y="199"/>
                    <a:pt x="597" y="199"/>
                    <a:pt x="637" y="219"/>
                  </a:cubicBezTo>
                  <a:cubicBezTo>
                    <a:pt x="677" y="239"/>
                    <a:pt x="696" y="259"/>
                    <a:pt x="736" y="259"/>
                  </a:cubicBezTo>
                  <a:lnTo>
                    <a:pt x="816" y="338"/>
                  </a:lnTo>
                  <a:lnTo>
                    <a:pt x="895" y="418"/>
                  </a:lnTo>
                  <a:lnTo>
                    <a:pt x="975" y="498"/>
                  </a:lnTo>
                  <a:cubicBezTo>
                    <a:pt x="995" y="518"/>
                    <a:pt x="1015" y="537"/>
                    <a:pt x="1035" y="597"/>
                  </a:cubicBezTo>
                  <a:cubicBezTo>
                    <a:pt x="1074" y="617"/>
                    <a:pt x="1094" y="657"/>
                    <a:pt x="1114" y="697"/>
                  </a:cubicBezTo>
                  <a:cubicBezTo>
                    <a:pt x="1134" y="716"/>
                    <a:pt x="1174" y="736"/>
                    <a:pt x="1194" y="796"/>
                  </a:cubicBezTo>
                  <a:cubicBezTo>
                    <a:pt x="1214" y="816"/>
                    <a:pt x="1214" y="836"/>
                    <a:pt x="1234" y="836"/>
                  </a:cubicBezTo>
                  <a:cubicBezTo>
                    <a:pt x="1234" y="856"/>
                    <a:pt x="1273" y="856"/>
                    <a:pt x="1273" y="895"/>
                  </a:cubicBezTo>
                  <a:cubicBezTo>
                    <a:pt x="1273" y="895"/>
                    <a:pt x="1273" y="915"/>
                    <a:pt x="1293" y="915"/>
                  </a:cubicBezTo>
                  <a:cubicBezTo>
                    <a:pt x="1313" y="935"/>
                    <a:pt x="1313" y="955"/>
                    <a:pt x="1333" y="995"/>
                  </a:cubicBezTo>
                  <a:cubicBezTo>
                    <a:pt x="1373" y="1015"/>
                    <a:pt x="1373" y="1055"/>
                    <a:pt x="1393" y="1094"/>
                  </a:cubicBezTo>
                  <a:cubicBezTo>
                    <a:pt x="1413" y="1114"/>
                    <a:pt x="1413" y="1154"/>
                    <a:pt x="1433" y="1194"/>
                  </a:cubicBezTo>
                  <a:cubicBezTo>
                    <a:pt x="1472" y="1214"/>
                    <a:pt x="1472" y="1254"/>
                    <a:pt x="1472" y="1293"/>
                  </a:cubicBezTo>
                  <a:cubicBezTo>
                    <a:pt x="1472" y="1313"/>
                    <a:pt x="1492" y="1353"/>
                    <a:pt x="1492" y="1393"/>
                  </a:cubicBezTo>
                  <a:cubicBezTo>
                    <a:pt x="1492" y="1413"/>
                    <a:pt x="1512" y="1452"/>
                    <a:pt x="1512" y="1492"/>
                  </a:cubicBezTo>
                  <a:cubicBezTo>
                    <a:pt x="1512" y="1512"/>
                    <a:pt x="1512" y="1552"/>
                    <a:pt x="1532" y="1592"/>
                  </a:cubicBezTo>
                  <a:lnTo>
                    <a:pt x="1532" y="1691"/>
                  </a:lnTo>
                  <a:lnTo>
                    <a:pt x="1532" y="1791"/>
                  </a:lnTo>
                  <a:cubicBezTo>
                    <a:pt x="1532" y="1811"/>
                    <a:pt x="1532" y="1830"/>
                    <a:pt x="1512" y="1850"/>
                  </a:cubicBezTo>
                  <a:cubicBezTo>
                    <a:pt x="1512" y="1890"/>
                    <a:pt x="1512" y="1910"/>
                    <a:pt x="1492" y="1930"/>
                  </a:cubicBezTo>
                  <a:lnTo>
                    <a:pt x="1492" y="1950"/>
                  </a:lnTo>
                  <a:cubicBezTo>
                    <a:pt x="1492" y="1990"/>
                    <a:pt x="1472" y="2009"/>
                    <a:pt x="1472" y="2029"/>
                  </a:cubicBezTo>
                  <a:cubicBezTo>
                    <a:pt x="1472" y="2049"/>
                    <a:pt x="1433" y="2089"/>
                    <a:pt x="1433" y="2109"/>
                  </a:cubicBezTo>
                  <a:cubicBezTo>
                    <a:pt x="1433" y="2129"/>
                    <a:pt x="1413" y="2129"/>
                    <a:pt x="1413" y="2149"/>
                  </a:cubicBezTo>
                  <a:lnTo>
                    <a:pt x="1393" y="2189"/>
                  </a:lnTo>
                  <a:lnTo>
                    <a:pt x="1492" y="2129"/>
                  </a:lnTo>
                  <a:cubicBezTo>
                    <a:pt x="1512" y="2129"/>
                    <a:pt x="1512" y="2109"/>
                    <a:pt x="1532" y="2109"/>
                  </a:cubicBezTo>
                  <a:lnTo>
                    <a:pt x="1572" y="2089"/>
                  </a:lnTo>
                  <a:lnTo>
                    <a:pt x="1592" y="2049"/>
                  </a:lnTo>
                  <a:lnTo>
                    <a:pt x="1612" y="2029"/>
                  </a:lnTo>
                  <a:cubicBezTo>
                    <a:pt x="1631" y="2009"/>
                    <a:pt x="1631" y="2009"/>
                    <a:pt x="1631" y="1990"/>
                  </a:cubicBezTo>
                  <a:cubicBezTo>
                    <a:pt x="1671" y="1950"/>
                    <a:pt x="1671" y="1930"/>
                    <a:pt x="1671" y="1910"/>
                  </a:cubicBezTo>
                  <a:cubicBezTo>
                    <a:pt x="1671" y="1890"/>
                    <a:pt x="1691" y="1890"/>
                    <a:pt x="1691" y="1850"/>
                  </a:cubicBezTo>
                  <a:lnTo>
                    <a:pt x="1691" y="1830"/>
                  </a:lnTo>
                  <a:lnTo>
                    <a:pt x="1691" y="1811"/>
                  </a:lnTo>
                  <a:lnTo>
                    <a:pt x="1691" y="1751"/>
                  </a:lnTo>
                  <a:lnTo>
                    <a:pt x="1691" y="1731"/>
                  </a:lnTo>
                  <a:lnTo>
                    <a:pt x="1691" y="1711"/>
                  </a:lnTo>
                  <a:lnTo>
                    <a:pt x="1691" y="1651"/>
                  </a:lnTo>
                  <a:lnTo>
                    <a:pt x="1691" y="1632"/>
                  </a:lnTo>
                  <a:lnTo>
                    <a:pt x="1691" y="1592"/>
                  </a:lnTo>
                  <a:lnTo>
                    <a:pt x="1691" y="1532"/>
                  </a:lnTo>
                  <a:lnTo>
                    <a:pt x="1691" y="1492"/>
                  </a:lnTo>
                  <a:lnTo>
                    <a:pt x="1691" y="1452"/>
                  </a:lnTo>
                  <a:lnTo>
                    <a:pt x="1691" y="1433"/>
                  </a:lnTo>
                  <a:lnTo>
                    <a:pt x="1691" y="1393"/>
                  </a:lnTo>
                  <a:lnTo>
                    <a:pt x="1691" y="1333"/>
                  </a:lnTo>
                  <a:lnTo>
                    <a:pt x="1691" y="1293"/>
                  </a:lnTo>
                  <a:lnTo>
                    <a:pt x="1691" y="1234"/>
                  </a:lnTo>
                  <a:lnTo>
                    <a:pt x="1691" y="1214"/>
                  </a:lnTo>
                  <a:lnTo>
                    <a:pt x="1691" y="1194"/>
                  </a:lnTo>
                  <a:cubicBezTo>
                    <a:pt x="1691" y="1154"/>
                    <a:pt x="1691" y="1154"/>
                    <a:pt x="1671" y="1134"/>
                  </a:cubicBezTo>
                  <a:lnTo>
                    <a:pt x="1671" y="1114"/>
                  </a:lnTo>
                  <a:cubicBezTo>
                    <a:pt x="1671" y="1094"/>
                    <a:pt x="1671" y="1094"/>
                    <a:pt x="1631" y="1055"/>
                  </a:cubicBezTo>
                  <a:cubicBezTo>
                    <a:pt x="1631" y="1035"/>
                    <a:pt x="1631" y="1035"/>
                    <a:pt x="1612" y="1015"/>
                  </a:cubicBezTo>
                  <a:lnTo>
                    <a:pt x="1612" y="995"/>
                  </a:lnTo>
                  <a:cubicBezTo>
                    <a:pt x="1612" y="955"/>
                    <a:pt x="1612" y="955"/>
                    <a:pt x="1592" y="935"/>
                  </a:cubicBezTo>
                  <a:cubicBezTo>
                    <a:pt x="1592" y="935"/>
                    <a:pt x="1592" y="915"/>
                    <a:pt x="1572" y="915"/>
                  </a:cubicBezTo>
                  <a:cubicBezTo>
                    <a:pt x="1572" y="895"/>
                    <a:pt x="1532" y="895"/>
                    <a:pt x="1532" y="856"/>
                  </a:cubicBezTo>
                  <a:cubicBezTo>
                    <a:pt x="1532" y="836"/>
                    <a:pt x="1512" y="836"/>
                    <a:pt x="1512" y="816"/>
                  </a:cubicBezTo>
                  <a:lnTo>
                    <a:pt x="1492" y="796"/>
                  </a:lnTo>
                  <a:cubicBezTo>
                    <a:pt x="1492" y="756"/>
                    <a:pt x="1472" y="756"/>
                    <a:pt x="1472" y="736"/>
                  </a:cubicBezTo>
                  <a:cubicBezTo>
                    <a:pt x="1472" y="736"/>
                    <a:pt x="1472" y="716"/>
                    <a:pt x="1433" y="716"/>
                  </a:cubicBezTo>
                  <a:cubicBezTo>
                    <a:pt x="1433" y="697"/>
                    <a:pt x="1413" y="697"/>
                    <a:pt x="1413" y="657"/>
                  </a:cubicBezTo>
                  <a:cubicBezTo>
                    <a:pt x="1393" y="637"/>
                    <a:pt x="1393" y="617"/>
                    <a:pt x="1373" y="617"/>
                  </a:cubicBezTo>
                  <a:cubicBezTo>
                    <a:pt x="1333" y="597"/>
                    <a:pt x="1313" y="557"/>
                    <a:pt x="1313" y="537"/>
                  </a:cubicBezTo>
                  <a:lnTo>
                    <a:pt x="1273" y="498"/>
                  </a:lnTo>
                  <a:cubicBezTo>
                    <a:pt x="1273" y="458"/>
                    <a:pt x="1234" y="458"/>
                    <a:pt x="1234" y="438"/>
                  </a:cubicBezTo>
                  <a:cubicBezTo>
                    <a:pt x="1234" y="418"/>
                    <a:pt x="1214" y="418"/>
                    <a:pt x="1214" y="398"/>
                  </a:cubicBezTo>
                  <a:cubicBezTo>
                    <a:pt x="1214" y="358"/>
                    <a:pt x="1194" y="358"/>
                    <a:pt x="1194" y="338"/>
                  </a:cubicBezTo>
                  <a:lnTo>
                    <a:pt x="1174" y="319"/>
                  </a:lnTo>
                  <a:lnTo>
                    <a:pt x="1114" y="259"/>
                  </a:lnTo>
                  <a:cubicBezTo>
                    <a:pt x="1114" y="259"/>
                    <a:pt x="1094" y="259"/>
                    <a:pt x="1094" y="239"/>
                  </a:cubicBezTo>
                  <a:cubicBezTo>
                    <a:pt x="1074" y="239"/>
                    <a:pt x="1074" y="219"/>
                    <a:pt x="1035" y="219"/>
                  </a:cubicBezTo>
                  <a:lnTo>
                    <a:pt x="1015" y="199"/>
                  </a:lnTo>
                  <a:lnTo>
                    <a:pt x="995" y="199"/>
                  </a:lnTo>
                  <a:cubicBezTo>
                    <a:pt x="975" y="199"/>
                    <a:pt x="975" y="159"/>
                    <a:pt x="935" y="159"/>
                  </a:cubicBezTo>
                  <a:lnTo>
                    <a:pt x="915" y="140"/>
                  </a:lnTo>
                  <a:cubicBezTo>
                    <a:pt x="895" y="140"/>
                    <a:pt x="895" y="120"/>
                    <a:pt x="876" y="120"/>
                  </a:cubicBezTo>
                  <a:cubicBezTo>
                    <a:pt x="836" y="120"/>
                    <a:pt x="836" y="100"/>
                    <a:pt x="816" y="100"/>
                  </a:cubicBezTo>
                  <a:cubicBezTo>
                    <a:pt x="816" y="100"/>
                    <a:pt x="796" y="100"/>
                    <a:pt x="796" y="60"/>
                  </a:cubicBezTo>
                  <a:cubicBezTo>
                    <a:pt x="776" y="60"/>
                    <a:pt x="776" y="40"/>
                    <a:pt x="736" y="40"/>
                  </a:cubicBezTo>
                  <a:lnTo>
                    <a:pt x="716" y="40"/>
                  </a:lnTo>
                  <a:cubicBezTo>
                    <a:pt x="716" y="40"/>
                    <a:pt x="696" y="40"/>
                    <a:pt x="696" y="20"/>
                  </a:cubicBezTo>
                  <a:cubicBezTo>
                    <a:pt x="677" y="20"/>
                    <a:pt x="677" y="20"/>
                    <a:pt x="677" y="0"/>
                  </a:cubicBezTo>
                  <a:close/>
                  <a:moveTo>
                    <a:pt x="1393" y="2189"/>
                  </a:moveTo>
                  <a:lnTo>
                    <a:pt x="1293" y="2248"/>
                  </a:lnTo>
                  <a:cubicBezTo>
                    <a:pt x="1313" y="2248"/>
                    <a:pt x="1313" y="2248"/>
                    <a:pt x="1333" y="2228"/>
                  </a:cubicBezTo>
                  <a:lnTo>
                    <a:pt x="1373" y="2208"/>
                  </a:lnTo>
                  <a:lnTo>
                    <a:pt x="1393" y="2189"/>
                  </a:lnTo>
                  <a:lnTo>
                    <a:pt x="1393" y="2189"/>
                  </a:ln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21"/>
            <p:cNvSpPr/>
            <p:nvPr/>
          </p:nvSpPr>
          <p:spPr>
            <a:xfrm>
              <a:off x="5609981" y="3521754"/>
              <a:ext cx="61603" cy="79905"/>
            </a:xfrm>
            <a:custGeom>
              <a:avLst/>
              <a:gdLst/>
              <a:ahLst/>
              <a:cxnLst/>
              <a:rect l="l" t="t" r="r" b="b"/>
              <a:pathLst>
                <a:path w="1831" h="2375" extrusionOk="0">
                  <a:moveTo>
                    <a:pt x="498" y="1"/>
                  </a:moveTo>
                  <a:cubicBezTo>
                    <a:pt x="205" y="1"/>
                    <a:pt x="0" y="234"/>
                    <a:pt x="0" y="651"/>
                  </a:cubicBezTo>
                  <a:cubicBezTo>
                    <a:pt x="0" y="1248"/>
                    <a:pt x="418" y="1944"/>
                    <a:pt x="915" y="2242"/>
                  </a:cubicBezTo>
                  <a:cubicBezTo>
                    <a:pt x="1065" y="2332"/>
                    <a:pt x="1207" y="2375"/>
                    <a:pt x="1333" y="2375"/>
                  </a:cubicBezTo>
                  <a:cubicBezTo>
                    <a:pt x="1626" y="2375"/>
                    <a:pt x="1830" y="2142"/>
                    <a:pt x="1830" y="1725"/>
                  </a:cubicBezTo>
                  <a:cubicBezTo>
                    <a:pt x="1830" y="1128"/>
                    <a:pt x="1413" y="432"/>
                    <a:pt x="915" y="134"/>
                  </a:cubicBezTo>
                  <a:cubicBezTo>
                    <a:pt x="766" y="44"/>
                    <a:pt x="624" y="1"/>
                    <a:pt x="498" y="1"/>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21"/>
            <p:cNvSpPr/>
            <p:nvPr/>
          </p:nvSpPr>
          <p:spPr>
            <a:xfrm>
              <a:off x="5614658" y="3520206"/>
              <a:ext cx="56926" cy="81015"/>
            </a:xfrm>
            <a:custGeom>
              <a:avLst/>
              <a:gdLst/>
              <a:ahLst/>
              <a:cxnLst/>
              <a:rect l="l" t="t" r="r" b="b"/>
              <a:pathLst>
                <a:path w="1692" h="2408" fill="none" extrusionOk="0">
                  <a:moveTo>
                    <a:pt x="1" y="219"/>
                  </a:moveTo>
                  <a:cubicBezTo>
                    <a:pt x="180" y="21"/>
                    <a:pt x="458" y="1"/>
                    <a:pt x="776" y="180"/>
                  </a:cubicBezTo>
                  <a:cubicBezTo>
                    <a:pt x="1274" y="478"/>
                    <a:pt x="1691" y="1174"/>
                    <a:pt x="1691" y="1771"/>
                  </a:cubicBezTo>
                  <a:cubicBezTo>
                    <a:pt x="1691" y="2169"/>
                    <a:pt x="1492" y="2388"/>
                    <a:pt x="1234" y="2408"/>
                  </a:cubicBezTo>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21"/>
            <p:cNvSpPr/>
            <p:nvPr/>
          </p:nvSpPr>
          <p:spPr>
            <a:xfrm>
              <a:off x="5620007" y="3562767"/>
              <a:ext cx="34855" cy="25637"/>
            </a:xfrm>
            <a:custGeom>
              <a:avLst/>
              <a:gdLst/>
              <a:ahLst/>
              <a:cxnLst/>
              <a:rect l="l" t="t" r="r" b="b"/>
              <a:pathLst>
                <a:path w="1036" h="762" extrusionOk="0">
                  <a:moveTo>
                    <a:pt x="58" y="1"/>
                  </a:moveTo>
                  <a:cubicBezTo>
                    <a:pt x="33" y="1"/>
                    <a:pt x="1" y="19"/>
                    <a:pt x="1" y="49"/>
                  </a:cubicBezTo>
                  <a:lnTo>
                    <a:pt x="1" y="88"/>
                  </a:lnTo>
                  <a:cubicBezTo>
                    <a:pt x="1" y="128"/>
                    <a:pt x="21" y="208"/>
                    <a:pt x="80" y="228"/>
                  </a:cubicBezTo>
                  <a:lnTo>
                    <a:pt x="975" y="745"/>
                  </a:lnTo>
                  <a:cubicBezTo>
                    <a:pt x="981" y="756"/>
                    <a:pt x="989" y="761"/>
                    <a:pt x="997" y="761"/>
                  </a:cubicBezTo>
                  <a:cubicBezTo>
                    <a:pt x="1015" y="761"/>
                    <a:pt x="1035" y="733"/>
                    <a:pt x="1035" y="705"/>
                  </a:cubicBezTo>
                  <a:lnTo>
                    <a:pt x="1035" y="685"/>
                  </a:lnTo>
                  <a:cubicBezTo>
                    <a:pt x="1035" y="625"/>
                    <a:pt x="1015" y="546"/>
                    <a:pt x="975" y="526"/>
                  </a:cubicBezTo>
                  <a:lnTo>
                    <a:pt x="80" y="9"/>
                  </a:lnTo>
                  <a:cubicBezTo>
                    <a:pt x="75" y="3"/>
                    <a:pt x="67" y="1"/>
                    <a:pt x="58" y="1"/>
                  </a:cubicBezTo>
                  <a:close/>
                </a:path>
              </a:pathLst>
            </a:custGeom>
            <a:solidFill>
              <a:srgbClr val="20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21"/>
            <p:cNvSpPr/>
            <p:nvPr/>
          </p:nvSpPr>
          <p:spPr>
            <a:xfrm>
              <a:off x="5620007" y="3536019"/>
              <a:ext cx="34855" cy="25603"/>
            </a:xfrm>
            <a:custGeom>
              <a:avLst/>
              <a:gdLst/>
              <a:ahLst/>
              <a:cxnLst/>
              <a:rect l="l" t="t" r="r" b="b"/>
              <a:pathLst>
                <a:path w="1036" h="761" extrusionOk="0">
                  <a:moveTo>
                    <a:pt x="58" y="0"/>
                  </a:moveTo>
                  <a:cubicBezTo>
                    <a:pt x="33" y="0"/>
                    <a:pt x="1" y="19"/>
                    <a:pt x="1" y="48"/>
                  </a:cubicBezTo>
                  <a:lnTo>
                    <a:pt x="1" y="88"/>
                  </a:lnTo>
                  <a:cubicBezTo>
                    <a:pt x="1" y="127"/>
                    <a:pt x="21" y="207"/>
                    <a:pt x="80" y="227"/>
                  </a:cubicBezTo>
                  <a:lnTo>
                    <a:pt x="975" y="744"/>
                  </a:lnTo>
                  <a:cubicBezTo>
                    <a:pt x="981" y="756"/>
                    <a:pt x="989" y="761"/>
                    <a:pt x="997" y="761"/>
                  </a:cubicBezTo>
                  <a:cubicBezTo>
                    <a:pt x="1015" y="761"/>
                    <a:pt x="1035" y="732"/>
                    <a:pt x="1035" y="704"/>
                  </a:cubicBezTo>
                  <a:lnTo>
                    <a:pt x="1035" y="684"/>
                  </a:lnTo>
                  <a:cubicBezTo>
                    <a:pt x="1035" y="625"/>
                    <a:pt x="1015" y="545"/>
                    <a:pt x="975" y="525"/>
                  </a:cubicBezTo>
                  <a:lnTo>
                    <a:pt x="80" y="8"/>
                  </a:lnTo>
                  <a:cubicBezTo>
                    <a:pt x="75" y="3"/>
                    <a:pt x="67" y="0"/>
                    <a:pt x="58" y="0"/>
                  </a:cubicBezTo>
                  <a:close/>
                </a:path>
              </a:pathLst>
            </a:custGeom>
            <a:solidFill>
              <a:srgbClr val="20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21"/>
            <p:cNvSpPr/>
            <p:nvPr/>
          </p:nvSpPr>
          <p:spPr>
            <a:xfrm>
              <a:off x="5614658" y="3545305"/>
              <a:ext cx="45554" cy="31828"/>
            </a:xfrm>
            <a:custGeom>
              <a:avLst/>
              <a:gdLst/>
              <a:ahLst/>
              <a:cxnLst/>
              <a:rect l="l" t="t" r="r" b="b"/>
              <a:pathLst>
                <a:path w="1354" h="946" extrusionOk="0">
                  <a:moveTo>
                    <a:pt x="54" y="1"/>
                  </a:moveTo>
                  <a:cubicBezTo>
                    <a:pt x="26" y="1"/>
                    <a:pt x="1" y="31"/>
                    <a:pt x="1" y="70"/>
                  </a:cubicBezTo>
                  <a:cubicBezTo>
                    <a:pt x="1" y="150"/>
                    <a:pt x="60" y="229"/>
                    <a:pt x="100" y="249"/>
                  </a:cubicBezTo>
                  <a:lnTo>
                    <a:pt x="1254" y="926"/>
                  </a:lnTo>
                  <a:cubicBezTo>
                    <a:pt x="1267" y="939"/>
                    <a:pt x="1282" y="946"/>
                    <a:pt x="1297" y="946"/>
                  </a:cubicBezTo>
                  <a:cubicBezTo>
                    <a:pt x="1327" y="946"/>
                    <a:pt x="1353" y="919"/>
                    <a:pt x="1353" y="866"/>
                  </a:cubicBezTo>
                  <a:cubicBezTo>
                    <a:pt x="1353" y="806"/>
                    <a:pt x="1294" y="727"/>
                    <a:pt x="1254" y="707"/>
                  </a:cubicBezTo>
                  <a:lnTo>
                    <a:pt x="100" y="30"/>
                  </a:lnTo>
                  <a:cubicBezTo>
                    <a:pt x="86" y="10"/>
                    <a:pt x="70" y="1"/>
                    <a:pt x="54" y="1"/>
                  </a:cubicBezTo>
                  <a:close/>
                </a:path>
              </a:pathLst>
            </a:custGeom>
            <a:solidFill>
              <a:srgbClr val="201A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21"/>
            <p:cNvSpPr/>
            <p:nvPr/>
          </p:nvSpPr>
          <p:spPr>
            <a:xfrm>
              <a:off x="5622699" y="3522225"/>
              <a:ext cx="56926" cy="75666"/>
            </a:xfrm>
            <a:custGeom>
              <a:avLst/>
              <a:gdLst/>
              <a:ahLst/>
              <a:cxnLst/>
              <a:rect l="l" t="t" r="r" b="b"/>
              <a:pathLst>
                <a:path w="1692" h="2249" fill="none" extrusionOk="0">
                  <a:moveTo>
                    <a:pt x="1691" y="1532"/>
                  </a:moveTo>
                  <a:lnTo>
                    <a:pt x="1691" y="1492"/>
                  </a:lnTo>
                  <a:lnTo>
                    <a:pt x="1691" y="1452"/>
                  </a:lnTo>
                  <a:lnTo>
                    <a:pt x="1691" y="1452"/>
                  </a:lnTo>
                  <a:lnTo>
                    <a:pt x="1691" y="1433"/>
                  </a:lnTo>
                  <a:lnTo>
                    <a:pt x="1691" y="1393"/>
                  </a:lnTo>
                  <a:lnTo>
                    <a:pt x="1691" y="1333"/>
                  </a:lnTo>
                  <a:lnTo>
                    <a:pt x="1691" y="1333"/>
                  </a:lnTo>
                  <a:lnTo>
                    <a:pt x="1691" y="1333"/>
                  </a:lnTo>
                  <a:lnTo>
                    <a:pt x="1691" y="1293"/>
                  </a:lnTo>
                  <a:lnTo>
                    <a:pt x="1691" y="1234"/>
                  </a:lnTo>
                  <a:lnTo>
                    <a:pt x="1691" y="1214"/>
                  </a:lnTo>
                  <a:lnTo>
                    <a:pt x="1691" y="1214"/>
                  </a:lnTo>
                  <a:lnTo>
                    <a:pt x="1691" y="1194"/>
                  </a:lnTo>
                  <a:cubicBezTo>
                    <a:pt x="1691" y="1154"/>
                    <a:pt x="1691" y="1154"/>
                    <a:pt x="1671" y="1134"/>
                  </a:cubicBezTo>
                  <a:lnTo>
                    <a:pt x="1671" y="1114"/>
                  </a:lnTo>
                  <a:lnTo>
                    <a:pt x="1671" y="1114"/>
                  </a:lnTo>
                  <a:lnTo>
                    <a:pt x="1671" y="1114"/>
                  </a:lnTo>
                  <a:cubicBezTo>
                    <a:pt x="1671" y="1094"/>
                    <a:pt x="1671" y="1094"/>
                    <a:pt x="1631" y="1055"/>
                  </a:cubicBezTo>
                  <a:cubicBezTo>
                    <a:pt x="1631" y="1035"/>
                    <a:pt x="1631" y="1035"/>
                    <a:pt x="1612" y="1015"/>
                  </a:cubicBezTo>
                  <a:lnTo>
                    <a:pt x="1612" y="1015"/>
                  </a:lnTo>
                  <a:lnTo>
                    <a:pt x="1612" y="1015"/>
                  </a:lnTo>
                  <a:lnTo>
                    <a:pt x="1612" y="995"/>
                  </a:lnTo>
                  <a:cubicBezTo>
                    <a:pt x="1612" y="955"/>
                    <a:pt x="1612" y="955"/>
                    <a:pt x="1592" y="935"/>
                  </a:cubicBezTo>
                  <a:cubicBezTo>
                    <a:pt x="1592" y="935"/>
                    <a:pt x="1592" y="915"/>
                    <a:pt x="1572" y="915"/>
                  </a:cubicBezTo>
                  <a:lnTo>
                    <a:pt x="1572" y="915"/>
                  </a:lnTo>
                  <a:lnTo>
                    <a:pt x="1572" y="915"/>
                  </a:lnTo>
                  <a:cubicBezTo>
                    <a:pt x="1572" y="895"/>
                    <a:pt x="1532" y="895"/>
                    <a:pt x="1532" y="856"/>
                  </a:cubicBezTo>
                  <a:cubicBezTo>
                    <a:pt x="1532" y="836"/>
                    <a:pt x="1512" y="836"/>
                    <a:pt x="1512" y="816"/>
                  </a:cubicBezTo>
                  <a:lnTo>
                    <a:pt x="1512" y="816"/>
                  </a:lnTo>
                  <a:lnTo>
                    <a:pt x="1512" y="816"/>
                  </a:lnTo>
                  <a:lnTo>
                    <a:pt x="1492" y="796"/>
                  </a:lnTo>
                  <a:cubicBezTo>
                    <a:pt x="1492" y="756"/>
                    <a:pt x="1472" y="756"/>
                    <a:pt x="1472" y="736"/>
                  </a:cubicBezTo>
                  <a:cubicBezTo>
                    <a:pt x="1472" y="736"/>
                    <a:pt x="1472" y="716"/>
                    <a:pt x="1433" y="716"/>
                  </a:cubicBezTo>
                  <a:lnTo>
                    <a:pt x="1433" y="716"/>
                  </a:lnTo>
                  <a:cubicBezTo>
                    <a:pt x="1433" y="697"/>
                    <a:pt x="1413" y="697"/>
                    <a:pt x="1413" y="657"/>
                  </a:cubicBezTo>
                  <a:cubicBezTo>
                    <a:pt x="1393" y="637"/>
                    <a:pt x="1393" y="617"/>
                    <a:pt x="1373" y="617"/>
                  </a:cubicBezTo>
                  <a:lnTo>
                    <a:pt x="1373" y="617"/>
                  </a:lnTo>
                  <a:cubicBezTo>
                    <a:pt x="1333" y="597"/>
                    <a:pt x="1313" y="557"/>
                    <a:pt x="1313" y="537"/>
                  </a:cubicBezTo>
                  <a:lnTo>
                    <a:pt x="1313" y="537"/>
                  </a:lnTo>
                  <a:lnTo>
                    <a:pt x="1273" y="498"/>
                  </a:lnTo>
                  <a:cubicBezTo>
                    <a:pt x="1273" y="458"/>
                    <a:pt x="1234" y="458"/>
                    <a:pt x="1234" y="438"/>
                  </a:cubicBezTo>
                  <a:lnTo>
                    <a:pt x="1234" y="438"/>
                  </a:lnTo>
                  <a:lnTo>
                    <a:pt x="1234" y="438"/>
                  </a:lnTo>
                  <a:cubicBezTo>
                    <a:pt x="1234" y="418"/>
                    <a:pt x="1214" y="418"/>
                    <a:pt x="1214" y="398"/>
                  </a:cubicBezTo>
                  <a:cubicBezTo>
                    <a:pt x="1214" y="358"/>
                    <a:pt x="1194" y="358"/>
                    <a:pt x="1194" y="338"/>
                  </a:cubicBezTo>
                  <a:lnTo>
                    <a:pt x="1194" y="338"/>
                  </a:lnTo>
                  <a:lnTo>
                    <a:pt x="1194" y="338"/>
                  </a:lnTo>
                  <a:lnTo>
                    <a:pt x="1174" y="319"/>
                  </a:lnTo>
                  <a:lnTo>
                    <a:pt x="1114" y="259"/>
                  </a:lnTo>
                  <a:lnTo>
                    <a:pt x="1114" y="259"/>
                  </a:lnTo>
                  <a:lnTo>
                    <a:pt x="1114" y="259"/>
                  </a:lnTo>
                  <a:cubicBezTo>
                    <a:pt x="1114" y="259"/>
                    <a:pt x="1094" y="259"/>
                    <a:pt x="1094" y="239"/>
                  </a:cubicBezTo>
                  <a:cubicBezTo>
                    <a:pt x="1074" y="239"/>
                    <a:pt x="1074" y="219"/>
                    <a:pt x="1035" y="219"/>
                  </a:cubicBezTo>
                  <a:lnTo>
                    <a:pt x="1015" y="199"/>
                  </a:lnTo>
                  <a:lnTo>
                    <a:pt x="1015" y="199"/>
                  </a:lnTo>
                  <a:lnTo>
                    <a:pt x="995" y="199"/>
                  </a:lnTo>
                  <a:cubicBezTo>
                    <a:pt x="975" y="199"/>
                    <a:pt x="975" y="159"/>
                    <a:pt x="935" y="159"/>
                  </a:cubicBezTo>
                  <a:lnTo>
                    <a:pt x="915" y="140"/>
                  </a:lnTo>
                  <a:lnTo>
                    <a:pt x="915" y="140"/>
                  </a:lnTo>
                  <a:lnTo>
                    <a:pt x="915" y="140"/>
                  </a:lnTo>
                  <a:cubicBezTo>
                    <a:pt x="895" y="140"/>
                    <a:pt x="895" y="120"/>
                    <a:pt x="876" y="120"/>
                  </a:cubicBezTo>
                  <a:cubicBezTo>
                    <a:pt x="836" y="120"/>
                    <a:pt x="836" y="100"/>
                    <a:pt x="816" y="100"/>
                  </a:cubicBezTo>
                  <a:lnTo>
                    <a:pt x="816" y="100"/>
                  </a:lnTo>
                  <a:cubicBezTo>
                    <a:pt x="816" y="100"/>
                    <a:pt x="796" y="100"/>
                    <a:pt x="796" y="60"/>
                  </a:cubicBezTo>
                  <a:cubicBezTo>
                    <a:pt x="776" y="60"/>
                    <a:pt x="776" y="40"/>
                    <a:pt x="736" y="40"/>
                  </a:cubicBezTo>
                  <a:lnTo>
                    <a:pt x="716" y="40"/>
                  </a:lnTo>
                  <a:lnTo>
                    <a:pt x="716" y="40"/>
                  </a:lnTo>
                  <a:lnTo>
                    <a:pt x="716" y="40"/>
                  </a:lnTo>
                  <a:cubicBezTo>
                    <a:pt x="716" y="40"/>
                    <a:pt x="696" y="40"/>
                    <a:pt x="696" y="20"/>
                  </a:cubicBezTo>
                  <a:cubicBezTo>
                    <a:pt x="677" y="20"/>
                    <a:pt x="677" y="20"/>
                    <a:pt x="677" y="0"/>
                  </a:cubicBezTo>
                  <a:lnTo>
                    <a:pt x="677" y="0"/>
                  </a:lnTo>
                  <a:lnTo>
                    <a:pt x="677" y="0"/>
                  </a:lnTo>
                  <a:lnTo>
                    <a:pt x="637" y="0"/>
                  </a:lnTo>
                  <a:lnTo>
                    <a:pt x="597" y="0"/>
                  </a:lnTo>
                  <a:lnTo>
                    <a:pt x="577" y="0"/>
                  </a:lnTo>
                  <a:lnTo>
                    <a:pt x="577" y="0"/>
                  </a:lnTo>
                  <a:lnTo>
                    <a:pt x="577" y="0"/>
                  </a:lnTo>
                  <a:lnTo>
                    <a:pt x="517" y="0"/>
                  </a:lnTo>
                  <a:lnTo>
                    <a:pt x="498" y="0"/>
                  </a:lnTo>
                  <a:lnTo>
                    <a:pt x="498" y="0"/>
                  </a:lnTo>
                  <a:lnTo>
                    <a:pt x="498" y="0"/>
                  </a:lnTo>
                  <a:lnTo>
                    <a:pt x="438" y="0"/>
                  </a:lnTo>
                  <a:lnTo>
                    <a:pt x="418" y="0"/>
                  </a:lnTo>
                  <a:lnTo>
                    <a:pt x="398" y="0"/>
                  </a:lnTo>
                  <a:lnTo>
                    <a:pt x="378" y="0"/>
                  </a:lnTo>
                  <a:lnTo>
                    <a:pt x="319" y="0"/>
                  </a:lnTo>
                  <a:lnTo>
                    <a:pt x="319" y="0"/>
                  </a:lnTo>
                  <a:lnTo>
                    <a:pt x="319" y="0"/>
                  </a:lnTo>
                  <a:cubicBezTo>
                    <a:pt x="299" y="0"/>
                    <a:pt x="299" y="0"/>
                    <a:pt x="279" y="20"/>
                  </a:cubicBezTo>
                  <a:lnTo>
                    <a:pt x="279" y="20"/>
                  </a:lnTo>
                  <a:cubicBezTo>
                    <a:pt x="239" y="20"/>
                    <a:pt x="219" y="40"/>
                    <a:pt x="199" y="40"/>
                  </a:cubicBezTo>
                  <a:lnTo>
                    <a:pt x="0" y="159"/>
                  </a:lnTo>
                  <a:cubicBezTo>
                    <a:pt x="20" y="140"/>
                    <a:pt x="40" y="140"/>
                    <a:pt x="80" y="140"/>
                  </a:cubicBezTo>
                  <a:cubicBezTo>
                    <a:pt x="100" y="140"/>
                    <a:pt x="100" y="140"/>
                    <a:pt x="120" y="120"/>
                  </a:cubicBezTo>
                  <a:lnTo>
                    <a:pt x="120" y="120"/>
                  </a:lnTo>
                  <a:lnTo>
                    <a:pt x="199" y="120"/>
                  </a:lnTo>
                  <a:lnTo>
                    <a:pt x="219" y="120"/>
                  </a:lnTo>
                  <a:lnTo>
                    <a:pt x="299" y="120"/>
                  </a:lnTo>
                  <a:lnTo>
                    <a:pt x="299" y="120"/>
                  </a:lnTo>
                  <a:lnTo>
                    <a:pt x="378" y="120"/>
                  </a:lnTo>
                  <a:lnTo>
                    <a:pt x="378" y="120"/>
                  </a:lnTo>
                  <a:cubicBezTo>
                    <a:pt x="398" y="120"/>
                    <a:pt x="418" y="140"/>
                    <a:pt x="438" y="140"/>
                  </a:cubicBezTo>
                  <a:lnTo>
                    <a:pt x="438" y="140"/>
                  </a:lnTo>
                  <a:cubicBezTo>
                    <a:pt x="478" y="140"/>
                    <a:pt x="498" y="159"/>
                    <a:pt x="537" y="159"/>
                  </a:cubicBezTo>
                  <a:lnTo>
                    <a:pt x="537" y="159"/>
                  </a:lnTo>
                  <a:cubicBezTo>
                    <a:pt x="577" y="199"/>
                    <a:pt x="597" y="199"/>
                    <a:pt x="637" y="219"/>
                  </a:cubicBezTo>
                  <a:cubicBezTo>
                    <a:pt x="677" y="239"/>
                    <a:pt x="696" y="259"/>
                    <a:pt x="736" y="259"/>
                  </a:cubicBezTo>
                  <a:lnTo>
                    <a:pt x="736" y="259"/>
                  </a:lnTo>
                  <a:lnTo>
                    <a:pt x="816" y="338"/>
                  </a:lnTo>
                  <a:lnTo>
                    <a:pt x="816" y="338"/>
                  </a:lnTo>
                  <a:lnTo>
                    <a:pt x="895" y="418"/>
                  </a:lnTo>
                  <a:lnTo>
                    <a:pt x="895" y="418"/>
                  </a:lnTo>
                  <a:lnTo>
                    <a:pt x="975" y="498"/>
                  </a:lnTo>
                  <a:lnTo>
                    <a:pt x="975" y="498"/>
                  </a:lnTo>
                  <a:cubicBezTo>
                    <a:pt x="995" y="518"/>
                    <a:pt x="1015" y="537"/>
                    <a:pt x="1035" y="597"/>
                  </a:cubicBezTo>
                  <a:lnTo>
                    <a:pt x="1035" y="597"/>
                  </a:lnTo>
                  <a:cubicBezTo>
                    <a:pt x="1074" y="617"/>
                    <a:pt x="1094" y="657"/>
                    <a:pt x="1114" y="697"/>
                  </a:cubicBezTo>
                  <a:lnTo>
                    <a:pt x="1114" y="697"/>
                  </a:lnTo>
                  <a:lnTo>
                    <a:pt x="1114" y="697"/>
                  </a:lnTo>
                  <a:cubicBezTo>
                    <a:pt x="1134" y="716"/>
                    <a:pt x="1174" y="736"/>
                    <a:pt x="1194" y="796"/>
                  </a:cubicBezTo>
                  <a:cubicBezTo>
                    <a:pt x="1214" y="816"/>
                    <a:pt x="1214" y="836"/>
                    <a:pt x="1234" y="836"/>
                  </a:cubicBezTo>
                  <a:cubicBezTo>
                    <a:pt x="1234" y="856"/>
                    <a:pt x="1273" y="856"/>
                    <a:pt x="1273" y="895"/>
                  </a:cubicBezTo>
                  <a:cubicBezTo>
                    <a:pt x="1273" y="895"/>
                    <a:pt x="1273" y="915"/>
                    <a:pt x="1293" y="915"/>
                  </a:cubicBezTo>
                  <a:cubicBezTo>
                    <a:pt x="1313" y="935"/>
                    <a:pt x="1313" y="955"/>
                    <a:pt x="1333" y="995"/>
                  </a:cubicBezTo>
                  <a:lnTo>
                    <a:pt x="1333" y="995"/>
                  </a:lnTo>
                  <a:cubicBezTo>
                    <a:pt x="1373" y="1015"/>
                    <a:pt x="1373" y="1055"/>
                    <a:pt x="1393" y="1094"/>
                  </a:cubicBezTo>
                  <a:lnTo>
                    <a:pt x="1393" y="1094"/>
                  </a:lnTo>
                  <a:cubicBezTo>
                    <a:pt x="1413" y="1114"/>
                    <a:pt x="1413" y="1154"/>
                    <a:pt x="1433" y="1194"/>
                  </a:cubicBezTo>
                  <a:lnTo>
                    <a:pt x="1433" y="1194"/>
                  </a:lnTo>
                  <a:cubicBezTo>
                    <a:pt x="1472" y="1214"/>
                    <a:pt x="1472" y="1254"/>
                    <a:pt x="1472" y="1293"/>
                  </a:cubicBezTo>
                  <a:lnTo>
                    <a:pt x="1472" y="1293"/>
                  </a:lnTo>
                  <a:cubicBezTo>
                    <a:pt x="1472" y="1313"/>
                    <a:pt x="1492" y="1353"/>
                    <a:pt x="1492" y="1393"/>
                  </a:cubicBezTo>
                  <a:lnTo>
                    <a:pt x="1492" y="1393"/>
                  </a:lnTo>
                  <a:cubicBezTo>
                    <a:pt x="1492" y="1413"/>
                    <a:pt x="1512" y="1452"/>
                    <a:pt x="1512" y="1492"/>
                  </a:cubicBezTo>
                  <a:lnTo>
                    <a:pt x="1512" y="1492"/>
                  </a:lnTo>
                  <a:cubicBezTo>
                    <a:pt x="1512" y="1512"/>
                    <a:pt x="1512" y="1552"/>
                    <a:pt x="1532" y="1592"/>
                  </a:cubicBezTo>
                  <a:lnTo>
                    <a:pt x="1532" y="1592"/>
                  </a:lnTo>
                  <a:lnTo>
                    <a:pt x="1532" y="1691"/>
                  </a:lnTo>
                  <a:lnTo>
                    <a:pt x="1532" y="1791"/>
                  </a:lnTo>
                  <a:lnTo>
                    <a:pt x="1532" y="1791"/>
                  </a:lnTo>
                  <a:cubicBezTo>
                    <a:pt x="1532" y="1811"/>
                    <a:pt x="1532" y="1830"/>
                    <a:pt x="1512" y="1850"/>
                  </a:cubicBezTo>
                  <a:lnTo>
                    <a:pt x="1512" y="1850"/>
                  </a:lnTo>
                  <a:cubicBezTo>
                    <a:pt x="1512" y="1890"/>
                    <a:pt x="1512" y="1910"/>
                    <a:pt x="1492" y="1930"/>
                  </a:cubicBezTo>
                  <a:lnTo>
                    <a:pt x="1492" y="1950"/>
                  </a:lnTo>
                  <a:cubicBezTo>
                    <a:pt x="1492" y="1990"/>
                    <a:pt x="1472" y="2009"/>
                    <a:pt x="1472" y="2029"/>
                  </a:cubicBezTo>
                  <a:lnTo>
                    <a:pt x="1472" y="2029"/>
                  </a:lnTo>
                  <a:cubicBezTo>
                    <a:pt x="1472" y="2049"/>
                    <a:pt x="1433" y="2089"/>
                    <a:pt x="1433" y="2109"/>
                  </a:cubicBezTo>
                  <a:lnTo>
                    <a:pt x="1433" y="2109"/>
                  </a:lnTo>
                  <a:cubicBezTo>
                    <a:pt x="1433" y="2129"/>
                    <a:pt x="1413" y="2129"/>
                    <a:pt x="1413" y="2149"/>
                  </a:cubicBezTo>
                  <a:lnTo>
                    <a:pt x="1393" y="2189"/>
                  </a:lnTo>
                  <a:lnTo>
                    <a:pt x="1373" y="2208"/>
                  </a:lnTo>
                  <a:lnTo>
                    <a:pt x="1333" y="2228"/>
                  </a:lnTo>
                  <a:cubicBezTo>
                    <a:pt x="1313" y="2248"/>
                    <a:pt x="1313" y="2248"/>
                    <a:pt x="1293" y="2248"/>
                  </a:cubicBezTo>
                  <a:lnTo>
                    <a:pt x="1293" y="2248"/>
                  </a:lnTo>
                  <a:lnTo>
                    <a:pt x="1293" y="2248"/>
                  </a:lnTo>
                  <a:lnTo>
                    <a:pt x="1293" y="2248"/>
                  </a:lnTo>
                  <a:lnTo>
                    <a:pt x="1492" y="2129"/>
                  </a:lnTo>
                  <a:cubicBezTo>
                    <a:pt x="1512" y="2129"/>
                    <a:pt x="1512" y="2109"/>
                    <a:pt x="1532" y="2109"/>
                  </a:cubicBezTo>
                  <a:lnTo>
                    <a:pt x="1572" y="2089"/>
                  </a:lnTo>
                  <a:lnTo>
                    <a:pt x="1592" y="2049"/>
                  </a:lnTo>
                  <a:lnTo>
                    <a:pt x="1612" y="2029"/>
                  </a:lnTo>
                  <a:cubicBezTo>
                    <a:pt x="1631" y="2009"/>
                    <a:pt x="1631" y="2009"/>
                    <a:pt x="1631" y="1990"/>
                  </a:cubicBezTo>
                  <a:lnTo>
                    <a:pt x="1631" y="1990"/>
                  </a:lnTo>
                  <a:lnTo>
                    <a:pt x="1631" y="1990"/>
                  </a:lnTo>
                  <a:cubicBezTo>
                    <a:pt x="1671" y="1950"/>
                    <a:pt x="1671" y="1930"/>
                    <a:pt x="1671" y="1910"/>
                  </a:cubicBezTo>
                  <a:lnTo>
                    <a:pt x="1671" y="1910"/>
                  </a:lnTo>
                  <a:lnTo>
                    <a:pt x="1671" y="1910"/>
                  </a:lnTo>
                  <a:cubicBezTo>
                    <a:pt x="1671" y="1890"/>
                    <a:pt x="1691" y="1890"/>
                    <a:pt x="1691" y="1850"/>
                  </a:cubicBezTo>
                  <a:lnTo>
                    <a:pt x="1691" y="1830"/>
                  </a:lnTo>
                  <a:lnTo>
                    <a:pt x="1691" y="1811"/>
                  </a:lnTo>
                  <a:lnTo>
                    <a:pt x="1691" y="1811"/>
                  </a:lnTo>
                  <a:lnTo>
                    <a:pt x="1691" y="1751"/>
                  </a:lnTo>
                  <a:lnTo>
                    <a:pt x="1691" y="1731"/>
                  </a:lnTo>
                  <a:lnTo>
                    <a:pt x="1691" y="1731"/>
                  </a:lnTo>
                  <a:lnTo>
                    <a:pt x="1691" y="1711"/>
                  </a:lnTo>
                  <a:lnTo>
                    <a:pt x="1691" y="1651"/>
                  </a:lnTo>
                  <a:lnTo>
                    <a:pt x="1691" y="1632"/>
                  </a:lnTo>
                  <a:lnTo>
                    <a:pt x="1691" y="1632"/>
                  </a:lnTo>
                  <a:lnTo>
                    <a:pt x="1691" y="1632"/>
                  </a:lnTo>
                  <a:lnTo>
                    <a:pt x="1691" y="1592"/>
                  </a:lnTo>
                  <a:lnTo>
                    <a:pt x="1691" y="1532"/>
                  </a:lnTo>
                  <a:lnTo>
                    <a:pt x="1691" y="1532"/>
                  </a:lnTo>
                  <a:cubicBezTo>
                    <a:pt x="1691" y="1552"/>
                    <a:pt x="1691" y="1552"/>
                    <a:pt x="1691" y="1532"/>
                  </a:cubicBezTo>
                  <a:close/>
                </a:path>
              </a:pathLst>
            </a:custGeom>
            <a:noFill/>
            <a:ln w="2000" cap="rnd" cmpd="sng">
              <a:solidFill>
                <a:srgbClr val="201A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21"/>
            <p:cNvSpPr/>
            <p:nvPr/>
          </p:nvSpPr>
          <p:spPr>
            <a:xfrm>
              <a:off x="5662433" y="3606471"/>
              <a:ext cx="92152" cy="136629"/>
            </a:xfrm>
            <a:custGeom>
              <a:avLst/>
              <a:gdLst/>
              <a:ahLst/>
              <a:cxnLst/>
              <a:rect l="l" t="t" r="r" b="b"/>
              <a:pathLst>
                <a:path w="2739" h="4061" extrusionOk="0">
                  <a:moveTo>
                    <a:pt x="2288" y="1"/>
                  </a:moveTo>
                  <a:cubicBezTo>
                    <a:pt x="2110" y="1"/>
                    <a:pt x="1442" y="1004"/>
                    <a:pt x="1201" y="1004"/>
                  </a:cubicBezTo>
                  <a:cubicBezTo>
                    <a:pt x="1167" y="1004"/>
                    <a:pt x="1141" y="984"/>
                    <a:pt x="1127" y="938"/>
                  </a:cubicBezTo>
                  <a:cubicBezTo>
                    <a:pt x="1027" y="580"/>
                    <a:pt x="570" y="321"/>
                    <a:pt x="271" y="301"/>
                  </a:cubicBezTo>
                  <a:cubicBezTo>
                    <a:pt x="264" y="301"/>
                    <a:pt x="256" y="300"/>
                    <a:pt x="250" y="300"/>
                  </a:cubicBezTo>
                  <a:cubicBezTo>
                    <a:pt x="1" y="300"/>
                    <a:pt x="514" y="659"/>
                    <a:pt x="669" y="1395"/>
                  </a:cubicBezTo>
                  <a:cubicBezTo>
                    <a:pt x="868" y="2131"/>
                    <a:pt x="1346" y="2668"/>
                    <a:pt x="1346" y="2668"/>
                  </a:cubicBezTo>
                  <a:lnTo>
                    <a:pt x="1425" y="4061"/>
                  </a:lnTo>
                  <a:lnTo>
                    <a:pt x="2460" y="4061"/>
                  </a:lnTo>
                  <a:cubicBezTo>
                    <a:pt x="2460" y="4061"/>
                    <a:pt x="2440" y="3106"/>
                    <a:pt x="2460" y="2668"/>
                  </a:cubicBezTo>
                  <a:cubicBezTo>
                    <a:pt x="2499" y="2211"/>
                    <a:pt x="2599" y="1853"/>
                    <a:pt x="2659" y="1515"/>
                  </a:cubicBezTo>
                  <a:cubicBezTo>
                    <a:pt x="2738" y="1196"/>
                    <a:pt x="2460" y="1137"/>
                    <a:pt x="2460" y="1137"/>
                  </a:cubicBezTo>
                  <a:cubicBezTo>
                    <a:pt x="2576" y="747"/>
                    <a:pt x="2482" y="680"/>
                    <a:pt x="2402" y="680"/>
                  </a:cubicBezTo>
                  <a:cubicBezTo>
                    <a:pt x="2359" y="680"/>
                    <a:pt x="2320" y="699"/>
                    <a:pt x="2320" y="699"/>
                  </a:cubicBezTo>
                  <a:cubicBezTo>
                    <a:pt x="2300" y="619"/>
                    <a:pt x="2479" y="43"/>
                    <a:pt x="2300" y="3"/>
                  </a:cubicBezTo>
                  <a:cubicBezTo>
                    <a:pt x="2297" y="2"/>
                    <a:pt x="2292" y="1"/>
                    <a:pt x="2288"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21"/>
            <p:cNvSpPr/>
            <p:nvPr/>
          </p:nvSpPr>
          <p:spPr>
            <a:xfrm>
              <a:off x="5478802" y="3713931"/>
              <a:ext cx="310570" cy="227536"/>
            </a:xfrm>
            <a:custGeom>
              <a:avLst/>
              <a:gdLst/>
              <a:ahLst/>
              <a:cxnLst/>
              <a:rect l="l" t="t" r="r" b="b"/>
              <a:pathLst>
                <a:path w="9231" h="6763" extrusionOk="0">
                  <a:moveTo>
                    <a:pt x="8388" y="0"/>
                  </a:moveTo>
                  <a:cubicBezTo>
                    <a:pt x="7409" y="0"/>
                    <a:pt x="5889" y="230"/>
                    <a:pt x="5889" y="230"/>
                  </a:cubicBezTo>
                  <a:lnTo>
                    <a:pt x="5869" y="2976"/>
                  </a:lnTo>
                  <a:cubicBezTo>
                    <a:pt x="5869" y="2976"/>
                    <a:pt x="4218" y="1921"/>
                    <a:pt x="3143" y="1424"/>
                  </a:cubicBezTo>
                  <a:cubicBezTo>
                    <a:pt x="3024" y="1404"/>
                    <a:pt x="2845" y="1364"/>
                    <a:pt x="2686" y="1285"/>
                  </a:cubicBezTo>
                  <a:cubicBezTo>
                    <a:pt x="2455" y="1213"/>
                    <a:pt x="2178" y="1173"/>
                    <a:pt x="1893" y="1173"/>
                  </a:cubicBezTo>
                  <a:cubicBezTo>
                    <a:pt x="1076" y="1173"/>
                    <a:pt x="188" y="1503"/>
                    <a:pt x="100" y="2359"/>
                  </a:cubicBezTo>
                  <a:cubicBezTo>
                    <a:pt x="0" y="3353"/>
                    <a:pt x="756" y="3851"/>
                    <a:pt x="1452" y="4348"/>
                  </a:cubicBezTo>
                  <a:cubicBezTo>
                    <a:pt x="2149" y="4845"/>
                    <a:pt x="2925" y="5283"/>
                    <a:pt x="3680" y="5741"/>
                  </a:cubicBezTo>
                  <a:cubicBezTo>
                    <a:pt x="4416" y="6178"/>
                    <a:pt x="5232" y="6556"/>
                    <a:pt x="6107" y="6695"/>
                  </a:cubicBezTo>
                  <a:cubicBezTo>
                    <a:pt x="6296" y="6737"/>
                    <a:pt x="6480" y="6763"/>
                    <a:pt x="6663" y="6763"/>
                  </a:cubicBezTo>
                  <a:cubicBezTo>
                    <a:pt x="6828" y="6763"/>
                    <a:pt x="6992" y="6742"/>
                    <a:pt x="7162" y="6695"/>
                  </a:cubicBezTo>
                  <a:cubicBezTo>
                    <a:pt x="8216" y="6397"/>
                    <a:pt x="8315" y="4945"/>
                    <a:pt x="8514" y="4050"/>
                  </a:cubicBezTo>
                  <a:cubicBezTo>
                    <a:pt x="8813" y="2797"/>
                    <a:pt x="8892" y="1484"/>
                    <a:pt x="9191" y="230"/>
                  </a:cubicBezTo>
                  <a:cubicBezTo>
                    <a:pt x="9231" y="58"/>
                    <a:pt x="8877" y="0"/>
                    <a:pt x="8388"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21"/>
            <p:cNvSpPr/>
            <p:nvPr/>
          </p:nvSpPr>
          <p:spPr>
            <a:xfrm>
              <a:off x="6416438" y="2381780"/>
              <a:ext cx="130843" cy="154192"/>
            </a:xfrm>
            <a:custGeom>
              <a:avLst/>
              <a:gdLst/>
              <a:ahLst/>
              <a:cxnLst/>
              <a:rect l="l" t="t" r="r" b="b"/>
              <a:pathLst>
                <a:path w="3889" h="4583" extrusionOk="0">
                  <a:moveTo>
                    <a:pt x="1890" y="1"/>
                  </a:moveTo>
                  <a:cubicBezTo>
                    <a:pt x="1868" y="1"/>
                    <a:pt x="1848" y="7"/>
                    <a:pt x="1831" y="20"/>
                  </a:cubicBezTo>
                  <a:cubicBezTo>
                    <a:pt x="1632" y="179"/>
                    <a:pt x="1" y="4178"/>
                    <a:pt x="458" y="4456"/>
                  </a:cubicBezTo>
                  <a:cubicBezTo>
                    <a:pt x="595" y="4537"/>
                    <a:pt x="844" y="4583"/>
                    <a:pt x="1144" y="4583"/>
                  </a:cubicBezTo>
                  <a:cubicBezTo>
                    <a:pt x="1805" y="4583"/>
                    <a:pt x="2711" y="4360"/>
                    <a:pt x="3204" y="3800"/>
                  </a:cubicBezTo>
                  <a:cubicBezTo>
                    <a:pt x="3889" y="3019"/>
                    <a:pt x="2371" y="1"/>
                    <a:pt x="189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21"/>
            <p:cNvSpPr/>
            <p:nvPr/>
          </p:nvSpPr>
          <p:spPr>
            <a:xfrm>
              <a:off x="6221704" y="3202300"/>
              <a:ext cx="623799" cy="361441"/>
            </a:xfrm>
            <a:custGeom>
              <a:avLst/>
              <a:gdLst/>
              <a:ahLst/>
              <a:cxnLst/>
              <a:rect l="l" t="t" r="r" b="b"/>
              <a:pathLst>
                <a:path w="18541" h="10743" extrusionOk="0">
                  <a:moveTo>
                    <a:pt x="3322" y="1910"/>
                  </a:moveTo>
                  <a:cubicBezTo>
                    <a:pt x="6624" y="1"/>
                    <a:pt x="11976" y="1"/>
                    <a:pt x="15258" y="1910"/>
                  </a:cubicBezTo>
                  <a:cubicBezTo>
                    <a:pt x="18540" y="3840"/>
                    <a:pt x="18520" y="6923"/>
                    <a:pt x="15218" y="8833"/>
                  </a:cubicBezTo>
                  <a:cubicBezTo>
                    <a:pt x="11896" y="10743"/>
                    <a:pt x="6565" y="10743"/>
                    <a:pt x="3282" y="8833"/>
                  </a:cubicBezTo>
                  <a:cubicBezTo>
                    <a:pt x="0" y="6943"/>
                    <a:pt x="20" y="3840"/>
                    <a:pt x="3322" y="191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21"/>
            <p:cNvSpPr/>
            <p:nvPr/>
          </p:nvSpPr>
          <p:spPr>
            <a:xfrm>
              <a:off x="6330107" y="2141828"/>
              <a:ext cx="104466" cy="144267"/>
            </a:xfrm>
            <a:custGeom>
              <a:avLst/>
              <a:gdLst/>
              <a:ahLst/>
              <a:cxnLst/>
              <a:rect l="l" t="t" r="r" b="b"/>
              <a:pathLst>
                <a:path w="3105" h="4288" extrusionOk="0">
                  <a:moveTo>
                    <a:pt x="1216" y="1"/>
                  </a:moveTo>
                  <a:cubicBezTo>
                    <a:pt x="1112" y="1"/>
                    <a:pt x="1055" y="94"/>
                    <a:pt x="1055" y="289"/>
                  </a:cubicBezTo>
                  <a:lnTo>
                    <a:pt x="1055" y="1483"/>
                  </a:lnTo>
                  <a:cubicBezTo>
                    <a:pt x="1055" y="1483"/>
                    <a:pt x="936" y="249"/>
                    <a:pt x="737" y="249"/>
                  </a:cubicBezTo>
                  <a:cubicBezTo>
                    <a:pt x="538" y="249"/>
                    <a:pt x="538" y="269"/>
                    <a:pt x="538" y="548"/>
                  </a:cubicBezTo>
                  <a:cubicBezTo>
                    <a:pt x="538" y="826"/>
                    <a:pt x="598" y="1761"/>
                    <a:pt x="598" y="1761"/>
                  </a:cubicBezTo>
                  <a:cubicBezTo>
                    <a:pt x="598" y="1761"/>
                    <a:pt x="359" y="846"/>
                    <a:pt x="200" y="846"/>
                  </a:cubicBezTo>
                  <a:cubicBezTo>
                    <a:pt x="60" y="846"/>
                    <a:pt x="1" y="886"/>
                    <a:pt x="100" y="1363"/>
                  </a:cubicBezTo>
                  <a:cubicBezTo>
                    <a:pt x="200" y="1841"/>
                    <a:pt x="458" y="2477"/>
                    <a:pt x="438" y="2795"/>
                  </a:cubicBezTo>
                  <a:cubicBezTo>
                    <a:pt x="379" y="3134"/>
                    <a:pt x="657" y="3532"/>
                    <a:pt x="677" y="3571"/>
                  </a:cubicBezTo>
                  <a:cubicBezTo>
                    <a:pt x="697" y="3631"/>
                    <a:pt x="677" y="4188"/>
                    <a:pt x="677" y="4188"/>
                  </a:cubicBezTo>
                  <a:lnTo>
                    <a:pt x="1751" y="4287"/>
                  </a:lnTo>
                  <a:lnTo>
                    <a:pt x="1751" y="4049"/>
                  </a:lnTo>
                  <a:cubicBezTo>
                    <a:pt x="1751" y="4049"/>
                    <a:pt x="1692" y="3691"/>
                    <a:pt x="1950" y="3472"/>
                  </a:cubicBezTo>
                  <a:cubicBezTo>
                    <a:pt x="2189" y="3253"/>
                    <a:pt x="2348" y="3134"/>
                    <a:pt x="2547" y="2557"/>
                  </a:cubicBezTo>
                  <a:cubicBezTo>
                    <a:pt x="2746" y="1980"/>
                    <a:pt x="3104" y="1741"/>
                    <a:pt x="2985" y="1622"/>
                  </a:cubicBezTo>
                  <a:cubicBezTo>
                    <a:pt x="2942" y="1572"/>
                    <a:pt x="2873" y="1539"/>
                    <a:pt x="2793" y="1539"/>
                  </a:cubicBezTo>
                  <a:cubicBezTo>
                    <a:pt x="2651" y="1539"/>
                    <a:pt x="2475" y="1640"/>
                    <a:pt x="2348" y="1920"/>
                  </a:cubicBezTo>
                  <a:cubicBezTo>
                    <a:pt x="2149" y="2338"/>
                    <a:pt x="2030" y="2378"/>
                    <a:pt x="2030" y="2378"/>
                  </a:cubicBezTo>
                  <a:cubicBezTo>
                    <a:pt x="2030" y="2378"/>
                    <a:pt x="2050" y="568"/>
                    <a:pt x="1990" y="428"/>
                  </a:cubicBezTo>
                  <a:cubicBezTo>
                    <a:pt x="1962" y="302"/>
                    <a:pt x="1895" y="226"/>
                    <a:pt x="1809" y="226"/>
                  </a:cubicBezTo>
                  <a:cubicBezTo>
                    <a:pt x="1773" y="226"/>
                    <a:pt x="1733" y="240"/>
                    <a:pt x="1692" y="269"/>
                  </a:cubicBezTo>
                  <a:cubicBezTo>
                    <a:pt x="1592" y="369"/>
                    <a:pt x="1493" y="1483"/>
                    <a:pt x="1453" y="1483"/>
                  </a:cubicBezTo>
                  <a:cubicBezTo>
                    <a:pt x="1452" y="1483"/>
                    <a:pt x="1451" y="1483"/>
                    <a:pt x="1451" y="1483"/>
                  </a:cubicBezTo>
                  <a:cubicBezTo>
                    <a:pt x="1396" y="1483"/>
                    <a:pt x="1491" y="128"/>
                    <a:pt x="1334" y="30"/>
                  </a:cubicBezTo>
                  <a:cubicBezTo>
                    <a:pt x="1290" y="11"/>
                    <a:pt x="1250" y="1"/>
                    <a:pt x="1216"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21"/>
            <p:cNvSpPr/>
            <p:nvPr/>
          </p:nvSpPr>
          <p:spPr>
            <a:xfrm>
              <a:off x="6312713" y="2254032"/>
              <a:ext cx="203481" cy="360835"/>
            </a:xfrm>
            <a:custGeom>
              <a:avLst/>
              <a:gdLst/>
              <a:ahLst/>
              <a:cxnLst/>
              <a:rect l="l" t="t" r="r" b="b"/>
              <a:pathLst>
                <a:path w="6048" h="10725" extrusionOk="0">
                  <a:moveTo>
                    <a:pt x="2051" y="0"/>
                  </a:moveTo>
                  <a:cubicBezTo>
                    <a:pt x="1942" y="0"/>
                    <a:pt x="1828" y="5"/>
                    <a:pt x="1711" y="17"/>
                  </a:cubicBezTo>
                  <a:cubicBezTo>
                    <a:pt x="936" y="97"/>
                    <a:pt x="100" y="495"/>
                    <a:pt x="100" y="495"/>
                  </a:cubicBezTo>
                  <a:cubicBezTo>
                    <a:pt x="1" y="495"/>
                    <a:pt x="239" y="3041"/>
                    <a:pt x="279" y="3300"/>
                  </a:cubicBezTo>
                  <a:cubicBezTo>
                    <a:pt x="498" y="5030"/>
                    <a:pt x="995" y="6900"/>
                    <a:pt x="1871" y="8472"/>
                  </a:cubicBezTo>
                  <a:cubicBezTo>
                    <a:pt x="2268" y="9188"/>
                    <a:pt x="2805" y="9964"/>
                    <a:pt x="3541" y="10401"/>
                  </a:cubicBezTo>
                  <a:cubicBezTo>
                    <a:pt x="3810" y="10615"/>
                    <a:pt x="4135" y="10724"/>
                    <a:pt x="4447" y="10724"/>
                  </a:cubicBezTo>
                  <a:cubicBezTo>
                    <a:pt x="4806" y="10724"/>
                    <a:pt x="5148" y="10580"/>
                    <a:pt x="5372" y="10282"/>
                  </a:cubicBezTo>
                  <a:cubicBezTo>
                    <a:pt x="6048" y="9447"/>
                    <a:pt x="5392" y="8353"/>
                    <a:pt x="4954" y="7517"/>
                  </a:cubicBezTo>
                  <a:cubicBezTo>
                    <a:pt x="4278" y="6304"/>
                    <a:pt x="3681" y="4991"/>
                    <a:pt x="3462" y="3578"/>
                  </a:cubicBezTo>
                  <a:cubicBezTo>
                    <a:pt x="3283" y="2444"/>
                    <a:pt x="3124" y="157"/>
                    <a:pt x="3124" y="157"/>
                  </a:cubicBezTo>
                  <a:cubicBezTo>
                    <a:pt x="3124" y="157"/>
                    <a:pt x="2654" y="0"/>
                    <a:pt x="205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21"/>
            <p:cNvSpPr/>
            <p:nvPr/>
          </p:nvSpPr>
          <p:spPr>
            <a:xfrm>
              <a:off x="6373609" y="3292131"/>
              <a:ext cx="176061" cy="128689"/>
            </a:xfrm>
            <a:custGeom>
              <a:avLst/>
              <a:gdLst/>
              <a:ahLst/>
              <a:cxnLst/>
              <a:rect l="l" t="t" r="r" b="b"/>
              <a:pathLst>
                <a:path w="5233" h="3825" extrusionOk="0">
                  <a:moveTo>
                    <a:pt x="3511" y="0"/>
                  </a:moveTo>
                  <a:cubicBezTo>
                    <a:pt x="3032" y="0"/>
                    <a:pt x="2521" y="241"/>
                    <a:pt x="2109" y="673"/>
                  </a:cubicBezTo>
                  <a:cubicBezTo>
                    <a:pt x="2010" y="772"/>
                    <a:pt x="1" y="2781"/>
                    <a:pt x="259" y="3497"/>
                  </a:cubicBezTo>
                  <a:cubicBezTo>
                    <a:pt x="346" y="3729"/>
                    <a:pt x="600" y="3824"/>
                    <a:pt x="939" y="3824"/>
                  </a:cubicBezTo>
                  <a:cubicBezTo>
                    <a:pt x="1619" y="3824"/>
                    <a:pt x="2640" y="3444"/>
                    <a:pt x="3343" y="3020"/>
                  </a:cubicBezTo>
                  <a:cubicBezTo>
                    <a:pt x="4377" y="2403"/>
                    <a:pt x="5233" y="1608"/>
                    <a:pt x="4656" y="673"/>
                  </a:cubicBezTo>
                  <a:cubicBezTo>
                    <a:pt x="4377" y="211"/>
                    <a:pt x="3959" y="0"/>
                    <a:pt x="351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21"/>
            <p:cNvSpPr/>
            <p:nvPr/>
          </p:nvSpPr>
          <p:spPr>
            <a:xfrm>
              <a:off x="6416438" y="2834432"/>
              <a:ext cx="147295" cy="500661"/>
            </a:xfrm>
            <a:custGeom>
              <a:avLst/>
              <a:gdLst/>
              <a:ahLst/>
              <a:cxnLst/>
              <a:rect l="l" t="t" r="r" b="b"/>
              <a:pathLst>
                <a:path w="4378" h="14881" extrusionOk="0">
                  <a:moveTo>
                    <a:pt x="2659" y="0"/>
                  </a:moveTo>
                  <a:cubicBezTo>
                    <a:pt x="1764" y="0"/>
                    <a:pt x="737" y="411"/>
                    <a:pt x="737" y="411"/>
                  </a:cubicBezTo>
                  <a:lnTo>
                    <a:pt x="299" y="3992"/>
                  </a:lnTo>
                  <a:cubicBezTo>
                    <a:pt x="299" y="3992"/>
                    <a:pt x="1" y="6777"/>
                    <a:pt x="100" y="8368"/>
                  </a:cubicBezTo>
                  <a:cubicBezTo>
                    <a:pt x="220" y="10258"/>
                    <a:pt x="1095" y="14316"/>
                    <a:pt x="1095" y="14316"/>
                  </a:cubicBezTo>
                  <a:cubicBezTo>
                    <a:pt x="1095" y="14316"/>
                    <a:pt x="1305" y="14880"/>
                    <a:pt x="1754" y="14880"/>
                  </a:cubicBezTo>
                  <a:cubicBezTo>
                    <a:pt x="2011" y="14880"/>
                    <a:pt x="2346" y="14696"/>
                    <a:pt x="2766" y="14117"/>
                  </a:cubicBezTo>
                  <a:cubicBezTo>
                    <a:pt x="2726" y="14117"/>
                    <a:pt x="2667" y="6936"/>
                    <a:pt x="2706" y="5385"/>
                  </a:cubicBezTo>
                  <a:cubicBezTo>
                    <a:pt x="2766" y="3853"/>
                    <a:pt x="4377" y="1804"/>
                    <a:pt x="3860" y="590"/>
                  </a:cubicBezTo>
                  <a:cubicBezTo>
                    <a:pt x="3662" y="142"/>
                    <a:pt x="3183" y="0"/>
                    <a:pt x="265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21"/>
            <p:cNvSpPr/>
            <p:nvPr/>
          </p:nvSpPr>
          <p:spPr>
            <a:xfrm>
              <a:off x="6465997" y="3344414"/>
              <a:ext cx="197458" cy="143964"/>
            </a:xfrm>
            <a:custGeom>
              <a:avLst/>
              <a:gdLst/>
              <a:ahLst/>
              <a:cxnLst/>
              <a:rect l="l" t="t" r="r" b="b"/>
              <a:pathLst>
                <a:path w="5869" h="4279" extrusionOk="0">
                  <a:moveTo>
                    <a:pt x="3969" y="0"/>
                  </a:moveTo>
                  <a:cubicBezTo>
                    <a:pt x="3431" y="0"/>
                    <a:pt x="2850" y="267"/>
                    <a:pt x="2387" y="730"/>
                  </a:cubicBezTo>
                  <a:cubicBezTo>
                    <a:pt x="2248" y="849"/>
                    <a:pt x="0" y="3117"/>
                    <a:pt x="298" y="3913"/>
                  </a:cubicBezTo>
                  <a:cubicBezTo>
                    <a:pt x="396" y="4173"/>
                    <a:pt x="678" y="4278"/>
                    <a:pt x="1052" y="4278"/>
                  </a:cubicBezTo>
                  <a:cubicBezTo>
                    <a:pt x="1819" y="4278"/>
                    <a:pt x="2977" y="3837"/>
                    <a:pt x="3740" y="3395"/>
                  </a:cubicBezTo>
                  <a:cubicBezTo>
                    <a:pt x="4914" y="2699"/>
                    <a:pt x="5868" y="1804"/>
                    <a:pt x="5232" y="750"/>
                  </a:cubicBezTo>
                  <a:cubicBezTo>
                    <a:pt x="4934" y="232"/>
                    <a:pt x="4470" y="0"/>
                    <a:pt x="3969"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21"/>
            <p:cNvSpPr/>
            <p:nvPr/>
          </p:nvSpPr>
          <p:spPr>
            <a:xfrm>
              <a:off x="6467309" y="2839781"/>
              <a:ext cx="199477" cy="544802"/>
            </a:xfrm>
            <a:custGeom>
              <a:avLst/>
              <a:gdLst/>
              <a:ahLst/>
              <a:cxnLst/>
              <a:rect l="l" t="t" r="r" b="b"/>
              <a:pathLst>
                <a:path w="5929" h="16193" extrusionOk="0">
                  <a:moveTo>
                    <a:pt x="4765" y="1"/>
                  </a:moveTo>
                  <a:cubicBezTo>
                    <a:pt x="3774" y="1"/>
                    <a:pt x="1872" y="1322"/>
                    <a:pt x="655" y="1322"/>
                  </a:cubicBezTo>
                  <a:cubicBezTo>
                    <a:pt x="403" y="1322"/>
                    <a:pt x="180" y="1265"/>
                    <a:pt x="1" y="1128"/>
                  </a:cubicBezTo>
                  <a:lnTo>
                    <a:pt x="1" y="1128"/>
                  </a:lnTo>
                  <a:cubicBezTo>
                    <a:pt x="1" y="1128"/>
                    <a:pt x="260" y="2321"/>
                    <a:pt x="1811" y="4112"/>
                  </a:cubicBezTo>
                  <a:cubicBezTo>
                    <a:pt x="1811" y="4271"/>
                    <a:pt x="1871" y="6857"/>
                    <a:pt x="1970" y="8587"/>
                  </a:cubicBezTo>
                  <a:cubicBezTo>
                    <a:pt x="2090" y="10656"/>
                    <a:pt x="2706" y="15550"/>
                    <a:pt x="2706" y="15550"/>
                  </a:cubicBezTo>
                  <a:cubicBezTo>
                    <a:pt x="2706" y="15550"/>
                    <a:pt x="2902" y="16193"/>
                    <a:pt x="3376" y="16193"/>
                  </a:cubicBezTo>
                  <a:cubicBezTo>
                    <a:pt x="3643" y="16193"/>
                    <a:pt x="3998" y="15989"/>
                    <a:pt x="4457" y="15351"/>
                  </a:cubicBezTo>
                  <a:cubicBezTo>
                    <a:pt x="4457" y="15331"/>
                    <a:pt x="4298" y="7354"/>
                    <a:pt x="4835" y="5305"/>
                  </a:cubicBezTo>
                  <a:cubicBezTo>
                    <a:pt x="5352" y="3276"/>
                    <a:pt x="5929" y="1645"/>
                    <a:pt x="5332" y="332"/>
                  </a:cubicBezTo>
                  <a:cubicBezTo>
                    <a:pt x="5228" y="95"/>
                    <a:pt x="5029" y="1"/>
                    <a:pt x="4765"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21"/>
            <p:cNvSpPr/>
            <p:nvPr/>
          </p:nvSpPr>
          <p:spPr>
            <a:xfrm>
              <a:off x="6303999" y="2813707"/>
              <a:ext cx="415002" cy="403328"/>
            </a:xfrm>
            <a:custGeom>
              <a:avLst/>
              <a:gdLst/>
              <a:ahLst/>
              <a:cxnLst/>
              <a:rect l="l" t="t" r="r" b="b"/>
              <a:pathLst>
                <a:path w="12335" h="11988" extrusionOk="0">
                  <a:moveTo>
                    <a:pt x="4060" y="0"/>
                  </a:moveTo>
                  <a:cubicBezTo>
                    <a:pt x="3546" y="0"/>
                    <a:pt x="3202" y="40"/>
                    <a:pt x="3164" y="92"/>
                  </a:cubicBezTo>
                  <a:cubicBezTo>
                    <a:pt x="936" y="3673"/>
                    <a:pt x="1" y="7791"/>
                    <a:pt x="1652" y="8328"/>
                  </a:cubicBezTo>
                  <a:cubicBezTo>
                    <a:pt x="1895" y="8404"/>
                    <a:pt x="2099" y="8430"/>
                    <a:pt x="2280" y="8430"/>
                  </a:cubicBezTo>
                  <a:cubicBezTo>
                    <a:pt x="2661" y="8430"/>
                    <a:pt x="2938" y="8315"/>
                    <a:pt x="3250" y="8315"/>
                  </a:cubicBezTo>
                  <a:cubicBezTo>
                    <a:pt x="3799" y="8315"/>
                    <a:pt x="4454" y="8668"/>
                    <a:pt x="5969" y="10616"/>
                  </a:cubicBezTo>
                  <a:cubicBezTo>
                    <a:pt x="6747" y="11616"/>
                    <a:pt x="7587" y="11987"/>
                    <a:pt x="8394" y="11987"/>
                  </a:cubicBezTo>
                  <a:cubicBezTo>
                    <a:pt x="10475" y="11987"/>
                    <a:pt x="12334" y="9515"/>
                    <a:pt x="12334" y="8984"/>
                  </a:cubicBezTo>
                  <a:cubicBezTo>
                    <a:pt x="12334" y="8268"/>
                    <a:pt x="9808" y="2082"/>
                    <a:pt x="9808" y="2082"/>
                  </a:cubicBezTo>
                  <a:cubicBezTo>
                    <a:pt x="9052" y="402"/>
                    <a:pt x="5694" y="0"/>
                    <a:pt x="4060" y="0"/>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21"/>
            <p:cNvSpPr/>
            <p:nvPr/>
          </p:nvSpPr>
          <p:spPr>
            <a:xfrm>
              <a:off x="6370951" y="2506903"/>
              <a:ext cx="319924" cy="450934"/>
            </a:xfrm>
            <a:custGeom>
              <a:avLst/>
              <a:gdLst/>
              <a:ahLst/>
              <a:cxnLst/>
              <a:rect l="l" t="t" r="r" b="b"/>
              <a:pathLst>
                <a:path w="9509" h="13403" extrusionOk="0">
                  <a:moveTo>
                    <a:pt x="3994" y="0"/>
                  </a:moveTo>
                  <a:cubicBezTo>
                    <a:pt x="3812" y="0"/>
                    <a:pt x="3288" y="14"/>
                    <a:pt x="3044" y="160"/>
                  </a:cubicBezTo>
                  <a:cubicBezTo>
                    <a:pt x="2586" y="439"/>
                    <a:pt x="2228" y="1135"/>
                    <a:pt x="1890" y="3025"/>
                  </a:cubicBezTo>
                  <a:cubicBezTo>
                    <a:pt x="1353" y="6148"/>
                    <a:pt x="0" y="9748"/>
                    <a:pt x="0" y="9748"/>
                  </a:cubicBezTo>
                  <a:cubicBezTo>
                    <a:pt x="1113" y="12569"/>
                    <a:pt x="3264" y="13402"/>
                    <a:pt x="5167" y="13402"/>
                  </a:cubicBezTo>
                  <a:cubicBezTo>
                    <a:pt x="7144" y="13402"/>
                    <a:pt x="8852" y="12503"/>
                    <a:pt x="8852" y="11996"/>
                  </a:cubicBezTo>
                  <a:cubicBezTo>
                    <a:pt x="8852" y="11002"/>
                    <a:pt x="9509" y="4258"/>
                    <a:pt x="8455" y="2428"/>
                  </a:cubicBezTo>
                  <a:cubicBezTo>
                    <a:pt x="7858" y="1175"/>
                    <a:pt x="6068" y="459"/>
                    <a:pt x="6068" y="459"/>
                  </a:cubicBezTo>
                  <a:cubicBezTo>
                    <a:pt x="6068" y="459"/>
                    <a:pt x="5970" y="595"/>
                    <a:pt x="5618" y="595"/>
                  </a:cubicBezTo>
                  <a:cubicBezTo>
                    <a:pt x="5467" y="595"/>
                    <a:pt x="5270" y="570"/>
                    <a:pt x="5013" y="498"/>
                  </a:cubicBezTo>
                  <a:cubicBezTo>
                    <a:pt x="4138" y="299"/>
                    <a:pt x="4058" y="1"/>
                    <a:pt x="4058" y="1"/>
                  </a:cubicBezTo>
                  <a:cubicBezTo>
                    <a:pt x="4058" y="1"/>
                    <a:pt x="4035" y="0"/>
                    <a:pt x="399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21"/>
            <p:cNvSpPr/>
            <p:nvPr/>
          </p:nvSpPr>
          <p:spPr>
            <a:xfrm>
              <a:off x="6370951" y="2502900"/>
              <a:ext cx="137235" cy="332002"/>
            </a:xfrm>
            <a:custGeom>
              <a:avLst/>
              <a:gdLst/>
              <a:ahLst/>
              <a:cxnLst/>
              <a:rect l="l" t="t" r="r" b="b"/>
              <a:pathLst>
                <a:path w="4079" h="9868" fill="none" extrusionOk="0">
                  <a:moveTo>
                    <a:pt x="0" y="9867"/>
                  </a:moveTo>
                  <a:cubicBezTo>
                    <a:pt x="0" y="9867"/>
                    <a:pt x="1353" y="6267"/>
                    <a:pt x="1890" y="3144"/>
                  </a:cubicBezTo>
                  <a:cubicBezTo>
                    <a:pt x="2447" y="1"/>
                    <a:pt x="3123" y="100"/>
                    <a:pt x="4078" y="12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21"/>
            <p:cNvSpPr/>
            <p:nvPr/>
          </p:nvSpPr>
          <p:spPr>
            <a:xfrm>
              <a:off x="6514175" y="2552424"/>
              <a:ext cx="8714" cy="8075"/>
            </a:xfrm>
            <a:custGeom>
              <a:avLst/>
              <a:gdLst/>
              <a:ahLst/>
              <a:cxnLst/>
              <a:rect l="l" t="t" r="r" b="b"/>
              <a:pathLst>
                <a:path w="259" h="240" extrusionOk="0">
                  <a:moveTo>
                    <a:pt x="120" y="1"/>
                  </a:moveTo>
                  <a:cubicBezTo>
                    <a:pt x="60" y="1"/>
                    <a:pt x="0" y="41"/>
                    <a:pt x="0" y="120"/>
                  </a:cubicBezTo>
                  <a:cubicBezTo>
                    <a:pt x="0" y="200"/>
                    <a:pt x="60" y="239"/>
                    <a:pt x="120" y="239"/>
                  </a:cubicBezTo>
                  <a:cubicBezTo>
                    <a:pt x="199" y="239"/>
                    <a:pt x="259" y="200"/>
                    <a:pt x="259" y="120"/>
                  </a:cubicBezTo>
                  <a:cubicBezTo>
                    <a:pt x="259" y="80"/>
                    <a:pt x="199" y="1"/>
                    <a:pt x="1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21"/>
            <p:cNvSpPr/>
            <p:nvPr/>
          </p:nvSpPr>
          <p:spPr>
            <a:xfrm>
              <a:off x="6508153" y="2582536"/>
              <a:ext cx="8714" cy="8075"/>
            </a:xfrm>
            <a:custGeom>
              <a:avLst/>
              <a:gdLst/>
              <a:ahLst/>
              <a:cxnLst/>
              <a:rect l="l" t="t" r="r" b="b"/>
              <a:pathLst>
                <a:path w="259" h="240" extrusionOk="0">
                  <a:moveTo>
                    <a:pt x="140" y="1"/>
                  </a:moveTo>
                  <a:cubicBezTo>
                    <a:pt x="60" y="1"/>
                    <a:pt x="0" y="41"/>
                    <a:pt x="0" y="120"/>
                  </a:cubicBezTo>
                  <a:cubicBezTo>
                    <a:pt x="0" y="200"/>
                    <a:pt x="60" y="240"/>
                    <a:pt x="140" y="240"/>
                  </a:cubicBezTo>
                  <a:cubicBezTo>
                    <a:pt x="199" y="240"/>
                    <a:pt x="259" y="200"/>
                    <a:pt x="259" y="120"/>
                  </a:cubicBezTo>
                  <a:cubicBezTo>
                    <a:pt x="259" y="41"/>
                    <a:pt x="199" y="1"/>
                    <a:pt x="1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21"/>
            <p:cNvSpPr/>
            <p:nvPr/>
          </p:nvSpPr>
          <p:spPr>
            <a:xfrm>
              <a:off x="6480026" y="2505591"/>
              <a:ext cx="110118" cy="51173"/>
            </a:xfrm>
            <a:custGeom>
              <a:avLst/>
              <a:gdLst/>
              <a:ahLst/>
              <a:cxnLst/>
              <a:rect l="l" t="t" r="r" b="b"/>
              <a:pathLst>
                <a:path w="3273" h="1521" extrusionOk="0">
                  <a:moveTo>
                    <a:pt x="876" y="0"/>
                  </a:moveTo>
                  <a:lnTo>
                    <a:pt x="876" y="0"/>
                  </a:lnTo>
                  <a:cubicBezTo>
                    <a:pt x="697" y="100"/>
                    <a:pt x="1" y="498"/>
                    <a:pt x="339" y="716"/>
                  </a:cubicBezTo>
                  <a:cubicBezTo>
                    <a:pt x="399" y="776"/>
                    <a:pt x="498" y="776"/>
                    <a:pt x="578" y="776"/>
                  </a:cubicBezTo>
                  <a:cubicBezTo>
                    <a:pt x="936" y="776"/>
                    <a:pt x="1294" y="677"/>
                    <a:pt x="1592" y="478"/>
                  </a:cubicBezTo>
                  <a:cubicBezTo>
                    <a:pt x="1791" y="796"/>
                    <a:pt x="2109" y="1273"/>
                    <a:pt x="2467" y="1452"/>
                  </a:cubicBezTo>
                  <a:cubicBezTo>
                    <a:pt x="2553" y="1500"/>
                    <a:pt x="2641" y="1521"/>
                    <a:pt x="2724" y="1521"/>
                  </a:cubicBezTo>
                  <a:cubicBezTo>
                    <a:pt x="3027" y="1521"/>
                    <a:pt x="3273" y="1239"/>
                    <a:pt x="3164" y="895"/>
                  </a:cubicBezTo>
                  <a:cubicBezTo>
                    <a:pt x="3124" y="836"/>
                    <a:pt x="2965" y="498"/>
                    <a:pt x="2865" y="498"/>
                  </a:cubicBezTo>
                  <a:cubicBezTo>
                    <a:pt x="2685" y="520"/>
                    <a:pt x="2518" y="529"/>
                    <a:pt x="2364" y="529"/>
                  </a:cubicBezTo>
                  <a:cubicBezTo>
                    <a:pt x="1265" y="529"/>
                    <a:pt x="841" y="35"/>
                    <a:pt x="8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21"/>
            <p:cNvSpPr/>
            <p:nvPr/>
          </p:nvSpPr>
          <p:spPr>
            <a:xfrm>
              <a:off x="6464651" y="2348303"/>
              <a:ext cx="139220" cy="178651"/>
            </a:xfrm>
            <a:custGeom>
              <a:avLst/>
              <a:gdLst/>
              <a:ahLst/>
              <a:cxnLst/>
              <a:rect l="l" t="t" r="r" b="b"/>
              <a:pathLst>
                <a:path w="4138" h="5310" extrusionOk="0">
                  <a:moveTo>
                    <a:pt x="736" y="0"/>
                  </a:moveTo>
                  <a:cubicBezTo>
                    <a:pt x="736" y="0"/>
                    <a:pt x="239" y="378"/>
                    <a:pt x="199" y="896"/>
                  </a:cubicBezTo>
                  <a:cubicBezTo>
                    <a:pt x="179" y="1413"/>
                    <a:pt x="0" y="3323"/>
                    <a:pt x="279" y="3701"/>
                  </a:cubicBezTo>
                  <a:cubicBezTo>
                    <a:pt x="449" y="3890"/>
                    <a:pt x="837" y="4080"/>
                    <a:pt x="1287" y="4080"/>
                  </a:cubicBezTo>
                  <a:cubicBezTo>
                    <a:pt x="1309" y="4080"/>
                    <a:pt x="1331" y="4079"/>
                    <a:pt x="1353" y="4078"/>
                  </a:cubicBezTo>
                  <a:lnTo>
                    <a:pt x="1353" y="4078"/>
                  </a:lnTo>
                  <a:lnTo>
                    <a:pt x="1293" y="4098"/>
                  </a:lnTo>
                  <a:lnTo>
                    <a:pt x="1293" y="4715"/>
                  </a:lnTo>
                  <a:cubicBezTo>
                    <a:pt x="1293" y="4715"/>
                    <a:pt x="1373" y="4994"/>
                    <a:pt x="2248" y="5212"/>
                  </a:cubicBezTo>
                  <a:cubicBezTo>
                    <a:pt x="2511" y="5284"/>
                    <a:pt x="2712" y="5309"/>
                    <a:pt x="2866" y="5309"/>
                  </a:cubicBezTo>
                  <a:cubicBezTo>
                    <a:pt x="3225" y="5309"/>
                    <a:pt x="3322" y="5173"/>
                    <a:pt x="3322" y="5173"/>
                  </a:cubicBezTo>
                  <a:lnTo>
                    <a:pt x="3362" y="2805"/>
                  </a:lnTo>
                  <a:cubicBezTo>
                    <a:pt x="3820" y="2766"/>
                    <a:pt x="4138" y="1890"/>
                    <a:pt x="3680" y="1691"/>
                  </a:cubicBezTo>
                  <a:cubicBezTo>
                    <a:pt x="3637" y="1674"/>
                    <a:pt x="3597" y="1666"/>
                    <a:pt x="3559" y="1666"/>
                  </a:cubicBezTo>
                  <a:cubicBezTo>
                    <a:pt x="3213" y="1666"/>
                    <a:pt x="3084" y="2328"/>
                    <a:pt x="3084" y="2328"/>
                  </a:cubicBezTo>
                  <a:cubicBezTo>
                    <a:pt x="3119" y="417"/>
                    <a:pt x="2560" y="241"/>
                    <a:pt x="1934" y="241"/>
                  </a:cubicBezTo>
                  <a:cubicBezTo>
                    <a:pt x="1793" y="241"/>
                    <a:pt x="1648" y="250"/>
                    <a:pt x="1506" y="250"/>
                  </a:cubicBezTo>
                  <a:cubicBezTo>
                    <a:pt x="1223" y="250"/>
                    <a:pt x="950" y="214"/>
                    <a:pt x="73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21"/>
            <p:cNvSpPr/>
            <p:nvPr/>
          </p:nvSpPr>
          <p:spPr>
            <a:xfrm>
              <a:off x="6474004" y="2398501"/>
              <a:ext cx="8748" cy="14097"/>
            </a:xfrm>
            <a:custGeom>
              <a:avLst/>
              <a:gdLst/>
              <a:ahLst/>
              <a:cxnLst/>
              <a:rect l="l" t="t" r="r" b="b"/>
              <a:pathLst>
                <a:path w="260" h="419" extrusionOk="0">
                  <a:moveTo>
                    <a:pt x="160" y="0"/>
                  </a:moveTo>
                  <a:cubicBezTo>
                    <a:pt x="100" y="0"/>
                    <a:pt x="21" y="20"/>
                    <a:pt x="21" y="100"/>
                  </a:cubicBezTo>
                  <a:lnTo>
                    <a:pt x="1" y="299"/>
                  </a:lnTo>
                  <a:cubicBezTo>
                    <a:pt x="1" y="358"/>
                    <a:pt x="21" y="418"/>
                    <a:pt x="100" y="418"/>
                  </a:cubicBezTo>
                  <a:cubicBezTo>
                    <a:pt x="180" y="418"/>
                    <a:pt x="220" y="378"/>
                    <a:pt x="220" y="319"/>
                  </a:cubicBezTo>
                  <a:lnTo>
                    <a:pt x="259" y="120"/>
                  </a:lnTo>
                  <a:cubicBezTo>
                    <a:pt x="259" y="80"/>
                    <a:pt x="220" y="0"/>
                    <a:pt x="16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21"/>
            <p:cNvSpPr/>
            <p:nvPr/>
          </p:nvSpPr>
          <p:spPr>
            <a:xfrm>
              <a:off x="6471346" y="2443349"/>
              <a:ext cx="42863" cy="48885"/>
            </a:xfrm>
            <a:custGeom>
              <a:avLst/>
              <a:gdLst/>
              <a:ahLst/>
              <a:cxnLst/>
              <a:rect l="l" t="t" r="r" b="b"/>
              <a:pathLst>
                <a:path w="1274" h="1453" fill="none" extrusionOk="0">
                  <a:moveTo>
                    <a:pt x="1273" y="159"/>
                  </a:moveTo>
                  <a:cubicBezTo>
                    <a:pt x="1273" y="159"/>
                    <a:pt x="299" y="1452"/>
                    <a:pt x="0" y="0"/>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21"/>
            <p:cNvSpPr/>
            <p:nvPr/>
          </p:nvSpPr>
          <p:spPr>
            <a:xfrm>
              <a:off x="6429829" y="2387802"/>
              <a:ext cx="64294" cy="50231"/>
            </a:xfrm>
            <a:custGeom>
              <a:avLst/>
              <a:gdLst/>
              <a:ahLst/>
              <a:cxnLst/>
              <a:rect l="l" t="t" r="r" b="b"/>
              <a:pathLst>
                <a:path w="1911" h="1493" extrusionOk="0">
                  <a:moveTo>
                    <a:pt x="1911" y="0"/>
                  </a:moveTo>
                  <a:lnTo>
                    <a:pt x="1870" y="279"/>
                  </a:lnTo>
                  <a:lnTo>
                    <a:pt x="1870" y="279"/>
                  </a:lnTo>
                  <a:cubicBezTo>
                    <a:pt x="1910" y="119"/>
                    <a:pt x="1911" y="0"/>
                    <a:pt x="1911" y="0"/>
                  </a:cubicBezTo>
                  <a:close/>
                  <a:moveTo>
                    <a:pt x="1870" y="279"/>
                  </a:moveTo>
                  <a:lnTo>
                    <a:pt x="1870" y="279"/>
                  </a:lnTo>
                  <a:cubicBezTo>
                    <a:pt x="1785" y="609"/>
                    <a:pt x="1527" y="1114"/>
                    <a:pt x="737" y="1114"/>
                  </a:cubicBezTo>
                  <a:cubicBezTo>
                    <a:pt x="1" y="1114"/>
                    <a:pt x="1612" y="1413"/>
                    <a:pt x="1692" y="1492"/>
                  </a:cubicBezTo>
                  <a:lnTo>
                    <a:pt x="1870" y="279"/>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21"/>
            <p:cNvSpPr/>
            <p:nvPr/>
          </p:nvSpPr>
          <p:spPr>
            <a:xfrm>
              <a:off x="6429829" y="2387802"/>
              <a:ext cx="64294" cy="50231"/>
            </a:xfrm>
            <a:custGeom>
              <a:avLst/>
              <a:gdLst/>
              <a:ahLst/>
              <a:cxnLst/>
              <a:rect l="l" t="t" r="r" b="b"/>
              <a:pathLst>
                <a:path w="1911" h="1493" fill="none" extrusionOk="0">
                  <a:moveTo>
                    <a:pt x="1911" y="0"/>
                  </a:moveTo>
                  <a:cubicBezTo>
                    <a:pt x="1911" y="0"/>
                    <a:pt x="1911" y="1114"/>
                    <a:pt x="737" y="1114"/>
                  </a:cubicBezTo>
                  <a:cubicBezTo>
                    <a:pt x="1" y="1114"/>
                    <a:pt x="1612" y="1413"/>
                    <a:pt x="1692" y="1492"/>
                  </a:cubicBez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21"/>
            <p:cNvSpPr/>
            <p:nvPr/>
          </p:nvSpPr>
          <p:spPr>
            <a:xfrm>
              <a:off x="6510138" y="2409200"/>
              <a:ext cx="8075" cy="15443"/>
            </a:xfrm>
            <a:custGeom>
              <a:avLst/>
              <a:gdLst/>
              <a:ahLst/>
              <a:cxnLst/>
              <a:rect l="l" t="t" r="r" b="b"/>
              <a:pathLst>
                <a:path w="240" h="459" extrusionOk="0">
                  <a:moveTo>
                    <a:pt x="120" y="1"/>
                  </a:moveTo>
                  <a:cubicBezTo>
                    <a:pt x="41" y="1"/>
                    <a:pt x="1" y="60"/>
                    <a:pt x="1" y="140"/>
                  </a:cubicBezTo>
                  <a:lnTo>
                    <a:pt x="1" y="319"/>
                  </a:lnTo>
                  <a:cubicBezTo>
                    <a:pt x="1" y="399"/>
                    <a:pt x="41" y="458"/>
                    <a:pt x="120" y="458"/>
                  </a:cubicBezTo>
                  <a:cubicBezTo>
                    <a:pt x="180" y="458"/>
                    <a:pt x="240" y="399"/>
                    <a:pt x="240" y="319"/>
                  </a:cubicBezTo>
                  <a:lnTo>
                    <a:pt x="240" y="140"/>
                  </a:lnTo>
                  <a:cubicBezTo>
                    <a:pt x="240" y="60"/>
                    <a:pt x="200" y="1"/>
                    <a:pt x="12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21"/>
            <p:cNvSpPr/>
            <p:nvPr/>
          </p:nvSpPr>
          <p:spPr>
            <a:xfrm>
              <a:off x="6442546" y="2314995"/>
              <a:ext cx="230934" cy="256504"/>
            </a:xfrm>
            <a:custGeom>
              <a:avLst/>
              <a:gdLst/>
              <a:ahLst/>
              <a:cxnLst/>
              <a:rect l="l" t="t" r="r" b="b"/>
              <a:pathLst>
                <a:path w="6864" h="7624" extrusionOk="0">
                  <a:moveTo>
                    <a:pt x="3097" y="1"/>
                  </a:moveTo>
                  <a:cubicBezTo>
                    <a:pt x="2995" y="1"/>
                    <a:pt x="2895" y="6"/>
                    <a:pt x="2806" y="16"/>
                  </a:cubicBezTo>
                  <a:cubicBezTo>
                    <a:pt x="2288" y="75"/>
                    <a:pt x="1811" y="215"/>
                    <a:pt x="1334" y="414"/>
                  </a:cubicBezTo>
                  <a:cubicBezTo>
                    <a:pt x="916" y="593"/>
                    <a:pt x="1" y="1110"/>
                    <a:pt x="598" y="1607"/>
                  </a:cubicBezTo>
                  <a:cubicBezTo>
                    <a:pt x="861" y="1841"/>
                    <a:pt x="1109" y="1924"/>
                    <a:pt x="1327" y="1924"/>
                  </a:cubicBezTo>
                  <a:cubicBezTo>
                    <a:pt x="1852" y="1924"/>
                    <a:pt x="2209" y="1448"/>
                    <a:pt x="2209" y="1448"/>
                  </a:cubicBezTo>
                  <a:lnTo>
                    <a:pt x="2209" y="1448"/>
                  </a:lnTo>
                  <a:cubicBezTo>
                    <a:pt x="2209" y="1448"/>
                    <a:pt x="2030" y="2065"/>
                    <a:pt x="2348" y="2144"/>
                  </a:cubicBezTo>
                  <a:cubicBezTo>
                    <a:pt x="2414" y="2161"/>
                    <a:pt x="2477" y="2169"/>
                    <a:pt x="2536" y="2169"/>
                  </a:cubicBezTo>
                  <a:cubicBezTo>
                    <a:pt x="2958" y="2169"/>
                    <a:pt x="3203" y="1786"/>
                    <a:pt x="3203" y="1786"/>
                  </a:cubicBezTo>
                  <a:lnTo>
                    <a:pt x="3203" y="1786"/>
                  </a:lnTo>
                  <a:cubicBezTo>
                    <a:pt x="3203" y="1787"/>
                    <a:pt x="2826" y="2801"/>
                    <a:pt x="3323" y="4054"/>
                  </a:cubicBezTo>
                  <a:cubicBezTo>
                    <a:pt x="3820" y="5287"/>
                    <a:pt x="3064" y="7436"/>
                    <a:pt x="3084" y="7515"/>
                  </a:cubicBezTo>
                  <a:cubicBezTo>
                    <a:pt x="3102" y="7591"/>
                    <a:pt x="3175" y="7623"/>
                    <a:pt x="3286" y="7623"/>
                  </a:cubicBezTo>
                  <a:cubicBezTo>
                    <a:pt x="3906" y="7623"/>
                    <a:pt x="5717" y="6613"/>
                    <a:pt x="5869" y="6461"/>
                  </a:cubicBezTo>
                  <a:cubicBezTo>
                    <a:pt x="6864" y="5427"/>
                    <a:pt x="5770" y="1070"/>
                    <a:pt x="4198" y="613"/>
                  </a:cubicBezTo>
                  <a:lnTo>
                    <a:pt x="4158" y="453"/>
                  </a:lnTo>
                  <a:cubicBezTo>
                    <a:pt x="3999" y="175"/>
                    <a:pt x="3701" y="36"/>
                    <a:pt x="3402" y="16"/>
                  </a:cubicBezTo>
                  <a:cubicBezTo>
                    <a:pt x="3303" y="6"/>
                    <a:pt x="3199" y="1"/>
                    <a:pt x="3097"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21"/>
            <p:cNvSpPr/>
            <p:nvPr/>
          </p:nvSpPr>
          <p:spPr>
            <a:xfrm>
              <a:off x="6469327" y="1971486"/>
              <a:ext cx="91041" cy="180737"/>
            </a:xfrm>
            <a:custGeom>
              <a:avLst/>
              <a:gdLst/>
              <a:ahLst/>
              <a:cxnLst/>
              <a:rect l="l" t="t" r="r" b="b"/>
              <a:pathLst>
                <a:path w="2706" h="5372" extrusionOk="0">
                  <a:moveTo>
                    <a:pt x="2706" y="1"/>
                  </a:moveTo>
                  <a:lnTo>
                    <a:pt x="20" y="1572"/>
                  </a:lnTo>
                  <a:lnTo>
                    <a:pt x="0" y="5372"/>
                  </a:lnTo>
                  <a:lnTo>
                    <a:pt x="0" y="5372"/>
                  </a:lnTo>
                  <a:lnTo>
                    <a:pt x="2706" y="3820"/>
                  </a:lnTo>
                  <a:lnTo>
                    <a:pt x="270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21"/>
            <p:cNvSpPr/>
            <p:nvPr/>
          </p:nvSpPr>
          <p:spPr>
            <a:xfrm>
              <a:off x="6469327" y="2100008"/>
              <a:ext cx="281132" cy="161997"/>
            </a:xfrm>
            <a:custGeom>
              <a:avLst/>
              <a:gdLst/>
              <a:ahLst/>
              <a:cxnLst/>
              <a:rect l="l" t="t" r="r" b="b"/>
              <a:pathLst>
                <a:path w="8356" h="4815" extrusionOk="0">
                  <a:moveTo>
                    <a:pt x="2706" y="0"/>
                  </a:moveTo>
                  <a:lnTo>
                    <a:pt x="0" y="1552"/>
                  </a:lnTo>
                  <a:lnTo>
                    <a:pt x="5630" y="4814"/>
                  </a:lnTo>
                  <a:lnTo>
                    <a:pt x="8355" y="3243"/>
                  </a:lnTo>
                  <a:lnTo>
                    <a:pt x="270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21"/>
            <p:cNvSpPr/>
            <p:nvPr/>
          </p:nvSpPr>
          <p:spPr>
            <a:xfrm>
              <a:off x="6658746" y="2209083"/>
              <a:ext cx="91714" cy="179425"/>
            </a:xfrm>
            <a:custGeom>
              <a:avLst/>
              <a:gdLst/>
              <a:ahLst/>
              <a:cxnLst/>
              <a:rect l="l" t="t" r="r" b="b"/>
              <a:pathLst>
                <a:path w="2726" h="5333" extrusionOk="0">
                  <a:moveTo>
                    <a:pt x="2725" y="1"/>
                  </a:moveTo>
                  <a:lnTo>
                    <a:pt x="0" y="1572"/>
                  </a:lnTo>
                  <a:lnTo>
                    <a:pt x="0" y="5332"/>
                  </a:lnTo>
                  <a:lnTo>
                    <a:pt x="2686" y="3761"/>
                  </a:lnTo>
                  <a:lnTo>
                    <a:pt x="2725"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21"/>
            <p:cNvSpPr/>
            <p:nvPr/>
          </p:nvSpPr>
          <p:spPr>
            <a:xfrm>
              <a:off x="6470000" y="1719186"/>
              <a:ext cx="91041" cy="178718"/>
            </a:xfrm>
            <a:custGeom>
              <a:avLst/>
              <a:gdLst/>
              <a:ahLst/>
              <a:cxnLst/>
              <a:rect l="l" t="t" r="r" b="b"/>
              <a:pathLst>
                <a:path w="2706" h="5312" extrusionOk="0">
                  <a:moveTo>
                    <a:pt x="2706" y="0"/>
                  </a:moveTo>
                  <a:lnTo>
                    <a:pt x="0" y="1572"/>
                  </a:lnTo>
                  <a:lnTo>
                    <a:pt x="0" y="5312"/>
                  </a:lnTo>
                  <a:lnTo>
                    <a:pt x="2706" y="3760"/>
                  </a:lnTo>
                  <a:lnTo>
                    <a:pt x="270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21"/>
            <p:cNvSpPr/>
            <p:nvPr/>
          </p:nvSpPr>
          <p:spPr>
            <a:xfrm>
              <a:off x="6470000" y="1845689"/>
              <a:ext cx="272418" cy="157287"/>
            </a:xfrm>
            <a:custGeom>
              <a:avLst/>
              <a:gdLst/>
              <a:ahLst/>
              <a:cxnLst/>
              <a:rect l="l" t="t" r="r" b="b"/>
              <a:pathLst>
                <a:path w="8097" h="4675" extrusionOk="0">
                  <a:moveTo>
                    <a:pt x="2706" y="0"/>
                  </a:moveTo>
                  <a:lnTo>
                    <a:pt x="0" y="1552"/>
                  </a:lnTo>
                  <a:lnTo>
                    <a:pt x="5391" y="4675"/>
                  </a:lnTo>
                  <a:lnTo>
                    <a:pt x="8097" y="3103"/>
                  </a:lnTo>
                  <a:lnTo>
                    <a:pt x="270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21"/>
            <p:cNvSpPr/>
            <p:nvPr/>
          </p:nvSpPr>
          <p:spPr>
            <a:xfrm>
              <a:off x="6651377" y="1950088"/>
              <a:ext cx="91041" cy="180064"/>
            </a:xfrm>
            <a:custGeom>
              <a:avLst/>
              <a:gdLst/>
              <a:ahLst/>
              <a:cxnLst/>
              <a:rect l="l" t="t" r="r" b="b"/>
              <a:pathLst>
                <a:path w="2706" h="5352" extrusionOk="0">
                  <a:moveTo>
                    <a:pt x="2706" y="0"/>
                  </a:moveTo>
                  <a:lnTo>
                    <a:pt x="0" y="1572"/>
                  </a:lnTo>
                  <a:lnTo>
                    <a:pt x="0" y="5351"/>
                  </a:lnTo>
                  <a:lnTo>
                    <a:pt x="2706" y="3780"/>
                  </a:lnTo>
                  <a:lnTo>
                    <a:pt x="270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21"/>
            <p:cNvSpPr/>
            <p:nvPr/>
          </p:nvSpPr>
          <p:spPr>
            <a:xfrm>
              <a:off x="6343497" y="1572597"/>
              <a:ext cx="317266" cy="815908"/>
            </a:xfrm>
            <a:custGeom>
              <a:avLst/>
              <a:gdLst/>
              <a:ahLst/>
              <a:cxnLst/>
              <a:rect l="l" t="t" r="r" b="b"/>
              <a:pathLst>
                <a:path w="9430" h="24251" extrusionOk="0">
                  <a:moveTo>
                    <a:pt x="60" y="1"/>
                  </a:moveTo>
                  <a:lnTo>
                    <a:pt x="1" y="18859"/>
                  </a:lnTo>
                  <a:lnTo>
                    <a:pt x="9370" y="24250"/>
                  </a:lnTo>
                  <a:lnTo>
                    <a:pt x="9370" y="20490"/>
                  </a:lnTo>
                  <a:lnTo>
                    <a:pt x="3740" y="17228"/>
                  </a:lnTo>
                  <a:lnTo>
                    <a:pt x="3760" y="13428"/>
                  </a:lnTo>
                  <a:lnTo>
                    <a:pt x="9151" y="16571"/>
                  </a:lnTo>
                  <a:lnTo>
                    <a:pt x="9151" y="12792"/>
                  </a:lnTo>
                  <a:lnTo>
                    <a:pt x="3760" y="9669"/>
                  </a:lnTo>
                  <a:lnTo>
                    <a:pt x="3760" y="5929"/>
                  </a:lnTo>
                  <a:lnTo>
                    <a:pt x="9410" y="9171"/>
                  </a:lnTo>
                  <a:lnTo>
                    <a:pt x="9430" y="5432"/>
                  </a:lnTo>
                  <a:lnTo>
                    <a:pt x="6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21"/>
            <p:cNvSpPr/>
            <p:nvPr/>
          </p:nvSpPr>
          <p:spPr>
            <a:xfrm>
              <a:off x="6660058" y="1702431"/>
              <a:ext cx="91075" cy="178752"/>
            </a:xfrm>
            <a:custGeom>
              <a:avLst/>
              <a:gdLst/>
              <a:ahLst/>
              <a:cxnLst/>
              <a:rect l="l" t="t" r="r" b="b"/>
              <a:pathLst>
                <a:path w="2707" h="5313" extrusionOk="0">
                  <a:moveTo>
                    <a:pt x="2706" y="1"/>
                  </a:moveTo>
                  <a:lnTo>
                    <a:pt x="21" y="1573"/>
                  </a:lnTo>
                  <a:lnTo>
                    <a:pt x="1" y="5312"/>
                  </a:lnTo>
                  <a:lnTo>
                    <a:pt x="1" y="5312"/>
                  </a:lnTo>
                  <a:lnTo>
                    <a:pt x="2706" y="3761"/>
                  </a:lnTo>
                  <a:lnTo>
                    <a:pt x="2706"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21"/>
            <p:cNvSpPr/>
            <p:nvPr/>
          </p:nvSpPr>
          <p:spPr>
            <a:xfrm>
              <a:off x="6345516" y="1519742"/>
              <a:ext cx="405616" cy="235611"/>
            </a:xfrm>
            <a:custGeom>
              <a:avLst/>
              <a:gdLst/>
              <a:ahLst/>
              <a:cxnLst/>
              <a:rect l="l" t="t" r="r" b="b"/>
              <a:pathLst>
                <a:path w="12056" h="7003" extrusionOk="0">
                  <a:moveTo>
                    <a:pt x="2686" y="0"/>
                  </a:moveTo>
                  <a:lnTo>
                    <a:pt x="0" y="1572"/>
                  </a:lnTo>
                  <a:lnTo>
                    <a:pt x="9370" y="7003"/>
                  </a:lnTo>
                  <a:lnTo>
                    <a:pt x="12055" y="5431"/>
                  </a:lnTo>
                  <a:lnTo>
                    <a:pt x="2686"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21"/>
            <p:cNvSpPr/>
            <p:nvPr/>
          </p:nvSpPr>
          <p:spPr>
            <a:xfrm>
              <a:off x="6660731" y="1702431"/>
              <a:ext cx="90402" cy="52922"/>
            </a:xfrm>
            <a:custGeom>
              <a:avLst/>
              <a:gdLst/>
              <a:ahLst/>
              <a:cxnLst/>
              <a:rect l="l" t="t" r="r" b="b"/>
              <a:pathLst>
                <a:path w="2687" h="1573" fill="none" extrusionOk="0">
                  <a:moveTo>
                    <a:pt x="2686" y="1"/>
                  </a:moveTo>
                  <a:lnTo>
                    <a:pt x="1" y="1573"/>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21"/>
            <p:cNvSpPr/>
            <p:nvPr/>
          </p:nvSpPr>
          <p:spPr>
            <a:xfrm>
              <a:off x="6470000" y="1845689"/>
              <a:ext cx="91041" cy="52216"/>
            </a:xfrm>
            <a:custGeom>
              <a:avLst/>
              <a:gdLst/>
              <a:ahLst/>
              <a:cxnLst/>
              <a:rect l="l" t="t" r="r" b="b"/>
              <a:pathLst>
                <a:path w="2706" h="1552" fill="none" extrusionOk="0">
                  <a:moveTo>
                    <a:pt x="2706" y="0"/>
                  </a:moveTo>
                  <a:lnTo>
                    <a:pt x="0" y="155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21"/>
            <p:cNvSpPr/>
            <p:nvPr/>
          </p:nvSpPr>
          <p:spPr>
            <a:xfrm>
              <a:off x="6651377" y="1950088"/>
              <a:ext cx="91041" cy="52889"/>
            </a:xfrm>
            <a:custGeom>
              <a:avLst/>
              <a:gdLst/>
              <a:ahLst/>
              <a:cxnLst/>
              <a:rect l="l" t="t" r="r" b="b"/>
              <a:pathLst>
                <a:path w="2706" h="1572" fill="none" extrusionOk="0">
                  <a:moveTo>
                    <a:pt x="2706" y="0"/>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21"/>
            <p:cNvSpPr/>
            <p:nvPr/>
          </p:nvSpPr>
          <p:spPr>
            <a:xfrm>
              <a:off x="6469327" y="2100008"/>
              <a:ext cx="91041" cy="52216"/>
            </a:xfrm>
            <a:custGeom>
              <a:avLst/>
              <a:gdLst/>
              <a:ahLst/>
              <a:cxnLst/>
              <a:rect l="l" t="t" r="r" b="b"/>
              <a:pathLst>
                <a:path w="2706" h="1552" fill="none" extrusionOk="0">
                  <a:moveTo>
                    <a:pt x="2706" y="0"/>
                  </a:moveTo>
                  <a:lnTo>
                    <a:pt x="0" y="155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21"/>
            <p:cNvSpPr/>
            <p:nvPr/>
          </p:nvSpPr>
          <p:spPr>
            <a:xfrm>
              <a:off x="6658746" y="2209083"/>
              <a:ext cx="91714" cy="52922"/>
            </a:xfrm>
            <a:custGeom>
              <a:avLst/>
              <a:gdLst/>
              <a:ahLst/>
              <a:cxnLst/>
              <a:rect l="l" t="t" r="r" b="b"/>
              <a:pathLst>
                <a:path w="2726" h="1573" fill="none" extrusionOk="0">
                  <a:moveTo>
                    <a:pt x="2725" y="1"/>
                  </a:moveTo>
                  <a:lnTo>
                    <a:pt x="0" y="1572"/>
                  </a:lnTo>
                </a:path>
              </a:pathLst>
            </a:custGeom>
            <a:noFill/>
            <a:ln w="4475" cap="rnd" cmpd="sng">
              <a:solidFill>
                <a:srgbClr val="1D1D1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21"/>
            <p:cNvSpPr/>
            <p:nvPr/>
          </p:nvSpPr>
          <p:spPr>
            <a:xfrm>
              <a:off x="6672102" y="2293598"/>
              <a:ext cx="113987" cy="131852"/>
            </a:xfrm>
            <a:custGeom>
              <a:avLst/>
              <a:gdLst/>
              <a:ahLst/>
              <a:cxnLst/>
              <a:rect l="l" t="t" r="r" b="b"/>
              <a:pathLst>
                <a:path w="3388" h="3919" extrusionOk="0">
                  <a:moveTo>
                    <a:pt x="2229" y="1"/>
                  </a:moveTo>
                  <a:cubicBezTo>
                    <a:pt x="2214" y="1"/>
                    <a:pt x="2201" y="5"/>
                    <a:pt x="2189" y="15"/>
                  </a:cubicBezTo>
                  <a:cubicBezTo>
                    <a:pt x="1970" y="214"/>
                    <a:pt x="2328" y="930"/>
                    <a:pt x="2328" y="930"/>
                  </a:cubicBezTo>
                  <a:cubicBezTo>
                    <a:pt x="2328" y="930"/>
                    <a:pt x="1886" y="133"/>
                    <a:pt x="1716" y="133"/>
                  </a:cubicBezTo>
                  <a:cubicBezTo>
                    <a:pt x="1673" y="133"/>
                    <a:pt x="1648" y="185"/>
                    <a:pt x="1652" y="314"/>
                  </a:cubicBezTo>
                  <a:cubicBezTo>
                    <a:pt x="1664" y="691"/>
                    <a:pt x="1729" y="912"/>
                    <a:pt x="1777" y="1027"/>
                  </a:cubicBezTo>
                  <a:lnTo>
                    <a:pt x="1777" y="1027"/>
                  </a:lnTo>
                  <a:cubicBezTo>
                    <a:pt x="1675" y="841"/>
                    <a:pt x="1457" y="466"/>
                    <a:pt x="1343" y="466"/>
                  </a:cubicBezTo>
                  <a:cubicBezTo>
                    <a:pt x="1294" y="466"/>
                    <a:pt x="1264" y="539"/>
                    <a:pt x="1274" y="731"/>
                  </a:cubicBezTo>
                  <a:lnTo>
                    <a:pt x="1334" y="1507"/>
                  </a:lnTo>
                  <a:cubicBezTo>
                    <a:pt x="1334" y="1507"/>
                    <a:pt x="1099" y="1003"/>
                    <a:pt x="1008" y="1003"/>
                  </a:cubicBezTo>
                  <a:cubicBezTo>
                    <a:pt x="981" y="1003"/>
                    <a:pt x="966" y="1049"/>
                    <a:pt x="976" y="1169"/>
                  </a:cubicBezTo>
                  <a:lnTo>
                    <a:pt x="1035" y="1706"/>
                  </a:lnTo>
                  <a:cubicBezTo>
                    <a:pt x="1035" y="1706"/>
                    <a:pt x="1" y="2084"/>
                    <a:pt x="160" y="2482"/>
                  </a:cubicBezTo>
                  <a:cubicBezTo>
                    <a:pt x="339" y="2880"/>
                    <a:pt x="160" y="3894"/>
                    <a:pt x="439" y="3894"/>
                  </a:cubicBezTo>
                  <a:cubicBezTo>
                    <a:pt x="521" y="3894"/>
                    <a:pt x="657" y="3919"/>
                    <a:pt x="800" y="3919"/>
                  </a:cubicBezTo>
                  <a:cubicBezTo>
                    <a:pt x="1104" y="3919"/>
                    <a:pt x="1441" y="3808"/>
                    <a:pt x="1374" y="3118"/>
                  </a:cubicBezTo>
                  <a:cubicBezTo>
                    <a:pt x="1374" y="3118"/>
                    <a:pt x="1195" y="2343"/>
                    <a:pt x="2328" y="2044"/>
                  </a:cubicBezTo>
                  <a:cubicBezTo>
                    <a:pt x="3388" y="1760"/>
                    <a:pt x="2522" y="1"/>
                    <a:pt x="2229"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21"/>
            <p:cNvSpPr/>
            <p:nvPr/>
          </p:nvSpPr>
          <p:spPr>
            <a:xfrm>
              <a:off x="6551655" y="2382318"/>
              <a:ext cx="222893" cy="322750"/>
            </a:xfrm>
            <a:custGeom>
              <a:avLst/>
              <a:gdLst/>
              <a:ahLst/>
              <a:cxnLst/>
              <a:rect l="l" t="t" r="r" b="b"/>
              <a:pathLst>
                <a:path w="6625" h="9593" extrusionOk="0">
                  <a:moveTo>
                    <a:pt x="5454" y="0"/>
                  </a:moveTo>
                  <a:cubicBezTo>
                    <a:pt x="5324" y="0"/>
                    <a:pt x="5185" y="11"/>
                    <a:pt x="5033" y="24"/>
                  </a:cubicBezTo>
                  <a:cubicBezTo>
                    <a:pt x="4377" y="103"/>
                    <a:pt x="3621" y="760"/>
                    <a:pt x="3621" y="760"/>
                  </a:cubicBezTo>
                  <a:cubicBezTo>
                    <a:pt x="3621" y="760"/>
                    <a:pt x="3521" y="2709"/>
                    <a:pt x="3462" y="3644"/>
                  </a:cubicBezTo>
                  <a:cubicBezTo>
                    <a:pt x="3442" y="4082"/>
                    <a:pt x="3342" y="4440"/>
                    <a:pt x="3243" y="4738"/>
                  </a:cubicBezTo>
                  <a:cubicBezTo>
                    <a:pt x="3223" y="4758"/>
                    <a:pt x="2944" y="5256"/>
                    <a:pt x="2527" y="5276"/>
                  </a:cubicBezTo>
                  <a:cubicBezTo>
                    <a:pt x="2049" y="5315"/>
                    <a:pt x="1353" y="5634"/>
                    <a:pt x="1353" y="5634"/>
                  </a:cubicBezTo>
                  <a:cubicBezTo>
                    <a:pt x="1353" y="5634"/>
                    <a:pt x="1154" y="6330"/>
                    <a:pt x="1671" y="6748"/>
                  </a:cubicBezTo>
                  <a:lnTo>
                    <a:pt x="1631" y="6807"/>
                  </a:lnTo>
                  <a:cubicBezTo>
                    <a:pt x="1154" y="7344"/>
                    <a:pt x="0" y="8220"/>
                    <a:pt x="537" y="9055"/>
                  </a:cubicBezTo>
                  <a:cubicBezTo>
                    <a:pt x="756" y="9415"/>
                    <a:pt x="1148" y="9592"/>
                    <a:pt x="1571" y="9592"/>
                  </a:cubicBezTo>
                  <a:cubicBezTo>
                    <a:pt x="1802" y="9592"/>
                    <a:pt x="2043" y="9539"/>
                    <a:pt x="2268" y="9433"/>
                  </a:cubicBezTo>
                  <a:cubicBezTo>
                    <a:pt x="3163" y="9015"/>
                    <a:pt x="4218" y="8021"/>
                    <a:pt x="4834" y="7265"/>
                  </a:cubicBezTo>
                  <a:cubicBezTo>
                    <a:pt x="5630" y="6330"/>
                    <a:pt x="6167" y="5176"/>
                    <a:pt x="6306" y="3943"/>
                  </a:cubicBezTo>
                  <a:cubicBezTo>
                    <a:pt x="6326" y="3585"/>
                    <a:pt x="6625" y="720"/>
                    <a:pt x="6505" y="680"/>
                  </a:cubicBezTo>
                  <a:cubicBezTo>
                    <a:pt x="6227" y="125"/>
                    <a:pt x="5902" y="0"/>
                    <a:pt x="545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2" name="Picture 201">
            <a:extLst>
              <a:ext uri="{FF2B5EF4-FFF2-40B4-BE49-F238E27FC236}">
                <a16:creationId xmlns:a16="http://schemas.microsoft.com/office/drawing/2014/main" id="{BF959C0D-4B21-403A-8516-D163443A3FF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23"/>
                    </a14:imgEffect>
                    <a14:imgEffect>
                      <a14:saturation sat="397000"/>
                    </a14:imgEffect>
                  </a14:imgLayer>
                </a14:imgProps>
              </a:ext>
            </a:extLst>
          </a:blip>
          <a:stretch>
            <a:fillRect/>
          </a:stretch>
        </p:blipFill>
        <p:spPr>
          <a:xfrm>
            <a:off x="228964" y="1546393"/>
            <a:ext cx="6191707" cy="4115664"/>
          </a:xfrm>
          <a:prstGeom prst="rect">
            <a:avLst/>
          </a:prstGeom>
        </p:spPr>
      </p:pic>
      <p:sp>
        <p:nvSpPr>
          <p:cNvPr id="205" name="Content Placeholder 2">
            <a:extLst>
              <a:ext uri="{FF2B5EF4-FFF2-40B4-BE49-F238E27FC236}">
                <a16:creationId xmlns:a16="http://schemas.microsoft.com/office/drawing/2014/main" id="{F4380C33-6645-1BAB-CA7C-1F8097F0388F}"/>
              </a:ext>
            </a:extLst>
          </p:cNvPr>
          <p:cNvSpPr txBox="1">
            <a:spLocks/>
          </p:cNvSpPr>
          <p:nvPr/>
        </p:nvSpPr>
        <p:spPr>
          <a:xfrm>
            <a:off x="285590" y="374832"/>
            <a:ext cx="11621009" cy="679485"/>
          </a:xfrm>
          <a:prstGeom prst="rect">
            <a:avLst/>
          </a:prstGeom>
        </p:spPr>
        <p:style>
          <a:lnRef idx="0">
            <a:schemeClr val="accent5"/>
          </a:lnRef>
          <a:fillRef idx="3">
            <a:schemeClr val="accent5"/>
          </a:fillRef>
          <a:effectRef idx="3">
            <a:schemeClr val="accent5"/>
          </a:effectRef>
          <a:fontRef idx="minor">
            <a:schemeClr val="lt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r>
              <a:rPr lang="th-TH" sz="2800" b="1" kern="0" dirty="0">
                <a:solidFill>
                  <a:srgbClr val="FFFFFF"/>
                </a:solidFill>
                <a:latin typeface="Chalkboard" panose="03050602040202020205" pitchFamily="66" charset="77"/>
                <a:cs typeface="Cordia New" panose="020B0304020202020204" pitchFamily="34" charset="-34"/>
              </a:rPr>
              <a:t> </a:t>
            </a:r>
            <a:r>
              <a:rPr lang="en-US" sz="2800" b="1" kern="0" dirty="0">
                <a:solidFill>
                  <a:srgbClr val="FFFFFF"/>
                </a:solidFill>
                <a:latin typeface="Chalkboard" panose="03050602040202020205" pitchFamily="66" charset="77"/>
                <a:cs typeface="Cordia New" panose="020B0304020202020204" pitchFamily="34" charset="-34"/>
              </a:rPr>
              <a:t>Leader-Leadership-Followers</a:t>
            </a:r>
          </a:p>
        </p:txBody>
      </p:sp>
    </p:spTree>
    <p:extLst>
      <p:ext uri="{BB962C8B-B14F-4D97-AF65-F5344CB8AC3E}">
        <p14:creationId xmlns:p14="http://schemas.microsoft.com/office/powerpoint/2010/main" val="22861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28D6-35FD-7DCF-57B7-994B197751B7}"/>
              </a:ext>
            </a:extLst>
          </p:cNvPr>
          <p:cNvSpPr>
            <a:spLocks noGrp="1"/>
          </p:cNvSpPr>
          <p:nvPr>
            <p:ph type="title"/>
          </p:nvPr>
        </p:nvSpPr>
        <p:spPr>
          <a:xfrm>
            <a:off x="1790153" y="2013377"/>
            <a:ext cx="8772400" cy="641600"/>
          </a:xfrm>
        </p:spPr>
        <p:txBody>
          <a:bodyPr/>
          <a:lstStyle/>
          <a:p>
            <a:r>
              <a:rPr lang="en-TH" sz="4800" dirty="0"/>
              <a:t>Who is a Leader?</a:t>
            </a:r>
          </a:p>
        </p:txBody>
      </p:sp>
      <p:grpSp>
        <p:nvGrpSpPr>
          <p:cNvPr id="5" name="Google Shape;2544;p31">
            <a:extLst>
              <a:ext uri="{FF2B5EF4-FFF2-40B4-BE49-F238E27FC236}">
                <a16:creationId xmlns:a16="http://schemas.microsoft.com/office/drawing/2014/main" id="{38A63789-9F04-A7BC-495D-C4A3CE22E89B}"/>
              </a:ext>
            </a:extLst>
          </p:cNvPr>
          <p:cNvGrpSpPr/>
          <p:nvPr/>
        </p:nvGrpSpPr>
        <p:grpSpPr>
          <a:xfrm>
            <a:off x="3774868" y="2921125"/>
            <a:ext cx="4813963" cy="2539823"/>
            <a:chOff x="2151463" y="1211500"/>
            <a:chExt cx="4834752" cy="2639875"/>
          </a:xfrm>
        </p:grpSpPr>
        <p:grpSp>
          <p:nvGrpSpPr>
            <p:cNvPr id="6" name="Google Shape;2545;p31">
              <a:extLst>
                <a:ext uri="{FF2B5EF4-FFF2-40B4-BE49-F238E27FC236}">
                  <a16:creationId xmlns:a16="http://schemas.microsoft.com/office/drawing/2014/main" id="{1A9119D4-E4F5-AC07-C080-4A84AABEFEA1}"/>
                </a:ext>
              </a:extLst>
            </p:cNvPr>
            <p:cNvGrpSpPr/>
            <p:nvPr/>
          </p:nvGrpSpPr>
          <p:grpSpPr>
            <a:xfrm>
              <a:off x="2151463" y="1960440"/>
              <a:ext cx="804416" cy="1430186"/>
              <a:chOff x="2099075" y="1960440"/>
              <a:chExt cx="804416" cy="1430186"/>
            </a:xfrm>
          </p:grpSpPr>
          <p:sp>
            <p:nvSpPr>
              <p:cNvPr id="59" name="Google Shape;2546;p31">
                <a:extLst>
                  <a:ext uri="{FF2B5EF4-FFF2-40B4-BE49-F238E27FC236}">
                    <a16:creationId xmlns:a16="http://schemas.microsoft.com/office/drawing/2014/main" id="{1232F700-CC3F-FCAB-B751-BCEF74D8BFAD}"/>
                  </a:ext>
                </a:extLst>
              </p:cNvPr>
              <p:cNvSpPr/>
              <p:nvPr/>
            </p:nvSpPr>
            <p:spPr>
              <a:xfrm>
                <a:off x="2400274" y="2402708"/>
                <a:ext cx="196544" cy="175276"/>
              </a:xfrm>
              <a:custGeom>
                <a:avLst/>
                <a:gdLst/>
                <a:ahLst/>
                <a:cxnLst/>
                <a:rect l="l" t="t" r="r" b="b"/>
                <a:pathLst>
                  <a:path w="5711" h="5093" extrusionOk="0">
                    <a:moveTo>
                      <a:pt x="1" y="0"/>
                    </a:moveTo>
                    <a:lnTo>
                      <a:pt x="1" y="4238"/>
                    </a:lnTo>
                    <a:cubicBezTo>
                      <a:pt x="1" y="4695"/>
                      <a:pt x="1274" y="5093"/>
                      <a:pt x="2865" y="5093"/>
                    </a:cubicBezTo>
                    <a:cubicBezTo>
                      <a:pt x="4417" y="5093"/>
                      <a:pt x="5710" y="4695"/>
                      <a:pt x="5710" y="4238"/>
                    </a:cubicBezTo>
                    <a:lnTo>
                      <a:pt x="5710" y="0"/>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47;p31">
                <a:extLst>
                  <a:ext uri="{FF2B5EF4-FFF2-40B4-BE49-F238E27FC236}">
                    <a16:creationId xmlns:a16="http://schemas.microsoft.com/office/drawing/2014/main" id="{DEFE28DF-114A-D99E-6666-EE6F73096696}"/>
                  </a:ext>
                </a:extLst>
              </p:cNvPr>
              <p:cNvSpPr/>
              <p:nvPr/>
            </p:nvSpPr>
            <p:spPr>
              <a:xfrm>
                <a:off x="2370161" y="2484857"/>
                <a:ext cx="262242" cy="347832"/>
              </a:xfrm>
              <a:custGeom>
                <a:avLst/>
                <a:gdLst/>
                <a:ahLst/>
                <a:cxnLst/>
                <a:rect l="l" t="t" r="r" b="b"/>
                <a:pathLst>
                  <a:path w="7620" h="10107" extrusionOk="0">
                    <a:moveTo>
                      <a:pt x="1" y="1"/>
                    </a:moveTo>
                    <a:lnTo>
                      <a:pt x="1" y="10106"/>
                    </a:lnTo>
                    <a:lnTo>
                      <a:pt x="7620" y="10106"/>
                    </a:lnTo>
                    <a:lnTo>
                      <a:pt x="7620" y="1"/>
                    </a:lnTo>
                    <a:lnTo>
                      <a:pt x="3800" y="1493"/>
                    </a:lnTo>
                    <a:lnTo>
                      <a:pt x="1" y="1"/>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48;p31">
                <a:extLst>
                  <a:ext uri="{FF2B5EF4-FFF2-40B4-BE49-F238E27FC236}">
                    <a16:creationId xmlns:a16="http://schemas.microsoft.com/office/drawing/2014/main" id="{AB4F5637-054F-C116-06FD-A785B959B2FF}"/>
                  </a:ext>
                </a:extLst>
              </p:cNvPr>
              <p:cNvSpPr/>
              <p:nvPr/>
            </p:nvSpPr>
            <p:spPr>
              <a:xfrm>
                <a:off x="2327728" y="2484857"/>
                <a:ext cx="173245" cy="132842"/>
              </a:xfrm>
              <a:custGeom>
                <a:avLst/>
                <a:gdLst/>
                <a:ahLst/>
                <a:cxnLst/>
                <a:rect l="l" t="t" r="r" b="b"/>
                <a:pathLst>
                  <a:path w="5034" h="3860" extrusionOk="0">
                    <a:moveTo>
                      <a:pt x="1234" y="1"/>
                    </a:moveTo>
                    <a:lnTo>
                      <a:pt x="0" y="876"/>
                    </a:lnTo>
                    <a:lnTo>
                      <a:pt x="1592" y="3860"/>
                    </a:lnTo>
                    <a:lnTo>
                      <a:pt x="5033" y="1493"/>
                    </a:lnTo>
                    <a:lnTo>
                      <a:pt x="1234"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49;p31">
                <a:extLst>
                  <a:ext uri="{FF2B5EF4-FFF2-40B4-BE49-F238E27FC236}">
                    <a16:creationId xmlns:a16="http://schemas.microsoft.com/office/drawing/2014/main" id="{E5A3473B-DEC5-C9F3-FC03-DDA05D08EDAE}"/>
                  </a:ext>
                </a:extLst>
              </p:cNvPr>
              <p:cNvSpPr/>
              <p:nvPr/>
            </p:nvSpPr>
            <p:spPr>
              <a:xfrm>
                <a:off x="2500938" y="2484857"/>
                <a:ext cx="174587" cy="127370"/>
              </a:xfrm>
              <a:custGeom>
                <a:avLst/>
                <a:gdLst/>
                <a:ahLst/>
                <a:cxnLst/>
                <a:rect l="l" t="t" r="r" b="b"/>
                <a:pathLst>
                  <a:path w="5073" h="3701" extrusionOk="0">
                    <a:moveTo>
                      <a:pt x="3820" y="1"/>
                    </a:moveTo>
                    <a:lnTo>
                      <a:pt x="0" y="1493"/>
                    </a:lnTo>
                    <a:lnTo>
                      <a:pt x="3461" y="3701"/>
                    </a:lnTo>
                    <a:lnTo>
                      <a:pt x="5073" y="876"/>
                    </a:lnTo>
                    <a:lnTo>
                      <a:pt x="382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50;p31">
                <a:extLst>
                  <a:ext uri="{FF2B5EF4-FFF2-40B4-BE49-F238E27FC236}">
                    <a16:creationId xmlns:a16="http://schemas.microsoft.com/office/drawing/2014/main" id="{C5BCC93A-5D3B-1133-7C9F-49EE138D6CF8}"/>
                  </a:ext>
                </a:extLst>
              </p:cNvPr>
              <p:cNvSpPr/>
              <p:nvPr/>
            </p:nvSpPr>
            <p:spPr>
              <a:xfrm>
                <a:off x="2800795" y="3219446"/>
                <a:ext cx="102694" cy="171180"/>
              </a:xfrm>
              <a:custGeom>
                <a:avLst/>
                <a:gdLst/>
                <a:ahLst/>
                <a:cxnLst/>
                <a:rect l="l" t="t" r="r" b="b"/>
                <a:pathLst>
                  <a:path w="2984" h="4974" extrusionOk="0">
                    <a:moveTo>
                      <a:pt x="1492" y="0"/>
                    </a:moveTo>
                    <a:cubicBezTo>
                      <a:pt x="676" y="0"/>
                      <a:pt x="0" y="1114"/>
                      <a:pt x="0" y="2487"/>
                    </a:cubicBezTo>
                    <a:cubicBezTo>
                      <a:pt x="0" y="3840"/>
                      <a:pt x="676" y="4974"/>
                      <a:pt x="1492" y="4974"/>
                    </a:cubicBezTo>
                    <a:cubicBezTo>
                      <a:pt x="2308" y="4974"/>
                      <a:pt x="2984" y="3840"/>
                      <a:pt x="2984" y="2487"/>
                    </a:cubicBezTo>
                    <a:cubicBezTo>
                      <a:pt x="2984" y="1114"/>
                      <a:pt x="2308" y="0"/>
                      <a:pt x="149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51;p31">
                <a:extLst>
                  <a:ext uri="{FF2B5EF4-FFF2-40B4-BE49-F238E27FC236}">
                    <a16:creationId xmlns:a16="http://schemas.microsoft.com/office/drawing/2014/main" id="{5DCD2907-FBFE-AB00-A420-E3D40517BF95}"/>
                  </a:ext>
                </a:extLst>
              </p:cNvPr>
              <p:cNvSpPr/>
              <p:nvPr/>
            </p:nvSpPr>
            <p:spPr>
              <a:xfrm>
                <a:off x="2099075" y="3219446"/>
                <a:ext cx="102694" cy="171180"/>
              </a:xfrm>
              <a:custGeom>
                <a:avLst/>
                <a:gdLst/>
                <a:ahLst/>
                <a:cxnLst/>
                <a:rect l="l" t="t" r="r" b="b"/>
                <a:pathLst>
                  <a:path w="2984" h="4974" extrusionOk="0">
                    <a:moveTo>
                      <a:pt x="1492" y="0"/>
                    </a:moveTo>
                    <a:cubicBezTo>
                      <a:pt x="676" y="0"/>
                      <a:pt x="0" y="1114"/>
                      <a:pt x="0" y="2487"/>
                    </a:cubicBezTo>
                    <a:cubicBezTo>
                      <a:pt x="0" y="3840"/>
                      <a:pt x="676" y="4974"/>
                      <a:pt x="1492" y="4974"/>
                    </a:cubicBezTo>
                    <a:cubicBezTo>
                      <a:pt x="2308" y="4974"/>
                      <a:pt x="2984" y="3840"/>
                      <a:pt x="2984" y="2487"/>
                    </a:cubicBezTo>
                    <a:cubicBezTo>
                      <a:pt x="2984" y="1114"/>
                      <a:pt x="2308" y="0"/>
                      <a:pt x="149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52;p31">
                <a:extLst>
                  <a:ext uri="{FF2B5EF4-FFF2-40B4-BE49-F238E27FC236}">
                    <a16:creationId xmlns:a16="http://schemas.microsoft.com/office/drawing/2014/main" id="{D91FB7E8-1897-55EC-2B70-6FFEC3983720}"/>
                  </a:ext>
                </a:extLst>
              </p:cNvPr>
              <p:cNvSpPr/>
              <p:nvPr/>
            </p:nvSpPr>
            <p:spPr>
              <a:xfrm>
                <a:off x="2099075" y="2515658"/>
                <a:ext cx="804416" cy="766801"/>
              </a:xfrm>
              <a:custGeom>
                <a:avLst/>
                <a:gdLst/>
                <a:ahLst/>
                <a:cxnLst/>
                <a:rect l="l" t="t" r="r" b="b"/>
                <a:pathLst>
                  <a:path w="23374" h="22281" extrusionOk="0">
                    <a:moveTo>
                      <a:pt x="6644" y="1"/>
                    </a:moveTo>
                    <a:lnTo>
                      <a:pt x="2984" y="518"/>
                    </a:lnTo>
                    <a:cubicBezTo>
                      <a:pt x="2586" y="598"/>
                      <a:pt x="617" y="1174"/>
                      <a:pt x="497" y="4377"/>
                    </a:cubicBezTo>
                    <a:cubicBezTo>
                      <a:pt x="378" y="7938"/>
                      <a:pt x="0" y="22261"/>
                      <a:pt x="0" y="22261"/>
                    </a:cubicBezTo>
                    <a:lnTo>
                      <a:pt x="3064" y="22261"/>
                    </a:lnTo>
                    <a:lnTo>
                      <a:pt x="3501" y="10245"/>
                    </a:lnTo>
                    <a:lnTo>
                      <a:pt x="4376" y="22201"/>
                    </a:lnTo>
                    <a:lnTo>
                      <a:pt x="11677" y="22261"/>
                    </a:lnTo>
                    <a:lnTo>
                      <a:pt x="18998" y="22241"/>
                    </a:lnTo>
                    <a:lnTo>
                      <a:pt x="19873" y="10245"/>
                    </a:lnTo>
                    <a:lnTo>
                      <a:pt x="20311" y="22281"/>
                    </a:lnTo>
                    <a:lnTo>
                      <a:pt x="23374" y="22281"/>
                    </a:lnTo>
                    <a:lnTo>
                      <a:pt x="23374" y="22261"/>
                    </a:lnTo>
                    <a:cubicBezTo>
                      <a:pt x="23374" y="22261"/>
                      <a:pt x="23016" y="7938"/>
                      <a:pt x="22877" y="4377"/>
                    </a:cubicBezTo>
                    <a:cubicBezTo>
                      <a:pt x="22757" y="1174"/>
                      <a:pt x="20788" y="598"/>
                      <a:pt x="20390" y="518"/>
                    </a:cubicBezTo>
                    <a:lnTo>
                      <a:pt x="16730" y="1"/>
                    </a:lnTo>
                    <a:lnTo>
                      <a:pt x="11677" y="3661"/>
                    </a:lnTo>
                    <a:lnTo>
                      <a:pt x="66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53;p31">
                <a:extLst>
                  <a:ext uri="{FF2B5EF4-FFF2-40B4-BE49-F238E27FC236}">
                    <a16:creationId xmlns:a16="http://schemas.microsoft.com/office/drawing/2014/main" id="{518A8BAD-9F48-0284-AF6E-67792C577A52}"/>
                  </a:ext>
                </a:extLst>
              </p:cNvPr>
              <p:cNvSpPr/>
              <p:nvPr/>
            </p:nvSpPr>
            <p:spPr>
              <a:xfrm>
                <a:off x="2326351" y="2009757"/>
                <a:ext cx="347798" cy="480605"/>
              </a:xfrm>
              <a:custGeom>
                <a:avLst/>
                <a:gdLst/>
                <a:ahLst/>
                <a:cxnLst/>
                <a:rect l="l" t="t" r="r" b="b"/>
                <a:pathLst>
                  <a:path w="10106" h="13965" extrusionOk="0">
                    <a:moveTo>
                      <a:pt x="5053" y="0"/>
                    </a:moveTo>
                    <a:cubicBezTo>
                      <a:pt x="2268" y="0"/>
                      <a:pt x="0" y="3143"/>
                      <a:pt x="0" y="6962"/>
                    </a:cubicBezTo>
                    <a:cubicBezTo>
                      <a:pt x="0" y="7937"/>
                      <a:pt x="438" y="9250"/>
                      <a:pt x="677" y="10086"/>
                    </a:cubicBezTo>
                    <a:cubicBezTo>
                      <a:pt x="737" y="10086"/>
                      <a:pt x="2984" y="13467"/>
                      <a:pt x="4238" y="13865"/>
                    </a:cubicBezTo>
                    <a:cubicBezTo>
                      <a:pt x="4516" y="13925"/>
                      <a:pt x="4775" y="13965"/>
                      <a:pt x="5073" y="13965"/>
                    </a:cubicBezTo>
                    <a:cubicBezTo>
                      <a:pt x="5372" y="13965"/>
                      <a:pt x="5650" y="13925"/>
                      <a:pt x="5928" y="13865"/>
                    </a:cubicBezTo>
                    <a:cubicBezTo>
                      <a:pt x="7202" y="13487"/>
                      <a:pt x="9489" y="10026"/>
                      <a:pt x="9489" y="10026"/>
                    </a:cubicBezTo>
                    <a:cubicBezTo>
                      <a:pt x="9728" y="9190"/>
                      <a:pt x="10106" y="7937"/>
                      <a:pt x="10106" y="6962"/>
                    </a:cubicBezTo>
                    <a:cubicBezTo>
                      <a:pt x="10106" y="3123"/>
                      <a:pt x="7838" y="0"/>
                      <a:pt x="505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54;p31">
                <a:extLst>
                  <a:ext uri="{FF2B5EF4-FFF2-40B4-BE49-F238E27FC236}">
                    <a16:creationId xmlns:a16="http://schemas.microsoft.com/office/drawing/2014/main" id="{B50E68EC-7B54-AC3A-C7BD-B6BC03882CFF}"/>
                  </a:ext>
                </a:extLst>
              </p:cNvPr>
              <p:cNvSpPr/>
              <p:nvPr/>
            </p:nvSpPr>
            <p:spPr>
              <a:xfrm>
                <a:off x="2300333" y="2196355"/>
                <a:ext cx="46598" cy="86863"/>
              </a:xfrm>
              <a:custGeom>
                <a:avLst/>
                <a:gdLst/>
                <a:ahLst/>
                <a:cxnLst/>
                <a:rect l="l" t="t" r="r" b="b"/>
                <a:pathLst>
                  <a:path w="1354" h="2524" extrusionOk="0">
                    <a:moveTo>
                      <a:pt x="506" y="0"/>
                    </a:moveTo>
                    <a:cubicBezTo>
                      <a:pt x="483" y="0"/>
                      <a:pt x="461" y="3"/>
                      <a:pt x="438" y="9"/>
                    </a:cubicBezTo>
                    <a:cubicBezTo>
                      <a:pt x="120" y="88"/>
                      <a:pt x="1" y="705"/>
                      <a:pt x="120" y="1401"/>
                    </a:cubicBezTo>
                    <a:cubicBezTo>
                      <a:pt x="231" y="2048"/>
                      <a:pt x="565" y="2524"/>
                      <a:pt x="851" y="2524"/>
                    </a:cubicBezTo>
                    <a:cubicBezTo>
                      <a:pt x="873" y="2524"/>
                      <a:pt x="895" y="2521"/>
                      <a:pt x="916" y="2515"/>
                    </a:cubicBezTo>
                    <a:cubicBezTo>
                      <a:pt x="1234" y="2436"/>
                      <a:pt x="1353" y="1819"/>
                      <a:pt x="1234" y="1123"/>
                    </a:cubicBezTo>
                    <a:cubicBezTo>
                      <a:pt x="1123" y="476"/>
                      <a:pt x="806" y="0"/>
                      <a:pt x="50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55;p31">
                <a:extLst>
                  <a:ext uri="{FF2B5EF4-FFF2-40B4-BE49-F238E27FC236}">
                    <a16:creationId xmlns:a16="http://schemas.microsoft.com/office/drawing/2014/main" id="{4ABB9614-EE1F-ECC2-6D8C-F6EFFEC1DD1D}"/>
                  </a:ext>
                </a:extLst>
              </p:cNvPr>
              <p:cNvSpPr/>
              <p:nvPr/>
            </p:nvSpPr>
            <p:spPr>
              <a:xfrm>
                <a:off x="2654944" y="2196355"/>
                <a:ext cx="47286" cy="86863"/>
              </a:xfrm>
              <a:custGeom>
                <a:avLst/>
                <a:gdLst/>
                <a:ahLst/>
                <a:cxnLst/>
                <a:rect l="l" t="t" r="r" b="b"/>
                <a:pathLst>
                  <a:path w="1374" h="2524" extrusionOk="0">
                    <a:moveTo>
                      <a:pt x="872" y="0"/>
                    </a:moveTo>
                    <a:cubicBezTo>
                      <a:pt x="588" y="0"/>
                      <a:pt x="270" y="476"/>
                      <a:pt x="140" y="1123"/>
                    </a:cubicBezTo>
                    <a:cubicBezTo>
                      <a:pt x="1" y="1819"/>
                      <a:pt x="140" y="2436"/>
                      <a:pt x="458" y="2515"/>
                    </a:cubicBezTo>
                    <a:cubicBezTo>
                      <a:pt x="480" y="2521"/>
                      <a:pt x="501" y="2524"/>
                      <a:pt x="523" y="2524"/>
                    </a:cubicBezTo>
                    <a:cubicBezTo>
                      <a:pt x="809" y="2524"/>
                      <a:pt x="1143" y="2048"/>
                      <a:pt x="1254" y="1401"/>
                    </a:cubicBezTo>
                    <a:cubicBezTo>
                      <a:pt x="1374" y="705"/>
                      <a:pt x="1254" y="88"/>
                      <a:pt x="936" y="9"/>
                    </a:cubicBezTo>
                    <a:cubicBezTo>
                      <a:pt x="915" y="3"/>
                      <a:pt x="893" y="0"/>
                      <a:pt x="87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56;p31">
                <a:extLst>
                  <a:ext uri="{FF2B5EF4-FFF2-40B4-BE49-F238E27FC236}">
                    <a16:creationId xmlns:a16="http://schemas.microsoft.com/office/drawing/2014/main" id="{3A7382EE-EEED-EF14-5097-5BCAD86E1C80}"/>
                  </a:ext>
                </a:extLst>
              </p:cNvPr>
              <p:cNvSpPr/>
              <p:nvPr/>
            </p:nvSpPr>
            <p:spPr>
              <a:xfrm>
                <a:off x="2290078" y="1960440"/>
                <a:ext cx="421756" cy="299892"/>
              </a:xfrm>
              <a:custGeom>
                <a:avLst/>
                <a:gdLst/>
                <a:ahLst/>
                <a:cxnLst/>
                <a:rect l="l" t="t" r="r" b="b"/>
                <a:pathLst>
                  <a:path w="12255" h="8714" extrusionOk="0">
                    <a:moveTo>
                      <a:pt x="6426" y="1"/>
                    </a:moveTo>
                    <a:cubicBezTo>
                      <a:pt x="6426" y="1"/>
                      <a:pt x="4178" y="498"/>
                      <a:pt x="3183" y="916"/>
                    </a:cubicBezTo>
                    <a:cubicBezTo>
                      <a:pt x="2904" y="1035"/>
                      <a:pt x="2606" y="1393"/>
                      <a:pt x="2328" y="1791"/>
                    </a:cubicBezTo>
                    <a:cubicBezTo>
                      <a:pt x="1452" y="2587"/>
                      <a:pt x="736" y="3959"/>
                      <a:pt x="617" y="6207"/>
                    </a:cubicBezTo>
                    <a:cubicBezTo>
                      <a:pt x="617" y="6207"/>
                      <a:pt x="0" y="6864"/>
                      <a:pt x="537" y="8714"/>
                    </a:cubicBezTo>
                    <a:cubicBezTo>
                      <a:pt x="537" y="8714"/>
                      <a:pt x="291" y="6929"/>
                      <a:pt x="826" y="6929"/>
                    </a:cubicBezTo>
                    <a:cubicBezTo>
                      <a:pt x="917" y="6929"/>
                      <a:pt x="1032" y="6981"/>
                      <a:pt x="1174" y="7102"/>
                    </a:cubicBezTo>
                    <a:cubicBezTo>
                      <a:pt x="1174" y="7102"/>
                      <a:pt x="1393" y="7759"/>
                      <a:pt x="1313" y="8535"/>
                    </a:cubicBezTo>
                    <a:cubicBezTo>
                      <a:pt x="1313" y="8535"/>
                      <a:pt x="1572" y="6804"/>
                      <a:pt x="1830" y="6267"/>
                    </a:cubicBezTo>
                    <a:cubicBezTo>
                      <a:pt x="2069" y="5809"/>
                      <a:pt x="3282" y="5014"/>
                      <a:pt x="4377" y="4735"/>
                    </a:cubicBezTo>
                    <a:lnTo>
                      <a:pt x="9171" y="5292"/>
                    </a:lnTo>
                    <a:cubicBezTo>
                      <a:pt x="9767" y="5610"/>
                      <a:pt x="10245" y="6008"/>
                      <a:pt x="10364" y="6267"/>
                    </a:cubicBezTo>
                    <a:cubicBezTo>
                      <a:pt x="10643" y="6804"/>
                      <a:pt x="10881" y="8535"/>
                      <a:pt x="10881" y="8535"/>
                    </a:cubicBezTo>
                    <a:cubicBezTo>
                      <a:pt x="10842" y="7719"/>
                      <a:pt x="11041" y="7102"/>
                      <a:pt x="11041" y="7102"/>
                    </a:cubicBezTo>
                    <a:cubicBezTo>
                      <a:pt x="11175" y="6985"/>
                      <a:pt x="11284" y="6935"/>
                      <a:pt x="11371" y="6935"/>
                    </a:cubicBezTo>
                    <a:cubicBezTo>
                      <a:pt x="11891" y="6935"/>
                      <a:pt x="11657" y="8714"/>
                      <a:pt x="11657" y="8714"/>
                    </a:cubicBezTo>
                    <a:cubicBezTo>
                      <a:pt x="12254" y="6864"/>
                      <a:pt x="11637" y="6227"/>
                      <a:pt x="11637" y="6227"/>
                    </a:cubicBezTo>
                    <a:cubicBezTo>
                      <a:pt x="11438" y="2746"/>
                      <a:pt x="9847" y="1413"/>
                      <a:pt x="8395" y="956"/>
                    </a:cubicBezTo>
                    <a:lnTo>
                      <a:pt x="6426"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557;p31">
              <a:extLst>
                <a:ext uri="{FF2B5EF4-FFF2-40B4-BE49-F238E27FC236}">
                  <a16:creationId xmlns:a16="http://schemas.microsoft.com/office/drawing/2014/main" id="{5F473722-8B3E-E8D5-D7DC-A9A61DA64522}"/>
                </a:ext>
              </a:extLst>
            </p:cNvPr>
            <p:cNvSpPr/>
            <p:nvPr/>
          </p:nvSpPr>
          <p:spPr>
            <a:xfrm>
              <a:off x="6392624" y="2260299"/>
              <a:ext cx="383418" cy="208176"/>
            </a:xfrm>
            <a:custGeom>
              <a:avLst/>
              <a:gdLst/>
              <a:ahLst/>
              <a:cxnLst/>
              <a:rect l="l" t="t" r="r" b="b"/>
              <a:pathLst>
                <a:path w="11141" h="6049" extrusionOk="0">
                  <a:moveTo>
                    <a:pt x="11141" y="1"/>
                  </a:moveTo>
                  <a:lnTo>
                    <a:pt x="5571" y="438"/>
                  </a:lnTo>
                  <a:lnTo>
                    <a:pt x="1" y="1"/>
                  </a:lnTo>
                  <a:lnTo>
                    <a:pt x="1" y="1"/>
                  </a:lnTo>
                  <a:cubicBezTo>
                    <a:pt x="1" y="1"/>
                    <a:pt x="518" y="1413"/>
                    <a:pt x="399" y="3124"/>
                  </a:cubicBezTo>
                  <a:cubicBezTo>
                    <a:pt x="299" y="4855"/>
                    <a:pt x="339" y="5233"/>
                    <a:pt x="339" y="5233"/>
                  </a:cubicBezTo>
                  <a:lnTo>
                    <a:pt x="5531" y="6048"/>
                  </a:lnTo>
                  <a:lnTo>
                    <a:pt x="11001" y="5332"/>
                  </a:lnTo>
                  <a:cubicBezTo>
                    <a:pt x="11001" y="5332"/>
                    <a:pt x="10942" y="4755"/>
                    <a:pt x="10803" y="3044"/>
                  </a:cubicBezTo>
                  <a:cubicBezTo>
                    <a:pt x="10763" y="1334"/>
                    <a:pt x="11141" y="1"/>
                    <a:pt x="11141" y="1"/>
                  </a:cubicBezTo>
                  <a:close/>
                </a:path>
              </a:pathLst>
            </a:custGeom>
            <a:solidFill>
              <a:srgbClr val="31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58;p31">
              <a:extLst>
                <a:ext uri="{FF2B5EF4-FFF2-40B4-BE49-F238E27FC236}">
                  <a16:creationId xmlns:a16="http://schemas.microsoft.com/office/drawing/2014/main" id="{AD98EB8D-EF65-2452-F8BE-5BD53AF4AC77}"/>
                </a:ext>
              </a:extLst>
            </p:cNvPr>
            <p:cNvSpPr/>
            <p:nvPr/>
          </p:nvSpPr>
          <p:spPr>
            <a:xfrm>
              <a:off x="6482998" y="2402708"/>
              <a:ext cx="197198" cy="175276"/>
            </a:xfrm>
            <a:custGeom>
              <a:avLst/>
              <a:gdLst/>
              <a:ahLst/>
              <a:cxnLst/>
              <a:rect l="l" t="t" r="r" b="b"/>
              <a:pathLst>
                <a:path w="5730" h="5093" extrusionOk="0">
                  <a:moveTo>
                    <a:pt x="1" y="0"/>
                  </a:moveTo>
                  <a:lnTo>
                    <a:pt x="1" y="4238"/>
                  </a:lnTo>
                  <a:cubicBezTo>
                    <a:pt x="1" y="4695"/>
                    <a:pt x="1274" y="5093"/>
                    <a:pt x="2865" y="5093"/>
                  </a:cubicBezTo>
                  <a:cubicBezTo>
                    <a:pt x="4437" y="5093"/>
                    <a:pt x="5730" y="4695"/>
                    <a:pt x="5730" y="4238"/>
                  </a:cubicBezTo>
                  <a:lnTo>
                    <a:pt x="5730" y="0"/>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59;p31">
              <a:extLst>
                <a:ext uri="{FF2B5EF4-FFF2-40B4-BE49-F238E27FC236}">
                  <a16:creationId xmlns:a16="http://schemas.microsoft.com/office/drawing/2014/main" id="{EC2C32B0-608E-1F1D-5A07-1280034B5183}"/>
                </a:ext>
              </a:extLst>
            </p:cNvPr>
            <p:cNvSpPr/>
            <p:nvPr/>
          </p:nvSpPr>
          <p:spPr>
            <a:xfrm>
              <a:off x="6452885" y="2484857"/>
              <a:ext cx="262242" cy="347832"/>
            </a:xfrm>
            <a:custGeom>
              <a:avLst/>
              <a:gdLst/>
              <a:ahLst/>
              <a:cxnLst/>
              <a:rect l="l" t="t" r="r" b="b"/>
              <a:pathLst>
                <a:path w="7620" h="10107" extrusionOk="0">
                  <a:moveTo>
                    <a:pt x="0" y="1"/>
                  </a:moveTo>
                  <a:lnTo>
                    <a:pt x="0" y="10106"/>
                  </a:lnTo>
                  <a:lnTo>
                    <a:pt x="7619" y="10106"/>
                  </a:lnTo>
                  <a:lnTo>
                    <a:pt x="7619" y="1"/>
                  </a:lnTo>
                  <a:lnTo>
                    <a:pt x="3820" y="1493"/>
                  </a:lnTo>
                  <a:lnTo>
                    <a:pt x="0" y="1"/>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60;p31">
              <a:extLst>
                <a:ext uri="{FF2B5EF4-FFF2-40B4-BE49-F238E27FC236}">
                  <a16:creationId xmlns:a16="http://schemas.microsoft.com/office/drawing/2014/main" id="{89E424E4-EBDE-BE86-5D3B-A2F8072FC035}"/>
                </a:ext>
              </a:extLst>
            </p:cNvPr>
            <p:cNvSpPr/>
            <p:nvPr/>
          </p:nvSpPr>
          <p:spPr>
            <a:xfrm>
              <a:off x="6410417" y="2484857"/>
              <a:ext cx="173933" cy="132842"/>
            </a:xfrm>
            <a:custGeom>
              <a:avLst/>
              <a:gdLst/>
              <a:ahLst/>
              <a:cxnLst/>
              <a:rect l="l" t="t" r="r" b="b"/>
              <a:pathLst>
                <a:path w="5054" h="3860" extrusionOk="0">
                  <a:moveTo>
                    <a:pt x="1234" y="1"/>
                  </a:moveTo>
                  <a:lnTo>
                    <a:pt x="1" y="876"/>
                  </a:lnTo>
                  <a:lnTo>
                    <a:pt x="1592" y="3860"/>
                  </a:lnTo>
                  <a:lnTo>
                    <a:pt x="5054" y="1493"/>
                  </a:lnTo>
                  <a:lnTo>
                    <a:pt x="1234"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61;p31">
              <a:extLst>
                <a:ext uri="{FF2B5EF4-FFF2-40B4-BE49-F238E27FC236}">
                  <a16:creationId xmlns:a16="http://schemas.microsoft.com/office/drawing/2014/main" id="{7177C5DD-6BE3-9EA9-FF50-A060B5E7B07D}"/>
                </a:ext>
              </a:extLst>
            </p:cNvPr>
            <p:cNvSpPr/>
            <p:nvPr/>
          </p:nvSpPr>
          <p:spPr>
            <a:xfrm>
              <a:off x="6584315" y="2484857"/>
              <a:ext cx="173245" cy="127370"/>
            </a:xfrm>
            <a:custGeom>
              <a:avLst/>
              <a:gdLst/>
              <a:ahLst/>
              <a:cxnLst/>
              <a:rect l="l" t="t" r="r" b="b"/>
              <a:pathLst>
                <a:path w="5034" h="3701" extrusionOk="0">
                  <a:moveTo>
                    <a:pt x="3800" y="1"/>
                  </a:moveTo>
                  <a:lnTo>
                    <a:pt x="1" y="1493"/>
                  </a:lnTo>
                  <a:lnTo>
                    <a:pt x="3442" y="3701"/>
                  </a:lnTo>
                  <a:lnTo>
                    <a:pt x="5034" y="876"/>
                  </a:lnTo>
                  <a:lnTo>
                    <a:pt x="380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62;p31">
              <a:extLst>
                <a:ext uri="{FF2B5EF4-FFF2-40B4-BE49-F238E27FC236}">
                  <a16:creationId xmlns:a16="http://schemas.microsoft.com/office/drawing/2014/main" id="{4A158135-88FF-A0AA-5CC6-430747C1ED06}"/>
                </a:ext>
              </a:extLst>
            </p:cNvPr>
            <p:cNvSpPr/>
            <p:nvPr/>
          </p:nvSpPr>
          <p:spPr>
            <a:xfrm>
              <a:off x="6883484" y="3219446"/>
              <a:ext cx="102729" cy="171180"/>
            </a:xfrm>
            <a:custGeom>
              <a:avLst/>
              <a:gdLst/>
              <a:ahLst/>
              <a:cxnLst/>
              <a:rect l="l" t="t" r="r" b="b"/>
              <a:pathLst>
                <a:path w="2985" h="4974" extrusionOk="0">
                  <a:moveTo>
                    <a:pt x="1493" y="0"/>
                  </a:moveTo>
                  <a:cubicBezTo>
                    <a:pt x="677" y="0"/>
                    <a:pt x="1" y="1114"/>
                    <a:pt x="1" y="2487"/>
                  </a:cubicBezTo>
                  <a:cubicBezTo>
                    <a:pt x="1" y="3840"/>
                    <a:pt x="677" y="4974"/>
                    <a:pt x="1493" y="4974"/>
                  </a:cubicBezTo>
                  <a:cubicBezTo>
                    <a:pt x="2308" y="4974"/>
                    <a:pt x="2985" y="3840"/>
                    <a:pt x="2985" y="2487"/>
                  </a:cubicBezTo>
                  <a:cubicBezTo>
                    <a:pt x="2985" y="1114"/>
                    <a:pt x="2308" y="0"/>
                    <a:pt x="149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63;p31">
              <a:extLst>
                <a:ext uri="{FF2B5EF4-FFF2-40B4-BE49-F238E27FC236}">
                  <a16:creationId xmlns:a16="http://schemas.microsoft.com/office/drawing/2014/main" id="{6545A5C2-3680-1B7E-A7DD-4454F199F3AD}"/>
                </a:ext>
              </a:extLst>
            </p:cNvPr>
            <p:cNvSpPr/>
            <p:nvPr/>
          </p:nvSpPr>
          <p:spPr>
            <a:xfrm>
              <a:off x="6181764" y="3219446"/>
              <a:ext cx="102729" cy="171180"/>
            </a:xfrm>
            <a:custGeom>
              <a:avLst/>
              <a:gdLst/>
              <a:ahLst/>
              <a:cxnLst/>
              <a:rect l="l" t="t" r="r" b="b"/>
              <a:pathLst>
                <a:path w="2985" h="4974" extrusionOk="0">
                  <a:moveTo>
                    <a:pt x="1493" y="0"/>
                  </a:moveTo>
                  <a:cubicBezTo>
                    <a:pt x="677" y="0"/>
                    <a:pt x="1" y="1114"/>
                    <a:pt x="1" y="2487"/>
                  </a:cubicBezTo>
                  <a:cubicBezTo>
                    <a:pt x="1" y="3840"/>
                    <a:pt x="677" y="4974"/>
                    <a:pt x="1493" y="4974"/>
                  </a:cubicBezTo>
                  <a:cubicBezTo>
                    <a:pt x="2308" y="4974"/>
                    <a:pt x="2985" y="3840"/>
                    <a:pt x="2985" y="2487"/>
                  </a:cubicBezTo>
                  <a:cubicBezTo>
                    <a:pt x="2985" y="1114"/>
                    <a:pt x="2308" y="0"/>
                    <a:pt x="149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64;p31">
              <a:extLst>
                <a:ext uri="{FF2B5EF4-FFF2-40B4-BE49-F238E27FC236}">
                  <a16:creationId xmlns:a16="http://schemas.microsoft.com/office/drawing/2014/main" id="{BD405381-0338-DB1B-2302-94D8A08D8DAD}"/>
                </a:ext>
              </a:extLst>
            </p:cNvPr>
            <p:cNvSpPr/>
            <p:nvPr/>
          </p:nvSpPr>
          <p:spPr>
            <a:xfrm>
              <a:off x="6181764" y="2515658"/>
              <a:ext cx="804451" cy="766801"/>
            </a:xfrm>
            <a:custGeom>
              <a:avLst/>
              <a:gdLst/>
              <a:ahLst/>
              <a:cxnLst/>
              <a:rect l="l" t="t" r="r" b="b"/>
              <a:pathLst>
                <a:path w="23375" h="22281" extrusionOk="0">
                  <a:moveTo>
                    <a:pt x="6645" y="1"/>
                  </a:moveTo>
                  <a:lnTo>
                    <a:pt x="2985" y="518"/>
                  </a:lnTo>
                  <a:cubicBezTo>
                    <a:pt x="2587" y="598"/>
                    <a:pt x="618" y="1174"/>
                    <a:pt x="498" y="4377"/>
                  </a:cubicBezTo>
                  <a:cubicBezTo>
                    <a:pt x="379" y="7938"/>
                    <a:pt x="1" y="22261"/>
                    <a:pt x="1" y="22261"/>
                  </a:cubicBezTo>
                  <a:lnTo>
                    <a:pt x="3064" y="22261"/>
                  </a:lnTo>
                  <a:lnTo>
                    <a:pt x="3502" y="10245"/>
                  </a:lnTo>
                  <a:lnTo>
                    <a:pt x="4377" y="22201"/>
                  </a:lnTo>
                  <a:lnTo>
                    <a:pt x="11698" y="22261"/>
                  </a:lnTo>
                  <a:lnTo>
                    <a:pt x="18998" y="22241"/>
                  </a:lnTo>
                  <a:lnTo>
                    <a:pt x="19874" y="10245"/>
                  </a:lnTo>
                  <a:lnTo>
                    <a:pt x="20311" y="22281"/>
                  </a:lnTo>
                  <a:lnTo>
                    <a:pt x="23375" y="22281"/>
                  </a:lnTo>
                  <a:lnTo>
                    <a:pt x="23375" y="22261"/>
                  </a:lnTo>
                  <a:cubicBezTo>
                    <a:pt x="23375" y="22261"/>
                    <a:pt x="23037" y="7938"/>
                    <a:pt x="22877" y="4377"/>
                  </a:cubicBezTo>
                  <a:cubicBezTo>
                    <a:pt x="22758" y="1174"/>
                    <a:pt x="20789" y="598"/>
                    <a:pt x="20391" y="518"/>
                  </a:cubicBezTo>
                  <a:lnTo>
                    <a:pt x="16731" y="1"/>
                  </a:lnTo>
                  <a:lnTo>
                    <a:pt x="11698" y="3661"/>
                  </a:lnTo>
                  <a:lnTo>
                    <a:pt x="6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65;p31">
              <a:extLst>
                <a:ext uri="{FF2B5EF4-FFF2-40B4-BE49-F238E27FC236}">
                  <a16:creationId xmlns:a16="http://schemas.microsoft.com/office/drawing/2014/main" id="{532E6B49-95CE-9A03-DCEC-5266E736397F}"/>
                </a:ext>
              </a:extLst>
            </p:cNvPr>
            <p:cNvSpPr/>
            <p:nvPr/>
          </p:nvSpPr>
          <p:spPr>
            <a:xfrm>
              <a:off x="6409763" y="2009757"/>
              <a:ext cx="347110" cy="480605"/>
            </a:xfrm>
            <a:custGeom>
              <a:avLst/>
              <a:gdLst/>
              <a:ahLst/>
              <a:cxnLst/>
              <a:rect l="l" t="t" r="r" b="b"/>
              <a:pathLst>
                <a:path w="10086" h="13965" extrusionOk="0">
                  <a:moveTo>
                    <a:pt x="5033" y="0"/>
                  </a:moveTo>
                  <a:cubicBezTo>
                    <a:pt x="2248" y="0"/>
                    <a:pt x="0" y="3143"/>
                    <a:pt x="0" y="6962"/>
                  </a:cubicBezTo>
                  <a:cubicBezTo>
                    <a:pt x="0" y="7937"/>
                    <a:pt x="418" y="9250"/>
                    <a:pt x="657" y="10086"/>
                  </a:cubicBezTo>
                  <a:cubicBezTo>
                    <a:pt x="696" y="10086"/>
                    <a:pt x="2944" y="13467"/>
                    <a:pt x="4217" y="13865"/>
                  </a:cubicBezTo>
                  <a:cubicBezTo>
                    <a:pt x="4496" y="13925"/>
                    <a:pt x="4774" y="13965"/>
                    <a:pt x="5073" y="13965"/>
                  </a:cubicBezTo>
                  <a:cubicBezTo>
                    <a:pt x="5371" y="13965"/>
                    <a:pt x="5630" y="13925"/>
                    <a:pt x="5908" y="13865"/>
                  </a:cubicBezTo>
                  <a:cubicBezTo>
                    <a:pt x="7181" y="13487"/>
                    <a:pt x="9469" y="10026"/>
                    <a:pt x="9469" y="10026"/>
                  </a:cubicBezTo>
                  <a:cubicBezTo>
                    <a:pt x="9708" y="9190"/>
                    <a:pt x="10086" y="7937"/>
                    <a:pt x="10086" y="6962"/>
                  </a:cubicBezTo>
                  <a:cubicBezTo>
                    <a:pt x="10086" y="3123"/>
                    <a:pt x="7818" y="0"/>
                    <a:pt x="5033"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66;p31">
              <a:extLst>
                <a:ext uri="{FF2B5EF4-FFF2-40B4-BE49-F238E27FC236}">
                  <a16:creationId xmlns:a16="http://schemas.microsoft.com/office/drawing/2014/main" id="{A6BB232D-B348-EF26-4741-36855514323A}"/>
                </a:ext>
              </a:extLst>
            </p:cNvPr>
            <p:cNvSpPr/>
            <p:nvPr/>
          </p:nvSpPr>
          <p:spPr>
            <a:xfrm>
              <a:off x="6383057" y="2196355"/>
              <a:ext cx="47252" cy="86863"/>
            </a:xfrm>
            <a:custGeom>
              <a:avLst/>
              <a:gdLst/>
              <a:ahLst/>
              <a:cxnLst/>
              <a:rect l="l" t="t" r="r" b="b"/>
              <a:pathLst>
                <a:path w="1373" h="2524" extrusionOk="0">
                  <a:moveTo>
                    <a:pt x="502" y="0"/>
                  </a:moveTo>
                  <a:cubicBezTo>
                    <a:pt x="480" y="0"/>
                    <a:pt x="459" y="3"/>
                    <a:pt x="438" y="9"/>
                  </a:cubicBezTo>
                  <a:cubicBezTo>
                    <a:pt x="120" y="88"/>
                    <a:pt x="0" y="705"/>
                    <a:pt x="120" y="1401"/>
                  </a:cubicBezTo>
                  <a:cubicBezTo>
                    <a:pt x="231" y="2048"/>
                    <a:pt x="565" y="2524"/>
                    <a:pt x="851" y="2524"/>
                  </a:cubicBezTo>
                  <a:cubicBezTo>
                    <a:pt x="873" y="2524"/>
                    <a:pt x="894" y="2521"/>
                    <a:pt x="915" y="2515"/>
                  </a:cubicBezTo>
                  <a:cubicBezTo>
                    <a:pt x="1234" y="2436"/>
                    <a:pt x="1373" y="1819"/>
                    <a:pt x="1234" y="1123"/>
                  </a:cubicBezTo>
                  <a:cubicBezTo>
                    <a:pt x="1123" y="476"/>
                    <a:pt x="788" y="0"/>
                    <a:pt x="502"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67;p31">
              <a:extLst>
                <a:ext uri="{FF2B5EF4-FFF2-40B4-BE49-F238E27FC236}">
                  <a16:creationId xmlns:a16="http://schemas.microsoft.com/office/drawing/2014/main" id="{012D902E-8C8B-A5E7-FF47-D2DE179BA027}"/>
                </a:ext>
              </a:extLst>
            </p:cNvPr>
            <p:cNvSpPr/>
            <p:nvPr/>
          </p:nvSpPr>
          <p:spPr>
            <a:xfrm>
              <a:off x="6738356" y="2196355"/>
              <a:ext cx="46598" cy="86863"/>
            </a:xfrm>
            <a:custGeom>
              <a:avLst/>
              <a:gdLst/>
              <a:ahLst/>
              <a:cxnLst/>
              <a:rect l="l" t="t" r="r" b="b"/>
              <a:pathLst>
                <a:path w="1354" h="2524" extrusionOk="0">
                  <a:moveTo>
                    <a:pt x="851" y="0"/>
                  </a:moveTo>
                  <a:cubicBezTo>
                    <a:pt x="565" y="0"/>
                    <a:pt x="231" y="476"/>
                    <a:pt x="120" y="1123"/>
                  </a:cubicBezTo>
                  <a:cubicBezTo>
                    <a:pt x="1" y="1819"/>
                    <a:pt x="120" y="2436"/>
                    <a:pt x="438" y="2515"/>
                  </a:cubicBezTo>
                  <a:cubicBezTo>
                    <a:pt x="459" y="2521"/>
                    <a:pt x="481" y="2524"/>
                    <a:pt x="502" y="2524"/>
                  </a:cubicBezTo>
                  <a:cubicBezTo>
                    <a:pt x="789" y="2524"/>
                    <a:pt x="1123" y="2048"/>
                    <a:pt x="1234" y="1401"/>
                  </a:cubicBezTo>
                  <a:cubicBezTo>
                    <a:pt x="1353" y="705"/>
                    <a:pt x="1234" y="88"/>
                    <a:pt x="916" y="9"/>
                  </a:cubicBezTo>
                  <a:cubicBezTo>
                    <a:pt x="895" y="3"/>
                    <a:pt x="873" y="0"/>
                    <a:pt x="851"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8;p31">
              <a:extLst>
                <a:ext uri="{FF2B5EF4-FFF2-40B4-BE49-F238E27FC236}">
                  <a16:creationId xmlns:a16="http://schemas.microsoft.com/office/drawing/2014/main" id="{DC4F58DC-9A55-FD8D-4F27-D471F4091292}"/>
                </a:ext>
              </a:extLst>
            </p:cNvPr>
            <p:cNvSpPr/>
            <p:nvPr/>
          </p:nvSpPr>
          <p:spPr>
            <a:xfrm>
              <a:off x="6372767" y="1987559"/>
              <a:ext cx="421756" cy="274150"/>
            </a:xfrm>
            <a:custGeom>
              <a:avLst/>
              <a:gdLst/>
              <a:ahLst/>
              <a:cxnLst/>
              <a:rect l="l" t="t" r="r" b="b"/>
              <a:pathLst>
                <a:path w="12255" h="7966" extrusionOk="0">
                  <a:moveTo>
                    <a:pt x="4929" y="1"/>
                  </a:moveTo>
                  <a:cubicBezTo>
                    <a:pt x="3386" y="1"/>
                    <a:pt x="878" y="986"/>
                    <a:pt x="618" y="5439"/>
                  </a:cubicBezTo>
                  <a:cubicBezTo>
                    <a:pt x="618" y="5439"/>
                    <a:pt x="1" y="6096"/>
                    <a:pt x="538" y="7966"/>
                  </a:cubicBezTo>
                  <a:cubicBezTo>
                    <a:pt x="538" y="7966"/>
                    <a:pt x="292" y="6174"/>
                    <a:pt x="823" y="6174"/>
                  </a:cubicBezTo>
                  <a:cubicBezTo>
                    <a:pt x="915" y="6174"/>
                    <a:pt x="1031" y="6228"/>
                    <a:pt x="1175" y="6354"/>
                  </a:cubicBezTo>
                  <a:cubicBezTo>
                    <a:pt x="1175" y="6354"/>
                    <a:pt x="1393" y="6991"/>
                    <a:pt x="1314" y="7767"/>
                  </a:cubicBezTo>
                  <a:cubicBezTo>
                    <a:pt x="1314" y="7767"/>
                    <a:pt x="1572" y="6056"/>
                    <a:pt x="1851" y="5499"/>
                  </a:cubicBezTo>
                  <a:cubicBezTo>
                    <a:pt x="1990" y="5220"/>
                    <a:pt x="2507" y="4803"/>
                    <a:pt x="3164" y="4484"/>
                  </a:cubicBezTo>
                  <a:cubicBezTo>
                    <a:pt x="3164" y="4484"/>
                    <a:pt x="7085" y="6796"/>
                    <a:pt x="9590" y="6796"/>
                  </a:cubicBezTo>
                  <a:cubicBezTo>
                    <a:pt x="9785" y="6796"/>
                    <a:pt x="9971" y="6782"/>
                    <a:pt x="10146" y="6752"/>
                  </a:cubicBezTo>
                  <a:cubicBezTo>
                    <a:pt x="10345" y="6712"/>
                    <a:pt x="10524" y="6653"/>
                    <a:pt x="10703" y="6573"/>
                  </a:cubicBezTo>
                  <a:cubicBezTo>
                    <a:pt x="10823" y="7170"/>
                    <a:pt x="10922" y="7767"/>
                    <a:pt x="10922" y="7767"/>
                  </a:cubicBezTo>
                  <a:cubicBezTo>
                    <a:pt x="10862" y="6971"/>
                    <a:pt x="11061" y="6334"/>
                    <a:pt x="11061" y="6334"/>
                  </a:cubicBezTo>
                  <a:cubicBezTo>
                    <a:pt x="11198" y="6218"/>
                    <a:pt x="11308" y="6168"/>
                    <a:pt x="11397" y="6168"/>
                  </a:cubicBezTo>
                  <a:cubicBezTo>
                    <a:pt x="11932" y="6168"/>
                    <a:pt x="11698" y="7966"/>
                    <a:pt x="11698" y="7966"/>
                  </a:cubicBezTo>
                  <a:cubicBezTo>
                    <a:pt x="12255" y="6076"/>
                    <a:pt x="11638" y="5439"/>
                    <a:pt x="11638" y="5439"/>
                  </a:cubicBezTo>
                  <a:cubicBezTo>
                    <a:pt x="11404" y="996"/>
                    <a:pt x="8835" y="34"/>
                    <a:pt x="7253" y="34"/>
                  </a:cubicBezTo>
                  <a:cubicBezTo>
                    <a:pt x="6689" y="34"/>
                    <a:pt x="6250" y="156"/>
                    <a:pt x="6088" y="287"/>
                  </a:cubicBezTo>
                  <a:cubicBezTo>
                    <a:pt x="5952" y="140"/>
                    <a:pt x="5509" y="1"/>
                    <a:pt x="4929" y="1"/>
                  </a:cubicBezTo>
                  <a:close/>
                </a:path>
              </a:pathLst>
            </a:custGeom>
            <a:solidFill>
              <a:srgbClr val="31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9;p31">
              <a:extLst>
                <a:ext uri="{FF2B5EF4-FFF2-40B4-BE49-F238E27FC236}">
                  <a16:creationId xmlns:a16="http://schemas.microsoft.com/office/drawing/2014/main" id="{DD286EB3-2D74-A259-AA2A-8AEC0D1A4845}"/>
                </a:ext>
              </a:extLst>
            </p:cNvPr>
            <p:cNvSpPr/>
            <p:nvPr/>
          </p:nvSpPr>
          <p:spPr>
            <a:xfrm>
              <a:off x="5449243" y="2054256"/>
              <a:ext cx="553875" cy="368344"/>
            </a:xfrm>
            <a:custGeom>
              <a:avLst/>
              <a:gdLst/>
              <a:ahLst/>
              <a:cxnLst/>
              <a:rect l="l" t="t" r="r" b="b"/>
              <a:pathLst>
                <a:path w="16094" h="10703" extrusionOk="0">
                  <a:moveTo>
                    <a:pt x="16094" y="0"/>
                  </a:moveTo>
                  <a:lnTo>
                    <a:pt x="8057" y="597"/>
                  </a:lnTo>
                  <a:lnTo>
                    <a:pt x="1" y="0"/>
                  </a:lnTo>
                  <a:lnTo>
                    <a:pt x="1" y="0"/>
                  </a:lnTo>
                  <a:cubicBezTo>
                    <a:pt x="1" y="0"/>
                    <a:pt x="936" y="4257"/>
                    <a:pt x="776" y="6764"/>
                  </a:cubicBezTo>
                  <a:cubicBezTo>
                    <a:pt x="637" y="9290"/>
                    <a:pt x="1234" y="10702"/>
                    <a:pt x="1234" y="10702"/>
                  </a:cubicBezTo>
                  <a:lnTo>
                    <a:pt x="14900" y="10702"/>
                  </a:lnTo>
                  <a:cubicBezTo>
                    <a:pt x="14900" y="10702"/>
                    <a:pt x="15497" y="9250"/>
                    <a:pt x="15358" y="6764"/>
                  </a:cubicBezTo>
                  <a:cubicBezTo>
                    <a:pt x="15179" y="4257"/>
                    <a:pt x="16094" y="0"/>
                    <a:pt x="16094"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0;p31">
              <a:extLst>
                <a:ext uri="{FF2B5EF4-FFF2-40B4-BE49-F238E27FC236}">
                  <a16:creationId xmlns:a16="http://schemas.microsoft.com/office/drawing/2014/main" id="{4C01A43E-4DBB-4E61-66BD-916859B75AE6}"/>
                </a:ext>
              </a:extLst>
            </p:cNvPr>
            <p:cNvSpPr/>
            <p:nvPr/>
          </p:nvSpPr>
          <p:spPr>
            <a:xfrm>
              <a:off x="5580020" y="2259610"/>
              <a:ext cx="284130" cy="253363"/>
            </a:xfrm>
            <a:custGeom>
              <a:avLst/>
              <a:gdLst/>
              <a:ahLst/>
              <a:cxnLst/>
              <a:rect l="l" t="t" r="r" b="b"/>
              <a:pathLst>
                <a:path w="8256" h="7362" extrusionOk="0">
                  <a:moveTo>
                    <a:pt x="0" y="1"/>
                  </a:moveTo>
                  <a:lnTo>
                    <a:pt x="0" y="6128"/>
                  </a:lnTo>
                  <a:cubicBezTo>
                    <a:pt x="0" y="6824"/>
                    <a:pt x="1850" y="7361"/>
                    <a:pt x="4138" y="7361"/>
                  </a:cubicBezTo>
                  <a:cubicBezTo>
                    <a:pt x="6426" y="7361"/>
                    <a:pt x="8256" y="6804"/>
                    <a:pt x="8256" y="6128"/>
                  </a:cubicBezTo>
                  <a:lnTo>
                    <a:pt x="8256" y="1"/>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1;p31">
              <a:extLst>
                <a:ext uri="{FF2B5EF4-FFF2-40B4-BE49-F238E27FC236}">
                  <a16:creationId xmlns:a16="http://schemas.microsoft.com/office/drawing/2014/main" id="{7D5F3726-3111-D6F8-A88F-9F0FC81C0FE2}"/>
                </a:ext>
              </a:extLst>
            </p:cNvPr>
            <p:cNvSpPr/>
            <p:nvPr/>
          </p:nvSpPr>
          <p:spPr>
            <a:xfrm>
              <a:off x="5536864" y="2378755"/>
              <a:ext cx="378634" cy="501840"/>
            </a:xfrm>
            <a:custGeom>
              <a:avLst/>
              <a:gdLst/>
              <a:ahLst/>
              <a:cxnLst/>
              <a:rect l="l" t="t" r="r" b="b"/>
              <a:pathLst>
                <a:path w="11002" h="14582" extrusionOk="0">
                  <a:moveTo>
                    <a:pt x="1" y="0"/>
                  </a:moveTo>
                  <a:lnTo>
                    <a:pt x="1" y="14582"/>
                  </a:lnTo>
                  <a:lnTo>
                    <a:pt x="11002" y="14582"/>
                  </a:lnTo>
                  <a:lnTo>
                    <a:pt x="11002" y="0"/>
                  </a:lnTo>
                  <a:lnTo>
                    <a:pt x="5491" y="2149"/>
                  </a:lnTo>
                  <a:lnTo>
                    <a:pt x="1" y="0"/>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2;p31">
              <a:extLst>
                <a:ext uri="{FF2B5EF4-FFF2-40B4-BE49-F238E27FC236}">
                  <a16:creationId xmlns:a16="http://schemas.microsoft.com/office/drawing/2014/main" id="{2C7C67E8-26E2-BB67-FEEB-CCE816F12005}"/>
                </a:ext>
              </a:extLst>
            </p:cNvPr>
            <p:cNvSpPr/>
            <p:nvPr/>
          </p:nvSpPr>
          <p:spPr>
            <a:xfrm>
              <a:off x="5473884" y="2378755"/>
              <a:ext cx="251987" cy="191038"/>
            </a:xfrm>
            <a:custGeom>
              <a:avLst/>
              <a:gdLst/>
              <a:ahLst/>
              <a:cxnLst/>
              <a:rect l="l" t="t" r="r" b="b"/>
              <a:pathLst>
                <a:path w="7322" h="5551" extrusionOk="0">
                  <a:moveTo>
                    <a:pt x="1831" y="0"/>
                  </a:moveTo>
                  <a:lnTo>
                    <a:pt x="1" y="1253"/>
                  </a:lnTo>
                  <a:lnTo>
                    <a:pt x="2348" y="5550"/>
                  </a:lnTo>
                  <a:lnTo>
                    <a:pt x="7321" y="2149"/>
                  </a:lnTo>
                  <a:lnTo>
                    <a:pt x="183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3;p31">
              <a:extLst>
                <a:ext uri="{FF2B5EF4-FFF2-40B4-BE49-F238E27FC236}">
                  <a16:creationId xmlns:a16="http://schemas.microsoft.com/office/drawing/2014/main" id="{D037B60E-2BD6-F7C3-3F8D-44F309851F84}"/>
                </a:ext>
              </a:extLst>
            </p:cNvPr>
            <p:cNvSpPr/>
            <p:nvPr/>
          </p:nvSpPr>
          <p:spPr>
            <a:xfrm>
              <a:off x="5725836" y="2378755"/>
              <a:ext cx="251264" cy="183501"/>
            </a:xfrm>
            <a:custGeom>
              <a:avLst/>
              <a:gdLst/>
              <a:ahLst/>
              <a:cxnLst/>
              <a:rect l="l" t="t" r="r" b="b"/>
              <a:pathLst>
                <a:path w="7301" h="5332" extrusionOk="0">
                  <a:moveTo>
                    <a:pt x="5511" y="0"/>
                  </a:moveTo>
                  <a:lnTo>
                    <a:pt x="0" y="2149"/>
                  </a:lnTo>
                  <a:lnTo>
                    <a:pt x="4993" y="5331"/>
                  </a:lnTo>
                  <a:lnTo>
                    <a:pt x="7301" y="1253"/>
                  </a:lnTo>
                  <a:lnTo>
                    <a:pt x="551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4;p31">
              <a:extLst>
                <a:ext uri="{FF2B5EF4-FFF2-40B4-BE49-F238E27FC236}">
                  <a16:creationId xmlns:a16="http://schemas.microsoft.com/office/drawing/2014/main" id="{47F6E5F7-BC50-CA89-F15B-C6CA693EDC46}"/>
                </a:ext>
              </a:extLst>
            </p:cNvPr>
            <p:cNvSpPr/>
            <p:nvPr/>
          </p:nvSpPr>
          <p:spPr>
            <a:xfrm>
              <a:off x="6159876" y="3439220"/>
              <a:ext cx="147227" cy="247857"/>
            </a:xfrm>
            <a:custGeom>
              <a:avLst/>
              <a:gdLst/>
              <a:ahLst/>
              <a:cxnLst/>
              <a:rect l="l" t="t" r="r" b="b"/>
              <a:pathLst>
                <a:path w="4278" h="7202" extrusionOk="0">
                  <a:moveTo>
                    <a:pt x="2129" y="0"/>
                  </a:moveTo>
                  <a:cubicBezTo>
                    <a:pt x="955" y="0"/>
                    <a:pt x="0" y="1611"/>
                    <a:pt x="0" y="3601"/>
                  </a:cubicBezTo>
                  <a:cubicBezTo>
                    <a:pt x="0" y="5590"/>
                    <a:pt x="935" y="7201"/>
                    <a:pt x="2129" y="7201"/>
                  </a:cubicBezTo>
                  <a:cubicBezTo>
                    <a:pt x="3302" y="7201"/>
                    <a:pt x="4277" y="5590"/>
                    <a:pt x="4277" y="3601"/>
                  </a:cubicBezTo>
                  <a:cubicBezTo>
                    <a:pt x="4277" y="1611"/>
                    <a:pt x="3322" y="0"/>
                    <a:pt x="212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5;p31">
              <a:extLst>
                <a:ext uri="{FF2B5EF4-FFF2-40B4-BE49-F238E27FC236}">
                  <a16:creationId xmlns:a16="http://schemas.microsoft.com/office/drawing/2014/main" id="{586B8B55-90B5-B258-76AB-2F3ABAA6F959}"/>
                </a:ext>
              </a:extLst>
            </p:cNvPr>
            <p:cNvSpPr/>
            <p:nvPr/>
          </p:nvSpPr>
          <p:spPr>
            <a:xfrm>
              <a:off x="5145291" y="3439220"/>
              <a:ext cx="147227" cy="247857"/>
            </a:xfrm>
            <a:custGeom>
              <a:avLst/>
              <a:gdLst/>
              <a:ahLst/>
              <a:cxnLst/>
              <a:rect l="l" t="t" r="r" b="b"/>
              <a:pathLst>
                <a:path w="4278" h="7202" extrusionOk="0">
                  <a:moveTo>
                    <a:pt x="2149" y="0"/>
                  </a:moveTo>
                  <a:cubicBezTo>
                    <a:pt x="975" y="0"/>
                    <a:pt x="0" y="1611"/>
                    <a:pt x="0" y="3601"/>
                  </a:cubicBezTo>
                  <a:cubicBezTo>
                    <a:pt x="0" y="5590"/>
                    <a:pt x="955" y="7201"/>
                    <a:pt x="2149" y="7201"/>
                  </a:cubicBezTo>
                  <a:cubicBezTo>
                    <a:pt x="3322" y="7201"/>
                    <a:pt x="4277" y="5590"/>
                    <a:pt x="4277" y="3601"/>
                  </a:cubicBezTo>
                  <a:cubicBezTo>
                    <a:pt x="4277" y="1611"/>
                    <a:pt x="3322" y="0"/>
                    <a:pt x="214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6;p31">
              <a:extLst>
                <a:ext uri="{FF2B5EF4-FFF2-40B4-BE49-F238E27FC236}">
                  <a16:creationId xmlns:a16="http://schemas.microsoft.com/office/drawing/2014/main" id="{C2B9C800-AEA6-CE05-9C5E-286E53F83EDF}"/>
                </a:ext>
              </a:extLst>
            </p:cNvPr>
            <p:cNvSpPr/>
            <p:nvPr/>
          </p:nvSpPr>
          <p:spPr>
            <a:xfrm>
              <a:off x="5144603" y="2421877"/>
              <a:ext cx="1162504" cy="1109092"/>
            </a:xfrm>
            <a:custGeom>
              <a:avLst/>
              <a:gdLst/>
              <a:ahLst/>
              <a:cxnLst/>
              <a:rect l="l" t="t" r="r" b="b"/>
              <a:pathLst>
                <a:path w="33779" h="32227" extrusionOk="0">
                  <a:moveTo>
                    <a:pt x="9589" y="0"/>
                  </a:moveTo>
                  <a:lnTo>
                    <a:pt x="4297" y="756"/>
                  </a:lnTo>
                  <a:lnTo>
                    <a:pt x="4297" y="796"/>
                  </a:lnTo>
                  <a:cubicBezTo>
                    <a:pt x="3740" y="915"/>
                    <a:pt x="876" y="1731"/>
                    <a:pt x="697" y="6366"/>
                  </a:cubicBezTo>
                  <a:cubicBezTo>
                    <a:pt x="498" y="11498"/>
                    <a:pt x="0" y="32187"/>
                    <a:pt x="0" y="32187"/>
                  </a:cubicBezTo>
                  <a:lnTo>
                    <a:pt x="4417" y="32187"/>
                  </a:lnTo>
                  <a:lnTo>
                    <a:pt x="5053" y="14840"/>
                  </a:lnTo>
                  <a:lnTo>
                    <a:pt x="6326" y="32147"/>
                  </a:lnTo>
                  <a:lnTo>
                    <a:pt x="16909" y="32227"/>
                  </a:lnTo>
                  <a:lnTo>
                    <a:pt x="27492" y="32167"/>
                  </a:lnTo>
                  <a:lnTo>
                    <a:pt x="28745" y="14840"/>
                  </a:lnTo>
                  <a:lnTo>
                    <a:pt x="29402" y="32227"/>
                  </a:lnTo>
                  <a:lnTo>
                    <a:pt x="33778" y="32227"/>
                  </a:lnTo>
                  <a:lnTo>
                    <a:pt x="33778" y="32187"/>
                  </a:lnTo>
                  <a:cubicBezTo>
                    <a:pt x="33778" y="32187"/>
                    <a:pt x="33241" y="11498"/>
                    <a:pt x="33082" y="6366"/>
                  </a:cubicBezTo>
                  <a:cubicBezTo>
                    <a:pt x="32903" y="1731"/>
                    <a:pt x="30038" y="915"/>
                    <a:pt x="29461" y="796"/>
                  </a:cubicBezTo>
                  <a:lnTo>
                    <a:pt x="29461" y="756"/>
                  </a:lnTo>
                  <a:lnTo>
                    <a:pt x="24190" y="0"/>
                  </a:lnTo>
                  <a:lnTo>
                    <a:pt x="16889" y="5272"/>
                  </a:lnTo>
                  <a:lnTo>
                    <a:pt x="95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7;p31">
              <a:extLst>
                <a:ext uri="{FF2B5EF4-FFF2-40B4-BE49-F238E27FC236}">
                  <a16:creationId xmlns:a16="http://schemas.microsoft.com/office/drawing/2014/main" id="{7CFAA6E9-4773-CFFA-379F-D377F46FB854}"/>
                </a:ext>
              </a:extLst>
            </p:cNvPr>
            <p:cNvSpPr/>
            <p:nvPr/>
          </p:nvSpPr>
          <p:spPr>
            <a:xfrm>
              <a:off x="5475261" y="1691383"/>
              <a:ext cx="501186" cy="694254"/>
            </a:xfrm>
            <a:custGeom>
              <a:avLst/>
              <a:gdLst/>
              <a:ahLst/>
              <a:cxnLst/>
              <a:rect l="l" t="t" r="r" b="b"/>
              <a:pathLst>
                <a:path w="14563" h="20173" extrusionOk="0">
                  <a:moveTo>
                    <a:pt x="7281" y="1"/>
                  </a:moveTo>
                  <a:cubicBezTo>
                    <a:pt x="3243" y="1"/>
                    <a:pt x="1" y="4517"/>
                    <a:pt x="1" y="10067"/>
                  </a:cubicBezTo>
                  <a:cubicBezTo>
                    <a:pt x="1" y="11479"/>
                    <a:pt x="597" y="13369"/>
                    <a:pt x="955" y="14582"/>
                  </a:cubicBezTo>
                  <a:cubicBezTo>
                    <a:pt x="956" y="14582"/>
                    <a:pt x="956" y="14582"/>
                    <a:pt x="956" y="14582"/>
                  </a:cubicBezTo>
                  <a:cubicBezTo>
                    <a:pt x="1021" y="14582"/>
                    <a:pt x="4245" y="19458"/>
                    <a:pt x="6068" y="20033"/>
                  </a:cubicBezTo>
                  <a:cubicBezTo>
                    <a:pt x="6466" y="20132"/>
                    <a:pt x="6864" y="20172"/>
                    <a:pt x="7281" y="20172"/>
                  </a:cubicBezTo>
                  <a:cubicBezTo>
                    <a:pt x="7699" y="20172"/>
                    <a:pt x="8097" y="20132"/>
                    <a:pt x="8495" y="20033"/>
                  </a:cubicBezTo>
                  <a:cubicBezTo>
                    <a:pt x="10301" y="19477"/>
                    <a:pt x="13634" y="14503"/>
                    <a:pt x="13647" y="14503"/>
                  </a:cubicBezTo>
                  <a:cubicBezTo>
                    <a:pt x="13647" y="14503"/>
                    <a:pt x="13647" y="14503"/>
                    <a:pt x="13647" y="14503"/>
                  </a:cubicBezTo>
                  <a:cubicBezTo>
                    <a:pt x="14025" y="13289"/>
                    <a:pt x="14562" y="11499"/>
                    <a:pt x="14562" y="10067"/>
                  </a:cubicBezTo>
                  <a:cubicBezTo>
                    <a:pt x="14562" y="4517"/>
                    <a:pt x="11300" y="1"/>
                    <a:pt x="728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8;p31">
              <a:extLst>
                <a:ext uri="{FF2B5EF4-FFF2-40B4-BE49-F238E27FC236}">
                  <a16:creationId xmlns:a16="http://schemas.microsoft.com/office/drawing/2014/main" id="{A802B043-D57E-EDA4-A2D9-A91BFC99C451}"/>
                </a:ext>
              </a:extLst>
            </p:cNvPr>
            <p:cNvSpPr/>
            <p:nvPr/>
          </p:nvSpPr>
          <p:spPr>
            <a:xfrm>
              <a:off x="5435546" y="1960819"/>
              <a:ext cx="68520" cy="124582"/>
            </a:xfrm>
            <a:custGeom>
              <a:avLst/>
              <a:gdLst/>
              <a:ahLst/>
              <a:cxnLst/>
              <a:rect l="l" t="t" r="r" b="b"/>
              <a:pathLst>
                <a:path w="1991" h="3620" extrusionOk="0">
                  <a:moveTo>
                    <a:pt x="736" y="0"/>
                  </a:moveTo>
                  <a:cubicBezTo>
                    <a:pt x="710" y="0"/>
                    <a:pt x="683" y="3"/>
                    <a:pt x="657" y="10"/>
                  </a:cubicBezTo>
                  <a:cubicBezTo>
                    <a:pt x="200" y="109"/>
                    <a:pt x="1" y="1004"/>
                    <a:pt x="200" y="1999"/>
                  </a:cubicBezTo>
                  <a:cubicBezTo>
                    <a:pt x="386" y="2932"/>
                    <a:pt x="835" y="3619"/>
                    <a:pt x="1268" y="3619"/>
                  </a:cubicBezTo>
                  <a:cubicBezTo>
                    <a:pt x="1296" y="3619"/>
                    <a:pt x="1325" y="3616"/>
                    <a:pt x="1354" y="3610"/>
                  </a:cubicBezTo>
                  <a:cubicBezTo>
                    <a:pt x="1791" y="3511"/>
                    <a:pt x="1990" y="2616"/>
                    <a:pt x="1791" y="1621"/>
                  </a:cubicBezTo>
                  <a:cubicBezTo>
                    <a:pt x="1605" y="688"/>
                    <a:pt x="1138" y="0"/>
                    <a:pt x="736"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9;p31">
              <a:extLst>
                <a:ext uri="{FF2B5EF4-FFF2-40B4-BE49-F238E27FC236}">
                  <a16:creationId xmlns:a16="http://schemas.microsoft.com/office/drawing/2014/main" id="{C405E4A7-825F-D414-1780-31CB70906994}"/>
                </a:ext>
              </a:extLst>
            </p:cNvPr>
            <p:cNvSpPr/>
            <p:nvPr/>
          </p:nvSpPr>
          <p:spPr>
            <a:xfrm>
              <a:off x="5948328" y="1960819"/>
              <a:ext cx="68486" cy="124582"/>
            </a:xfrm>
            <a:custGeom>
              <a:avLst/>
              <a:gdLst/>
              <a:ahLst/>
              <a:cxnLst/>
              <a:rect l="l" t="t" r="r" b="b"/>
              <a:pathLst>
                <a:path w="1990" h="3620" extrusionOk="0">
                  <a:moveTo>
                    <a:pt x="1251" y="0"/>
                  </a:moveTo>
                  <a:cubicBezTo>
                    <a:pt x="835" y="0"/>
                    <a:pt x="386" y="688"/>
                    <a:pt x="199" y="1621"/>
                  </a:cubicBezTo>
                  <a:cubicBezTo>
                    <a:pt x="0" y="2616"/>
                    <a:pt x="199" y="3511"/>
                    <a:pt x="637" y="3610"/>
                  </a:cubicBezTo>
                  <a:cubicBezTo>
                    <a:pt x="665" y="3616"/>
                    <a:pt x="694" y="3619"/>
                    <a:pt x="723" y="3619"/>
                  </a:cubicBezTo>
                  <a:cubicBezTo>
                    <a:pt x="1155" y="3619"/>
                    <a:pt x="1604" y="2932"/>
                    <a:pt x="1791" y="1999"/>
                  </a:cubicBezTo>
                  <a:cubicBezTo>
                    <a:pt x="1990" y="1004"/>
                    <a:pt x="1791" y="109"/>
                    <a:pt x="1333" y="10"/>
                  </a:cubicBezTo>
                  <a:cubicBezTo>
                    <a:pt x="1306" y="3"/>
                    <a:pt x="1279" y="0"/>
                    <a:pt x="1251"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80;p31">
              <a:extLst>
                <a:ext uri="{FF2B5EF4-FFF2-40B4-BE49-F238E27FC236}">
                  <a16:creationId xmlns:a16="http://schemas.microsoft.com/office/drawing/2014/main" id="{ADBBF71B-B432-A34A-5558-399FB3B80848}"/>
                </a:ext>
              </a:extLst>
            </p:cNvPr>
            <p:cNvSpPr/>
            <p:nvPr/>
          </p:nvSpPr>
          <p:spPr>
            <a:xfrm>
              <a:off x="5421195" y="1658964"/>
              <a:ext cx="609318" cy="395325"/>
            </a:xfrm>
            <a:custGeom>
              <a:avLst/>
              <a:gdLst/>
              <a:ahLst/>
              <a:cxnLst/>
              <a:rect l="l" t="t" r="r" b="b"/>
              <a:pathLst>
                <a:path w="17705" h="11487" extrusionOk="0">
                  <a:moveTo>
                    <a:pt x="7138" y="1"/>
                  </a:moveTo>
                  <a:cubicBezTo>
                    <a:pt x="4911" y="1"/>
                    <a:pt x="1257" y="1414"/>
                    <a:pt x="895" y="7866"/>
                  </a:cubicBezTo>
                  <a:cubicBezTo>
                    <a:pt x="895" y="7866"/>
                    <a:pt x="0" y="8781"/>
                    <a:pt x="796" y="11486"/>
                  </a:cubicBezTo>
                  <a:cubicBezTo>
                    <a:pt x="796" y="11486"/>
                    <a:pt x="433" y="8905"/>
                    <a:pt x="1194" y="8905"/>
                  </a:cubicBezTo>
                  <a:cubicBezTo>
                    <a:pt x="1324" y="8905"/>
                    <a:pt x="1487" y="8981"/>
                    <a:pt x="1691" y="9159"/>
                  </a:cubicBezTo>
                  <a:cubicBezTo>
                    <a:pt x="1691" y="9159"/>
                    <a:pt x="1989" y="10074"/>
                    <a:pt x="1910" y="11227"/>
                  </a:cubicBezTo>
                  <a:cubicBezTo>
                    <a:pt x="1910" y="11227"/>
                    <a:pt x="2268" y="8741"/>
                    <a:pt x="2666" y="7945"/>
                  </a:cubicBezTo>
                  <a:cubicBezTo>
                    <a:pt x="3064" y="7130"/>
                    <a:pt x="5669" y="5578"/>
                    <a:pt x="7420" y="5578"/>
                  </a:cubicBezTo>
                  <a:lnTo>
                    <a:pt x="10304" y="5578"/>
                  </a:lnTo>
                  <a:cubicBezTo>
                    <a:pt x="12035" y="5578"/>
                    <a:pt x="14621" y="7130"/>
                    <a:pt x="15039" y="7945"/>
                  </a:cubicBezTo>
                  <a:cubicBezTo>
                    <a:pt x="15437" y="8741"/>
                    <a:pt x="15795" y="11227"/>
                    <a:pt x="15795" y="11227"/>
                  </a:cubicBezTo>
                  <a:cubicBezTo>
                    <a:pt x="15715" y="10074"/>
                    <a:pt x="16014" y="9159"/>
                    <a:pt x="16014" y="9159"/>
                  </a:cubicBezTo>
                  <a:cubicBezTo>
                    <a:pt x="16215" y="8986"/>
                    <a:pt x="16378" y="8912"/>
                    <a:pt x="16507" y="8912"/>
                  </a:cubicBezTo>
                  <a:cubicBezTo>
                    <a:pt x="17272" y="8912"/>
                    <a:pt x="16909" y="11486"/>
                    <a:pt x="16909" y="11486"/>
                  </a:cubicBezTo>
                  <a:cubicBezTo>
                    <a:pt x="17705" y="8801"/>
                    <a:pt x="16809" y="7866"/>
                    <a:pt x="16809" y="7866"/>
                  </a:cubicBezTo>
                  <a:cubicBezTo>
                    <a:pt x="16458" y="1441"/>
                    <a:pt x="12770" y="23"/>
                    <a:pt x="10488" y="23"/>
                  </a:cubicBezTo>
                  <a:cubicBezTo>
                    <a:pt x="9668" y="23"/>
                    <a:pt x="9029" y="206"/>
                    <a:pt x="8793" y="406"/>
                  </a:cubicBezTo>
                  <a:cubicBezTo>
                    <a:pt x="8608" y="200"/>
                    <a:pt x="7974" y="1"/>
                    <a:pt x="7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81;p31">
              <a:extLst>
                <a:ext uri="{FF2B5EF4-FFF2-40B4-BE49-F238E27FC236}">
                  <a16:creationId xmlns:a16="http://schemas.microsoft.com/office/drawing/2014/main" id="{C96C382A-B16E-4EEC-F567-9FCEE0728CF6}"/>
                </a:ext>
              </a:extLst>
            </p:cNvPr>
            <p:cNvSpPr/>
            <p:nvPr/>
          </p:nvSpPr>
          <p:spPr>
            <a:xfrm>
              <a:off x="5523201" y="1756428"/>
              <a:ext cx="439548" cy="235536"/>
            </a:xfrm>
            <a:custGeom>
              <a:avLst/>
              <a:gdLst/>
              <a:ahLst/>
              <a:cxnLst/>
              <a:rect l="l" t="t" r="r" b="b"/>
              <a:pathLst>
                <a:path w="12772" h="6844" extrusionOk="0">
                  <a:moveTo>
                    <a:pt x="4836" y="1"/>
                  </a:moveTo>
                  <a:cubicBezTo>
                    <a:pt x="4835" y="1"/>
                    <a:pt x="4835" y="1"/>
                    <a:pt x="4834" y="1"/>
                  </a:cubicBezTo>
                  <a:cubicBezTo>
                    <a:pt x="4774" y="21"/>
                    <a:pt x="3243" y="916"/>
                    <a:pt x="1950" y="1692"/>
                  </a:cubicBezTo>
                  <a:lnTo>
                    <a:pt x="1691" y="1692"/>
                  </a:lnTo>
                  <a:cubicBezTo>
                    <a:pt x="1691" y="1692"/>
                    <a:pt x="1731" y="1711"/>
                    <a:pt x="1790" y="1791"/>
                  </a:cubicBezTo>
                  <a:cubicBezTo>
                    <a:pt x="816" y="2368"/>
                    <a:pt x="0" y="2865"/>
                    <a:pt x="0" y="2865"/>
                  </a:cubicBezTo>
                  <a:cubicBezTo>
                    <a:pt x="0" y="2865"/>
                    <a:pt x="3004" y="4377"/>
                    <a:pt x="6604" y="4934"/>
                  </a:cubicBezTo>
                  <a:cubicBezTo>
                    <a:pt x="6823" y="4974"/>
                    <a:pt x="7062" y="5034"/>
                    <a:pt x="7261" y="5034"/>
                  </a:cubicBezTo>
                  <a:cubicBezTo>
                    <a:pt x="7718" y="5073"/>
                    <a:pt x="8176" y="5133"/>
                    <a:pt x="8653" y="5133"/>
                  </a:cubicBezTo>
                  <a:cubicBezTo>
                    <a:pt x="10145" y="5332"/>
                    <a:pt x="11080" y="5690"/>
                    <a:pt x="11080" y="5690"/>
                  </a:cubicBezTo>
                  <a:cubicBezTo>
                    <a:pt x="10842" y="5471"/>
                    <a:pt x="10145" y="5272"/>
                    <a:pt x="9489" y="5133"/>
                  </a:cubicBezTo>
                  <a:cubicBezTo>
                    <a:pt x="9966" y="5133"/>
                    <a:pt x="10444" y="5073"/>
                    <a:pt x="10901" y="4994"/>
                  </a:cubicBezTo>
                  <a:cubicBezTo>
                    <a:pt x="11399" y="5491"/>
                    <a:pt x="11737" y="6088"/>
                    <a:pt x="11697" y="6844"/>
                  </a:cubicBezTo>
                  <a:cubicBezTo>
                    <a:pt x="11697" y="6844"/>
                    <a:pt x="11876" y="5849"/>
                    <a:pt x="11279" y="4934"/>
                  </a:cubicBezTo>
                  <a:cubicBezTo>
                    <a:pt x="11796" y="4934"/>
                    <a:pt x="12294" y="4815"/>
                    <a:pt x="12771" y="4636"/>
                  </a:cubicBezTo>
                  <a:lnTo>
                    <a:pt x="12393" y="3979"/>
                  </a:lnTo>
                  <a:cubicBezTo>
                    <a:pt x="12433" y="3959"/>
                    <a:pt x="12453" y="3959"/>
                    <a:pt x="12473" y="3939"/>
                  </a:cubicBezTo>
                  <a:lnTo>
                    <a:pt x="11399" y="2288"/>
                  </a:lnTo>
                  <a:cubicBezTo>
                    <a:pt x="11399" y="2288"/>
                    <a:pt x="5048" y="1"/>
                    <a:pt x="4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2;p31">
              <a:extLst>
                <a:ext uri="{FF2B5EF4-FFF2-40B4-BE49-F238E27FC236}">
                  <a16:creationId xmlns:a16="http://schemas.microsoft.com/office/drawing/2014/main" id="{BB9D52C8-16E0-B4D1-0E2B-7E3527F4FA32}"/>
                </a:ext>
              </a:extLst>
            </p:cNvPr>
            <p:cNvSpPr/>
            <p:nvPr/>
          </p:nvSpPr>
          <p:spPr>
            <a:xfrm>
              <a:off x="3265637" y="2259610"/>
              <a:ext cx="284130" cy="253363"/>
            </a:xfrm>
            <a:custGeom>
              <a:avLst/>
              <a:gdLst/>
              <a:ahLst/>
              <a:cxnLst/>
              <a:rect l="l" t="t" r="r" b="b"/>
              <a:pathLst>
                <a:path w="8256" h="7362" extrusionOk="0">
                  <a:moveTo>
                    <a:pt x="0" y="1"/>
                  </a:moveTo>
                  <a:lnTo>
                    <a:pt x="0" y="6128"/>
                  </a:lnTo>
                  <a:cubicBezTo>
                    <a:pt x="0" y="6824"/>
                    <a:pt x="1830" y="7361"/>
                    <a:pt x="4118" y="7361"/>
                  </a:cubicBezTo>
                  <a:cubicBezTo>
                    <a:pt x="6406" y="7361"/>
                    <a:pt x="8256" y="6804"/>
                    <a:pt x="8256" y="6128"/>
                  </a:cubicBezTo>
                  <a:lnTo>
                    <a:pt x="8256" y="1"/>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3;p31">
              <a:extLst>
                <a:ext uri="{FF2B5EF4-FFF2-40B4-BE49-F238E27FC236}">
                  <a16:creationId xmlns:a16="http://schemas.microsoft.com/office/drawing/2014/main" id="{AE273575-3AAC-AEFD-6FC6-4F3C78786425}"/>
                </a:ext>
              </a:extLst>
            </p:cNvPr>
            <p:cNvSpPr/>
            <p:nvPr/>
          </p:nvSpPr>
          <p:spPr>
            <a:xfrm>
              <a:off x="3221138" y="2378755"/>
              <a:ext cx="378599" cy="501840"/>
            </a:xfrm>
            <a:custGeom>
              <a:avLst/>
              <a:gdLst/>
              <a:ahLst/>
              <a:cxnLst/>
              <a:rect l="l" t="t" r="r" b="b"/>
              <a:pathLst>
                <a:path w="11001" h="14582" extrusionOk="0">
                  <a:moveTo>
                    <a:pt x="0" y="0"/>
                  </a:moveTo>
                  <a:lnTo>
                    <a:pt x="0" y="14582"/>
                  </a:lnTo>
                  <a:lnTo>
                    <a:pt x="11001" y="14582"/>
                  </a:lnTo>
                  <a:lnTo>
                    <a:pt x="11001" y="0"/>
                  </a:lnTo>
                  <a:lnTo>
                    <a:pt x="5510" y="2149"/>
                  </a:lnTo>
                  <a:lnTo>
                    <a:pt x="0" y="0"/>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4;p31">
              <a:extLst>
                <a:ext uri="{FF2B5EF4-FFF2-40B4-BE49-F238E27FC236}">
                  <a16:creationId xmlns:a16="http://schemas.microsoft.com/office/drawing/2014/main" id="{1BD31C13-8860-4002-7774-6C84A8BFB513}"/>
                </a:ext>
              </a:extLst>
            </p:cNvPr>
            <p:cNvSpPr/>
            <p:nvPr/>
          </p:nvSpPr>
          <p:spPr>
            <a:xfrm>
              <a:off x="3159501" y="2378755"/>
              <a:ext cx="251298" cy="191038"/>
            </a:xfrm>
            <a:custGeom>
              <a:avLst/>
              <a:gdLst/>
              <a:ahLst/>
              <a:cxnLst/>
              <a:rect l="l" t="t" r="r" b="b"/>
              <a:pathLst>
                <a:path w="7302" h="5551" extrusionOk="0">
                  <a:moveTo>
                    <a:pt x="1791" y="0"/>
                  </a:moveTo>
                  <a:lnTo>
                    <a:pt x="1" y="1253"/>
                  </a:lnTo>
                  <a:lnTo>
                    <a:pt x="2308" y="5550"/>
                  </a:lnTo>
                  <a:lnTo>
                    <a:pt x="7301" y="2149"/>
                  </a:lnTo>
                  <a:lnTo>
                    <a:pt x="179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5;p31">
              <a:extLst>
                <a:ext uri="{FF2B5EF4-FFF2-40B4-BE49-F238E27FC236}">
                  <a16:creationId xmlns:a16="http://schemas.microsoft.com/office/drawing/2014/main" id="{6B4A03F0-9ED9-6FDE-4088-AACF2921D54F}"/>
                </a:ext>
              </a:extLst>
            </p:cNvPr>
            <p:cNvSpPr/>
            <p:nvPr/>
          </p:nvSpPr>
          <p:spPr>
            <a:xfrm>
              <a:off x="3410764" y="2378755"/>
              <a:ext cx="251952" cy="183501"/>
            </a:xfrm>
            <a:custGeom>
              <a:avLst/>
              <a:gdLst/>
              <a:ahLst/>
              <a:cxnLst/>
              <a:rect l="l" t="t" r="r" b="b"/>
              <a:pathLst>
                <a:path w="7321" h="5332" extrusionOk="0">
                  <a:moveTo>
                    <a:pt x="5491" y="0"/>
                  </a:moveTo>
                  <a:lnTo>
                    <a:pt x="0" y="2149"/>
                  </a:lnTo>
                  <a:lnTo>
                    <a:pt x="4994" y="5331"/>
                  </a:lnTo>
                  <a:lnTo>
                    <a:pt x="7321" y="1253"/>
                  </a:lnTo>
                  <a:lnTo>
                    <a:pt x="549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6;p31">
              <a:extLst>
                <a:ext uri="{FF2B5EF4-FFF2-40B4-BE49-F238E27FC236}">
                  <a16:creationId xmlns:a16="http://schemas.microsoft.com/office/drawing/2014/main" id="{A5DDF295-2661-66EC-2E51-AC7B7C02EEB1}"/>
                </a:ext>
              </a:extLst>
            </p:cNvPr>
            <p:cNvSpPr/>
            <p:nvPr/>
          </p:nvSpPr>
          <p:spPr>
            <a:xfrm>
              <a:off x="3844805" y="3439220"/>
              <a:ext cx="147227" cy="247857"/>
            </a:xfrm>
            <a:custGeom>
              <a:avLst/>
              <a:gdLst/>
              <a:ahLst/>
              <a:cxnLst/>
              <a:rect l="l" t="t" r="r" b="b"/>
              <a:pathLst>
                <a:path w="4278" h="7202" extrusionOk="0">
                  <a:moveTo>
                    <a:pt x="2129" y="0"/>
                  </a:moveTo>
                  <a:cubicBezTo>
                    <a:pt x="975" y="0"/>
                    <a:pt x="0" y="1611"/>
                    <a:pt x="0" y="3601"/>
                  </a:cubicBezTo>
                  <a:cubicBezTo>
                    <a:pt x="0" y="5590"/>
                    <a:pt x="935" y="7201"/>
                    <a:pt x="2129" y="7201"/>
                  </a:cubicBezTo>
                  <a:cubicBezTo>
                    <a:pt x="3303" y="7201"/>
                    <a:pt x="4277" y="5590"/>
                    <a:pt x="4277" y="3601"/>
                  </a:cubicBezTo>
                  <a:cubicBezTo>
                    <a:pt x="4277" y="1611"/>
                    <a:pt x="3303" y="0"/>
                    <a:pt x="212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7;p31">
              <a:extLst>
                <a:ext uri="{FF2B5EF4-FFF2-40B4-BE49-F238E27FC236}">
                  <a16:creationId xmlns:a16="http://schemas.microsoft.com/office/drawing/2014/main" id="{2340A5FE-9ECE-BCE8-3C86-C313DBF47313}"/>
                </a:ext>
              </a:extLst>
            </p:cNvPr>
            <p:cNvSpPr/>
            <p:nvPr/>
          </p:nvSpPr>
          <p:spPr>
            <a:xfrm>
              <a:off x="2829531" y="3439220"/>
              <a:ext cx="147227" cy="247857"/>
            </a:xfrm>
            <a:custGeom>
              <a:avLst/>
              <a:gdLst/>
              <a:ahLst/>
              <a:cxnLst/>
              <a:rect l="l" t="t" r="r" b="b"/>
              <a:pathLst>
                <a:path w="4278" h="7202" extrusionOk="0">
                  <a:moveTo>
                    <a:pt x="2149" y="0"/>
                  </a:moveTo>
                  <a:cubicBezTo>
                    <a:pt x="975" y="0"/>
                    <a:pt x="1" y="1611"/>
                    <a:pt x="1" y="3601"/>
                  </a:cubicBezTo>
                  <a:cubicBezTo>
                    <a:pt x="1" y="5590"/>
                    <a:pt x="955" y="7201"/>
                    <a:pt x="2149" y="7201"/>
                  </a:cubicBezTo>
                  <a:cubicBezTo>
                    <a:pt x="3323" y="7201"/>
                    <a:pt x="4278" y="5590"/>
                    <a:pt x="4278" y="3601"/>
                  </a:cubicBezTo>
                  <a:cubicBezTo>
                    <a:pt x="4278" y="1611"/>
                    <a:pt x="3343" y="0"/>
                    <a:pt x="214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8;p31">
              <a:extLst>
                <a:ext uri="{FF2B5EF4-FFF2-40B4-BE49-F238E27FC236}">
                  <a16:creationId xmlns:a16="http://schemas.microsoft.com/office/drawing/2014/main" id="{CD330E51-54F8-02FC-598D-5AEB6B39500B}"/>
                </a:ext>
              </a:extLst>
            </p:cNvPr>
            <p:cNvSpPr/>
            <p:nvPr/>
          </p:nvSpPr>
          <p:spPr>
            <a:xfrm>
              <a:off x="2829531" y="2421877"/>
              <a:ext cx="1162504" cy="1109092"/>
            </a:xfrm>
            <a:custGeom>
              <a:avLst/>
              <a:gdLst/>
              <a:ahLst/>
              <a:cxnLst/>
              <a:rect l="l" t="t" r="r" b="b"/>
              <a:pathLst>
                <a:path w="33779" h="32227" extrusionOk="0">
                  <a:moveTo>
                    <a:pt x="9589" y="0"/>
                  </a:moveTo>
                  <a:lnTo>
                    <a:pt x="4317" y="756"/>
                  </a:lnTo>
                  <a:lnTo>
                    <a:pt x="4317" y="796"/>
                  </a:lnTo>
                  <a:cubicBezTo>
                    <a:pt x="3740" y="915"/>
                    <a:pt x="876" y="1731"/>
                    <a:pt x="697" y="6366"/>
                  </a:cubicBezTo>
                  <a:cubicBezTo>
                    <a:pt x="498" y="11498"/>
                    <a:pt x="1" y="32187"/>
                    <a:pt x="1" y="32187"/>
                  </a:cubicBezTo>
                  <a:lnTo>
                    <a:pt x="4417" y="32187"/>
                  </a:lnTo>
                  <a:lnTo>
                    <a:pt x="5053" y="14840"/>
                  </a:lnTo>
                  <a:lnTo>
                    <a:pt x="6326" y="32147"/>
                  </a:lnTo>
                  <a:lnTo>
                    <a:pt x="16929" y="32227"/>
                  </a:lnTo>
                  <a:lnTo>
                    <a:pt x="27492" y="32167"/>
                  </a:lnTo>
                  <a:lnTo>
                    <a:pt x="28765" y="14840"/>
                  </a:lnTo>
                  <a:lnTo>
                    <a:pt x="29402" y="32227"/>
                  </a:lnTo>
                  <a:lnTo>
                    <a:pt x="33778" y="32227"/>
                  </a:lnTo>
                  <a:lnTo>
                    <a:pt x="33778" y="32187"/>
                  </a:lnTo>
                  <a:cubicBezTo>
                    <a:pt x="33778" y="32187"/>
                    <a:pt x="33261" y="11498"/>
                    <a:pt x="33082" y="6366"/>
                  </a:cubicBezTo>
                  <a:cubicBezTo>
                    <a:pt x="32903" y="1731"/>
                    <a:pt x="30039" y="915"/>
                    <a:pt x="29482" y="796"/>
                  </a:cubicBezTo>
                  <a:lnTo>
                    <a:pt x="29482" y="756"/>
                  </a:lnTo>
                  <a:lnTo>
                    <a:pt x="24210" y="0"/>
                  </a:lnTo>
                  <a:lnTo>
                    <a:pt x="16889" y="5272"/>
                  </a:lnTo>
                  <a:lnTo>
                    <a:pt x="95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89;p31">
              <a:extLst>
                <a:ext uri="{FF2B5EF4-FFF2-40B4-BE49-F238E27FC236}">
                  <a16:creationId xmlns:a16="http://schemas.microsoft.com/office/drawing/2014/main" id="{7F44A58C-40E8-C722-85D3-0712E7230940}"/>
                </a:ext>
              </a:extLst>
            </p:cNvPr>
            <p:cNvSpPr/>
            <p:nvPr/>
          </p:nvSpPr>
          <p:spPr>
            <a:xfrm>
              <a:off x="3159501" y="1691383"/>
              <a:ext cx="501186" cy="694254"/>
            </a:xfrm>
            <a:custGeom>
              <a:avLst/>
              <a:gdLst/>
              <a:ahLst/>
              <a:cxnLst/>
              <a:rect l="l" t="t" r="r" b="b"/>
              <a:pathLst>
                <a:path w="14563" h="20173" extrusionOk="0">
                  <a:moveTo>
                    <a:pt x="7282" y="1"/>
                  </a:moveTo>
                  <a:cubicBezTo>
                    <a:pt x="3263" y="1"/>
                    <a:pt x="1" y="4517"/>
                    <a:pt x="1" y="10067"/>
                  </a:cubicBezTo>
                  <a:cubicBezTo>
                    <a:pt x="1" y="11479"/>
                    <a:pt x="598" y="13369"/>
                    <a:pt x="976" y="14582"/>
                  </a:cubicBezTo>
                  <a:cubicBezTo>
                    <a:pt x="976" y="14582"/>
                    <a:pt x="976" y="14582"/>
                    <a:pt x="976" y="14582"/>
                  </a:cubicBezTo>
                  <a:cubicBezTo>
                    <a:pt x="1022" y="14582"/>
                    <a:pt x="4245" y="19458"/>
                    <a:pt x="6068" y="20033"/>
                  </a:cubicBezTo>
                  <a:cubicBezTo>
                    <a:pt x="6466" y="20132"/>
                    <a:pt x="6864" y="20172"/>
                    <a:pt x="7282" y="20172"/>
                  </a:cubicBezTo>
                  <a:cubicBezTo>
                    <a:pt x="7699" y="20172"/>
                    <a:pt x="8097" y="20132"/>
                    <a:pt x="8495" y="20033"/>
                  </a:cubicBezTo>
                  <a:cubicBezTo>
                    <a:pt x="10302" y="19477"/>
                    <a:pt x="13634" y="14503"/>
                    <a:pt x="13647" y="14503"/>
                  </a:cubicBezTo>
                  <a:cubicBezTo>
                    <a:pt x="13647" y="14503"/>
                    <a:pt x="13647" y="14503"/>
                    <a:pt x="13647" y="14503"/>
                  </a:cubicBezTo>
                  <a:cubicBezTo>
                    <a:pt x="14025" y="13289"/>
                    <a:pt x="14562" y="11499"/>
                    <a:pt x="14562" y="10067"/>
                  </a:cubicBezTo>
                  <a:cubicBezTo>
                    <a:pt x="14562" y="4517"/>
                    <a:pt x="11300" y="1"/>
                    <a:pt x="7282"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90;p31">
              <a:extLst>
                <a:ext uri="{FF2B5EF4-FFF2-40B4-BE49-F238E27FC236}">
                  <a16:creationId xmlns:a16="http://schemas.microsoft.com/office/drawing/2014/main" id="{6ACD6BD7-6C6C-BCE3-F8BA-535574D1620A}"/>
                </a:ext>
              </a:extLst>
            </p:cNvPr>
            <p:cNvSpPr/>
            <p:nvPr/>
          </p:nvSpPr>
          <p:spPr>
            <a:xfrm>
              <a:off x="3119821" y="1960819"/>
              <a:ext cx="68486" cy="124582"/>
            </a:xfrm>
            <a:custGeom>
              <a:avLst/>
              <a:gdLst/>
              <a:ahLst/>
              <a:cxnLst/>
              <a:rect l="l" t="t" r="r" b="b"/>
              <a:pathLst>
                <a:path w="1990" h="3620" extrusionOk="0">
                  <a:moveTo>
                    <a:pt x="739" y="0"/>
                  </a:moveTo>
                  <a:cubicBezTo>
                    <a:pt x="711" y="0"/>
                    <a:pt x="684" y="3"/>
                    <a:pt x="657" y="10"/>
                  </a:cubicBezTo>
                  <a:cubicBezTo>
                    <a:pt x="199" y="109"/>
                    <a:pt x="0" y="1004"/>
                    <a:pt x="199" y="1999"/>
                  </a:cubicBezTo>
                  <a:cubicBezTo>
                    <a:pt x="386" y="2932"/>
                    <a:pt x="835" y="3619"/>
                    <a:pt x="1267" y="3619"/>
                  </a:cubicBezTo>
                  <a:cubicBezTo>
                    <a:pt x="1296" y="3619"/>
                    <a:pt x="1324" y="3616"/>
                    <a:pt x="1353" y="3610"/>
                  </a:cubicBezTo>
                  <a:cubicBezTo>
                    <a:pt x="1790" y="3511"/>
                    <a:pt x="1989" y="2616"/>
                    <a:pt x="1790" y="1621"/>
                  </a:cubicBezTo>
                  <a:cubicBezTo>
                    <a:pt x="1604" y="688"/>
                    <a:pt x="1155" y="0"/>
                    <a:pt x="739"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1;p31">
              <a:extLst>
                <a:ext uri="{FF2B5EF4-FFF2-40B4-BE49-F238E27FC236}">
                  <a16:creationId xmlns:a16="http://schemas.microsoft.com/office/drawing/2014/main" id="{3F0514C1-416C-EF0C-3689-BF8D6C7A2EC4}"/>
                </a:ext>
              </a:extLst>
            </p:cNvPr>
            <p:cNvSpPr/>
            <p:nvPr/>
          </p:nvSpPr>
          <p:spPr>
            <a:xfrm>
              <a:off x="3632568" y="1960819"/>
              <a:ext cx="68486" cy="124582"/>
            </a:xfrm>
            <a:custGeom>
              <a:avLst/>
              <a:gdLst/>
              <a:ahLst/>
              <a:cxnLst/>
              <a:rect l="l" t="t" r="r" b="b"/>
              <a:pathLst>
                <a:path w="1990" h="3620" extrusionOk="0">
                  <a:moveTo>
                    <a:pt x="1251" y="0"/>
                  </a:moveTo>
                  <a:cubicBezTo>
                    <a:pt x="835" y="0"/>
                    <a:pt x="386" y="688"/>
                    <a:pt x="200" y="1621"/>
                  </a:cubicBezTo>
                  <a:cubicBezTo>
                    <a:pt x="1" y="2616"/>
                    <a:pt x="200" y="3511"/>
                    <a:pt x="637" y="3610"/>
                  </a:cubicBezTo>
                  <a:cubicBezTo>
                    <a:pt x="666" y="3616"/>
                    <a:pt x="694" y="3619"/>
                    <a:pt x="723" y="3619"/>
                  </a:cubicBezTo>
                  <a:cubicBezTo>
                    <a:pt x="1156" y="3619"/>
                    <a:pt x="1605" y="2932"/>
                    <a:pt x="1791" y="1999"/>
                  </a:cubicBezTo>
                  <a:cubicBezTo>
                    <a:pt x="1990" y="1004"/>
                    <a:pt x="1791" y="109"/>
                    <a:pt x="1334" y="10"/>
                  </a:cubicBezTo>
                  <a:cubicBezTo>
                    <a:pt x="1306" y="3"/>
                    <a:pt x="1279" y="0"/>
                    <a:pt x="1251"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2;p31">
              <a:extLst>
                <a:ext uri="{FF2B5EF4-FFF2-40B4-BE49-F238E27FC236}">
                  <a16:creationId xmlns:a16="http://schemas.microsoft.com/office/drawing/2014/main" id="{545D6FA2-BDF7-DFF2-ADAE-8E3104DD4480}"/>
                </a:ext>
              </a:extLst>
            </p:cNvPr>
            <p:cNvSpPr/>
            <p:nvPr/>
          </p:nvSpPr>
          <p:spPr>
            <a:xfrm>
              <a:off x="3106124" y="1658964"/>
              <a:ext cx="608629" cy="395325"/>
            </a:xfrm>
            <a:custGeom>
              <a:avLst/>
              <a:gdLst/>
              <a:ahLst/>
              <a:cxnLst/>
              <a:rect l="l" t="t" r="r" b="b"/>
              <a:pathLst>
                <a:path w="17685" h="11487" extrusionOk="0">
                  <a:moveTo>
                    <a:pt x="7110" y="1"/>
                  </a:moveTo>
                  <a:cubicBezTo>
                    <a:pt x="4883" y="1"/>
                    <a:pt x="1243" y="1414"/>
                    <a:pt x="895" y="7866"/>
                  </a:cubicBezTo>
                  <a:cubicBezTo>
                    <a:pt x="895" y="7866"/>
                    <a:pt x="0" y="8781"/>
                    <a:pt x="796" y="11486"/>
                  </a:cubicBezTo>
                  <a:cubicBezTo>
                    <a:pt x="796" y="11486"/>
                    <a:pt x="433" y="8905"/>
                    <a:pt x="1194" y="8905"/>
                  </a:cubicBezTo>
                  <a:cubicBezTo>
                    <a:pt x="1324" y="8905"/>
                    <a:pt x="1487" y="8981"/>
                    <a:pt x="1691" y="9159"/>
                  </a:cubicBezTo>
                  <a:cubicBezTo>
                    <a:pt x="1691" y="9159"/>
                    <a:pt x="1990" y="10074"/>
                    <a:pt x="1910" y="11227"/>
                  </a:cubicBezTo>
                  <a:cubicBezTo>
                    <a:pt x="1910" y="11227"/>
                    <a:pt x="2268" y="8741"/>
                    <a:pt x="2666" y="7945"/>
                  </a:cubicBezTo>
                  <a:cubicBezTo>
                    <a:pt x="3064" y="7130"/>
                    <a:pt x="5670" y="5578"/>
                    <a:pt x="7420" y="5578"/>
                  </a:cubicBezTo>
                  <a:lnTo>
                    <a:pt x="10305" y="5578"/>
                  </a:lnTo>
                  <a:cubicBezTo>
                    <a:pt x="12035" y="5578"/>
                    <a:pt x="14621" y="7130"/>
                    <a:pt x="15059" y="7945"/>
                  </a:cubicBezTo>
                  <a:cubicBezTo>
                    <a:pt x="15457" y="8741"/>
                    <a:pt x="15795" y="11227"/>
                    <a:pt x="15795" y="11227"/>
                  </a:cubicBezTo>
                  <a:cubicBezTo>
                    <a:pt x="15715" y="10074"/>
                    <a:pt x="16014" y="9159"/>
                    <a:pt x="16014" y="9159"/>
                  </a:cubicBezTo>
                  <a:cubicBezTo>
                    <a:pt x="16216" y="8986"/>
                    <a:pt x="16378" y="8912"/>
                    <a:pt x="16507" y="8912"/>
                  </a:cubicBezTo>
                  <a:cubicBezTo>
                    <a:pt x="17273" y="8912"/>
                    <a:pt x="16909" y="11486"/>
                    <a:pt x="16909" y="11486"/>
                  </a:cubicBezTo>
                  <a:cubicBezTo>
                    <a:pt x="17685" y="8801"/>
                    <a:pt x="16790" y="7866"/>
                    <a:pt x="16790" y="7866"/>
                  </a:cubicBezTo>
                  <a:cubicBezTo>
                    <a:pt x="16438" y="1441"/>
                    <a:pt x="12750" y="23"/>
                    <a:pt x="10468" y="23"/>
                  </a:cubicBezTo>
                  <a:cubicBezTo>
                    <a:pt x="9648" y="23"/>
                    <a:pt x="9010" y="206"/>
                    <a:pt x="8773" y="406"/>
                  </a:cubicBezTo>
                  <a:cubicBezTo>
                    <a:pt x="8583" y="200"/>
                    <a:pt x="7946" y="1"/>
                    <a:pt x="7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3;p31">
              <a:extLst>
                <a:ext uri="{FF2B5EF4-FFF2-40B4-BE49-F238E27FC236}">
                  <a16:creationId xmlns:a16="http://schemas.microsoft.com/office/drawing/2014/main" id="{1C0EC9E3-DBCA-3473-7813-E4B268DF3A46}"/>
                </a:ext>
              </a:extLst>
            </p:cNvPr>
            <p:cNvSpPr/>
            <p:nvPr/>
          </p:nvSpPr>
          <p:spPr>
            <a:xfrm>
              <a:off x="3207441" y="1756428"/>
              <a:ext cx="439548" cy="235536"/>
            </a:xfrm>
            <a:custGeom>
              <a:avLst/>
              <a:gdLst/>
              <a:ahLst/>
              <a:cxnLst/>
              <a:rect l="l" t="t" r="r" b="b"/>
              <a:pathLst>
                <a:path w="12772" h="6844" extrusionOk="0">
                  <a:moveTo>
                    <a:pt x="4837" y="1"/>
                  </a:moveTo>
                  <a:cubicBezTo>
                    <a:pt x="4836" y="1"/>
                    <a:pt x="4835" y="1"/>
                    <a:pt x="4834" y="1"/>
                  </a:cubicBezTo>
                  <a:cubicBezTo>
                    <a:pt x="4775" y="21"/>
                    <a:pt x="3243" y="916"/>
                    <a:pt x="1950" y="1692"/>
                  </a:cubicBezTo>
                  <a:lnTo>
                    <a:pt x="1691" y="1692"/>
                  </a:lnTo>
                  <a:cubicBezTo>
                    <a:pt x="1691" y="1692"/>
                    <a:pt x="1731" y="1711"/>
                    <a:pt x="1791" y="1791"/>
                  </a:cubicBezTo>
                  <a:cubicBezTo>
                    <a:pt x="816" y="2368"/>
                    <a:pt x="0" y="2865"/>
                    <a:pt x="0" y="2865"/>
                  </a:cubicBezTo>
                  <a:cubicBezTo>
                    <a:pt x="0" y="2865"/>
                    <a:pt x="3004" y="4377"/>
                    <a:pt x="6605" y="4934"/>
                  </a:cubicBezTo>
                  <a:cubicBezTo>
                    <a:pt x="6824" y="4974"/>
                    <a:pt x="7062" y="5034"/>
                    <a:pt x="7261" y="5034"/>
                  </a:cubicBezTo>
                  <a:cubicBezTo>
                    <a:pt x="7719" y="5073"/>
                    <a:pt x="8176" y="5133"/>
                    <a:pt x="8654" y="5133"/>
                  </a:cubicBezTo>
                  <a:cubicBezTo>
                    <a:pt x="10146" y="5332"/>
                    <a:pt x="11081" y="5690"/>
                    <a:pt x="11081" y="5690"/>
                  </a:cubicBezTo>
                  <a:cubicBezTo>
                    <a:pt x="10842" y="5471"/>
                    <a:pt x="10146" y="5272"/>
                    <a:pt x="9489" y="5133"/>
                  </a:cubicBezTo>
                  <a:cubicBezTo>
                    <a:pt x="9967" y="5133"/>
                    <a:pt x="10444" y="5073"/>
                    <a:pt x="10902" y="4994"/>
                  </a:cubicBezTo>
                  <a:cubicBezTo>
                    <a:pt x="11399" y="5491"/>
                    <a:pt x="11737" y="6088"/>
                    <a:pt x="11697" y="6844"/>
                  </a:cubicBezTo>
                  <a:cubicBezTo>
                    <a:pt x="11697" y="6844"/>
                    <a:pt x="11876" y="5849"/>
                    <a:pt x="11280" y="4934"/>
                  </a:cubicBezTo>
                  <a:cubicBezTo>
                    <a:pt x="11797" y="4934"/>
                    <a:pt x="12294" y="4815"/>
                    <a:pt x="12771" y="4636"/>
                  </a:cubicBezTo>
                  <a:lnTo>
                    <a:pt x="12394" y="3979"/>
                  </a:lnTo>
                  <a:cubicBezTo>
                    <a:pt x="12433" y="3959"/>
                    <a:pt x="12453" y="3959"/>
                    <a:pt x="12473" y="3939"/>
                  </a:cubicBezTo>
                  <a:lnTo>
                    <a:pt x="11399" y="2288"/>
                  </a:lnTo>
                  <a:cubicBezTo>
                    <a:pt x="11399" y="2288"/>
                    <a:pt x="5048" y="1"/>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4;p31">
              <a:extLst>
                <a:ext uri="{FF2B5EF4-FFF2-40B4-BE49-F238E27FC236}">
                  <a16:creationId xmlns:a16="http://schemas.microsoft.com/office/drawing/2014/main" id="{C2903790-E98E-DAFC-425C-4587FA0D29B5}"/>
                </a:ext>
              </a:extLst>
            </p:cNvPr>
            <p:cNvSpPr/>
            <p:nvPr/>
          </p:nvSpPr>
          <p:spPr>
            <a:xfrm>
              <a:off x="3321079" y="2452679"/>
              <a:ext cx="178717" cy="150634"/>
            </a:xfrm>
            <a:custGeom>
              <a:avLst/>
              <a:gdLst/>
              <a:ahLst/>
              <a:cxnLst/>
              <a:rect l="l" t="t" r="r" b="b"/>
              <a:pathLst>
                <a:path w="5193" h="4377" extrusionOk="0">
                  <a:moveTo>
                    <a:pt x="2606" y="1"/>
                  </a:moveTo>
                  <a:lnTo>
                    <a:pt x="1" y="1751"/>
                  </a:lnTo>
                  <a:lnTo>
                    <a:pt x="438" y="2825"/>
                  </a:lnTo>
                  <a:lnTo>
                    <a:pt x="2606" y="4377"/>
                  </a:lnTo>
                  <a:lnTo>
                    <a:pt x="4755" y="2825"/>
                  </a:lnTo>
                  <a:lnTo>
                    <a:pt x="5193" y="1751"/>
                  </a:lnTo>
                  <a:lnTo>
                    <a:pt x="2606" y="1"/>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5;p31">
              <a:extLst>
                <a:ext uri="{FF2B5EF4-FFF2-40B4-BE49-F238E27FC236}">
                  <a16:creationId xmlns:a16="http://schemas.microsoft.com/office/drawing/2014/main" id="{1DA336AB-FB79-0159-2E23-FD27B899F35F}"/>
                </a:ext>
              </a:extLst>
            </p:cNvPr>
            <p:cNvSpPr/>
            <p:nvPr/>
          </p:nvSpPr>
          <p:spPr>
            <a:xfrm>
              <a:off x="4357587" y="1952249"/>
              <a:ext cx="421068" cy="337542"/>
            </a:xfrm>
            <a:custGeom>
              <a:avLst/>
              <a:gdLst/>
              <a:ahLst/>
              <a:cxnLst/>
              <a:rect l="l" t="t" r="r" b="b"/>
              <a:pathLst>
                <a:path w="12235" h="9808" extrusionOk="0">
                  <a:moveTo>
                    <a:pt x="0" y="0"/>
                  </a:moveTo>
                  <a:lnTo>
                    <a:pt x="0" y="8136"/>
                  </a:lnTo>
                  <a:cubicBezTo>
                    <a:pt x="0" y="9071"/>
                    <a:pt x="2725" y="9807"/>
                    <a:pt x="6107" y="9807"/>
                  </a:cubicBezTo>
                  <a:cubicBezTo>
                    <a:pt x="9489" y="9807"/>
                    <a:pt x="12234" y="9071"/>
                    <a:pt x="12234" y="8136"/>
                  </a:cubicBezTo>
                  <a:lnTo>
                    <a:pt x="12234" y="0"/>
                  </a:lnTo>
                  <a:close/>
                </a:path>
              </a:pathLst>
            </a:custGeom>
            <a:solidFill>
              <a:srgbClr val="EE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6;p31">
              <a:extLst>
                <a:ext uri="{FF2B5EF4-FFF2-40B4-BE49-F238E27FC236}">
                  <a16:creationId xmlns:a16="http://schemas.microsoft.com/office/drawing/2014/main" id="{107A2D5D-E23A-A53A-D91D-7DD235FB9718}"/>
                </a:ext>
              </a:extLst>
            </p:cNvPr>
            <p:cNvSpPr/>
            <p:nvPr/>
          </p:nvSpPr>
          <p:spPr>
            <a:xfrm>
              <a:off x="4251451" y="1238172"/>
              <a:ext cx="631240" cy="872936"/>
            </a:xfrm>
            <a:custGeom>
              <a:avLst/>
              <a:gdLst/>
              <a:ahLst/>
              <a:cxnLst/>
              <a:rect l="l" t="t" r="r" b="b"/>
              <a:pathLst>
                <a:path w="18342" h="25365" extrusionOk="0">
                  <a:moveTo>
                    <a:pt x="9171" y="1"/>
                  </a:moveTo>
                  <a:cubicBezTo>
                    <a:pt x="4099" y="1"/>
                    <a:pt x="1" y="5670"/>
                    <a:pt x="1" y="12673"/>
                  </a:cubicBezTo>
                  <a:cubicBezTo>
                    <a:pt x="1" y="14443"/>
                    <a:pt x="239" y="16114"/>
                    <a:pt x="717" y="17646"/>
                  </a:cubicBezTo>
                  <a:cubicBezTo>
                    <a:pt x="717" y="17646"/>
                    <a:pt x="717" y="17646"/>
                    <a:pt x="717" y="17646"/>
                  </a:cubicBezTo>
                  <a:cubicBezTo>
                    <a:pt x="770" y="17646"/>
                    <a:pt x="5375" y="24490"/>
                    <a:pt x="7659" y="25185"/>
                  </a:cubicBezTo>
                  <a:cubicBezTo>
                    <a:pt x="8157" y="25304"/>
                    <a:pt x="8674" y="25364"/>
                    <a:pt x="9191" y="25364"/>
                  </a:cubicBezTo>
                  <a:cubicBezTo>
                    <a:pt x="9728" y="25364"/>
                    <a:pt x="10245" y="25285"/>
                    <a:pt x="10743" y="25185"/>
                  </a:cubicBezTo>
                  <a:cubicBezTo>
                    <a:pt x="13027" y="24490"/>
                    <a:pt x="17612" y="17646"/>
                    <a:pt x="17626" y="17646"/>
                  </a:cubicBezTo>
                  <a:cubicBezTo>
                    <a:pt x="17626" y="17646"/>
                    <a:pt x="17626" y="17646"/>
                    <a:pt x="17626" y="17646"/>
                  </a:cubicBezTo>
                  <a:cubicBezTo>
                    <a:pt x="18103" y="16134"/>
                    <a:pt x="18342" y="14443"/>
                    <a:pt x="18342" y="12673"/>
                  </a:cubicBezTo>
                  <a:cubicBezTo>
                    <a:pt x="18342" y="5670"/>
                    <a:pt x="14244" y="1"/>
                    <a:pt x="9171"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7;p31">
              <a:extLst>
                <a:ext uri="{FF2B5EF4-FFF2-40B4-BE49-F238E27FC236}">
                  <a16:creationId xmlns:a16="http://schemas.microsoft.com/office/drawing/2014/main" id="{1CED6A31-862A-493C-3D46-4F57CA6CBCD5}"/>
                </a:ext>
              </a:extLst>
            </p:cNvPr>
            <p:cNvSpPr/>
            <p:nvPr/>
          </p:nvSpPr>
          <p:spPr>
            <a:xfrm>
              <a:off x="4201481" y="1577401"/>
              <a:ext cx="86313" cy="156829"/>
            </a:xfrm>
            <a:custGeom>
              <a:avLst/>
              <a:gdLst/>
              <a:ahLst/>
              <a:cxnLst/>
              <a:rect l="l" t="t" r="r" b="b"/>
              <a:pathLst>
                <a:path w="2508" h="4557" extrusionOk="0">
                  <a:moveTo>
                    <a:pt x="937" y="0"/>
                  </a:moveTo>
                  <a:cubicBezTo>
                    <a:pt x="903" y="0"/>
                    <a:pt x="869" y="4"/>
                    <a:pt x="836" y="11"/>
                  </a:cubicBezTo>
                  <a:cubicBezTo>
                    <a:pt x="279" y="130"/>
                    <a:pt x="1" y="1284"/>
                    <a:pt x="259" y="2517"/>
                  </a:cubicBezTo>
                  <a:cubicBezTo>
                    <a:pt x="484" y="3695"/>
                    <a:pt x="1077" y="4557"/>
                    <a:pt x="1594" y="4557"/>
                  </a:cubicBezTo>
                  <a:cubicBezTo>
                    <a:pt x="1627" y="4557"/>
                    <a:pt x="1659" y="4553"/>
                    <a:pt x="1691" y="4546"/>
                  </a:cubicBezTo>
                  <a:cubicBezTo>
                    <a:pt x="2248" y="4407"/>
                    <a:pt x="2507" y="3273"/>
                    <a:pt x="2268" y="2020"/>
                  </a:cubicBezTo>
                  <a:cubicBezTo>
                    <a:pt x="2063" y="861"/>
                    <a:pt x="1470" y="0"/>
                    <a:pt x="93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8;p31">
              <a:extLst>
                <a:ext uri="{FF2B5EF4-FFF2-40B4-BE49-F238E27FC236}">
                  <a16:creationId xmlns:a16="http://schemas.microsoft.com/office/drawing/2014/main" id="{D58ECE3B-8D74-256D-5972-BA85576329EC}"/>
                </a:ext>
              </a:extLst>
            </p:cNvPr>
            <p:cNvSpPr/>
            <p:nvPr/>
          </p:nvSpPr>
          <p:spPr>
            <a:xfrm>
              <a:off x="4847758" y="1577401"/>
              <a:ext cx="86278" cy="156829"/>
            </a:xfrm>
            <a:custGeom>
              <a:avLst/>
              <a:gdLst/>
              <a:ahLst/>
              <a:cxnLst/>
              <a:rect l="l" t="t" r="r" b="b"/>
              <a:pathLst>
                <a:path w="2507" h="4557" extrusionOk="0">
                  <a:moveTo>
                    <a:pt x="1587" y="0"/>
                  </a:moveTo>
                  <a:cubicBezTo>
                    <a:pt x="1039" y="0"/>
                    <a:pt x="463" y="861"/>
                    <a:pt x="239" y="2020"/>
                  </a:cubicBezTo>
                  <a:cubicBezTo>
                    <a:pt x="0" y="3273"/>
                    <a:pt x="279" y="4407"/>
                    <a:pt x="816" y="4546"/>
                  </a:cubicBezTo>
                  <a:cubicBezTo>
                    <a:pt x="849" y="4553"/>
                    <a:pt x="883" y="4557"/>
                    <a:pt x="917" y="4557"/>
                  </a:cubicBezTo>
                  <a:cubicBezTo>
                    <a:pt x="1448" y="4557"/>
                    <a:pt x="2025" y="3695"/>
                    <a:pt x="2268" y="2517"/>
                  </a:cubicBezTo>
                  <a:cubicBezTo>
                    <a:pt x="2507" y="1284"/>
                    <a:pt x="2228" y="130"/>
                    <a:pt x="1691" y="11"/>
                  </a:cubicBezTo>
                  <a:cubicBezTo>
                    <a:pt x="1656" y="4"/>
                    <a:pt x="1622" y="0"/>
                    <a:pt x="1587" y="0"/>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9;p31">
              <a:extLst>
                <a:ext uri="{FF2B5EF4-FFF2-40B4-BE49-F238E27FC236}">
                  <a16:creationId xmlns:a16="http://schemas.microsoft.com/office/drawing/2014/main" id="{624A13EF-83C7-17FE-7FDC-5F2AA6BC9074}"/>
                </a:ext>
              </a:extLst>
            </p:cNvPr>
            <p:cNvSpPr/>
            <p:nvPr/>
          </p:nvSpPr>
          <p:spPr>
            <a:xfrm>
              <a:off x="4232971" y="1211500"/>
              <a:ext cx="669578" cy="479917"/>
            </a:xfrm>
            <a:custGeom>
              <a:avLst/>
              <a:gdLst/>
              <a:ahLst/>
              <a:cxnLst/>
              <a:rect l="l" t="t" r="r" b="b"/>
              <a:pathLst>
                <a:path w="19456" h="13945" extrusionOk="0">
                  <a:moveTo>
                    <a:pt x="9728" y="0"/>
                  </a:moveTo>
                  <a:cubicBezTo>
                    <a:pt x="4357" y="0"/>
                    <a:pt x="1" y="4635"/>
                    <a:pt x="1" y="10324"/>
                  </a:cubicBezTo>
                  <a:lnTo>
                    <a:pt x="1" y="10643"/>
                  </a:lnTo>
                  <a:cubicBezTo>
                    <a:pt x="60" y="10643"/>
                    <a:pt x="677" y="10802"/>
                    <a:pt x="737" y="12254"/>
                  </a:cubicBezTo>
                  <a:cubicBezTo>
                    <a:pt x="757" y="13129"/>
                    <a:pt x="757" y="13408"/>
                    <a:pt x="757" y="13487"/>
                  </a:cubicBezTo>
                  <a:lnTo>
                    <a:pt x="1552" y="13945"/>
                  </a:lnTo>
                  <a:cubicBezTo>
                    <a:pt x="1552" y="13945"/>
                    <a:pt x="1652" y="8355"/>
                    <a:pt x="5571" y="8176"/>
                  </a:cubicBezTo>
                  <a:lnTo>
                    <a:pt x="13886" y="8176"/>
                  </a:lnTo>
                  <a:cubicBezTo>
                    <a:pt x="17824" y="8355"/>
                    <a:pt x="17924" y="13945"/>
                    <a:pt x="17924" y="13945"/>
                  </a:cubicBezTo>
                  <a:lnTo>
                    <a:pt x="18720" y="13487"/>
                  </a:lnTo>
                  <a:cubicBezTo>
                    <a:pt x="18720" y="13408"/>
                    <a:pt x="18720" y="13129"/>
                    <a:pt x="18740" y="12254"/>
                  </a:cubicBezTo>
                  <a:cubicBezTo>
                    <a:pt x="18779" y="10802"/>
                    <a:pt x="19416" y="10643"/>
                    <a:pt x="19456" y="10643"/>
                  </a:cubicBezTo>
                  <a:lnTo>
                    <a:pt x="19456" y="10324"/>
                  </a:lnTo>
                  <a:cubicBezTo>
                    <a:pt x="19456" y="4595"/>
                    <a:pt x="15099" y="0"/>
                    <a:pt x="972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0;p31">
              <a:extLst>
                <a:ext uri="{FF2B5EF4-FFF2-40B4-BE49-F238E27FC236}">
                  <a16:creationId xmlns:a16="http://schemas.microsoft.com/office/drawing/2014/main" id="{6C8662B3-4794-C9D8-7C6B-F1AEAFEAC085}"/>
                </a:ext>
              </a:extLst>
            </p:cNvPr>
            <p:cNvSpPr/>
            <p:nvPr/>
          </p:nvSpPr>
          <p:spPr>
            <a:xfrm>
              <a:off x="4314431" y="1395483"/>
              <a:ext cx="534740" cy="182021"/>
            </a:xfrm>
            <a:custGeom>
              <a:avLst/>
              <a:gdLst/>
              <a:ahLst/>
              <a:cxnLst/>
              <a:rect l="l" t="t" r="r" b="b"/>
              <a:pathLst>
                <a:path w="15538" h="5289" extrusionOk="0">
                  <a:moveTo>
                    <a:pt x="10517" y="1"/>
                  </a:moveTo>
                  <a:cubicBezTo>
                    <a:pt x="6478" y="1"/>
                    <a:pt x="1" y="1915"/>
                    <a:pt x="1" y="1915"/>
                  </a:cubicBezTo>
                  <a:cubicBezTo>
                    <a:pt x="1" y="1915"/>
                    <a:pt x="5106" y="5289"/>
                    <a:pt x="10824" y="5289"/>
                  </a:cubicBezTo>
                  <a:cubicBezTo>
                    <a:pt x="12281" y="5289"/>
                    <a:pt x="13777" y="5070"/>
                    <a:pt x="15239" y="4521"/>
                  </a:cubicBezTo>
                  <a:cubicBezTo>
                    <a:pt x="15239" y="4521"/>
                    <a:pt x="15537" y="642"/>
                    <a:pt x="11817" y="85"/>
                  </a:cubicBezTo>
                  <a:cubicBezTo>
                    <a:pt x="11426" y="27"/>
                    <a:pt x="10988" y="1"/>
                    <a:pt x="10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1;p31">
              <a:extLst>
                <a:ext uri="{FF2B5EF4-FFF2-40B4-BE49-F238E27FC236}">
                  <a16:creationId xmlns:a16="http://schemas.microsoft.com/office/drawing/2014/main" id="{2FD3D0D6-DCC1-6344-C322-BCE5691E4E64}"/>
                </a:ext>
              </a:extLst>
            </p:cNvPr>
            <p:cNvSpPr/>
            <p:nvPr/>
          </p:nvSpPr>
          <p:spPr>
            <a:xfrm>
              <a:off x="4315119" y="2111075"/>
              <a:ext cx="505281" cy="667513"/>
            </a:xfrm>
            <a:custGeom>
              <a:avLst/>
              <a:gdLst/>
              <a:ahLst/>
              <a:cxnLst/>
              <a:rect l="l" t="t" r="r" b="b"/>
              <a:pathLst>
                <a:path w="14682" h="19396" extrusionOk="0">
                  <a:moveTo>
                    <a:pt x="1" y="0"/>
                  </a:moveTo>
                  <a:lnTo>
                    <a:pt x="1" y="19396"/>
                  </a:lnTo>
                  <a:lnTo>
                    <a:pt x="14682" y="19396"/>
                  </a:lnTo>
                  <a:lnTo>
                    <a:pt x="14682" y="0"/>
                  </a:lnTo>
                  <a:lnTo>
                    <a:pt x="7341" y="2845"/>
                  </a:lnTo>
                  <a:lnTo>
                    <a:pt x="1" y="0"/>
                  </a:lnTo>
                  <a:close/>
                </a:path>
              </a:pathLst>
            </a:custGeom>
            <a:solidFill>
              <a:srgbClr val="EB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2;p31">
              <a:extLst>
                <a:ext uri="{FF2B5EF4-FFF2-40B4-BE49-F238E27FC236}">
                  <a16:creationId xmlns:a16="http://schemas.microsoft.com/office/drawing/2014/main" id="{0F434710-B2E8-F5DF-77D3-33D7DC6349D8}"/>
                </a:ext>
              </a:extLst>
            </p:cNvPr>
            <p:cNvSpPr/>
            <p:nvPr/>
          </p:nvSpPr>
          <p:spPr>
            <a:xfrm>
              <a:off x="4493113" y="2233592"/>
              <a:ext cx="149292" cy="559381"/>
            </a:xfrm>
            <a:custGeom>
              <a:avLst/>
              <a:gdLst/>
              <a:ahLst/>
              <a:cxnLst/>
              <a:rect l="l" t="t" r="r" b="b"/>
              <a:pathLst>
                <a:path w="4338" h="16254" extrusionOk="0">
                  <a:moveTo>
                    <a:pt x="2169" y="1"/>
                  </a:moveTo>
                  <a:lnTo>
                    <a:pt x="1" y="11877"/>
                  </a:lnTo>
                  <a:lnTo>
                    <a:pt x="2169" y="16253"/>
                  </a:lnTo>
                  <a:lnTo>
                    <a:pt x="4337" y="11877"/>
                  </a:lnTo>
                  <a:lnTo>
                    <a:pt x="21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3;p31">
              <a:extLst>
                <a:ext uri="{FF2B5EF4-FFF2-40B4-BE49-F238E27FC236}">
                  <a16:creationId xmlns:a16="http://schemas.microsoft.com/office/drawing/2014/main" id="{20CE00D2-7476-2A2E-4618-B0420C9F24D9}"/>
                </a:ext>
              </a:extLst>
            </p:cNvPr>
            <p:cNvSpPr/>
            <p:nvPr/>
          </p:nvSpPr>
          <p:spPr>
            <a:xfrm>
              <a:off x="4471225" y="2208951"/>
              <a:ext cx="184189" cy="142444"/>
            </a:xfrm>
            <a:custGeom>
              <a:avLst/>
              <a:gdLst/>
              <a:ahLst/>
              <a:cxnLst/>
              <a:rect l="l" t="t" r="r" b="b"/>
              <a:pathLst>
                <a:path w="5352" h="4139" extrusionOk="0">
                  <a:moveTo>
                    <a:pt x="2805" y="1"/>
                  </a:moveTo>
                  <a:lnTo>
                    <a:pt x="0" y="1234"/>
                  </a:lnTo>
                  <a:lnTo>
                    <a:pt x="2805" y="4138"/>
                  </a:lnTo>
                  <a:lnTo>
                    <a:pt x="5351" y="1234"/>
                  </a:lnTo>
                  <a:lnTo>
                    <a:pt x="28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4;p31">
              <a:extLst>
                <a:ext uri="{FF2B5EF4-FFF2-40B4-BE49-F238E27FC236}">
                  <a16:creationId xmlns:a16="http://schemas.microsoft.com/office/drawing/2014/main" id="{D52134F4-B736-BDBA-C408-89FC5B857B68}"/>
                </a:ext>
              </a:extLst>
            </p:cNvPr>
            <p:cNvSpPr/>
            <p:nvPr/>
          </p:nvSpPr>
          <p:spPr>
            <a:xfrm>
              <a:off x="4232971" y="2111075"/>
              <a:ext cx="334824" cy="254705"/>
            </a:xfrm>
            <a:custGeom>
              <a:avLst/>
              <a:gdLst/>
              <a:ahLst/>
              <a:cxnLst/>
              <a:rect l="l" t="t" r="r" b="b"/>
              <a:pathLst>
                <a:path w="9729" h="7401" extrusionOk="0">
                  <a:moveTo>
                    <a:pt x="2388" y="0"/>
                  </a:moveTo>
                  <a:lnTo>
                    <a:pt x="1" y="1671"/>
                  </a:lnTo>
                  <a:lnTo>
                    <a:pt x="3084" y="7400"/>
                  </a:lnTo>
                  <a:lnTo>
                    <a:pt x="9728" y="2845"/>
                  </a:lnTo>
                  <a:lnTo>
                    <a:pt x="238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5;p31">
              <a:extLst>
                <a:ext uri="{FF2B5EF4-FFF2-40B4-BE49-F238E27FC236}">
                  <a16:creationId xmlns:a16="http://schemas.microsoft.com/office/drawing/2014/main" id="{854D8F90-2C29-062E-1711-B287AD048E40}"/>
                </a:ext>
              </a:extLst>
            </p:cNvPr>
            <p:cNvSpPr/>
            <p:nvPr/>
          </p:nvSpPr>
          <p:spPr>
            <a:xfrm>
              <a:off x="4567759" y="2111075"/>
              <a:ext cx="334789" cy="244415"/>
            </a:xfrm>
            <a:custGeom>
              <a:avLst/>
              <a:gdLst/>
              <a:ahLst/>
              <a:cxnLst/>
              <a:rect l="l" t="t" r="r" b="b"/>
              <a:pathLst>
                <a:path w="9728" h="7102" extrusionOk="0">
                  <a:moveTo>
                    <a:pt x="7341" y="0"/>
                  </a:moveTo>
                  <a:lnTo>
                    <a:pt x="0" y="2845"/>
                  </a:lnTo>
                  <a:lnTo>
                    <a:pt x="6664" y="7102"/>
                  </a:lnTo>
                  <a:lnTo>
                    <a:pt x="9728" y="1671"/>
                  </a:lnTo>
                  <a:lnTo>
                    <a:pt x="734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6;p31">
              <a:extLst>
                <a:ext uri="{FF2B5EF4-FFF2-40B4-BE49-F238E27FC236}">
                  <a16:creationId xmlns:a16="http://schemas.microsoft.com/office/drawing/2014/main" id="{FC27A613-A822-DB70-8598-3EC382209C7A}"/>
                </a:ext>
              </a:extLst>
            </p:cNvPr>
            <p:cNvSpPr/>
            <p:nvPr/>
          </p:nvSpPr>
          <p:spPr>
            <a:xfrm>
              <a:off x="5144174" y="3522711"/>
              <a:ext cx="196510" cy="328663"/>
            </a:xfrm>
            <a:custGeom>
              <a:avLst/>
              <a:gdLst/>
              <a:ahLst/>
              <a:cxnLst/>
              <a:rect l="l" t="t" r="r" b="b"/>
              <a:pathLst>
                <a:path w="5710" h="9550" extrusionOk="0">
                  <a:moveTo>
                    <a:pt x="2845" y="1"/>
                  </a:moveTo>
                  <a:cubicBezTo>
                    <a:pt x="1294" y="1"/>
                    <a:pt x="1" y="2149"/>
                    <a:pt x="1" y="4775"/>
                  </a:cubicBezTo>
                  <a:cubicBezTo>
                    <a:pt x="1" y="7421"/>
                    <a:pt x="1294" y="9549"/>
                    <a:pt x="2845" y="9549"/>
                  </a:cubicBezTo>
                  <a:cubicBezTo>
                    <a:pt x="4417" y="9549"/>
                    <a:pt x="5710" y="7421"/>
                    <a:pt x="5710" y="4775"/>
                  </a:cubicBezTo>
                  <a:cubicBezTo>
                    <a:pt x="5710" y="2129"/>
                    <a:pt x="4417" y="1"/>
                    <a:pt x="2845"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7;p31">
              <a:extLst>
                <a:ext uri="{FF2B5EF4-FFF2-40B4-BE49-F238E27FC236}">
                  <a16:creationId xmlns:a16="http://schemas.microsoft.com/office/drawing/2014/main" id="{5CA3E711-064D-1250-7A89-9009933941F5}"/>
                </a:ext>
              </a:extLst>
            </p:cNvPr>
            <p:cNvSpPr/>
            <p:nvPr/>
          </p:nvSpPr>
          <p:spPr>
            <a:xfrm>
              <a:off x="3794835" y="3522711"/>
              <a:ext cx="197198" cy="328663"/>
            </a:xfrm>
            <a:custGeom>
              <a:avLst/>
              <a:gdLst/>
              <a:ahLst/>
              <a:cxnLst/>
              <a:rect l="l" t="t" r="r" b="b"/>
              <a:pathLst>
                <a:path w="5730" h="9550" extrusionOk="0">
                  <a:moveTo>
                    <a:pt x="2886" y="1"/>
                  </a:moveTo>
                  <a:cubicBezTo>
                    <a:pt x="2879" y="1"/>
                    <a:pt x="2872" y="1"/>
                    <a:pt x="2865" y="1"/>
                  </a:cubicBezTo>
                  <a:cubicBezTo>
                    <a:pt x="1273" y="1"/>
                    <a:pt x="0" y="2149"/>
                    <a:pt x="0" y="4775"/>
                  </a:cubicBezTo>
                  <a:cubicBezTo>
                    <a:pt x="0" y="7421"/>
                    <a:pt x="1273" y="9549"/>
                    <a:pt x="2865" y="9549"/>
                  </a:cubicBezTo>
                  <a:cubicBezTo>
                    <a:pt x="4436" y="9549"/>
                    <a:pt x="5729" y="7421"/>
                    <a:pt x="5729" y="4775"/>
                  </a:cubicBezTo>
                  <a:cubicBezTo>
                    <a:pt x="5729" y="2142"/>
                    <a:pt x="4448" y="1"/>
                    <a:pt x="2886" y="1"/>
                  </a:cubicBezTo>
                  <a:close/>
                </a:path>
              </a:pathLst>
            </a:custGeom>
            <a:solidFill>
              <a:srgbClr val="F0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8;p31">
              <a:extLst>
                <a:ext uri="{FF2B5EF4-FFF2-40B4-BE49-F238E27FC236}">
                  <a16:creationId xmlns:a16="http://schemas.microsoft.com/office/drawing/2014/main" id="{927856D2-10B9-C1E8-A6BA-3736A3A3D399}"/>
                </a:ext>
              </a:extLst>
            </p:cNvPr>
            <p:cNvSpPr/>
            <p:nvPr/>
          </p:nvSpPr>
          <p:spPr>
            <a:xfrm>
              <a:off x="3794146" y="2168582"/>
              <a:ext cx="1546541" cy="1473994"/>
            </a:xfrm>
            <a:custGeom>
              <a:avLst/>
              <a:gdLst/>
              <a:ahLst/>
              <a:cxnLst/>
              <a:rect l="l" t="t" r="r" b="b"/>
              <a:pathLst>
                <a:path w="44938" h="42830" extrusionOk="0">
                  <a:moveTo>
                    <a:pt x="12752" y="0"/>
                  </a:moveTo>
                  <a:lnTo>
                    <a:pt x="5749" y="1015"/>
                  </a:lnTo>
                  <a:lnTo>
                    <a:pt x="5749" y="1035"/>
                  </a:lnTo>
                  <a:cubicBezTo>
                    <a:pt x="4993" y="1194"/>
                    <a:pt x="1194" y="2308"/>
                    <a:pt x="955" y="8455"/>
                  </a:cubicBezTo>
                  <a:cubicBezTo>
                    <a:pt x="697" y="15278"/>
                    <a:pt x="0" y="42809"/>
                    <a:pt x="0" y="42809"/>
                  </a:cubicBezTo>
                  <a:lnTo>
                    <a:pt x="5869" y="42809"/>
                  </a:lnTo>
                  <a:lnTo>
                    <a:pt x="6724" y="19714"/>
                  </a:lnTo>
                  <a:lnTo>
                    <a:pt x="8375" y="42710"/>
                  </a:lnTo>
                  <a:lnTo>
                    <a:pt x="22459" y="42789"/>
                  </a:lnTo>
                  <a:lnTo>
                    <a:pt x="36543" y="42710"/>
                  </a:lnTo>
                  <a:lnTo>
                    <a:pt x="38194" y="19654"/>
                  </a:lnTo>
                  <a:lnTo>
                    <a:pt x="39050" y="42789"/>
                  </a:lnTo>
                  <a:lnTo>
                    <a:pt x="44937" y="42789"/>
                  </a:lnTo>
                  <a:cubicBezTo>
                    <a:pt x="44908" y="41623"/>
                    <a:pt x="44256" y="15147"/>
                    <a:pt x="44003" y="8474"/>
                  </a:cubicBezTo>
                  <a:cubicBezTo>
                    <a:pt x="43764" y="2308"/>
                    <a:pt x="39965" y="1214"/>
                    <a:pt x="39189" y="1054"/>
                  </a:cubicBezTo>
                  <a:lnTo>
                    <a:pt x="39189" y="1035"/>
                  </a:lnTo>
                  <a:lnTo>
                    <a:pt x="32207" y="0"/>
                  </a:lnTo>
                  <a:lnTo>
                    <a:pt x="22479" y="7002"/>
                  </a:lnTo>
                  <a:lnTo>
                    <a:pt x="12752" y="0"/>
                  </a:lnTo>
                  <a:close/>
                  <a:moveTo>
                    <a:pt x="44937" y="42789"/>
                  </a:moveTo>
                  <a:lnTo>
                    <a:pt x="44937" y="42789"/>
                  </a:lnTo>
                  <a:cubicBezTo>
                    <a:pt x="44938" y="42816"/>
                    <a:pt x="44938" y="42829"/>
                    <a:pt x="44938" y="42829"/>
                  </a:cubicBezTo>
                  <a:lnTo>
                    <a:pt x="44938" y="4278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78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B5B4-4B93-9105-DE83-10D013EEEE7E}"/>
              </a:ext>
            </a:extLst>
          </p:cNvPr>
          <p:cNvSpPr>
            <a:spLocks noGrp="1"/>
          </p:cNvSpPr>
          <p:nvPr>
            <p:ph type="title"/>
          </p:nvPr>
        </p:nvSpPr>
        <p:spPr>
          <a:xfrm>
            <a:off x="1709800" y="483119"/>
            <a:ext cx="8772400" cy="641600"/>
          </a:xfrm>
          <a:ln>
            <a:solidFill>
              <a:schemeClr val="accent1"/>
            </a:solidFill>
          </a:ln>
        </p:spPr>
        <p:txBody>
          <a:bodyPr/>
          <a:lstStyle/>
          <a:p>
            <a:r>
              <a:rPr lang="en-TH" b="1" dirty="0">
                <a:latin typeface="Abadi MT Condensed Light" panose="020B0306030101010103" pitchFamily="34" charset="77"/>
              </a:rPr>
              <a:t>Teories of Leadership</a:t>
            </a:r>
          </a:p>
        </p:txBody>
      </p:sp>
      <p:sp>
        <p:nvSpPr>
          <p:cNvPr id="7" name="Google Shape;4636;p43">
            <a:extLst>
              <a:ext uri="{FF2B5EF4-FFF2-40B4-BE49-F238E27FC236}">
                <a16:creationId xmlns:a16="http://schemas.microsoft.com/office/drawing/2014/main" id="{ED0C2961-4645-4EEF-1B18-A46DB7BC9380}"/>
              </a:ext>
            </a:extLst>
          </p:cNvPr>
          <p:cNvSpPr txBox="1"/>
          <p:nvPr/>
        </p:nvSpPr>
        <p:spPr>
          <a:xfrm flipH="1">
            <a:off x="4830771" y="4671951"/>
            <a:ext cx="6505284" cy="756119"/>
          </a:xfrm>
          <a:prstGeom prst="rect">
            <a:avLst/>
          </a:prstGeom>
          <a:solidFill>
            <a:srgbClr val="EEEEEE"/>
          </a:solidFill>
          <a:ln>
            <a:noFill/>
          </a:ln>
        </p:spPr>
        <p:txBody>
          <a:bodyPr spcFirstLastPara="1" wrap="square" lIns="137150" tIns="91425" rIns="137150" bIns="91425" anchor="ctr" anchorCtr="0">
            <a:noAutofit/>
          </a:bodyPr>
          <a:lstStyle/>
          <a:p>
            <a:pPr lvl="0">
              <a:spcAft>
                <a:spcPts val="200"/>
              </a:spcAft>
            </a:pPr>
            <a:r>
              <a:rPr lang="en-US" sz="1400" dirty="0">
                <a:latin typeface="Roboto"/>
                <a:ea typeface="Roboto"/>
                <a:cs typeface="Roboto"/>
                <a:sym typeface="Roboto"/>
              </a:rPr>
              <a:t>How does the situation influence a good leadership do?</a:t>
            </a:r>
          </a:p>
          <a:p>
            <a:pPr lvl="0">
              <a:spcAft>
                <a:spcPts val="200"/>
              </a:spcAft>
            </a:pPr>
            <a:r>
              <a:rPr lang="en-US" sz="1400" dirty="0">
                <a:latin typeface="Roboto"/>
                <a:ea typeface="Roboto"/>
                <a:cs typeface="Roboto"/>
                <a:sym typeface="Roboto"/>
              </a:rPr>
              <a:t>Predict which leadership style best in each circumstance.</a:t>
            </a:r>
          </a:p>
        </p:txBody>
      </p:sp>
      <p:sp>
        <p:nvSpPr>
          <p:cNvPr id="8" name="Google Shape;4637;p43">
            <a:extLst>
              <a:ext uri="{FF2B5EF4-FFF2-40B4-BE49-F238E27FC236}">
                <a16:creationId xmlns:a16="http://schemas.microsoft.com/office/drawing/2014/main" id="{C177FD0B-8C65-5566-F187-FB3EEA2EAA9C}"/>
              </a:ext>
            </a:extLst>
          </p:cNvPr>
          <p:cNvSpPr txBox="1"/>
          <p:nvPr/>
        </p:nvSpPr>
        <p:spPr>
          <a:xfrm flipH="1">
            <a:off x="4830771" y="1731824"/>
            <a:ext cx="6505284" cy="813726"/>
          </a:xfrm>
          <a:prstGeom prst="rect">
            <a:avLst/>
          </a:prstGeom>
          <a:solidFill>
            <a:srgbClr val="EEEEEE"/>
          </a:solidFill>
          <a:ln>
            <a:noFill/>
          </a:ln>
        </p:spPr>
        <p:txBody>
          <a:bodyPr spcFirstLastPara="1" wrap="square" lIns="137150" tIns="91425" rIns="137150" bIns="91425" anchor="ctr" anchorCtr="0">
            <a:noAutofit/>
          </a:bodyPr>
          <a:lstStyle/>
          <a:p>
            <a:pPr lvl="0">
              <a:buClr>
                <a:srgbClr val="000000"/>
              </a:buClr>
              <a:buSzPts val="1100"/>
            </a:pPr>
            <a:r>
              <a:rPr lang="en-US" sz="1400" dirty="0">
                <a:solidFill>
                  <a:srgbClr val="000000"/>
                </a:solidFill>
                <a:latin typeface="Roboto"/>
                <a:ea typeface="Roboto"/>
                <a:cs typeface="Roboto"/>
                <a:sym typeface="Roboto"/>
              </a:rPr>
              <a:t>What type of person makes a good leader ? </a:t>
            </a:r>
          </a:p>
          <a:p>
            <a:pPr lvl="0">
              <a:buClr>
                <a:srgbClr val="000000"/>
              </a:buClr>
              <a:buSzPts val="1100"/>
            </a:pPr>
            <a:r>
              <a:rPr lang="en-US" sz="1400" dirty="0">
                <a:solidFill>
                  <a:srgbClr val="000000"/>
                </a:solidFill>
                <a:latin typeface="Roboto"/>
                <a:ea typeface="Roboto"/>
                <a:cs typeface="Roboto"/>
                <a:sym typeface="Roboto"/>
              </a:rPr>
              <a:t>Leadership emerges from traits.</a:t>
            </a:r>
          </a:p>
        </p:txBody>
      </p:sp>
      <p:sp>
        <p:nvSpPr>
          <p:cNvPr id="9" name="Google Shape;4638;p43">
            <a:extLst>
              <a:ext uri="{FF2B5EF4-FFF2-40B4-BE49-F238E27FC236}">
                <a16:creationId xmlns:a16="http://schemas.microsoft.com/office/drawing/2014/main" id="{8D436759-813C-B506-DA60-AAB0CA395339}"/>
              </a:ext>
            </a:extLst>
          </p:cNvPr>
          <p:cNvSpPr txBox="1"/>
          <p:nvPr/>
        </p:nvSpPr>
        <p:spPr>
          <a:xfrm flipH="1">
            <a:off x="4830771" y="3773703"/>
            <a:ext cx="6505284" cy="609000"/>
          </a:xfrm>
          <a:prstGeom prst="rect">
            <a:avLst/>
          </a:prstGeom>
          <a:solidFill>
            <a:srgbClr val="EEEEEE"/>
          </a:solidFill>
          <a:ln>
            <a:noFill/>
          </a:ln>
        </p:spPr>
        <p:txBody>
          <a:bodyPr spcFirstLastPara="1" wrap="square" lIns="137150" tIns="91425" rIns="137150" bIns="91425" anchor="ctr" anchorCtr="0">
            <a:noAutofit/>
          </a:bodyPr>
          <a:lstStyle/>
          <a:p>
            <a:pPr lvl="0">
              <a:buClr>
                <a:srgbClr val="000000"/>
              </a:buClr>
              <a:buSzPts val="1100"/>
            </a:pPr>
            <a:r>
              <a:rPr lang="en-US" sz="1400" dirty="0">
                <a:solidFill>
                  <a:srgbClr val="000000"/>
                </a:solidFill>
                <a:latin typeface="Roboto"/>
                <a:ea typeface="Roboto"/>
                <a:cs typeface="Roboto"/>
                <a:sym typeface="Roboto"/>
              </a:rPr>
              <a:t>What is the source of the leader’s power?</a:t>
            </a:r>
          </a:p>
          <a:p>
            <a:pPr lvl="0">
              <a:buClr>
                <a:srgbClr val="000000"/>
              </a:buClr>
              <a:buSzPts val="1100"/>
            </a:pPr>
            <a:r>
              <a:rPr lang="en-US" sz="1400" dirty="0">
                <a:solidFill>
                  <a:srgbClr val="000000"/>
                </a:solidFill>
                <a:latin typeface="Roboto"/>
                <a:ea typeface="Roboto"/>
                <a:cs typeface="Roboto"/>
                <a:sym typeface="Roboto"/>
              </a:rPr>
              <a:t>Different way leaders use power and influence to get thing done.</a:t>
            </a:r>
          </a:p>
        </p:txBody>
      </p:sp>
      <p:sp>
        <p:nvSpPr>
          <p:cNvPr id="10" name="Google Shape;4639;p43">
            <a:extLst>
              <a:ext uri="{FF2B5EF4-FFF2-40B4-BE49-F238E27FC236}">
                <a16:creationId xmlns:a16="http://schemas.microsoft.com/office/drawing/2014/main" id="{0E4B6589-59F8-9A41-53CC-0825CEA8CE2A}"/>
              </a:ext>
            </a:extLst>
          </p:cNvPr>
          <p:cNvSpPr txBox="1"/>
          <p:nvPr/>
        </p:nvSpPr>
        <p:spPr>
          <a:xfrm flipH="1">
            <a:off x="993732" y="1704692"/>
            <a:ext cx="3573936" cy="792729"/>
          </a:xfrm>
          <a:prstGeom prst="rect">
            <a:avLst/>
          </a:prstGeom>
          <a:solidFill>
            <a:schemeClr val="accent4"/>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lvl="0" algn="ctr">
              <a:buClr>
                <a:srgbClr val="000000"/>
              </a:buClr>
              <a:buSzPts val="1100"/>
            </a:pPr>
            <a:r>
              <a:rPr lang="en-US" sz="2000" b="1" dirty="0">
                <a:solidFill>
                  <a:schemeClr val="lt1"/>
                </a:solidFill>
                <a:latin typeface="Fira Sans Extra Condensed"/>
                <a:ea typeface="Fira Sans Extra Condensed"/>
                <a:cs typeface="Fira Sans Extra Condensed"/>
                <a:sym typeface="Fira Sans Extra Condensed"/>
              </a:rPr>
              <a:t>Leadership</a:t>
            </a:r>
            <a:endParaRPr lang="th-TH" sz="2000" b="1" dirty="0">
              <a:solidFill>
                <a:schemeClr val="lt1"/>
              </a:solidFill>
              <a:latin typeface="Fira Sans Extra Condensed"/>
              <a:ea typeface="Fira Sans Extra Condensed"/>
              <a:cs typeface="Fira Sans Extra Condensed"/>
              <a:sym typeface="Fira Sans Extra Condensed"/>
            </a:endParaRPr>
          </a:p>
          <a:p>
            <a:pPr lvl="0" algn="ctr">
              <a:buClr>
                <a:srgbClr val="000000"/>
              </a:buClr>
              <a:buSzPts val="1100"/>
            </a:pPr>
            <a:r>
              <a:rPr lang="en-US" sz="2000" b="1" dirty="0">
                <a:solidFill>
                  <a:schemeClr val="lt1"/>
                </a:solidFill>
                <a:latin typeface="Fira Sans Extra Condensed"/>
                <a:ea typeface="Fira Sans Extra Condensed"/>
                <a:cs typeface="Fira Sans Extra Condensed"/>
                <a:sym typeface="Fira Sans Extra Condensed"/>
              </a:rPr>
              <a:t>Theory of Trait Leadership</a:t>
            </a:r>
          </a:p>
        </p:txBody>
      </p:sp>
      <p:sp>
        <p:nvSpPr>
          <p:cNvPr id="11" name="Google Shape;4640;p43">
            <a:extLst>
              <a:ext uri="{FF2B5EF4-FFF2-40B4-BE49-F238E27FC236}">
                <a16:creationId xmlns:a16="http://schemas.microsoft.com/office/drawing/2014/main" id="{B926474F-7C9D-BDA9-6A1D-5D83DB1DDB2E}"/>
              </a:ext>
            </a:extLst>
          </p:cNvPr>
          <p:cNvSpPr txBox="1"/>
          <p:nvPr/>
        </p:nvSpPr>
        <p:spPr>
          <a:xfrm flipH="1">
            <a:off x="993725" y="4671951"/>
            <a:ext cx="3573943" cy="756119"/>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lvl="0" algn="ctr">
              <a:spcAft>
                <a:spcPts val="200"/>
              </a:spcAft>
            </a:pPr>
            <a:r>
              <a:rPr lang="en-US" sz="2000" b="1" dirty="0">
                <a:solidFill>
                  <a:schemeClr val="lt1"/>
                </a:solidFill>
                <a:latin typeface="Fira Sans Extra Condensed"/>
                <a:ea typeface="Fira Sans Extra Condensed"/>
                <a:cs typeface="Fira Sans Extra Condensed"/>
                <a:sym typeface="Fira Sans Extra Condensed"/>
              </a:rPr>
              <a:t>Theory of Situational Leadership</a:t>
            </a:r>
            <a:endParaRPr sz="2000" b="1" dirty="0">
              <a:solidFill>
                <a:schemeClr val="lt1"/>
              </a:solidFill>
              <a:latin typeface="Fira Sans Extra Condensed"/>
              <a:ea typeface="Fira Sans Extra Condensed"/>
              <a:cs typeface="Fira Sans Extra Condensed"/>
              <a:sym typeface="Fira Sans Extra Condensed"/>
            </a:endParaRPr>
          </a:p>
        </p:txBody>
      </p:sp>
      <p:sp>
        <p:nvSpPr>
          <p:cNvPr id="12" name="Google Shape;4641;p43">
            <a:extLst>
              <a:ext uri="{FF2B5EF4-FFF2-40B4-BE49-F238E27FC236}">
                <a16:creationId xmlns:a16="http://schemas.microsoft.com/office/drawing/2014/main" id="{53261F5B-373B-2990-C2BC-1BDB3A60113A}"/>
              </a:ext>
            </a:extLst>
          </p:cNvPr>
          <p:cNvSpPr txBox="1"/>
          <p:nvPr/>
        </p:nvSpPr>
        <p:spPr>
          <a:xfrm flipH="1">
            <a:off x="993724" y="3773703"/>
            <a:ext cx="3573944" cy="609000"/>
          </a:xfrm>
          <a:prstGeom prst="rect">
            <a:avLst/>
          </a:prstGeom>
          <a:solidFill>
            <a:schemeClr val="accent3"/>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lvl="0" algn="ctr">
              <a:buClr>
                <a:srgbClr val="000000"/>
              </a:buClr>
              <a:buSzPts val="1100"/>
            </a:pPr>
            <a:r>
              <a:rPr lang="en-US" sz="2000" b="1" dirty="0">
                <a:solidFill>
                  <a:schemeClr val="lt1"/>
                </a:solidFill>
                <a:latin typeface="Fira Sans Extra Condensed"/>
                <a:ea typeface="Fira Sans Extra Condensed"/>
                <a:cs typeface="Fira Sans Extra Condensed"/>
                <a:sym typeface="Fira Sans Extra Condensed"/>
              </a:rPr>
              <a:t>Theory of Integrative Leadership</a:t>
            </a:r>
            <a:endParaRPr sz="2000" b="1" dirty="0">
              <a:solidFill>
                <a:schemeClr val="lt1"/>
              </a:solidFill>
              <a:latin typeface="Fira Sans Extra Condensed"/>
              <a:ea typeface="Fira Sans Extra Condensed"/>
              <a:cs typeface="Fira Sans Extra Condensed"/>
              <a:sym typeface="Fira Sans Extra Condensed"/>
            </a:endParaRPr>
          </a:p>
        </p:txBody>
      </p:sp>
      <p:sp>
        <p:nvSpPr>
          <p:cNvPr id="13" name="Google Shape;4642;p43">
            <a:extLst>
              <a:ext uri="{FF2B5EF4-FFF2-40B4-BE49-F238E27FC236}">
                <a16:creationId xmlns:a16="http://schemas.microsoft.com/office/drawing/2014/main" id="{739BD3EC-959A-F9D7-0B0A-DB73D339547C}"/>
              </a:ext>
            </a:extLst>
          </p:cNvPr>
          <p:cNvSpPr txBox="1"/>
          <p:nvPr/>
        </p:nvSpPr>
        <p:spPr>
          <a:xfrm flipH="1">
            <a:off x="993724" y="2841378"/>
            <a:ext cx="3573945" cy="609000"/>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137150" tIns="91425" rIns="137150" bIns="91425" anchor="ctr" anchorCtr="0">
            <a:noAutofit/>
          </a:bodyPr>
          <a:lstStyle/>
          <a:p>
            <a:pPr lvl="0" algn="ctr">
              <a:buClr>
                <a:srgbClr val="000000"/>
              </a:buClr>
              <a:buSzPts val="1100"/>
            </a:pPr>
            <a:r>
              <a:rPr lang="en-US" sz="2000" b="1" dirty="0">
                <a:solidFill>
                  <a:schemeClr val="lt1"/>
                </a:solidFill>
                <a:latin typeface="Fira Sans Extra Condensed"/>
                <a:ea typeface="Fira Sans Extra Condensed"/>
                <a:cs typeface="Fira Sans Extra Condensed"/>
                <a:sym typeface="Fira Sans Extra Condensed"/>
              </a:rPr>
              <a:t>Theory of Behavioral</a:t>
            </a:r>
            <a:r>
              <a:rPr lang="th-TH" sz="2000" b="1" dirty="0">
                <a:solidFill>
                  <a:schemeClr val="lt1"/>
                </a:solidFill>
                <a:latin typeface="Fira Sans Extra Condensed"/>
                <a:ea typeface="Fira Sans Extra Condensed"/>
                <a:cs typeface="Fira Sans Extra Condensed"/>
                <a:sym typeface="Fira Sans Extra Condensed"/>
              </a:rPr>
              <a:t> </a:t>
            </a:r>
            <a:r>
              <a:rPr lang="en-US" sz="2000" b="1" dirty="0">
                <a:solidFill>
                  <a:schemeClr val="lt1"/>
                </a:solidFill>
                <a:latin typeface="Fira Sans Extra Condensed"/>
                <a:ea typeface="Fira Sans Extra Condensed"/>
                <a:cs typeface="Fira Sans Extra Condensed"/>
                <a:sym typeface="Fira Sans Extra Condensed"/>
              </a:rPr>
              <a:t>Leadership</a:t>
            </a:r>
            <a:endParaRPr sz="2000" b="1" dirty="0">
              <a:solidFill>
                <a:schemeClr val="lt1"/>
              </a:solidFill>
              <a:latin typeface="Fira Sans Extra Condensed"/>
              <a:ea typeface="Fira Sans Extra Condensed"/>
              <a:cs typeface="Fira Sans Extra Condensed"/>
              <a:sym typeface="Fira Sans Extra Condensed"/>
            </a:endParaRPr>
          </a:p>
        </p:txBody>
      </p:sp>
      <p:sp>
        <p:nvSpPr>
          <p:cNvPr id="14" name="Google Shape;4638;p43">
            <a:extLst>
              <a:ext uri="{FF2B5EF4-FFF2-40B4-BE49-F238E27FC236}">
                <a16:creationId xmlns:a16="http://schemas.microsoft.com/office/drawing/2014/main" id="{EFB8649C-6E06-E0C6-DB92-CC616CAD2F93}"/>
              </a:ext>
            </a:extLst>
          </p:cNvPr>
          <p:cNvSpPr txBox="1"/>
          <p:nvPr/>
        </p:nvSpPr>
        <p:spPr>
          <a:xfrm flipH="1">
            <a:off x="4830771" y="2860792"/>
            <a:ext cx="6505284" cy="609000"/>
          </a:xfrm>
          <a:prstGeom prst="rect">
            <a:avLst/>
          </a:prstGeom>
          <a:solidFill>
            <a:srgbClr val="EEEEEE"/>
          </a:solidFill>
          <a:ln>
            <a:noFill/>
          </a:ln>
        </p:spPr>
        <p:txBody>
          <a:bodyPr spcFirstLastPara="1" wrap="square" lIns="137150" tIns="91425" rIns="137150" bIns="91425" anchor="ctr" anchorCtr="0">
            <a:noAutofit/>
          </a:bodyPr>
          <a:lstStyle/>
          <a:p>
            <a:pPr lvl="0">
              <a:buClr>
                <a:srgbClr val="000000"/>
              </a:buClr>
              <a:buSzPts val="1100"/>
            </a:pPr>
            <a:r>
              <a:rPr lang="en-US" sz="1400" dirty="0">
                <a:solidFill>
                  <a:srgbClr val="000000"/>
                </a:solidFill>
                <a:latin typeface="Roboto"/>
                <a:ea typeface="Roboto"/>
                <a:cs typeface="Roboto"/>
                <a:sym typeface="Roboto"/>
              </a:rPr>
              <a:t>What does a good leader do?</a:t>
            </a:r>
          </a:p>
          <a:p>
            <a:pPr lvl="0">
              <a:buClr>
                <a:srgbClr val="000000"/>
              </a:buClr>
              <a:buSzPts val="1100"/>
            </a:pPr>
            <a:r>
              <a:rPr lang="en-US" sz="1400" dirty="0">
                <a:solidFill>
                  <a:srgbClr val="000000"/>
                </a:solidFill>
                <a:latin typeface="Roboto"/>
                <a:ea typeface="Roboto"/>
                <a:cs typeface="Roboto"/>
                <a:sym typeface="Roboto"/>
              </a:rPr>
              <a:t>Focus on how leaders behave. </a:t>
            </a:r>
          </a:p>
        </p:txBody>
      </p:sp>
    </p:spTree>
    <p:extLst>
      <p:ext uri="{BB962C8B-B14F-4D97-AF65-F5344CB8AC3E}">
        <p14:creationId xmlns:p14="http://schemas.microsoft.com/office/powerpoint/2010/main" val="153656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C6C5-F54E-EDA2-9343-C8F2E81489ED}"/>
              </a:ext>
            </a:extLst>
          </p:cNvPr>
          <p:cNvSpPr>
            <a:spLocks noGrp="1"/>
          </p:cNvSpPr>
          <p:nvPr>
            <p:ph type="title"/>
          </p:nvPr>
        </p:nvSpPr>
        <p:spPr>
          <a:xfrm>
            <a:off x="1482331" y="673849"/>
            <a:ext cx="9558767" cy="944985"/>
          </a:xfrm>
          <a:solidFill>
            <a:schemeClr val="accent2">
              <a:lumMod val="20000"/>
              <a:lumOff val="80000"/>
            </a:schemeClr>
          </a:solidFill>
        </p:spPr>
        <p:txBody>
          <a:bodyPr/>
          <a:lstStyle/>
          <a:p>
            <a:r>
              <a:rPr lang="en-US" dirty="0">
                <a:latin typeface="Chalkboard" panose="03050602040202020205" pitchFamily="66" charset="77"/>
              </a:rPr>
              <a:t>Theory of Trait Leadership </a:t>
            </a:r>
            <a:endParaRPr lang="en-TH" dirty="0">
              <a:latin typeface="Chalkboard" panose="03050602040202020205" pitchFamily="66" charset="77"/>
            </a:endParaRPr>
          </a:p>
        </p:txBody>
      </p:sp>
      <p:sp>
        <p:nvSpPr>
          <p:cNvPr id="3" name="TextBox 2">
            <a:extLst>
              <a:ext uri="{FF2B5EF4-FFF2-40B4-BE49-F238E27FC236}">
                <a16:creationId xmlns:a16="http://schemas.microsoft.com/office/drawing/2014/main" id="{F6AA447B-7229-8263-CEB1-A11AD9CD5F8D}"/>
              </a:ext>
            </a:extLst>
          </p:cNvPr>
          <p:cNvSpPr txBox="1"/>
          <p:nvPr/>
        </p:nvSpPr>
        <p:spPr>
          <a:xfrm>
            <a:off x="1162312" y="2053286"/>
            <a:ext cx="5104103" cy="3416320"/>
          </a:xfrm>
          <a:prstGeom prst="rect">
            <a:avLst/>
          </a:prstGeom>
          <a:noFill/>
        </p:spPr>
        <p:txBody>
          <a:bodyPr wrap="square">
            <a:spAutoFit/>
          </a:bodyPr>
          <a:lstStyle/>
          <a:p>
            <a:pPr defTabSz="1219170">
              <a:buClr>
                <a:srgbClr val="000000"/>
              </a:buClr>
            </a:pPr>
            <a:endParaRPr lang="en-TH" sz="2400" kern="0" dirty="0">
              <a:solidFill>
                <a:srgbClr val="000000"/>
              </a:solidFill>
              <a:latin typeface="Chalkboard" panose="03050602040202020205" pitchFamily="66" charset="77"/>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Chalkboard" panose="03050602040202020205" pitchFamily="66" charset="77"/>
                <a:cs typeface="Arial"/>
                <a:sym typeface="Arial"/>
              </a:rPr>
              <a:t>Certain traits produce certain patterns of behavior. </a:t>
            </a:r>
          </a:p>
          <a:p>
            <a:pPr defTabSz="1219170">
              <a:buClr>
                <a:srgbClr val="000000"/>
              </a:buClr>
            </a:pPr>
            <a:endParaRPr lang="en-TH" sz="2400" kern="0" dirty="0">
              <a:solidFill>
                <a:srgbClr val="000000"/>
              </a:solidFill>
              <a:latin typeface="Chalkboard" panose="03050602040202020205" pitchFamily="66" charset="77"/>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Chalkboard" panose="03050602040202020205" pitchFamily="66" charset="77"/>
                <a:cs typeface="Arial"/>
                <a:sym typeface="Arial"/>
              </a:rPr>
              <a:t>Patterns are consistent across different situations. </a:t>
            </a:r>
          </a:p>
          <a:p>
            <a:pPr defTabSz="1219170">
              <a:buClr>
                <a:srgbClr val="000000"/>
              </a:buClr>
            </a:pPr>
            <a:endParaRPr lang="en-TH" sz="2400" kern="0" dirty="0">
              <a:solidFill>
                <a:srgbClr val="000000"/>
              </a:solidFill>
              <a:latin typeface="Chalkboard" panose="03050602040202020205" pitchFamily="66" charset="77"/>
              <a:cs typeface="Arial"/>
              <a:sym typeface="Arial"/>
            </a:endParaRPr>
          </a:p>
          <a:p>
            <a:pPr marL="380990" indent="-380990" defTabSz="1219170">
              <a:buClr>
                <a:srgbClr val="000000"/>
              </a:buClr>
              <a:buFont typeface="Arial" panose="020B0604020202020204" pitchFamily="34" charset="0"/>
              <a:buChar char="•"/>
            </a:pPr>
            <a:r>
              <a:rPr lang="en-TH" sz="2400" kern="0" dirty="0">
                <a:solidFill>
                  <a:srgbClr val="000000"/>
                </a:solidFill>
                <a:latin typeface="Chalkboard" panose="03050602040202020205" pitchFamily="66" charset="77"/>
                <a:cs typeface="Arial"/>
                <a:sym typeface="Arial"/>
              </a:rPr>
              <a:t>People are "born" with leadership traits.</a:t>
            </a:r>
          </a:p>
        </p:txBody>
      </p:sp>
      <p:grpSp>
        <p:nvGrpSpPr>
          <p:cNvPr id="4" name="Google Shape;2938;p35">
            <a:extLst>
              <a:ext uri="{FF2B5EF4-FFF2-40B4-BE49-F238E27FC236}">
                <a16:creationId xmlns:a16="http://schemas.microsoft.com/office/drawing/2014/main" id="{14A87AA6-C196-6283-E5E3-072057637951}"/>
              </a:ext>
            </a:extLst>
          </p:cNvPr>
          <p:cNvGrpSpPr/>
          <p:nvPr/>
        </p:nvGrpSpPr>
        <p:grpSpPr>
          <a:xfrm>
            <a:off x="6440248" y="2959400"/>
            <a:ext cx="5527600" cy="3246533"/>
            <a:chOff x="4719350" y="1930925"/>
            <a:chExt cx="4145700" cy="2434900"/>
          </a:xfrm>
        </p:grpSpPr>
        <p:sp>
          <p:nvSpPr>
            <p:cNvPr id="5" name="Google Shape;2939;p35">
              <a:extLst>
                <a:ext uri="{FF2B5EF4-FFF2-40B4-BE49-F238E27FC236}">
                  <a16:creationId xmlns:a16="http://schemas.microsoft.com/office/drawing/2014/main" id="{CF0C1C6D-A543-C1F5-36D5-AFB3533B4848}"/>
                </a:ext>
              </a:extLst>
            </p:cNvPr>
            <p:cNvSpPr/>
            <p:nvPr/>
          </p:nvSpPr>
          <p:spPr>
            <a:xfrm>
              <a:off x="4896575" y="2633150"/>
              <a:ext cx="3968475" cy="1673325"/>
            </a:xfrm>
            <a:custGeom>
              <a:avLst/>
              <a:gdLst/>
              <a:ahLst/>
              <a:cxnLst/>
              <a:rect l="l" t="t" r="r" b="b"/>
              <a:pathLst>
                <a:path w="158739" h="66933" extrusionOk="0">
                  <a:moveTo>
                    <a:pt x="26861" y="1"/>
                  </a:moveTo>
                  <a:cubicBezTo>
                    <a:pt x="21417" y="1"/>
                    <a:pt x="15324" y="1847"/>
                    <a:pt x="9979" y="7898"/>
                  </a:cubicBezTo>
                  <a:cubicBezTo>
                    <a:pt x="9979" y="7898"/>
                    <a:pt x="9979" y="7898"/>
                    <a:pt x="9979" y="7898"/>
                  </a:cubicBezTo>
                  <a:cubicBezTo>
                    <a:pt x="9959" y="7898"/>
                    <a:pt x="1" y="17962"/>
                    <a:pt x="7930" y="36265"/>
                  </a:cubicBezTo>
                  <a:cubicBezTo>
                    <a:pt x="7930" y="36265"/>
                    <a:pt x="21167" y="66932"/>
                    <a:pt x="64593" y="66932"/>
                  </a:cubicBezTo>
                  <a:cubicBezTo>
                    <a:pt x="74164" y="66932"/>
                    <a:pt x="85200" y="65443"/>
                    <a:pt x="97885" y="61807"/>
                  </a:cubicBezTo>
                  <a:cubicBezTo>
                    <a:pt x="158738" y="44349"/>
                    <a:pt x="140787" y="8242"/>
                    <a:pt x="114231" y="8242"/>
                  </a:cubicBezTo>
                  <a:cubicBezTo>
                    <a:pt x="110135" y="8242"/>
                    <a:pt x="105833" y="9102"/>
                    <a:pt x="101585" y="11021"/>
                  </a:cubicBezTo>
                  <a:cubicBezTo>
                    <a:pt x="93451" y="14698"/>
                    <a:pt x="85597" y="16066"/>
                    <a:pt x="78411" y="16066"/>
                  </a:cubicBezTo>
                  <a:cubicBezTo>
                    <a:pt x="57532" y="16066"/>
                    <a:pt x="42305" y="4516"/>
                    <a:pt x="42305" y="4516"/>
                  </a:cubicBezTo>
                  <a:cubicBezTo>
                    <a:pt x="42305" y="4516"/>
                    <a:pt x="35376" y="1"/>
                    <a:pt x="2686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2940;p35">
              <a:extLst>
                <a:ext uri="{FF2B5EF4-FFF2-40B4-BE49-F238E27FC236}">
                  <a16:creationId xmlns:a16="http://schemas.microsoft.com/office/drawing/2014/main" id="{3A507676-3B08-7115-C929-ACBAD244D80F}"/>
                </a:ext>
              </a:extLst>
            </p:cNvPr>
            <p:cNvSpPr/>
            <p:nvPr/>
          </p:nvSpPr>
          <p:spPr>
            <a:xfrm>
              <a:off x="6085975" y="2155825"/>
              <a:ext cx="1550400" cy="648850"/>
            </a:xfrm>
            <a:custGeom>
              <a:avLst/>
              <a:gdLst/>
              <a:ahLst/>
              <a:cxnLst/>
              <a:rect l="l" t="t" r="r" b="b"/>
              <a:pathLst>
                <a:path w="62016" h="25954" extrusionOk="0">
                  <a:moveTo>
                    <a:pt x="17953" y="0"/>
                  </a:moveTo>
                  <a:cubicBezTo>
                    <a:pt x="9007" y="0"/>
                    <a:pt x="2333" y="5015"/>
                    <a:pt x="2348" y="11315"/>
                  </a:cubicBezTo>
                  <a:cubicBezTo>
                    <a:pt x="2348" y="11315"/>
                    <a:pt x="0" y="24942"/>
                    <a:pt x="25344" y="25917"/>
                  </a:cubicBezTo>
                  <a:cubicBezTo>
                    <a:pt x="25985" y="25941"/>
                    <a:pt x="26618" y="25953"/>
                    <a:pt x="27242" y="25953"/>
                  </a:cubicBezTo>
                  <a:cubicBezTo>
                    <a:pt x="51258" y="25953"/>
                    <a:pt x="62016" y="8062"/>
                    <a:pt x="53969" y="3040"/>
                  </a:cubicBezTo>
                  <a:cubicBezTo>
                    <a:pt x="52003" y="1819"/>
                    <a:pt x="49866" y="1424"/>
                    <a:pt x="47592" y="1424"/>
                  </a:cubicBezTo>
                  <a:cubicBezTo>
                    <a:pt x="43428" y="1424"/>
                    <a:pt x="38804" y="2749"/>
                    <a:pt x="33928" y="2749"/>
                  </a:cubicBezTo>
                  <a:cubicBezTo>
                    <a:pt x="31665" y="2749"/>
                    <a:pt x="29347" y="2464"/>
                    <a:pt x="26995" y="1628"/>
                  </a:cubicBezTo>
                  <a:cubicBezTo>
                    <a:pt x="23846" y="503"/>
                    <a:pt x="20786" y="0"/>
                    <a:pt x="17953" y="0"/>
                  </a:cubicBezTo>
                  <a:close/>
                </a:path>
              </a:pathLst>
            </a:custGeom>
            <a:solidFill>
              <a:srgbClr val="EE7A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941;p35">
              <a:extLst>
                <a:ext uri="{FF2B5EF4-FFF2-40B4-BE49-F238E27FC236}">
                  <a16:creationId xmlns:a16="http://schemas.microsoft.com/office/drawing/2014/main" id="{60E0F9F7-207C-D815-D6C2-8CB3022B00DC}"/>
                </a:ext>
              </a:extLst>
            </p:cNvPr>
            <p:cNvSpPr/>
            <p:nvPr/>
          </p:nvSpPr>
          <p:spPr>
            <a:xfrm>
              <a:off x="8496975" y="2909650"/>
              <a:ext cx="93000" cy="94525"/>
            </a:xfrm>
            <a:custGeom>
              <a:avLst/>
              <a:gdLst/>
              <a:ahLst/>
              <a:cxnLst/>
              <a:rect l="l" t="t" r="r" b="b"/>
              <a:pathLst>
                <a:path w="3720" h="3781" fill="none" extrusionOk="0">
                  <a:moveTo>
                    <a:pt x="3720" y="1891"/>
                  </a:moveTo>
                  <a:cubicBezTo>
                    <a:pt x="3720" y="2925"/>
                    <a:pt x="2884" y="3780"/>
                    <a:pt x="1870" y="3780"/>
                  </a:cubicBezTo>
                  <a:cubicBezTo>
                    <a:pt x="836" y="3780"/>
                    <a:pt x="0" y="2925"/>
                    <a:pt x="0" y="1891"/>
                  </a:cubicBezTo>
                  <a:cubicBezTo>
                    <a:pt x="0" y="836"/>
                    <a:pt x="836" y="1"/>
                    <a:pt x="1870" y="1"/>
                  </a:cubicBezTo>
                  <a:cubicBezTo>
                    <a:pt x="2884" y="1"/>
                    <a:pt x="3720" y="836"/>
                    <a:pt x="3720" y="1891"/>
                  </a:cubicBezTo>
                  <a:close/>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942;p35">
              <a:extLst>
                <a:ext uri="{FF2B5EF4-FFF2-40B4-BE49-F238E27FC236}">
                  <a16:creationId xmlns:a16="http://schemas.microsoft.com/office/drawing/2014/main" id="{83A807B6-2216-2D5B-FC21-558403766521}"/>
                </a:ext>
              </a:extLst>
            </p:cNvPr>
            <p:cNvSpPr/>
            <p:nvPr/>
          </p:nvSpPr>
          <p:spPr>
            <a:xfrm>
              <a:off x="4719350" y="3316475"/>
              <a:ext cx="97000" cy="98475"/>
            </a:xfrm>
            <a:custGeom>
              <a:avLst/>
              <a:gdLst/>
              <a:ahLst/>
              <a:cxnLst/>
              <a:rect l="l" t="t" r="r" b="b"/>
              <a:pathLst>
                <a:path w="3880" h="3939" fill="none" extrusionOk="0">
                  <a:moveTo>
                    <a:pt x="3879" y="1969"/>
                  </a:moveTo>
                  <a:cubicBezTo>
                    <a:pt x="3879" y="3044"/>
                    <a:pt x="3004" y="3939"/>
                    <a:pt x="1930" y="3939"/>
                  </a:cubicBezTo>
                  <a:cubicBezTo>
                    <a:pt x="856" y="3939"/>
                    <a:pt x="0" y="3064"/>
                    <a:pt x="0" y="1969"/>
                  </a:cubicBezTo>
                  <a:cubicBezTo>
                    <a:pt x="0" y="875"/>
                    <a:pt x="856" y="0"/>
                    <a:pt x="1930" y="0"/>
                  </a:cubicBezTo>
                  <a:cubicBezTo>
                    <a:pt x="3004" y="0"/>
                    <a:pt x="3879" y="875"/>
                    <a:pt x="3879" y="1969"/>
                  </a:cubicBezTo>
                  <a:close/>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943;p35">
              <a:extLst>
                <a:ext uri="{FF2B5EF4-FFF2-40B4-BE49-F238E27FC236}">
                  <a16:creationId xmlns:a16="http://schemas.microsoft.com/office/drawing/2014/main" id="{0669DBC5-3896-7F0F-5F88-EEBC302F5638}"/>
                </a:ext>
              </a:extLst>
            </p:cNvPr>
            <p:cNvSpPr/>
            <p:nvPr/>
          </p:nvSpPr>
          <p:spPr>
            <a:xfrm>
              <a:off x="8054350" y="2662500"/>
              <a:ext cx="231275" cy="25"/>
            </a:xfrm>
            <a:custGeom>
              <a:avLst/>
              <a:gdLst/>
              <a:ahLst/>
              <a:cxnLst/>
              <a:rect l="l" t="t" r="r" b="b"/>
              <a:pathLst>
                <a:path w="9251" h="1" fill="none" extrusionOk="0">
                  <a:moveTo>
                    <a:pt x="1" y="0"/>
                  </a:moveTo>
                  <a:lnTo>
                    <a:pt x="9251" y="0"/>
                  </a:lnTo>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944;p35">
              <a:extLst>
                <a:ext uri="{FF2B5EF4-FFF2-40B4-BE49-F238E27FC236}">
                  <a16:creationId xmlns:a16="http://schemas.microsoft.com/office/drawing/2014/main" id="{6746662B-4534-12D7-EDF7-0DB87C64419B}"/>
                </a:ext>
              </a:extLst>
            </p:cNvPr>
            <p:cNvSpPr/>
            <p:nvPr/>
          </p:nvSpPr>
          <p:spPr>
            <a:xfrm>
              <a:off x="4989375" y="3760075"/>
              <a:ext cx="427225" cy="25"/>
            </a:xfrm>
            <a:custGeom>
              <a:avLst/>
              <a:gdLst/>
              <a:ahLst/>
              <a:cxnLst/>
              <a:rect l="l" t="t" r="r" b="b"/>
              <a:pathLst>
                <a:path w="17089" h="1" fill="none" extrusionOk="0">
                  <a:moveTo>
                    <a:pt x="1" y="0"/>
                  </a:moveTo>
                  <a:lnTo>
                    <a:pt x="17089" y="0"/>
                  </a:lnTo>
                </a:path>
              </a:pathLst>
            </a:custGeom>
            <a:solidFill>
              <a:schemeClr val="accent3"/>
            </a:solidFill>
            <a:ln w="28575"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945;p35">
              <a:extLst>
                <a:ext uri="{FF2B5EF4-FFF2-40B4-BE49-F238E27FC236}">
                  <a16:creationId xmlns:a16="http://schemas.microsoft.com/office/drawing/2014/main" id="{021C4EB3-CA05-D685-4812-649336E1AA3F}"/>
                </a:ext>
              </a:extLst>
            </p:cNvPr>
            <p:cNvSpPr/>
            <p:nvPr/>
          </p:nvSpPr>
          <p:spPr>
            <a:xfrm>
              <a:off x="5031150" y="2279050"/>
              <a:ext cx="564000" cy="44800"/>
            </a:xfrm>
            <a:custGeom>
              <a:avLst/>
              <a:gdLst/>
              <a:ahLst/>
              <a:cxnLst/>
              <a:rect l="l" t="t" r="r" b="b"/>
              <a:pathLst>
                <a:path w="22560" h="1792" extrusionOk="0">
                  <a:moveTo>
                    <a:pt x="896" y="1"/>
                  </a:moveTo>
                  <a:cubicBezTo>
                    <a:pt x="399" y="1"/>
                    <a:pt x="1" y="399"/>
                    <a:pt x="1" y="896"/>
                  </a:cubicBezTo>
                  <a:cubicBezTo>
                    <a:pt x="1" y="1393"/>
                    <a:pt x="399" y="1791"/>
                    <a:pt x="896" y="1791"/>
                  </a:cubicBezTo>
                  <a:lnTo>
                    <a:pt x="21664" y="1791"/>
                  </a:lnTo>
                  <a:cubicBezTo>
                    <a:pt x="22161" y="1791"/>
                    <a:pt x="22559" y="1393"/>
                    <a:pt x="22559" y="896"/>
                  </a:cubicBezTo>
                  <a:cubicBezTo>
                    <a:pt x="22559" y="399"/>
                    <a:pt x="22161" y="1"/>
                    <a:pt x="21664"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946;p35">
              <a:extLst>
                <a:ext uri="{FF2B5EF4-FFF2-40B4-BE49-F238E27FC236}">
                  <a16:creationId xmlns:a16="http://schemas.microsoft.com/office/drawing/2014/main" id="{DA142643-616D-8F72-845E-58AD333DE383}"/>
                </a:ext>
              </a:extLst>
            </p:cNvPr>
            <p:cNvSpPr/>
            <p:nvPr/>
          </p:nvSpPr>
          <p:spPr>
            <a:xfrm>
              <a:off x="8260725" y="3892850"/>
              <a:ext cx="274050" cy="44800"/>
            </a:xfrm>
            <a:custGeom>
              <a:avLst/>
              <a:gdLst/>
              <a:ahLst/>
              <a:cxnLst/>
              <a:rect l="l" t="t" r="r" b="b"/>
              <a:pathLst>
                <a:path w="10962" h="1792" extrusionOk="0">
                  <a:moveTo>
                    <a:pt x="896" y="1"/>
                  </a:moveTo>
                  <a:cubicBezTo>
                    <a:pt x="399" y="1"/>
                    <a:pt x="1" y="399"/>
                    <a:pt x="1" y="896"/>
                  </a:cubicBezTo>
                  <a:cubicBezTo>
                    <a:pt x="1" y="1393"/>
                    <a:pt x="399" y="1791"/>
                    <a:pt x="896" y="1791"/>
                  </a:cubicBezTo>
                  <a:lnTo>
                    <a:pt x="10067" y="1791"/>
                  </a:lnTo>
                  <a:cubicBezTo>
                    <a:pt x="10544" y="1791"/>
                    <a:pt x="10942" y="1393"/>
                    <a:pt x="10962" y="896"/>
                  </a:cubicBezTo>
                  <a:cubicBezTo>
                    <a:pt x="10962" y="399"/>
                    <a:pt x="10564" y="1"/>
                    <a:pt x="10067" y="1"/>
                  </a:cubicBezTo>
                  <a:close/>
                </a:path>
              </a:pathLst>
            </a:custGeom>
            <a:solidFill>
              <a:srgbClr val="9E6C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947;p35">
              <a:extLst>
                <a:ext uri="{FF2B5EF4-FFF2-40B4-BE49-F238E27FC236}">
                  <a16:creationId xmlns:a16="http://schemas.microsoft.com/office/drawing/2014/main" id="{B0EFE7B5-A2E3-472C-1826-A265981ED081}"/>
                </a:ext>
              </a:extLst>
            </p:cNvPr>
            <p:cNvSpPr/>
            <p:nvPr/>
          </p:nvSpPr>
          <p:spPr>
            <a:xfrm>
              <a:off x="6751375" y="1930925"/>
              <a:ext cx="69150" cy="66675"/>
            </a:xfrm>
            <a:custGeom>
              <a:avLst/>
              <a:gdLst/>
              <a:ahLst/>
              <a:cxnLst/>
              <a:rect l="l" t="t" r="r" b="b"/>
              <a:pathLst>
                <a:path w="2766" h="2667" extrusionOk="0">
                  <a:moveTo>
                    <a:pt x="677" y="1"/>
                  </a:moveTo>
                  <a:cubicBezTo>
                    <a:pt x="299" y="1"/>
                    <a:pt x="1" y="299"/>
                    <a:pt x="1" y="677"/>
                  </a:cubicBezTo>
                  <a:lnTo>
                    <a:pt x="1" y="1990"/>
                  </a:lnTo>
                  <a:cubicBezTo>
                    <a:pt x="1" y="2368"/>
                    <a:pt x="299" y="2667"/>
                    <a:pt x="677" y="2667"/>
                  </a:cubicBezTo>
                  <a:lnTo>
                    <a:pt x="2089" y="2667"/>
                  </a:lnTo>
                  <a:cubicBezTo>
                    <a:pt x="2428" y="2667"/>
                    <a:pt x="2726" y="2368"/>
                    <a:pt x="2766" y="1990"/>
                  </a:cubicBezTo>
                  <a:lnTo>
                    <a:pt x="2766" y="677"/>
                  </a:lnTo>
                  <a:cubicBezTo>
                    <a:pt x="2766" y="299"/>
                    <a:pt x="2467" y="1"/>
                    <a:pt x="208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948;p35">
              <a:extLst>
                <a:ext uri="{FF2B5EF4-FFF2-40B4-BE49-F238E27FC236}">
                  <a16:creationId xmlns:a16="http://schemas.microsoft.com/office/drawing/2014/main" id="{F53E1F03-9985-7CB4-2173-4858FE55B5C3}"/>
                </a:ext>
              </a:extLst>
            </p:cNvPr>
            <p:cNvSpPr/>
            <p:nvPr/>
          </p:nvSpPr>
          <p:spPr>
            <a:xfrm>
              <a:off x="4921250" y="4017675"/>
              <a:ext cx="69150" cy="66675"/>
            </a:xfrm>
            <a:custGeom>
              <a:avLst/>
              <a:gdLst/>
              <a:ahLst/>
              <a:cxnLst/>
              <a:rect l="l" t="t" r="r" b="b"/>
              <a:pathLst>
                <a:path w="2766" h="2667" extrusionOk="0">
                  <a:moveTo>
                    <a:pt x="677" y="1"/>
                  </a:moveTo>
                  <a:cubicBezTo>
                    <a:pt x="299" y="1"/>
                    <a:pt x="1" y="319"/>
                    <a:pt x="1" y="677"/>
                  </a:cubicBezTo>
                  <a:lnTo>
                    <a:pt x="1" y="1990"/>
                  </a:lnTo>
                  <a:cubicBezTo>
                    <a:pt x="1" y="2368"/>
                    <a:pt x="299" y="2666"/>
                    <a:pt x="677" y="2666"/>
                  </a:cubicBezTo>
                  <a:lnTo>
                    <a:pt x="2089" y="2666"/>
                  </a:lnTo>
                  <a:cubicBezTo>
                    <a:pt x="2467" y="2666"/>
                    <a:pt x="2746" y="2368"/>
                    <a:pt x="2766" y="1990"/>
                  </a:cubicBezTo>
                  <a:lnTo>
                    <a:pt x="2766" y="677"/>
                  </a:lnTo>
                  <a:cubicBezTo>
                    <a:pt x="2766" y="299"/>
                    <a:pt x="2467" y="1"/>
                    <a:pt x="208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949;p35">
              <a:extLst>
                <a:ext uri="{FF2B5EF4-FFF2-40B4-BE49-F238E27FC236}">
                  <a16:creationId xmlns:a16="http://schemas.microsoft.com/office/drawing/2014/main" id="{250E5F28-C8B1-0F66-359A-52E07A06C7B1}"/>
                </a:ext>
              </a:extLst>
            </p:cNvPr>
            <p:cNvSpPr/>
            <p:nvPr/>
          </p:nvSpPr>
          <p:spPr>
            <a:xfrm>
              <a:off x="7760925" y="2260650"/>
              <a:ext cx="475975" cy="150725"/>
            </a:xfrm>
            <a:custGeom>
              <a:avLst/>
              <a:gdLst/>
              <a:ahLst/>
              <a:cxnLst/>
              <a:rect l="l" t="t" r="r" b="b"/>
              <a:pathLst>
                <a:path w="19039" h="6029" extrusionOk="0">
                  <a:moveTo>
                    <a:pt x="578" y="1"/>
                  </a:moveTo>
                  <a:cubicBezTo>
                    <a:pt x="240" y="1"/>
                    <a:pt x="1" y="240"/>
                    <a:pt x="1" y="558"/>
                  </a:cubicBezTo>
                  <a:lnTo>
                    <a:pt x="1" y="5471"/>
                  </a:lnTo>
                  <a:cubicBezTo>
                    <a:pt x="1" y="5790"/>
                    <a:pt x="240" y="6028"/>
                    <a:pt x="578" y="6028"/>
                  </a:cubicBezTo>
                  <a:lnTo>
                    <a:pt x="18481" y="6028"/>
                  </a:lnTo>
                  <a:cubicBezTo>
                    <a:pt x="18780" y="6028"/>
                    <a:pt x="19038" y="5770"/>
                    <a:pt x="19038" y="5432"/>
                  </a:cubicBezTo>
                  <a:lnTo>
                    <a:pt x="19038" y="558"/>
                  </a:lnTo>
                  <a:cubicBezTo>
                    <a:pt x="19038" y="240"/>
                    <a:pt x="18799" y="1"/>
                    <a:pt x="1848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950;p35">
              <a:extLst>
                <a:ext uri="{FF2B5EF4-FFF2-40B4-BE49-F238E27FC236}">
                  <a16:creationId xmlns:a16="http://schemas.microsoft.com/office/drawing/2014/main" id="{46D02E8D-4F9D-315A-222B-AD6DD748D27E}"/>
                </a:ext>
              </a:extLst>
            </p:cNvPr>
            <p:cNvSpPr/>
            <p:nvPr/>
          </p:nvSpPr>
          <p:spPr>
            <a:xfrm>
              <a:off x="7829075" y="2312875"/>
              <a:ext cx="310350" cy="25"/>
            </a:xfrm>
            <a:custGeom>
              <a:avLst/>
              <a:gdLst/>
              <a:ahLst/>
              <a:cxnLst/>
              <a:rect l="l" t="t" r="r" b="b"/>
              <a:pathLst>
                <a:path w="12414" h="1" fill="none" extrusionOk="0">
                  <a:moveTo>
                    <a:pt x="0" y="1"/>
                  </a:moveTo>
                  <a:lnTo>
                    <a:pt x="12413" y="1"/>
                  </a:lnTo>
                </a:path>
              </a:pathLst>
            </a:custGeom>
            <a:noFill/>
            <a:ln w="5475"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951;p35">
              <a:extLst>
                <a:ext uri="{FF2B5EF4-FFF2-40B4-BE49-F238E27FC236}">
                  <a16:creationId xmlns:a16="http://schemas.microsoft.com/office/drawing/2014/main" id="{3C3AA100-AF87-D19A-79F4-A8A5ADDC1099}"/>
                </a:ext>
              </a:extLst>
            </p:cNvPr>
            <p:cNvSpPr/>
            <p:nvPr/>
          </p:nvSpPr>
          <p:spPr>
            <a:xfrm>
              <a:off x="7829075" y="2353150"/>
              <a:ext cx="138275" cy="25"/>
            </a:xfrm>
            <a:custGeom>
              <a:avLst/>
              <a:gdLst/>
              <a:ahLst/>
              <a:cxnLst/>
              <a:rect l="l" t="t" r="r" b="b"/>
              <a:pathLst>
                <a:path w="5531" h="1" fill="none" extrusionOk="0">
                  <a:moveTo>
                    <a:pt x="0" y="1"/>
                  </a:moveTo>
                  <a:lnTo>
                    <a:pt x="5530" y="1"/>
                  </a:lnTo>
                </a:path>
              </a:pathLst>
            </a:custGeom>
            <a:noFill/>
            <a:ln w="5475"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952;p35">
              <a:extLst>
                <a:ext uri="{FF2B5EF4-FFF2-40B4-BE49-F238E27FC236}">
                  <a16:creationId xmlns:a16="http://schemas.microsoft.com/office/drawing/2014/main" id="{4B48D8A6-39AC-AA33-76EF-F99B5DEAFDE6}"/>
                </a:ext>
              </a:extLst>
            </p:cNvPr>
            <p:cNvSpPr/>
            <p:nvPr/>
          </p:nvSpPr>
          <p:spPr>
            <a:xfrm>
              <a:off x="7815650" y="2394925"/>
              <a:ext cx="70625" cy="56225"/>
            </a:xfrm>
            <a:custGeom>
              <a:avLst/>
              <a:gdLst/>
              <a:ahLst/>
              <a:cxnLst/>
              <a:rect l="l" t="t" r="r" b="b"/>
              <a:pathLst>
                <a:path w="2825" h="2249" extrusionOk="0">
                  <a:moveTo>
                    <a:pt x="0" y="1"/>
                  </a:moveTo>
                  <a:lnTo>
                    <a:pt x="0" y="2249"/>
                  </a:lnTo>
                  <a:lnTo>
                    <a:pt x="282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953;p35">
              <a:extLst>
                <a:ext uri="{FF2B5EF4-FFF2-40B4-BE49-F238E27FC236}">
                  <a16:creationId xmlns:a16="http://schemas.microsoft.com/office/drawing/2014/main" id="{ECE7B55C-E910-A3CD-959D-AB9EF56538F0}"/>
                </a:ext>
              </a:extLst>
            </p:cNvPr>
            <p:cNvSpPr/>
            <p:nvPr/>
          </p:nvSpPr>
          <p:spPr>
            <a:xfrm>
              <a:off x="7431200" y="3449250"/>
              <a:ext cx="279025" cy="916575"/>
            </a:xfrm>
            <a:custGeom>
              <a:avLst/>
              <a:gdLst/>
              <a:ahLst/>
              <a:cxnLst/>
              <a:rect l="l" t="t" r="r" b="b"/>
              <a:pathLst>
                <a:path w="11161" h="36663" extrusionOk="0">
                  <a:moveTo>
                    <a:pt x="8137" y="0"/>
                  </a:moveTo>
                  <a:lnTo>
                    <a:pt x="1851" y="10981"/>
                  </a:lnTo>
                  <a:lnTo>
                    <a:pt x="1" y="19296"/>
                  </a:lnTo>
                  <a:lnTo>
                    <a:pt x="2448" y="36663"/>
                  </a:lnTo>
                  <a:lnTo>
                    <a:pt x="11161" y="36663"/>
                  </a:lnTo>
                  <a:cubicBezTo>
                    <a:pt x="10544" y="25423"/>
                    <a:pt x="9410" y="7580"/>
                    <a:pt x="8137" y="0"/>
                  </a:cubicBez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954;p35">
              <a:extLst>
                <a:ext uri="{FF2B5EF4-FFF2-40B4-BE49-F238E27FC236}">
                  <a16:creationId xmlns:a16="http://schemas.microsoft.com/office/drawing/2014/main" id="{24ABB0EC-A35C-1DB3-0E55-8A737CAAC6CC}"/>
                </a:ext>
              </a:extLst>
            </p:cNvPr>
            <p:cNvSpPr/>
            <p:nvPr/>
          </p:nvSpPr>
          <p:spPr>
            <a:xfrm>
              <a:off x="7099000" y="3449250"/>
              <a:ext cx="535150" cy="916575"/>
            </a:xfrm>
            <a:custGeom>
              <a:avLst/>
              <a:gdLst/>
              <a:ahLst/>
              <a:cxnLst/>
              <a:rect l="l" t="t" r="r" b="b"/>
              <a:pathLst>
                <a:path w="21406" h="36663" extrusionOk="0">
                  <a:moveTo>
                    <a:pt x="21405" y="0"/>
                  </a:moveTo>
                  <a:lnTo>
                    <a:pt x="5392" y="239"/>
                  </a:lnTo>
                  <a:cubicBezTo>
                    <a:pt x="3223" y="9947"/>
                    <a:pt x="1194" y="26100"/>
                    <a:pt x="1" y="36663"/>
                  </a:cubicBezTo>
                  <a:lnTo>
                    <a:pt x="9748" y="36663"/>
                  </a:lnTo>
                  <a:lnTo>
                    <a:pt x="13548" y="19296"/>
                  </a:lnTo>
                  <a:lnTo>
                    <a:pt x="15119" y="10981"/>
                  </a:lnTo>
                  <a:lnTo>
                    <a:pt x="21405"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955;p35">
              <a:extLst>
                <a:ext uri="{FF2B5EF4-FFF2-40B4-BE49-F238E27FC236}">
                  <a16:creationId xmlns:a16="http://schemas.microsoft.com/office/drawing/2014/main" id="{509E95D3-4723-C8B0-71F1-43968D1B45B1}"/>
                </a:ext>
              </a:extLst>
            </p:cNvPr>
            <p:cNvSpPr/>
            <p:nvPr/>
          </p:nvSpPr>
          <p:spPr>
            <a:xfrm>
              <a:off x="7435200" y="3673050"/>
              <a:ext cx="97000" cy="274525"/>
            </a:xfrm>
            <a:custGeom>
              <a:avLst/>
              <a:gdLst/>
              <a:ahLst/>
              <a:cxnLst/>
              <a:rect l="l" t="t" r="r" b="b"/>
              <a:pathLst>
                <a:path w="3880" h="10981" fill="none" extrusionOk="0">
                  <a:moveTo>
                    <a:pt x="0" y="10981"/>
                  </a:moveTo>
                  <a:lnTo>
                    <a:pt x="1512" y="1552"/>
                  </a:lnTo>
                  <a:lnTo>
                    <a:pt x="3879"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956;p35">
              <a:extLst>
                <a:ext uri="{FF2B5EF4-FFF2-40B4-BE49-F238E27FC236}">
                  <a16:creationId xmlns:a16="http://schemas.microsoft.com/office/drawing/2014/main" id="{F4E8FFE2-6EED-E4EC-40C2-9BB537DA4A5F}"/>
                </a:ext>
              </a:extLst>
            </p:cNvPr>
            <p:cNvSpPr/>
            <p:nvPr/>
          </p:nvSpPr>
          <p:spPr>
            <a:xfrm>
              <a:off x="6744425" y="2923775"/>
              <a:ext cx="620675" cy="431750"/>
            </a:xfrm>
            <a:custGeom>
              <a:avLst/>
              <a:gdLst/>
              <a:ahLst/>
              <a:cxnLst/>
              <a:rect l="l" t="t" r="r" b="b"/>
              <a:pathLst>
                <a:path w="24827" h="17270" extrusionOk="0">
                  <a:moveTo>
                    <a:pt x="19905" y="0"/>
                  </a:moveTo>
                  <a:cubicBezTo>
                    <a:pt x="19181" y="0"/>
                    <a:pt x="18448" y="212"/>
                    <a:pt x="17804" y="649"/>
                  </a:cubicBezTo>
                  <a:lnTo>
                    <a:pt x="2268" y="10039"/>
                  </a:lnTo>
                  <a:cubicBezTo>
                    <a:pt x="498" y="11232"/>
                    <a:pt x="0" y="13659"/>
                    <a:pt x="1154" y="15469"/>
                  </a:cubicBezTo>
                  <a:cubicBezTo>
                    <a:pt x="1896" y="16654"/>
                    <a:pt x="2760" y="17270"/>
                    <a:pt x="3729" y="17270"/>
                  </a:cubicBezTo>
                  <a:cubicBezTo>
                    <a:pt x="4371" y="17270"/>
                    <a:pt x="5059" y="16999"/>
                    <a:pt x="5789" y="16444"/>
                  </a:cubicBezTo>
                  <a:cubicBezTo>
                    <a:pt x="7440" y="15191"/>
                    <a:pt x="21942" y="7612"/>
                    <a:pt x="23135" y="6717"/>
                  </a:cubicBezTo>
                  <a:cubicBezTo>
                    <a:pt x="24826" y="5463"/>
                    <a:pt x="24070" y="3017"/>
                    <a:pt x="22777" y="1385"/>
                  </a:cubicBezTo>
                  <a:cubicBezTo>
                    <a:pt x="22061" y="478"/>
                    <a:pt x="20993" y="0"/>
                    <a:pt x="1990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957;p35">
              <a:extLst>
                <a:ext uri="{FF2B5EF4-FFF2-40B4-BE49-F238E27FC236}">
                  <a16:creationId xmlns:a16="http://schemas.microsoft.com/office/drawing/2014/main" id="{DB84FCA1-FD99-BA2E-6A7C-B9DEE5389290}"/>
                </a:ext>
              </a:extLst>
            </p:cNvPr>
            <p:cNvSpPr/>
            <p:nvPr/>
          </p:nvSpPr>
          <p:spPr>
            <a:xfrm>
              <a:off x="6746400" y="3178300"/>
              <a:ext cx="430200" cy="429625"/>
            </a:xfrm>
            <a:custGeom>
              <a:avLst/>
              <a:gdLst/>
              <a:ahLst/>
              <a:cxnLst/>
              <a:rect l="l" t="t" r="r" b="b"/>
              <a:pathLst>
                <a:path w="17208" h="17185" extrusionOk="0">
                  <a:moveTo>
                    <a:pt x="3675" y="1"/>
                  </a:moveTo>
                  <a:cubicBezTo>
                    <a:pt x="2831" y="1"/>
                    <a:pt x="1985" y="320"/>
                    <a:pt x="1334" y="972"/>
                  </a:cubicBezTo>
                  <a:cubicBezTo>
                    <a:pt x="1" y="2304"/>
                    <a:pt x="319" y="4950"/>
                    <a:pt x="1771" y="6203"/>
                  </a:cubicBezTo>
                  <a:lnTo>
                    <a:pt x="14443" y="17184"/>
                  </a:lnTo>
                  <a:lnTo>
                    <a:pt x="17208" y="14737"/>
                  </a:lnTo>
                  <a:lnTo>
                    <a:pt x="6148" y="1091"/>
                  </a:lnTo>
                  <a:cubicBezTo>
                    <a:pt x="5488" y="370"/>
                    <a:pt x="4583" y="1"/>
                    <a:pt x="36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958;p35">
              <a:extLst>
                <a:ext uri="{FF2B5EF4-FFF2-40B4-BE49-F238E27FC236}">
                  <a16:creationId xmlns:a16="http://schemas.microsoft.com/office/drawing/2014/main" id="{F4172ECC-8A5C-914B-ABC9-25674AF398A3}"/>
                </a:ext>
              </a:extLst>
            </p:cNvPr>
            <p:cNvSpPr/>
            <p:nvPr/>
          </p:nvSpPr>
          <p:spPr>
            <a:xfrm>
              <a:off x="7107450" y="3483975"/>
              <a:ext cx="244225" cy="183400"/>
            </a:xfrm>
            <a:custGeom>
              <a:avLst/>
              <a:gdLst/>
              <a:ahLst/>
              <a:cxnLst/>
              <a:rect l="l" t="t" r="r" b="b"/>
              <a:pathLst>
                <a:path w="9769" h="7336" extrusionOk="0">
                  <a:moveTo>
                    <a:pt x="5860" y="1"/>
                  </a:moveTo>
                  <a:cubicBezTo>
                    <a:pt x="5726" y="1"/>
                    <a:pt x="5590" y="41"/>
                    <a:pt x="5471" y="123"/>
                  </a:cubicBezTo>
                  <a:lnTo>
                    <a:pt x="2209" y="2431"/>
                  </a:lnTo>
                  <a:lnTo>
                    <a:pt x="1" y="4917"/>
                  </a:lnTo>
                  <a:cubicBezTo>
                    <a:pt x="1259" y="6075"/>
                    <a:pt x="2229" y="6422"/>
                    <a:pt x="2934" y="6422"/>
                  </a:cubicBezTo>
                  <a:cubicBezTo>
                    <a:pt x="3210" y="6422"/>
                    <a:pt x="3445" y="6368"/>
                    <a:pt x="3641" y="6290"/>
                  </a:cubicBezTo>
                  <a:cubicBezTo>
                    <a:pt x="3701" y="6310"/>
                    <a:pt x="3780" y="6330"/>
                    <a:pt x="3860" y="6389"/>
                  </a:cubicBezTo>
                  <a:lnTo>
                    <a:pt x="6625" y="7285"/>
                  </a:lnTo>
                  <a:cubicBezTo>
                    <a:pt x="6694" y="7319"/>
                    <a:pt x="6767" y="7335"/>
                    <a:pt x="6841" y="7335"/>
                  </a:cubicBezTo>
                  <a:cubicBezTo>
                    <a:pt x="7024" y="7335"/>
                    <a:pt x="7208" y="7236"/>
                    <a:pt x="7321" y="7066"/>
                  </a:cubicBezTo>
                  <a:cubicBezTo>
                    <a:pt x="7421" y="6887"/>
                    <a:pt x="7461" y="6589"/>
                    <a:pt x="6944" y="6290"/>
                  </a:cubicBezTo>
                  <a:lnTo>
                    <a:pt x="6944" y="6290"/>
                  </a:lnTo>
                  <a:lnTo>
                    <a:pt x="7461" y="6588"/>
                  </a:lnTo>
                  <a:cubicBezTo>
                    <a:pt x="7539" y="6622"/>
                    <a:pt x="7620" y="6638"/>
                    <a:pt x="7699" y="6638"/>
                  </a:cubicBezTo>
                  <a:cubicBezTo>
                    <a:pt x="7902" y="6638"/>
                    <a:pt x="8091" y="6530"/>
                    <a:pt x="8177" y="6330"/>
                  </a:cubicBezTo>
                  <a:cubicBezTo>
                    <a:pt x="8316" y="6111"/>
                    <a:pt x="8177" y="5793"/>
                    <a:pt x="7858" y="5574"/>
                  </a:cubicBezTo>
                  <a:lnTo>
                    <a:pt x="7858" y="5574"/>
                  </a:lnTo>
                  <a:lnTo>
                    <a:pt x="8256" y="5733"/>
                  </a:lnTo>
                  <a:cubicBezTo>
                    <a:pt x="8337" y="5776"/>
                    <a:pt x="8422" y="5796"/>
                    <a:pt x="8506" y="5796"/>
                  </a:cubicBezTo>
                  <a:cubicBezTo>
                    <a:pt x="8731" y="5796"/>
                    <a:pt x="8945" y="5652"/>
                    <a:pt x="9032" y="5435"/>
                  </a:cubicBezTo>
                  <a:cubicBezTo>
                    <a:pt x="9132" y="5176"/>
                    <a:pt x="9012" y="4878"/>
                    <a:pt x="8754" y="4718"/>
                  </a:cubicBezTo>
                  <a:lnTo>
                    <a:pt x="8177" y="4400"/>
                  </a:lnTo>
                  <a:lnTo>
                    <a:pt x="8873" y="4599"/>
                  </a:lnTo>
                  <a:cubicBezTo>
                    <a:pt x="8952" y="4627"/>
                    <a:pt x="9033" y="4641"/>
                    <a:pt x="9111" y="4641"/>
                  </a:cubicBezTo>
                  <a:cubicBezTo>
                    <a:pt x="9365" y="4641"/>
                    <a:pt x="9593" y="4495"/>
                    <a:pt x="9669" y="4221"/>
                  </a:cubicBezTo>
                  <a:cubicBezTo>
                    <a:pt x="9768" y="3923"/>
                    <a:pt x="9629" y="3624"/>
                    <a:pt x="9370" y="3485"/>
                  </a:cubicBezTo>
                  <a:lnTo>
                    <a:pt x="6088" y="1655"/>
                  </a:lnTo>
                  <a:lnTo>
                    <a:pt x="6446" y="939"/>
                  </a:lnTo>
                  <a:cubicBezTo>
                    <a:pt x="6565" y="660"/>
                    <a:pt x="6526" y="362"/>
                    <a:pt x="6287" y="163"/>
                  </a:cubicBezTo>
                  <a:cubicBezTo>
                    <a:pt x="6169" y="56"/>
                    <a:pt x="6016" y="1"/>
                    <a:pt x="586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959;p35">
              <a:extLst>
                <a:ext uri="{FF2B5EF4-FFF2-40B4-BE49-F238E27FC236}">
                  <a16:creationId xmlns:a16="http://schemas.microsoft.com/office/drawing/2014/main" id="{C8CE125A-7169-C8F0-7079-F4891BA825E4}"/>
                </a:ext>
              </a:extLst>
            </p:cNvPr>
            <p:cNvSpPr/>
            <p:nvPr/>
          </p:nvSpPr>
          <p:spPr>
            <a:xfrm>
              <a:off x="7520725" y="2923625"/>
              <a:ext cx="534150" cy="432400"/>
            </a:xfrm>
            <a:custGeom>
              <a:avLst/>
              <a:gdLst/>
              <a:ahLst/>
              <a:cxnLst/>
              <a:rect l="l" t="t" r="r" b="b"/>
              <a:pathLst>
                <a:path w="21366" h="17296" extrusionOk="0">
                  <a:moveTo>
                    <a:pt x="4262" y="1"/>
                  </a:moveTo>
                  <a:cubicBezTo>
                    <a:pt x="3328" y="1"/>
                    <a:pt x="2406" y="474"/>
                    <a:pt x="1771" y="1371"/>
                  </a:cubicBezTo>
                  <a:cubicBezTo>
                    <a:pt x="657" y="2983"/>
                    <a:pt x="1" y="5449"/>
                    <a:pt x="1433" y="6723"/>
                  </a:cubicBezTo>
                  <a:cubicBezTo>
                    <a:pt x="2447" y="7618"/>
                    <a:pt x="14960" y="15217"/>
                    <a:pt x="16372" y="16470"/>
                  </a:cubicBezTo>
                  <a:cubicBezTo>
                    <a:pt x="17015" y="17025"/>
                    <a:pt x="17616" y="17296"/>
                    <a:pt x="18173" y="17296"/>
                  </a:cubicBezTo>
                  <a:cubicBezTo>
                    <a:pt x="19015" y="17296"/>
                    <a:pt x="19757" y="16680"/>
                    <a:pt x="20391" y="15495"/>
                  </a:cubicBezTo>
                  <a:cubicBezTo>
                    <a:pt x="21365" y="13685"/>
                    <a:pt x="20948" y="11298"/>
                    <a:pt x="19436" y="10084"/>
                  </a:cubicBezTo>
                  <a:lnTo>
                    <a:pt x="6048" y="635"/>
                  </a:lnTo>
                  <a:cubicBezTo>
                    <a:pt x="5502" y="208"/>
                    <a:pt x="4879" y="1"/>
                    <a:pt x="426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960;p35">
              <a:extLst>
                <a:ext uri="{FF2B5EF4-FFF2-40B4-BE49-F238E27FC236}">
                  <a16:creationId xmlns:a16="http://schemas.microsoft.com/office/drawing/2014/main" id="{2A64E282-75FF-D41A-03E4-7B66D6ACF816}"/>
                </a:ext>
              </a:extLst>
            </p:cNvPr>
            <p:cNvSpPr/>
            <p:nvPr/>
          </p:nvSpPr>
          <p:spPr>
            <a:xfrm>
              <a:off x="7682350" y="3177700"/>
              <a:ext cx="372525" cy="428725"/>
            </a:xfrm>
            <a:custGeom>
              <a:avLst/>
              <a:gdLst/>
              <a:ahLst/>
              <a:cxnLst/>
              <a:rect l="l" t="t" r="r" b="b"/>
              <a:pathLst>
                <a:path w="14901" h="17149" extrusionOk="0">
                  <a:moveTo>
                    <a:pt x="11719" y="0"/>
                  </a:moveTo>
                  <a:cubicBezTo>
                    <a:pt x="10946" y="0"/>
                    <a:pt x="10172" y="358"/>
                    <a:pt x="9609" y="1075"/>
                  </a:cubicBezTo>
                  <a:lnTo>
                    <a:pt x="1" y="14742"/>
                  </a:lnTo>
                  <a:lnTo>
                    <a:pt x="2388" y="17149"/>
                  </a:lnTo>
                  <a:lnTo>
                    <a:pt x="13369" y="6208"/>
                  </a:lnTo>
                  <a:cubicBezTo>
                    <a:pt x="14602" y="4934"/>
                    <a:pt x="14900" y="2309"/>
                    <a:pt x="13727" y="956"/>
                  </a:cubicBezTo>
                  <a:cubicBezTo>
                    <a:pt x="13176" y="319"/>
                    <a:pt x="12448" y="0"/>
                    <a:pt x="117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961;p35">
              <a:extLst>
                <a:ext uri="{FF2B5EF4-FFF2-40B4-BE49-F238E27FC236}">
                  <a16:creationId xmlns:a16="http://schemas.microsoft.com/office/drawing/2014/main" id="{894A445B-75B5-E018-FF7D-3BD85E7005EE}"/>
                </a:ext>
              </a:extLst>
            </p:cNvPr>
            <p:cNvSpPr/>
            <p:nvPr/>
          </p:nvSpPr>
          <p:spPr>
            <a:xfrm>
              <a:off x="7530675" y="3483475"/>
              <a:ext cx="210875" cy="183375"/>
            </a:xfrm>
            <a:custGeom>
              <a:avLst/>
              <a:gdLst/>
              <a:ahLst/>
              <a:cxnLst/>
              <a:rect l="l" t="t" r="r" b="b"/>
              <a:pathLst>
                <a:path w="8435" h="7335" extrusionOk="0">
                  <a:moveTo>
                    <a:pt x="3402" y="1"/>
                  </a:moveTo>
                  <a:cubicBezTo>
                    <a:pt x="3268" y="1"/>
                    <a:pt x="3132" y="56"/>
                    <a:pt x="3024" y="163"/>
                  </a:cubicBezTo>
                  <a:cubicBezTo>
                    <a:pt x="2845" y="362"/>
                    <a:pt x="2786" y="660"/>
                    <a:pt x="2885" y="939"/>
                  </a:cubicBezTo>
                  <a:lnTo>
                    <a:pt x="3183" y="1655"/>
                  </a:lnTo>
                  <a:lnTo>
                    <a:pt x="359" y="3465"/>
                  </a:lnTo>
                  <a:cubicBezTo>
                    <a:pt x="140" y="3624"/>
                    <a:pt x="1" y="3943"/>
                    <a:pt x="80" y="4221"/>
                  </a:cubicBezTo>
                  <a:cubicBezTo>
                    <a:pt x="157" y="4484"/>
                    <a:pt x="367" y="4639"/>
                    <a:pt x="587" y="4639"/>
                  </a:cubicBezTo>
                  <a:cubicBezTo>
                    <a:pt x="650" y="4639"/>
                    <a:pt x="714" y="4626"/>
                    <a:pt x="776" y="4599"/>
                  </a:cubicBezTo>
                  <a:lnTo>
                    <a:pt x="1373" y="4400"/>
                  </a:lnTo>
                  <a:lnTo>
                    <a:pt x="1373" y="4400"/>
                  </a:lnTo>
                  <a:lnTo>
                    <a:pt x="876" y="4719"/>
                  </a:lnTo>
                  <a:cubicBezTo>
                    <a:pt x="657" y="4858"/>
                    <a:pt x="538" y="5156"/>
                    <a:pt x="637" y="5435"/>
                  </a:cubicBezTo>
                  <a:cubicBezTo>
                    <a:pt x="724" y="5652"/>
                    <a:pt x="906" y="5796"/>
                    <a:pt x="1091" y="5796"/>
                  </a:cubicBezTo>
                  <a:cubicBezTo>
                    <a:pt x="1160" y="5796"/>
                    <a:pt x="1229" y="5776"/>
                    <a:pt x="1294" y="5733"/>
                  </a:cubicBezTo>
                  <a:lnTo>
                    <a:pt x="1652" y="5554"/>
                  </a:lnTo>
                  <a:lnTo>
                    <a:pt x="1652" y="5554"/>
                  </a:lnTo>
                  <a:cubicBezTo>
                    <a:pt x="1373" y="5793"/>
                    <a:pt x="1274" y="6111"/>
                    <a:pt x="1373" y="6330"/>
                  </a:cubicBezTo>
                  <a:cubicBezTo>
                    <a:pt x="1459" y="6530"/>
                    <a:pt x="1628" y="6638"/>
                    <a:pt x="1797" y="6638"/>
                  </a:cubicBezTo>
                  <a:cubicBezTo>
                    <a:pt x="1863" y="6638"/>
                    <a:pt x="1929" y="6622"/>
                    <a:pt x="1990" y="6589"/>
                  </a:cubicBezTo>
                  <a:lnTo>
                    <a:pt x="2447" y="6290"/>
                  </a:lnTo>
                  <a:lnTo>
                    <a:pt x="2447" y="6290"/>
                  </a:lnTo>
                  <a:cubicBezTo>
                    <a:pt x="1990" y="6589"/>
                    <a:pt x="2049" y="6887"/>
                    <a:pt x="2129" y="7046"/>
                  </a:cubicBezTo>
                  <a:cubicBezTo>
                    <a:pt x="2215" y="7231"/>
                    <a:pt x="2361" y="7335"/>
                    <a:pt x="2525" y="7335"/>
                  </a:cubicBezTo>
                  <a:cubicBezTo>
                    <a:pt x="2590" y="7335"/>
                    <a:pt x="2658" y="7319"/>
                    <a:pt x="2726" y="7285"/>
                  </a:cubicBezTo>
                  <a:lnTo>
                    <a:pt x="5113" y="6390"/>
                  </a:lnTo>
                  <a:cubicBezTo>
                    <a:pt x="5173" y="6330"/>
                    <a:pt x="5232" y="6310"/>
                    <a:pt x="5312" y="6290"/>
                  </a:cubicBezTo>
                  <a:cubicBezTo>
                    <a:pt x="5479" y="6362"/>
                    <a:pt x="5679" y="6413"/>
                    <a:pt x="5913" y="6413"/>
                  </a:cubicBezTo>
                  <a:cubicBezTo>
                    <a:pt x="6515" y="6413"/>
                    <a:pt x="7346" y="6078"/>
                    <a:pt x="8435" y="4918"/>
                  </a:cubicBezTo>
                  <a:lnTo>
                    <a:pt x="6525" y="2431"/>
                  </a:lnTo>
                  <a:lnTo>
                    <a:pt x="3720" y="123"/>
                  </a:lnTo>
                  <a:cubicBezTo>
                    <a:pt x="3629" y="41"/>
                    <a:pt x="3516" y="1"/>
                    <a:pt x="340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962;p35">
              <a:extLst>
                <a:ext uri="{FF2B5EF4-FFF2-40B4-BE49-F238E27FC236}">
                  <a16:creationId xmlns:a16="http://schemas.microsoft.com/office/drawing/2014/main" id="{630FCBFA-49CA-7999-A3AD-34B6130ABD07}"/>
                </a:ext>
              </a:extLst>
            </p:cNvPr>
            <p:cNvSpPr/>
            <p:nvPr/>
          </p:nvSpPr>
          <p:spPr>
            <a:xfrm>
              <a:off x="7167625" y="2889775"/>
              <a:ext cx="522225" cy="564975"/>
            </a:xfrm>
            <a:custGeom>
              <a:avLst/>
              <a:gdLst/>
              <a:ahLst/>
              <a:cxnLst/>
              <a:rect l="l" t="t" r="r" b="b"/>
              <a:pathLst>
                <a:path w="20889" h="22599" extrusionOk="0">
                  <a:moveTo>
                    <a:pt x="11578" y="0"/>
                  </a:moveTo>
                  <a:cubicBezTo>
                    <a:pt x="5730" y="0"/>
                    <a:pt x="1851" y="1532"/>
                    <a:pt x="1851" y="1532"/>
                  </a:cubicBezTo>
                  <a:lnTo>
                    <a:pt x="1" y="8355"/>
                  </a:lnTo>
                  <a:lnTo>
                    <a:pt x="2666" y="22598"/>
                  </a:lnTo>
                  <a:lnTo>
                    <a:pt x="18680" y="22360"/>
                  </a:lnTo>
                  <a:lnTo>
                    <a:pt x="20888" y="2566"/>
                  </a:lnTo>
                  <a:cubicBezTo>
                    <a:pt x="20888" y="2566"/>
                    <a:pt x="17407" y="0"/>
                    <a:pt x="115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963;p35">
              <a:extLst>
                <a:ext uri="{FF2B5EF4-FFF2-40B4-BE49-F238E27FC236}">
                  <a16:creationId xmlns:a16="http://schemas.microsoft.com/office/drawing/2014/main" id="{66B539A0-0E9F-7103-89FF-53BE62F633CD}"/>
                </a:ext>
              </a:extLst>
            </p:cNvPr>
            <p:cNvSpPr/>
            <p:nvPr/>
          </p:nvSpPr>
          <p:spPr>
            <a:xfrm>
              <a:off x="7666450" y="3082725"/>
              <a:ext cx="8475" cy="80600"/>
            </a:xfrm>
            <a:custGeom>
              <a:avLst/>
              <a:gdLst/>
              <a:ahLst/>
              <a:cxnLst/>
              <a:rect l="l" t="t" r="r" b="b"/>
              <a:pathLst>
                <a:path w="339" h="3224" fill="none" extrusionOk="0">
                  <a:moveTo>
                    <a:pt x="0" y="3223"/>
                  </a:moveTo>
                  <a:lnTo>
                    <a:pt x="33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964;p35">
              <a:extLst>
                <a:ext uri="{FF2B5EF4-FFF2-40B4-BE49-F238E27FC236}">
                  <a16:creationId xmlns:a16="http://schemas.microsoft.com/office/drawing/2014/main" id="{6FBCB2B5-67D3-7B58-B2BC-09CC6C473BAA}"/>
                </a:ext>
              </a:extLst>
            </p:cNvPr>
            <p:cNvSpPr/>
            <p:nvPr/>
          </p:nvSpPr>
          <p:spPr>
            <a:xfrm>
              <a:off x="7198475" y="2414650"/>
              <a:ext cx="478750" cy="220525"/>
            </a:xfrm>
            <a:custGeom>
              <a:avLst/>
              <a:gdLst/>
              <a:ahLst/>
              <a:cxnLst/>
              <a:rect l="l" t="t" r="r" b="b"/>
              <a:pathLst>
                <a:path w="19150" h="8821" extrusionOk="0">
                  <a:moveTo>
                    <a:pt x="12476" y="0"/>
                  </a:moveTo>
                  <a:cubicBezTo>
                    <a:pt x="11979" y="0"/>
                    <a:pt x="11479" y="79"/>
                    <a:pt x="11001" y="246"/>
                  </a:cubicBezTo>
                  <a:cubicBezTo>
                    <a:pt x="7798" y="1360"/>
                    <a:pt x="7022" y="2216"/>
                    <a:pt x="4396" y="2594"/>
                  </a:cubicBezTo>
                  <a:cubicBezTo>
                    <a:pt x="0" y="3230"/>
                    <a:pt x="3641" y="8820"/>
                    <a:pt x="3641" y="8820"/>
                  </a:cubicBezTo>
                  <a:lnTo>
                    <a:pt x="5690" y="5379"/>
                  </a:lnTo>
                  <a:lnTo>
                    <a:pt x="14343" y="7268"/>
                  </a:lnTo>
                  <a:cubicBezTo>
                    <a:pt x="19149" y="3642"/>
                    <a:pt x="15874" y="0"/>
                    <a:pt x="1247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965;p35">
              <a:extLst>
                <a:ext uri="{FF2B5EF4-FFF2-40B4-BE49-F238E27FC236}">
                  <a16:creationId xmlns:a16="http://schemas.microsoft.com/office/drawing/2014/main" id="{53A63520-1F9B-61E2-F663-FE93AF422969}"/>
                </a:ext>
              </a:extLst>
            </p:cNvPr>
            <p:cNvSpPr/>
            <p:nvPr/>
          </p:nvSpPr>
          <p:spPr>
            <a:xfrm>
              <a:off x="7478450" y="2615625"/>
              <a:ext cx="110425" cy="100600"/>
            </a:xfrm>
            <a:custGeom>
              <a:avLst/>
              <a:gdLst/>
              <a:ahLst/>
              <a:cxnLst/>
              <a:rect l="l" t="t" r="r" b="b"/>
              <a:pathLst>
                <a:path w="4417" h="4024" extrusionOk="0">
                  <a:moveTo>
                    <a:pt x="2209" y="0"/>
                  </a:moveTo>
                  <a:cubicBezTo>
                    <a:pt x="1692" y="0"/>
                    <a:pt x="1174" y="194"/>
                    <a:pt x="777" y="582"/>
                  </a:cubicBezTo>
                  <a:cubicBezTo>
                    <a:pt x="1" y="1378"/>
                    <a:pt x="1" y="2651"/>
                    <a:pt x="777" y="3427"/>
                  </a:cubicBezTo>
                  <a:cubicBezTo>
                    <a:pt x="1174" y="3825"/>
                    <a:pt x="1692" y="4024"/>
                    <a:pt x="2209" y="4024"/>
                  </a:cubicBezTo>
                  <a:cubicBezTo>
                    <a:pt x="2726" y="4024"/>
                    <a:pt x="3243" y="3825"/>
                    <a:pt x="3641" y="3427"/>
                  </a:cubicBezTo>
                  <a:cubicBezTo>
                    <a:pt x="4417" y="2651"/>
                    <a:pt x="4417" y="1378"/>
                    <a:pt x="3641" y="582"/>
                  </a:cubicBezTo>
                  <a:cubicBezTo>
                    <a:pt x="3243" y="194"/>
                    <a:pt x="2726" y="0"/>
                    <a:pt x="220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966;p35">
              <a:extLst>
                <a:ext uri="{FF2B5EF4-FFF2-40B4-BE49-F238E27FC236}">
                  <a16:creationId xmlns:a16="http://schemas.microsoft.com/office/drawing/2014/main" id="{59291313-CA3F-4EBE-83C8-68D2739E27F3}"/>
                </a:ext>
              </a:extLst>
            </p:cNvPr>
            <p:cNvSpPr/>
            <p:nvPr/>
          </p:nvSpPr>
          <p:spPr>
            <a:xfrm>
              <a:off x="7340700" y="2714200"/>
              <a:ext cx="147725" cy="238750"/>
            </a:xfrm>
            <a:custGeom>
              <a:avLst/>
              <a:gdLst/>
              <a:ahLst/>
              <a:cxnLst/>
              <a:rect l="l" t="t" r="r" b="b"/>
              <a:pathLst>
                <a:path w="5909" h="9550" extrusionOk="0">
                  <a:moveTo>
                    <a:pt x="279" y="1"/>
                  </a:moveTo>
                  <a:lnTo>
                    <a:pt x="1" y="7341"/>
                  </a:lnTo>
                  <a:cubicBezTo>
                    <a:pt x="199" y="8953"/>
                    <a:pt x="1015" y="9549"/>
                    <a:pt x="2666" y="9549"/>
                  </a:cubicBezTo>
                  <a:cubicBezTo>
                    <a:pt x="4576" y="9549"/>
                    <a:pt x="5909" y="9410"/>
                    <a:pt x="5889" y="7461"/>
                  </a:cubicBezTo>
                  <a:lnTo>
                    <a:pt x="5789" y="558"/>
                  </a:lnTo>
                  <a:lnTo>
                    <a:pt x="279"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967;p35">
              <a:extLst>
                <a:ext uri="{FF2B5EF4-FFF2-40B4-BE49-F238E27FC236}">
                  <a16:creationId xmlns:a16="http://schemas.microsoft.com/office/drawing/2014/main" id="{E3CA74A7-3DDA-E66E-6DD6-C5EAF11CE047}"/>
                </a:ext>
              </a:extLst>
            </p:cNvPr>
            <p:cNvSpPr/>
            <p:nvPr/>
          </p:nvSpPr>
          <p:spPr>
            <a:xfrm>
              <a:off x="7374025" y="2769425"/>
              <a:ext cx="113400" cy="113400"/>
            </a:xfrm>
            <a:custGeom>
              <a:avLst/>
              <a:gdLst/>
              <a:ahLst/>
              <a:cxnLst/>
              <a:rect l="l" t="t" r="r" b="b"/>
              <a:pathLst>
                <a:path w="4536" h="4536" extrusionOk="0">
                  <a:moveTo>
                    <a:pt x="4476" y="0"/>
                  </a:moveTo>
                  <a:lnTo>
                    <a:pt x="0" y="1273"/>
                  </a:lnTo>
                  <a:lnTo>
                    <a:pt x="4536" y="4536"/>
                  </a:lnTo>
                  <a:lnTo>
                    <a:pt x="4476" y="0"/>
                  </a:ln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968;p35">
              <a:extLst>
                <a:ext uri="{FF2B5EF4-FFF2-40B4-BE49-F238E27FC236}">
                  <a16:creationId xmlns:a16="http://schemas.microsoft.com/office/drawing/2014/main" id="{01D2440A-EE2B-7392-4C7C-90D141C1A937}"/>
                </a:ext>
              </a:extLst>
            </p:cNvPr>
            <p:cNvSpPr/>
            <p:nvPr/>
          </p:nvSpPr>
          <p:spPr>
            <a:xfrm>
              <a:off x="7300425" y="2455600"/>
              <a:ext cx="262600" cy="360575"/>
            </a:xfrm>
            <a:custGeom>
              <a:avLst/>
              <a:gdLst/>
              <a:ahLst/>
              <a:cxnLst/>
              <a:rect l="l" t="t" r="r" b="b"/>
              <a:pathLst>
                <a:path w="10504" h="14423" extrusionOk="0">
                  <a:moveTo>
                    <a:pt x="5371" y="1"/>
                  </a:moveTo>
                  <a:cubicBezTo>
                    <a:pt x="2646" y="1"/>
                    <a:pt x="0" y="2189"/>
                    <a:pt x="0" y="4894"/>
                  </a:cubicBezTo>
                  <a:lnTo>
                    <a:pt x="219" y="9549"/>
                  </a:lnTo>
                  <a:cubicBezTo>
                    <a:pt x="338" y="12255"/>
                    <a:pt x="2586" y="14423"/>
                    <a:pt x="5312" y="14423"/>
                  </a:cubicBezTo>
                  <a:lnTo>
                    <a:pt x="5709" y="14423"/>
                  </a:lnTo>
                  <a:cubicBezTo>
                    <a:pt x="8375" y="14423"/>
                    <a:pt x="10504" y="12215"/>
                    <a:pt x="10404" y="9569"/>
                  </a:cubicBezTo>
                  <a:lnTo>
                    <a:pt x="10265" y="4755"/>
                  </a:lnTo>
                  <a:cubicBezTo>
                    <a:pt x="10185" y="2109"/>
                    <a:pt x="7997" y="1"/>
                    <a:pt x="5371"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969;p35">
              <a:extLst>
                <a:ext uri="{FF2B5EF4-FFF2-40B4-BE49-F238E27FC236}">
                  <a16:creationId xmlns:a16="http://schemas.microsoft.com/office/drawing/2014/main" id="{9B487EBE-D916-93B5-CBC3-C4058FFD1D8A}"/>
                </a:ext>
              </a:extLst>
            </p:cNvPr>
            <p:cNvSpPr/>
            <p:nvPr/>
          </p:nvSpPr>
          <p:spPr>
            <a:xfrm>
              <a:off x="7482925" y="2655025"/>
              <a:ext cx="16450" cy="45775"/>
            </a:xfrm>
            <a:custGeom>
              <a:avLst/>
              <a:gdLst/>
              <a:ahLst/>
              <a:cxnLst/>
              <a:rect l="l" t="t" r="r" b="b"/>
              <a:pathLst>
                <a:path w="658" h="1831" fill="none" extrusionOk="0">
                  <a:moveTo>
                    <a:pt x="319" y="1"/>
                  </a:moveTo>
                  <a:lnTo>
                    <a:pt x="657" y="1831"/>
                  </a:lnTo>
                  <a:lnTo>
                    <a:pt x="1" y="1831"/>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970;p35">
              <a:extLst>
                <a:ext uri="{FF2B5EF4-FFF2-40B4-BE49-F238E27FC236}">
                  <a16:creationId xmlns:a16="http://schemas.microsoft.com/office/drawing/2014/main" id="{1604EB17-41D1-BE20-9295-D483303EDBD7}"/>
                </a:ext>
              </a:extLst>
            </p:cNvPr>
            <p:cNvSpPr/>
            <p:nvPr/>
          </p:nvSpPr>
          <p:spPr>
            <a:xfrm>
              <a:off x="7397900" y="2600825"/>
              <a:ext cx="57700" cy="19450"/>
            </a:xfrm>
            <a:custGeom>
              <a:avLst/>
              <a:gdLst/>
              <a:ahLst/>
              <a:cxnLst/>
              <a:rect l="l" t="t" r="r" b="b"/>
              <a:pathLst>
                <a:path w="2308" h="778" extrusionOk="0">
                  <a:moveTo>
                    <a:pt x="1546" y="0"/>
                  </a:moveTo>
                  <a:cubicBezTo>
                    <a:pt x="1350" y="0"/>
                    <a:pt x="1194" y="20"/>
                    <a:pt x="1194" y="20"/>
                  </a:cubicBezTo>
                  <a:cubicBezTo>
                    <a:pt x="696" y="40"/>
                    <a:pt x="0" y="219"/>
                    <a:pt x="80" y="478"/>
                  </a:cubicBezTo>
                  <a:cubicBezTo>
                    <a:pt x="152" y="680"/>
                    <a:pt x="298" y="777"/>
                    <a:pt x="738" y="777"/>
                  </a:cubicBezTo>
                  <a:cubicBezTo>
                    <a:pt x="904" y="777"/>
                    <a:pt x="1112" y="764"/>
                    <a:pt x="1373" y="736"/>
                  </a:cubicBezTo>
                  <a:cubicBezTo>
                    <a:pt x="2308" y="637"/>
                    <a:pt x="2308" y="339"/>
                    <a:pt x="2308" y="339"/>
                  </a:cubicBezTo>
                  <a:cubicBezTo>
                    <a:pt x="2295" y="54"/>
                    <a:pt x="1868" y="0"/>
                    <a:pt x="1546"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971;p35">
              <a:extLst>
                <a:ext uri="{FF2B5EF4-FFF2-40B4-BE49-F238E27FC236}">
                  <a16:creationId xmlns:a16="http://schemas.microsoft.com/office/drawing/2014/main" id="{E230B3AF-F344-33B4-156B-641301B9391E}"/>
                </a:ext>
              </a:extLst>
            </p:cNvPr>
            <p:cNvSpPr/>
            <p:nvPr/>
          </p:nvSpPr>
          <p:spPr>
            <a:xfrm>
              <a:off x="7507300" y="2600250"/>
              <a:ext cx="49250" cy="17875"/>
            </a:xfrm>
            <a:custGeom>
              <a:avLst/>
              <a:gdLst/>
              <a:ahLst/>
              <a:cxnLst/>
              <a:rect l="l" t="t" r="r" b="b"/>
              <a:pathLst>
                <a:path w="1970" h="715" extrusionOk="0">
                  <a:moveTo>
                    <a:pt x="889" y="1"/>
                  </a:moveTo>
                  <a:cubicBezTo>
                    <a:pt x="649" y="1"/>
                    <a:pt x="83" y="38"/>
                    <a:pt x="20" y="381"/>
                  </a:cubicBezTo>
                  <a:cubicBezTo>
                    <a:pt x="20" y="381"/>
                    <a:pt x="1" y="680"/>
                    <a:pt x="776" y="700"/>
                  </a:cubicBezTo>
                  <a:cubicBezTo>
                    <a:pt x="913" y="710"/>
                    <a:pt x="1033" y="715"/>
                    <a:pt x="1139" y="715"/>
                  </a:cubicBezTo>
                  <a:cubicBezTo>
                    <a:pt x="1649" y="715"/>
                    <a:pt x="1824" y="599"/>
                    <a:pt x="1890" y="401"/>
                  </a:cubicBezTo>
                  <a:cubicBezTo>
                    <a:pt x="1970" y="143"/>
                    <a:pt x="1413" y="4"/>
                    <a:pt x="995" y="4"/>
                  </a:cubicBezTo>
                  <a:cubicBezTo>
                    <a:pt x="995" y="4"/>
                    <a:pt x="954" y="1"/>
                    <a:pt x="889"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972;p35">
              <a:extLst>
                <a:ext uri="{FF2B5EF4-FFF2-40B4-BE49-F238E27FC236}">
                  <a16:creationId xmlns:a16="http://schemas.microsoft.com/office/drawing/2014/main" id="{7C47A04E-2327-F558-0CF7-C58F8741D171}"/>
                </a:ext>
              </a:extLst>
            </p:cNvPr>
            <p:cNvSpPr/>
            <p:nvPr/>
          </p:nvSpPr>
          <p:spPr>
            <a:xfrm>
              <a:off x="7426250" y="2721675"/>
              <a:ext cx="76100" cy="26875"/>
            </a:xfrm>
            <a:custGeom>
              <a:avLst/>
              <a:gdLst/>
              <a:ahLst/>
              <a:cxnLst/>
              <a:rect l="l" t="t" r="r" b="b"/>
              <a:pathLst>
                <a:path w="3044" h="1075" extrusionOk="0">
                  <a:moveTo>
                    <a:pt x="0" y="0"/>
                  </a:moveTo>
                  <a:cubicBezTo>
                    <a:pt x="0" y="0"/>
                    <a:pt x="0" y="1075"/>
                    <a:pt x="1771" y="1075"/>
                  </a:cubicBezTo>
                  <a:cubicBezTo>
                    <a:pt x="2924" y="1075"/>
                    <a:pt x="3044" y="0"/>
                    <a:pt x="30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973;p35">
              <a:extLst>
                <a:ext uri="{FF2B5EF4-FFF2-40B4-BE49-F238E27FC236}">
                  <a16:creationId xmlns:a16="http://schemas.microsoft.com/office/drawing/2014/main" id="{C73F4BE4-AE6C-C041-11DB-A9A3D9725AA2}"/>
                </a:ext>
              </a:extLst>
            </p:cNvPr>
            <p:cNvSpPr/>
            <p:nvPr/>
          </p:nvSpPr>
          <p:spPr>
            <a:xfrm>
              <a:off x="7420275" y="2645075"/>
              <a:ext cx="30850" cy="9975"/>
            </a:xfrm>
            <a:custGeom>
              <a:avLst/>
              <a:gdLst/>
              <a:ahLst/>
              <a:cxnLst/>
              <a:rect l="l" t="t" r="r" b="b"/>
              <a:pathLst>
                <a:path w="1234" h="399" fill="none" extrusionOk="0">
                  <a:moveTo>
                    <a:pt x="1234" y="399"/>
                  </a:moveTo>
                  <a:cubicBezTo>
                    <a:pt x="1234" y="399"/>
                    <a:pt x="716" y="1"/>
                    <a:pt x="0" y="39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974;p35">
              <a:extLst>
                <a:ext uri="{FF2B5EF4-FFF2-40B4-BE49-F238E27FC236}">
                  <a16:creationId xmlns:a16="http://schemas.microsoft.com/office/drawing/2014/main" id="{53D31B6B-0312-01F8-D13A-CFC1E23B6D3C}"/>
                </a:ext>
              </a:extLst>
            </p:cNvPr>
            <p:cNvSpPr/>
            <p:nvPr/>
          </p:nvSpPr>
          <p:spPr>
            <a:xfrm>
              <a:off x="7515750" y="2645075"/>
              <a:ext cx="26875" cy="9975"/>
            </a:xfrm>
            <a:custGeom>
              <a:avLst/>
              <a:gdLst/>
              <a:ahLst/>
              <a:cxnLst/>
              <a:rect l="l" t="t" r="r" b="b"/>
              <a:pathLst>
                <a:path w="1075" h="399" fill="none" extrusionOk="0">
                  <a:moveTo>
                    <a:pt x="1075" y="399"/>
                  </a:moveTo>
                  <a:cubicBezTo>
                    <a:pt x="1075" y="399"/>
                    <a:pt x="737" y="1"/>
                    <a:pt x="1" y="39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975;p35">
              <a:extLst>
                <a:ext uri="{FF2B5EF4-FFF2-40B4-BE49-F238E27FC236}">
                  <a16:creationId xmlns:a16="http://schemas.microsoft.com/office/drawing/2014/main" id="{5305DCFA-287D-D1B1-1951-13A47E6B6455}"/>
                </a:ext>
              </a:extLst>
            </p:cNvPr>
            <p:cNvSpPr/>
            <p:nvPr/>
          </p:nvSpPr>
          <p:spPr>
            <a:xfrm>
              <a:off x="7276050" y="2430750"/>
              <a:ext cx="293450" cy="235750"/>
            </a:xfrm>
            <a:custGeom>
              <a:avLst/>
              <a:gdLst/>
              <a:ahLst/>
              <a:cxnLst/>
              <a:rect l="l" t="t" r="r" b="b"/>
              <a:pathLst>
                <a:path w="11738" h="9430" extrusionOk="0">
                  <a:moveTo>
                    <a:pt x="7779" y="0"/>
                  </a:moveTo>
                  <a:lnTo>
                    <a:pt x="1592" y="2447"/>
                  </a:lnTo>
                  <a:lnTo>
                    <a:pt x="0" y="4834"/>
                  </a:lnTo>
                  <a:lnTo>
                    <a:pt x="538" y="7917"/>
                  </a:lnTo>
                  <a:lnTo>
                    <a:pt x="1811" y="9429"/>
                  </a:lnTo>
                  <a:cubicBezTo>
                    <a:pt x="1811" y="9429"/>
                    <a:pt x="4894" y="7460"/>
                    <a:pt x="3800" y="4695"/>
                  </a:cubicBezTo>
                  <a:cubicBezTo>
                    <a:pt x="3800" y="4695"/>
                    <a:pt x="5959" y="3654"/>
                    <a:pt x="8100" y="3654"/>
                  </a:cubicBezTo>
                  <a:cubicBezTo>
                    <a:pt x="9214" y="3654"/>
                    <a:pt x="10324" y="3936"/>
                    <a:pt x="11120" y="4794"/>
                  </a:cubicBezTo>
                  <a:lnTo>
                    <a:pt x="11737" y="1592"/>
                  </a:lnTo>
                  <a:lnTo>
                    <a:pt x="7779"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976;p35">
              <a:extLst>
                <a:ext uri="{FF2B5EF4-FFF2-40B4-BE49-F238E27FC236}">
                  <a16:creationId xmlns:a16="http://schemas.microsoft.com/office/drawing/2014/main" id="{EE957D24-B31D-F6A2-5114-4044926437FD}"/>
                </a:ext>
              </a:extLst>
            </p:cNvPr>
            <p:cNvSpPr/>
            <p:nvPr/>
          </p:nvSpPr>
          <p:spPr>
            <a:xfrm>
              <a:off x="7232275" y="2615450"/>
              <a:ext cx="114425" cy="100775"/>
            </a:xfrm>
            <a:custGeom>
              <a:avLst/>
              <a:gdLst/>
              <a:ahLst/>
              <a:cxnLst/>
              <a:rect l="l" t="t" r="r" b="b"/>
              <a:pathLst>
                <a:path w="4577" h="4031" extrusionOk="0">
                  <a:moveTo>
                    <a:pt x="2302" y="1"/>
                  </a:moveTo>
                  <a:cubicBezTo>
                    <a:pt x="1512" y="1"/>
                    <a:pt x="754" y="464"/>
                    <a:pt x="439" y="1246"/>
                  </a:cubicBezTo>
                  <a:cubicBezTo>
                    <a:pt x="1" y="2260"/>
                    <a:pt x="498" y="3454"/>
                    <a:pt x="1513" y="3871"/>
                  </a:cubicBezTo>
                  <a:cubicBezTo>
                    <a:pt x="1769" y="3980"/>
                    <a:pt x="2034" y="4031"/>
                    <a:pt x="2294" y="4031"/>
                  </a:cubicBezTo>
                  <a:cubicBezTo>
                    <a:pt x="3084" y="4031"/>
                    <a:pt x="3829" y="3560"/>
                    <a:pt x="4158" y="2797"/>
                  </a:cubicBezTo>
                  <a:cubicBezTo>
                    <a:pt x="4576" y="1763"/>
                    <a:pt x="4099" y="589"/>
                    <a:pt x="3064" y="151"/>
                  </a:cubicBezTo>
                  <a:cubicBezTo>
                    <a:pt x="2816" y="49"/>
                    <a:pt x="2557" y="1"/>
                    <a:pt x="230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977;p35">
              <a:extLst>
                <a:ext uri="{FF2B5EF4-FFF2-40B4-BE49-F238E27FC236}">
                  <a16:creationId xmlns:a16="http://schemas.microsoft.com/office/drawing/2014/main" id="{209A4186-1500-2337-0A80-C608B704704D}"/>
                </a:ext>
              </a:extLst>
            </p:cNvPr>
            <p:cNvSpPr/>
            <p:nvPr/>
          </p:nvSpPr>
          <p:spPr>
            <a:xfrm>
              <a:off x="7272075" y="2644100"/>
              <a:ext cx="34825" cy="36825"/>
            </a:xfrm>
            <a:custGeom>
              <a:avLst/>
              <a:gdLst/>
              <a:ahLst/>
              <a:cxnLst/>
              <a:rect l="l" t="t" r="r" b="b"/>
              <a:pathLst>
                <a:path w="1393" h="1473" fill="none" extrusionOk="0">
                  <a:moveTo>
                    <a:pt x="1393" y="1472"/>
                  </a:moveTo>
                  <a:cubicBezTo>
                    <a:pt x="1393" y="1472"/>
                    <a:pt x="1393" y="0"/>
                    <a:pt x="0" y="239"/>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978;p35">
              <a:extLst>
                <a:ext uri="{FF2B5EF4-FFF2-40B4-BE49-F238E27FC236}">
                  <a16:creationId xmlns:a16="http://schemas.microsoft.com/office/drawing/2014/main" id="{1A5C8F90-65E6-EA4E-F401-BADE487B9DD9}"/>
                </a:ext>
              </a:extLst>
            </p:cNvPr>
            <p:cNvSpPr/>
            <p:nvPr/>
          </p:nvSpPr>
          <p:spPr>
            <a:xfrm>
              <a:off x="7371525" y="2935525"/>
              <a:ext cx="85575" cy="57700"/>
            </a:xfrm>
            <a:custGeom>
              <a:avLst/>
              <a:gdLst/>
              <a:ahLst/>
              <a:cxnLst/>
              <a:rect l="l" t="t" r="r" b="b"/>
              <a:pathLst>
                <a:path w="3423" h="2308" extrusionOk="0">
                  <a:moveTo>
                    <a:pt x="1632" y="0"/>
                  </a:moveTo>
                  <a:lnTo>
                    <a:pt x="1" y="816"/>
                  </a:lnTo>
                  <a:lnTo>
                    <a:pt x="1632" y="2308"/>
                  </a:lnTo>
                  <a:lnTo>
                    <a:pt x="3422" y="279"/>
                  </a:lnTo>
                  <a:lnTo>
                    <a:pt x="1632" y="0"/>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979;p35">
              <a:extLst>
                <a:ext uri="{FF2B5EF4-FFF2-40B4-BE49-F238E27FC236}">
                  <a16:creationId xmlns:a16="http://schemas.microsoft.com/office/drawing/2014/main" id="{DCD6A83A-25FC-0CE3-C663-516A99EEC793}"/>
                </a:ext>
              </a:extLst>
            </p:cNvPr>
            <p:cNvSpPr/>
            <p:nvPr/>
          </p:nvSpPr>
          <p:spPr>
            <a:xfrm>
              <a:off x="7360100" y="2984250"/>
              <a:ext cx="100975" cy="428725"/>
            </a:xfrm>
            <a:custGeom>
              <a:avLst/>
              <a:gdLst/>
              <a:ahLst/>
              <a:cxnLst/>
              <a:rect l="l" t="t" r="r" b="b"/>
              <a:pathLst>
                <a:path w="4039" h="17149" extrusionOk="0">
                  <a:moveTo>
                    <a:pt x="2328" y="1"/>
                  </a:moveTo>
                  <a:lnTo>
                    <a:pt x="1751" y="60"/>
                  </a:lnTo>
                  <a:lnTo>
                    <a:pt x="0" y="14741"/>
                  </a:lnTo>
                  <a:lnTo>
                    <a:pt x="2129" y="17148"/>
                  </a:lnTo>
                  <a:lnTo>
                    <a:pt x="4039" y="14721"/>
                  </a:lnTo>
                  <a:lnTo>
                    <a:pt x="2328" y="1"/>
                  </a:lnTo>
                  <a:close/>
                </a:path>
              </a:pathLst>
            </a:custGeom>
            <a:solidFill>
              <a:srgbClr val="4347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980;p35">
              <a:extLst>
                <a:ext uri="{FF2B5EF4-FFF2-40B4-BE49-F238E27FC236}">
                  <a16:creationId xmlns:a16="http://schemas.microsoft.com/office/drawing/2014/main" id="{CB2391C9-C421-5906-45FE-BF103C70FE9F}"/>
                </a:ext>
              </a:extLst>
            </p:cNvPr>
            <p:cNvSpPr/>
            <p:nvPr/>
          </p:nvSpPr>
          <p:spPr>
            <a:xfrm>
              <a:off x="7294450" y="2880825"/>
              <a:ext cx="117900" cy="112400"/>
            </a:xfrm>
            <a:custGeom>
              <a:avLst/>
              <a:gdLst/>
              <a:ahLst/>
              <a:cxnLst/>
              <a:rect l="l" t="t" r="r" b="b"/>
              <a:pathLst>
                <a:path w="4716" h="4496" extrusionOk="0">
                  <a:moveTo>
                    <a:pt x="1870" y="0"/>
                  </a:moveTo>
                  <a:lnTo>
                    <a:pt x="1" y="995"/>
                  </a:lnTo>
                  <a:lnTo>
                    <a:pt x="2825" y="4496"/>
                  </a:lnTo>
                  <a:lnTo>
                    <a:pt x="4715" y="2188"/>
                  </a:lnTo>
                  <a:lnTo>
                    <a:pt x="187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981;p35">
              <a:extLst>
                <a:ext uri="{FF2B5EF4-FFF2-40B4-BE49-F238E27FC236}">
                  <a16:creationId xmlns:a16="http://schemas.microsoft.com/office/drawing/2014/main" id="{EF22B535-88C7-5181-C012-6B194A8331E9}"/>
                </a:ext>
              </a:extLst>
            </p:cNvPr>
            <p:cNvSpPr/>
            <p:nvPr/>
          </p:nvSpPr>
          <p:spPr>
            <a:xfrm>
              <a:off x="7412325" y="2882800"/>
              <a:ext cx="118375" cy="110425"/>
            </a:xfrm>
            <a:custGeom>
              <a:avLst/>
              <a:gdLst/>
              <a:ahLst/>
              <a:cxnLst/>
              <a:rect l="l" t="t" r="r" b="b"/>
              <a:pathLst>
                <a:path w="4735" h="4417" extrusionOk="0">
                  <a:moveTo>
                    <a:pt x="3004" y="1"/>
                  </a:moveTo>
                  <a:lnTo>
                    <a:pt x="0" y="2109"/>
                  </a:lnTo>
                  <a:lnTo>
                    <a:pt x="1890" y="4417"/>
                  </a:lnTo>
                  <a:lnTo>
                    <a:pt x="4735" y="916"/>
                  </a:lnTo>
                  <a:lnTo>
                    <a:pt x="300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982;p35">
              <a:extLst>
                <a:ext uri="{FF2B5EF4-FFF2-40B4-BE49-F238E27FC236}">
                  <a16:creationId xmlns:a16="http://schemas.microsoft.com/office/drawing/2014/main" id="{83EAD675-8567-0674-04F4-CCFA36530BBB}"/>
                </a:ext>
              </a:extLst>
            </p:cNvPr>
            <p:cNvSpPr/>
            <p:nvPr/>
          </p:nvSpPr>
          <p:spPr>
            <a:xfrm>
              <a:off x="5994950" y="2910750"/>
              <a:ext cx="150225" cy="212775"/>
            </a:xfrm>
            <a:custGeom>
              <a:avLst/>
              <a:gdLst/>
              <a:ahLst/>
              <a:cxnLst/>
              <a:rect l="l" t="t" r="r" b="b"/>
              <a:pathLst>
                <a:path w="6009" h="8511" extrusionOk="0">
                  <a:moveTo>
                    <a:pt x="2857" y="0"/>
                  </a:moveTo>
                  <a:cubicBezTo>
                    <a:pt x="2624" y="0"/>
                    <a:pt x="2387" y="31"/>
                    <a:pt x="2149" y="96"/>
                  </a:cubicBezTo>
                  <a:cubicBezTo>
                    <a:pt x="817" y="454"/>
                    <a:pt x="1" y="1767"/>
                    <a:pt x="240" y="3140"/>
                  </a:cubicBezTo>
                  <a:lnTo>
                    <a:pt x="558" y="8511"/>
                  </a:lnTo>
                  <a:lnTo>
                    <a:pt x="6009" y="6840"/>
                  </a:lnTo>
                  <a:cubicBezTo>
                    <a:pt x="5829" y="4890"/>
                    <a:pt x="5670" y="3080"/>
                    <a:pt x="5412" y="2046"/>
                  </a:cubicBezTo>
                  <a:cubicBezTo>
                    <a:pt x="5129" y="814"/>
                    <a:pt x="4052" y="0"/>
                    <a:pt x="28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983;p35">
              <a:extLst>
                <a:ext uri="{FF2B5EF4-FFF2-40B4-BE49-F238E27FC236}">
                  <a16:creationId xmlns:a16="http://schemas.microsoft.com/office/drawing/2014/main" id="{B27CEB39-5A36-DB13-59C3-01676BF880F0}"/>
                </a:ext>
              </a:extLst>
            </p:cNvPr>
            <p:cNvSpPr/>
            <p:nvPr/>
          </p:nvSpPr>
          <p:spPr>
            <a:xfrm>
              <a:off x="6008875" y="3081225"/>
              <a:ext cx="157675" cy="256900"/>
            </a:xfrm>
            <a:custGeom>
              <a:avLst/>
              <a:gdLst/>
              <a:ahLst/>
              <a:cxnLst/>
              <a:rect l="l" t="t" r="r" b="b"/>
              <a:pathLst>
                <a:path w="6307" h="10276" extrusionOk="0">
                  <a:moveTo>
                    <a:pt x="5452" y="1"/>
                  </a:moveTo>
                  <a:lnTo>
                    <a:pt x="1" y="1652"/>
                  </a:lnTo>
                  <a:lnTo>
                    <a:pt x="657" y="7958"/>
                  </a:lnTo>
                  <a:cubicBezTo>
                    <a:pt x="928" y="9330"/>
                    <a:pt x="2116" y="10276"/>
                    <a:pt x="3463" y="10276"/>
                  </a:cubicBezTo>
                  <a:cubicBezTo>
                    <a:pt x="3601" y="10276"/>
                    <a:pt x="3740" y="10266"/>
                    <a:pt x="3880" y="10246"/>
                  </a:cubicBezTo>
                  <a:lnTo>
                    <a:pt x="3940" y="10246"/>
                  </a:lnTo>
                  <a:cubicBezTo>
                    <a:pt x="5312" y="10047"/>
                    <a:pt x="6307" y="8853"/>
                    <a:pt x="6168" y="7480"/>
                  </a:cubicBezTo>
                  <a:lnTo>
                    <a:pt x="5452"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984;p35">
              <a:extLst>
                <a:ext uri="{FF2B5EF4-FFF2-40B4-BE49-F238E27FC236}">
                  <a16:creationId xmlns:a16="http://schemas.microsoft.com/office/drawing/2014/main" id="{1C76AB6D-AB2D-AE5D-CE78-9A7E1960986F}"/>
                </a:ext>
              </a:extLst>
            </p:cNvPr>
            <p:cNvSpPr/>
            <p:nvPr/>
          </p:nvSpPr>
          <p:spPr>
            <a:xfrm>
              <a:off x="6043200" y="3208550"/>
              <a:ext cx="166625" cy="587350"/>
            </a:xfrm>
            <a:custGeom>
              <a:avLst/>
              <a:gdLst/>
              <a:ahLst/>
              <a:cxnLst/>
              <a:rect l="l" t="t" r="r" b="b"/>
              <a:pathLst>
                <a:path w="6665" h="23494" extrusionOk="0">
                  <a:moveTo>
                    <a:pt x="4556" y="0"/>
                  </a:moveTo>
                  <a:cubicBezTo>
                    <a:pt x="4556" y="0"/>
                    <a:pt x="3561" y="219"/>
                    <a:pt x="2248" y="438"/>
                  </a:cubicBezTo>
                  <a:cubicBezTo>
                    <a:pt x="896" y="677"/>
                    <a:pt x="1" y="1970"/>
                    <a:pt x="299" y="3303"/>
                  </a:cubicBezTo>
                  <a:lnTo>
                    <a:pt x="3780" y="23494"/>
                  </a:lnTo>
                  <a:lnTo>
                    <a:pt x="6665" y="23454"/>
                  </a:lnTo>
                  <a:lnTo>
                    <a:pt x="4556"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985;p35">
              <a:extLst>
                <a:ext uri="{FF2B5EF4-FFF2-40B4-BE49-F238E27FC236}">
                  <a16:creationId xmlns:a16="http://schemas.microsoft.com/office/drawing/2014/main" id="{712E2325-41C9-77C3-C27E-B69A029EAE82}"/>
                </a:ext>
              </a:extLst>
            </p:cNvPr>
            <p:cNvSpPr/>
            <p:nvPr/>
          </p:nvSpPr>
          <p:spPr>
            <a:xfrm>
              <a:off x="6104375" y="3739450"/>
              <a:ext cx="161650" cy="142225"/>
            </a:xfrm>
            <a:custGeom>
              <a:avLst/>
              <a:gdLst/>
              <a:ahLst/>
              <a:cxnLst/>
              <a:rect l="l" t="t" r="r" b="b"/>
              <a:pathLst>
                <a:path w="6466" h="5689" extrusionOk="0">
                  <a:moveTo>
                    <a:pt x="3251" y="0"/>
                  </a:moveTo>
                  <a:cubicBezTo>
                    <a:pt x="2105" y="0"/>
                    <a:pt x="1026" y="686"/>
                    <a:pt x="597" y="1820"/>
                  </a:cubicBezTo>
                  <a:cubicBezTo>
                    <a:pt x="0" y="3252"/>
                    <a:pt x="716" y="4923"/>
                    <a:pt x="2208" y="5500"/>
                  </a:cubicBezTo>
                  <a:cubicBezTo>
                    <a:pt x="2542" y="5628"/>
                    <a:pt x="2885" y="5689"/>
                    <a:pt x="3224" y="5689"/>
                  </a:cubicBezTo>
                  <a:cubicBezTo>
                    <a:pt x="4362" y="5689"/>
                    <a:pt x="5444" y="5003"/>
                    <a:pt x="5889" y="3869"/>
                  </a:cubicBezTo>
                  <a:cubicBezTo>
                    <a:pt x="6465" y="2417"/>
                    <a:pt x="5729" y="766"/>
                    <a:pt x="4277" y="189"/>
                  </a:cubicBezTo>
                  <a:cubicBezTo>
                    <a:pt x="3939" y="61"/>
                    <a:pt x="3592" y="0"/>
                    <a:pt x="3251"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986;p35">
              <a:extLst>
                <a:ext uri="{FF2B5EF4-FFF2-40B4-BE49-F238E27FC236}">
                  <a16:creationId xmlns:a16="http://schemas.microsoft.com/office/drawing/2014/main" id="{28D7FBF2-BEF9-AA03-0C6A-80D3EAD179F5}"/>
                </a:ext>
              </a:extLst>
            </p:cNvPr>
            <p:cNvSpPr/>
            <p:nvPr/>
          </p:nvSpPr>
          <p:spPr>
            <a:xfrm>
              <a:off x="6211300" y="3744150"/>
              <a:ext cx="64175" cy="127050"/>
            </a:xfrm>
            <a:custGeom>
              <a:avLst/>
              <a:gdLst/>
              <a:ahLst/>
              <a:cxnLst/>
              <a:rect l="l" t="t" r="r" b="b"/>
              <a:pathLst>
                <a:path w="2567" h="5082" extrusionOk="0">
                  <a:moveTo>
                    <a:pt x="0" y="1"/>
                  </a:moveTo>
                  <a:lnTo>
                    <a:pt x="517" y="4835"/>
                  </a:lnTo>
                  <a:cubicBezTo>
                    <a:pt x="517" y="4835"/>
                    <a:pt x="740" y="5082"/>
                    <a:pt x="1054" y="5082"/>
                  </a:cubicBezTo>
                  <a:cubicBezTo>
                    <a:pt x="1309" y="5082"/>
                    <a:pt x="1626" y="4917"/>
                    <a:pt x="1930" y="4318"/>
                  </a:cubicBezTo>
                  <a:cubicBezTo>
                    <a:pt x="2566" y="2965"/>
                    <a:pt x="2546" y="1254"/>
                    <a:pt x="0"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987;p35">
              <a:extLst>
                <a:ext uri="{FF2B5EF4-FFF2-40B4-BE49-F238E27FC236}">
                  <a16:creationId xmlns:a16="http://schemas.microsoft.com/office/drawing/2014/main" id="{CFFD485D-B293-7F90-E513-3ECEC3753F5D}"/>
                </a:ext>
              </a:extLst>
            </p:cNvPr>
            <p:cNvSpPr/>
            <p:nvPr/>
          </p:nvSpPr>
          <p:spPr>
            <a:xfrm>
              <a:off x="5609550" y="2599325"/>
              <a:ext cx="554525" cy="420750"/>
            </a:xfrm>
            <a:custGeom>
              <a:avLst/>
              <a:gdLst/>
              <a:ahLst/>
              <a:cxnLst/>
              <a:rect l="l" t="t" r="r" b="b"/>
              <a:pathLst>
                <a:path w="22181" h="16830" extrusionOk="0">
                  <a:moveTo>
                    <a:pt x="6863" y="1"/>
                  </a:moveTo>
                  <a:cubicBezTo>
                    <a:pt x="6863" y="1"/>
                    <a:pt x="5411" y="5869"/>
                    <a:pt x="3342" y="8754"/>
                  </a:cubicBezTo>
                  <a:cubicBezTo>
                    <a:pt x="0" y="13448"/>
                    <a:pt x="1512" y="16830"/>
                    <a:pt x="1512" y="16830"/>
                  </a:cubicBezTo>
                  <a:lnTo>
                    <a:pt x="20032" y="16830"/>
                  </a:lnTo>
                  <a:cubicBezTo>
                    <a:pt x="22180" y="8435"/>
                    <a:pt x="18023" y="2527"/>
                    <a:pt x="18023" y="2527"/>
                  </a:cubicBezTo>
                  <a:lnTo>
                    <a:pt x="6863"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988;p35">
              <a:extLst>
                <a:ext uri="{FF2B5EF4-FFF2-40B4-BE49-F238E27FC236}">
                  <a16:creationId xmlns:a16="http://schemas.microsoft.com/office/drawing/2014/main" id="{7D393879-FF76-7D40-E123-0FD0965F74E4}"/>
                </a:ext>
              </a:extLst>
            </p:cNvPr>
            <p:cNvSpPr/>
            <p:nvPr/>
          </p:nvSpPr>
          <p:spPr>
            <a:xfrm>
              <a:off x="5851725" y="3281150"/>
              <a:ext cx="400875" cy="1084175"/>
            </a:xfrm>
            <a:custGeom>
              <a:avLst/>
              <a:gdLst/>
              <a:ahLst/>
              <a:cxnLst/>
              <a:rect l="l" t="t" r="r" b="b"/>
              <a:pathLst>
                <a:path w="16035" h="43367" extrusionOk="0">
                  <a:moveTo>
                    <a:pt x="797" y="1"/>
                  </a:moveTo>
                  <a:lnTo>
                    <a:pt x="1" y="1174"/>
                  </a:lnTo>
                  <a:lnTo>
                    <a:pt x="6287" y="1373"/>
                  </a:lnTo>
                  <a:lnTo>
                    <a:pt x="3582" y="29601"/>
                  </a:lnTo>
                  <a:lnTo>
                    <a:pt x="6386" y="43367"/>
                  </a:lnTo>
                  <a:lnTo>
                    <a:pt x="16034" y="43367"/>
                  </a:lnTo>
                  <a:cubicBezTo>
                    <a:pt x="15497" y="38811"/>
                    <a:pt x="14642" y="32883"/>
                    <a:pt x="13428" y="25543"/>
                  </a:cubicBezTo>
                  <a:cubicBezTo>
                    <a:pt x="10146" y="5988"/>
                    <a:pt x="8057" y="1314"/>
                    <a:pt x="8057" y="1314"/>
                  </a:cubicBezTo>
                  <a:lnTo>
                    <a:pt x="797"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989;p35">
              <a:extLst>
                <a:ext uri="{FF2B5EF4-FFF2-40B4-BE49-F238E27FC236}">
                  <a16:creationId xmlns:a16="http://schemas.microsoft.com/office/drawing/2014/main" id="{0E9D9BB7-7E9E-3C44-DC5C-30736D2247F7}"/>
                </a:ext>
              </a:extLst>
            </p:cNvPr>
            <p:cNvSpPr/>
            <p:nvPr/>
          </p:nvSpPr>
          <p:spPr>
            <a:xfrm>
              <a:off x="5650825" y="3308000"/>
              <a:ext cx="357575" cy="1057325"/>
            </a:xfrm>
            <a:custGeom>
              <a:avLst/>
              <a:gdLst/>
              <a:ahLst/>
              <a:cxnLst/>
              <a:rect l="l" t="t" r="r" b="b"/>
              <a:pathLst>
                <a:path w="14303" h="42293" extrusionOk="0">
                  <a:moveTo>
                    <a:pt x="5232" y="1"/>
                  </a:moveTo>
                  <a:cubicBezTo>
                    <a:pt x="5232" y="1"/>
                    <a:pt x="438" y="5093"/>
                    <a:pt x="179" y="14582"/>
                  </a:cubicBezTo>
                  <a:cubicBezTo>
                    <a:pt x="0" y="20888"/>
                    <a:pt x="179" y="33102"/>
                    <a:pt x="358" y="42293"/>
                  </a:cubicBezTo>
                  <a:lnTo>
                    <a:pt x="10285" y="42293"/>
                  </a:lnTo>
                  <a:lnTo>
                    <a:pt x="11598" y="28527"/>
                  </a:lnTo>
                  <a:lnTo>
                    <a:pt x="14303" y="299"/>
                  </a:lnTo>
                  <a:lnTo>
                    <a:pt x="8037" y="100"/>
                  </a:lnTo>
                  <a:lnTo>
                    <a:pt x="5232" y="1"/>
                  </a:lnTo>
                  <a:close/>
                </a:path>
              </a:pathLst>
            </a:custGeom>
            <a:solidFill>
              <a:srgbClr val="928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990;p35">
              <a:extLst>
                <a:ext uri="{FF2B5EF4-FFF2-40B4-BE49-F238E27FC236}">
                  <a16:creationId xmlns:a16="http://schemas.microsoft.com/office/drawing/2014/main" id="{A1D05B2C-9A8A-50C1-8741-47CE29B1657D}"/>
                </a:ext>
              </a:extLst>
            </p:cNvPr>
            <p:cNvSpPr/>
            <p:nvPr/>
          </p:nvSpPr>
          <p:spPr>
            <a:xfrm>
              <a:off x="5941250" y="3554675"/>
              <a:ext cx="32350" cy="466525"/>
            </a:xfrm>
            <a:custGeom>
              <a:avLst/>
              <a:gdLst/>
              <a:ahLst/>
              <a:cxnLst/>
              <a:rect l="l" t="t" r="r" b="b"/>
              <a:pathLst>
                <a:path w="1294" h="18661" fill="none" extrusionOk="0">
                  <a:moveTo>
                    <a:pt x="1" y="18660"/>
                  </a:moveTo>
                  <a:lnTo>
                    <a:pt x="1294" y="1"/>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991;p35">
              <a:extLst>
                <a:ext uri="{FF2B5EF4-FFF2-40B4-BE49-F238E27FC236}">
                  <a16:creationId xmlns:a16="http://schemas.microsoft.com/office/drawing/2014/main" id="{CA2CEA6A-B067-6236-CCCB-D288E8D7C00B}"/>
                </a:ext>
              </a:extLst>
            </p:cNvPr>
            <p:cNvSpPr/>
            <p:nvPr/>
          </p:nvSpPr>
          <p:spPr>
            <a:xfrm>
              <a:off x="5973575" y="3510425"/>
              <a:ext cx="56725" cy="44275"/>
            </a:xfrm>
            <a:custGeom>
              <a:avLst/>
              <a:gdLst/>
              <a:ahLst/>
              <a:cxnLst/>
              <a:rect l="l" t="t" r="r" b="b"/>
              <a:pathLst>
                <a:path w="2269" h="1771" fill="none" extrusionOk="0">
                  <a:moveTo>
                    <a:pt x="1" y="1771"/>
                  </a:moveTo>
                  <a:lnTo>
                    <a:pt x="226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992;p35">
              <a:extLst>
                <a:ext uri="{FF2B5EF4-FFF2-40B4-BE49-F238E27FC236}">
                  <a16:creationId xmlns:a16="http://schemas.microsoft.com/office/drawing/2014/main" id="{77B86F19-4688-AC42-49A4-653A4DF00001}"/>
                </a:ext>
              </a:extLst>
            </p:cNvPr>
            <p:cNvSpPr/>
            <p:nvPr/>
          </p:nvSpPr>
          <p:spPr>
            <a:xfrm>
              <a:off x="5712475" y="2896225"/>
              <a:ext cx="419275" cy="417775"/>
            </a:xfrm>
            <a:custGeom>
              <a:avLst/>
              <a:gdLst/>
              <a:ahLst/>
              <a:cxnLst/>
              <a:rect l="l" t="t" r="r" b="b"/>
              <a:pathLst>
                <a:path w="16771" h="16711" extrusionOk="0">
                  <a:moveTo>
                    <a:pt x="8256" y="1"/>
                  </a:moveTo>
                  <a:lnTo>
                    <a:pt x="1354" y="975"/>
                  </a:lnTo>
                  <a:cubicBezTo>
                    <a:pt x="558" y="1095"/>
                    <a:pt x="1" y="1851"/>
                    <a:pt x="120" y="2646"/>
                  </a:cubicBezTo>
                  <a:lnTo>
                    <a:pt x="2507" y="16711"/>
                  </a:lnTo>
                  <a:lnTo>
                    <a:pt x="13627" y="16711"/>
                  </a:lnTo>
                  <a:lnTo>
                    <a:pt x="16532" y="3184"/>
                  </a:lnTo>
                  <a:cubicBezTo>
                    <a:pt x="16770" y="1970"/>
                    <a:pt x="15895" y="836"/>
                    <a:pt x="14682" y="697"/>
                  </a:cubicBezTo>
                  <a:lnTo>
                    <a:pt x="82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993;p35">
              <a:extLst>
                <a:ext uri="{FF2B5EF4-FFF2-40B4-BE49-F238E27FC236}">
                  <a16:creationId xmlns:a16="http://schemas.microsoft.com/office/drawing/2014/main" id="{67E94CD0-2A8B-AFDF-D5CF-BEABA9A4F01E}"/>
                </a:ext>
              </a:extLst>
            </p:cNvPr>
            <p:cNvSpPr/>
            <p:nvPr/>
          </p:nvSpPr>
          <p:spPr>
            <a:xfrm>
              <a:off x="6100400" y="3007125"/>
              <a:ext cx="20400" cy="87550"/>
            </a:xfrm>
            <a:custGeom>
              <a:avLst/>
              <a:gdLst/>
              <a:ahLst/>
              <a:cxnLst/>
              <a:rect l="l" t="t" r="r" b="b"/>
              <a:pathLst>
                <a:path w="816" h="3502" fill="none" extrusionOk="0">
                  <a:moveTo>
                    <a:pt x="0" y="3502"/>
                  </a:moveTo>
                  <a:lnTo>
                    <a:pt x="816" y="1"/>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994;p35">
              <a:extLst>
                <a:ext uri="{FF2B5EF4-FFF2-40B4-BE49-F238E27FC236}">
                  <a16:creationId xmlns:a16="http://schemas.microsoft.com/office/drawing/2014/main" id="{3922964C-7CF1-824C-C680-C32BA505CDA3}"/>
                </a:ext>
              </a:extLst>
            </p:cNvPr>
            <p:cNvSpPr/>
            <p:nvPr/>
          </p:nvSpPr>
          <p:spPr>
            <a:xfrm>
              <a:off x="5287275" y="2981775"/>
              <a:ext cx="371025" cy="280050"/>
            </a:xfrm>
            <a:custGeom>
              <a:avLst/>
              <a:gdLst/>
              <a:ahLst/>
              <a:cxnLst/>
              <a:rect l="l" t="t" r="r" b="b"/>
              <a:pathLst>
                <a:path w="14841" h="11202" extrusionOk="0">
                  <a:moveTo>
                    <a:pt x="12334" y="0"/>
                  </a:moveTo>
                  <a:lnTo>
                    <a:pt x="2547" y="4098"/>
                  </a:lnTo>
                  <a:cubicBezTo>
                    <a:pt x="697" y="5093"/>
                    <a:pt x="1" y="7361"/>
                    <a:pt x="955" y="9211"/>
                  </a:cubicBezTo>
                  <a:cubicBezTo>
                    <a:pt x="1611" y="10522"/>
                    <a:pt x="2466" y="11202"/>
                    <a:pt x="3505" y="11202"/>
                  </a:cubicBezTo>
                  <a:cubicBezTo>
                    <a:pt x="4073" y="11202"/>
                    <a:pt x="4696" y="10998"/>
                    <a:pt x="5372" y="10583"/>
                  </a:cubicBezTo>
                  <a:cubicBezTo>
                    <a:pt x="7082" y="9549"/>
                    <a:pt x="14841" y="6923"/>
                    <a:pt x="14841" y="6923"/>
                  </a:cubicBezTo>
                  <a:lnTo>
                    <a:pt x="12334"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995;p35">
              <a:extLst>
                <a:ext uri="{FF2B5EF4-FFF2-40B4-BE49-F238E27FC236}">
                  <a16:creationId xmlns:a16="http://schemas.microsoft.com/office/drawing/2014/main" id="{6E849D35-A2C2-08C2-5809-22C231908D76}"/>
                </a:ext>
              </a:extLst>
            </p:cNvPr>
            <p:cNvSpPr/>
            <p:nvPr/>
          </p:nvSpPr>
          <p:spPr>
            <a:xfrm>
              <a:off x="5595625" y="2919475"/>
              <a:ext cx="279000" cy="235375"/>
            </a:xfrm>
            <a:custGeom>
              <a:avLst/>
              <a:gdLst/>
              <a:ahLst/>
              <a:cxnLst/>
              <a:rect l="l" t="t" r="r" b="b"/>
              <a:pathLst>
                <a:path w="11160" h="9415" extrusionOk="0">
                  <a:moveTo>
                    <a:pt x="6580" y="1"/>
                  </a:moveTo>
                  <a:cubicBezTo>
                    <a:pt x="5993" y="1"/>
                    <a:pt x="5399" y="144"/>
                    <a:pt x="4854" y="443"/>
                  </a:cubicBezTo>
                  <a:lnTo>
                    <a:pt x="0" y="2492"/>
                  </a:lnTo>
                  <a:lnTo>
                    <a:pt x="2507" y="9415"/>
                  </a:lnTo>
                  <a:cubicBezTo>
                    <a:pt x="2507" y="9415"/>
                    <a:pt x="8216" y="7565"/>
                    <a:pt x="9449" y="6809"/>
                  </a:cubicBezTo>
                  <a:cubicBezTo>
                    <a:pt x="11160" y="5735"/>
                    <a:pt x="10702" y="3308"/>
                    <a:pt x="9568" y="1617"/>
                  </a:cubicBezTo>
                  <a:cubicBezTo>
                    <a:pt x="8893" y="571"/>
                    <a:pt x="7750" y="1"/>
                    <a:pt x="65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996;p35">
              <a:extLst>
                <a:ext uri="{FF2B5EF4-FFF2-40B4-BE49-F238E27FC236}">
                  <a16:creationId xmlns:a16="http://schemas.microsoft.com/office/drawing/2014/main" id="{AA111876-68AD-0070-3733-949C30E3413A}"/>
                </a:ext>
              </a:extLst>
            </p:cNvPr>
            <p:cNvSpPr/>
            <p:nvPr/>
          </p:nvSpPr>
          <p:spPr>
            <a:xfrm>
              <a:off x="5740325" y="3102125"/>
              <a:ext cx="61700" cy="24875"/>
            </a:xfrm>
            <a:custGeom>
              <a:avLst/>
              <a:gdLst/>
              <a:ahLst/>
              <a:cxnLst/>
              <a:rect l="l" t="t" r="r" b="b"/>
              <a:pathLst>
                <a:path w="2468" h="995" fill="none" extrusionOk="0">
                  <a:moveTo>
                    <a:pt x="1" y="995"/>
                  </a:moveTo>
                  <a:lnTo>
                    <a:pt x="2468"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997;p35">
              <a:extLst>
                <a:ext uri="{FF2B5EF4-FFF2-40B4-BE49-F238E27FC236}">
                  <a16:creationId xmlns:a16="http://schemas.microsoft.com/office/drawing/2014/main" id="{46A7EA24-67CD-AF53-E526-372C3034A3CE}"/>
                </a:ext>
              </a:extLst>
            </p:cNvPr>
            <p:cNvSpPr/>
            <p:nvPr/>
          </p:nvSpPr>
          <p:spPr>
            <a:xfrm>
              <a:off x="5291750" y="3089975"/>
              <a:ext cx="387925" cy="439875"/>
            </a:xfrm>
            <a:custGeom>
              <a:avLst/>
              <a:gdLst/>
              <a:ahLst/>
              <a:cxnLst/>
              <a:rect l="l" t="t" r="r" b="b"/>
              <a:pathLst>
                <a:path w="15517" h="17595" extrusionOk="0">
                  <a:moveTo>
                    <a:pt x="3498" y="0"/>
                  </a:moveTo>
                  <a:cubicBezTo>
                    <a:pt x="2770" y="0"/>
                    <a:pt x="2036" y="244"/>
                    <a:pt x="1433" y="745"/>
                  </a:cubicBezTo>
                  <a:cubicBezTo>
                    <a:pt x="1" y="1899"/>
                    <a:pt x="100" y="4505"/>
                    <a:pt x="1373" y="5837"/>
                  </a:cubicBezTo>
                  <a:lnTo>
                    <a:pt x="12613" y="17594"/>
                  </a:lnTo>
                  <a:lnTo>
                    <a:pt x="15517" y="15505"/>
                  </a:lnTo>
                  <a:lnTo>
                    <a:pt x="6068" y="1282"/>
                  </a:lnTo>
                  <a:cubicBezTo>
                    <a:pt x="5441" y="439"/>
                    <a:pt x="4475" y="0"/>
                    <a:pt x="3498"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998;p35">
              <a:extLst>
                <a:ext uri="{FF2B5EF4-FFF2-40B4-BE49-F238E27FC236}">
                  <a16:creationId xmlns:a16="http://schemas.microsoft.com/office/drawing/2014/main" id="{705952DC-FB46-F6A3-9472-56F088BFF47F}"/>
                </a:ext>
              </a:extLst>
            </p:cNvPr>
            <p:cNvSpPr/>
            <p:nvPr/>
          </p:nvSpPr>
          <p:spPr>
            <a:xfrm>
              <a:off x="5607550" y="3423875"/>
              <a:ext cx="238250" cy="180175"/>
            </a:xfrm>
            <a:custGeom>
              <a:avLst/>
              <a:gdLst/>
              <a:ahLst/>
              <a:cxnLst/>
              <a:rect l="l" t="t" r="r" b="b"/>
              <a:pathLst>
                <a:path w="9530" h="7207" extrusionOk="0">
                  <a:moveTo>
                    <a:pt x="6046" y="0"/>
                  </a:moveTo>
                  <a:cubicBezTo>
                    <a:pt x="5943" y="0"/>
                    <a:pt x="5840" y="27"/>
                    <a:pt x="5750" y="80"/>
                  </a:cubicBezTo>
                  <a:lnTo>
                    <a:pt x="2388" y="2030"/>
                  </a:lnTo>
                  <a:lnTo>
                    <a:pt x="1" y="4238"/>
                  </a:lnTo>
                  <a:cubicBezTo>
                    <a:pt x="1216" y="5595"/>
                    <a:pt x="2193" y="5976"/>
                    <a:pt x="2893" y="5976"/>
                  </a:cubicBezTo>
                  <a:cubicBezTo>
                    <a:pt x="3075" y="5976"/>
                    <a:pt x="3238" y="5950"/>
                    <a:pt x="3382" y="5909"/>
                  </a:cubicBezTo>
                  <a:cubicBezTo>
                    <a:pt x="3462" y="5929"/>
                    <a:pt x="3522" y="5989"/>
                    <a:pt x="3601" y="6008"/>
                  </a:cubicBezTo>
                  <a:lnTo>
                    <a:pt x="6187" y="7122"/>
                  </a:lnTo>
                  <a:cubicBezTo>
                    <a:pt x="6266" y="7180"/>
                    <a:pt x="6360" y="7206"/>
                    <a:pt x="6455" y="7206"/>
                  </a:cubicBezTo>
                  <a:cubicBezTo>
                    <a:pt x="6624" y="7206"/>
                    <a:pt x="6794" y="7123"/>
                    <a:pt x="6883" y="6983"/>
                  </a:cubicBezTo>
                  <a:cubicBezTo>
                    <a:pt x="6983" y="6804"/>
                    <a:pt x="7062" y="6526"/>
                    <a:pt x="6585" y="6208"/>
                  </a:cubicBezTo>
                  <a:lnTo>
                    <a:pt x="6585" y="6208"/>
                  </a:lnTo>
                  <a:lnTo>
                    <a:pt x="7062" y="6526"/>
                  </a:lnTo>
                  <a:cubicBezTo>
                    <a:pt x="7146" y="6581"/>
                    <a:pt x="7241" y="6608"/>
                    <a:pt x="7336" y="6608"/>
                  </a:cubicBezTo>
                  <a:cubicBezTo>
                    <a:pt x="7513" y="6608"/>
                    <a:pt x="7688" y="6515"/>
                    <a:pt x="7779" y="6347"/>
                  </a:cubicBezTo>
                  <a:cubicBezTo>
                    <a:pt x="7938" y="6128"/>
                    <a:pt x="7838" y="5829"/>
                    <a:pt x="7560" y="5591"/>
                  </a:cubicBezTo>
                  <a:lnTo>
                    <a:pt x="7560" y="5591"/>
                  </a:lnTo>
                  <a:lnTo>
                    <a:pt x="7938" y="5790"/>
                  </a:lnTo>
                  <a:cubicBezTo>
                    <a:pt x="8020" y="5841"/>
                    <a:pt x="8113" y="5865"/>
                    <a:pt x="8206" y="5865"/>
                  </a:cubicBezTo>
                  <a:cubicBezTo>
                    <a:pt x="8403" y="5865"/>
                    <a:pt x="8599" y="5754"/>
                    <a:pt x="8694" y="5551"/>
                  </a:cubicBezTo>
                  <a:cubicBezTo>
                    <a:pt x="8833" y="5312"/>
                    <a:pt x="8733" y="5014"/>
                    <a:pt x="8495" y="4835"/>
                  </a:cubicBezTo>
                  <a:lnTo>
                    <a:pt x="7977" y="4457"/>
                  </a:lnTo>
                  <a:lnTo>
                    <a:pt x="8634" y="4715"/>
                  </a:lnTo>
                  <a:cubicBezTo>
                    <a:pt x="8718" y="4755"/>
                    <a:pt x="8807" y="4773"/>
                    <a:pt x="8894" y="4773"/>
                  </a:cubicBezTo>
                  <a:cubicBezTo>
                    <a:pt x="9118" y="4773"/>
                    <a:pt x="9335" y="4651"/>
                    <a:pt x="9450" y="4437"/>
                  </a:cubicBezTo>
                  <a:cubicBezTo>
                    <a:pt x="9529" y="4198"/>
                    <a:pt x="9430" y="3860"/>
                    <a:pt x="9171" y="3721"/>
                  </a:cubicBezTo>
                  <a:lnTo>
                    <a:pt x="6167" y="1652"/>
                  </a:lnTo>
                  <a:lnTo>
                    <a:pt x="6585" y="976"/>
                  </a:lnTo>
                  <a:cubicBezTo>
                    <a:pt x="6744" y="737"/>
                    <a:pt x="6704" y="439"/>
                    <a:pt x="6505" y="220"/>
                  </a:cubicBezTo>
                  <a:cubicBezTo>
                    <a:pt x="6382" y="72"/>
                    <a:pt x="6213" y="0"/>
                    <a:pt x="6046"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999;p35">
              <a:extLst>
                <a:ext uri="{FF2B5EF4-FFF2-40B4-BE49-F238E27FC236}">
                  <a16:creationId xmlns:a16="http://schemas.microsoft.com/office/drawing/2014/main" id="{5AE18AB5-941D-366F-F9FD-F6A0D1FE9AC7}"/>
                </a:ext>
              </a:extLst>
            </p:cNvPr>
            <p:cNvSpPr/>
            <p:nvPr/>
          </p:nvSpPr>
          <p:spPr>
            <a:xfrm>
              <a:off x="6017825" y="2621075"/>
              <a:ext cx="101500" cy="97775"/>
            </a:xfrm>
            <a:custGeom>
              <a:avLst/>
              <a:gdLst/>
              <a:ahLst/>
              <a:cxnLst/>
              <a:rect l="l" t="t" r="r" b="b"/>
              <a:pathLst>
                <a:path w="4060" h="3911" extrusionOk="0">
                  <a:moveTo>
                    <a:pt x="2022" y="1"/>
                  </a:moveTo>
                  <a:cubicBezTo>
                    <a:pt x="993" y="1"/>
                    <a:pt x="138" y="791"/>
                    <a:pt x="81" y="1816"/>
                  </a:cubicBezTo>
                  <a:cubicBezTo>
                    <a:pt x="1" y="2890"/>
                    <a:pt x="817" y="3825"/>
                    <a:pt x="1891" y="3905"/>
                  </a:cubicBezTo>
                  <a:cubicBezTo>
                    <a:pt x="1938" y="3909"/>
                    <a:pt x="1986" y="3910"/>
                    <a:pt x="2032" y="3910"/>
                  </a:cubicBezTo>
                  <a:cubicBezTo>
                    <a:pt x="3046" y="3910"/>
                    <a:pt x="3903" y="3102"/>
                    <a:pt x="3980" y="2095"/>
                  </a:cubicBezTo>
                  <a:cubicBezTo>
                    <a:pt x="4059" y="1021"/>
                    <a:pt x="3224" y="66"/>
                    <a:pt x="2169" y="6"/>
                  </a:cubicBezTo>
                  <a:cubicBezTo>
                    <a:pt x="2120" y="2"/>
                    <a:pt x="2071" y="1"/>
                    <a:pt x="2022"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000;p35">
              <a:extLst>
                <a:ext uri="{FF2B5EF4-FFF2-40B4-BE49-F238E27FC236}">
                  <a16:creationId xmlns:a16="http://schemas.microsoft.com/office/drawing/2014/main" id="{BE1C67D0-8F0D-2AB5-C2D6-0552904DC1EF}"/>
                </a:ext>
              </a:extLst>
            </p:cNvPr>
            <p:cNvSpPr/>
            <p:nvPr/>
          </p:nvSpPr>
          <p:spPr>
            <a:xfrm>
              <a:off x="5754750" y="2457100"/>
              <a:ext cx="233425" cy="326800"/>
            </a:xfrm>
            <a:custGeom>
              <a:avLst/>
              <a:gdLst/>
              <a:ahLst/>
              <a:cxnLst/>
              <a:rect l="l" t="t" r="r" b="b"/>
              <a:pathLst>
                <a:path w="9337" h="13072" extrusionOk="0">
                  <a:moveTo>
                    <a:pt x="7560" y="0"/>
                  </a:moveTo>
                  <a:cubicBezTo>
                    <a:pt x="5133" y="0"/>
                    <a:pt x="3005" y="796"/>
                    <a:pt x="1791" y="3024"/>
                  </a:cubicBezTo>
                  <a:cubicBezTo>
                    <a:pt x="1" y="6306"/>
                    <a:pt x="1294" y="11399"/>
                    <a:pt x="5531" y="12951"/>
                  </a:cubicBezTo>
                  <a:cubicBezTo>
                    <a:pt x="5753" y="13033"/>
                    <a:pt x="5957" y="13072"/>
                    <a:pt x="6143" y="13072"/>
                  </a:cubicBezTo>
                  <a:cubicBezTo>
                    <a:pt x="9337" y="13072"/>
                    <a:pt x="7401" y="1652"/>
                    <a:pt x="7401" y="1652"/>
                  </a:cubicBezTo>
                  <a:lnTo>
                    <a:pt x="7640" y="1234"/>
                  </a:lnTo>
                  <a:cubicBezTo>
                    <a:pt x="7878" y="816"/>
                    <a:pt x="7560" y="0"/>
                    <a:pt x="7560"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001;p35">
              <a:extLst>
                <a:ext uri="{FF2B5EF4-FFF2-40B4-BE49-F238E27FC236}">
                  <a16:creationId xmlns:a16="http://schemas.microsoft.com/office/drawing/2014/main" id="{F46706D6-5FDF-4373-6817-ADB3A68E3AE4}"/>
                </a:ext>
              </a:extLst>
            </p:cNvPr>
            <p:cNvSpPr/>
            <p:nvPr/>
          </p:nvSpPr>
          <p:spPr>
            <a:xfrm>
              <a:off x="5871625" y="2741575"/>
              <a:ext cx="131825" cy="219050"/>
            </a:xfrm>
            <a:custGeom>
              <a:avLst/>
              <a:gdLst/>
              <a:ahLst/>
              <a:cxnLst/>
              <a:rect l="l" t="t" r="r" b="b"/>
              <a:pathLst>
                <a:path w="5273" h="8762" extrusionOk="0">
                  <a:moveTo>
                    <a:pt x="737" y="0"/>
                  </a:moveTo>
                  <a:lnTo>
                    <a:pt x="1" y="6704"/>
                  </a:lnTo>
                  <a:cubicBezTo>
                    <a:pt x="80" y="7937"/>
                    <a:pt x="1194" y="8653"/>
                    <a:pt x="2467" y="8753"/>
                  </a:cubicBezTo>
                  <a:cubicBezTo>
                    <a:pt x="2555" y="8759"/>
                    <a:pt x="2641" y="8762"/>
                    <a:pt x="2725" y="8762"/>
                  </a:cubicBezTo>
                  <a:cubicBezTo>
                    <a:pt x="4050" y="8762"/>
                    <a:pt x="4900" y="8027"/>
                    <a:pt x="4994" y="6624"/>
                  </a:cubicBezTo>
                  <a:lnTo>
                    <a:pt x="5272" y="2367"/>
                  </a:lnTo>
                  <a:lnTo>
                    <a:pt x="737"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002;p35">
              <a:extLst>
                <a:ext uri="{FF2B5EF4-FFF2-40B4-BE49-F238E27FC236}">
                  <a16:creationId xmlns:a16="http://schemas.microsoft.com/office/drawing/2014/main" id="{F65F0722-5072-8E3F-7C36-127A552E3188}"/>
                </a:ext>
              </a:extLst>
            </p:cNvPr>
            <p:cNvSpPr/>
            <p:nvPr/>
          </p:nvSpPr>
          <p:spPr>
            <a:xfrm>
              <a:off x="5874600" y="2767925"/>
              <a:ext cx="130325" cy="121875"/>
            </a:xfrm>
            <a:custGeom>
              <a:avLst/>
              <a:gdLst/>
              <a:ahLst/>
              <a:cxnLst/>
              <a:rect l="l" t="t" r="r" b="b"/>
              <a:pathLst>
                <a:path w="5213" h="4875" extrusionOk="0">
                  <a:moveTo>
                    <a:pt x="1" y="0"/>
                  </a:moveTo>
                  <a:lnTo>
                    <a:pt x="4974" y="4874"/>
                  </a:lnTo>
                  <a:lnTo>
                    <a:pt x="5213" y="896"/>
                  </a:lnTo>
                  <a:lnTo>
                    <a:pt x="1" y="0"/>
                  </a:ln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003;p35">
              <a:extLst>
                <a:ext uri="{FF2B5EF4-FFF2-40B4-BE49-F238E27FC236}">
                  <a16:creationId xmlns:a16="http://schemas.microsoft.com/office/drawing/2014/main" id="{4CC38AE1-6621-07FF-6A03-9CDC446C1CE9}"/>
                </a:ext>
              </a:extLst>
            </p:cNvPr>
            <p:cNvSpPr/>
            <p:nvPr/>
          </p:nvSpPr>
          <p:spPr>
            <a:xfrm>
              <a:off x="5838300" y="2472425"/>
              <a:ext cx="256150" cy="345750"/>
            </a:xfrm>
            <a:custGeom>
              <a:avLst/>
              <a:gdLst/>
              <a:ahLst/>
              <a:cxnLst/>
              <a:rect l="l" t="t" r="r" b="b"/>
              <a:pathLst>
                <a:path w="10246" h="13830" extrusionOk="0">
                  <a:moveTo>
                    <a:pt x="5569" y="0"/>
                  </a:moveTo>
                  <a:cubicBezTo>
                    <a:pt x="3599" y="0"/>
                    <a:pt x="237" y="2764"/>
                    <a:pt x="120" y="4400"/>
                  </a:cubicBezTo>
                  <a:lnTo>
                    <a:pt x="41" y="8299"/>
                  </a:lnTo>
                  <a:cubicBezTo>
                    <a:pt x="1" y="11343"/>
                    <a:pt x="2308" y="13631"/>
                    <a:pt x="5312" y="13830"/>
                  </a:cubicBezTo>
                  <a:cubicBezTo>
                    <a:pt x="7819" y="13830"/>
                    <a:pt x="9907" y="11860"/>
                    <a:pt x="9987" y="9791"/>
                  </a:cubicBezTo>
                  <a:lnTo>
                    <a:pt x="10146" y="4957"/>
                  </a:lnTo>
                  <a:cubicBezTo>
                    <a:pt x="10245" y="2371"/>
                    <a:pt x="8276" y="203"/>
                    <a:pt x="5690" y="4"/>
                  </a:cubicBezTo>
                  <a:cubicBezTo>
                    <a:pt x="5650" y="2"/>
                    <a:pt x="5610" y="0"/>
                    <a:pt x="5569"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004;p35">
              <a:extLst>
                <a:ext uri="{FF2B5EF4-FFF2-40B4-BE49-F238E27FC236}">
                  <a16:creationId xmlns:a16="http://schemas.microsoft.com/office/drawing/2014/main" id="{43B3A27A-7054-EB38-AC9E-C42DD1C85D23}"/>
                </a:ext>
              </a:extLst>
            </p:cNvPr>
            <p:cNvSpPr/>
            <p:nvPr/>
          </p:nvSpPr>
          <p:spPr>
            <a:xfrm>
              <a:off x="5943725" y="2457100"/>
              <a:ext cx="525" cy="25"/>
            </a:xfrm>
            <a:custGeom>
              <a:avLst/>
              <a:gdLst/>
              <a:ahLst/>
              <a:cxnLst/>
              <a:rect l="l" t="t" r="r" b="b"/>
              <a:pathLst>
                <a:path w="21" h="1" extrusionOk="0">
                  <a:moveTo>
                    <a:pt x="1" y="0"/>
                  </a:moveTo>
                  <a:lnTo>
                    <a:pt x="21" y="0"/>
                  </a:lnTo>
                  <a:close/>
                </a:path>
              </a:pathLst>
            </a:custGeom>
            <a:solidFill>
              <a:srgbClr val="CBC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005;p35">
              <a:extLst>
                <a:ext uri="{FF2B5EF4-FFF2-40B4-BE49-F238E27FC236}">
                  <a16:creationId xmlns:a16="http://schemas.microsoft.com/office/drawing/2014/main" id="{441546A1-BD05-7A51-CDDB-93B0DCE94A96}"/>
                </a:ext>
              </a:extLst>
            </p:cNvPr>
            <p:cNvSpPr/>
            <p:nvPr/>
          </p:nvSpPr>
          <p:spPr>
            <a:xfrm>
              <a:off x="5799525" y="2448975"/>
              <a:ext cx="292425" cy="225475"/>
            </a:xfrm>
            <a:custGeom>
              <a:avLst/>
              <a:gdLst/>
              <a:ahLst/>
              <a:cxnLst/>
              <a:rect l="l" t="t" r="r" b="b"/>
              <a:pathLst>
                <a:path w="11697" h="9019" extrusionOk="0">
                  <a:moveTo>
                    <a:pt x="5959" y="1"/>
                  </a:moveTo>
                  <a:cubicBezTo>
                    <a:pt x="5171" y="1"/>
                    <a:pt x="4384" y="121"/>
                    <a:pt x="3640" y="365"/>
                  </a:cubicBezTo>
                  <a:cubicBezTo>
                    <a:pt x="2009" y="922"/>
                    <a:pt x="279" y="2116"/>
                    <a:pt x="1472" y="4742"/>
                  </a:cubicBezTo>
                  <a:cubicBezTo>
                    <a:pt x="696" y="5120"/>
                    <a:pt x="0" y="5577"/>
                    <a:pt x="0" y="5577"/>
                  </a:cubicBezTo>
                  <a:lnTo>
                    <a:pt x="2885" y="9019"/>
                  </a:lnTo>
                  <a:cubicBezTo>
                    <a:pt x="2885" y="9019"/>
                    <a:pt x="3083" y="8084"/>
                    <a:pt x="3402" y="6035"/>
                  </a:cubicBezTo>
                  <a:cubicBezTo>
                    <a:pt x="4914" y="5438"/>
                    <a:pt x="4854" y="4582"/>
                    <a:pt x="5013" y="3608"/>
                  </a:cubicBezTo>
                  <a:cubicBezTo>
                    <a:pt x="8375" y="4662"/>
                    <a:pt x="11598" y="4742"/>
                    <a:pt x="11598" y="4742"/>
                  </a:cubicBezTo>
                  <a:cubicBezTo>
                    <a:pt x="11697" y="2215"/>
                    <a:pt x="9469" y="644"/>
                    <a:pt x="7818" y="226"/>
                  </a:cubicBezTo>
                  <a:cubicBezTo>
                    <a:pt x="7211" y="76"/>
                    <a:pt x="6584" y="1"/>
                    <a:pt x="5959"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006;p35">
              <a:extLst>
                <a:ext uri="{FF2B5EF4-FFF2-40B4-BE49-F238E27FC236}">
                  <a16:creationId xmlns:a16="http://schemas.microsoft.com/office/drawing/2014/main" id="{157D5D71-8267-D872-69AB-20C898287DC3}"/>
                </a:ext>
              </a:extLst>
            </p:cNvPr>
            <p:cNvSpPr/>
            <p:nvPr/>
          </p:nvSpPr>
          <p:spPr>
            <a:xfrm>
              <a:off x="5779125" y="2621075"/>
              <a:ext cx="101475" cy="97775"/>
            </a:xfrm>
            <a:custGeom>
              <a:avLst/>
              <a:gdLst/>
              <a:ahLst/>
              <a:cxnLst/>
              <a:rect l="l" t="t" r="r" b="b"/>
              <a:pathLst>
                <a:path w="4059" h="3911" extrusionOk="0">
                  <a:moveTo>
                    <a:pt x="2024" y="1"/>
                  </a:moveTo>
                  <a:cubicBezTo>
                    <a:pt x="1010" y="1"/>
                    <a:pt x="137" y="791"/>
                    <a:pt x="80" y="1816"/>
                  </a:cubicBezTo>
                  <a:cubicBezTo>
                    <a:pt x="0" y="2890"/>
                    <a:pt x="816" y="3825"/>
                    <a:pt x="1890" y="3905"/>
                  </a:cubicBezTo>
                  <a:cubicBezTo>
                    <a:pt x="1937" y="3909"/>
                    <a:pt x="1983" y="3910"/>
                    <a:pt x="2030" y="3910"/>
                  </a:cubicBezTo>
                  <a:cubicBezTo>
                    <a:pt x="3027" y="3910"/>
                    <a:pt x="3903" y="3102"/>
                    <a:pt x="3979" y="2095"/>
                  </a:cubicBezTo>
                  <a:cubicBezTo>
                    <a:pt x="4059" y="1021"/>
                    <a:pt x="3223" y="66"/>
                    <a:pt x="2169" y="6"/>
                  </a:cubicBezTo>
                  <a:cubicBezTo>
                    <a:pt x="2120" y="2"/>
                    <a:pt x="2072" y="1"/>
                    <a:pt x="202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007;p35">
              <a:extLst>
                <a:ext uri="{FF2B5EF4-FFF2-40B4-BE49-F238E27FC236}">
                  <a16:creationId xmlns:a16="http://schemas.microsoft.com/office/drawing/2014/main" id="{E515E313-D6A4-AFCB-0C3F-097331DF88AD}"/>
                </a:ext>
              </a:extLst>
            </p:cNvPr>
            <p:cNvSpPr/>
            <p:nvPr/>
          </p:nvSpPr>
          <p:spPr>
            <a:xfrm>
              <a:off x="5814425" y="2650050"/>
              <a:ext cx="34350" cy="35850"/>
            </a:xfrm>
            <a:custGeom>
              <a:avLst/>
              <a:gdLst/>
              <a:ahLst/>
              <a:cxnLst/>
              <a:rect l="l" t="t" r="r" b="b"/>
              <a:pathLst>
                <a:path w="1374" h="1434" fill="none" extrusionOk="0">
                  <a:moveTo>
                    <a:pt x="1274" y="1433"/>
                  </a:moveTo>
                  <a:cubicBezTo>
                    <a:pt x="1274" y="1433"/>
                    <a:pt x="1373" y="1"/>
                    <a:pt x="1" y="140"/>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008;p35">
              <a:extLst>
                <a:ext uri="{FF2B5EF4-FFF2-40B4-BE49-F238E27FC236}">
                  <a16:creationId xmlns:a16="http://schemas.microsoft.com/office/drawing/2014/main" id="{96DE13AB-C4CD-1679-F143-B8FC04AF4422}"/>
                </a:ext>
              </a:extLst>
            </p:cNvPr>
            <p:cNvSpPr/>
            <p:nvPr/>
          </p:nvSpPr>
          <p:spPr>
            <a:xfrm>
              <a:off x="6007400" y="2673925"/>
              <a:ext cx="15925" cy="32350"/>
            </a:xfrm>
            <a:custGeom>
              <a:avLst/>
              <a:gdLst/>
              <a:ahLst/>
              <a:cxnLst/>
              <a:rect l="l" t="t" r="r" b="b"/>
              <a:pathLst>
                <a:path w="637" h="1294" fill="none" extrusionOk="0">
                  <a:moveTo>
                    <a:pt x="498" y="1"/>
                  </a:moveTo>
                  <a:lnTo>
                    <a:pt x="637" y="1294"/>
                  </a:lnTo>
                  <a:lnTo>
                    <a:pt x="0" y="1294"/>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009;p35">
              <a:extLst>
                <a:ext uri="{FF2B5EF4-FFF2-40B4-BE49-F238E27FC236}">
                  <a16:creationId xmlns:a16="http://schemas.microsoft.com/office/drawing/2014/main" id="{C5D5CD6D-512E-BE91-EAE6-27EFEBACFCD8}"/>
                </a:ext>
              </a:extLst>
            </p:cNvPr>
            <p:cNvSpPr/>
            <p:nvPr/>
          </p:nvSpPr>
          <p:spPr>
            <a:xfrm>
              <a:off x="5915400" y="2607650"/>
              <a:ext cx="60200" cy="19375"/>
            </a:xfrm>
            <a:custGeom>
              <a:avLst/>
              <a:gdLst/>
              <a:ahLst/>
              <a:cxnLst/>
              <a:rect l="l" t="t" r="r" b="b"/>
              <a:pathLst>
                <a:path w="2408" h="775" extrusionOk="0">
                  <a:moveTo>
                    <a:pt x="1441" y="1"/>
                  </a:moveTo>
                  <a:cubicBezTo>
                    <a:pt x="1329" y="1"/>
                    <a:pt x="1253" y="6"/>
                    <a:pt x="1253" y="6"/>
                  </a:cubicBezTo>
                  <a:cubicBezTo>
                    <a:pt x="736" y="6"/>
                    <a:pt x="0" y="165"/>
                    <a:pt x="60" y="463"/>
                  </a:cubicBezTo>
                  <a:cubicBezTo>
                    <a:pt x="139" y="701"/>
                    <a:pt x="319" y="775"/>
                    <a:pt x="892" y="775"/>
                  </a:cubicBezTo>
                  <a:cubicBezTo>
                    <a:pt x="1038" y="775"/>
                    <a:pt x="1210" y="770"/>
                    <a:pt x="1412" y="762"/>
                  </a:cubicBezTo>
                  <a:cubicBezTo>
                    <a:pt x="2407" y="702"/>
                    <a:pt x="2407" y="384"/>
                    <a:pt x="2407" y="384"/>
                  </a:cubicBezTo>
                  <a:cubicBezTo>
                    <a:pt x="2392" y="44"/>
                    <a:pt x="1764" y="1"/>
                    <a:pt x="1441"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010;p35">
              <a:extLst>
                <a:ext uri="{FF2B5EF4-FFF2-40B4-BE49-F238E27FC236}">
                  <a16:creationId xmlns:a16="http://schemas.microsoft.com/office/drawing/2014/main" id="{9F6B6ED6-D420-A0F0-E7F5-425E5925E4B0}"/>
                </a:ext>
              </a:extLst>
            </p:cNvPr>
            <p:cNvSpPr/>
            <p:nvPr/>
          </p:nvSpPr>
          <p:spPr>
            <a:xfrm>
              <a:off x="6033750" y="2611000"/>
              <a:ext cx="51750" cy="17325"/>
            </a:xfrm>
            <a:custGeom>
              <a:avLst/>
              <a:gdLst/>
              <a:ahLst/>
              <a:cxnLst/>
              <a:rect l="l" t="t" r="r" b="b"/>
              <a:pathLst>
                <a:path w="2070" h="693" extrusionOk="0">
                  <a:moveTo>
                    <a:pt x="847" y="1"/>
                  </a:moveTo>
                  <a:cubicBezTo>
                    <a:pt x="569" y="1"/>
                    <a:pt x="128" y="46"/>
                    <a:pt x="60" y="329"/>
                  </a:cubicBezTo>
                  <a:cubicBezTo>
                    <a:pt x="60" y="329"/>
                    <a:pt x="1" y="628"/>
                    <a:pt x="836" y="668"/>
                  </a:cubicBezTo>
                  <a:cubicBezTo>
                    <a:pt x="1008" y="684"/>
                    <a:pt x="1157" y="692"/>
                    <a:pt x="1284" y="692"/>
                  </a:cubicBezTo>
                  <a:cubicBezTo>
                    <a:pt x="1759" y="692"/>
                    <a:pt x="1943" y="582"/>
                    <a:pt x="1990" y="409"/>
                  </a:cubicBezTo>
                  <a:cubicBezTo>
                    <a:pt x="2069" y="150"/>
                    <a:pt x="1512" y="11"/>
                    <a:pt x="1075" y="11"/>
                  </a:cubicBezTo>
                  <a:cubicBezTo>
                    <a:pt x="1075" y="11"/>
                    <a:pt x="980" y="1"/>
                    <a:pt x="847"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011;p35">
              <a:extLst>
                <a:ext uri="{FF2B5EF4-FFF2-40B4-BE49-F238E27FC236}">
                  <a16:creationId xmlns:a16="http://schemas.microsoft.com/office/drawing/2014/main" id="{336B9763-726F-EEE6-9AE8-2B1C90ACA27F}"/>
                </a:ext>
              </a:extLst>
            </p:cNvPr>
            <p:cNvSpPr/>
            <p:nvPr/>
          </p:nvSpPr>
          <p:spPr>
            <a:xfrm>
              <a:off x="5945225" y="2646575"/>
              <a:ext cx="21425" cy="21900"/>
            </a:xfrm>
            <a:custGeom>
              <a:avLst/>
              <a:gdLst/>
              <a:ahLst/>
              <a:cxnLst/>
              <a:rect l="l" t="t" r="r" b="b"/>
              <a:pathLst>
                <a:path w="857" h="876" extrusionOk="0">
                  <a:moveTo>
                    <a:pt x="438" y="1"/>
                  </a:moveTo>
                  <a:cubicBezTo>
                    <a:pt x="200" y="1"/>
                    <a:pt x="1" y="199"/>
                    <a:pt x="1" y="418"/>
                  </a:cubicBezTo>
                  <a:cubicBezTo>
                    <a:pt x="1" y="637"/>
                    <a:pt x="160" y="836"/>
                    <a:pt x="418" y="876"/>
                  </a:cubicBezTo>
                  <a:cubicBezTo>
                    <a:pt x="637" y="876"/>
                    <a:pt x="836" y="697"/>
                    <a:pt x="856" y="438"/>
                  </a:cubicBezTo>
                  <a:cubicBezTo>
                    <a:pt x="856" y="219"/>
                    <a:pt x="697" y="20"/>
                    <a:pt x="438"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012;p35">
              <a:extLst>
                <a:ext uri="{FF2B5EF4-FFF2-40B4-BE49-F238E27FC236}">
                  <a16:creationId xmlns:a16="http://schemas.microsoft.com/office/drawing/2014/main" id="{B801DB31-E78F-6BF5-F578-782E3F815654}"/>
                </a:ext>
              </a:extLst>
            </p:cNvPr>
            <p:cNvSpPr/>
            <p:nvPr/>
          </p:nvSpPr>
          <p:spPr>
            <a:xfrm>
              <a:off x="6042700" y="2646575"/>
              <a:ext cx="21900" cy="21900"/>
            </a:xfrm>
            <a:custGeom>
              <a:avLst/>
              <a:gdLst/>
              <a:ahLst/>
              <a:cxnLst/>
              <a:rect l="l" t="t" r="r" b="b"/>
              <a:pathLst>
                <a:path w="876" h="876" extrusionOk="0">
                  <a:moveTo>
                    <a:pt x="438" y="1"/>
                  </a:moveTo>
                  <a:cubicBezTo>
                    <a:pt x="219" y="1"/>
                    <a:pt x="21" y="199"/>
                    <a:pt x="1" y="418"/>
                  </a:cubicBezTo>
                  <a:cubicBezTo>
                    <a:pt x="1" y="637"/>
                    <a:pt x="180" y="836"/>
                    <a:pt x="418" y="876"/>
                  </a:cubicBezTo>
                  <a:cubicBezTo>
                    <a:pt x="637" y="876"/>
                    <a:pt x="836" y="697"/>
                    <a:pt x="876" y="438"/>
                  </a:cubicBezTo>
                  <a:cubicBezTo>
                    <a:pt x="876" y="219"/>
                    <a:pt x="697" y="20"/>
                    <a:pt x="438"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013;p35">
              <a:extLst>
                <a:ext uri="{FF2B5EF4-FFF2-40B4-BE49-F238E27FC236}">
                  <a16:creationId xmlns:a16="http://schemas.microsoft.com/office/drawing/2014/main" id="{8C548057-2255-73B6-8678-E4E9C2FD33B4}"/>
                </a:ext>
              </a:extLst>
            </p:cNvPr>
            <p:cNvSpPr/>
            <p:nvPr/>
          </p:nvSpPr>
          <p:spPr>
            <a:xfrm>
              <a:off x="5962625" y="2719175"/>
              <a:ext cx="53250" cy="25400"/>
            </a:xfrm>
            <a:custGeom>
              <a:avLst/>
              <a:gdLst/>
              <a:ahLst/>
              <a:cxnLst/>
              <a:rect l="l" t="t" r="r" b="b"/>
              <a:pathLst>
                <a:path w="2130" h="1016" fill="none" extrusionOk="0">
                  <a:moveTo>
                    <a:pt x="2129" y="618"/>
                  </a:moveTo>
                  <a:cubicBezTo>
                    <a:pt x="2129" y="618"/>
                    <a:pt x="717" y="1015"/>
                    <a:pt x="1" y="1"/>
                  </a:cubicBez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014;p35">
              <a:extLst>
                <a:ext uri="{FF2B5EF4-FFF2-40B4-BE49-F238E27FC236}">
                  <a16:creationId xmlns:a16="http://schemas.microsoft.com/office/drawing/2014/main" id="{F18F074C-A754-93B0-21F9-064084FE9581}"/>
                </a:ext>
              </a:extLst>
            </p:cNvPr>
            <p:cNvSpPr/>
            <p:nvPr/>
          </p:nvSpPr>
          <p:spPr>
            <a:xfrm>
              <a:off x="6002425" y="2651050"/>
              <a:ext cx="23400" cy="25"/>
            </a:xfrm>
            <a:custGeom>
              <a:avLst/>
              <a:gdLst/>
              <a:ahLst/>
              <a:cxnLst/>
              <a:rect l="l" t="t" r="r" b="b"/>
              <a:pathLst>
                <a:path w="936" h="1" fill="none" extrusionOk="0">
                  <a:moveTo>
                    <a:pt x="935" y="1"/>
                  </a:moveTo>
                  <a:lnTo>
                    <a:pt x="0" y="1"/>
                  </a:lnTo>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015;p35">
              <a:extLst>
                <a:ext uri="{FF2B5EF4-FFF2-40B4-BE49-F238E27FC236}">
                  <a16:creationId xmlns:a16="http://schemas.microsoft.com/office/drawing/2014/main" id="{23F2E3FA-2433-F5FF-9AD6-B5752051F3CD}"/>
                </a:ext>
              </a:extLst>
            </p:cNvPr>
            <p:cNvSpPr/>
            <p:nvPr/>
          </p:nvSpPr>
          <p:spPr>
            <a:xfrm>
              <a:off x="5874600" y="2651050"/>
              <a:ext cx="29375" cy="25"/>
            </a:xfrm>
            <a:custGeom>
              <a:avLst/>
              <a:gdLst/>
              <a:ahLst/>
              <a:cxnLst/>
              <a:rect l="l" t="t" r="r" b="b"/>
              <a:pathLst>
                <a:path w="1175" h="1" fill="none" extrusionOk="0">
                  <a:moveTo>
                    <a:pt x="1175" y="1"/>
                  </a:moveTo>
                  <a:lnTo>
                    <a:pt x="1" y="1"/>
                  </a:lnTo>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016;p35">
              <a:extLst>
                <a:ext uri="{FF2B5EF4-FFF2-40B4-BE49-F238E27FC236}">
                  <a16:creationId xmlns:a16="http://schemas.microsoft.com/office/drawing/2014/main" id="{6DE72C18-9609-0DCF-3145-B7D008873B11}"/>
                </a:ext>
              </a:extLst>
            </p:cNvPr>
            <p:cNvSpPr/>
            <p:nvPr/>
          </p:nvSpPr>
          <p:spPr>
            <a:xfrm>
              <a:off x="5899475" y="2596350"/>
              <a:ext cx="107950" cy="107950"/>
            </a:xfrm>
            <a:custGeom>
              <a:avLst/>
              <a:gdLst/>
              <a:ahLst/>
              <a:cxnLst/>
              <a:rect l="l" t="t" r="r" b="b"/>
              <a:pathLst>
                <a:path w="4318" h="4318" fill="none" extrusionOk="0">
                  <a:moveTo>
                    <a:pt x="4079" y="1711"/>
                  </a:moveTo>
                  <a:cubicBezTo>
                    <a:pt x="4317" y="2765"/>
                    <a:pt x="3661" y="3820"/>
                    <a:pt x="2606" y="4078"/>
                  </a:cubicBezTo>
                  <a:cubicBezTo>
                    <a:pt x="1552" y="4317"/>
                    <a:pt x="498" y="3681"/>
                    <a:pt x="239" y="2606"/>
                  </a:cubicBezTo>
                  <a:cubicBezTo>
                    <a:pt x="1" y="1552"/>
                    <a:pt x="657" y="498"/>
                    <a:pt x="1711" y="259"/>
                  </a:cubicBezTo>
                  <a:cubicBezTo>
                    <a:pt x="2766" y="0"/>
                    <a:pt x="3820" y="657"/>
                    <a:pt x="4079" y="1711"/>
                  </a:cubicBezTo>
                  <a:close/>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017;p35">
              <a:extLst>
                <a:ext uri="{FF2B5EF4-FFF2-40B4-BE49-F238E27FC236}">
                  <a16:creationId xmlns:a16="http://schemas.microsoft.com/office/drawing/2014/main" id="{3CC7239F-C995-FC15-0AD9-EED5A1FCBA9E}"/>
                </a:ext>
              </a:extLst>
            </p:cNvPr>
            <p:cNvSpPr/>
            <p:nvPr/>
          </p:nvSpPr>
          <p:spPr>
            <a:xfrm>
              <a:off x="6021325" y="2596850"/>
              <a:ext cx="100975" cy="100975"/>
            </a:xfrm>
            <a:custGeom>
              <a:avLst/>
              <a:gdLst/>
              <a:ahLst/>
              <a:cxnLst/>
              <a:rect l="l" t="t" r="r" b="b"/>
              <a:pathLst>
                <a:path w="4039" h="4039" fill="none" extrusionOk="0">
                  <a:moveTo>
                    <a:pt x="3322" y="716"/>
                  </a:moveTo>
                  <a:cubicBezTo>
                    <a:pt x="4038" y="1433"/>
                    <a:pt x="4038" y="2606"/>
                    <a:pt x="3322" y="3322"/>
                  </a:cubicBezTo>
                  <a:cubicBezTo>
                    <a:pt x="2606" y="4039"/>
                    <a:pt x="1433" y="4039"/>
                    <a:pt x="716" y="3322"/>
                  </a:cubicBezTo>
                  <a:cubicBezTo>
                    <a:pt x="0" y="2606"/>
                    <a:pt x="0" y="1433"/>
                    <a:pt x="716" y="716"/>
                  </a:cubicBezTo>
                  <a:cubicBezTo>
                    <a:pt x="1433" y="0"/>
                    <a:pt x="2606" y="0"/>
                    <a:pt x="3322" y="716"/>
                  </a:cubicBezTo>
                  <a:close/>
                </a:path>
              </a:pathLst>
            </a:custGeom>
            <a:noFill/>
            <a:ln w="8450" cap="flat" cmpd="sng">
              <a:solidFill>
                <a:srgbClr val="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018;p35">
              <a:extLst>
                <a:ext uri="{FF2B5EF4-FFF2-40B4-BE49-F238E27FC236}">
                  <a16:creationId xmlns:a16="http://schemas.microsoft.com/office/drawing/2014/main" id="{DFD6642D-58C6-BF99-9AFB-E70111E14AD6}"/>
                </a:ext>
              </a:extLst>
            </p:cNvPr>
            <p:cNvSpPr/>
            <p:nvPr/>
          </p:nvSpPr>
          <p:spPr>
            <a:xfrm>
              <a:off x="6344575" y="3479075"/>
              <a:ext cx="655000" cy="886750"/>
            </a:xfrm>
            <a:custGeom>
              <a:avLst/>
              <a:gdLst/>
              <a:ahLst/>
              <a:cxnLst/>
              <a:rect l="l" t="t" r="r" b="b"/>
              <a:pathLst>
                <a:path w="26200" h="35470" extrusionOk="0">
                  <a:moveTo>
                    <a:pt x="20470" y="1"/>
                  </a:moveTo>
                  <a:lnTo>
                    <a:pt x="3263" y="717"/>
                  </a:lnTo>
                  <a:cubicBezTo>
                    <a:pt x="1453" y="7958"/>
                    <a:pt x="478" y="24131"/>
                    <a:pt x="0" y="35470"/>
                  </a:cubicBezTo>
                  <a:lnTo>
                    <a:pt x="11240" y="35470"/>
                  </a:lnTo>
                  <a:lnTo>
                    <a:pt x="13130" y="20789"/>
                  </a:lnTo>
                  <a:lnTo>
                    <a:pt x="15676" y="35470"/>
                  </a:lnTo>
                  <a:lnTo>
                    <a:pt x="26199" y="35470"/>
                  </a:lnTo>
                  <a:cubicBezTo>
                    <a:pt x="24349" y="22798"/>
                    <a:pt x="21445" y="3442"/>
                    <a:pt x="2047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019;p35">
              <a:extLst>
                <a:ext uri="{FF2B5EF4-FFF2-40B4-BE49-F238E27FC236}">
                  <a16:creationId xmlns:a16="http://schemas.microsoft.com/office/drawing/2014/main" id="{3AAA9A1A-A68E-85BA-3B8C-D755A1BBE5FD}"/>
                </a:ext>
              </a:extLst>
            </p:cNvPr>
            <p:cNvSpPr/>
            <p:nvPr/>
          </p:nvSpPr>
          <p:spPr>
            <a:xfrm>
              <a:off x="6672800" y="3686475"/>
              <a:ext cx="119375" cy="311350"/>
            </a:xfrm>
            <a:custGeom>
              <a:avLst/>
              <a:gdLst/>
              <a:ahLst/>
              <a:cxnLst/>
              <a:rect l="l" t="t" r="r" b="b"/>
              <a:pathLst>
                <a:path w="4775" h="12454" fill="none" extrusionOk="0">
                  <a:moveTo>
                    <a:pt x="1" y="12453"/>
                  </a:moveTo>
                  <a:lnTo>
                    <a:pt x="1433" y="1631"/>
                  </a:lnTo>
                  <a:lnTo>
                    <a:pt x="4775"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020;p35">
              <a:extLst>
                <a:ext uri="{FF2B5EF4-FFF2-40B4-BE49-F238E27FC236}">
                  <a16:creationId xmlns:a16="http://schemas.microsoft.com/office/drawing/2014/main" id="{48FB32C2-5C3F-0CA7-C918-EA094BEC2B0E}"/>
                </a:ext>
              </a:extLst>
            </p:cNvPr>
            <p:cNvSpPr/>
            <p:nvPr/>
          </p:nvSpPr>
          <p:spPr>
            <a:xfrm>
              <a:off x="6296825" y="2863175"/>
              <a:ext cx="626150" cy="634350"/>
            </a:xfrm>
            <a:custGeom>
              <a:avLst/>
              <a:gdLst/>
              <a:ahLst/>
              <a:cxnLst/>
              <a:rect l="l" t="t" r="r" b="b"/>
              <a:pathLst>
                <a:path w="25046" h="25374" extrusionOk="0">
                  <a:moveTo>
                    <a:pt x="15207" y="0"/>
                  </a:moveTo>
                  <a:cubicBezTo>
                    <a:pt x="14900" y="0"/>
                    <a:pt x="14741" y="10"/>
                    <a:pt x="14741" y="10"/>
                  </a:cubicBezTo>
                  <a:cubicBezTo>
                    <a:pt x="7838" y="268"/>
                    <a:pt x="1" y="3153"/>
                    <a:pt x="1" y="3153"/>
                  </a:cubicBezTo>
                  <a:lnTo>
                    <a:pt x="5093" y="25373"/>
                  </a:lnTo>
                  <a:lnTo>
                    <a:pt x="22380" y="24657"/>
                  </a:lnTo>
                  <a:lnTo>
                    <a:pt x="25026" y="1979"/>
                  </a:lnTo>
                  <a:cubicBezTo>
                    <a:pt x="25046" y="1721"/>
                    <a:pt x="24887" y="1502"/>
                    <a:pt x="24668" y="1462"/>
                  </a:cubicBezTo>
                  <a:cubicBezTo>
                    <a:pt x="19718" y="138"/>
                    <a:pt x="16379" y="0"/>
                    <a:pt x="152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021;p35">
              <a:extLst>
                <a:ext uri="{FF2B5EF4-FFF2-40B4-BE49-F238E27FC236}">
                  <a16:creationId xmlns:a16="http://schemas.microsoft.com/office/drawing/2014/main" id="{7538EAB0-DD87-C862-AE14-A4F7CAAF422A}"/>
                </a:ext>
              </a:extLst>
            </p:cNvPr>
            <p:cNvSpPr/>
            <p:nvPr/>
          </p:nvSpPr>
          <p:spPr>
            <a:xfrm>
              <a:off x="6485325" y="3220975"/>
              <a:ext cx="454550" cy="239725"/>
            </a:xfrm>
            <a:custGeom>
              <a:avLst/>
              <a:gdLst/>
              <a:ahLst/>
              <a:cxnLst/>
              <a:rect l="l" t="t" r="r" b="b"/>
              <a:pathLst>
                <a:path w="18182" h="9589" extrusionOk="0">
                  <a:moveTo>
                    <a:pt x="6744" y="1"/>
                  </a:moveTo>
                  <a:lnTo>
                    <a:pt x="0" y="2567"/>
                  </a:lnTo>
                  <a:lnTo>
                    <a:pt x="279" y="9589"/>
                  </a:lnTo>
                  <a:lnTo>
                    <a:pt x="18182" y="1771"/>
                  </a:lnTo>
                  <a:lnTo>
                    <a:pt x="674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022;p35">
              <a:extLst>
                <a:ext uri="{FF2B5EF4-FFF2-40B4-BE49-F238E27FC236}">
                  <a16:creationId xmlns:a16="http://schemas.microsoft.com/office/drawing/2014/main" id="{372D89AD-C21F-5156-1217-7BD8CD833633}"/>
                </a:ext>
              </a:extLst>
            </p:cNvPr>
            <p:cNvSpPr/>
            <p:nvPr/>
          </p:nvSpPr>
          <p:spPr>
            <a:xfrm>
              <a:off x="6220750" y="2936700"/>
              <a:ext cx="350625" cy="531575"/>
            </a:xfrm>
            <a:custGeom>
              <a:avLst/>
              <a:gdLst/>
              <a:ahLst/>
              <a:cxnLst/>
              <a:rect l="l" t="t" r="r" b="b"/>
              <a:pathLst>
                <a:path w="14025" h="21263" extrusionOk="0">
                  <a:moveTo>
                    <a:pt x="4414" y="1"/>
                  </a:moveTo>
                  <a:cubicBezTo>
                    <a:pt x="3814" y="1"/>
                    <a:pt x="3205" y="132"/>
                    <a:pt x="2626" y="411"/>
                  </a:cubicBezTo>
                  <a:cubicBezTo>
                    <a:pt x="657" y="1306"/>
                    <a:pt x="0" y="3514"/>
                    <a:pt x="498" y="5623"/>
                  </a:cubicBezTo>
                  <a:cubicBezTo>
                    <a:pt x="1452" y="9681"/>
                    <a:pt x="5371" y="18553"/>
                    <a:pt x="5371" y="18553"/>
                  </a:cubicBezTo>
                  <a:cubicBezTo>
                    <a:pt x="6011" y="20228"/>
                    <a:pt x="7595" y="21262"/>
                    <a:pt x="9284" y="21262"/>
                  </a:cubicBezTo>
                  <a:cubicBezTo>
                    <a:pt x="9802" y="21262"/>
                    <a:pt x="10329" y="21165"/>
                    <a:pt x="10842" y="20960"/>
                  </a:cubicBezTo>
                  <a:cubicBezTo>
                    <a:pt x="12990" y="20124"/>
                    <a:pt x="14025" y="17737"/>
                    <a:pt x="13209" y="15589"/>
                  </a:cubicBezTo>
                  <a:lnTo>
                    <a:pt x="8315" y="2698"/>
                  </a:lnTo>
                  <a:cubicBezTo>
                    <a:pt x="7672" y="1016"/>
                    <a:pt x="6081" y="1"/>
                    <a:pt x="44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023;p35">
              <a:extLst>
                <a:ext uri="{FF2B5EF4-FFF2-40B4-BE49-F238E27FC236}">
                  <a16:creationId xmlns:a16="http://schemas.microsoft.com/office/drawing/2014/main" id="{BF05A34A-D83E-D474-DA33-8A010201F1A1}"/>
                </a:ext>
              </a:extLst>
            </p:cNvPr>
            <p:cNvSpPr/>
            <p:nvPr/>
          </p:nvSpPr>
          <p:spPr>
            <a:xfrm>
              <a:off x="6435075" y="3020075"/>
              <a:ext cx="53750" cy="142250"/>
            </a:xfrm>
            <a:custGeom>
              <a:avLst/>
              <a:gdLst/>
              <a:ahLst/>
              <a:cxnLst/>
              <a:rect l="l" t="t" r="r" b="b"/>
              <a:pathLst>
                <a:path w="2150" h="5690" fill="none" extrusionOk="0">
                  <a:moveTo>
                    <a:pt x="2149" y="5689"/>
                  </a:moveTo>
                  <a:lnTo>
                    <a:pt x="1"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024;p35">
              <a:extLst>
                <a:ext uri="{FF2B5EF4-FFF2-40B4-BE49-F238E27FC236}">
                  <a16:creationId xmlns:a16="http://schemas.microsoft.com/office/drawing/2014/main" id="{D6D4C7B2-B756-B3D2-98C6-1DA843AE8926}"/>
                </a:ext>
              </a:extLst>
            </p:cNvPr>
            <p:cNvSpPr/>
            <p:nvPr/>
          </p:nvSpPr>
          <p:spPr>
            <a:xfrm>
              <a:off x="6772275" y="2896200"/>
              <a:ext cx="457550" cy="430975"/>
            </a:xfrm>
            <a:custGeom>
              <a:avLst/>
              <a:gdLst/>
              <a:ahLst/>
              <a:cxnLst/>
              <a:rect l="l" t="t" r="r" b="b"/>
              <a:pathLst>
                <a:path w="18302" h="17239" extrusionOk="0">
                  <a:moveTo>
                    <a:pt x="4563" y="0"/>
                  </a:moveTo>
                  <a:cubicBezTo>
                    <a:pt x="3406" y="0"/>
                    <a:pt x="2255" y="478"/>
                    <a:pt x="1432" y="1434"/>
                  </a:cubicBezTo>
                  <a:cubicBezTo>
                    <a:pt x="0" y="3085"/>
                    <a:pt x="279" y="5373"/>
                    <a:pt x="1592" y="7123"/>
                  </a:cubicBezTo>
                  <a:cubicBezTo>
                    <a:pt x="4078" y="10445"/>
                    <a:pt x="10722" y="15976"/>
                    <a:pt x="10722" y="15976"/>
                  </a:cubicBezTo>
                  <a:cubicBezTo>
                    <a:pt x="11553" y="16816"/>
                    <a:pt x="12645" y="17239"/>
                    <a:pt x="13733" y="17239"/>
                  </a:cubicBezTo>
                  <a:cubicBezTo>
                    <a:pt x="14808" y="17239"/>
                    <a:pt x="15879" y="16826"/>
                    <a:pt x="16690" y="15995"/>
                  </a:cubicBezTo>
                  <a:cubicBezTo>
                    <a:pt x="18301" y="14384"/>
                    <a:pt x="18301" y="12276"/>
                    <a:pt x="16710" y="10624"/>
                  </a:cubicBezTo>
                  <a:lnTo>
                    <a:pt x="7559" y="1255"/>
                  </a:lnTo>
                  <a:cubicBezTo>
                    <a:pt x="6733" y="418"/>
                    <a:pt x="5645" y="0"/>
                    <a:pt x="456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025;p35">
              <a:extLst>
                <a:ext uri="{FF2B5EF4-FFF2-40B4-BE49-F238E27FC236}">
                  <a16:creationId xmlns:a16="http://schemas.microsoft.com/office/drawing/2014/main" id="{9029096F-C03A-6273-97D5-3F6F7E547789}"/>
                </a:ext>
              </a:extLst>
            </p:cNvPr>
            <p:cNvSpPr/>
            <p:nvPr/>
          </p:nvSpPr>
          <p:spPr>
            <a:xfrm>
              <a:off x="6888150" y="3062825"/>
              <a:ext cx="171100" cy="84575"/>
            </a:xfrm>
            <a:custGeom>
              <a:avLst/>
              <a:gdLst/>
              <a:ahLst/>
              <a:cxnLst/>
              <a:rect l="l" t="t" r="r" b="b"/>
              <a:pathLst>
                <a:path w="6844" h="3383" extrusionOk="0">
                  <a:moveTo>
                    <a:pt x="3501" y="1"/>
                  </a:moveTo>
                  <a:cubicBezTo>
                    <a:pt x="398" y="757"/>
                    <a:pt x="0" y="2885"/>
                    <a:pt x="0" y="2885"/>
                  </a:cubicBezTo>
                  <a:lnTo>
                    <a:pt x="5650" y="3383"/>
                  </a:lnTo>
                  <a:lnTo>
                    <a:pt x="6843" y="2348"/>
                  </a:lnTo>
                  <a:lnTo>
                    <a:pt x="3501"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026;p35">
              <a:extLst>
                <a:ext uri="{FF2B5EF4-FFF2-40B4-BE49-F238E27FC236}">
                  <a16:creationId xmlns:a16="http://schemas.microsoft.com/office/drawing/2014/main" id="{B72A2EB1-7040-C5AD-3751-B5909BBFA881}"/>
                </a:ext>
              </a:extLst>
            </p:cNvPr>
            <p:cNvSpPr/>
            <p:nvPr/>
          </p:nvSpPr>
          <p:spPr>
            <a:xfrm>
              <a:off x="6488800" y="3121525"/>
              <a:ext cx="102975" cy="146725"/>
            </a:xfrm>
            <a:custGeom>
              <a:avLst/>
              <a:gdLst/>
              <a:ahLst/>
              <a:cxnLst/>
              <a:rect l="l" t="t" r="r" b="b"/>
              <a:pathLst>
                <a:path w="4119" h="5869" extrusionOk="0">
                  <a:moveTo>
                    <a:pt x="4118" y="0"/>
                  </a:moveTo>
                  <a:lnTo>
                    <a:pt x="0" y="1631"/>
                  </a:lnTo>
                  <a:lnTo>
                    <a:pt x="1632" y="5868"/>
                  </a:lnTo>
                  <a:lnTo>
                    <a:pt x="3860" y="5013"/>
                  </a:lnTo>
                  <a:lnTo>
                    <a:pt x="4118" y="0"/>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027;p35">
              <a:extLst>
                <a:ext uri="{FF2B5EF4-FFF2-40B4-BE49-F238E27FC236}">
                  <a16:creationId xmlns:a16="http://schemas.microsoft.com/office/drawing/2014/main" id="{0907DBA5-7D81-1900-D710-FBBE70C29C9F}"/>
                </a:ext>
              </a:extLst>
            </p:cNvPr>
            <p:cNvSpPr/>
            <p:nvPr/>
          </p:nvSpPr>
          <p:spPr>
            <a:xfrm>
              <a:off x="6585275" y="3121525"/>
              <a:ext cx="575925" cy="204900"/>
            </a:xfrm>
            <a:custGeom>
              <a:avLst/>
              <a:gdLst/>
              <a:ahLst/>
              <a:cxnLst/>
              <a:rect l="l" t="t" r="r" b="b"/>
              <a:pathLst>
                <a:path w="23037" h="8196" extrusionOk="0">
                  <a:moveTo>
                    <a:pt x="259" y="0"/>
                  </a:moveTo>
                  <a:lnTo>
                    <a:pt x="1" y="5013"/>
                  </a:lnTo>
                  <a:lnTo>
                    <a:pt x="21604" y="8196"/>
                  </a:lnTo>
                  <a:lnTo>
                    <a:pt x="23036" y="1373"/>
                  </a:lnTo>
                  <a:lnTo>
                    <a:pt x="25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028;p35">
              <a:extLst>
                <a:ext uri="{FF2B5EF4-FFF2-40B4-BE49-F238E27FC236}">
                  <a16:creationId xmlns:a16="http://schemas.microsoft.com/office/drawing/2014/main" id="{4C1295C6-4B43-8982-C81C-E8DC041D3C48}"/>
                </a:ext>
              </a:extLst>
            </p:cNvPr>
            <p:cNvSpPr/>
            <p:nvPr/>
          </p:nvSpPr>
          <p:spPr>
            <a:xfrm>
              <a:off x="6591750" y="2990725"/>
              <a:ext cx="316800" cy="144250"/>
            </a:xfrm>
            <a:custGeom>
              <a:avLst/>
              <a:gdLst/>
              <a:ahLst/>
              <a:cxnLst/>
              <a:rect l="l" t="t" r="r" b="b"/>
              <a:pathLst>
                <a:path w="12672" h="5770" fill="none" extrusionOk="0">
                  <a:moveTo>
                    <a:pt x="0" y="5232"/>
                  </a:moveTo>
                  <a:lnTo>
                    <a:pt x="11856" y="5769"/>
                  </a:lnTo>
                  <a:lnTo>
                    <a:pt x="12672" y="0"/>
                  </a:lnTo>
                </a:path>
              </a:pathLst>
            </a:custGeom>
            <a:no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029;p35">
              <a:extLst>
                <a:ext uri="{FF2B5EF4-FFF2-40B4-BE49-F238E27FC236}">
                  <a16:creationId xmlns:a16="http://schemas.microsoft.com/office/drawing/2014/main" id="{4CE97AFA-5D4B-B854-7A52-BC2E8C95D1D1}"/>
                </a:ext>
              </a:extLst>
            </p:cNvPr>
            <p:cNvSpPr/>
            <p:nvPr/>
          </p:nvSpPr>
          <p:spPr>
            <a:xfrm>
              <a:off x="6585275" y="3246850"/>
              <a:ext cx="291450" cy="170100"/>
            </a:xfrm>
            <a:custGeom>
              <a:avLst/>
              <a:gdLst/>
              <a:ahLst/>
              <a:cxnLst/>
              <a:rect l="l" t="t" r="r" b="b"/>
              <a:pathLst>
                <a:path w="11658" h="6804" fill="none" extrusionOk="0">
                  <a:moveTo>
                    <a:pt x="259" y="6803"/>
                  </a:moveTo>
                  <a:lnTo>
                    <a:pt x="11658" y="1830"/>
                  </a:lnTo>
                  <a:lnTo>
                    <a:pt x="1" y="0"/>
                  </a:lnTo>
                </a:path>
              </a:pathLst>
            </a:custGeom>
            <a:solidFill>
              <a:schemeClr val="accent3"/>
            </a:solidFill>
            <a:ln w="6475"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030;p35">
              <a:extLst>
                <a:ext uri="{FF2B5EF4-FFF2-40B4-BE49-F238E27FC236}">
                  <a16:creationId xmlns:a16="http://schemas.microsoft.com/office/drawing/2014/main" id="{420B4CD9-801A-240E-894C-E645E82207E7}"/>
                </a:ext>
              </a:extLst>
            </p:cNvPr>
            <p:cNvSpPr/>
            <p:nvPr/>
          </p:nvSpPr>
          <p:spPr>
            <a:xfrm>
              <a:off x="6445525" y="2421300"/>
              <a:ext cx="129825" cy="260600"/>
            </a:xfrm>
            <a:custGeom>
              <a:avLst/>
              <a:gdLst/>
              <a:ahLst/>
              <a:cxnLst/>
              <a:rect l="l" t="t" r="r" b="b"/>
              <a:pathLst>
                <a:path w="5193" h="10424" extrusionOk="0">
                  <a:moveTo>
                    <a:pt x="5193" y="0"/>
                  </a:moveTo>
                  <a:lnTo>
                    <a:pt x="5193" y="0"/>
                  </a:lnTo>
                  <a:cubicBezTo>
                    <a:pt x="3999" y="80"/>
                    <a:pt x="1" y="1035"/>
                    <a:pt x="1334" y="5013"/>
                  </a:cubicBezTo>
                  <a:cubicBezTo>
                    <a:pt x="2945" y="9807"/>
                    <a:pt x="3780" y="10424"/>
                    <a:pt x="3780" y="10424"/>
                  </a:cubicBezTo>
                  <a:lnTo>
                    <a:pt x="3641" y="3302"/>
                  </a:lnTo>
                  <a:lnTo>
                    <a:pt x="5193"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031;p35">
              <a:extLst>
                <a:ext uri="{FF2B5EF4-FFF2-40B4-BE49-F238E27FC236}">
                  <a16:creationId xmlns:a16="http://schemas.microsoft.com/office/drawing/2014/main" id="{0AACA8BD-FBB1-9CD0-2F32-6409D59BD67C}"/>
                </a:ext>
              </a:extLst>
            </p:cNvPr>
            <p:cNvSpPr/>
            <p:nvPr/>
          </p:nvSpPr>
          <p:spPr>
            <a:xfrm>
              <a:off x="6683750" y="2429750"/>
              <a:ext cx="205400" cy="163150"/>
            </a:xfrm>
            <a:custGeom>
              <a:avLst/>
              <a:gdLst/>
              <a:ahLst/>
              <a:cxnLst/>
              <a:rect l="l" t="t" r="r" b="b"/>
              <a:pathLst>
                <a:path w="8216" h="6526" extrusionOk="0">
                  <a:moveTo>
                    <a:pt x="3521" y="0"/>
                  </a:moveTo>
                  <a:lnTo>
                    <a:pt x="0" y="1134"/>
                  </a:lnTo>
                  <a:lnTo>
                    <a:pt x="4775" y="6525"/>
                  </a:lnTo>
                  <a:cubicBezTo>
                    <a:pt x="8216" y="1353"/>
                    <a:pt x="3521" y="0"/>
                    <a:pt x="352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032;p35">
              <a:extLst>
                <a:ext uri="{FF2B5EF4-FFF2-40B4-BE49-F238E27FC236}">
                  <a16:creationId xmlns:a16="http://schemas.microsoft.com/office/drawing/2014/main" id="{92227ECD-D839-AA90-6B45-7124EE508100}"/>
                </a:ext>
              </a:extLst>
            </p:cNvPr>
            <p:cNvSpPr/>
            <p:nvPr/>
          </p:nvSpPr>
          <p:spPr>
            <a:xfrm>
              <a:off x="6735975" y="2584400"/>
              <a:ext cx="99475" cy="101500"/>
            </a:xfrm>
            <a:custGeom>
              <a:avLst/>
              <a:gdLst/>
              <a:ahLst/>
              <a:cxnLst/>
              <a:rect l="l" t="t" r="r" b="b"/>
              <a:pathLst>
                <a:path w="3979" h="4060" extrusionOk="0">
                  <a:moveTo>
                    <a:pt x="1974" y="1"/>
                  </a:moveTo>
                  <a:cubicBezTo>
                    <a:pt x="916" y="1"/>
                    <a:pt x="40" y="888"/>
                    <a:pt x="20" y="1990"/>
                  </a:cubicBezTo>
                  <a:cubicBezTo>
                    <a:pt x="0" y="3104"/>
                    <a:pt x="855" y="4019"/>
                    <a:pt x="1950" y="4059"/>
                  </a:cubicBezTo>
                  <a:cubicBezTo>
                    <a:pt x="1961" y="4059"/>
                    <a:pt x="1973" y="4059"/>
                    <a:pt x="1985" y="4059"/>
                  </a:cubicBezTo>
                  <a:cubicBezTo>
                    <a:pt x="3063" y="4059"/>
                    <a:pt x="3939" y="3172"/>
                    <a:pt x="3939" y="2070"/>
                  </a:cubicBezTo>
                  <a:cubicBezTo>
                    <a:pt x="3979" y="936"/>
                    <a:pt x="3103" y="21"/>
                    <a:pt x="2009" y="1"/>
                  </a:cubicBezTo>
                  <a:cubicBezTo>
                    <a:pt x="1997" y="1"/>
                    <a:pt x="1986" y="1"/>
                    <a:pt x="1974"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033;p35">
              <a:extLst>
                <a:ext uri="{FF2B5EF4-FFF2-40B4-BE49-F238E27FC236}">
                  <a16:creationId xmlns:a16="http://schemas.microsoft.com/office/drawing/2014/main" id="{09692796-CC42-460F-EBEA-29D5129D2B4D}"/>
                </a:ext>
              </a:extLst>
            </p:cNvPr>
            <p:cNvSpPr/>
            <p:nvPr/>
          </p:nvSpPr>
          <p:spPr>
            <a:xfrm>
              <a:off x="6589250" y="2682375"/>
              <a:ext cx="146725" cy="253775"/>
            </a:xfrm>
            <a:custGeom>
              <a:avLst/>
              <a:gdLst/>
              <a:ahLst/>
              <a:cxnLst/>
              <a:rect l="l" t="t" r="r" b="b"/>
              <a:pathLst>
                <a:path w="5869" h="10151" extrusionOk="0">
                  <a:moveTo>
                    <a:pt x="1" y="1"/>
                  </a:moveTo>
                  <a:lnTo>
                    <a:pt x="21" y="8018"/>
                  </a:lnTo>
                  <a:cubicBezTo>
                    <a:pt x="40" y="9520"/>
                    <a:pt x="1550" y="10150"/>
                    <a:pt x="2935" y="10150"/>
                  </a:cubicBezTo>
                  <a:cubicBezTo>
                    <a:pt x="2998" y="10150"/>
                    <a:pt x="3061" y="10149"/>
                    <a:pt x="3124" y="10146"/>
                  </a:cubicBezTo>
                  <a:cubicBezTo>
                    <a:pt x="4815" y="10086"/>
                    <a:pt x="5869" y="9291"/>
                    <a:pt x="5770" y="7500"/>
                  </a:cubicBezTo>
                  <a:lnTo>
                    <a:pt x="5491" y="2229"/>
                  </a:lnTo>
                  <a:lnTo>
                    <a:pt x="1"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034;p35">
              <a:extLst>
                <a:ext uri="{FF2B5EF4-FFF2-40B4-BE49-F238E27FC236}">
                  <a16:creationId xmlns:a16="http://schemas.microsoft.com/office/drawing/2014/main" id="{6BCA19E8-B36E-2AB7-009B-A9B582EEC2D3}"/>
                </a:ext>
              </a:extLst>
            </p:cNvPr>
            <p:cNvSpPr/>
            <p:nvPr/>
          </p:nvSpPr>
          <p:spPr>
            <a:xfrm>
              <a:off x="6575650" y="2722525"/>
              <a:ext cx="156350" cy="126475"/>
            </a:xfrm>
            <a:custGeom>
              <a:avLst/>
              <a:gdLst/>
              <a:ahLst/>
              <a:cxnLst/>
              <a:rect l="l" t="t" r="r" b="b"/>
              <a:pathLst>
                <a:path w="6254" h="5059" extrusionOk="0">
                  <a:moveTo>
                    <a:pt x="3830" y="0"/>
                  </a:moveTo>
                  <a:cubicBezTo>
                    <a:pt x="2104" y="0"/>
                    <a:pt x="1" y="183"/>
                    <a:pt x="107" y="1080"/>
                  </a:cubicBezTo>
                  <a:lnTo>
                    <a:pt x="6254" y="5059"/>
                  </a:lnTo>
                  <a:lnTo>
                    <a:pt x="6015" y="86"/>
                  </a:lnTo>
                  <a:cubicBezTo>
                    <a:pt x="6015" y="86"/>
                    <a:pt x="5011" y="0"/>
                    <a:pt x="3830"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035;p35">
              <a:extLst>
                <a:ext uri="{FF2B5EF4-FFF2-40B4-BE49-F238E27FC236}">
                  <a16:creationId xmlns:a16="http://schemas.microsoft.com/office/drawing/2014/main" id="{5A76C157-0436-1E75-B8AC-3780F2BE81E2}"/>
                </a:ext>
              </a:extLst>
            </p:cNvPr>
            <p:cNvSpPr/>
            <p:nvPr/>
          </p:nvSpPr>
          <p:spPr>
            <a:xfrm>
              <a:off x="6526100" y="2415800"/>
              <a:ext cx="278525" cy="376025"/>
            </a:xfrm>
            <a:custGeom>
              <a:avLst/>
              <a:gdLst/>
              <a:ahLst/>
              <a:cxnLst/>
              <a:rect l="l" t="t" r="r" b="b"/>
              <a:pathLst>
                <a:path w="11141" h="15041" extrusionOk="0">
                  <a:moveTo>
                    <a:pt x="5777" y="1"/>
                  </a:moveTo>
                  <a:cubicBezTo>
                    <a:pt x="2897" y="1"/>
                    <a:pt x="59" y="2354"/>
                    <a:pt x="0" y="5313"/>
                  </a:cubicBezTo>
                  <a:lnTo>
                    <a:pt x="140" y="9112"/>
                  </a:lnTo>
                  <a:cubicBezTo>
                    <a:pt x="219" y="12514"/>
                    <a:pt x="2925" y="14981"/>
                    <a:pt x="6227" y="15040"/>
                  </a:cubicBezTo>
                  <a:cubicBezTo>
                    <a:pt x="8992" y="14921"/>
                    <a:pt x="11140" y="12554"/>
                    <a:pt x="11120" y="10226"/>
                  </a:cubicBezTo>
                  <a:lnTo>
                    <a:pt x="11021" y="5352"/>
                  </a:lnTo>
                  <a:cubicBezTo>
                    <a:pt x="10981" y="2408"/>
                    <a:pt x="8693" y="61"/>
                    <a:pt x="5849" y="1"/>
                  </a:cubicBezTo>
                  <a:cubicBezTo>
                    <a:pt x="5825" y="1"/>
                    <a:pt x="5801" y="1"/>
                    <a:pt x="5777" y="1"/>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036;p35">
              <a:extLst>
                <a:ext uri="{FF2B5EF4-FFF2-40B4-BE49-F238E27FC236}">
                  <a16:creationId xmlns:a16="http://schemas.microsoft.com/office/drawing/2014/main" id="{0EE89C05-C97A-BD36-E15B-982A49E0715F}"/>
                </a:ext>
              </a:extLst>
            </p:cNvPr>
            <p:cNvSpPr/>
            <p:nvPr/>
          </p:nvSpPr>
          <p:spPr>
            <a:xfrm>
              <a:off x="6627550" y="2544525"/>
              <a:ext cx="68650" cy="20200"/>
            </a:xfrm>
            <a:custGeom>
              <a:avLst/>
              <a:gdLst/>
              <a:ahLst/>
              <a:cxnLst/>
              <a:rect l="l" t="t" r="r" b="b"/>
              <a:pathLst>
                <a:path w="2746" h="808" extrusionOk="0">
                  <a:moveTo>
                    <a:pt x="2124" y="1"/>
                  </a:moveTo>
                  <a:cubicBezTo>
                    <a:pt x="1690" y="1"/>
                    <a:pt x="1174" y="104"/>
                    <a:pt x="1174" y="104"/>
                  </a:cubicBezTo>
                  <a:cubicBezTo>
                    <a:pt x="677" y="144"/>
                    <a:pt x="0" y="383"/>
                    <a:pt x="120" y="621"/>
                  </a:cubicBezTo>
                  <a:cubicBezTo>
                    <a:pt x="168" y="757"/>
                    <a:pt x="369" y="808"/>
                    <a:pt x="665" y="808"/>
                  </a:cubicBezTo>
                  <a:cubicBezTo>
                    <a:pt x="976" y="808"/>
                    <a:pt x="1392" y="752"/>
                    <a:pt x="1850" y="681"/>
                  </a:cubicBezTo>
                  <a:cubicBezTo>
                    <a:pt x="2746" y="522"/>
                    <a:pt x="2706" y="223"/>
                    <a:pt x="2706" y="223"/>
                  </a:cubicBezTo>
                  <a:cubicBezTo>
                    <a:pt x="2689" y="51"/>
                    <a:pt x="2427" y="1"/>
                    <a:pt x="2124"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037;p35">
              <a:extLst>
                <a:ext uri="{FF2B5EF4-FFF2-40B4-BE49-F238E27FC236}">
                  <a16:creationId xmlns:a16="http://schemas.microsoft.com/office/drawing/2014/main" id="{728EB1DA-827C-C292-6118-0D3C286BCB97}"/>
                </a:ext>
              </a:extLst>
            </p:cNvPr>
            <p:cNvSpPr/>
            <p:nvPr/>
          </p:nvSpPr>
          <p:spPr>
            <a:xfrm>
              <a:off x="6741525" y="2561075"/>
              <a:ext cx="58575" cy="18475"/>
            </a:xfrm>
            <a:custGeom>
              <a:avLst/>
              <a:gdLst/>
              <a:ahLst/>
              <a:cxnLst/>
              <a:rect l="l" t="t" r="r" b="b"/>
              <a:pathLst>
                <a:path w="2343" h="739" extrusionOk="0">
                  <a:moveTo>
                    <a:pt x="619" y="0"/>
                  </a:moveTo>
                  <a:cubicBezTo>
                    <a:pt x="262" y="0"/>
                    <a:pt x="1" y="96"/>
                    <a:pt x="17" y="317"/>
                  </a:cubicBezTo>
                  <a:cubicBezTo>
                    <a:pt x="76" y="616"/>
                    <a:pt x="514" y="675"/>
                    <a:pt x="1429" y="735"/>
                  </a:cubicBezTo>
                  <a:cubicBezTo>
                    <a:pt x="1488" y="738"/>
                    <a:pt x="1542" y="739"/>
                    <a:pt x="1592" y="739"/>
                  </a:cubicBezTo>
                  <a:cubicBezTo>
                    <a:pt x="2342" y="739"/>
                    <a:pt x="2185" y="476"/>
                    <a:pt x="2185" y="476"/>
                  </a:cubicBezTo>
                  <a:cubicBezTo>
                    <a:pt x="2225" y="59"/>
                    <a:pt x="912" y="19"/>
                    <a:pt x="912" y="19"/>
                  </a:cubicBezTo>
                  <a:cubicBezTo>
                    <a:pt x="810" y="7"/>
                    <a:pt x="711" y="0"/>
                    <a:pt x="619"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038;p35">
              <a:extLst>
                <a:ext uri="{FF2B5EF4-FFF2-40B4-BE49-F238E27FC236}">
                  <a16:creationId xmlns:a16="http://schemas.microsoft.com/office/drawing/2014/main" id="{CDAA94CC-54CB-920A-6827-940540429854}"/>
                </a:ext>
              </a:extLst>
            </p:cNvPr>
            <p:cNvSpPr/>
            <p:nvPr/>
          </p:nvSpPr>
          <p:spPr>
            <a:xfrm>
              <a:off x="6674800" y="2681875"/>
              <a:ext cx="48750" cy="19925"/>
            </a:xfrm>
            <a:custGeom>
              <a:avLst/>
              <a:gdLst/>
              <a:ahLst/>
              <a:cxnLst/>
              <a:rect l="l" t="t" r="r" b="b"/>
              <a:pathLst>
                <a:path w="1950" h="797" fill="none" extrusionOk="0">
                  <a:moveTo>
                    <a:pt x="0" y="1"/>
                  </a:moveTo>
                  <a:cubicBezTo>
                    <a:pt x="0" y="81"/>
                    <a:pt x="816" y="797"/>
                    <a:pt x="1950" y="458"/>
                  </a:cubicBez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039;p35">
              <a:extLst>
                <a:ext uri="{FF2B5EF4-FFF2-40B4-BE49-F238E27FC236}">
                  <a16:creationId xmlns:a16="http://schemas.microsoft.com/office/drawing/2014/main" id="{58323394-25BF-F087-E7E8-882465DCE175}"/>
                </a:ext>
              </a:extLst>
            </p:cNvPr>
            <p:cNvSpPr/>
            <p:nvPr/>
          </p:nvSpPr>
          <p:spPr>
            <a:xfrm>
              <a:off x="6758850" y="2601325"/>
              <a:ext cx="22900" cy="22900"/>
            </a:xfrm>
            <a:custGeom>
              <a:avLst/>
              <a:gdLst/>
              <a:ahLst/>
              <a:cxnLst/>
              <a:rect l="l" t="t" r="r" b="b"/>
              <a:pathLst>
                <a:path w="916" h="916" extrusionOk="0">
                  <a:moveTo>
                    <a:pt x="438" y="0"/>
                  </a:moveTo>
                  <a:cubicBezTo>
                    <a:pt x="199" y="20"/>
                    <a:pt x="0" y="219"/>
                    <a:pt x="0" y="458"/>
                  </a:cubicBezTo>
                  <a:cubicBezTo>
                    <a:pt x="0" y="716"/>
                    <a:pt x="219" y="915"/>
                    <a:pt x="478" y="915"/>
                  </a:cubicBezTo>
                  <a:cubicBezTo>
                    <a:pt x="716" y="915"/>
                    <a:pt x="915" y="697"/>
                    <a:pt x="915" y="438"/>
                  </a:cubicBezTo>
                  <a:cubicBezTo>
                    <a:pt x="915" y="199"/>
                    <a:pt x="696" y="0"/>
                    <a:pt x="438" y="0"/>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040;p35">
              <a:extLst>
                <a:ext uri="{FF2B5EF4-FFF2-40B4-BE49-F238E27FC236}">
                  <a16:creationId xmlns:a16="http://schemas.microsoft.com/office/drawing/2014/main" id="{C8274AE3-8AC0-62F8-4F24-7D327DBF18FF}"/>
                </a:ext>
              </a:extLst>
            </p:cNvPr>
            <p:cNvSpPr/>
            <p:nvPr/>
          </p:nvSpPr>
          <p:spPr>
            <a:xfrm>
              <a:off x="6651925" y="2608650"/>
              <a:ext cx="23400" cy="22575"/>
            </a:xfrm>
            <a:custGeom>
              <a:avLst/>
              <a:gdLst/>
              <a:ahLst/>
              <a:cxnLst/>
              <a:rect l="l" t="t" r="r" b="b"/>
              <a:pathLst>
                <a:path w="936" h="903" extrusionOk="0">
                  <a:moveTo>
                    <a:pt x="432" y="1"/>
                  </a:moveTo>
                  <a:cubicBezTo>
                    <a:pt x="206" y="1"/>
                    <a:pt x="38" y="187"/>
                    <a:pt x="20" y="423"/>
                  </a:cubicBezTo>
                  <a:cubicBezTo>
                    <a:pt x="0" y="662"/>
                    <a:pt x="199" y="901"/>
                    <a:pt x="438" y="901"/>
                  </a:cubicBezTo>
                  <a:cubicBezTo>
                    <a:pt x="450" y="902"/>
                    <a:pt x="462" y="902"/>
                    <a:pt x="473" y="902"/>
                  </a:cubicBezTo>
                  <a:cubicBezTo>
                    <a:pt x="716" y="902"/>
                    <a:pt x="915" y="710"/>
                    <a:pt x="915" y="463"/>
                  </a:cubicBezTo>
                  <a:cubicBezTo>
                    <a:pt x="935" y="225"/>
                    <a:pt x="736" y="6"/>
                    <a:pt x="497" y="6"/>
                  </a:cubicBezTo>
                  <a:cubicBezTo>
                    <a:pt x="475" y="2"/>
                    <a:pt x="453" y="1"/>
                    <a:pt x="432" y="1"/>
                  </a:cubicBezTo>
                  <a:close/>
                </a:path>
              </a:pathLst>
            </a:custGeom>
            <a:solidFill>
              <a:srgbClr val="2118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041;p35">
              <a:extLst>
                <a:ext uri="{FF2B5EF4-FFF2-40B4-BE49-F238E27FC236}">
                  <a16:creationId xmlns:a16="http://schemas.microsoft.com/office/drawing/2014/main" id="{A4D099A8-6F71-80AD-C7BC-B10EFB61127C}"/>
                </a:ext>
              </a:extLst>
            </p:cNvPr>
            <p:cNvSpPr/>
            <p:nvPr/>
          </p:nvSpPr>
          <p:spPr>
            <a:xfrm>
              <a:off x="6730000" y="2629175"/>
              <a:ext cx="16925" cy="39800"/>
            </a:xfrm>
            <a:custGeom>
              <a:avLst/>
              <a:gdLst/>
              <a:ahLst/>
              <a:cxnLst/>
              <a:rect l="l" t="t" r="r" b="b"/>
              <a:pathLst>
                <a:path w="677" h="1592" fill="none" extrusionOk="0">
                  <a:moveTo>
                    <a:pt x="0" y="0"/>
                  </a:moveTo>
                  <a:lnTo>
                    <a:pt x="637" y="1114"/>
                  </a:lnTo>
                  <a:cubicBezTo>
                    <a:pt x="677" y="1194"/>
                    <a:pt x="657" y="1293"/>
                    <a:pt x="597" y="1373"/>
                  </a:cubicBezTo>
                  <a:lnTo>
                    <a:pt x="199" y="1592"/>
                  </a:ln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042;p35">
              <a:extLst>
                <a:ext uri="{FF2B5EF4-FFF2-40B4-BE49-F238E27FC236}">
                  <a16:creationId xmlns:a16="http://schemas.microsoft.com/office/drawing/2014/main" id="{EDAB2B33-E0D6-5363-F008-385D46754A69}"/>
                </a:ext>
              </a:extLst>
            </p:cNvPr>
            <p:cNvSpPr/>
            <p:nvPr/>
          </p:nvSpPr>
          <p:spPr>
            <a:xfrm>
              <a:off x="6444050" y="2339550"/>
              <a:ext cx="397000" cy="295125"/>
            </a:xfrm>
            <a:custGeom>
              <a:avLst/>
              <a:gdLst/>
              <a:ahLst/>
              <a:cxnLst/>
              <a:rect l="l" t="t" r="r" b="b"/>
              <a:pathLst>
                <a:path w="15880" h="11805" extrusionOk="0">
                  <a:moveTo>
                    <a:pt x="10921" y="1"/>
                  </a:moveTo>
                  <a:cubicBezTo>
                    <a:pt x="10118" y="1"/>
                    <a:pt x="9313" y="165"/>
                    <a:pt x="8633" y="485"/>
                  </a:cubicBezTo>
                  <a:cubicBezTo>
                    <a:pt x="6405" y="1559"/>
                    <a:pt x="5252" y="3270"/>
                    <a:pt x="5252" y="3270"/>
                  </a:cubicBezTo>
                  <a:cubicBezTo>
                    <a:pt x="5252" y="3270"/>
                    <a:pt x="0" y="4424"/>
                    <a:pt x="2845" y="10193"/>
                  </a:cubicBezTo>
                  <a:lnTo>
                    <a:pt x="4734" y="11804"/>
                  </a:lnTo>
                  <a:cubicBezTo>
                    <a:pt x="4734" y="11804"/>
                    <a:pt x="3859" y="7786"/>
                    <a:pt x="5729" y="5737"/>
                  </a:cubicBezTo>
                  <a:cubicBezTo>
                    <a:pt x="5729" y="5737"/>
                    <a:pt x="8491" y="6579"/>
                    <a:pt x="10959" y="6579"/>
                  </a:cubicBezTo>
                  <a:cubicBezTo>
                    <a:pt x="12611" y="6579"/>
                    <a:pt x="14131" y="6202"/>
                    <a:pt x="14601" y="4941"/>
                  </a:cubicBezTo>
                  <a:cubicBezTo>
                    <a:pt x="15879" y="1573"/>
                    <a:pt x="13407" y="1"/>
                    <a:pt x="10921"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043;p35">
              <a:extLst>
                <a:ext uri="{FF2B5EF4-FFF2-40B4-BE49-F238E27FC236}">
                  <a16:creationId xmlns:a16="http://schemas.microsoft.com/office/drawing/2014/main" id="{DCD97216-6B4F-C6E4-9F12-9CD8A274613F}"/>
                </a:ext>
              </a:extLst>
            </p:cNvPr>
            <p:cNvSpPr/>
            <p:nvPr/>
          </p:nvSpPr>
          <p:spPr>
            <a:xfrm>
              <a:off x="6465425" y="2594350"/>
              <a:ext cx="99000" cy="100000"/>
            </a:xfrm>
            <a:custGeom>
              <a:avLst/>
              <a:gdLst/>
              <a:ahLst/>
              <a:cxnLst/>
              <a:rect l="l" t="t" r="r" b="b"/>
              <a:pathLst>
                <a:path w="3960" h="4000" extrusionOk="0">
                  <a:moveTo>
                    <a:pt x="1974" y="0"/>
                  </a:moveTo>
                  <a:cubicBezTo>
                    <a:pt x="896" y="0"/>
                    <a:pt x="20" y="888"/>
                    <a:pt x="20" y="1970"/>
                  </a:cubicBezTo>
                  <a:cubicBezTo>
                    <a:pt x="0" y="3084"/>
                    <a:pt x="876" y="3979"/>
                    <a:pt x="1930" y="3999"/>
                  </a:cubicBezTo>
                  <a:cubicBezTo>
                    <a:pt x="1942" y="3999"/>
                    <a:pt x="1953" y="4000"/>
                    <a:pt x="1965" y="4000"/>
                  </a:cubicBezTo>
                  <a:cubicBezTo>
                    <a:pt x="3024" y="4000"/>
                    <a:pt x="3900" y="3112"/>
                    <a:pt x="3919" y="2030"/>
                  </a:cubicBezTo>
                  <a:cubicBezTo>
                    <a:pt x="3959" y="916"/>
                    <a:pt x="3084" y="21"/>
                    <a:pt x="2010" y="1"/>
                  </a:cubicBezTo>
                  <a:cubicBezTo>
                    <a:pt x="1998" y="1"/>
                    <a:pt x="1986" y="0"/>
                    <a:pt x="1974" y="0"/>
                  </a:cubicBez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044;p35">
              <a:extLst>
                <a:ext uri="{FF2B5EF4-FFF2-40B4-BE49-F238E27FC236}">
                  <a16:creationId xmlns:a16="http://schemas.microsoft.com/office/drawing/2014/main" id="{2DF4ED01-5241-E3C6-2797-05319487530D}"/>
                </a:ext>
              </a:extLst>
            </p:cNvPr>
            <p:cNvSpPr/>
            <p:nvPr/>
          </p:nvSpPr>
          <p:spPr>
            <a:xfrm>
              <a:off x="6497750" y="2624200"/>
              <a:ext cx="32850" cy="32850"/>
            </a:xfrm>
            <a:custGeom>
              <a:avLst/>
              <a:gdLst/>
              <a:ahLst/>
              <a:cxnLst/>
              <a:rect l="l" t="t" r="r" b="b"/>
              <a:pathLst>
                <a:path w="1314" h="1314" fill="none" extrusionOk="0">
                  <a:moveTo>
                    <a:pt x="1313" y="1313"/>
                  </a:moveTo>
                  <a:cubicBezTo>
                    <a:pt x="1313" y="1313"/>
                    <a:pt x="1134" y="0"/>
                    <a:pt x="0" y="80"/>
                  </a:cubicBezTo>
                </a:path>
              </a:pathLst>
            </a:custGeom>
            <a:noFill/>
            <a:ln w="79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045;p35">
              <a:extLst>
                <a:ext uri="{FF2B5EF4-FFF2-40B4-BE49-F238E27FC236}">
                  <a16:creationId xmlns:a16="http://schemas.microsoft.com/office/drawing/2014/main" id="{2DB29218-62A2-037B-0BFF-EAD606455B8F}"/>
                </a:ext>
              </a:extLst>
            </p:cNvPr>
            <p:cNvSpPr/>
            <p:nvPr/>
          </p:nvSpPr>
          <p:spPr>
            <a:xfrm>
              <a:off x="6540025" y="2859925"/>
              <a:ext cx="224300" cy="104475"/>
            </a:xfrm>
            <a:custGeom>
              <a:avLst/>
              <a:gdLst/>
              <a:ahLst/>
              <a:cxnLst/>
              <a:rect l="l" t="t" r="r" b="b"/>
              <a:pathLst>
                <a:path w="8972" h="4179" extrusionOk="0">
                  <a:moveTo>
                    <a:pt x="6107" y="1"/>
                  </a:moveTo>
                  <a:lnTo>
                    <a:pt x="2069" y="398"/>
                  </a:lnTo>
                  <a:lnTo>
                    <a:pt x="0" y="697"/>
                  </a:lnTo>
                  <a:cubicBezTo>
                    <a:pt x="0" y="697"/>
                    <a:pt x="2487" y="2746"/>
                    <a:pt x="7301" y="4178"/>
                  </a:cubicBezTo>
                  <a:lnTo>
                    <a:pt x="8972" y="359"/>
                  </a:lnTo>
                  <a:lnTo>
                    <a:pt x="6107" y="1"/>
                  </a:lnTo>
                  <a:close/>
                </a:path>
              </a:pathLst>
            </a:custGeom>
            <a:solidFill>
              <a:srgbClr val="F0A6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046;p35">
              <a:extLst>
                <a:ext uri="{FF2B5EF4-FFF2-40B4-BE49-F238E27FC236}">
                  <a16:creationId xmlns:a16="http://schemas.microsoft.com/office/drawing/2014/main" id="{110CB356-F768-7AF2-0F60-90BAFF43491F}"/>
                </a:ext>
              </a:extLst>
            </p:cNvPr>
            <p:cNvSpPr/>
            <p:nvPr/>
          </p:nvSpPr>
          <p:spPr>
            <a:xfrm>
              <a:off x="5094825" y="4365300"/>
              <a:ext cx="3210200" cy="25"/>
            </a:xfrm>
            <a:custGeom>
              <a:avLst/>
              <a:gdLst/>
              <a:ahLst/>
              <a:cxnLst/>
              <a:rect l="l" t="t" r="r" b="b"/>
              <a:pathLst>
                <a:path w="128408" h="1" fill="none" extrusionOk="0">
                  <a:moveTo>
                    <a:pt x="0" y="1"/>
                  </a:moveTo>
                  <a:lnTo>
                    <a:pt x="128407" y="1"/>
                  </a:lnTo>
                </a:path>
              </a:pathLst>
            </a:custGeom>
            <a:noFill/>
            <a:ln w="7450" cap="rnd" cmpd="sng">
              <a:solidFill>
                <a:srgbClr val="21181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07402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5278-9FB3-6442-D09B-CEFB8FE7AF95}"/>
              </a:ext>
            </a:extLst>
          </p:cNvPr>
          <p:cNvSpPr>
            <a:spLocks noGrp="1"/>
          </p:cNvSpPr>
          <p:nvPr>
            <p:ph type="title"/>
          </p:nvPr>
        </p:nvSpPr>
        <p:spPr>
          <a:xfrm>
            <a:off x="1129992" y="495359"/>
            <a:ext cx="10009064" cy="848812"/>
          </a:xfrm>
          <a:solidFill>
            <a:schemeClr val="accent2">
              <a:lumMod val="20000"/>
              <a:lumOff val="80000"/>
            </a:schemeClr>
          </a:solidFill>
        </p:spPr>
        <p:txBody>
          <a:bodyPr/>
          <a:lstStyle/>
          <a:p>
            <a:r>
              <a:rPr lang="en-US" b="1" dirty="0"/>
              <a:t>Theory of Trait Leadership </a:t>
            </a:r>
          </a:p>
        </p:txBody>
      </p:sp>
      <p:pic>
        <p:nvPicPr>
          <p:cNvPr id="1026" name="Picture 2" descr="The leader has particular leadership traits such as height, intellect, extraversion, fluency and others that influence the followers">
            <a:extLst>
              <a:ext uri="{FF2B5EF4-FFF2-40B4-BE49-F238E27FC236}">
                <a16:creationId xmlns:a16="http://schemas.microsoft.com/office/drawing/2014/main" id="{50867F02-742A-2F6B-14F3-F3DF71862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991" y="1685593"/>
            <a:ext cx="10333463" cy="4960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5237C4-17EC-E2D4-1EAE-14C1B03A5FAA}"/>
              </a:ext>
            </a:extLst>
          </p:cNvPr>
          <p:cNvSpPr txBox="1"/>
          <p:nvPr/>
        </p:nvSpPr>
        <p:spPr>
          <a:xfrm>
            <a:off x="10070926" y="6507521"/>
            <a:ext cx="6116470" cy="276999"/>
          </a:xfrm>
          <a:prstGeom prst="rect">
            <a:avLst/>
          </a:prstGeom>
          <a:noFill/>
        </p:spPr>
        <p:txBody>
          <a:bodyPr wrap="square">
            <a:spAutoFit/>
          </a:bodyPr>
          <a:lstStyle/>
          <a:p>
            <a:pPr defTabSz="1219170">
              <a:buClr>
                <a:srgbClr val="000000"/>
              </a:buClr>
            </a:pPr>
            <a:r>
              <a:rPr lang="en-US" sz="1200" kern="0" dirty="0">
                <a:solidFill>
                  <a:srgbClr val="3A343A"/>
                </a:solidFill>
                <a:latin typeface="Europa"/>
                <a:cs typeface="Arial"/>
                <a:sym typeface="Arial"/>
              </a:rPr>
              <a:t>Adapted from Kotter (1990: 3-8)</a:t>
            </a:r>
            <a:endParaRPr lang="en-TH" sz="1200" kern="0" dirty="0">
              <a:solidFill>
                <a:srgbClr val="000000"/>
              </a:solidFill>
              <a:latin typeface="Arial"/>
              <a:cs typeface="Arial"/>
              <a:sym typeface="Arial"/>
            </a:endParaRPr>
          </a:p>
        </p:txBody>
      </p:sp>
    </p:spTree>
    <p:extLst>
      <p:ext uri="{BB962C8B-B14F-4D97-AF65-F5344CB8AC3E}">
        <p14:creationId xmlns:p14="http://schemas.microsoft.com/office/powerpoint/2010/main" val="4291520490"/>
      </p:ext>
    </p:extLst>
  </p:cSld>
  <p:clrMapOvr>
    <a:masterClrMapping/>
  </p:clrMapOvr>
</p:sld>
</file>

<file path=ppt/theme/theme1.xml><?xml version="1.0" encoding="utf-8"?>
<a:theme xmlns:a="http://schemas.openxmlformats.org/drawingml/2006/main" name="Our Team Infographics by Slidesgo">
  <a:themeElements>
    <a:clrScheme name="Simple Light">
      <a:dk1>
        <a:srgbClr val="000000"/>
      </a:dk1>
      <a:lt1>
        <a:srgbClr val="FFFFFF"/>
      </a:lt1>
      <a:dk2>
        <a:srgbClr val="595959"/>
      </a:dk2>
      <a:lt2>
        <a:srgbClr val="EEEEEE"/>
      </a:lt2>
      <a:accent1>
        <a:srgbClr val="F0A6A6"/>
      </a:accent1>
      <a:accent2>
        <a:srgbClr val="EE7A7D"/>
      </a:accent2>
      <a:accent3>
        <a:srgbClr val="A06CAD"/>
      </a:accent3>
      <a:accent4>
        <a:srgbClr val="CCC3EB"/>
      </a:accent4>
      <a:accent5>
        <a:srgbClr val="948CD3"/>
      </a:accent5>
      <a:accent6>
        <a:srgbClr val="434782"/>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TotalTime>
  <Words>1941</Words>
  <Application>Microsoft Macintosh PowerPoint</Application>
  <PresentationFormat>Widescreen</PresentationFormat>
  <Paragraphs>270</Paragraphs>
  <Slides>44</Slides>
  <Notes>27</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Europa</vt:lpstr>
      <vt:lpstr>Abadi</vt:lpstr>
      <vt:lpstr>Abadi MT Condensed Light</vt:lpstr>
      <vt:lpstr>Arial</vt:lpstr>
      <vt:lpstr>Berlin Sans FB Demi</vt:lpstr>
      <vt:lpstr>Calibri</vt:lpstr>
      <vt:lpstr>Chalkboard</vt:lpstr>
      <vt:lpstr>Cordia New</vt:lpstr>
      <vt:lpstr>Fira Sans</vt:lpstr>
      <vt:lpstr>Fira Sans Extra Condensed</vt:lpstr>
      <vt:lpstr>Fira Sans Extra Condensed Medium</vt:lpstr>
      <vt:lpstr>Roboto</vt:lpstr>
      <vt:lpstr>Source Sans Pro</vt:lpstr>
      <vt:lpstr>Our Team Infographics by Slidesgo</vt:lpstr>
      <vt:lpstr>Lesson 2   GEN0111 Building Leadership Skill</vt:lpstr>
      <vt:lpstr>Objectives</vt:lpstr>
      <vt:lpstr>Discussion Question : Are you interested in sharing leadership, or do you prefer to be a follower?</vt:lpstr>
      <vt:lpstr>Chapter , Topics Content</vt:lpstr>
      <vt:lpstr>PowerPoint Presentation</vt:lpstr>
      <vt:lpstr>Who is a Leader?</vt:lpstr>
      <vt:lpstr>Teories of Leadership</vt:lpstr>
      <vt:lpstr>Theory of Trait Leadership </vt:lpstr>
      <vt:lpstr>Theory of Trait Leadership </vt:lpstr>
      <vt:lpstr>Five major Leadership Traits</vt:lpstr>
      <vt:lpstr>Problems with the leadership trait theory</vt:lpstr>
      <vt:lpstr>Leaders are made  Behavioral theory of leadership</vt:lpstr>
      <vt:lpstr>Behavioral theory of leadership  Critical leadership behaviors</vt:lpstr>
      <vt:lpstr>Born or Made?</vt:lpstr>
      <vt:lpstr>Theory of Integrative Leadership </vt:lpstr>
      <vt:lpstr>PowerPoint Presentation</vt:lpstr>
      <vt:lpstr>PowerPoint Presentation</vt:lpstr>
      <vt:lpstr>PowerPoint Presentation</vt:lpstr>
      <vt:lpstr>The 4 Stages of Team</vt:lpstr>
      <vt:lpstr>Stage 1: FORMING</vt:lpstr>
      <vt:lpstr>Stage 2: STORMING</vt:lpstr>
      <vt:lpstr>Stage 3: NORMING</vt:lpstr>
      <vt:lpstr>Stage 4: PERFORMING</vt:lpstr>
      <vt:lpstr>The Process of Great Leadership</vt:lpstr>
      <vt:lpstr>Strategic Leadership:  The 10 Characteristics of a Good Leader </vt:lpstr>
      <vt:lpstr>Strategic Leadership:  The 10 Characteristics of a Good Leader (cont.) </vt:lpstr>
      <vt:lpstr>10 most Important Leadership Skills  for Team Success</vt:lpstr>
      <vt:lpstr>Discussion Question : Some people say the hard skills are more important for managers than soft skills and some people say the opposite is true.  What do you think? </vt:lpstr>
      <vt:lpstr>PowerPoint Presentation</vt:lpstr>
      <vt:lpstr>Haidilao: Selling hotpot or selling service?</vt:lpstr>
      <vt:lpstr>PowerPoint Presentation</vt:lpstr>
      <vt:lpstr>Haidilao’s founder, Zhang Yong</vt:lpstr>
      <vt:lpstr>PowerPoint Presentation</vt:lpstr>
      <vt:lpstr>PowerPoint Presentation</vt:lpstr>
      <vt:lpstr>PowerPoint Presentation</vt:lpstr>
      <vt:lpstr>Covid-19 pandemic</vt:lpstr>
      <vt:lpstr>PowerPoint Presentation</vt:lpstr>
      <vt:lpstr>How a hot pot chain creates and captures value from focusing on customer services in China?</vt:lpstr>
      <vt:lpstr>PowerPoint Presentation</vt:lpstr>
      <vt:lpstr>Characteristics of Good Team Leader</vt:lpstr>
      <vt:lpstr>A fully functioning team can…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GEN0111 Building Leadership Skill</dc:title>
  <dc:creator>montipa v</dc:creator>
  <cp:lastModifiedBy>montipa v</cp:lastModifiedBy>
  <cp:revision>11</cp:revision>
  <dcterms:created xsi:type="dcterms:W3CDTF">2022-07-22T13:34:43Z</dcterms:created>
  <dcterms:modified xsi:type="dcterms:W3CDTF">2022-07-24T12:57:03Z</dcterms:modified>
</cp:coreProperties>
</file>